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576" r:id="rId3"/>
    <p:sldId id="539" r:id="rId4"/>
    <p:sldId id="541" r:id="rId5"/>
    <p:sldId id="540" r:id="rId6"/>
    <p:sldId id="542" r:id="rId7"/>
    <p:sldId id="543" r:id="rId8"/>
    <p:sldId id="544" r:id="rId9"/>
    <p:sldId id="545" r:id="rId10"/>
    <p:sldId id="546" r:id="rId11"/>
    <p:sldId id="547" r:id="rId12"/>
    <p:sldId id="548" r:id="rId13"/>
    <p:sldId id="549" r:id="rId14"/>
    <p:sldId id="550" r:id="rId15"/>
    <p:sldId id="551" r:id="rId16"/>
    <p:sldId id="552" r:id="rId17"/>
    <p:sldId id="553" r:id="rId18"/>
    <p:sldId id="554" r:id="rId19"/>
    <p:sldId id="555" r:id="rId20"/>
    <p:sldId id="556" r:id="rId21"/>
    <p:sldId id="557" r:id="rId22"/>
    <p:sldId id="558" r:id="rId23"/>
    <p:sldId id="559" r:id="rId24"/>
    <p:sldId id="560" r:id="rId25"/>
    <p:sldId id="561" r:id="rId26"/>
    <p:sldId id="575" r:id="rId27"/>
    <p:sldId id="562" r:id="rId28"/>
    <p:sldId id="565" r:id="rId29"/>
    <p:sldId id="566" r:id="rId30"/>
    <p:sldId id="567" r:id="rId31"/>
    <p:sldId id="568" r:id="rId32"/>
    <p:sldId id="563" r:id="rId33"/>
    <p:sldId id="564" r:id="rId34"/>
    <p:sldId id="569" r:id="rId35"/>
    <p:sldId id="570" r:id="rId36"/>
    <p:sldId id="571" r:id="rId37"/>
    <p:sldId id="572" r:id="rId38"/>
    <p:sldId id="573" r:id="rId39"/>
    <p:sldId id="574" r:id="rId4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08"/>
    <p:restoredTop sz="94624"/>
  </p:normalViewPr>
  <p:slideViewPr>
    <p:cSldViewPr snapToGrid="0">
      <p:cViewPr>
        <p:scale>
          <a:sx n="66" d="100"/>
          <a:sy n="66" d="100"/>
        </p:scale>
        <p:origin x="2272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2:32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1 480 20714,'5'-6'3272,"-1"1"-2790,-4 5 369,0 0-671,19 32-80,-11-12-20,14 28-36,-16-20 12,-1 0-44,2-1 66,-2 0 34,2-1-34,-2-4 34,0-6-33,3-7 178,9-6 292,10-16 135,41-45-872,-11-3 272,-16 13 0,1-2-40,-11 9 1,-1 1-17,0-1 0,1-1-22,1 2 0,0 0 5,27-34-11,-4 12-79,-1 2-178,-21 25-202,0 4-360,-17 21-200,-1 5-247,1 2-819,0 2-3576,-2 1 5661,-4 7 0,-5-5 0,-3 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4:2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23527,'6'-3'1367,"40"-7"-740,7 0-347,1 0 1,6 0-1158,7-1 1,6 0 1060,14-2 1,6 1-565,-21 4 1,3 1-1,2 0 443,6 0 1,2 1 0,2 1-581,6 0 1,1 2-1,1 0 553,-20 1 1,2 1-1,-1-1 1,2 1-12,3 1 0,0-1 0,1 1 1,0 0-440,5 0 1,1 0 0,0 0-1,1 0 422,3 0 1,0 0-1,2 0 1,-1 0-4,2 0 1,0 0 0,1 0-1,-1 0-23,-1 0 1,1 0 0,-1 0 0,-1 0 0,-4 0 0,1 0 1,-2 0-1,-1 0-73,-6 0 1,0 0-1,-2 0 1,-2 0-95,17-1 1,-2 1 0,-3 1-146,-10 0 1,-2 1 0,-4 1-468,23 2 1,-5 3-947,-15 3 1,-5 1 1741,-14 1 0,-7 0 0,7 4 0,-27-7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4:5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8 20132,'0'-4'3921,"0"2"-3461,0 2 918,0 0-952,0-2-45,0 5 79,0 14-57,0 18 0,0 24-134,-1 17-45,-3 9-45,-1 6-420,-1 1 241,-2-1 0,2-1 0,-2-6 0,0-6-109,1-10-519,0-13-3772,2-10 2574,0-11-6107,1-8 7933,2-7 0,1-10 0,1-3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4:59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32 18462,'3'-6'4471,"-1"2"-3788,-2 4 886,0 0-1098,6-10-12,-5 8-134,5-7-22,-5 9-35,-1 0 91,3 0 45,-1 10-46,1 7-112,0 16-55,-2 10-89,-1 8-102,0 7 0,0 3 0,0 1 0,-3 1 0,0 0 0,-5 0 0,2 1-80,-3-3-334,3-7-549,-1-8-427,4-11-1030,2-8-7411,1-6 9801,0-2 0,0-8 1,0-1-1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5:01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3 20098,'3'-1'4919,"-2"0"-4179,-1 1-236,7 52-146,-5-11-44,4 50-101,-6-18-33,-3 7-91,-5 9-66,-4 1-705,-5 0 682,1-4-11,-1-6-78,4-8-170,0-7-222,3-11-606,4-9-1020,2-11-7724,3-12 9140,1-10 0,0-8 1,0-3-1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5:4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0 175 22653,'7'-3'2700,"-1"0"-1893,-6 3-79,0 0-190,69-25-134,-16 13-220,3-4 1,7 0 51,11 7 0,2 4-936,-10 0 1,2 1 699,-3 1 0,4-1 0,-2 1-726,23-1 0,-1-1 726,-22 2 0,2-1 0,0 0 0,6 0 0,0 0 0,1 0-203,3-1 1,1 1-1,0 0 203,1 0 0,0 0 0,1 1 0,-2 0 0,1 1 0,-1 0 0,-4 0 0,0 1 0,2 0 0,18 2 0,4 1 0,-5 0-360,-26 2 1,-3 0 0,1 1 145,13 1 1,2 1 0,-7 0-683,-5 5 0,-7 0-1383,-4-1 0,-2-1 2279,39 4 0,-45-7 0,-18-4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28671,'9'90'0,"-2"-12"0,-6-40-13,-1-2-636,0-1-673,0 0-751,-2-1-3036,-3-5 5109,-1-6 0,1-11 0,2-6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2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28154,'51'0'172,"-1"0"0,1 0 1,-2 1-986,34 0 813,5 1 263,3-1-263,-3 0 0,-5-1 0,-6 0 0,-6-2 0,-7-5 0,-5-1 135,-10-5-135,-10 4 0,-10 2-214,-16 5-43,-5 1-1099,-14 2-1266,-14 7-7209,-14 8 8876,-18 12 1,21-11 0,3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2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27740,'-16'35'459,"-2"3"-448,0 5 12,0 1-12,0-3-11,3-5-190,1-5-169,1-6-302,3-3-246,1-4-438,0-2-829,3-9-4101,3-2 6275,1-7 0,2 2 0,0-2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3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26967,'58'32'963,"-7"2"-795,-34 0-56,0 4-11,-2 4-45,-1 2-56,-1 0 11,-2-3-11,-1-4 0,-2-7-201,-1-8-314,-1-5-360,-2-6-189,1-5-639,-2-2-2006,4-3 3709,-1-2 0,-1 1 0,-1-1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3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28479,'0'52'96,"0"0"0,-3 47-96,-1-37 0,-3 7 0,-4 3-24,0-2-278,0-6-292,2-13-762,4-12-425,4-16-2712,3-12 4493,8-9 0,-5-3 0,4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3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6 102 23616,'-3'-6'3418,"0"0"-2701,3 6-213,0 0-134,45-19-324,-15 11-46,36-14 0,-25 17 0,-2 1 0,-3 0 0,-1-1 0,-6 0 0,-4-1-326,-7 1-570,-8 1-281,-4 3-537,-4 0-2959,-1 1 4673,-4 8 0,3-5 0,-3 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4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26967,'-46'53'784,"7"-3"-6276,24-11 5615,4-2 1409,3-3-1386,4 2 859,1 1-848,2 2-100,-1 0-57,2-3 3392,-1-3-3392,1-5 0,0-4 0,0-6 0,1-4 0,5-3 0,4-4 0,7-1 0,3-3 0,2-1 0,3-2 0,2 0 0,2-3 0,2-2-3392,0-3 3392,-3-2 0,-3 3 0,-3-2-13,-9 5-771,-2-1-560,-5 0-1301,0-6 3493,3-5 0,-4 5 0,0 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4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28031,'22'40'640,"-3"2"-640,-14-5 0,-3 3 0,-1 1 0,-1 2 0,0 2-91,0 1-435,0 1-416,-3-1-211,0-4-539,-3-6-2488,2-9 4180,1-8 0,2-10 0,1-3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4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28244,'71'-16'90,"-11"4"-482,-40 8-729,-1 0-1187,-1 1-7523,0 1 9137,4 0 1,-10 2-1,0 0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5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24 24401,'-4'-4'2566,"1"0"-2129,3 4 22,0 0-380,17-2-23,1 0-56,17-1-90,-5 0-459,0 1-538,-3 0-1289,-2 1-7455,-6 1 9535,-7 7 0,-6-5 1,-4 4-1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5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28322,'32'0'-22,"2"0"-661,0-3-830,3-1-2073,1-3 3586,-1 3 0,-17 0 0,-5 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6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431 9 21622,'-1'-9'3552,"-46"19"-3059,16 7-134,-39 15-102,29-7-66,6-4 22,7-5-79,8-7-33,8-2-68,4-4-33,5 0-67,1 2 56,2 2 11,0 5 0,3 2 11,2 4 0,3 2 12,0 1 55,-3 0 102,-2 1 55,-1-2 0,-2 3-67,-6 0-89,-6 2-46,-7 1-21,-3-1-12,0-2-23,4-1-111,1-3-1054,-4 7 90,9-11-829,-2 3-4628,11-14 6555,4-1 0,0-3 0,2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6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14 22597,'0'-8'3048,"0"2"-2645,0 6-11,0 0-201,-15 41-91,10-16-32,-9 34-12,12-26-23,2 0 12,1-3-23,5-3-22,3-3-33,7-7 10,2-8-10,6-4 22,2-13-12,3-8-100,0-10-157,-4-6-190,-4 0-483,-3 1-795,0 4-4068,-1 1 5816,3 6 0,-9 8 0,-1 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7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5 25588,'-45'60'281,"9"-9"-225,36-29 0,8-4-11,3 2 11,10-4-23,2-1-10,3-5-23,-1-4-11,-1-4 11,-1-2 11,-2 0 11,-4-8 12,-3-2 123,-3-10 11,-3-3-56,-3-5-12,-2-1-66,-3 1-23,0 3 12,0 3 33,-3 6-56,-4 6-3471,-6 5 2261,-18 8-280,8 7-2499,-10 7 3989,21 4 0,5-9 0,5-3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7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 19841,'1'-4'3854,"0"0"-3372,-1 4 89,0 0-470,1 27 22,-2-7-22,-2 24 0,0-16-68,-3-1-33,4-6-67,1-7-56,1-6 0,1-6 123,6-2 56,5-5 11,5-4-33,3-7 100,0-3 12,0 1-1,2 0 46,0 3-112,1 1 44,-1 3 79,-1 3 55,-3 4-22,-3 3-89,-3 1 44,0 7-178,-6 2 32,0 9-44,-5 1-313,-1 3-404,0-1-482,0 1-2006,-1-3 3205,1-4 0,-1-7 0,1-4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7 20826,'0'-3'3743,"0"0"-3340,0 3 202,0 0-347,-18 27-67,12-11-46,-12 24-33,17-19-100,1 0-12,0-4-34,1-4-156,4-4-124,2-5 112,5-2-11,0-2 56,1-8 67,1-2 23,-2-9 45,-1-2-68,-1 0-22,-2 0 112,-1 4 11,-2 3 1,-1 5 66,-2 4 79,0 3 100,-2 2 147,0 0-146,1 2-101,2 5-34,1 4-11,2 5-34,-1 5 1,1 0-34,-1 2-1,2-2-44,-1-2-89,3-4-113,-1-3-67,2-4-123,-2-1-1524,4-1-1849,-4-4 3765,4 1 0,-8-3 0,1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8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 21801,'0'-7'2992,"0"2"-2712,0 5-101,0 0-44,0 45 33,-1-21 56,-1 36-44,0-35-35,0-5-55,1-4-34,0-6-23,1-4-33,0-3 0,0-3 101,0 0-11,0-3-23,1-4-67,3-5-90,3-2-503,1-1-741,0 4-1714,-1 0-6783,2 5 8644,-2 2 1,-2 3-1,-1 1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48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49 141 14853,'33'-29'146,"-7"3"2397,-24 13-2543,-1-1 1386,-1 1-1420,0 0 894,0 1-815,0 2 3481,-4 4-3134,-2 3 135,-5 2-90,-1 1-112,1 3 56,-2 6-33,1 5-35,0 6-66,1 3-68,3 1 56,2 1 67,3-3 259,1 11-348,2-12-79,0 7-100,2-14-34,3-1-11,2-4-68,4 0-313,-1-3-280,0-1-392,-1-3-707,-1-1-5064,-1-1 6835,-2 0 0,-2 0 0,-1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1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477 0 26496,'14'91'101,"-6"-3"-90,-12-20-11,-3 3 34,0-5-34,-1-6 0,2-9 0,0-11 0,2-7 0,1-10-23,0-8-77,0-7 44,-1-4 44,1-3 12,-1-1 23,-3 0-12,-3 0-11,-7-5 22,-7 0 12,-6-6-23,-7 2 90,-1 1 56,-3 4 191,-15 4-158,15 10-67,-8 2-33,21 9-23,5-3-45,5 1-22,8-1 45,4 2 22,5 6 45,4 18-67,5-10-34,3 9-11,3-21 0,1-5 0,-1-5-22,0-3-12,0-4-190,0-2-280,0-2-157,4-2-493,6-11-8677,30-24 9787,-7 3 0,-1-1 1,-22 20-1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1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21118,'10'-9'3776,"-3"2"-3149,-7 7 203,0 0-662,10 53-90,-7-20-56,7 44-22,-10-36-156,0-4-472,0-6-795,0-5-3104,0-5 4527,5-6 0,-4-7 0,4-2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2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21353,'-8'0'2599,"3"0"-2262,5 0-102,-23 45-67,16-23-22,-16 35 67,21-32 44,2-5-201,3-2-56,3-7-56,6-6-78,5-3-23,2-10 101,0-4 56,-1-8 34,-3-1-12,-4 6 12,-4 3-23,-3 7 11,-3 3 23,0 2 157,-1 0-1,0 2 125,1 8-46,0 6-146,1 9-78,0 4-56,0 1 0,0-3-67,0-3-303,0-7-258,0-5-413,-2-5-943,2-2-4403,0-3 6387,0-2 0,0 0 0,-1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2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20737,'1'-4'3955,"0"0"-3473,-1 4 157,0 0-505,7 45-33,-5-22-67,4 36-34,-6-31-23,0-1-313,0-2-280,0-1-483,0-6-917,0-1-2086,0-5 4102,0-4 0,0-4 0,0-1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2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23639,'0'-3'2532,"0"0"-2375,0 3 157,0 0-247,0 68-56,0-21-11,0 5 0,0 2-201,-1 13-270,-2-2-403,-1-4-684,-2-3-2453,1-7 4011,-2-5 0,3-22 0,0-8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2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23829,'50'-14'-2458,"-5"4"0,-31 9 1,-3 1-1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3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 21622,'-7'-4'2667,"1"0"-2465,6 4-5807,0 0 5695,-28 45 1341,20-18-1420,-21 37 882,27-31-870,1-3-12,1-3-22,3-6 11,2-7 3302,3-5-3593,3-7 22,0-1 45,0-9 0,-1-6 168,1-10 44,-3-5-32,0 1 44,-4 2 22,1 6 79,-4 6 100,2 6 69,-3 5-24,1 2-11,-1 1 180,2 6-90,2 5-33,1 8-124,1 2-56,1 3-34,0-4-44,2-1-34,-1-4-292,0-4-392,-1-3-526,1-4-930,0-2-1647,1-4-6044,0-6 9812,2-5 1,-5 3-1,0 2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3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20703,'4'-1'3810,"-1"1"-3418,-3 0-67,6 47-68,-4-24-43,3 38-12,-4-38-57,-1-6-33,2-6 0,-1-6 0,1-3-22,0-2-23,0 0-33,0 0-1,1-2 34,2-5-22,3-6-34,0-5-11,1-2-257,0 4-426,-1 4-483,-1 4-1546,-1 1-7119,1 5 9168,0-1 0,-3 3 1,-1 0-1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6:53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19168,'5'0'3564,"-1"0"-3475,-4 0 57,0 0-146,38-36 0,-25 20 11,29-29 0,-37 28-11,-3 2 11,-1 0-11,-1 5 34,0 1 0,-1 5-34,-3 1 156,-1 3 136,-3 5 189,1 5-21,-1 6 100,1 5-101,2-1-144,0 1-24,3 0-45,0 4-22,2 1-45,2 3-78,3 2-101,3-3 0,4-2-134,-1-5-381,2-6-427,-1-7-604,0-4-2858,-2-3 4404,-1-1 0,-4 0 0,-3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28233,'-84'22'438,"11"3"-438,40 0 0,4 7 0,3 4 0,4 5 0,6 5 0,5 3-4252,6 4 4252,2 1 0,3-3 860,9-1-860,5-8 0,13-5 0,6-8 0,5-7 0,4-11 0,3-5 0,1-11 3392,-1-10-3392,-2-10 0,-6-12 0,-7-5 0,-10-1 0,-7-4 0,-7 1 0,-3-1 0,-7 1 0,-6 2 0,-15-6 0,2 17 0,-7-1 0,14 21 0,1 5 0,3 4-1502,0 2-269,6 3-1703,0 11 3474,5 4 0,1-1 0,0-2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4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28671,'20'96'0,"-4"-4"0,-16-24 0,0 1 0,0 0 0,0-5 0,-2-2 0,0-8-808,0-7-1040,0-14-1323,2-15-6660,10-11 8613,3-15 0,-1 6 1,-2-7-1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5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10 24435,'-2'-5'2756,"0"0"-2319,2 5 101,0 0-270,-48 26-44,26-5-211,-37 26-13,38-10 0,2 6 0,2 3 0,4 3 0,4 1 0,5 1 0,2-6 0,2-3 0,6-7 0,4-4 0,8-6 0,3-7 0,5-9 0,2-4 0,4-10 0,0-11 0,0-9 0,-3-11 0,-6-4 0,-6-3 0,-6 0 0,-7 0 0,-2-14 0,-8 18 0,-2-9 0,-6 22 0,-1 5 0,0 5-472,1 7-424,0 3-4236,-5 8 5132,7 12 0,0-6 0,8 6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5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9 25017,'0'-5'2566,"0"2"-2073,0 3 102,0 0-595,3 29 0,-2-2 0,1 30 0,-2-6 0,0 6 0,0 4 0,-2-1 0,-1-1 0,-2-4-57,1-8-772,0-8-359,1-9-706,2-10-2576,1-8 4470,0-6 0,0-4 0,0-2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5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24379,'0'-4'2375,"0"0"-2151,0 4-33,0 0-113,44-13-67,-27 8-11,34-9-202,-39 13-470,-3 1-930,-2 0-2712,0 0 4314,-2 0 0,-2 0 0,-1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73 23583,'-6'0'3283,"1"0"-2767,5 0 167,0 0-538,7 8-55,0-5-90,7 7 0,1-9 0,0 0-358,1-1-270,2 0-235,-2-8-1030,4-4-3419,1-11 5312,2-2 0,-9 10 0,-3 3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6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28031,'50'0'34,"-4"-3"-34,-22-3 0,0-4-67,-2-3 33,0 0-11,-2 0-11,1-1 56,-4 2 0,-3 3 0,-4 3 56,-3 4 123,-4 2 34,-1 0 67,0 1-200,-2 9-80,1 7 0,-1 14 0,0 5 0,-4 6 0,-2 2 0,-5 0 0,0-1 0,-2-4 0,-1-3-438,1-5-1019,1-7-918,5-7-5917,3-9 8292,7-6 0,-3-2 0,4-2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6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28671,'21'97'0,"-5"-8"-677,-16-37 677,-2-3-643,-3-6-1485,-2-5-5021,1-2 7149,0-1 0,4-15 0,0-4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7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90 26743,'-2'22'650,"2"11"-583,3 20 0,0 13-22,0 7-23,-3-2 68,0-4-12,0-9-33,0-9-34,0-9 113,0-9 21,0-15 12,-3-6-11,-1-12-79,-3-12-45,-3-14 12,-2-26-34,2-19 11,4-13 11,7-6-22,14 3 12,5 12 10,22 2-11,-12 32 0,5 6 1,-18 30-12,-1 5 0,0 3 0,-1 9 0,0 5 0,-3 14-34,-5 7-56,-3 7 12,-4 2-34,-7-2 56,-2-5 56,-6-6 11,1-6-11,0-4 157,-7 1-11,6-9-33,-2-1-113,9-10 0,6-2 0,1-1 0,1 0 0,0 5 0,3 4 0,5 7 0,4 6 0,4 3 0,2 2 0,1 0 0,0 0 0,0-4 0,-3-2 0,-2-8-1424,-3-5-750,3-8 2174,21-34 0,-20 22 0,13-22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8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6 455 24222,'-3'3'2733,"0"0"-2463,3-3 167,0 0-236,13-38-111,-3 4-45,12-37-1,-5 14-44,0 3 0,0 3 0,0 9 0,0 5 0,-1 8-11,-2 7 11,-1 7-33,-4 8-1,0 4-11,0 2 45,0 4 56,2 8 34,3 10 22,2 11-45,0 8 11,5 22-66,-7-14-12,3 11-23,-7-23-100,-2-5-392,-1-6-270,-5-4-728,0-5-1691,-2 0 3204,0-3 0,0-4 0,0-3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8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1 164 24356,'0'-5'2443,"0"1"-2152,0 4 90,0 0-291,46-38-34,-22 24-56,38-30-34,-34 33-403,-1 1-482,2 2-1109,3 0-4706,1 0 6734,4 1 0,-17 3 0,-2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8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27527,'-70'59'1031,"11"-4"-918,42-19-113,4 0 0,3-3 0,5 0-4252,2-3 4252,2-2 860,1-3-860,4-3-24,3-5-939,8-8-236,5-3-706,6-12 726,5-8 1179,4-7 0,-15 6 0,-4 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8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27067,'-24'53'627,"-1"0"1,-13 29-448,30-28-57,5-16-77,2 0-46,1-1 0,0-2 0,6-4 0,0-7 0,7-3-281,-1-8-604,2-4-247,4-5-1019,3-3-5390,7-10 7541,3-5 0,-12 3 0,-3 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85 27135,'-26'39'202,"5"-4"-202,21-18-11,4 0 11,4 0-12,6-4-21,7-3 10,2-4-10,2-3 22,0-2 11,-2-6 0,-2-4 33,-4-6-10,-5-4 156,-4 0 56,-4-2-78,-2-1-23,-2-2-11,-1 1-67,-5-1-22,-4 4-34,-4 2 0,-2 5-3504,1 6 3179,0 4-145,0 3-203,0 10-649,0 5-1491,2 12 2813,4 1 0,4-11 0,4-5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9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24278,'0'-3'1815,"0"2"-1625,0 1-190,0 57 34,0-28 0,0 44 33,0-44-45,0-4-22,0-5 0,0-5-11,0-6-23,0-6 34,0-10 45,3-8-45,0-12 11,3-7 57,-2-2 10,2 3 34,-1 3-11,-1 8-34,0 6 0,-1 7-22,-1 5-34,1 2-11,3 2 34,4 4-23,3 7-11,2 9 0,-1 6 0,1 4 0,-5-2-11,2-5-12,-1-6 1,1-8 22,1-4 34,-1-4 10,2-5 47,-1-4-58,10-13-33,-8 0-112,6-6-426,-8 7-717,-1 2-1299,-1-2 2554,1 2 0,-6 7 0,0 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8:5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28222,'65'-9'-191,"-9"2"-481,-39 7-471,-1 0-1233,-1 0-3910,1 0 6286,-1 0 0,-5 0 0,-3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0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24636,'-7'1'2163,"2"0"-1995,5-1-101,-14 57-67,8-28 0,-11 43-11,12-43-314,0-5-627,2-3-2310,-1-3 3262,3-7 0,0-3 0,1-6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0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33 27247,'-43'76'34,"9"-5"-1,32-35 35,2 1-24,4-5-21,5-8-12,9-5 11,10-10 23,6-5 22,3-11 90,1-7 11,-2-10 23,-5-7-35,-6-4-21,-7 1-57,-7-3-67,-5 1-11,-5 1-11,-1 3-67,-9 5-135,-7 9-347,-15 7-493,-12 19-2398,-13 18 3451,-9 24 0,26-18 0,6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13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0 221 24547,'79'13'302,"1"0"1,-1 0-1,6-3 1,1-1-1,1-2-1653,9-1 0,1-2 1,2-1 1403,-22-2 0,0-1 0,2 0 1,-1-1 32,3-1 1,-1 0 0,1-1 0,0 0-59,1-1 0,-1 1 0,1-2 0,0 0-23,-1-1 1,1 0-1,-1-1 1,0-1-6,1 1 0,-1-1 0,0 0 0,0-1-42,-1 0 0,0-1 0,0 0 0,-1 0 39,0 0 0,0 1 1,-1 0-1,0-1-367,-1 0 0,0 0 1,0 0-1,-1 0 30,21-3 0,-1 0 1,-2 2-2059,-6 0 0,-2 2 0,-3 0 2398,-8 1 0,-3 2 0,-6 0 0,-7 1 0,-7 2 0,18 2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0 24636,'-86'24'896,"14"-4"-749,47-12 110,1 1 12,2 5-56,-1 5 44,0 6 35,1 3-57,4 1 202,2 10-291,7-11-79,3 6-33,5-10-1,3-2-33,7 1-11,6-4 11,8-3 11,4-3-11,3-4-33,0-4-225,-1-2-303,-2-2-178,-2-3-370,0-9-975,3-8-2869,0-10 4953,1-4 0,-12 14 0,-5 5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3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 23482,'0'-2'2499,"0"1"-2085,0 1-100,-6 65-101,-1-9-95,0-1 0,0 4-6,-7 24-34,1-6-67,4-13-11,4-13-11,4-18-23,1-14-44,0-10-91,0-7 24,1-4 145,8-12 67,8-11-56,13-16 12,7-6-23,-1 6 0,-5 8 11,-7 14 56,-7 9 57,-6 7 66,-3 2 1,0 4-12,0 5-67,0 8-23,0 8-66,-3 9-23,-2 3-863,-2 16-89,-1-17-236,0 2-672,0-27-1995,5-5-5367,5-8 9222,6-10 0,-5 7 0,-2-7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4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26015,'0'65'-998,"0"-8"-1254,0-30-4841,2-6 7093,9-10 0,-6-6 0,6-5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4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25465,'-60'53'337,"11"-6"-337,40-26-56,5-4-56,2-6-79,2-5-78,5-5-78,1-2 78,6-9 235,1-7-134,0-7-45,0-3-179,-1 5 22,0 4 1,0 8 223,-1 6 146,1 3 157,-1 1 235,1 1-67,0 2-79,0 4-168,0 4-78,2 1-560,1 1-1591,3-2-6365,2-4 8516,3-3 0,-10-3 0,-2-1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27101,'-43'31'426,"10"-3"-426,29-7-11,4 0-168,0 0-404,0-1-852,4-5-2072,5-5 3507,9-6 0,-7-4 0,1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27415,'-33'72'101,"8"-11"-101,33-46-34,2-2-246,4-4-359,1-4-907,1-2-1468,4-8 3014,0-6 0,-8 4 0,-2-4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5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24703,'-5'51'672,"1"0"1,-5 41-393,6-37-67,0-6-112,2-7-101,1-11-23,0-8-145,0-10-89,0-7 22,3-3 67,4-6 168,5-9 44,4-7 1,1-12 34,-1-1 55,-1 0 124,-1 4-46,-2 7-66,0 7 33,-1 7 113,0 5 78,-1 3-79,0 10-101,0 6-78,-3 13-101,-2 3-11,-2 3-448,-2 1-627,-1 1-483,0-4-3092,0-5 4650,0-8 0,0-10 0,0-7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5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27247,'3'67'-807,"-1"-10"-1053,-2-35-4774,0-4 6634,0-4 0,0-7 0,0-3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15 163 23941,'36'-75'90,"-6"14"-22,-32 47 167,-5 6 112,-2 4 0,-5 4-11,2 7 35,0 6 211,3 12 34,1 7 1,4 2-125,1 1-77,2 0-201,1 1-214,0-1 0,0 1 0,3-4 0,3-3-46,5-4-637,3-5-472,2-6-369,0-6-1131,1-4-7176,3-6 9308,0-10 0,-8 7 1,-3-6-1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5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22473,'0'-2'2757,"0"0"-2297,0 2-102,-4 55-11,2-29 45,-4 42-67,4-47-55,1-8-2,1-7-66,0-4-12,0-2-134,1-8-56,5-1-201,2-9-258,3 2-304,-1 1-817,1 1-1445,1 0 3025,1 0 0,-6 5 0,0 3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6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27527,'-21'77'717,"3"-12"-695,17-45-22,0-5-11,1-4-45,0-2-145,2-6-203,3 0-21,4-4 122,3-8-33,2-4 123,-1-7 0,0 1 90,-4 4 123,0 6 0,-1 5 0,0 2 34,0 2 89,0 0 56,0 3 11,-1 4-44,0 5-34,0 4-90,-1-1-22,1-1-56,-2-2-89,0-3-135,0-2-179,-2-3-427,-2-1-884,1-1-4001,-1-1 5771,2-1 0,-2 0 0,1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6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 23874,'-4'-8'2947,"1"2"-2633,3 6 201,0 0-515,-3 44 0,2-17-3728,-1 37 3011,2-29-1065,2 1-3092,0 1 4874,3 1 0,-3-16 0,0-5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19863,'0'0'0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0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69 24457,'-5'69'504,"7"-13"-213,6-42 68,6-4 22,0-4 45,0-3-113,-3-3-33,-1-3 113,-3-8-91,-4-7-122,-1-8-12,-2-3-68,0 0-77,-3 1-1,-2 2-22,-5 4-67,-1 5-258,-5 7-257,-2 4-270,-5 5-862,-3 10-3160,-2 6 4874,-4 12 0,15-11 0,2-1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14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0 369 24871,'51'-12'575,"0"-1"0,5 0 1,1 1-408,4-1 0,2 0-1694,10-2 1,4 0 1648,11-2 0,4 1 60,-23 4 0,1-1 0,3 1-86,6 0 0,3-1 0,2 1-64,5 0 1,2 1 0,1 0-417,3 0 1,2 0-1,-1 1 375,1 1 1,0 0 0,-1 1-76,-2 1 1,0 0 0,-2 1-97,-2 1 0,-2 0 0,0 1-113,-5 1 1,-1 0-1,-1 0-530,-4 0 1,-1 0 0,-1 0-2456,-6 1 0,0 1 0,-3-1 2408,25-1 0,-9 1 0,13 0 1,-34 2-1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23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23695,'-2'0'3720,"1"0"-2464,1 0-1256,54 9 0,-13-6 0,50 6 0,-25-9 0,1 0 0,-3 0 0,-4 0 0,-5 0 0,-5 0 0,-4 0 0,-3 0 0,-6 0 0,-3 0-528,-5 0-1477,-2 0-3788,-4 5 5793,-9 11 0,-5-8 0,-7 8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26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8 299 23079,'-3'1'2700,"1"0"-2319,2-1-90,-3-45-44,13 11-46,4-38-21,14 26-45,2 7 33,-2 11-23,-3 9-44,-2 8-11,-1 7-34,-1 1 22,-3 4 45,-1 7 0,-5 6-11,-3 10-22,-3 6-79,2 2 23,-1 2-34,5-4 0,2-4 11,2-5 11,1-4 1,2-5 22,3-2 78,17-5-123,-4-2 11,13-2-11,-10-3 0,-1-4-146,-1-2-290,-3-4-2063,14-7-2678,-9 3 5177,12-4 0,-29 12 0,-4 3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26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14 20226,'2'-8'3351,"0"2"-1103,-2 6-1867,-15 52-34,-4-8-267,-15 47-80,-2-21 0,0 3 0,-1-1 0,2 1-214,1-5 26,5-9-1168,6-14-564,8-16-4310,8-15 6499,4-13 0,3-1 0,0-4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2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25062,'2'-5'2756,"-1"0"-2375,-1 5-22,0 0-326,49 50-33,-23-28-11,38 37-594,-35-44-415,-3-4-492,-3-7-1850,-2-1 3362,-3-3 0,-8 0 0,-4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2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28311,'76'-5'-33,"-13"-1"-718,-41-1-403,-6-1-1155,-3-2-7522,-4-1 9216,1-4 0,-4 7 0,-1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39:2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27930,'1'56'247,"1"1"0,-1-3 0,0-1-247,-1 29 0,-1 2 0,-3 2 0,-1-1 0,-3-5 0,2-7-550,1-11-1545,3-11-3060,1-8 5155,3-7 0,-1-17 0,0-5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00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30 23000,'1'-2'3160,"0"0"-1748,-1 2-1121,0 18-67,0 8-101,1 25-33,-1 9-12,1 9-22,-1 2-22,0-5 22,-1-9-22,-1-10-34,-1-15 11,0-12-11,0-11-11,0-6 11,0-12 22,1-14-22,-2-18 0,0-20-22,-3-9 10,-2-4-55,-2 1 67,-2 8-33,0 10 33,2 15 11,4 14-11,2 14-11,3 7-68,1 5 12,1 0 56,14 4 22,6 5-11,20 6 0,10 2 0,8-1-11,3-5-23,22-3 23,-25-5-11,8-2 22,-35-5 11,-10 1 22,-10-2 35,-6 1 21,-3 3 46,-2 0-22,0 1-113,0 9 0,0 8 0,-3 15 0,-3 7-147,-1 2-536,1-6-427,2-7-447,3-11-885,11-8-4864,6-8 7306,13-12 0,-11 5 0,-3-4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01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77 21096,'-1'-4'3697,"0"2"-3283,1 2 226,0 0-405,-20 44-112,15-23-45,-14 36 12,27-37 22,7 0 0,10-6-78,5-3-12,5-6 0,4-2-22,0-6 0,0-6 12,-4-7-1,-6-6 45,-7-3 101,-7 2 202,-7 1 33,-5 2-135,-3 1-111,-5 2-113,-3 0-33,-7 3 0,-3 1-235,-1 3-246,0 4-170,4 1-817,7 3-1456,3-3-6907,6 0 9504,11-1 0,-8 2 1,7 1-1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01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23807,'6'-6'3193,"-2"0"-2677,-4 6-191,0 0-180,53-25-111,-25 12-23,40-19-11,-42 20-246,-4 3-427,-4 4-447,-5 1-998,0 2-4986,-4 1 7104,-1 1 0,-3 0 0,-4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0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26362,'-21'75'-280,"4"-7"-572,16-36-851,1 2-3776,0-4 5479,3-8 0,-2-10 0,2-8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01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26709,'8'92'717,"0"-14"-683,-8-45-34,1-4-393,-1-6-939,0-4-2994,1-5 4326,3-1 0,-1-7 0,0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0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 22283,'0'-5'3171,"0"2"-2722,0 3-237,0 50-55,-1-15 45,0 41-34,1-31 45,5-7-1,2-7 2,5-7-57,2-8-90,2-8-22,1-3 11,1-5 33,3-9-44,2-6-45,0-12-123,0-4-438,-3 2-357,-5 2-1009,-1 4-5334,-1 4 7261,3 3 0,-7 8 0,-1 3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0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43 128 26597,'-23'86'246,"4"-11"-201,18-35 0,5-7 22,6-6 0,6-10-44,8-8 10,5-5 24,1-12 44,0-9-12,-2-12-33,-5-9 0,-5-6 12,-7-2-57,-5-3-11,-4 1 0,-10 3-146,-9 6-302,-11 10-684,-9 11-2342,-5 10 3474,-4 25 0,20-12 0,3 14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41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4 121 22249,'-2'0'3407,"0"0"-1278,2 0-1804,54-3-1,-14 0-100,48-4-211,-21 0-13,6-4 0,8 1 0,4-1 0,-1 3 0,-5 1 0,-9 1 0,-12 1 0,-10 2 0,-12 1 0,-8 1 0,-7 1 0,-6 0 0,-6-1-886,-4-4-940,-3-3-4976,-2-3 6802,-5 4 0,3 2 0,-4 5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0:42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23594,'0'-3'1748,"0"0"-1535,0 3 56,0 0-134,23 5-23,-11 2-23,17 8-22,-19 8-33,-4 10-23,-3 15 45,-2 14-56,-3 10 11,-5 4-11,-1-5 0,0-12 0,2-15 0,4-15 0,1-12 23,1-10 156,0-5 101,0-2-34,-2-7-88,-1-8-13,-1-17-21,0-14-1,0-12-11,1-5-11,-2 3-12,0 10-33,1 15-56,0 13-11,2 9-135,1 7-279,1 2-393,0 1-5872,10 3 6690,7 11 0,-4-7 0,2 7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1:37.8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24575,'0'0'0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6:16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26003,'50'-24'728,"-1"-1"0,1 3 1,-1 4-371,31 3-233,15 7-2956,-39 5 1,2 1 2830,5 1 0,1 0 0,6 1 0,1 0 326,5 0 0,2 0-326,3 0 0,0 1 0,3 0 0,0 0 0,1 1 0,-1 1 0,-1 1 0,0 0 0,-2 2 0,-1 1 0,-3 1 0,-2 1 0,-3 0 0,-2 0 343,-4 1 1,-2 1-344,-4 0 0,0-1 0,-4-1 0,-1 0 0,-3-1 0,-1 0 0,41 2 0,-16-3 0,-21-4 0,-21-1-1457,-18-2-1636,-19 3 3093,-21 5 0,11-3 0,-9 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04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24356,'-1'-21'101,"5"4"-112,18 11 11,3 3-11,2 1-1,1 2 12,1 0-44,-1 0-57,0 0 34,-1 0 22,-4 0-45,-3 0-3470,-6 0 3369,-4 0 90,-6 0 101,-1 0 45,-3 0-22,-8-2-1,-2-1 68,-10-2 3335,-1-1-3346,-3 2-35,-2 2 12,-4 1 0,-2 1 57,2 0 21,5 0-44,10 0-34,6 0-22,6 0-1,2 0-55,1 0 89,7 0-45,3 0 1,10 0-23,1-2 22,2 0-11,-1-2-11,-2-1-11,0 1 11,-2-1-201,0 1-427,-2 1-1053,-1 1-1501,-4 1-3171,-2 3 6353,-3 8 0,-2-6 0,-4 6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27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25891,'3'88'796,"-1"-4"-6300,0-29 5650,-2 12 1198,0 9-1333,0 6-1364,-3 0 1308,-1-7-167,0-7-225,0-13-190,2-10 1737,0-15-2903,2-11-2788,-1-11 4581,1-9 0,0 0 0,0-2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2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106 195 26048,'47'-35'153,"0"1"0,-3 2 0,-3 4-141,4 4 10,1 5 0,0 6 1,-1 7-12,-3 3-11,-1 2 11,-4 1 0,-3 0-11,-5 0 12,-7 2-12,-5-1 22,-6 2 23,-4-1 11,-3 0 22,-1-1 12,0 1 22,2-1 0,1 1-11,2-1 45,-1 0-12,0 1 1,-1 1-35,-1 3-21,1 0-12,-2 6 34,6 19-101,-3 1 0,3 18 22,-6-5-22,-2 4 0,-1 4-56,-1 4-11,0 0-56,-1 4 22,-1 0 34,-3 3-23,-3-2 12,1-4 22,-2-7 56,3-8-45,-1-10 34,2-8 11,1-6 0,0-4 0,0-3 11,0 0-11,-1-2 0,-1 0 11,1 1-11,0-2 23,-1 1-1,0-3-11,-3 1 34,-1-3 45,-3 0-23,-5-1 11,-3-2-22,-5-1-45,-20-3-11,5-6 0,-15-4 0,7-6 12,-5 0 10,-4 3-22,-1 6 0,5 5-22,8 14-1,7 10 12,8 15-179,7 7-191,4-1-1009,5-2-134,6-18-2073,3-3 3597,5-15 0,1-1 0,0-1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5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10686,'-3'-4'-302,"2"0"-3497,1 4 3799,0 0 0,0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11011,'0'0'0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5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11011,'0'0'0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7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9 28222,'-10'-9'324,"3"15"-5939,7 18 5637,-1 22 1421,-1 13-1432,-1 6 861,-1 3-872,0-3 0,1-2 0,1-7 0,0-6 3392,2-8-3392,0-10 0,0-11 0,0-9 0,0-7 0,-2-3 0,-1-3 0,-4-10 0,-2-10 0,-4-44 0,6 6 0,0-28 0,6 23 0,4 6 0,5 6 0,5 10 0,5 7 0,2 8 0,13 5 0,-6 11 0,8 2 0,-12 9 0,-2 0 0,-5 3 0,-5 2 0,-2 4 0,-5 0 0,-1-1 0,-2-3 0,0 3 0,-1 1 0,-5 7 0,-4 3 0,-6 0 0,-2 0 0,-3-1 0,2-3-113,0-1-470,4-4-313,5-5-224,4-1-617,4-3-2174,1 0 3911,0-1 0,0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7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 21980,'0'-5'3149,"0"2"-2757,0 3 191,0 0-370,-31 49-56,20-22-23,-23 39 12,28-35-79,2-8-67,2-3-22,2-9 10,0-4-77,0-5-34,2 0-1,2-2-21,5-10-90,3-7-180,2-13 168,1-4 101,-1 2 113,-4 7 33,-3 9 11,-3 7 11,-1 6 79,-1 1 67,1 2 259,3 1 245,6 18-460,-1-2-133,4 16-46,-4-9-21,-2-2-12,-1-4-258,-1-3-571,-2-4-639,1-3-2633,2-4 4101,3-2 0,-5-2 0,1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7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 18922,'2'-5'4986,"0"0"-4415,-2 5-179,0 0-78,2 45-34,-2-18 34,2 38-78,-4-28-57,-2-1 11,0-4 34,-1-5-67,3-9-67,0-7 10,2-6 91,0-3-79,0-4 12,0-10-80,6-6-10,1-11-12,6 0-22,-3 3-11,-3 7-168,-1 6-438,-2 3-615,1 2-998,4 0-3910,7 0 6140,8 3 0,-10 2 0,0 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8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67 25588,'-21'11'427,"4"0"-304,16 9 11,1-1 12,0 1 89,7-1 45,4-1 12,7-4-169,2-5-89,1-5-12,1-3 23,-1-5 56,-2-5 33,-3-6-33,-3-5 56,-7-1-68,-1-1-44,-4-2-34,-1 1-11,0 0-45,-4 4-291,-1 4-179,-2 5-2062,-6 5-3048,5 2 5625,-4 11 0,8-6 0,0 6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8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24468,'1'-2'2757,"-1"0"-1839,0 2-884,5 52-5907,-4-2 5111,-1 29 229,-6-21-1999,-2-19-7299,2-2 8689,3-5 1,2-14 0,1-6-1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4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66 159 25084,'66'-59'23,"-13"10"-79,-44 34-12,-5 2 12,-2 4-11,-1 2 67,-1 3 45,0 3 224,-3 0 292,-2 2 32,-7 14 1,-5 8 179,-5 18-56,-5 6-458,0 6-259,0 2 0,5-1 0,3 0 0,7-6 0,6-5 0,4-9 0,9-6 0,6-9 0,9-9 0,9-5-293,5-14-4835,7-9 1979,2-13 3149,3-3 0,-21 13 0,-6 8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7:5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23762,'0'-2'1905,"0"0"-347,0 2-1166,56-12-112,-17 8-34,47-8-78,-30 11-67,0 1 0,0 0-34,2 1-22,1 1 1,4-1-46,2 0 0,-2-2 0,-6-5 0,-9-1 0,-12-3 0,-9 2 0,-11 3 0,-6 1 0,-5 2 0,-3 0-181,-2 1-43,0 0-89,0 0-1973,0 1-123,-1 0 2409,-6 5 0,3-4 0,-2 4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3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 24748,'-2'-1'2387,"0"0"-1099,2 1-1097,-5 69-134,4-24-57,-2 6 0,1 2 0,2 6 0,0-3-270,0-8-548,-3-5-426,-3-7-918,-2-7-3362,-1-7 5524,5-11 0,1-6 0,2-5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24479,'76'-17'807,"-7"17"-650,-33 38-57,-2 11-44,-4 6-32,-5 1 88,-7-3 190,-6-4 101,-8-5 12,-2-3-56,-9-7-4331,-5-3 4241,-7-5 803,-4-6-937,-1-5-68,-3-4 0,-1-5-33,0-3-23,0-2 3381,4-1-3762,3 0-369,6-1-538,4-2 1277,7-13 0,1 10 0,3-9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3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23224,'0'-2'3071,"0"0"-2747,0 51-189,0-15-102,0 42-33,0-27-414,-1-2-808,-4-4-1870,-4-3-6739,-3-4 8865,-1-5 1,6-13 0,2-6-1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3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23863,'2'-8'2376,"0"2"-2220,41-11-77,-19 11-79,34-13-235,-35 17-797,-7 1-1208,-8 1-5380,-4 6 7620,-8 10 0,3-6 0,-3 5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4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26463,'-6'77'751,"-2"-8"-572,2-32-78,0-3-12,2-6 12,2-5 101,3-4 22,8-6 11,4-3-134,11-4-23,5-3-44,8-2-3426,5-10 3392,6-5-280,-2-10-448,-1-2-247,-6-2-1076,-3-1-7780,0-1 9756,2-1 1,-17 13-1,-3 4 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2 114 24916,'-1'-5'2118,"0"2"-1871,1 3 22,0 0-236,55-43-33,-28 29 0,44-30 0,-44 40-235,-4 3-326,-3 1-705,-3 0-1737,-2 0 3003,-4 5 0,-4-4 0,-4 3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26059,'-35'50'908,"7"-4"-729,22-15-55,3-3-12,2-5-12,1-4 46,6-5 56,5-2-23,10-1-22,3-4-3482,4-2 3358,3-3-21,1-1-12,0-1 0,-1-6-168,0-3-258,-3-7-224,-1-1 2888,-6 1-4535,-1 2-6690,-6 5 8987,-4 3 0,-6 6 0,-2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5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84 22115,'-7'0'3316,"1"0"-2486,6 0 291,0 0-617,20-7-56,-5 4-111,20-6-337,-5 5 0,4-1 0,5 0 0,0-1 0,2 0 0,-4 2 0,-3 1 0,-5 1 0,-6-2 0,-5 0-606,-5-3-1030,-4 1-1994,-5 1 3630,-2 2 0,-2 2 0,0 1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5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34 22451,'-2'-3'2913,"0"2"-2565,2 1-225,45-11-78,-19 6-11,34-6-34,-37 8 11,-8 3 0,-8 5 23,-5 5 33,-2 6 23,-7 7 55,-4 2-22,-9 1-33,-2 0 33,1 1 56,2 3 34,2-1 45,3 1 0,2-1 33,5-5-22,3-2-67,3-5-23,1-4 11,5-2-166,6-1-24,9-1 0,6-2 0,5-3 0,4-2-80,1-10-805,2-5-224,-2-10-1109,-2-3-7613,-3 3 8927,-4 5 0,-13 8 0,-4 6 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36 22036,'-4'-1'3643,"1"0"-2848,3 1 393,0 0-640,5 0-200,9 0-235,10-2-113,11-1 0,5 0 0,2-1 0,-5 1 0,-6-2-337,-6 0-638,-8 1-504,-5 1-1602,-5 2-6750,-4 1 9053,-3 5 0,0-3 0,0 3 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 23527,'-6'-2'2868,"2"0"-2520,4 2 89,0 0-123,-15 38-57,10-13-33,-12 30 0,16-21-22,0 0 11,2 1-156,5 0-57,3 1 0,8-2 0,1-3-3392,5-6 3392,2-5 0,5-8 0,0-6 0,0-4 0,-1-2 0,-4-6-360,-4-3 2722,-3-6-3796,0-3-1345,1-3 2779,5-2 0,-10 9 0,-2 3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6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22025,'0'-7'3574,"0"2"-2912,0 5 66,0 0-594,14 44-66,-9-13-68,10 39-101,-13-24-482,0 0-1120,-1-1-3619,2-2 5322,-1 0 0,0-21 0,-2-2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26765,'81'-42'1199,"-9"8"-1154,-36 25-45,-5 5-650,-5 3-840,-5 1-3732,-5 11 5222,-5 9 0,-5-4 0,-4 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7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9 23504,'0'-5'2869,"0"2"-2410,0 3-100,-58 1-45,26 8-23,-46 7 23,45 8-102,8 0-88,6-1 32,9-2-87,3 1-69,6 2 0,0 1 0,1-1 0,5-2 0,3-5-169,7-4-884,3-6-381,5-3-1379,4-3-7018,3-1 8952,2 0 1,-13 0-1,-5 0 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8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19885,'4'-3'4942,"-1"0"-4057,-1 49-179,-2-18-292,2 38-66,-2-33-12,0-5-101,0-8-11,0-7 11,0-7-22,0-4 22,0-2-222,1 0-13,3-6 0,4-5 0,4-8 0,3-6 0,-1-1 0,0-2-80,0 1-1051,1 2-314,4 3-1973,3 8 3418,5 5 0,-12 7 0,-2 2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8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1 241 26563,'73'-26'236,"-11"2"-225,-41 2 22,-8 0-33,-5-2 0,-5-1-22,-3 1 0,-7 2 10,-3 3 12,-7 5 0,1 3 12,0 6 111,2 3 78,-1 2 136,-2 7 145,-1 4-12,1 9-211,3 1-259,4 5 0,4 4 0,3 5 0,3 3 0,0 0 0,4-1 0,5-6-965,23-9-3962,4-10 1913,21-9 3014,-2-13 0,-22 6 0,-4-5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8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42 26563,'-36'70'437,"7"-8"-336,29-34 34,3-3-45,5-7-79,5-7-11,7-5-112,-1-8 10,2-10-32,-1-7 89,-2-12 34,-2-3 22,-4-4-11,-3 1 11,-4 4 68,-2 8 67,-3 9 11,0 7-79,0 6-67,0 1 57,0 5 66,1 9 23,1 7-23,5 9-22,0 4-67,5 1-11,1-2-34,1-4-213,0-6-370,1-6-235,-1-6-773,3-5-1378,1-2-6862,3-2 9274,3-5 1,-10 4-1,-1-5 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9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20636,'5'-9'4795,"-2"2"-4189,-3 7 290,0 0-503,4 15-69,-3 2-10,3 16-56,-4-2-68,-1-1-78,0-6-34,-1-6-22,1-7-43,1-6-13,0-4 0,0-2 0,0-9 0,7-6 0,1-9 0,7-2 0,1-1 0,-1 2-741,-1 1-290,1 4-817,1 6-4673,1 6 6521,3 6 0,-10 3 0,0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8:19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0 244 25140,'77'-8'280,"-9"-4"-280,-41-10-56,-2-3 0,-6-2 56,-5 0-4251,-6-1 4273,-4 1 927,-2 3-668,-4 3 346,-5 8 101,-5 6 23,-9 4-168,-3 10 3090,-3 8-3673,3 10 0,0 10 0,7 3 0,1 5 0,8 1 0,2 0 0,5-2 0,5-4 0,7-6 0,9-9-259,10-10-5094,6-7 20,8-5 5333,5-1 0,-20 0 0,-5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9:13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65 922 19975,'2'-2'3440,"-1"0"-2925,-1 2-89,-3 47 67,-2-15 89,-5 42-88,-2-29-180,-1-2-102,1-8-111,4-11-56,4-11 22,9-12-3145,21-31 3582,29-28-302,-12 8 0,4-4-534,9-11 0,2-3 354,5-6 1,-1-2-12,-3 0 0,-1 0-11,-6 4 0,-2 1-45,-8 8 0,-2-1-954,2-5 1,-3 2-1456,8-18-7377,-2 4 8302,-33 58 1,-7 14 0,-5 9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9:49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91 10122,'8'-8'0,"3"2"5083,2 6-5083,11 0 0,1 0 0,16 0 0,-7 0 0,26 0 0,-14 0 0,16 0 2512,13 0-2512,-7 0 0,-18 1 0,1-2 0,41-15 0,-1 12 422,-40-4 1,-1 1-423,29 7 0,10-14 5176,-25 11-5176,-1-10 0,-12 13 0,1 0 0,-1 0 0,-8-5 0,7 4 0,-8-4 0,10 5 0,0 0 0,-1 0 0,11 0 0,-7 0 0,18 0 0,-8 0 837,-1 0-837,-1 0 0,-12 0 0,1 0 0,-9 0 0,-3 0 0,-8 0 0,-6 4 0,4-4 0,-12 4 0,13 1 0,-13-4 0,6 7 0,-8-7 0,1 7 0,7-7 0,-6 6 0,6-6 0,0 3 0,1-4 0,17 6 0,-22-5 0,3 5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49:51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23632,'2'-3'0,"1"1"466,6 2-466,-2 0 158,9 0-158,3 0 79,15 0-79,32 0 0,15 0-868,-16-1 1,6 2 867,8 4 0,4 0 0,14-4 0,5 1 0,-24 4 0,2 3 0,0-1-976,-6-3 1,0-1-1,1 0 976,4 1 0,1 0 0,-1 0 0,-6-1 0,0 0 0,-2-2 0,29-1 0,-1-2 0,-1 1 0,-2 0 0,-6 0 0,-5 0 0,-20 0 0,1 0 0,27 0 0,-3 0 0,1 0-581,-9 0 0,2 0 581,-28 0 0,-2 0 0,7 0 0,1 0 0,5 0 0,0 0-323,-13 0 1,0 0 322,5 0 0,1 0 0,-8 0 0,0 0 0,1 4 0,-2 0 0,41 5 715,-42-5 1,1 1-716,41 9 0,-1-5 0,-3 0 2856,-12 5-2856,-11-12 0,-3 10 1456,-19-6-1456,-2 1 0,-9-2 0,-7-2 914,-6-2-914,-4 3 52,-7-4-52,3 0 0,-8 3 0,0-2 0,-3 1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0:09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28 295 22092,'2'-6'2824,"0"2"-2387,-2 4-22,-9 40-112,5-20-68,-7 32-11,7-31 11,1-3-78,3-3 0,-1-4-45,1-4-56,2-4 112,6-5-89,6-10-46,8-10-33,5-15-45,3-8-223,2-8-159,1-3-200,1-2-3785,1 4 2754,-1 6-2779,-2 11 4437,-5 10 0,-12 13 0,-5 7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0:1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25 23605,'-2'-1'2690,"-1"0"-2119,3 1-538,-6-4-10,6 1-12,-1-4-11,9 4 11,6 1 0,0 0 1,-1 2-12,-2 0 22,-2 0-11,-2 0-11,-4 0 0,0 0 45,-2 0 740,-1 0-617,-5 0-68,-2 0-32,-7 0-24,1 0 1,-1 0-22,1 0 33,2 0-34,2 0-11,3 0 0,4 0-11,1 0-134,1 0 112,2 0-34,1 0-56,3 0 0,0 0-12,-2 0-100,0 0-123,1 0-202,-2-1-403,2 1-786,-1-1-3875,0 1 5613,-2 3 0,-2-2 0,0 2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0:52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1 255 23236,'0'-2'4314,"0"1"-3193,34-5-1121,5-2 0,41-8 0,4-1-772,14-2 772,-46 10 0,1 1 0,1-1 0,0 1 0,0 0 0,0 0 0,-1 0 0,0-1 0,-2-1 0,0-1 0,-1 0 0,-1 0 70,41-14-1886,-17 3 1816,-23 5 0,-24 9 0,-16 5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12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27930,'71'1'741,"-3"0"-741,-14-2 0,6 0 0,6 0 0,4 1 0,3 0 0,-1 0 0,-5 0 0,-10 0-1043,-11 1-1333,-15 3-7455,-13 6 8790,-10 7 0,-6-6 0,-2 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32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24939,'0'-2'2689,"0"0"-1646,0 2-1043,30 17 0,-10-1 0,26 16 0,-17-5 0,-1 0 0,-1-1 0,-3-3 0,-2-2 0,-2-3 0,-4-2-920,-4-5-536,-5-3-965,-3-2-7410,-4 0 8784,-8 1 1,6-3-1,-6 1 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32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0 296 28199,'42'-39'157,"-1"0"0,1 2 1,-1 2-158,23-14 0,-5 8-427,-16 13-1186,-14 11-4181,-11 10 5794,-8 3 0,-5 4 0,-2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16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27337,'2'65'571,"-2"-4"-470,-3-22 22,-1 1-22,-2-3 67,1-6 22,1-9-110,2-9-80,1-8 0,1-3 0,0-16 0,4-3 0,4-16 0,7 0-24,2-1-1040,1 3-706,-3 5-4752,-4 5 6522,-4 8 0,-4 7 0,-2 4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16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3 117 25476,'61'-28'79,"-10"2"-124,-27 5 22,-11 4 12,-7 6-34,-9 3 45,-6 5 157,-6 1 146,-4 4 45,-2 7 77,0 5 136,2 10-12,1 1-281,4 1-189,5-2-79,3-3-34,3-3-694,3-5-482,4-5-650,7-3-3160,9-10 5020,11-10 0,-13 6 0,0-5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1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25521,'-22'84'1446,"0"-7"-852,3-27-314,1-7-202,2-11-78,5-11-11,6-12-23,3-5 34,4-5 45,8-6 0,7-4 0,7-5-45,1 1 0,-4 3 22,-5 5 23,-3 3 11,-5 3 45,-2 1 67,-4 9 33,0 5-132,-11 13-69,-4 6 0,-10 2 0,-1-3-326,3-5-469,4-8-371,6-7-492,4-6-1457,5-4-6716,2-9 8851,6-8 1,-4 5 0,4-3-1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17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25701,'-16'86'1434,"-2"-9"-1243,2-26-124,0-10-67,5-10-11,5-13-45,3-9 56,3-7 78,7-10 101,5-5-44,11-8-91,2-2 12,1 4 12,-5 5 88,-5 6 68,-6 5 0,-5 2-43,-3 4-181,-1 4 0,-1 5 0,-2 5 0,-6 5-315,-7 1-827,-5 5-1066,1-4-6454,5-3 8662,7-7 0,5-7 0,2-4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1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87 120 25701,'45'-39'829,"-10"6"-437,-33 17 101,-8 3 34,-6 3-113,-8 3-99,-6 6-315,-2 11 0,1 6 0,4 12 0,8 4 0,7 2 0,5-1 0,3 0 0,6-3 0,4-2 0,8-4-976,6-2-2307,2-3 3283,6 0 0,-15-10 0,-2-1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3:15.5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24575,'0'4'0,"0"1"0,0 0 0,0 1 0,0-2 0,0 0 0,0 0 0,1-1 0,0 0 0,2-2 0,-2 1 0,0-2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3:33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0 125 22631,'9'0'0,"2"0"948,17 0-948,1 0 0,22 0 0,4 0 0,16 0 0,10 0-1690,-6 0 1,5 0 1689,-3 0 0,8 0 0,1 0-1145,10 0 1,3 0 0,1 0 1144,-22 0 0,-1 0 0,5 0 0,8 0-569,-10 0 0,9 0 0,4 0 0,3 0 0,1 0 0,-2 0 0,-5 0 569,3 0 0,-3 1 0,-2-1 0,1 1 0,3-2 0,5 0-360,-4-1 0,6-2 0,4 0 1,1 0-1,-1-1 0,-1 1 0,-5 0 1,-6 1 359,15 1 0,-7 2 0,-4-1 0,0 0 0,6-2-112,-16-2 1,5-1 0,1-2-1,0 0 1,-2 1 0,-5 1-1,-7 2 112,8 1 0,-8 3 0,-3 0 0,3-1 0,11-2 0,4 0 0,-5-1 0,-16 0 0,-11-2 0,-13 0 1759,-3 4-1759,-44-10 3363,0 12-3363,0 0 5029,0 2-5029,0 0 5298,0 2-5298,-10-2 0,3 0 0,-14-2 0,-2 0 0,0 0 0,-5 0 0,16 0 0,3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03.2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5 13542,'-4'-3'0,"5"1"4463,11 2-4463,1 0 1914,7 0-1914,-2 0 1054,-1 0-1054,-1 0 3602,0 0-3602,6 0 0,1 0 0,-1 0 0,-1 0 0,-4 0 0,18 0 0,-10 0 0,23 0 0,-10 0 0,13 0 0,1 0 0,8 0 0,-7 0 0,7 0 0,-16 0 0,6 0 0,-13 0 0,5 0 0,-7 0 0,0 0 0,7 0 0,-5 0 0,13 0 0,-6 0 0,7 0 0,0 0 0,1 0 0,-1 0 0,0 0 0,-6 0 0,-3 4 0,-7-3 0,0 3 0,-6-4 0,-1 3 0,-7-2 0,-4 2 0,-1-3 0,0 0 0,-6 2 0,5-1 0,-10 0 0,2 1 0,-2-1 0,-1 1 0,-2-1 0,0 1 0,-2 3 0,0-3 0,0-1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23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46 28671,'26'-28'0,"7"11"0,11 28 0,4 5 0,0 2 0,-5 4 0,-4 1-91,-7 0 91,-8 1 0,-8 0 22,-8 0 34,-6 1-43,-11 2-13,-9 2 0,-13 0 0,-7-2 0,-3-3 0,-1-7 0,-1-5 0,0-6 0,-1-3 0,0-3 0,0-2 0,5-4 0,6-5 0,9-7 0,7-5 0,10-5 0,4-5-3392,15 0 3392,9-2 0,17 4 0,34-4 0,-15 14 0,17 2 0,-31 15 0,-9 10 0,-12 28 0,-10 2 3392,-16 24-3392,-13-10 0,-14 1 0,-6-4 0,-1-7 0,7-11 0,9-12 0,11-9 0,6-6 0,4-34 0,5-2 0,4-35 0,5 4 0,3-1 0,1 7 0,1 13 0,1 15-2466,15 18-3753,-5 24 6219,11 16 0,-22-6 0,-4 1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27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20804,'4'-5'2320,"-1"0"-1861,-3 5 281,0 0-449,10 22-56,-6-12-22,8 16-23,-10-17 12,1 0-45,-2 0-22,1 3-34,-2 1-1,0 4 12,0 3-56,0 0 23,0 0-12,0 0-33,0 2-12,0 1 12,0 1-34,0-5 44,0-3 35,0-6-1,0-4 1,0-3-35,0-1 24,0-1 144,0-1-9,1 1-215,-1 0 12,1 1 12,-1 3-12,0 1 11,0 1-11,0-1 11,0-2-11,0-3 974,0 0-985,1-1 11,2 0 0,2 0 11,3 0-11,2 0 23,-1-2-23,1-3 89,-1-4 12,1-6-34,2-4-22,1-4-11,0-4-23,0 1 11,-2 3-22,-2 3 0,-2 6 0,0 3 0,-4 5 0,0 1 12,-2 4-147,-1 1-313,-2 4-538,-7 5-773,-6 8 1759,-17 14 0,15-15 0,-4 5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28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51 213 20065,'1'-2'3507,"-1"1"-1972,0 1-1334,46-31-111,-23 14-23,36-26-33,-38 25-1,-5 0 12,-6 2-11,-5 2-11,-3 0-12,-1 1 11,-4 1 12,-5 4 0,-7 4-1,-8 3 23,-6 11 45,-1 4-11,-2 12 100,3 1-33,5 1-90,5-1-22,7 1-34,5 0 0,4 3 56,3 0-44,4-1-12,4-4-3403,8-3 3358,7-7 34,8-6-268,10-5-528,13-6-1333,9-9-7702,4-4 8467,-2-6 1,-29 9 0,-10 3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2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75 176 24860,'-2'6'1838,"1"-2"-1681,1-4-90,0 0-67,33-44-56,-21 23 33,23-35-66,-32 36-57,-3 2 45,-5 4 45,-3 6 12,-7 3 32,-2 15 12,-4 10 56,-1 15 90,0 9 11,3 2 11,5-1-90,7-4-22,4-2-56,2-6-11,5-5-224,4-8-987,9-8-1455,8-7-7154,8-19 9403,6-6 0,-16 2 1,-4 1-1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2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27 22025,'1'-5'3026,"0"2"-2758,-1 3-55,0 0 1,-11 45-57,5-24-79,-6 33-78,9-40-11,2-7 11,2-6 134,5-15-67,6-10-44,6-11-23,2 0 0,-1 7-23,-4 13 23,-1 7 12,-4 7-1,2 7 0,-3 7 23,0 10-34,-3 7-213,-2 2-1031,-2 0-3093,-1-5 4337,2-7 0,-1-10 0,0-5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0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24995,'0'71'212,"0"-3"-469,0-14-1525,0-1-5579,-1-3 7361,-2-6 0,1-19 0,-1-8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0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25084,'19'-29'-9831,"3"1"9678,4 7 0,-11 9 0,-1 1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25869,'27'58'-9831,"-4"-10"7722,-12-33 1,-5-8 0,1-2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1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55 610 21196,'-4'0'3339,"1"0"-2846,3 0 606,0 0-685,-3-15-156,-1 2 33,-3-17 1,0-1 10,-1-9-100,0-10-46,3-7-66,1-5-12,2-2-10,2 4-24,2 6 1,2 9-45,1 10-11,1 12 0,-1 9 0,0 6 11,0 4-68,0 1-32,0 2-12,1 0-12,1 1-88,-1 0-91,0 0-78,-1 0-538,-2 0 347,-1 0-391,-2 0-852,0 2-3396,0 2 5211,0 7 0,0-6 0,0 3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21096,'0'2'4067,"0"0"-3574,44-3-302,-20-1-169,35-3-22,-33-1-45,-1-2-740,-3-2-1052,2 0-5189,0 0 7026,1 4 0,-11 2 0,-4 3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1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43 25286,'-18'63'740,"3"-9"-572,20-34 22,5-4 68,7-7-113,8-4-133,3-8-12,2-10-415,-1-10-526,-2-9-650,-7-3-1872,-3 0 3463,-5 1 0,-6 15 0,-2 3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1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18350,'0'-5'5670,"0"1"-4953,0 4-146,0 0-144,0 39-103,0-8-178,0 35-56,0-17-68,0 1-22,0-3-729,-2-2-929,0-4-2902,-2-4 4560,-1-4 0,2-14 0,1-7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1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18048,'0'-6'3675,"0"2"-3675,0 4-3070,0 0 3070,28-34 0,-21 26 0,21-25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2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25387,'-12'57'829,"2"-9"-560,12-29-45,5-2-67,2-4-68,6-3-89,1-4-246,2-4-482,2-5-359,0-6-247,-1-5-1097,-3-3-1681,-3 1-5719,-2 2 9773,-2-1 0,-4 7 0,0 3 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17308,'1'-3'6118,"0"1"-5322,-1 2-158,-5 44-67,2-24-43,-3 33-103,5-38-55,0-4-157,1-5-34,0-3 23,0-2-45,0 0-101,2-1-23,3 0-33,3-4-336,4-1-303,0-5-504,1 2-728,1-1-2308,1 1 4179,2 0 0,-8 4 0,-1 1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2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86 101 17095,'8'0'2656,"-2"0"-1917,-6 0 1939,0 0-1882,16-38-1,-16 25-156,9-28-112,-21 36-90,-2 2 22,-1 3-55,0 6-35,-1 6 1,2 9-34,-1 5-101,4 2-112,3-1-110,5-2-13,2-3-13,9-5-143,5-4-494,10-5-683,4-5-1122,-1-2-7376,-3-1 8958,-6 3 0,-9-3 1,-3 2-1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3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0 233 27236,'8'81'448,"-2"-4"-370,-4-21-22,-1 2-22,-1-2-23,0-7 12,0-11-12,0-16 11,0-10-22,0-18 0,0-18 11,0-20 1,0-21-1,1-15-11,4-7 0,4-1 33,6 8-33,3 13 0,4 15-11,1 14 22,1 13 34,-5 9 56,-6 9 78,-7 4-22,-3 3 0,-3 5-111,-4 8-46,-7 12-259,-6 12-749,-5 5-4042,3 0 1946,6-5-6727,7-8 8747,6-11 1,0-10 0,1-5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3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38 25746,'-10'64'1019,"3"-12"-929,5-43 10,2-5 80,0-3 111,2-5-123,4-5-112,5-8-56,5-6-156,3-2-394,2 3-547,0 3-1290,3 4-7444,2 3 9683,4 1 1,-13 5-1,-2 2 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3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24 122 26967,'-16'51'717,"9"-11"-538,28-36-123,5-4 0,1-11-56,1-4 0,-3-11 0,-7-2-101,-5 0-123,-7-1-78,-4 2-214,-6 4-357,-5 6-864,-4 9-4673,-1 3 6410,3 7 0,6-2 0,3 2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4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26642,'7'72'549,"-1"-6"-482,-9-22-44,-1-5-23,-1-8 0,0-9-34,3-9-44,2-7 32,1-4 46,6-6 12,5-6-1,6-7-11,0-3 0,1 0 23,-3 4-23,-2 6 0,-3 5 11,0 2 0,-2 4-11,0 4 45,-1 3 11,-1 4 146,-3 1 55,-2-1 90,-1 0-100,-5 0-180,-4 1-56,-7 2-11,-4-1-269,-1-1-548,1-2-349,3-2-1019,2-2-7646,5 1 9818,3 0 0,3-4 0,3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5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24401,'-40'54'168,"9"-8"-123,31-32-12,0-1-33,3-4 12,4-4-12,3-3 0,2-2-79,-1-8 12,-2-4-90,-4-8 90,-2-2 67,-2 1 0,-1 4 0,0 3 123,0 6 34,0 5 78,0 2-11,0 9-22,4 3-57,0 9-89,5-1-44,2-2-12,0-4-605,1-6-1693,1-3-7533,-1-3 9591,1-9 0,-7 7 1,0-7-1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6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22227,'0'-2'2320,"0"37"-1973,-1 1 0,0 37-67,-3-16-145,1-5-135,0-12-11,1-14-35,1-13-10,0-11 56,9-16 12,4-11-1,10-15 0,2-3-3369,0 4 3482,-4 9-12,-3 11-34,-4 9 0,1 7 23,-2 4 123,0 7 101,1 6 3269,-5 7-3449,-3 2 13,-6 13-158,-10-8-35,-7 10-581,-8-12-1143,-1 1-4829,3-4 6588,8-4 0,7-10 0,6-4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6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24838,'1'66'885,"1"-8"-885,-2-30-336,0-6-908,1-7-1837,4-8-6750,6-3 8818,7-15 0,-8 8 0,1-8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6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25420,'-4'86'897,"1"-7"-886,-4-32-11,1-5-157,2-8-661,2-8-1075,1-8-4080,1-9 5973,0-4 0,0-5 0,0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9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20154,'0'-4'3967,"0"1"-3799,0 3-112,0 0-45,0 32-11,0-17 0,0 24-404,0-26-1299,0-6-2554,0-3 4257,3-2 0,-1-2 0,1 1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9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24972,'0'68'763,"0"-6"-763,0-20 0,0-3-270,0-4-1310,0-5-5579,0-4 7159,0-5 0,0-10 0,0-3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9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26440,'25'-24'-9831,"4"3"8479,2 11 0,-13 4 0,-2 3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24166,'-11'52'560,"2"-11"-560,9-38-90,3-2-123,5-5-123,2-2 179,4-1 67,-3 2 90,0 2 0,0 7 34,0 4-12,1 4 12,-1 3-23,-1-3 0,-2-5-11,0-3-291,0-3-1905,0-12-7635,0-6 9689,1-15 0,-5 12 1,-1 3-1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4:3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22765,'0'-2'3037,"0"0"-2735,0 2-963,17 16-1748,-9-6 2409,13 15 0,-16-17 0,-2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8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27370,'70'-13'1143,"-6"2"-985,-21 6-158,1 2 0,-2 2 0,-2 0 0,-4 1 0,-3 0 0,-3 0-225,-3 0-761,-5 0-650,-4 0-1928,-7 0 3564,-5 0 0,-4 0 0,-2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8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26048,'-59'23'280,"9"-1"-280,29-4-123,3-1-437,4-1-841,3-3-2655,6-3 4056,2-5 0,2-3 0,1-2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8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24983,'47'13'-392,"-8"-1"-1098,-27-3-3294,-5 0 4784,-2 3 0,-4-7 0,-1 1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8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 22316,'-4'-1'1312,"1"1"-1861,3 0-1737,0 0-7545,-2 18 9672,-4-5 1,3 7-1,-2-11 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9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26597,'39'-26'358,"3"3"-335,-1 10 10,2 2-33,0 1-123,-4 3-224,-7 3-370,-7 3-1222,-10 0-7350,-5 4 9289,-6 5 0,-3-3 0,-1 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9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21600,'0'-3'3641,"0"0"-2711,0 3-829,21-11-34,-8 8-22,20-9-34,-10 9-11,4 0-67,3-1-650,0-1-795,-4 1-2377,-3-1 3889,-6 2 0,-8 1 0,-4 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9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19034,'0'-3'3810,"0"0"-3799,0 3-11,34-12-1535,-15 7-6769,26-8 8304,-24 11 0,-10 2 0,-4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0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25 112 25499,'-18'49'325,"12"-9"-101,20-31 23,14-5-191,6-11 33,4-8-44,-2-10-45,-5-5 101,-11 0 11,-9 2-34,-8 3-67,-14 3-11,-6 6-235,-11 6-347,-1 5-864,3 4-1882,4 5 3328,9 1 0,6 0 0,4-1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0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10 24894,'-37'18'179,"8"0"-112,28-5 23,1-1-34,0 0 0,0 0-11,1-3-12,1 1 23,1-3-22,2 0-23,-1 0 0,1-1 0,3-1-11,0-1 113,3-2 78,2-1 10,1-2-55,3-4-79,-1-4-33,-1-2 22,-3-1-23,-1 1-22,-3-2 1,-1 1-12,-1-1 11,-2-1-11,-2 1-123,-7-4 33,-6 8-100,-8-1-202,-4 8-292,-2 1-504,2 3-1333,3 3 2521,1 11 0,10-8 0,0 5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0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26631,'0'31'336,"1"1"-336,-1-3-112,0 2-460,0 0-1075,1-2-1949,-1-4 3596,0-2 0,0-11 0,0-3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1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24199,'65'-22'-2364,"-7"2"-3821,-26 10 6185,-2 1 0,-13 3 0,-4 2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1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25679,'60'-17'-12,"-10"4"-504,-31 13-963,-7 0-3462,-5 4 4941,-3 3 0,-3-2 0,-1 2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1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 22496,'-2'0'2790,"0"0"-2488,2 0-503,24-8-897,-10 7-1087,20-7-5323,-18 8 7508,-2 0 0,-7 0 0,-1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1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21756,'-4'1'2925,"1"0"-2623,3-1-100,-12 36-135,9-16 23,-9 27 33,13-26-22,5-4 34,4-5-57,4-6-33,3-3 134,-2-5-55,1-5 44,-1-5-23,-4-3-55,-2-1-1,-5 0-33,-1 2-33,-3 1-23,-3 2-146,-4 1-414,-4 3-538,-3 3-1323,0 1-7410,4 2 9314,4 0 0,4 0 0,2 1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10 21152,'2'-6'3551,"-1"2"-3047,-1 4 326,0 0-651,0 37-100,0-14-79,-3 31-90,0-22-583,-1-3-884,0-3-3463,1-1 5020,1-3 0,1-10 0,1-3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2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24423,'59'-22'-5479,"-3"5"5479,-38 15 0,-3 2 0,-11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2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24995,'47'3'134,"-10"-1"-67,-28-2-33,-4 0 22,-3 2 56,-2 4 78,-1 5 46,-3 6 55,-3 3-67,-2 1-11,1 0-67,3-3-101,2-2-45,2-1-12,1-2-223,7-4-482,6-4-919,14-5-6633,11-12 8269,7-6 0,-18 3 0,-5 3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2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27000,'34'-5'79,"-4"1"-68,-11 3-11,-1 0 0,-4 1 0,-1 0 0,-3 2 11,-2 3 0,-1 3 79,-3 5 112,-1 3 11,-3 4-124,-4 3-89,-2 2-22,-4 1-247,-1-1-482,0-2-650,1-4-1658,4-4 3059,1-7 0,3-3 0,2-4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3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22586,'3'-4'2151,"0"1"-2084,-3 3-67,0 0-740,35-21-1120,-19 8-3574,27-18 5434,-28 15 0,-7 7 0,-2 2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26541,'-14'60'426,"2"-6"-426,6-25-269,0-3-638,4-1-1111,0-4-5052,2-4 7070,8-4 0,-6-6 0,6-4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3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13 25230,'-11'49'112,"1"-7"-101,14-23-11,2-2 34,7-5-1,4-5 68,2-4 68,2-6-1,-1-5 45,-1-5-57,-3-8-55,-5 2-34,-4-3-22,-4 2-22,-2 2-23,-6 1-314,-2 7-784,-4 3-2970,-1 5 4068,4 1 0,4 1 0,2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3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26967,'29'0'123,"11"0"-224,-16 0-67,8 0-190,-15 0-314,-5 0-348,-4 0-919,-4 0-2845,-2 1 4784,-2 4 0,0-2 0,0 1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3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62 26787,'-4'3'404,"4"-1"-404,15-2-11,0-1-337,3-4-615,-3-2-931,0-5-2745,-1 0 4639,0-3 0,-6 7 0,-1 1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 23202,'0'-3'2712,"0"1"-2331,0 2-90,-8 46-4386,1-15 4151,-9 40 804,3-28-928,-1 1-256,2-2-315,3-5-851,3-6-1379,4-9 502,1-9 2367,2-6 0,0-5 0,0-2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4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7 22586,'2'-4'2778,"0"1"-2195,-2 3-359,-1 43-44,-4-14-169,-3 35-11,-2-24-280,-1-2-919,3-1-1995,3-3-6637,3-5 9022,4-8 1,-1-10-1,1-6 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58 25107,'-29'62'572,"6"-9"-438,22-32-67,1-4 135,4-6 44,4-6-55,7-3 55,3-9-78,2-6-101,0-11-11,-1-5-33,-2-3-23,-4 1 0,-4 2-168,-4 4-381,-4 7-606,-1 4-951,-4 8 2106,-4 6 0,2 1 0,-1 2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22687,'-5'0'3238,"1"0"-2678,4 0-258,0 0-178,-10 32-91,5-14-33,-8 25-1356,5-15-985,4-9-7490,-1 2 9678,8-13 0,-2-4 0,2-3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5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25017,'3'53'-538,"0"-6"-1254,-3-18-6276,1-2 8068,-1-3 0,0-10 0,0-4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2:05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27101,'86'-6'1266,"4"-1"-1199,-2-2-858,8 3 796,-46 6 1,2 3-6,2 2 0,1 1-448,4 3 0,0 1-611,0 1 0,0 1-2846,-4-1 0,-1 1 3905,37 11 0,-43-10 0,-18-3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5:29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27830,'91'-16'210,"0"1"0,-22 4 0,2 0 1,1 0-1118,7 0 0,3 0 0,2 1 907,-12 2 0,3 0 0,1 1 0,1 1-662,9 0 1,1 1 0,2 1 0,1 0 661,5 0 0,2 1 0,1 1 0,1 0-75,-17 1 1,1 1 0,1 0 0,-1 1 0,1 0-435,1 2 0,1 0 0,-1 1 0,1 0 1,-1 1-492,-1 0 1,-1 1-1,0 0 1,0 1-1,-1 0 1000,20 4 0,1 2 0,-3 0 0,-10-2 0,-12-1 0,-8 0 0,-2-1 0,12 4 0,1-1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46 19392,'0'-2'4527,"1"0"-2420,-1 2-1950,-31 23-45,17-8-45,-23 20-56,27-10 0,4 2 0,3 3 1,2 0-12,6-2-23,5-5 23,8-5 0,5-6 11,5-6-11,1-4 12,1-7-1,-2-5 56,-3-8-56,-4-5 56,-6-4-22,-4-5 11,-6-3-22,-3-3-12,-2 2 12,-4 5-12,-2 7-22,-4 5-145,-1 8-247,2 6-763,2 3-548,4 10-3788,3 4 5491,7 6 0,-6-6 0,6-4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2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26059,'-39'53'728,"7"-6"-582,30-22-146,1-5-34,6-4-89,3-6-157,6-5-67,5-5-112,2-9 77,1-6 203,-3-6 179,-4 0 22,-7 7 12,-2 5 201,-5 5 124,0 3-79,-1 7-11,-3 8-67,-3 12-23,-4 11-101,-1 3-78,1-1-123,5-6-448,2-9-729,3-6-1311,6-9-4056,4-5 6667,8-10 0,-7 4 0,0-4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3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26395,'-31'66'572,"6"-9"-539,21-35-33,2-5-246,2-6-169,1-6 57,5-3 235,5-9 0,2-3 55,2-7 68,-3-2 0,0 3 0,-2 4 0,-2 5 101,-3 4 179,-1 2 101,-2 4-34,0 3-156,-2 6-135,0 3-56,0 1-280,0-2-471,0-3-302,0-3-818,4-4-931,2-3 460,5-9 1020,3-3 1322,1-8 168,-2 1 1222,-1 1-34,-3 4-12,-2 5-168,-1 3 113,-2 4-448,-1 6-136,-1 5-257,-1 7-224,0 6-224,-1 0-280,-1 0-1266,0-2-7620,-1 0 9166,2-3 0,0-7 0,0-3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26272,'2'71'392,"0"-8"-392,-4-29-224,-1-3-526,-1-5-517,-1-8-918,3-7-3182,0-7 5367,3-7 0,-1 1 0,2-3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4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26171,'3'73'1715,"-1"1"-1592,-2-10-123,0 3-202,0-5-706,-2-6-1041,1-8-7882,0-9 8762,5-7 0,-3-16 0,2-5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26216,'17'70'1860,"-3"2"-1670,-11-12-100,-1 2-68,-2-1-22,0-7-212,0-7-595,0-8-526,0-8-1099,0-6-7399,-1-5 9566,-1-6 0,1-7 0,-2-3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25992,'59'-48'-981,"-6"10"1,-37 30-1,-3 3 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4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45 102 26642,'42'-39'213,"-10"6"-169,-30 20 24,-2 3-12,-3 6 0,-3 1 56,-4 3 101,-3 10 33,-1 5 79,-2 15-11,0 5-57,0 4-132,4-1-125,3-3 0,6-5 0,1-3 0,2-4-461,5-6-726,5-5-573,8-7-3270,4-3 5030,4-10 0,-12 6 0,-2-5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5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25712,'-23'65'616,"4"-9"-437,17-32-179,0-6-11,2-7-67,1-5 22,13-8 22,-1-6-11,11-5 45,-7-1 12,-2 3 21,-2 4 57,-2 2 67,-2 3 22,-1-1-34,0 2-21,-1 0-24,0 1-54,-1 0-46,0 0 0,-1-1 0,-1 1-113,0 0-167,0 0-235,-2 0-516,0 2-1815,0 3 2846,0 2 0,0-3 0,-1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5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98 24423,'0'58'1109,"0"-4"-671,-1-17-203,-1-2-123,0-3-34,-1-5-22,2-8 45,-1-9 11,2-5-22,0-8 22,0-12-56,0-14 56,5-15-90,5-11 1,7 0 67,3 3 22,-2 10 45,-1 8-57,-4 12-10,-1 7-34,-2 9 11,-1 3 23,-3 5 89,0 6-33,-4 6-102,-1 9-44,-6 6-347,-4 1-549,-5-2-314,0-7-1099,5-6-7522,3-6 8891,5-3 0,1-3 0,0-2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6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22900,'0'-2'2576,"0"0"-2295,0 35-35,0-13-66,0 26 55,2-25-34,3-4-66,4-7-79,4-4-45,2-6 11,3-10-10,0-6 66,0-12-78,-2-3 34,-5 0-1,-4 4-10,-4 4-23,-2 7-168,-2 6-448,-5 5-1368,-4 4 1984,-6 8 0,7-5 0,1 5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7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16602,'1'-4'3776,"1"1"-3114,-2 3 424,0 0-469,3 1-124,-1 5-146,1 3-90,-1 7-133,-2 3-57,1 1-67,-1 1 0,0-1-67,0-3-370,0-2-919,-1-4-2162,0-2 3518,0-3 0,0-3 0,0-2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8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2 152 21140,'-1'5'3843,"1"-1"-3215,0-4-303,0 0-179,44 7-79,-19-13-33,35 3-34,-32-15-12,-4-3-66,-3 0-146,-5-2 22,-4-6 202,-6 10 0,-7 0 12,-9 13 66,-7 4 68,-6 4 22,-2 7 44,1 4 12,2 5-22,4 1 123,-1 15-224,8-5-56,1 13-45,8-10-11,2-2-639,1-7-695,4-8 1345,13-12 0,-9-1 0,5-6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8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22440,'4'-2'3115,"-1"1"-2913,-3 1-202,43 26-695,-19-10-2443,36 21 3138,-30-19 0,-12-8 0,-5-3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9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26384,'-9'85'437,"-3"0"-235,1-11-79,-2-5-100,2-12-23,2-14-46,4-15-66,3-15 112,1-7 0,7-9 23,5-7 22,9-6-12,4-5-33,2 1 0,0 5 0,1 5-11,-1 5 11,-1 3 0,-4 1 22,-4 1 46,-7 0 257,-5 3-11,-3 4-202,-11 7-68,-5 6-44,-11 3-89,-3 0-292,2-5-1378,-1-3-146,12-8-4292,3-1 6197,10-6 0,2 1 0,0-1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15 178 25476,'47'-38'203,"-11"2"-147,-32 8-34,-4 2 12,-4 5-12,-3 5 79,-3 8 145,-2 3 12,1 9 111,0 8 125,-1 9 43,1 9-178,0 5-102,4 1-145,3-1-44,3 0-35,2-4-33,5-2-269,3-6-739,7-6-191,2-9-1109,3-7-4090,2-11 6398,3-10 0,-12 6 0,-2-1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9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27695,'-1'84'751,"-4"-4"-6311,-2-19 5560,-7-1 1230,0-2-1969,0-8-595,2-11-1053,4-14-2613,4-11 5000,2-13 0,3-2 0,-1-3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6:59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27449,'-4'86'661,"-2"-6"-661,-3-22-325,2-1-796,2-3-1209,3-7-5010,7-9 7340,7-11 0,-4-13 0,3-7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48 22888,'-6'-5'3463,"1"1"-3105,-17 44-11,15-12-21,-15 32-80,20-26-56,6-4-44,6-7 0,19-8-146,-3-11 67,10-12-45,-11-14 23,-6-7-11,-6-5 10,-8 0-44,-6 1-56,-9 3-425,-5 3-438,-9 4-1120,-2 5-7792,0 8 9476,-3 6 0,14 4 1,2 1-1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37 196 24311,'1'-2'1648,"0"0"-1525,-1 2-78,0 33-23,0-6 0,0 32-10,0-14 10,0 2 0,-2-2 12,-1-2 56,-3-6 66,-1-7-21,1-10 10,1-9-44,2-7-56,1-11-34,0-12 0,1-20-11,0-18 0,3-15 12,6-6-12,3 2 0,7 9-12,3 13-3380,1 12 3370,1 11 11,8 5 11,-8 12 0,3 4 0,-14 9 157,-6 10 179,-3 6 3303,-5 14-3415,-16 23-191,2-11-33,-11 12 0,10-23-190,3-4-427,4-5-301,4-6-718,3-8-2477,2-3-5718,8-8 8611,6-4 0,-3 3 0,0-3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2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39 205 22372,'3'2'2914,"-1"-1"-2657,-2-1-99,32-18-102,-15-1-22,24-18-12,-27 3-11,-7 1-11,-4 4 0,-10 9 0,-5 7-67,-8 8 67,-4 6 34,0 10-1,2 5 90,3 11 191,6 6 179,3 3-112,6 4-22,1 0-135,3-2-191,5-4-33,2-9-33,6-6-505,3-9-291,2-6-449,3-7-1389,3-9-3451,3-6 5270,0-8 0,-11 10 0,-4 4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21 24513,'-18'67'1266,"3"-12"-1064,8-37-68,3-8 79,2-6 381,2-3-235,0-10-113,2-2-123,3-9-111,3 1-12,4 1-45,0 2-583,5 0-784,2 1-593,5 0-1738,2 1 3743,5 2 0,-14 5 0,-2 4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3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26541,'-60'15'1266,"7"2"-1019,34 6-35,2 4-44,5 2-56,5-2-89,4 0 22,2-4-45,4-1-23,3-3-134,5-3-369,7-5-382,1-6-313,5-2-628,0-2-3137,0-6 4986,1-5 0,-11 3 0,-3-2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3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26944,'-14'50'-739,"4"-8"-863,8-26-3093,1-4 4695,4-3 0,-3-5 0,3-2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3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15 26463,'-31'55'291,"7"-8"-258,25-32 1,7-3 22,5-5-11,6-2-34,3-4-11,-1-1-11,0-1-45,-2-4 45,-4-1 11,-3-4 11,-4-2 22,-3-1-33,-2-2-44,-2 0-259,-1-1-380,-3 1-606,-1 0-2005,-3 2 3294,-1 2 0,3 5 0,2 2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4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26955,'53'-3'-1265,"-9"0"-1492,-27 3 2757,-1 4 0,-7-3 0,-3 3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6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24188,'-13'67'1367,"2"-7"-1087,16-33 0,4-3 23,9-6-68,6-6-145,4-5-34,2-5-45,0-6-11,-2-7-235,-3-7-314,-4-5-706,-4-1-2017,-2 3 3272,-2-1 0,-6 11 0,-2 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7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25107,'-3'29'179,"3"-2"34,7-12 101,-2 0 44,-1 0 180,-2 1 34,-2 0-169,-4 2-89,-5 1-113,-5 2-156,-4-3-45,0 0 0,1-2-157,1-3-212,4-3-248,3-3-290,4-3-1009,3-2-4707,3-1 6623,8-5 0,-6 3 0,6-3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23303,'-6'0'3552,"2"0"-3126,4 0-135,0 0-78,-20 39-101,15-20-79,-15 33-21,20-30-12,2-1-23,2-2-10,3-3-628,2-3-628,0-5-751,2-4-3338,1-2 5378,2-3 0,-5 0 0,-2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7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26104,'-10'66'-235,"1"-8"-1244,5-36-8352,2-4 9201,1-7 1,1-6 0,0-3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63 22799,'0'-2'3014,"0"1"-2264,0 1-526,-1 33-56,1-20-100,-1 25-68,1-31-23,0-2-223,4-3-303,3-2 179,6-6-157,6-3 303,-1-7-45,2 0 45,-5 2 12,0 2-338,-3 1-178,0 2-493,1 1-225,-2 1-436,0 4-796,-1 1-919,-2 2 2880,-1 0 717,-1 2 45,-1 1 11,-2 0 112,0-1 1815,-1-2 875,-1 0-1032,-1 0 437,0-6-851,0 0-90,-2-5-324,-2 2-170,-4 1-233,-1 2-58,0 1 12,-2 2-22,0 2-213,-2 4 123,-6 19-157,5 0-167,-2 15-113,8-10 0,4 0 0,2-1 0,1 0 0,1-2 0,6-3 0,9-2-192,4-9-1107,6-2-752,-5-9-4179,-1-3 6230,-4 0 0,-6 0 0,-4 2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8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1 296 24334,'38'-5'3025,"25"-5"-5385,1 2 1,9-2 2544,17-6 0,7-1-185,-19 2 0,2 0 0,3 0-112,10-3 0,3 0 0,1 0 112,-21 5 0,1 0 0,0 0 0,0 1 0,1 1 0,-1 1 0,1 0 0,-1 2 0,23-2 0,-1 1 0,-1 2 0,-7 2 0,-1 1 0,-2 2 0,-7 0 0,-2 1 0,-2 0 0,-8 2 0,-1 1 0,-2 0-29,22 1 1,-3 0-902,-9 0 0,-3 1-752,-6-1 1,-1-1 1681,-6 0 0,-5-1 0,9 0 0,-20-1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5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 19078,'-1'-3'4404,"0"1"-3698,1 2 224,0 0-605,0-4 79,0 3-180,0 9-90,0 7 12,0 12-68,0 1-11,0-1 34,3 0 0,2-3-12,2-4-66,3-3-23,-2-7 22,1-4 1,1-3 55,0-3-22,5-10-11,3-6-45,3-11-213,0-4-358,0 2-360,-3 5-1040,-1 4-3935,-2 6 5906,0 4 0,-7 4 0,-1 3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5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85 19370,'-5'0'4246,"1"0"-3719,4 0 45,0 0-416,-13 27-32,10-13 55,-8 21 0,16-22-56,5-4-89,5-4 22,3-4 1,2-6-46,1-6 34,0-7-1,-5-5-10,-4-1 0,-7 0-1,-2 1 1,-6 2-12,-4 3-22,-4 6-145,-2 5-282,-1 5-491,2 7-1402,1 4 2320,5 12 0,3-10 0,2 2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26429,'-43'54'403,"8"-7"-347,34-29-11,1-1-45,5-6-22,2-4 22,7-3-56,2-4-12,2-9-21,0-3-12,-2-9 67,-2 0 34,-3 3 34,-6 5 22,-1 6 22,-3 4-22,0 3 90,-1 6 44,0 7-77,0 10-91,-3 7-22,1 0 0,-1-2-370,2-6-582,0-8-1054,1-6-3607,3-6 5613,3-12 0,-2 7 0,1-6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6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10 21521,'1'-5'3496,"-1"0"-2734,0 5-246,0 0-180,0 37-157,0-7-67,-2 33-101,-3-15-11,-3-1-538,0-2-616,1-7-1064,3-8-2309,2-12 4527,3-8 0,0-7 0,0-3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6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 21880,'0'-3'2868,"0"1"-2229,0 2-583,-5 45-56,1-16-112,-4 37-639,3-32-1905,2-5-7175,3-9 8297,11-10 0,-7-5 0,6-5 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6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46 23784,'-14'59'1110,"4"-8"-942,9-23 0,3-4-112,6-9 123,5-6-10,8-8-68,1-12-45,2-6 123,-3-13-34,-3-3 12,-6-1-67,-6 2-90,-4 5 0,-2 5-471,-3 7-1468,-1 8 1939,-3 3 0,3 4 0,1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09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27740,'45'28'414,"-6"-5"-391,-20-17-23,-4-3-168,-7-1-650,-3-1-526,-4 0-1167,0 0-7320,-1 1 9694,0 0 1,0-1 0,0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0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23728,'0'-4'3395,"0"1"-3024,0 3-181,0 0-134,28-1-56,-13 1-146,26-1-649,-17 1-561,7 0-2151,9 0 3507,9 0 0,-21 0 0,-2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23236,'6'0'2532,"-1"0"-2241,-5 0-190,0 0-381,-14 39-762,7-19-2320,-8 29 3362,12-33 0,2-7 0,1-4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0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26283,'-15'53'-2446,"1"-5"1,9-33 0,0-4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92 18138,'-1'0'5333,"0"0"-3193,1 0-1736,3 0-158,-1 0-33,6 0 78,2 0-67,6-4-55,7-2 43,4-3-88,2-1-57,1 0 11,-2 1-55,1 0 21,-1 0-32,0 1-1,-4 1 22,-5 1-21,-6 3-1,-6 1 0,-3 2 11,-1 0 1,0 4 55,1 4-11,0 6-22,1 4-34,-1 4 23,-2 4 11,-1 2 11,-1 2-45,0-2-22,-2 4-157,1-13-482,-3 1-437,-1-11-952,-2-1-5906,-2-1 7945,-2-1 0,5-3 0,1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3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 22687,'0'-3'3305,"0"0"-2756,0 3 325,0 0-594,0 12-213,0 3-67,-1 10-67,0-1-527,0-1-459,-1 0-572,2 1-2409,-2 2 4034,0 1 0,1-11 0,0-4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3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5 228 23448,'-3'-4'3339,"2"0"-2655,1 4 516,0 0-1200,34-27 0,-8 17 0,34-19 0,-15 23 0,8 1 0,3 1 0,2 0 0,0 1 0,1-1 0,1-5-629,4-5-1118,4-7-1615,4-6 3362,3-1 0,-33 12 0,-9 3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3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0 25757,'-59'41'1277,"4"1"-1142,24-4-90,-1 2-45,2 0-56,2-3-247,1-3-661,4-4-919,2-4-4223,2-4 6106,6-5 0,5-8 0,4-4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4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26485,'55'12'336,"-7"-2"-717,-25-8-616,2-2-740,6-6-3372,4-6 5109,6-10 0,-18 8 0,-3 1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4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22148,'2'0'3811,"-1"0"-3229,-1 0-302,8 32-213,-5-13-67,6 26-347,-8-24-852,0 0-1614,-3 0-7018,-6 2 8627,-7 3 1,4-11 0,0-2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4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0 192 27169,'68'-2'1502,"5"-9"-1502,-3-7 0,5-10 0,-5-1 0,-8 1 0,-10 5 0,-11 2-203,-12 7-895,-11 4-291,-10 5-1155,-5 3-7287,-12 3 8697,-6 8 1,3-6 0,0 5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4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26362,'-22'66'33,"2"-9"-941,15-32-895,-1-4-3699,2-3 5502,1-4 0,2-5 0,1-6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4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24580,'27'50'-2219,"-7"-7"-7612,-17-25 9709,-4 1 0,1-8 0,-1-2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27067,'60'0'-1535,"4"-9"-1433,-1-6 2968,7-11 0,-28 9 0,-8 2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5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31 25286,'-45'60'841,"11"-4"-573,32-24 12,10-3-22,6-6-11,10-9-1,3-6-111,1-10-12,0-12-89,-2-9 55,-6-10 57,-7-3-12,-7 1-78,-21-8-89,-1 15-382,-14-1-493,5 22-1220,4 5-7703,5 11 9669,6 6 1,6-3-1,2 0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5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26586,'55'-1'1109,"-4"-2"-1053,-22-2-56,-2-2-201,-4-1-405,-4 0-279,-5 0-706,-3 0-1972,-1-4-6268,-2-1 9386,0-2 1,-4 6 0,-1 2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5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18832,'0'-4'6286,"0"1"-5681,0 3 403,0 0-570,0 27-158,-1-4-191,0 23-66,0-13-23,0-2-415,1-4-705,0-4-2444,6-7 3564,5-5 0,-4-6 0,3-3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25555,'-27'70'930,"5"-9"-684,22-30 1,5-7 0,4-5 178,8-7-100,3-6-101,4-8-3437,1-10 3269,0-10-56,-2-9-33,-5-4-314,-4 2-482,-7 5-482,-4 7-1961,-4 11 4120,-7 10 0,5 1 0,-5 2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6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27337,'-6'50'-258,"1"-7"-414,5-24-449,0-3-1097,4-4-5570,3-4 7788,8-5 0,-7-3 0,1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24423,'6'57'-1826,"-2"-9"-7239,-4-31 9065,0 0 0,0-8 0,0-2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6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24379,'-4'0'2543,"1"0"-1949,3 0-236,0 0-246,44 4-33,-13-3-79,39 3-247,-25-4-672,-3-2-672,-8 0-3283,-15-1 4874,-9 1 0,-9 2 0,-1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16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120 237 24211,'-60'12'3451,"16"-3"-2936,28-4-21,49-3-494,53-1 0,-11-1 0,10-1-846,-14-2 1,4-1 0,3-1 845,12-1 0,4 0 0,2-2 0,-18 1 0,1-2 0,1 0 0,1 1 0,3-2 0,1 1 0,0-1 0,0 1-311,3 0 0,-1 0 0,1-1 1,-1 2 310,0-1 0,0 0 0,-1 1 0,0 0 0,-3 0 0,0 1 0,-1 1 0,0 0 0,-5 0 0,-1 0 0,-1 0 0,-2 1 0,18-1 0,-3 0 0,-1 1-292,-9 0 1,-1 1-1,-2 0-1174,-7 2 0,-1-1 0,-2 1 1466,25 0 0,-8 0 0,12 1 0,-29 1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43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22493,'1'-2'0,"5"0"1013,-2 2-1013,8 0 350,-7 0-350,6 0 177,-2 0-177,0 0 542,2 0-542,-2 0 0,3 0 0,-4 0 0,4 0 0,-4 0 0,1 0 0,-1 0 0,0 0 0,-3 0 0,6 3 0,-2 0 0,0 2 0,2-2 0,-2 2 0,3-4 0,-3 3 0,2 0 0,-2-2 0,-1 3 0,4-2 0,-7 0 0,3 1 0,-4-1 0,1 1 0,-1-1 0,1 1 0,-3-2 0,2 2 0,-4-1 0,4 0 0,-4 0 0,4-3 0,-1 4 0,5-3 0,5 4 0,0-1 0,4 0 0,0 2 0,-3-5 0,3 5 0,0-5 0,1 5 0,0-5 0,4 2 0,-9-3 0,9 0 0,-9 0 0,4 0 0,-4 0 0,-5 0 0,-2 0 0,-4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7:53.1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1 207 24575,'-1'-2'0,"2"1"0,4 1 0,3 0 0,9 0 0,-4 0 0,16 0 0,-3-9 0,11 3 0,0-7-6784,8 7 6784,-6-2 0,14 2 0,3 1 0,1 0 0,6 0 0,-8 4 0,0-9 6784,8 9-6784,-6-9 0,39 2 0,-48-2 0,45-4 0,-50 5 0,20-3 0,-8 1 0,-8 5 0,-9-2 0,-8 3 0,-7-2 0,-5 2 0,-4 0 0,-3 4 0,-6-3 0,3 2 0,-4-1 0,-1 0 0,-1 1 0,-4 0 0,2 0 0,-1 2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0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7 21454,'0'-3'3529,"0"0"-2935,0 3 471,0 0-830,-15 42 0,5-15 1,-13 37-68,10-27 22,0 0-33,2-4-67,2-4-1,5-6 12,1-4 11,2-6 34,2-2 124,4-3-270,5-1 0,5-1 0,4-2 0,2-2 0,2-1 0,4-1 0,0-3 0,2-2 0,-3-3 0,-3 0 0,0-3 0,-10 5 0,-2-3-192,-7 5-1287,-2-2-974,1-5 2453,2-9 0,-3 10 0,2-5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0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28042,'10'66'448,"-2"-6"-481,-11-23-370,-3 0-785,-4-1-1109,-1-1-6051,0-3 8348,2-3 0,4-13 0,1-4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0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26138,'55'-24'-1443,"-7"3"0,-33 15 1,-4 2-1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1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24804,'0'-3'2185,"0"0"-2028,0 3-123,39-15-23,-16 6-11,32-12-11,-28 11 11,-4 3 0,-6 3-11,-4 2 0,-3 1 22,-3 1 0,-1 0 34,-1 3 246,-2 3 123,-2 6 12,-1 7-111,-7 7-315,-5 7 0,-7 5 0,-4 4 0,2-1 0,0-3 0,4-5 0,4-8-662,4-6-705,4-7-784,3-6-5592,0-3 7743,5-2 0,-2-1 0,2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1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 24099,'2'-1'3529,"0"1"-2947,-2 0-257,6 36-246,-5-12-46,5 31-33,-6-20-235,-5 1-515,0-1-651,-5-1-1535,0-2 2936,-1-1 0,5-15 0,2-3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27818,'55'-32'280,"-5"7"-280,-28 22-22,-1 2-460,-5 1-291,-3 2-639,-1 3-2274,1 3 3686,0 4 0,-5-6 0,-1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1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 26440,'-60'67'515,"4"-5"-515,25-29-44,2-1-270,4-7-448,6-5-840,7-8-1827,4-6-6402,5-3 9487,2-5 1,1 1-1,0-1 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26608,'47'-7'459,"-5"5"-459,-26 9-190,0 4-527,-3 0-952,-1 0-3676,-1-1 5345,0 0 0,-5-5 0,-2-1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2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0 26071,'-58'43'638,"5"-1"-582,25-12-34,0 1-22,1-2-100,3-3-236,2-4-292,2-1-235,4-4-605,1 0-2240,4-3 3708,3-1 0,4-7 0,3-2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2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26496,'49'4'-280,"-4"0"-1188,-22-1-2745,3-1 4213,1-5 0,-10 3 0,-4-3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2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26765,'-17'60'1076,"3"-9"-875,17-33-178,5-7-12,4-6 11,6-6-22,2-6-33,1-7-90,-1-6-101,-2-2-247,-2 2-22,-5 2-202,-5 4-817,-4 3-3250,-2 6 4762,-5 2 0,3 3 0,-3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3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28671,'56'17'0,"-4"-4"0,-17-10 0,1-2 0,1-1 0,-2-3-360,-3-1-895,-1-4-661,0-2-5266,0-1 7182,2-1 0,-15 6 0,-4 1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3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 23908,'0'-2'2622,"0"35"-2353,0-5-135,0 32-134,-4-16-67,1-3-796,-2-8-1232,2-8-4180,2-9 6275,1-6 0,0-6 0,0-3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3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25364,'49'-42'1267,"-5"9"-1021,-22 31 0,-2 8-88,-2 5-69,-1 7-66,-2 4-23,-1 2 22,-2 1-11,-3 1 23,-3-3 89,-3 0 146,-2-1-34,-7-1-89,-5 0-34,-7 1-45,-3-2-67,1-3 0,2-5-280,4-4-370,2-3-313,3-2-584,-1-2-2599,4 0 4146,2 0 0,2 0 0,2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3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26642,'60'-12'583,"-8"1"-583,-28 10-34,-2-1-314,-5 2-570,-5 0-1066,-3 0-5926,-6 0 7910,-1 5 0,-2-3 0,0 3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3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24614,'-6'2'2633,"0"-1"-2185,6-1-201,0 0-247,23 11-236,-8-7-403,17 8-548,-14-12-1401,0-2-7243,-1-3 8409,0-3 0,-7 2 0,-2 1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4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 25051,'1'-6'3014,"0"2"-2813,-1 38-167,0-9-34,0 30-448,0-17-964,0-1-1893,-2 0 3305,0 0 0,0-17 0,0-3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4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27426,'-24'52'1098,"4"-6"-951,25-27-147,10 0 0,13-2 0,13-4 0,8-4 0,-1-5 0,-3-3-192,-7-1-1264,-9 0-1009,-9 0-7366,-10 0 9498,-5 0 1,-5 0 0,0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1:5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28671,'78'13'0,"-29"-8"0,3-1 0,10-2 0,5-2-1046,13 1 0,5-1 1046,11 0 0,2 0 0,-31 0 0,1 0 0,0 0 0,0 2 0,0 0 0,-1 0 0,28 2 0,-2 1 0,-8 2 0,-2 1 0,-9-2 0,-3 1-628,-11-2 0,-2-1-3545,36 1 4173,-23-4 0,-35 0 0,-15-1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11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2 537 25858,'-1'41'526,"1"-6"-335,0-20 89,8-6 123,10-7 101,16-18-190,14-16-236,11-23-44,4-14-23,-1-5-11,-7 0-381,-5 4-1142,1 4-1346,2 2 2869,4 4 0,-25 27 0,-5 8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23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62 16148,'2'-5'0,"2"2"3658,3 3-3658,6 0 1451,0 0-1451,4 0 776,0-5-776,0 4 2542,0-4-2542,0 5 0,5 0 0,-4 0 0,8 0 0,-8 0 0,8 0 0,-3 0 0,0-3 0,3 2 0,-3-1 0,4-1 0,-4 2 0,-1-5 0,-5 6 0,0-3 0,0 1 0,-4 1 0,-1-1 0,1 2 0,-6-2 0,5 2 0,-8-2 0,4 2 0,-4 0 0,2 0 0,-3 0 0,-1-1 0,-1 0 0,-1-2 0,0 3 0,2 2 0,-1 0 0,3 1 0,-1-3 0,0 0 0,0 0 0,0 0 0,0 0 0,0 0 0,-1-2 0,1 0 0,-3-1 0,3 1 0,-1 1 0,-1-1 0,1 1 0,-2-1 0,0 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4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5 26216,'-45'15'683,"8"0"-559,23-2-46,2 1-10,3 0-35,1 0-21,4 1-12,2 2 11,1 1-11,6 0-11,2-4 11,8-3-12,4-5 1,2-4-57,2-3 24,-2-5-1,0-4 45,-5-5-11,-3-3 11,-6 0 0,-3-2 11,-4 1-11,-6 0 0,-4 1-34,-5 1-369,-5 2 11,8 7-314,-1 2-638,9 6-1682,2 3 3026,1 3 0,0-1 0,1-1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4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25735,'-18'40'134,"6"-7"-156,17-27-124,5-3 11,2-9-67,2-2 34,-1-6 123,-1 0 34,0 1 0,-4 4 11,-1 3 0,-3 4 179,-2 1 90,-1 5-33,-1 6-46,0 6-78,-2 8-89,0-1-23,-1 2-23,1-5-3593,1-2 3067,1-5-751,1-5-1221,6-3-4404,3-3 6925,8-7 0,-8 4 0,-1-3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5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24804,'-25'46'515,"6"-6"-481,18-24-34,1-3-11,3-4-56,4-5-213,5-9-34,4-7 34,1-7 146,0-4 134,-3 1 22,-2 5 157,-5 5 101,-1 5 123,-2 4 34,-2 2 415,1 5-605,-2 4-135,0 6-112,-1 3 0,0 1-180,0-1-570,0-3-763,3-5-1736,2-5-6582,5-10 9731,4-5 0,-5 2 0,-1-1 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5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17655,'4'-1'6746,"-1"1"-5906,-3 0-391,0 0-225,7 28-224,-5-12-191,6 24-1479,-8-21-6778,1-1 8448,3-3 0,-2-7 0,1-3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6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3 24334,'-41'-1'1423,"6"-1"-1031,20 2-168,5 0-4408,3 0 4184,5 1 848,1 2-859,4 4 11,5 4 0,5 4 22,3 2-11,0-1 3404,-3 1-3382,-6 1 12,-3 1-45,-5 1 45,-4 1-45,-3-1-22,-4-3 22,2-5-168,1-4-303,3-3-314,1-3-1198,3-1 1983,4-8 0,-1 5 0,3-5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6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12 104 26104,'-9'35'403,"7"-8"-391,12-24 32,8-9-10,4-7-23,3-9-11,-2-4 34,-6 2 11,-7 2-1,-7 5-21,-8 2-23,-3 3-45,-6 5-280,0 3-482,0 3-986,3 8-3237,2 3 5030,5 4 0,2-5 0,2-3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7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24300,'-10'44'1569,"2"-6"-1457,1-20-67,3-4-45,2-4 0,1-5-11,2-3-12,6-5 23,2-5 0,7-5 0,1-4 0,1 0 0,-2 4 0,-2 4 11,-3 4 45,-3 4 112,-2 1 56,-2 1-78,-2 5-146,-1 2-22,-1 5-527,0 1-1255,0 0-4673,2-4 6477,3-3 0,-2-5 0,1-2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7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22249,'-1'-4'3250,"0"1"-2723,-8 34-158,6-13-122,-5 25-102,7-20-77,4-3-35,11 0-33,-1-10 0,8-1 0,-5-15 0,-3-3 0,-2-9 0,-4-3 0,-3 0-11,-3 2-67,-3 4-247,-3 4-650,-2 5-1949,-2 3 2924,2 2 0,3 1 0,2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8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25084,'20'22'774,"0"-3"-158,-3-7-101,-2 2 1,-5 4-91,-4 3-212,-4 5-78,-4 0-91,-4 0-32,-3-3-12,-3-2-247,2-4-335,0-4-102,1-2-414,2-5-841,0-2-7892,3-9 9737,1-10 0,3 6 0,0-4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8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26328,'2'54'1602,"0"1"-1523,-2-11-79,0 2-101,0-3-627,0-7-605,0-7-1648,3-10-6850,1-7 9311,2-7 0,-3-3 0,0-2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8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25017,'19'-18'-9831,"3"2"8616,2 7 1,-10 3-1,-2 2 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8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24457,'-18'42'963,"3"-3"-760,10-14-13,2-2-67,2-4-22,1-4-101,1-6-22,3-5-180,4-7-68,3-7-32,2-7-12,0-4 236,-2 0 78,-4 4 11,-2 6 101,-3 6 79,-1 4 89,-1 1-22,0 6-90,0 3-3482,1 6 3314,0 0 0,0-1-1367,3-3-1714,1-5 3081,2-2 0,-2-4 0,-1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24715,'-3'43'1221,"-1"-5"-1042,-1-15-179,2-4-11,1-5-67,2-6-180,0-4 22,4-4 124,3-7 90,5-2 11,2-7 11,0 2 0,-2 0 33,-2 4 1,-1 3 67,-1 2 45,-1 3 22,-1 0-11,-2 2-45,1 0-56,-1 3-56,0 1 0,-1 3-606,0 2-1343,1-2-7710,0-1 9659,4-3 0,-5-2 0,2-1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26821,'-28'41'695,"3"-3"-594,16-16-23,2 1-78,2-1-11,2-2-45,1-2-392,2-4-471,3-5-762,3-2-2420,5-4 4101,3-2 0,-5-1 0,-2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8:4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23829,'-4'0'2432,"1"0"-2096,3 0-11,-9 24-67,6-10-56,-7 20-102,10-18-77,0-3-23,2-3-606,7-6 125,2-5-158,5-6-3190,-4-5 3638,-1-1 169,-2 1 22,-3 3 0,-1 2-11,-2 3 0,-1-1-68,1 2 3023,-1-2-3403,2 2 324,-1-1 135,1 2 437,2 1 168,-1 5 23,2 2-191,-2 5-235,1 1-113,0-2-89,1-1 0,0-2-246,0-3-651,0-1-649,1-2-4348,-1-1 5894,-1 0 0,-2 0 0,-1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23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28671,'85'-5'0,"3"-3"-5661,-8-3 5661,11-3 0,-42 6 0,1 0 635,0-1 1,0 1-636,47-7 0,-9 2 0,-10 4 0,-10 3 879,-8 2-879,-10 3 0,-11 0 0,-12 1 3333,-10 0-4275,-10 0-1424,-4 0-7465,-10 1 9109,-6 6 1,4-4-1,-2 3 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2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26541,'59'2'1311,"6"-1"-1009,0-7-33,20-4-174,-36 1 1,2-2-91,4 1 1,0-1-221,2 0 1,0 1 214,-2 1 0,-1 1 6,-1 2 0,-1 1 6,46-3-12,-6 4 0,-8 1 0,-10 1 111,-14 2-146,-14-1-715,-14 1-449,-12 1-1064,-10 1-4976,-6 4 7239,-7 4 0,2-4 0,-2 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31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24883,'71'-27'2924,"-1"3"-7946,-11 15 5247,7 2-83,8 5-142,4 0 696,3 2-696,-2 2 0,-1 2 0,-1 2-43,1 2 43,2 0-259,1-1-558,-4-4-539,-5-1-2218,-10-7 3574,-13-1 0,-23 0 0,-10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00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1 217 26530,'50'-3'713,"0"1"1,10-6 0,5-2-714,12-4 0,5-3-1353,-16 3 1,2-1 0,2 0 1352,8 0 0,2 0 0,2 2 0,6 0 0,2 0 0,1 3 0,5 0 0,2 3 0,0 0 0,-20 3 0,-1 1 0,2 1 0,0 0 0,2 0 0,1 1 0,1 0 0,-1 1 0,2 1 0,1 0 0,-1 1 0,1 0-289,0 0 1,0 1 0,0 0-1,-1 0 289,-2 2 0,0 0 0,-1 1 0,-1 0 0,19 2 0,-1 0 0,-3 1-117,-10-1 0,-1 0 0,-5 1 117,22 1 0,-7 0-335,-19-3 1,-7-1-1694,30 1-6175,-37-10 8538,-32-7 0,-15 3 0,-13-1 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5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34 25521,'-37'4'740,"5"2"-650,20 4-23,2 5-34,0 2-10,2 2 10,2 2-21,3-1-1,2 0 0,1-1 23,6-2-12,3 0-22,6-4 45,4-4-45,4-4 22,2-10-22,4-8 34,-2-10-23,-2-7 34,-6-1-45,-6 0 11,-6 3-11,-4 3-101,-4 4-459,-3 4-829,-1 5-2511,-1 6 3900,0 3 0,3 2 0,0 1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5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25499,'0'40'89,"0"-4"-481,1-15-896,2-1-1951,0-1 3239,0-2 0,-1-8 0,-2-2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27348,'16'-12'246,"3"0"-246,7 6-33,2-3-685,3-4-817,4-4-3462,3-5 4997,6-4 0,-20 10 0,-2 3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5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26899,'-39'28'359,"5"0"-112,17 8-158,7-9-4217,0 6 4207,8-14 836,1-4-825,2-4 55,3-2-122,3-2-1,5-3-22,3-2 3392,4-1-3381,2-5-11,3-2-190,0-5-258,-2 0-191,-4 1-470,-5 4-886,-3 3-4011,-6 2 6006,-1 1 0,-3 0 0,0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6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97 23717,'-3'0'3014,"1"0"-2083,2 0-495,7 0-234,3-1-157,8-1 22,3-3-56,2-2-11,1-1 0,0-3-347,2-2-706,-3 0-438,-2 0-1736,-5 2 3227,-4 4 0,-5 3 0,-4 3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6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19538,'1'-1'4179,"0"0"-3652,24 1-280,-13 0-124,21 0 45,-21 0-23,-2 0 23,-3 0 0,-2 0-44,-1 3-46,-2 1-11,-1 4 12,0 2 78,-1 3 112,-1 1-34,-2 3-112,-1 0-78,1 1-45,1 0 0,1-1-11,1-2-34,2-2 45,2-3-33,4-5-550,4-2-605,5-12-1781,5-8 2969,6-14 0,-12 12 0,-2 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6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26597,'-6'23'213,"5"-4"-45,10-9-34,5-3-10,1-2-34,0-3-57,-2-1 1,-3-1-23,-2-1 0,-2-3-11,0-3-89,-1-6-214,-1-1-201,-2-1-381,-1 1-785,-1 4-2229,-1 3 3899,-3 4 0,2 2 0,-3 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7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27583,'37'-2'762,"-3"-2"-695,-12-2-45,0-2-22,-1-1 0,-1-1-358,-1 0-516,-1 0-392,-3 2-998,-2 1-3910,-4 3 6174,-2 3 0,-3 1 0,-3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1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26283,'-18'44'639,"3"-3"-381,9-18-56,0-1-1,1-1 1,2-4-68,2-4-22,0-4 23,2-3-23,3-2-56,2 0-12,3-2-44,2-1 0,2-1-112,2-6-492,2-6-349,2-8-705,1-3-1838,-1 0 3496,1 2 0,-9 10 0,-2 3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28266,'43'-13'405,"-5"3"-405,-13 9 0,-1 1 0,0 2 0,-1 2 0,0 2 0,-1-1 0,-2 0 0,-2-2 0,-4-1-1110,-5-1-1165,-5-1-5233,-2 0 7508,-4 0 0,0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4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26967,'-21'40'-527,"4"-5"-706,11-20-1725,2-3-6873,2-4 8160,1-4 0,1-2 0,0-2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25375,'6'40'-425,"-1"-6"-1312,-4-19-7081,-2 1 8818,-5 0 0,4-7 0,-4-1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4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24031,'0'-3'3765,"0"1"-3093,0 2-469,32-3-203,-10 3 0,28-3 0,-18 3 0,-1 0 0,-4 0 0,-3 0 0,-2 0-942,-3 0-862,-1-2-2006,1-2 3810,1-1 0,-8 2 0,-2-1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4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24995,'0'-2'2767,"0"0"-2352,0 2-191,-3 34-191,1-13-33,-2 29-548,2-25-965,1-2-2229,3-7 3742,7-6 0,-5-5 0,3-4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26888,'46'-26'628,"-5"4"-594,-22 14-23,-2 1 11,-2 2-11,-1 1-11,-1 1 0,-1-1 23,-2 1-23,0 1 0,-1-1 0,-2 2 0,-1 0 11,-2 1 23,-1 0 190,-1 5 100,0 2-77,-2 4-124,0 4-56,0-1-43,0 1-24,0 0 0,-1 0-46,0-2-570,-3-1-460,0-1-986,-2-3-6734,-1 0 8796,-1-1 0,3-4 0,1 1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5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 23919,'-2'-2'3295,"0"0"-2993,2 2-235,0 0-67,-4 27-269,2-17-806,-3 22-1693,2-24 2768,-1-1 0,3-4 0,-1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5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28367,'51'-1'304,"-4"-2"-304,-13-3 0,-2-1 0,-3-1 0,-4 1 0,-4 1-326,-3 0-1075,-6 1-1064,-3 3-7366,-4 1 9829,-3 4 0,-2-3 1,0 3-1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5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26664,'-17'45'662,"3"-6"-394,18-26 12,3 0-78,5-2-124,3-1-44,1-1-34,0-4 0,2-2-437,1-1-549,2-5-807,4-6-3394,2-6 5187,2-11 0,-12 12 0,-4-1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6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28311,'36'-15'90,"-3"2"-628,-14 10-918,-1 1-1335,-3 1 2791,-5 1 0,-4 0 0,-4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6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21 25858,'-1'-2'1972,"0"2"-1860,1 0-79,30-2-33,-8-1-89,25-1-763,-19 0-728,-4 1-2756,-6 1 4336,-5 1 0,-7 1 0,-2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6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29 24748,'-15'41'1345,"3"-5"-1020,11-18-112,6-3-34,4-4 112,8-5 68,2-3-1,3-7-145,-2-5-134,-2-8-23,-4-5-45,-5-2-11,-5 2-79,-3 2-593,-4 6-683,-2 3-2892,-4 5 4247,4 1 0,1 3 0,4-1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6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26955,'4'59'270,"-1"-4"-270,-3-18 0,0-2-393,0-3-794,-1-6-1491,-1-4-7153,-2-4 8969,0-5 0,2-5 0,0-4 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54 18563,'-3'-4'6779,"0"0"-6241,3 4-157,0 0-101,22-6-123,-14 4-79,17-4-67,-21 6-11,0-1-224,-3 1-840,1-1-1300,1-2-7467,2-4 9686,0-2 0,-1 3 1,-1 1-1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8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27370,'-1'55'1008,"-2"1"-918,-3-5-68,-2 3-22,1 0-145,1-4-818,3-7-842,3-10-3506,0-12 5311,5-10 0,-3-6 0,3-5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26317,'-35'17'941,"8"3"-717,20 4 34,4 2-68,3 2-4329,7-4 4464,23 2-258,-8-13 837,17-3-893,-21-19 12,0-6-23,-4-8-101,-2-2-213,-5-2-302,-3 3-359,-3 3 2138,-4 5-10994,-2 8 9582,-6 6 1,5 3 0,-1 1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8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27718,'-1'44'515,"0"-5"-515,-1-15 0,0-1-818,0-2-694,0-3-2321,1-5 3833,1-6 0,0-3 0,0-4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8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26059,'21'57'359,"-5"-7"-393,-13-22-1120,-2-4-1972,-1-4 3126,-7-4 0,5-8 0,-4-2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9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28671,'63'0'0,"0"0"0,-10-2 0,2 0 0,17-1 0,1-2-410,-13-1 1,-3-1 409,2-2 0,-1 1 0,0-2 0,-1 1 0,-4-1 0,-1 0 265,40-9-1285,-17 3-2811,-21 4 3831,-17 6 0,-19 3 0,-10 3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5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72 25656,'-55'-13'2588,"8"2"-2161,23 7-427,8 2 0,7 0 0,6 1 0,14 1 0,10 0 0,19-1 0,11-3 0,6-1 0,0-3 0,-6 2 0,-7 1 0,-10 2 0,-9 2 0,-9 0 0,-9-1 0,-5 1 0,-12 0 0,-9 0 0,-15 1 0,-12 3 0,-11 4 0,-7 4 0,-2 3 0,-11 6 0,30-7 0,2 2 0,35-8 0,7 1 0,17 2 0,47 5 0,2-7 0,36 1 0,-28-13 0,-11 0 0,-17-3 0,-17 1 0,-14 2 0,-14-1 0,-15 0 0,-14 1 0,-16 2 0,-8 1 0,-4 3 0,4 2 0,10 2 0,13 0 0,15-2 0,9-2 0,9-2 0,10 0 0,11 0 0,16-3 0,12-1 0,6-4 0,0 1-147,-5 0-3282,-11 3 3429,-10 1 0,-16 2 0,-5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5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3206 138 23672,'-71'-19'1883,"-11"0"-2073,33 8 1,-2 0 256,-10 0 1,-4 1-921,-10 0 0,-3 0 998,-11 1 1,-3 1-12,24 3 1,-1 1 0,-1 1-61,-6 0 1,-1 1 0,0 0-8,-5 2 0,0 0 1,-1 2-31,-3 2 0,0 1 1,-1 2-38,-1 1 0,0 1 0,-1 2 7,2 2 1,-1 3-1,2 0 4,1 2 0,1 1 1,1 1 36,6 0 1,2 2 0,1 0 14,8-1 0,2 2 1,3 0 37,-16 9 0,7 2-84,15-3 0,7 1-17,-17 31 11,32-4 56,27 0 57,38-7 290,41-10-369,-11-25 1,8-5-46,20-3 0,8-4-739,-21-5 0,5-2 0,1-1 739,8-2 0,2-2 0,8-2 0,-12-2 0,9-3 0,3-1 0,-1-1 0,-5 2 0,3-1 0,-4 0 0,1 0 0,4-1 0,-17 2 0,5 0 0,2-2 0,0 1 0,-3 1 0,-6 0 0,9-1 0,-4 2 0,-4 0 0,0 0 160,19-1 1,-2 0-1,-4 1-489,-14 3 0,-2 1 1,-4 1-132,20-1 0,-10-1 839,3-5-402,-37-6 23,-78-9 45,-31-9-40,12 16 1,-7 3 1159,-14-3 0,-6 3-1165,-15 0 0,-5 4-254,22 5 0,-1 3 0,-3 1-224,-7 0 0,-2 3 0,-1 1-1975,-5 2 0,-1 1 0,-1 3 2453,-5 3 0,-2 2 0,10 0 0,4-2 0,9 1 0,11 3 0,1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0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99 303 25835,'-50'2'1491,"15"0"-931,22 1-68,34 0-199,37 2-293,-8-3 0,9 0-612,21 0 1,8 0 611,-13-1 0,3-1 0,3 0-517,-9-1 0,3 0 0,2-1 1,1 0 516,10 0 0,2-1 0,2 0 0,1-1 0,-12 0 0,0-1 0,2 0 0,0 0 0,0 0 0,4-1 0,1 0 0,1 0 0,-1 0 0,1-1 0,0 0 0,1 0 0,0 0 0,0 0 0,-1-1-72,-3 0 0,1 1 0,-1-1 0,0 0 0,-1 0-772,15-2 0,0 0 1,-1 0-1,-3-1 146,-7 1 1,-2 0-1,-2 0 1,-1-1-2580,14-1 0,-3-1 0,-3 0 2938,-13 2 0,-3 1 0,-8 0 1,-6 0-1,-9 2 0,18-2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17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2382 459 22956,'-85'-34'705,"39"17"1,-2 0-1746,-7-1 1,-2 0 1335,-8 0 1,-1 0 90,-8 0 0,-2 1-1457,-5 0 0,-2 1 1401,-1 2 0,0 0-29,1 3 1,1 1 144,6 3 0,2 1-391,6 2 0,1 2-34,5 2 0,1 2-22,2 4 0,0 2 0,1 3 0,-1 3-11,0 4 0,0 2 11,0 2 0,2 2 5,0 1 1,2 0-6,6-1 0,0 1 6,-2 4 0,4 1-17,-9 9 768,6 6-757,38-16 3151,5 5-3151,5 4 707,2 7-707,13 4 90,44 28 22,10-19-646,-14-20 0,5-4 534,-4-11 0,1-4 0,4-1 0,2-1 0,3-1 0,1-1 0,2-1 0,1 0 0,1 0 0,1-1 0,2-1 0,0 0 0,-1-1 0,4-2 0,-9-2 0,4-1 0,-3-1 0,7 0 0,-1-2 0,17 1 0,-5-1 0,14-3 0,-14-3-219,-10-3 219,-8-6 0,13-12 0,-25 1 0,6-12 0,-28 2 0,-4-7 0,-6-8 1073,-6-10-1073,-9-9 0,-15-12 0,-13-11 0,4 42 0,-7-3-338,-19-24 0,-7 0 338,7 19 0,-4 2 0,-19-16 0,-6 6 0,10 25 0,-3 8 0,-4 3 0,-3 5 0,-4 3 0,-1 6 0,-1 3 0,1 4 0,4 2 0,-2 2-118,-14 6 0,2 2-269,26-1 1,3 1-610,-10 3 1,5 0-1684,-2 4-7152,13-1 8720,11-1 0,19-5 0,8 0 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1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0 524 26250,'61'-20'807,"0"1"0,9-2 0,2 2-807,9 0 0,4 0-1411,-19 5 1,3-1 0,1 0 1410,6-1 0,2 0 0,1-1 0,3 0 0,2 0 0,0 0 0,1 0 0,0-1 0,0 1 0,0 0 0,-1 0 0,-1 0 0,-2 1 0,-2 0 0,-1 1 0,-4 0 0,-1 1 0,-2 0 0,26-4 0,-4 2-286,-12 3 0,-5 2-183,-11 4 0,-4 2-5728,31 6 6197,-29 14 0,-33-7 0,-15 6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51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44 351 28671,'49'-24'0,"-1"0"0,2 0 0,-1 1 0,43-15 0,-44 18 0,0 0 0,-1 0 0,0 0 0,41-15 0,-8 6 0,-10 5 0,-11 5 0,-14 5 0,-15 5 0,-14 4 0,-10 3 0,-20 1 0,-13 7 0,-25 5 0,-19 10 0,-17 7-495,41-12 1,-2-1 494,1-1 0,0 0 0,-43 7 0,9-5 0,9-4 0,11-2 0,13 0 0,16-1 0,15-2 989,23 1-989,18-3 0,29 0 0,18-3 0,15-6 0,6-4 0,-31-2 0,0-1 0,19-6 0,8-3 0,-54 13 0,-18 4 0,-16 2 0,-20 4 0,-19 5 0,-21 5 0,4 1 0,-3 1 0,-37 5-170,31-6 1,2-3 169,-17-2 0,14-5 0,16-2 0,17-2 0,17 0 0,11 0 0,40-8 339,8 0-339,42-8 0,2 3-240,6 1 240,-1 0 0,-11 2 0,-16 1 0,-20 3 0,-20 3 0,-15 2 0,-22 7 0,-50 15 0,-4 0 0,16-5 0,-2-1 0,-29 6 0,3-5 0,8-4 0,3-1 240,32-6-240,6 0 0,40-5 0,17-2 0,25-4 0,21-4-633,17-6 633,8 0-309,-1 1 309,-41 8 0,-1 0 0,15-1 0,0 2 0,-49 4 0,-14 1 0,-23 1 612,-15 0-612,-24 5 0,1 1 0,-2 2 0,-32 4 0,29-3 0,2-1 0,-8-1 330,15-3-330,15-2 0,17-2 0,8 1 0,19-1 0,11 1 0,18 1 0,13-2 0,10 1 0,3-1 0,15-2 0,-31 2 0,-1-2 0,-36 2 0,-34 10 0,-7 0 0,-31 10 0,-1-5 0,-2-4 0,3-6 0,9-3 0,12-2 0,14-2 0,12-2 0,16-1 0,15-3 0,17 0 0,16-2 0,14-1 0,6-2 0,2 0 0,-9 0 0,-7 2 0,-28 5 0,-13 1 0,-34 5 0,-17 2 0,-19 5 0,-11 5-3392,-5 5 3392,1 2-222,7 0 222,11-3 0,16-4 0,14-4 0,12-4 0,20-2 3282,16-2-3282,23 0 0,20-6 0,13-3 0,5-6 332,-6-1-332,-15 2 0,-22 3 0,-21 4 0,-16 4 0,-22 1 0,-10 2 0,-15-1 0,-9 1 0,-7 4 0,-33 8 0,22 0 0,-14 4 0,41-6 0,15-4 0,14-3 0,7 1 0,9 1 0,23 7 0,3-3 0,23 2 0,-3-8-1457,5-8-2499,6-7 3956,6-9 0,-30 6 0,-5 1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0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98 26328,'-5'41'67,"0"3"-55,-1 0-12,0 2 11,0-1-11,0-4 0,2-5 0,0-6 0,1-10 0,1-6 11,0-7 0,1-4 0,-1-8-11,1-8 23,-1-13-23,0-13 0,0-8 11,1-4-11,1 0 22,5 3-10,3 2-12,7 4-12,2 6 12,0 8 0,-1 9 12,3 8-12,-6 6 0,3 4 22,-6 5 79,-2 5 56,-3 7 67,-3 6-67,-6 4-123,-3 1-12,-5-1-22,-1-4-22,1-3-416,-1-1-245,5-8-516,1 0-1109,6-8-7474,2 0 9782,4-2 0,-3 0 0,3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0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24 127 19246,'4'-1'4662,"-1"1"-4359,-3 0-102,0 0-178,24-32 33,-18 17-56,18-25 44,-23 25-21,-2 4 10,-4 4 1,-3 3 0,-3 2 111,-2 2-44,1 4 0,2 3 44,1 7 124,2 3-22,2 5-23,2 1-33,2 1-46,1-1-133,1-4-12,3-3-56,2-5-673,3-5-661,2-2-1377,3-3-5805,2-6 8572,2-3 0,-7 1 0,-3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1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24827,'-1'60'1244,"-1"-5"-1043,-2-24-134,0-5-33,2-7-23,0-8 0,2-6 34,0-4 90,0-5 89,0-5-101,1-8-78,2-5-34,1-1 0,3 2-11,1 3-202,0 4-503,2 2-651,1 2-806,2 2-2624,2 3 4786,0 2 0,-7 2 0,-1 1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1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25667,'-34'12'908,"4"2"-662,20 5-78,1 2-67,3 1-11,2 3-23,2 1-33,2-1-23,3-1-11,2-4 0,3-5-202,3-6-661,0-5-974,1-7-1962,2-7 3799,-1-6 0,-5 5 0,-2 1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26675,'-4'66'819,"0"-6"-6424,-2-21 5628,2-5 1397,1-7-1431,2-9 814,1-9-848,1-4 34,4-11-56,4-5 3324,4-7-3313,1-3 45,-2 3 11,-2 5 0,-3 5-11,0 3 11,-2 4 101,-1 0 89,0 6 101,-2 4-11,0 8-123,-2 6-78,-2 2-68,-2 1-11,-1 0-538,-1-4-482,2-4-1086,2-6-4337,2-7 6443,4-2 0,-2-3 0,2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1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73 21700,'3'0'2185,"-1"0"-1960,-2 0-169,18-22 134,-13 13 180,13-18-23,-18 20 34,-1 2-44,-1 3-80,-2 1-33,-2 9-33,-1 4 10,-1 9 1,1 5-79,0 1-33,2-1-79,3-1 0,1-3-22,1-3-23,1-4-851,3-6-2073,2-3 2958,2-8 0,-3 1 0,-1-3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2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21678,'37'-8'0,"-8"1"0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2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25858,'5'44'515,"-3"4"-414,-7 3 0,-1 2 55,-4-3-10,1-6-68,1-9-78,3-11 23,2-9-46,2-10 23,1-5 0,7-11 0,5-8 12,8-10-12,3-3 0,-2 2 0,-2 6 33,-3 8 1,-5 6-1,-3 5 46,-3 3 22,-1 2-45,-2 0-22,1 4-34,-1 4-157,-1 6-527,0 2-1064,0 0-3439,4-6 5187,5-3 0,-4-5 0,1-2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3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24983,'-2'38'1065,"5"-4"-874,6-18-68,8-5-67,4-5-34,7-10-11,-11-5 12,2-5-23,-15-2 22,-2 2 23,-2 2-45,-3 2-56,1 4-784,-2 2-2051,1 2 2891,2 1 0,1 0 0,0 1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3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4 25454,'-39'10'505,"7"3"-304,23 5 34,2 3-33,3 4 22,2-1-112,1-2-78,4-4-34,2-7-12,4-5-10,2-4-135,2-8 23,0-5-12,0-10 68,-2-3 22,-1-3 56,-3 1 0,-3 4 0,-1 5 0,-1 6 0,-1 5 33,0 4 12,0 2 67,1 5 90,0 3-101,0 8-90,1 3-22,1 6-583,-1-8-1098,1 1-3249,-1-12 4941,2-3 0,-2-3 0,0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24726,'-6'44'1613,"1"-7"-1557,3-21-56,1-5 0,1-6-11,1-2 11,4-6-11,4-6 11,4-7 11,3-5 0,-1 1-11,-1 3 0,-2 5 0,-3 4 0,-1 5 12,0 2-1,-2 3 0,2 3 0,-2 4-11,-1 3-381,-1 2-952,-2 2-3340,1-1 4673,2-3 0,-2-5 0,0-4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4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26933,'-33'49'1255,"6"-6"-1042,21-22-34,3-2-88,2-1-91,3 0 0,2 0 0,2-3 0,3-3-371,1-5-929,-1-4-437,1-5-1971,1-7 3708,2-6 0,-6 4 0,-1 1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4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24771,'0'72'1703,"-2"-2"-1479,-2-21-101,-2 0-67,1-5-22,0-7-34,3-11-23,2-10 1,0-9 22,2-7-11,4-10 11,5-7 0,5-7 11,0 0-11,0 2 0,-3 5 89,-2 5 102,-2 6 101,-2 3 66,-1 2 79,-2 5-157,0 3-157,-2 7-88,-1 4-35,0 2 0,-1 0-886,0-3-918,-1-4-4672,1-5 6476,-1-4 0,1-3 0,0-1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4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45 23840,'9'-20'1513,"-3"3"-1075,-8 13 43,-2 2-100,-1 1-67,-1 1 45,0 6 10,0 2 23,0 9-101,1 2-156,2 1-90,2 0-45,0-1 0,3-3-180,3-2-1086,4-3-1747,7-5 3013,4-3 0,-7-3 0,-1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26563,'0'67'493,"-3"-2"-459,-2-15-34,-4 0-23,0-1-772,0-7-964,2-7-2533,3-9 4292,6-11 0,-2-8 0,3-6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5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29 25813,'-23'36'538,"5"-4"-527,15-19-11,2-4 0,1-5-23,0-2-44,4-6-258,3-6-101,4-7 45,2-6 68,-1 0 234,-2 4 79,-2 5 0,-3 6 23,-1 4 111,-1 2 101,1 2 79,-1 1 11,1 5 101,0 4-180,-1 7-122,-1 1-68,0 1-45,1-1-11,-1-3-672,1-3-1603,0-4-7556,1-5 9375,3-1 1,-4-2-1,1 0 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24401,'1'45'1334,"0"-2"-1010,-1-9-66,0 0-90,0-5-56,0-6-78,0-7-34,2-8 0,3-4 0,3-6 0,3-6-269,1-4-516,1-6-840,0 0-3305,-1 3 4930,-1 1 0,-5 8 0,-1 2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6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44 26071,'-17'48'616,"3"-7"-538,13-24 12,4-4-34,3-2 22,5-4-33,3-3 79,4-2-46,1-3-44,0-4 44,0-5-33,-2-5 11,-3-3-23,-3-1-10,-3-3-23,-4 1 0,-2-1-123,-1 2-337,-2 4-447,-3 4-1279,-2 6 2186,-3 7 0,3 0 0,2 2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6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26071,'2'47'358,"-3"-4"-268,-1-19-68,-1-4-11,1-6 0,1-6 1,1-4 77,0-3 314,0-5 91,4-5-248,2-6-156,2-3-68,1-1-22,-2 2-302,1 2-640,-2 2-951,1 4-3272,0 3 5165,2 4 0,-5 1 0,1 1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6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 21768,'0'-3'3596,"0"0"-2777,0 3-506,-8 30-78,5-16-111,-5 22-68,7-24-34,1-2-22,0-4 0,2-3-22,3-1-135,3-5-179,2-4 56,2-5 67,-2-4 45,-1-2 34,-1 1 88,-2 2 46,-2 4 11,-2 4 24,0 5 32,-1 1 168,1 2 123,1 6 1,0 4-79,-1 5-56,1 2-44,-2 1-102,1-1-67,1-2 0,-1-2-11,2-4-706,0-4-1098,2-2-2958,1-3 4762,3-3 0,-4 2 0,0-1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7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26351,'1'56'896,"0"-4"-829,-1-20-55,1 0-24,0 1-235,-1-1-951,0-3-1626,0-3 2824,0-4 0,0-10 0,0-3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7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23090,'28'-6'-1928,"-9"-2"1,-12 12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07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24894,'-14'51'1468,"3"-4"-1379,8-19-33,3-2 79,7-4-23,3-6-11,10-6 55,2-5 80,4-6-12,0-8-45,-1-6-67,-4-7-78,-4-3 0,-7 1-12,-4 1-22,-4 3-202,-7 1-414,-5 4-683,-7 3-1738,-7 6 3037,-2 6 0,10 1 0,3 1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60 193 18944,'4'0'4157,"-1"0"-3675,-1 36-135,-2-11 23,-1 32-79,-5-21 68,-3 0 78,-2-3-33,2-7 77,1-8-78,2-9-89,2-5-11,0-6-213,1-9-23,0-11-22,0-12-23,2-11 0,6-6 1,5-2 10,8 0 1,7 4-34,2 4 0,2 7 22,-3 9-22,-5 8 34,-6 9 22,-5 6 22,-5 4 146,-1 3 124,-3 6-136,0 4-143,-10 19-69,-2-3 0,-11 11-13,0-12-479,1 0-2142,-2 2-1175,12-10 3809,1-2 0,10-12 0,0-3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0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54 137 24087,'29'-42'572,"-7"5"-326,-19 18 124,-3 3-102,-5 5 69,-2 3 78,-6 5-79,0 2-23,-1 6-77,2 2 10,0 8-33,2 3-90,2 4-78,2 2-22,1 0-46,3 0-268,1-2-684,3-4-1378,3-5-5984,5-6 8337,7-3 0,-8-4 0,1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25970,'-9'47'728,"2"-7"-605,4-24-45,1-7 23,1-4 45,1-4 67,1-2 22,3-5-179,4-3-44,2-5-12,2 1-90,-1 1-683,0 3-673,0 2-2307,1 0 3753,0 1 0,-4 3 0,-1 1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0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27527,'-35'6'851,"5"2"-694,23 7-101,2 2-22,2 0-34,2 1 0,0-1 0,1 0-381,4-3-807,1-1-582,5-3-2219,1-2 3989,2-3 0,-6-3 0,-1-1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1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26507,'-6'70'684,"-1"-6"-594,-1-24-45,1-5-34,1-6-11,3-8-11,1-7-23,1-8 0,2-4 34,4-5 0,2-5 0,5-3 0,-1-2 0,-2 5 0,-2 4 34,-2 2 56,0 2 10,-1 4-21,0 2-57,-2 5-11,0 1-11,-2 0-280,0-1-403,0-2-606,1-2-1513,0-1-7029,1-4 8314,2-1 0,-2-1 0,1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24110,'18'1'784,"-4"-1"-336,-14-5-145,-3 0-12,1 3 23,-2 0-23,1 1-22,0 2-45,0 4 56,0 5-11,0 6-123,0 4-113,2 0-21,1-2-12,0-4-12,3-3-122,3-4-494,2-3-649,3-3-863,-1-4-4292,-1-5 6432,0-4 0,-5 5 0,-1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26575,'40'-21'-4729,"-6"4"4729,-26 16 0,-3 1 0,-3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4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25 20031,'0'-4'4101,"0"1"-3429,0 3-11,0 0-425,-1-8-12,1 6-34,-1-5-10,-1 12-24,-3 6-10,-2 9-12,-4 6-66,-2 3-12,-3 2-34,0-2 12,0-2-34,2-5 0,3-5 0,4-7 0,3-5-12,2-3-10,2-2 22,1-7 22,5-5-10,6-10-12,5-4 0,4-3-12,-1 1 12,-1 4-11,-2 4 11,-2 5-11,5 1 22,-5 7-11,2 1 0,-6 4 0,-4 2 11,0 2 304,3 15 32,-2 0-11,2 14-101,-4-5-134,0-3-56,1-3-45,-1-4-12,0-4 12,0-4-1747,4-3-281,1-2-2925,6-4 4953,3-5 0,-8 3 0,-1-3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4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53 26799,'-25'41'885,"11"-8"-650,28-22-112,9-5-89,6-3-34,2-9 22,-3-3-10,-4-7 10,-7-2-11,-7-1 34,-5 1-34,-3-1 12,-7 3-23,-4 3-79,-6 6-335,-2 3-292,-2 3-638,3 5-1525,2 2-6962,7 3 8874,3-2 0,3-3 0,1-2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4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27606,'0'69'291,"0"-3"-291,-2-17-247,-2 0-772,-2-3-1581,-2-5 2600,-1-5 0,5-17 0,-1-7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4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25319,'39'-39'-9831,"-5"6"8423,-16 22 0,-8 5 0,-2 1 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5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22204,'1'-3'3093,"-1"1"-2095,0 2-920,4 19-56,-3-4-22,4 15-302,-5-10-1200,0-3-5019,0-4 6521,0-3 0,0-6 0,0-2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22294,'0'-3'2813,"1"1"-1782,-1 2-718,1 25-21,0-9-1,0 21-67,-1-16 34,2-3-23,2-4-201,2-4-23,1-4-22,2-3-292,1-2-616,2-4-1030,2-2-3844,1-2 5793,3-3 0,-8 6 0,-1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5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24 26575,'-32'38'829,"9"-6"-594,20-13 56,6-4-55,4-3-46,4-4 0,5-4-145,1-6-45,2-8 0,-2-5-280,-2-7-560,-4-1-325,-6-1-1233,-2 2-7433,-2 4 9045,-6 8 0,4 5 0,-3 5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09:59:55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0 292 26754,'90'-12'958,"-36"3"1,4-2-959,14-6 0,3-1-1187,13-3 0,2 0 1187,-25 7 0,1 0 0,0 0-509,3 1 1,-1 1-1,1 1 509,0 0 0,-1 2 0,0 0 0,32-3 0,-3 2 146,-7 1 1,-2 2-147,-7 1 0,-4 1 0,-9 0 0,-2 1 0,-10 2 0,-2 0-1144,37-2-1814,-19 1 3191,-18-1 1,-26 3 0,-11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52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26933,'45'-14'1738,"-3"4"-1738,-20 9 0,0 2 0,0 3 0,-2 1 0,-1 3 0,-3 0 0,-3-2 0,-3 0-1121,-3 1-1222,-2-1-5612,-2 1 7955,-2-3 0,0-1 0,-1-2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5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24334,'0'-4'2666,"0"1"-2273,35 4-192,-6 3-201,34 1-324,-10 2-1267,8-1-5525,9-3 7116,6-1 0,-32-2 0,-7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53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26731,'-53'-1'1390,"6"5"-1345,25 4-45,2 4-404,4 1-839,5-2-1413,4-2-7175,3-4 8196,5-2 0,-1-3 0,1 0 1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53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0 26575,'-46'43'773,"2"-3"-2129,11-11-2387,0 1 3743,-3 2 0,16-14 0,3-2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1:53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28054,'87'-31'308,"-36"18"1,2 2-309,7 6 0,3 2-750,11 1 1,2 0 749,6 3 0,1 1-797,3 2 1,-1 0 796,-1 3 0,-1 0 0,-4 1 0,-2 2 122,-7-1 0,-2 1-1731,-9 1 1,-5 1 1608,30 15 0,-41-12 0,-20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38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62 26597,'-14'-8'1244,"4"0"-908,14 3-79,2 0-55,4 1-167,1-1-35,4 0 0,3 1 0,1 0 0,2 0 0,0 1 0,-2 0-102,-4 1-615,-3 1-527,-3 0-582,-3 1-3530,-4 2 5356,0 5 0,-2-3 0,0 3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39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28334,'10'-7'134,"1"-2"-134,2 4-11,1-3-471,2 1-762,2-1-828,-1 1-2500,1 2 4572,-2 2 0,-7 1 0,-3 2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39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85 25521,'-15'47'964,"6"-7"-628,15-25-101,6-3-111,3-4-79,4-5 33,1-5 68,1-7-34,0-7-56,-2-5-34,-4-3 23,-5 0-34,-5 0-11,-3 3-101,-5 2-437,-1 5-783,-4 4-1930,0 2 3251,4 0 0,1 3 0,3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39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27370,'4'45'236,"-2"-1"-236,-1-11-314,-1 0-706,0 0-1221,0-2-6319,0-4 8560,0-5 0,0-10 0,0-5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3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25869,'34'-23'-818,"-6"3"-841,-20 13-2263,-2 1 3922,-1-2 0,-3 3 0,0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0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22911,'0'-2'3350,"0"0"-2824,0 2-155,0 25-58,0-2-78,0 26-89,0-9-112,-2-1-34,0-1-124,1-6-649,0-6-818,0-6-2420,1-7 4011,3-6 0,-3-5 0,2-2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0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5 22877,'1'-2'2970,"0"0"-1256,-1 2-1524,-6 25-145,-2-6-45,-5 23-11,1-12-191,-1 2-347,2 0-504,0-3-1200,2-4-5601,1-4 7854,3-5 0,2-7 0,2-4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26541,'37'-4'112,"-4"3"-112,-21 5-504,1 2-1311,-3-2-3351,1-1 5166,-2 0 0,-5-2 0,0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0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23661,'3'-1'1770,"0"0"-1770,-3 1-840,0 0-1547,25 0-7444,-16 0 9496,19 0 0,-24 0 0,-2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0:40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27158,'5'66'571,"-1"-4"-571,-4-25-504,0-1-964,0-4-2645,0-4 4113,-1-4 0,0-11 0,0-3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5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37 21723,'0'-4'3316,"0"1"-2778,0 3 303,0 0-707,-24 11 12,11 0-57,-18 10-55,17-1 0,2 0-34,3 0 11,3-3-11,3-3 0,3-2 0,5-2 0,2-3 0,9-4 0,2-4-11,5-7 11,0-7 11,1-7 0,-2-2 67,-5 2 147,-4 1 100,-7 3 11,-3 2-3527,-5 2 3259,-3 1-35,-3 3-313,-9 2-471,3 4-570,-2 7-1178,6 3-6488,5 2 9835,2 0 0,2-3 0,1-3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23852,'3'0'2947,"-2"0"-2275,-1 0-672,12 24-201,-9-14-494,9 20-717,-11-19-1692,-1 2 3104,0 3 0,0-7 0,0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6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25611,'45'-25'146,"-5"5"-124,-16 17 158,-5 2 111,-6 4-56,-5 2-11,-4 4-45,-3 3-44,-5 2 0,-2 1 33,-5 2 0,-1 0-79,0-1 90,3 1 1,2-2-46,2 0 68,3 0-12,0-1-78,2 0-21,2 0-91,2-2 0,4 0 0,5-3 0,2-3-57,4-3-4198,3-4 2866,3-7-1883,3-6 3272,2-7 0,-13 8 0,-3 2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7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27953,'8'-17'718,"0"2"-718,4 10 0,1 0 0,-1 2 0,0 2 0,-1 0-752,-1 1-962,0 0-1558,-2 0 3272,-1 5 0,-4-4 0,-2 4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8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28020,'25'-24'-2801,"-3"5"-3664,-12 18 6465,2 5 0,-5-3 0,-2 4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8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2 115 25802,'-2'47'1153,"6"-13"-985,12-16-55,7-16 44,7-12 44,1-9-10,-1-10 33,-6-2 67,-9 2-67,-7 2-112,-11 4-101,-7 4-11,-8 4-302,-4 7-729,0 3-1042,2 5-7758,4 5 9510,7 2 0,4-1 0,3-2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8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23019,'-1'26'4404,"-2"5"-3801,-3 5-603,-1 4-429,-1-2-1308,2-2-3579,3-5 5316,2-5 0,1-12 0,0-5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8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22575,'0'0'0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6 128 24961,'-3'0'2017,"0"0"-1972,28-13-45,-9 3-34,22-12-168,-16 8 1,-1 0 33,-3 3 112,-2 1 56,-2 2 0,-3 0 22,0 2-22,-1 1 101,-2 1 123,-2 2 90,-3 1 291,-1 1 101,-2 0-369,-1 7-337,-3 4 0,-2 9 0,-5 4 0,-1 5 0,-1 1 0,0 2 0,1 0-214,1-1-772,1-5-717,4-4-2409,3-6 4112,1-6 0,2-4 0,0-4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9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26115,'0'-2'2443,"0"0"-2330,-11 40-113,6-11-35,-9 30-771,10-23-886,1-5-3889,2-4 5581,1-5 0,0-10 0,0-3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9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25084,'0'-5'2914,"0"1"-2522,0 4-236,40-19-156,-21 12 0,30-13-212,-33 18-696,-6 2-817,-2 0-4091,-5 1 5816,-2 6 0,-1-5 0,0 5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9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28390,'-34'50'201,"6"-6"-201,20-18 0,3-3 0,2-2 0,2-5 0,0-3 0,1-3 56,0-2-32,1-3-24,1-1 0,2-3 0,3 0 0,3-1 0,3-2 0,3-1 0,2-3 0,1-2 0,-2 0 0,-2 1 0,-2 1-1077,-4 1-850,0 3-4841,-2 0 6768,0 3 0,-4 0 0,-1-1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49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26967,'-9'41'-1827,"-3"-3"1,7-29 0,-2 0-1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50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28671,'70'-20'0,"0"-1"0,-9 3 0,-2 1 0,-5 1 0,-8 2 0,-6 3-2981,-6 2 2981,-7 5 0,-12 2 0,-6 2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2:5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28367,'26'-1'304,"2"0"-304,0 1 0,2 0 0,4 0 0,-1 0 0,-2 0 0,-1 0 0,-4-1 0,-5 0 0,-3-1 0,-7-1 0,-5 2 0,-5 0 0,-11 0 0,-9 3 0,-12 5 0,-5 4 0,1 3 0,3 0 0,8-5 0,7-3 0,8-3 0,5-2 0,3-1 0,11-2 0,5-4 0,13-3-539,3-7-1791,4-1-7501,2 0 8420,0 3 0,-17 7 0,-3 3 1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06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28671,'59'-6'0,"-1"-1"0,-11-3 0,1-1 0,0 0 0,-4 0 0,-4 2 0,-4 1 0,-7 1-584,-4 2-2184,-7 2-7063,-7 1 9398,-5 8 0,-5-4 0,-1 4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06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27244,'50'-39'0,"-2"4"687,-13 14-1013,-1 4-1338,-2 5-2852,-6 7 4546,-6 10 1,-9-3 0,-6 6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07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37 137 25880,'-20'43'1636,"3"-5"-1154,22-14-169,6-4-100,9-6-90,8-6-99,4-12-24,4-9 0,-1-8 0,-5-7 0,-7 0 0,-9 1 0,-7 1 0,-5 2 0,-5 0 0,-2 2-427,-4 4-559,-1 4-661,1 4-2017,1 3 3664,4-1 0,2 4 0,2-1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07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27841,'8'72'830,"-3"1"-830,-4-6 0,-1 4 0,0 0 0,-1-4-528,0-9-1343,0-8-2275,0-10 4146,1-10 0,0-14 0,0-7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0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26563,'49'-24'-1412,"-6"1"-1501,-21 8-6918,-2 0 8162,-3 1 1,-7 7 0,-4 1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09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26608,'48'-14'1793,"-2"1"-1625,-12 2-79,1 0-76,-3 2-13,-4 1 0,-4 2-304,-6 0-625,-2 1-450,-5-1-1646,-5 4 3025,-2 0 0,-4 1 0,0 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09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25802,'-36'52'1546,"6"-3"-1087,16-15-78,4 1-79,2 2-121,4 0-181,3 1 0,2-2 0,7-3 0,5-3 0,12-6 0,8-8 0,10-7 0,6-7 0,2-10 0,-2-4 0,-7-6 0,-8 0-1502,-7-2-1176,-5-3-7153,-2-6 8588,1-4 0,-10 13 0,-1 3 1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0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23605,'0'-2'3362,"0"0"-2712,0 2-303,1 29-235,0-6-90,0 27-22,1-14-224,-2 3-773,1-1-897,-1-1-5333,0-3 7227,0-5 0,0-13 0,0-6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27236,'52'-38'-3496,"-6"5"-6335,-22 19 9011,-2 2 0,-10 5 1,-3 4-1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27594,'42'-16'348,"-5"4"-628,-18 8-729,-1 1-873,-1 2-4135,-1 0 6017,-3 1 0,-6 0 0,-2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0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27953,'20'40'179,"-6"3"-157,-20-1-5671,-5 4 5660,-5 0 1398,0-4-1409,3-9 860,4-11-849,5-11 34,2-11 347,5-13 3046,4-10-3438,5-12 0,3-8 0,0-1 0,0 1 0,-2 6-707,-1 8-1702,-2 10-7422,-1 9 8425,-1 9 1,-4 2 0,0 2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1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28671,'57'-14'0,"-2"1"0,-12 6 0,-1 0 0,-5 3-24,-5-1-1208,-4 2-1267,-7-1-7332,-6 2 8412,-7 0 0,-4 2 0,-4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1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27617,'50'-8'-2354,"-1"1"-1365,-10 6 3719,-3 1 0,-15 0 0,-7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1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25364,'19'43'1614,"4"-9"-1278,8-27-56,4-4-179,-2-10-22,-2-4 33,-7-8 56,-7-2-68,-9-1-66,-4-1-12,-7 0-22,-7 4-134,-7 5-516,-8 6-616,-2 6-2162,0 8 3428,6 0 0,9 1 0,7-2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28591,'-10'68'80,"0"-2"-5741,1-11 5661,-1 2 1173,-1 0-1173,1-4 152,0-7-1844,3-9-1636,4-10 3328,2-10 0,1-8 0,0-6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1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28636,'45'-17'-1232,"-5"3"-864,-20 10-6162,-2 2 8258,-1 0 0,-8 2 0,-1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2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28671,'49'-10'0,"-6"0"0,-21 0 0,-3 0 0,-2-1 0,-2 0 0,-1 2 0,-3 3 0,-3 2 0,-3 3 0,-1 0 0,-1 5 0,-2 6 0,0 11 0,-6 10 0,-4 10 0,-6 8 0,-4 3 0,-1 0 0,0-2 0,2-5 0,2-7-1245,4-7-2195,4-10 3440,4-11 0,4-5 0,0-5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2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25891,'1'-2'2780,"0"0"-2780,-2 40 0,-2-5 0,-4 36 0,-3-13 0,-2 2-147,-1-3-2150,0-5-6723,1-8 9020,0-5 0,6-19 0,2-5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5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28671,'53'-31'0,"-3"5"0,-18 18 0,0 1 0,-1 4-651,7 1-1489,-11 2-2476,4 0 4616,-15 6 0,-7-4 0,-4 4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5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26799,'33'-22'-1143,"-3"5"-695,-10 14-4459,-2 2 6297,1 5 0,-8-3 0,-3 3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5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58 25577,'-20'34'1087,"8"-5"-695,23-21 124,9-3-102,10-2-234,4-7-3505,3-5 3392,-4-6-33,-5-2-1,-9 1 57,-8 1-68,-7 2 1,-8 0-23,-4 2 3212,-7 1-3749,-4 3-449,1 3-606,1 2-2508,3 2 4100,3 0 0,5 0 0,3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5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28401,'9'73'270,"-1"-1"-270,-8-16 0,-1 2 0,-2-3-752,0-5-1410,-2-7-4382,2-9 6544,2-9 0,0-12 0,1-5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5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27382,'41'-14'369,"-5"1"-492,-14 10-830,-3 0-1007,-3 1-4831,-2 1 6791,-1 2 0,-7 0 0,-1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6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27639,'49'-30'123,"-6"5"-123,-20 15 12,-3 3-1,-5 3 0,-4 2 23,-4 4 212,-3 7-3302,-3 7 3315,-2 13-259,-6 10 0,-4 7 0,-5 6 0,-3 0 0,1-1 0,1-5-651,5-7-895,3-7-1860,6-9 4254,4-11 0,0-6 0,2-6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27314,'2'54'1357,"-1"3"-1357,-5-2 0,-1 3 0,-2-4 0,0-6-875,3-8-2845,2-8 3720,1-7 0,1-12 0,0-5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7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2340 173 18485,'-58'-8'1494,"0"1"0,-3 0 0,-1 2-895,-4 0 1,-1 1-913,-2 2 1,-1 0 514,-4 1 0,0 1-101,-1 0 0,-2 2-29,-4 1 1,-2 0-355,-2 2 0,-1 0 472,-3 2 0,0 0 17,2-1 1,0 0 38,5-1 1,3 0-62,8-1 0,3 0 282,11-1 1,3 2-322,-34 8-124,20 6-11,9 12 1,7 9-12,4 11 0,5 8 0,7 6-23,10 5 12,18-19 0,5 1-23,10 27 23,3-28 0,6-1 0,31 19 11,22-4 5,-24-33 1,5-4 32,12-2 1,5-6 6,15-4 0,5-7-42,-19-5 1,3-5 0,1-2 3,9-3 1,2-4-1,1-2-148,7-2 0,1-4 1,1 0 140,-21 2 0,-1 0 0,2-1 0,4-2-336,4-2 1,5-3-1,2 0 1,-2-1-1,-5 1 336,0 1 0,-6 0 0,0 0 0,3-1-461,16-6 0,4-1 0,-3-1 1,-10 2 426,-15 2 1,-7 2-1,-3 0 28,13-8 1,-8-1-145,-20 5 1,-7-1 172,1-24 794,-48 0-806,-34-5 6,5 29 0,-5 1 269,-10-1 0,-4 3-264,-10 0 1,-3 5-23,-8 1 0,-4 6 786,-8 3 0,-2 5-775,-3 2 1,-1 5-12,1 5 0,3 4 0,7 1 0,5 3 80,12 4 1,5 2-675,12 0 1,4 2-1346,-20 23-3854,22 5 5793,16 4 0,15-22 0,8-6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8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28671,'41'-26'-237,"-4"6"-838,-17 18-1200,0 0-7556,-3-3 8661,0 0 0,-9 1 1,-1 0-1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8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23964,'0'-2'2263,"0"-1"-2061,8 30-34,-3-5 56,7 25 67,-7-10 1,-1-1-68,-3 7-3526,-1-17 3414,0-3 56,0-18 11,-1-11 0,-1-8-22,-2-11-56,-2-9-44,1-1 3335,1 2-3392,1 9 0,2 9-35,1 8-1534,0 7-750,1 7-7512,4 5 7599,2 6 1,-1-7 0,-1-1-1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9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27964,'25'-40'707,"3"4"-707,3 15 0,2 4 0,0 2 0,0 4 0,-3 3 0,-3 2-371,-1 1-1735,-3 3-3116,-4 1 5222,-6 5 0,-6-3 0,-5 3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26668,'35'-26'-527,"-3"6"28,-10 17-2235,0 2 2818,-2 7 1,-8-4 0,-4 4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9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28177,'36'21'494,"-1"-9"-494,-10-23 0,-1-9 0,-6-7 0,-8-3 0,-5 2 0,-11 0 0,-6 7 0,-8 4-192,-5 9-603,0 4-382,3 6-996,7 3-5133,7 0 7306,9-1 0,0-2 0,4-2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19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27056,'-2'60'1278,"-1"-2"-1166,0-11-68,1 2-44,1 3-22,1 0-392,2-2-797,3-5-1298,6-10-7296,3-11 9805,2-9 0,-6-9 0,-4-4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0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25331,'0'-3'2297,"0"0"-2084,0 3-180,0 0-33,26-1-526,-11 1-1199,21-3-6400,-17 1 8125,-2 0 0,-7 0 0,-3 2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0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27449,'65'-10'627,"-5"-2"-582,-17-1-12,-5 0-21,-8 0 44,-9 3 112,-9 5 113,-6 2-281,-4 2 0,-2 6 0,-1 9 0,-5 12 0,-4 17 0,-6 11 0,-4 6 0,-1 0-785,0-2-885,3-8-918,5-10-6466,7-13 9054,6-13 0,1-9 0,2-5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0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28671,'-1'53'0,"-2"-2"0,-2-13-853,2-3-1286,2-6-4215,9-10 6354,3-8 0,-1-7 0,-1-4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0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28434,'54'-27'237,"-4"3"-237,-19 14 0,-2 1 0,0 3 0,-4 1 0,-5 2-393,-6 2-1590,-7 0-5715,-4 2 7698,-6 4 0,3-4 0,-4 3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1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27762,'-27'53'909,"6"-5"-909,17-20 0,2-2 0,1-3 0,1-4 0,1-2 0,5-3 0,4-4 0,5-2 0,4-5 0,0-1 0,1-2 0,-1-2 0,-3 0 0,-3-3 0,-3 2-785,-3 1-1322,-4 2-5254,-2 0 7361,-1 0 0,0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1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27348,'9'39'-190,"-1"-7"-483,-3-21-873,-1-1-2589,-2-1 4135,-2 2 0,0-6 0,-1 1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1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0 184 27258,'59'-25'1413,"4"1"-1413,2 1 0,5-1 0,0 1 0,-5 2-819,-9 4-1108,-12 5-2342,-16 3 4269,-13 5 0,-9 2 0,-6 2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0 458 26552,'56'-51'2119,"14"6"-2119,-24 29 0,5 4-1328,11 0 1,4 1 1327,12 0 0,4 1 0,9-2 0,3 1 0,-28 3 0,2-1 0,0 0 0,2-1 0,0 0 0,0 0 0,1 0 0,-1-1 0,1 0 0,-2 0 0,1 1 0,-1-1 0,-2 1 0,0 0 0,-1 0 0,31-4 0,-1 1 0,-4 0 0,-2 1 0,-5 1 0,-3 1 94,-7 1 0,-3 1-94,-9 1 0,-4 1 0,35-2 0,-25 4 554,-21 3-1081,-16 1-672,-13 0-818,-11 0-3145,-5 0 5162,-10 3 0,5-1 0,-5 1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3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27740,'36'-35'526,"-1"7"-503,-11 21-23,-2 4-1031,-2 1-1848,-4 5 2879,-3 2 0,-6-2 0,-1 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20 23885,'-2'0'1714,"-3"24"-1399,1 1-91,-5 25-67,0-6 55,-2-2 46,0-5-45,3-8-79,2-11 102,3-10 111,3-11-33,0-12-202,4-14-56,2-14-34,3-5-11,1 0-11,-2 8-11,0 9-874,3 11-1177,6 8-7769,10 6 9630,13 4 1,-17 2-1,0 0 1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4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26933,'58'-46'773,"3"7"-761,-3 21-12,0 7 0,-4 5-740,-10 6-1255,-8 7-7836,-10 7 9722,-12 9 1,-6-9 0,-8-1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27662,'61'-39'-415,"-4"7"-806,-15 24-1737,-3 4 2958,-5 8 0,-15-3 0,-7 5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4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0 170 26272,'57'8'1087,"0"-8"-919,-7-12-78,-4-8-23,-9-3 123,-14-1 46,-11-1-136,-16 2-66,-10 3-34,-11 4-22,-5 7-617,-2 4-560,1 9-1513,4 3 2712,8 4 0,8-3 0,7-2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4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9 24110,'0'-4'2980,"0"0"-2476,0 4-123,-8 39-246,0-4-102,-5 38-33,1-14-649,3 1-797,2-6-2655,2-7 4101,3-10 0,1-17 0,1-8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4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25409,'45'-47'-9831,"-4"3"8742,-23 18 1,-8 11-1,-3 1 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4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23583,'0'-3'3316,"0"1"-2800,0 2-146,0 35-157,-3-7-146,-1 31-67,-2-15-471,2-2-896,1-2-1725,6-7 3092,6-5 0,-4-13 0,4-6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78 110 25555,'-40'26'1165,"9"1"-963,24-2-68,8-3-10,10-5 44,10-7 90,12-5-79,6-13-101,4-7-44,-2-12-1,-5-5-33,-9-5 0,-10 2-481,-8 3-517,-7 5-940,-11 9-5704,-4 8 7642,-9 12 0,9 0 0,2 4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5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26933,'-15'43'964,"2"-3"-964,8-13 0,-1 0-314,3-4-605,0-2-750,3-5-2881,0-4 4550,6-6 0,-4-2 0,4-4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22720,'3'0'2868,"-1"0"-2632,3 25-146,-3-10-90,3 20-101,-5-17-1569,-2-2-7406,-4-2 9076,-6 0 0,4-7 0,0-1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5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28671,'86'-14'0,"9"-5"0,-46 7 0,1-1 0,3-1 0,0 0 0,-1 0 0,-1 0 0,44-10 0,-10 5 0,-16 6-1077,-15 6-1713,-19 4 2790,-16 12 0,-12-7 0,-5 6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6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47 109 22709,'0'2'2196,"-6"30"-1871,2-11-135,-5 26 1,2-18 0,1-2 44,1-5-123,1-7-34,1-5 46,1-6 32,2-2 46,0-8-146,0-7-34,0-15-10,4-9-1,3-9 0,6 0 34,3 3 89,1 7 46,1 10-90,-2 7-12,-2 8 0,-1 5-44,-3 4 44,-1 6 46,-2 6 44,-3 7 33,-2 7-10,-3 7-57,-4 4-56,-5 3-66,-4 0-1,-1-3 11,1-5-44,0-4-34,1-4-112,2-3-168,0-2-56,1-3-292,2-3-458,1-2 1142,3-3 0,2-2 0,2-3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6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5 124 24423,'-4'45'1132,"7"-7"-728,11-27-46,9-5-212,4-9-68,1-8 56,-2-10 79,-6-7 135,-5-4-1,-9 1-201,-3 2-57,-9 4-89,-4 5-33,-9 7-438,-3 5-280,1 5-1109,2 5-5793,7 4 7653,5 4 0,5-3 0,2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7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93 23751,'1'-2'2353,"-1"0"-1524,0 2-414,0 26 78,0-4-23,-5 27-179,-1-10-222,-6 1-69,0-1 0,1-4 0,0-6 0,2-7 0,3-8 0,3-7 0,1-5 0,2-14 0,6-10 0,3-17 0,8-10 0,3-5 0,0 1 0,2 5 0,-2 8 0,1 6 0,0 7 0,-3 8 0,-4 8 0,-5 7 0,-4 3 0,-4 13 0,0-1 0,-6 12 0,-4-1-214,-5 3-962,-2 3-573,1 0-3046,4-1 4795,6-6 0,2-9 0,3-6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3:2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78 26799,'-7'32'1064,"5"-7"-750,17-24-146,1-7-45,0-3-22,-2-9-79,-5-2 1,-3-2-23,-5 2 11,-1 4-11,-6 3-168,-4 6-515,-6 3-460,-5 4-2241,0 6 3384,-2 4 0,10-1 0,3-2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4:46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26821,'-22'37'1188,"5"-6"-964,16-27 168,1 2-346,0 2-46,0 3 0,6-1 0,5 2 0,8 2 0,8 2 0,4 0 0,7-1 0,6-4 0,9-1 0,7-3 0,11-4 0,5 0 0,1-3 0,1 0 0,-5 0 0,-2 0 0,-7 0-3392,-5 0 3392,-11 0 0,-9 0 0,-11 0 0,-10 0 0,-6-3 0,-7-9-1357,-2-7 2206,-2-8-849,-6 5 0,4 8 0,-4 9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4:5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74 21219,'-10'-6'5020,"1"1"-4079,9 5 550,0 0-1491,41 3 0,21 1 0,-6-2 0,6 0-360,8 0 1,1-1 359,8-1 0,1 0-423,3-1 1,0-1 422,3 1 0,-1-1 0,1 0 0,0-2 0,0 0 0,0-1 0,-1-1 0,0 0 0,-5 0 0,-1-1 0,-6 0 0,-1 1 0,-6 1 0,-4 1-82,-7 1 0,-3 0 82,32 1-214,-26 2-1231,-28 0-986,-17 12 2550,-29 14 0,11-8 1,-13 4-1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4:59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21846,'3'-11'4426,"-1"3"-3754,-2 8 841,0 0-1299,21 58-214,-3 19-1144,0-7 1,0 7 1143,-4 2 0,-3 2 0,0 8 0,0 2-270,-3 2 0,0 0 270,-2 1 0,0 0 0,-1-5 0,-1-2 0,0-9 0,0-2-228,0-10 1,-1-4-200,5 30-1343,0-35-673,3-29-3915,2-40 6358,0-26 0,-5 9 0,-3-4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0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1 205 28671,'42'8'0,"31"1"0,-5-2 0,7-1-832,8-1 0,4-1 832,6-2 0,1 0-644,5-2 0,2 0 644,-35-1 0,1 1 0,0-1 0,32-1 0,-1-1 0,-6 0 0,-2-1 0,-8-1 0,-3 0 0,-8 0 0,-1 1 0,-6 0 0,-2 0 0,-3 1 0,0-1 0,-4-1 0,1 0 0,-4 0 0,0-1 0,41-7 0,-11-1 0,-13 0 0,-11-1 0,-9 0 675,-7 1-675,-3 1 1442,-6 0-1442,-3 0 835,-9 2-835,-3 1 0,-5 3 0,-5 0 0,0 1 0,-4 1 0,-1 2 0,-1-1 0,-1 4 0,0-2 0,0 2 0,-1 0 0,3 0 0,0 7 0,8 40 0,1 11 0,-1-7 0,1 4 0,1 1 0,0 1 0,3 9 0,1 2-347,2 5 1,1 5 346,-1-4 0,1 5 0,-2-3-533,4 9 1,-1-1 532,-3-13 0,1 2 0,-1-7 0,-1-1 0,0-6 0,0-2 0,1-2-266,0-5 1,-1-3 265,17 40-306,0-14 306,-5-10 0,-2-9 0,-6-11 555,-2-8-555,-7-11 1030,-4-7-1030,-3-9 616,-3-4-616,-1-2 394,-1-2-394,-4 0 0,-10 1 0,-13 2 0,-20 1 0,-21 2 0,-25-1-359,34-1 0,-3 0 359,-7 0 0,-3 0 0,-4 0 0,-1-1 0,1-1 0,1 0 0,3-1 0,1-1 0,7 0 0,-4 0 0,-28 0 0,-4 0 0,21 0 0,-2 0-430,6 0 0,-3 0 0,2 0 430,-17 0 0,3 0 0,-5 0 0,0 0 0,0 0 0,2 2 0,8 1 0,1 3 0,3-1 0,3 2 0,9 2 0,3 1 0,4 0 0,4-1-44,-40 8 44,23-5 0,22-1 0,21-5 0,17 0 617,9-4-1985,6 0-334,19-1 1702,16-2 0,-8 1 0,3-2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2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8 576 23751,'-4'0'2084,"0"0"-1725,4 0-225,77-64-379,-15 6 284,0 1 0,2-4-202,-19 16 0,-5 1 191,-4 3 0,-2 1 50,19-20 45,-15 17 0,-12 16-33,-5 11-11,-2 6 240,1 4-229,1 4 599,0 0-420,-3 12 22,-5 15 23,-5 23-124,-6 22-78,-11 17-99,-8 8-13,3-46 0,-1 0 0,-16 45-35,3-10-1545,7 2 0,11-38-2397,17-7 3977,22-41 0,-10-1 0,6-6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2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58 176 26048,'-16'59'411,"0"-1"0,1-4 0,5-6-277,15-4-55,14-7 44,13-13-45,18-12-55,5-5-1,1-19 12,-2-10 22,-6-20-23,-7-10 1,-14-7 78,-12-2 78,-9 2 1,-12 2-102,-10 6-78,-10 7-11,-6 12-425,-1 13-763,5 10-1613,5 15 2801,8 15 0,7-9 0,6 7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25241,'0'3'740,"0"0"-975,0-3-9596,0 0 7859,49-36 1,-37 26 0,38-26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3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28671,'-29'62'0,"-1"1"0,4-5 0,6-2 0,14 22 0,3-7 0,15-11 0,9-13 0,19-20 0,7-12 0,10-22 0,-2-17 0,-3-16 0,-11-15 0,-13-2 0,-14-1 0,-8 4 0,-8 5 0,-11 11 0,-6 10 0,-10 12-472,-4 10-1511,3 11-2600,3 11 4583,13 9 0,5-6 0,9-4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3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117 127 24703,'-6'-7'3261,"1"2"-3003,5 5-23,0 0-134,-47 66-45,36-28-40,-14 6 1,3 1-6,23-4 2,13-6-13,7-6 0,17-3 0,6-9 0,5-8 0,1-5 0,-4-6 0,-5-15 0,-9-12 0,-7-22 0,-12-11 0,-5-7 0,-9 1 0,-13 7 0,-7 15 0,-13 12 0,-3 16 0,2 9-494,2 6-1288,8 21-862,7 7-7187,9 24 9420,5 3 0,4-20 1,0-9-1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145 158 27393,'-38'60'78,"0"0"0,3 9 1,9-4-45,18 1 22,11 11 11,12-43-11,13-13 33,10-12-10,7-19 10,0-18 12,-2-21-56,-8-16 11,-11-5 22,-13-2-55,-7 2-23,-10 5-135,-3 6-660,-6 10-852,0 11-6051,0 12 7698,1 14 0,6 7 0,1 5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4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27817,'53'42'0,"-1"0"0,0 0 0,22 18 0,-8-2 0,-24-16 0,-5-1 0,-1-1 0,-1-1 0,26 31 0,-9-12-505,-9-14-1218,-14-11-4462,-12-5 6221,-10 2 0,-7-14 0,0 1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04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1744 27034,'5'-76'818,"11"28"1,8-7-1966,3-7 0,4-8 1,4 0 1146,8-6 0,5 1 0,1-2 0,5-4 0,2-2 0,1 2 0,0 3 0,1 1 0,1 2 0,-5 7 0,1 2 0,1 4 0,-4 7 0,0 2 0,1 4-90,20-17 0,1 7-913,-2 10 0,0 7-2150,-6 10 1,-1 7 3152,-5 9 0,-5 5 0,6 4 0,-21 10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4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24894,'2'-2'2196,"-1"1"-728,-1 1-1355,15 8-113,-7 7 0,12 16 0,-13 7 0,-1 10 0,-3 5 0,0 2 0,-3 2 0,0-6 0,0-6-629,0-9-648,0-7-919,0-7-4191,-1-2 6387,-2-1 0,1-7 0,0-1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5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1 270 26619,'6'-14'2052,"-2"2"-2052,-4 12-102,0 0-940,18-28-661,-10-2-3530,16-33 5233,-13 5 0,-5 22 0,0 7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5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1120 16 24143,'-5'-8'3362,"2"2"-2668,3 6-391,-97-2-134,23 17-886,-6-5 1,-6 4 716,24 7 0,3 5 0,-2 4 0,0 2 0,2 2 0,3 3 0,5 2 0,3 2 0,6 0 0,2 1 0,5 1 0,3 1 0,3 0 0,3 2 0,2 0 0,2 2 40,4-1 0,2 0-40,-7 49 0,13-2 0,17-3 0,19-5 0,27-7-250,-14-45 0,6-5 250,8-5 0,5-5 0,9-5 0,5-6-642,5-1 1,2-5 641,1-4 0,-1-3 0,-3 0 0,-2-1 354,-9-1 0,-3 1-354,-6 0 0,-3 2 0,36 0 0,-7 3 0,-8-1-2436,-1-2 2436,0-1 0,-1-4 320,2-1-320,-4-1 0,-6-1 0,-10 0 1029,-12-3-1029,-4-13 123,-19 1-123,-3-12 3392,-13 1-3392,-9-7 0,-15-10 0,-15-10 0,-23-9 0,26 33 0,-5-2 0,-24-20 0,-4-1-1696,16 13 0,-1 1 1696,-17-13 0,1 2 0,23 22 0,4 3-30,-29-25 30,17 13 0,13 15 0,13 10 0,6 12 0,4 1 3378,8 6-4701,-2 1-1479,8 2 2802,-3 25 0,4-18 0,-1 17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7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1 26037,'-51'31'175,"-1"0"1,2 1-1,6 4-5734,2 33 5626,1 2-33,10-9 1374,11-13-1352,8-13 860,8-13-860,3-8-56,1-9-45,7-4 3404,9-9-3415,13-14-12,9-12 1,-2-11 34,-4 1 33,-10 8 11,-7 6 11,-5 8-22,-2 4 0,0 7 0,0 5 0,0 3 11,3 2 23,2 0 0,4 4 10,4 8-10,2 7-34,3 9 0,2 2-202,-2-2-2386,13-1-2197,-9-13 4785,15-7 0,-27-7 0,1-3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7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27258,'-53'28'284,"0"0"0,6-2 0,8 0-217,11 8-67,9 2 0,3-2-11,6 0-180,5-3-358,2-4-370,3-4-873,14-6-2455,10-7 4247,24-5 0,-19-5 0,-1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27000,'-40'51'11,"1"1"0,1-6 1,12-8-91,24-17-178,1-5-482,1-1-853,3 0-1545,7-2-6694,7 3 9207,7 1 1,-9-6-1,-3-2 1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8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15 23124,'-2'-8'3047,"1"2"-2711,1 6-67,0 0-56,-17 67-90,8-9-72,-2 2 0,1 4-147,6-13 1,1-2 100,0 3 1,1-1-17,0 49-90,1-10-515,1-12-1468,0-15-5580,0-13 7664,0-8 0,0-21 0,0-4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8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18395,'51'-35'0,"0"0"0,31-21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5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68 22676,'3'-9'3081,"-1"1"-2667,-2 8-22,0 0-123,-27 88-101,14-31-73,-4 6 1,2 3 27,9 7-55,3-9-35,3-15 68,6-15 101,4-16-169,7-10 12,3-6 45,-2-20-46,0-13-44,-4-21-33,-4-13-348,-5-7-180,-4-4-346,-7 0-807,-9 7-4158,-11 12 5872,-15 23 0,18 16 0,-1 14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01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27561,'47'23'134,"0"0"1,32 18-135,-49-17-269,-5 4-516,-2 3-952,-4 9-3719,-4 5 5456,-7 6 0,-2-21 0,-5-6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01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27516,'87'-3'-1367,"-2"1"-1110,-18 2 2477,12 0 0,-33 0 0,-5 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02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26373,'-34'51'-26,"1"0"0,2-4 0,3-6-546,5-9-604,1-6-8362,5-12 9538,7-6 0,5-8 0,5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02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24957,'16'86'291,"-1"0"0,1-7 0,-11-8-291,-33 0-672,3-5-1042,1-2-4258,2 0 5972,-1-1 0,9-27 0,3-6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5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53 24166,'0'-7'2420,"0"2"-1995,0 5 214,0 0-527,3-1-78,-2 0 56,2 15-34,-3 14-12,0 27 1,-3 14-45,-3 10 34,-3 3-34,0-4 0,2-2 0,4-6 11,1-3 0,2-5-11,0-5-22,0-8 22,0-9 0,2-9 0,0-8 0,2-6-3392,-1-8 3392,0 0-11,-2-4 11,1 1-12,-2-2-21,2-2-57,-2-1-33,2-2 3448,0-16-3325,3-46 11,-1-5 11,-1 17 1,0-2 44,-1-33 90,-1-2-34,-1-7-689,-4-3 678,1 3-3149,-4 13 3138,4 19-10,0 23-91,2 19 0,1 13 0,0 6 446,0 2-446,13 0 0,10 0 0,21 0 3392,10 0-3392,22 1 0,-26 0 0,8 3 0,-33-3 0,-3 1 0,-1-2-1559,1-3-1500,-2-9 3059,-3-2 0,-8 1 0,-3 5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5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27 28671,'-5'3'0,"10"0"0,11 1 0,10-1-158,6 0-1758,2-2-2163,2-10 4079,6-4 0,-19 2 0,-2 1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5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3 627 27986,'-2'61'146,"2"-25"-12,14-69-78,10-30-44,16-28-2138,-18 39 0,1-2 2126,-1-2 0,0 1 11,-2 4 0,-1 2 574,13-36-484,-7 21 102,-6 22-203,-10 22 0,-3 12 0,-3 11 0,1 14 0,4 14 0,-1 24 0,0 18 0,-3 17 0,-3 10 1303,-1-48 1,-1 0-1304,-6 44 0,1-13-662,-8-19-1164,1-16-1569,-7-12 3494,-4-7 1,9-14 0,2-4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5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0 332 27426,'52'-13'101,"0"-1"0,37-10-606,-52 10-357,-5-7-864,0-12-1557,-1-10-6548,3-11 9521,3-3 0,-16 23 0,-4 9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6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 22440,'6'-3'4336,"-1"1"-3473,-5 2-314,15 85-919,-12-25 443,3 6 1,-2 3-74,-13 20-23,-3-2-627,-3-6-840,6-8-1160,3-13-7181,5-13 8791,13-13 0,-9-17 0,9-9 1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26776,'-3'12'-2458,"1"7"0,2-5 1,0 1-1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6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27101,'77'-2'-9831,"-13"1"8243,-49-1 1,-8 2-1,0 0 1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6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20188,'0'0'0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6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7235,'0'0'0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9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665 1 24726,'-80'21'586,"0"-1"0,5-1 1,5 0-240,-23 8 35,18-6 99,19-5-167,22-6-292,18-2 23,10 4-34,18 11 68,14 14-23,22 10 22,14 4 68,5-2 79,-7-6-225,-14-4 0,-20-1 0,-14 4 0,-33 8 0,-17 11 0,-32 7-412,31-32 1,-1 0 411,0-1 0,2-2 0,-27 25-673,17-11-884,21-16-1636,14-16 3193,37-9 0,-18-7 0,21-1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9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196 220 25869,'-52'46'649,"1"0"1,7-4 0,9 0-202,21 13-67,24-2-357,23-5-24,27-11 0,22-17 0,10-21 0,3-29-242,-50 6 0,-3-5 242,-2-7 0,-4-3 0,-6-2 0,-5-2 0,8-40 0,-18 4 0,-25 11 0,-16 10 0,-20 16 0,-16 18-886,-7 12-582,-2 13-1366,9 12-6997,15 2 7949,21 5 1,14-10 0,10-4-1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0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13 25992,'3'-7'2679,"-1"2"-2679,-2 5 0,-10 81-5661,-10-6 5661,2-1 0,-2 6 0,-2-15 0,-2-1 253,-2 3 1,1 0-417,0 0 0,2-1-773,2-3 1,1-1-718,3-7 1,4-1 1895,-4 33 0,10-41 0,7-18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26810,'-36'53'284,"-1"1"0,4-3 0,4-3-195,-4 15-89,10-10-257,10-16-819,6-19-1154,6-26-3675,16-28 5905,5-25 0,-1 20 0,-3 4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0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15112,'0'0'0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0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15112,'0'0'0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0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21364,'5'0'3664,"-1"0"-8820,-12 82 5526,-3-30-225,2 9 1,-1 1 1554,-9 10-1431,3-5 11,1-13 625,5-17-905,4-16-45,4-13 134,1-6 3371,13-20-3426,4-1-23,15-21-11,2-1 0,4-3-34,2-3 23,-1 6 11,-2 7-11,-3 13 11,-5 9 34,-2 8 33,-2 3 11,-3 1 23,-1 2 0,-2 4-45,-3 1 22,-2 6 12,-2 3-23,-2 8 23,-3 10-23,-3 5-67,1 10-23,-1-18-21,4 0-57,0-23-78,1-3-23,3-3 45,0-2-437,8-1 381,-4 0 34,4-1-112,-6 0-158,1 2-100,-2-2-728,3-4-4090,2-3 5367,3-8 0,-8 7 0,-2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1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15 22092,'-2'-4'3205,"0"1"-2510,2 3 762,0 0-796,4-1-100,-3 0-561,2-2 0,-13 2 0,-6 0 0,-11 2 0,-1 13 0,0 9 0,0 16 0,4 7 0,3 2 0,7 0 0,6-4 0,5-4 0,2-4 0,10-5 0,6-4 0,9-6 0,6-5 0,-3-8 0,1-4-494,-4-7-1086,1-12-1445,2-11-6806,3-15 8204,4-7 1,-14 21-1,-3 4 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1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 22933,'3'-5'3093,"-1"0"-2589,-2 5-202,0 0-145,-21 86-56,6-32-51,-1 5 1,1 1-40,-1-5-11,6-16-79,7-20-21,4-11 66,11-18-11,6-12-11,10-12 56,0-2 0,-4 7 23,-5 15-1,-5 6 34,-5 10 45,-3 11-45,-4 4-56,-1 10-213,-1-3-2779,0-5-6839,0-12 8725,2-25 1,-1 9 0,1-13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1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26776,'6'93'134,"-1"1"1,-3-5 0,-3-3-531,-6-21 0,-3-3 295,-2-1 0,-2-2-180,1-2 1,-2-1-645,-1-5 1,-1-2-3995,-18 41 4919,-2-17 0,17-33 0,5-14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1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27583,'45'-34'-785,"1"1"1,5 0 0,-3 9-3463,-5 14 4247,11 3 0,-37 7 0,-4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2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111 273 26071,'25'-47'560,"0"-1"0,18-33-235,-28 54-56,-3 5-56,-3 2-45,-4 8 0,-3 4-23,-1 3-44,-1 4-45,0 0-21,-2 1-35,-4 0 0,-4 0 0,-6 0 0,-2 2 0,-5 9 0,-2 6 0,-3 11 0,1 3 0,2 5 0,2 3 0,4 3 0,5 5 0,6 0 0,5 1 0,13-4 0,7-6 0,12-6 0,4-11-841,-1-9-952,-2-8-2667,-10-8 4460,-7-2 0,-9 0 0,-4 1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3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3 19605,'1'-1'4448,"0"0"-3428,-1 1-852,-54 43 11,22-13-84,-6 3 1,-1 2 28,2 7 77,4-2 34,6-2-11,7-1 124,3-3 32,3-2-110,2-5-259,4-9-11,4-7-246,2-7 32,7-4-43,10-15-292,12-14-68,13-20 292,1-11 325,-1 1 0,-10 6 146,-9 12 123,-7 14 56,-6 11 0,-2 7-45,-1 6 0,1 3 348,1 15-12,3 13-191,4 23-244,2 13-181,5 8 0,3-1 0,5-8 0,5-11-214,22-10-1377,-6-22-1860,23-5 3451,-4-19 0,-29 3 0,-2-3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3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12 28233,'-5'-6'101,"1"0"-437,4 6-7833,0 0 8169,-34 64 0,26-48 0,-26 48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197 360 28110,'61'-31'130,"-1"-1"1,-3 0 0,-3 0-109,28-20-11,-16 1 12,-22 4 10,-22 9-33,-33 10-22,-33 13-1,-39 13 12,31 11 0,-3 6 5,-2 2 1,1 5 5,4 6 0,4 4 50,7 0 1,5 4 6,-16 33-57,20 6 0,16 2 0,9 5 0,11 4 0,15 2 0,18-3 0,7-34 0,8-4 0,-12-16 0,2-3-372,16 4 0,2-7-548,20-12-1262,-5-16-6703,-4-17 8885,-9-13 0,-26 10 0,-10 3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7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27796,'7'94'291,"1"1"1,-6-3 0,-6-3-292,-6-14 0,-5-3 0,-2-4 0,-2-1 0,1-9 0,1-4 0,-10 26 0,11-32 0,9-26 0,5-15 0,2-7 0,14-17 0,12-13 0,25-22 0,15-9 0,12 1-388,2 9 388,-2 19-3263,-6 14 3263,-11 23 0,-10 16 0,-16 16 0,-14 12 0,-11 7 0,-26 4 0,-19 7 0,-30 3-1092,22-33 1,-2-1 1091,-4 1 0,-1-2 0,1-1 0,0-2 75,5-3 0,3-3-75,-25 16 1551,24-13-3221,18-12-2442,15-9 4112,16-4 0,-5-4 0,7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8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16 27561,'-38'58'370,"-1"-1"0,6-5 0,8-6-370,12-1 0,13-13 0,19-15 0,14-15 0,19-29 0,8-18-46,-1-20-66,-7 0 112,-14 10 0,-13 16 0,-12 19-56,-7 12 56,-4 11 0,-2 14-90,0 7-660,0 10-830,0-5-3137,8-13 4717,15-7 0,-10-9 0,7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8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1 20052,'-79'17'370,"18"0"2218,55 1-2588,5 6 1409,9 6-1409,3 5 860,7 4-860,-1 2 0,-4 1 3392,-7 4-3392,-3 3 0,-12 6 0,-10 3 0,-12 2 0,-10-5-606,1-7-1927,5-19-5613,15-13 8146,10-31 0,10 10 0,1-14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8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28671,'16'74'0,"1"0"0,-8 0 0,-6-1-74,-11-11 1,-7 0-2303,-16 23 1,-3-3 2271,8-23 1,0-5 0,0 2 0,1-8 0,4-15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0 282 28334,'44'-45'-86,"1"1"0,-2 1 0,-2 8-979,7 12-369,3-1-851,0 5-4853,-4 3 7138,-2-1 0,-21 10 0,-6-2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8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25207,'-23'54'777,"-1"0"0,2 0 0,1-1-217,-3 35-145,4-5-257,10-10-158,5-13 0,5-14 0,8-15 0,26-22-461,4-25-626,23-27 259,-10-21 424,-4-7 337,-5 0 67,-8 11 23,-7 12 290,-6 16 68,-4 14 11,-3 10 124,-1 6 21,-1 7-89,-1 9-211,-2 10-237,-3 8 0,-3 5 0,-1 3-741,-2 4-2575,0 1 3316,0 5 0,0-23 0,0-3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59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28087,'9'0'392,"28"83"-3002,-26-40 2610,9 11 0,-2-2 0,-12-25 0,1-9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04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1 405 17912,'87'-3'427,"1"0"1,-1 0 0,-13-2 0,2-1 0,1-1 0,2 0-428,10-2 0,1 0 0,2-1 0,3-1 0,-7 2 0,2-2 0,2 1 0,2-1 0,1 1 0,-7 1 0,1 1 0,1 0 0,2 0 0,0 0 0,2 0 0,-8 0 0,1 1 0,1 0 0,1 0 0,0 0 0,1 0 0,0 0 0,5 0 0,0-1 0,1 1 0,0 0 0,1 0 0,0 0 0,0 0 0,-9 1 0,1 0 0,-1 0 0,1 0 0,0 0 0,0 0 0,1 0 0,-1 1-168,0-1 0,1 0 1,0 0-1,0 1 0,0-1 1,-1 1-1,1 0 1,0 0-137,-1 1 0,1 0 0,-1 1 0,0 0 0,1 0 0,-1 0 0,-1 0 0,1 1-1101,9-1 1,0 0 0,0 1-1,0 0 1,-1 0 0,0 0-1,-1 1 1338,-2 1 1,2 0 0,0 0 0,-2 1 0,-2-1-1,-5 1 1,-6-1 0,16 0 0,-8 1 0,-4-1 0,-3 0-1,5 2 1,-1-1 0,1 1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12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4 167 23852,'-2'0'2689,"1"0"-1770,1 0 67,83-34-2089,-15 9 1103,5-1 0,7 0 0,-17 9 0,1 5-213,7 2 1,2 3 212,7 1 0,1 3 0,6 6 0,3 3-530,5 1 0,2 2 530,-28-2 0,0 2 0,2-1 0,-1 1 0,1-1 0,0 0 0,-1-2 0,0 0 0,-1 0 0,27 1 0,-3-1 0,-13-1 0,-3 0 0,-15 2 0,-5 0 0,22 6-214,-35 5-1615,-25 1-8002,-22 8 8162,-16 4 1,5-12 0,-3-3-1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1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28671,'68'-1'0,"-1"0"0,1 1 0,4-2 0,0-1 0,0 0 0,1 0 0,-1-2 0,3 1-884,6 0 1,1 0 0,2 1 883,5 0 0,1 2 0,0 0 0,1 0 0,1 0 0,-1 1 0,-2 0 0,0 0 0,-1 0-318,-6 2 1,-1-1-1,-3 1-1438,-8 0 1,-2 0-1,-3 2 1756,22 4 0,-9 2 0,7-1 0,-31 2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14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4190 349 23973,'-60'-22'583,"0"1"0,3 1 0,3 1-303,-14-4-146,-5 4 23,-6 4-12,-2 6-10,-4 2-68,0 4-45,-6 2 1,-3 0 44,-3-1 79,0 0-57,6-3-55,2 0-34,3-2 754,-2 2-709,-5 1-34,-1 3 23,-5 1 101,48 0 0,-1 0-135,-2 0 0,1 0-144,-4 0 0,0 1 144,0 1 0,1 1 0,-1 2 0,0 0 0,2 2 0,1 2 0,0 0 0,0 2 0,2 0 0,0 1 0,1 1 0,1 0 0,-46 14 0,8-1 0,11-3 371,8-3-371,9-5 0,2-4 0,1-2 0,-1 0 0,-4 0 0,-3 3 0,-7 3 0,-5 3 0,-5 3 0,2 0 0,6-2 0,12-3 0,11-6 0,10-3 0,5-4 435,3 0-435,-11 2 18,16 0-18,-1-1 0,21-3 0,3 0-24,2-1 24,0 4-11,-4 2 11,-6 7 0,1 0-45,-4 4 34,8-4 11,0 3-11,3 2 0,0 3 11,3 3 0,1 1 0,1 0-12,0-1 12,0 0-11,3 0 11,4 1 0,4 5-11,6 1 0,4 5 22,7 1-11,7 6 0,6 1 56,8 5-305,5 1 249,12 3 0,7 0 0,-30-26 0,0-1 0,3 1 0,1-2-287,4 1 1,1-1 286,1-1 0,1-2 0,1 0 0,4-1 0,23 4 0,1-1 0,-19-8 0,-1-1 0,19 3 0,-1-3 0,-25-8 0,-3-2 0,0-1 0,-1-2 0,0-1 0,-1 0 0,1 0 0,1-1 0,-1 1 0,0-1 0,3 0 0,-1 1 0,0-1 0,-1 1-132,0-1 0,0 0 132,44 0 0,-5 0 0,-6 0 0,-4 0 0,0 0 0,0 0 0,1 0 0,2-1 0,5-5 0,7-4 0,-44 3 0,1-1 0,1-2 0,0 0 0,-2 0 0,0 0 311,38-11-311,-18 3 0,-17-2 0,-12 1 0,-9-4-2720,-3-6 2720,-4-2 0,2-10 0,7-21 0,-13 9 0,4-17 0,-21 16 0,-2-5 194,-5-5-194,-7 9 0,-3-3 0,-6-33-168,1 27 0,-2-1 168,3 16 0,0 1 0,-2-1 0,0 1 0,0 0 0,-2 1 3226,-25-40-3226,-3 9 0,-6 10 0,-3 11 0,0 12-3226,-4 11 3226,-3 12 0,-7 9 168,17 9 0,-2 3-1065,-24-1-286,27 7 1,2 4-8649,-9 22 8804,-5 32 0,32-25 0,1 5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21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8 116 24759,'-4'-2'2656,"0"1"-1995,4 1-66,0 0-595,94-12 0,-18 9 0,6-4 0,6 1-843,-17 5 1,0 2 842,8-1 0,2-1 0,4-1 0,1-1 0,0-1 0,1-1 0,-3-2 0,-2 0-341,-3 0 0,-1-1 341,-6 1 0,-1-1 0,-7 2 0,-2 1 0,-8 0 0,-3 1 0,33 0 0,-13 3 0,-31 1 0,-6 0 1550,-26 2-1550,-4 1 817,-3 8-817,-24 3 0,-19 13 0,-45 7-1696,32-14 0,-4 1 1696,-11 1 0,-2-1 0,-3 0 0,-5-1-218,9-4 1,-5-2 0,4-1 217,-10-1 0,3-1 0,-20 0 0,5-2 0,38-7 0,6-3 0,-31-5 0,24-2 0,27-5 0,15 5 3069,12 2-3069,5 5 975,14 1-975,18 0 0,30 0 0,24 3 0,-33 0 0,2 2-597,5-1 1,1 1 596,5 1 0,0-1 0,-1-1 0,2-2-351,19-1 1,-2-1 350,-27-2 0,-2-1 0,7 1 0,-6-1 0,-15-4 0,-20 4 0,-14 1 0,-5 0 1100,-14-8-1100,-17 0 0,-28-6 0,-28 3 0,32 6 0,-3 1 0,-6-1 0,-1-1-205,-2 0 1,-1-1 204,0-2 0,1 0-1497,2-1 0,1 0 1497,7 0 0,1 1 0,-40-9 0,4 1 0,35 11 0,5-1 0,36 9 805,7 0-805,4 0 3392,11 0-3392,21 5 0,18 4 0,7 2 0,-5-2 0,1 2-208,23 4 0,1 0 208,-20-5 0,-3 0 0,-1 0 0,-2-1 0,39 8 0,7 2-1435,-37-5-8396,0 15 7373,-43-1 0,-6-5 1,-10-6-1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27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28671,'8'26'0,"32"-5"-2831,14-16 1,11-5 2830,6 2 0,6-1 6,5 2 0,7 0 1,-2 0-7,-19-1 0,-1-1 0,2 1-281,18 2 1,4 0-1,-6 1 281,15 2 0,-10 0 0,-31-1 0,-5 1 0,1 0 0,-10 2 0,-24 4 1861,-21 0-1861,-32 8 0,-31 11 0,13-9 0,-9 2 46,-16 7 1,-11 5 0,2-1-47,16-8 0,2 0 0,-4 1 0,0-1 0,-4 2 0,1 0 0,5-4 0,-25 8 0,7-5 0,9-5 0,2-4 0,11-6 0,2-3 0,10-3 0,2-2 0,-30 3 0,30 8 0,55 1 0,44 5 0,2-12 0,7-3 262,11-2 1,4-3-263,6 0 0,3-5 0,3-6 0,-1-5 0,-3-1 0,-3-4 0,-7-5 0,-5-1 1556,-12 3 0,-6 0-1556,15-10 0,-34 16 0,-38 9 0,-33 13 0,-39 12 0,26-5 0,-3 2 0,-7 3 0,-1 2-147,-3 0 1,-1 0 146,3-1 0,2-1 0,4 0 0,3-1 0,-1-2 0,4-1 0,-8 1 0,13-5 0,43-11 0,7 0 0,12 0 1139,15 0-1139,20-12 0,41-24 0,-22-4 0,-22 11 0,-3 0-1245,5-11-1511,1 7-7075,-4 13 8764,1 9 1,-19 9 0,-7 2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29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54 177 28438,'69'2'0,"1"-1"0,-1 1 0,1-3 0,-1-2 0,-1-2-1508,22-9 0,-2-3 1508,-1-1 0,-1-2 0,-4 0 0,-3 2 0,-8 2 0,-3 2 0,-6 3 0,-3 2-1174,-7 3 0,-4 1 1174,29 1 1015,-21 3-1015,-26 2 33,-15 10-33,-21 9 1157,-27 17-1157,-30 14 0,13-19 0,-6-2 956,-11 4 1,-4-2-957,-8 1 0,-7-2 0,2-6 0,-7-1 0,4-3 0,-11 2 0,1-2 0,17-5 0,-3-1 0,9-3 0,9-4 0,7-3 0,-29 3 0,31-2 0,25-4 0,19 0 0,7 1 0,27 0 1479,23 5-1479,45 1 0,-30-4 0,4 1-471,11 0 0,3-1 471,5-1 0,0 0 0,2-1 0,-1-1 0,-6-1 0,-2-1 0,-8 0 0,-3 0 0,-13 0 0,-4 0 0,22-2 0,-29-4 0,-23 1 0,-35-3 0,-30 4 942,-41-2-942,30 3 0,-3-1 0,-10 0 0,-2 0 0,-2-2 0,-4-1-339,11 1 1,-3 0 0,4-1 338,-2 0 0,3 0 0,-13-2 0,8 2 0,15 1 0,22 2 0,20 3 0,9-1 0,15 2 0,27-2 0,26-9 0,11-3 0,-9 2 0,4-1-48,-4-1 1,5-1-1,-4 0 48,7-2 0,-4 1 0,-4 2 0,-3 1 0,-8 3 0,-4 0-788,31-5 788,-25 5-24,-27 2-4547,-21 0 4571,-25 4 0,6 1 0,-7 3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6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589 1 26043,'-1'74'276,"1"0"0,-1-2 0,2-4-141,3 28-79,-1-44 0,-1 0-6,2 2 1,-1-1-46,0 1 1,1-2 27,5 42-33,1-16-11,-1-20 636,-2-22-625,-2-17 221,-3-9-221,-1-8 180,-1 0-134,-3-2 301,-14-2-347,-14-5 0,-21-2 0,-12-2 0,-5 6 0,-3 2 0,2 3 0,1 10 0,5 5 0,9 8 0,10 5 0,20-7 0,10 9 0,13 5 0,2 9 0,0 8 0,0-2 0,3-7 0,12-10-819,15-14-1198,30-9-3787,32-30 5691,-30 2 0,-3-2 1,15-10-1,-8-3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21 26026,'-15'53'375,"0"0"0,-9 35-285,32-50 67,15-10 67,15-8-45,18-10-111,7-5-57,-3-8 11,-4-9-11,-13-7 34,-12-10 146,-14-3 10,-9-3 23,-6-4-112,-10-1-101,-7 3-11,-13 5-302,-6 11-325,-3 8-539,-2 9-1949,5 18 3115,11 2 0,10 1 0,9-6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6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22305,'6'0'3138,"-1"0"-2903,7 42 1,-2 17 145,-4 8-594,6 8 0,-2 4 471,-9 15-90,-1-3-22,0-7 269,-1-14-281,-4-15-22,-1-16 76,-2-16-188,1-12 0,3-8 0,1-21 428,2-23-350,1-36-39,4 25 0,2-3-460,1-5 0,1 0 477,4-3 0,1 1-6,1 4 1,-1 2-29,0 7 1,1 1-103,13-32 57,12 6-33,-10 34 23,5 6 22,-17 29 11,-2 5 968,-3 1-923,-4 11 0,-2 8-12,-5 19-33,-11 12 0,-10 13-11,-14 9-235,-6 0-215,0-5-268,9-14-604,9-17-1861,12-14-6637,6-14 9457,19-5 0,-12-4 0,12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7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1 301 27314,'23'74'605,"3"-9"-493,-1-37 34,7-7-57,5-9-55,4-7 0,4-23 44,-2-11 23,-2-27 33,-8-9-110,-11-7-24,-10 2 0,-9 7 0,-5 9 0,-8 16 0,-5 13 0,-7 14-136,-2 6-973,-1 11-1188,0 20-7534,5 16 8944,7 20 0,7-24 0,6-7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7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8 26765,'-50'-4'953,"-1"0"0,-37 11-1481,45 14 528,5 23 173,6 12-173,5 16 0,5 7 0,7 6 0,7-4 0,4-7 0,4-14-270,9-14-1760,10-16-2732,18-15 4762,18-16 0,-22-1 0,-2-5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28479,'33'40'-678,"0"0"0,22 33-2044,-36-29 2722,3 2 0,-10-21 0,0-3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8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23852,'2'-8'2633,"-1"2"-2196,-1 6 303,0 0-382,34 70-33,-10-31-174,1 8 0,2-1-127,6-12-24,-2-12 0,0-13 0,1-7 0,2-18 0,2-7 0,0-18-136,-3-2-1096,-2 2-684,-2 7-6745,2 12 8661,6 4 0,-16 12 0,-1 1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8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24771,'-14'0'2823,"4"0"-2319,10 0-123,0 0-189,-63 46-192,46-27 0,-45 37 0,61-43 0,1-4 0,6-5 0,3-2 0,9-4-57,1-5-67,0-4 46,-3-2 44,-2 3 23,-1 6 22,-1 3 34,3 8-22,1 13 10,1 10-10,1 14-23,1 1-829,16 18-460,-6-19-1893,14 8 3182,-8-24 0,-15-13 0,-2-4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8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24692,'-1'-3'1827,"0"1"-1738,-1 86-89,2-47-795,-1 62-1312,1-77-4997,7-9 7104,7-17 0,-4 2 0,2-6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8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15 23605,'0'-8'3373,"0"2"-2555,0 6-224,0 71-313,0-10-281,0 5 0,0 4-216,-1-12 1,0-1 215,-3 6 0,0 2-499,0-1 0,-1 0 499,-2-2 0,1-1-219,2-7 0,0-1-1383,-1 38-2297,4-17 3899,6-6 0,-4-33 0,4-7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9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26799,'-10'73'306,"0"0"0,0-2 1,2-2-251,2-11 0,2-2-28,-1 1 0,1 0-28,-2 0 0,0-1-45,2-5 0,0-2-493,-5 38-605,2-20-1076,0-21-3820,2-16 6039,0-14 0,3-8 0,1-6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9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98 25723,'59'-29'351,"-1"1"0,-3 1 0,-6 14-82,2 34-89,-5 19 89,-11 20-1,-9 15-21,-14 8-598,-6 9 463,-6 3-67,-4 3-12,-7-1 1,1-47 0,-3 0 50,-5-1 0,-2 0-39,-4 1 0,-2-1-45,-3-2 0,-2-3 0,0-4 0,-2-3 0,-29 24 0,6-21-23,12-18-68,10-12-413,11-9-179,8-1-461,6-9-951,5-9-6611,1-17 8799,18-20 1,-11 25 0,10-3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9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7 24703,'0'-6'2746,"-1"70"-3516,-8-2 882,4-1 0,-2 4-96,-2-13 1,-1-2 13,1 2 0,0-1-64,0 0 1,0-1-415,-7 49-247,2-5-952,1-3-2454,3-6 4101,0-11 0,5-32 0,1-14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39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24782,'56'-20'-185,"-1"0"0,38-9-2381,-64 25 2566,-13 9 0,-7-4 0,-8 4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4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28031,'-25'66'213,"-1"0"0,3-4 1,4-5-214,4 11 0,2-2 0,0-3 0,4-5 0,3-11 0,4-8 0,14-11 0,11-9 0,23-9 0,20-5 0,16-18-471,15-11 471,-45 5 0,-1-3-460,0 1 0,0-1-492,-2 1 0,-1 0-7531,38-10 8483,-4 3 0,-38 16 0,-9 2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43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4407 129 23415,'-82'-1'457,"0"1"0,1-1 0,0 0 1,0 1-1,3 0-1211,9 2 0,3 1 1,0-1 904,-32 2 0,1 0-50,3 4 0,2 1-567,3-1 0,1 0 550,0 0 0,1 2-22,-7-1 0,-1 1-136,28-2 1,0 1 0,-2 1 77,-3 1 0,-2 1 0,-1 2 3,-3 2 1,0 1-1,-1 2-359,-2 4 1,0 2 0,1 1 328,-2 2 1,0 2 0,1 3 3,3 1 0,0 2 1,2 2-9,3 0 1,1 2 0,1 0 11,6 0 0,1 1 0,2 1 15,3-2 0,2 0 0,2 1 5,-22 18 1,3 0-6,3-3 0,3 1 123,4 0 1,2 1-124,4 1 0,1 1 11,5 1 1,2 2 5,5 1 0,3 1-17,6 0 0,4 0 11,6-2 0,7 3 39,9 24 1,14 1-29,9-21 1,9-1 33,2-8 0,5 1 0,7-5 84,29 9 0,10-8-36,-18-17 1,5 0-1,2-3-30,9 0 1,3-2 0,2-3-30,8-1 0,3-2 0,2-3-26,-18-9 1,1-1 0,1-2-1,1-2-14,2-2 1,0-1 0,3-3 0,4-2-6,5-3 0,6-3 0,3-2 0,-2-1 0,-5-2-271,-1-1 1,-4-3 0,-1-1-1,4-2 273,-4 0 0,6-1 1,-1-1-1,-3-1 0,-7-3-2,10-7 0,-8-4 0,-2-1 0,-6 2 0,-2-2 0,-3-1-4,-6 1 0,-3-1 1,-2-1-57,19-15 1,-4-2 59,-8-3 0,-4-2-6,-8 0 1,-4-7-7,-13 0 1,-2-8 0,-5 2 11,0-16 0,-5-3 4,-6 9 0,-2-5 0,-5 2-70,-5-18 1,-7 1 68,-4 28 1,-2 0 0,-1-1-8,0-1 1,0 0-1,-3 0 522,-4 1 0,-2 0 1,-2 1-531,2 3 1,-1 2 0,-3-2-27,-6-9 1,-4-2 0,2 6-30,-2-1 0,1 4-17,-6-8 0,3 9-196,5 20 830,17 23-1548,5 14-270,5 10-8563,9 25 9518,14 22 0,-8-13 1,5 6-1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5:43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0 659 26821,'78'-18'231,"-1"1"0,0-1 0,1 1 1,-4 1-1,3 1 0,1-1 0,3 2 1,2-1-1176,-2 3 1,4 0-1,1 0 1,2 1 0,2 0-1,1 0 944,-3 0 0,3 0 0,1 0 0,1 0 0,1 1 0,2-1 0,0 1-135,-5 1 0,1-1 1,1 1-1,1 0 1,1 0-1,0 1 0,1 0 1,0-1 134,-7 2 0,1 0 0,0 0 0,1 0 0,0 0 0,0 1 0,1-1 0,0 1 0,0 0-49,3 0 0,0 0 0,0 0 0,1 0 1,0 0-1,0 0 0,0 1 0,0 0 0,0-1 49,0 1 0,1 0 0,0 0 0,0 0 0,-1 1 0,1-1 0,0 0 0,-1 1 0,1-1-113,-2 0 0,0 1 1,0-1-1,0 1 0,0 0 1,0-1-1,-1 1 1,1 0-1,-1 0 113,-1 0 0,-1 0 0,0 0 0,1 0 0,-1 0 0,-1 1 0,1-1 0,-1 0 0,-1 1 0,9-1 0,-1 0 0,-1 0 0,1 0 0,-1 0 0,-1 0 0,0 0 0,0 1 0,-5 0 0,0 0 0,0 0 0,0 1 0,-1-1 0,-1 1 0,-1 0 0,-1 0-180,4 0 1,0 0 0,-1 0-1,-1 0 1,-2 0 0,-1 1-1,-3-1-549,18 1 1,-2-1 0,-2 1 0,-4 0-1,-5 1 729,-1 2 0,-3 2 0,-6-1 0,-8 0 0,14-3 0,-16 2 0,-3 10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2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 24031,'-6'-6'1322,"1"1"-884,5 5-2,38 63-4463,-8-17 4083,1 2 0,1 0-34,9 9 838,-6-12-1443,-7-13-941,-5-11-2577,-5-11 4101,-4-7 0,-7-3 0,-2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24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25006,'3'-2'1725,"0"1"-1691,74 16-34,-13-1-2434,5-1 0,4 0 1145,-12-4 1,0-1 1288,12 0 0,-4-1 0,11-1 0,-8-1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25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40 24468,'1'-3'3171,"0"0"-2588,-1 3-134,0 0-449,4-13 0,-3 8 0,3-9 0,-4 13-293,-10 27-1790,0 0-2668,-1 19 4751,4-15 0,7-15 0,0-8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25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1 25207,'-5'51'2600,"-6"6"-2331,-11 10-843,-6 4 574,-6-1-370,-3-7-919,1-13-1086,-6-11-7456,-6-7 8931,-12-4 1,25-12 0,1-4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31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1 363 28671,'60'-39'0,"-1"1"0,1-1 0,1 2 0,0 1 0,0 6-2156,29-3 0,0 8 2156,-4 1 0,0 4 0,-7 6 0,-1 3 359,-5 4 0,-2 2-359,-2 1 0,-2 4 0,-2 4 0,-2 3-365,-4 4 0,-2 5-1215,-6 6 1,-3 7 1579,-5 10 0,-6 1 0,5 6 0,-14 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4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37 25667,'-60'16'313,"1"0"1,5 0 0,7 4 33,6 31-5782,11 4 5535,12 5 1354,9 7-1398,8 7-11,13 2-45,5-8 0,18-12 848,7-19-904,12-19 45,8-19 11,8-28 11,-1-17 12,-8-21-148,-14-6 137,-17-4 10,-16-2-22,-15 0-112,-17 6-45,-9 13-90,-12 17 3046,6 18-3629,4 14-1153,14 7 1983,16 4 0,0 0 0,8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4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24614,'-41'62'336,"1"0"0,3-6 1,9-6-113,16-8 56,7-9-224,3-11-45,13-11-11,10-6 11,16-16-11,7-8-101,0-9 56,-6 0 23,-8 9 11,-11 10 11,-10 5 112,-5 15 45,-4 19-57,-10 30-55,-5 24-210,2-36 1,0 1 164,-12 46-101,6-12-358,10-17-695,5-19-1928,9-22-6749,12-12 8843,16-34 0,-11 15 1,4-16-1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5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24020,'-27'53'579,"0"1"0,2-4 0,4-5-254,4 5-180,6-11-33,6-13-100,3-13-1,2-7-11,4-5 33,9-5-10,8-8-1,8-3-22,0-5 11,-6 8 1,-6 6 88,-9 5 158,-4 8 112,-3 17-135,-1 21-167,-5 21-57,-6 12-11,-5 1-438,-1-5-581,2-13-1144,10-13-7668,1-14 9725,4-17 1,0-8 0,0-9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5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20 256 22978,'44'-54'18,"1"0"1,-5 7 0,-10 6-19,-19 12 112,-6 10 325,-5 11 146,-7 4-90,-6 18-23,-10 14 180,-5 25-67,-1 15-102,-1 8-99,7-1-214,3-4-101,8-6-67,5-6-11,5-8-191,4-9-728,8-15-852,8-12-2543,11-29 4325,8-28 0,-16 14 0,-1-9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5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26138,'1'73'459,"1"0"0,-1 0 1,0-1-387,-1-10 0,0 0-311,0 3 1,0 1 248,-2-1 0,-1 1-294,0-1 0,-1-1 81,-2-3 0,-1-2-386,0-5 0,0-1-1484,-8 38-4483,0-18 6555,5-23 0,2-22 0,6-17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0 206 26642,'47'-66'-7407,"-1"4"7407,-12 26 0,-13 15 0,-7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5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24758,'0'87'41,"0"1"0,-1-6 0,0-5-52,-1-23 0,1-4-729,-2 47-1643,0-10-7448,3-12 8350,0-17 0,0-26 0,0-13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5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6 172 23135,'-3'-8'1109,"1"2"-1109,2 6-1389,0 0-4371,67-64 5760,-34 42 0,39-43 0,-55 59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6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25398,'-8'58'213,"-1"-1"0,-2 34-11,25-74 257,10-9-145,10-18-214,3-8-44,-7-9-56,-7-3-33,-12 7-124,-5 8-190,-6 7-292,-11 3-437,-5 0-1983,-11 0 3059,-4-2 0,14 3 0,3 1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2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0 512 26696,'72'-58'86,"0"-1"0,-13 15 0,-6-3-81,-13-17 1,-9 1-6,9-12 712,-12 22-701,-11 22 261,-9 18-227,-4 9 229,-4 26-274,0 18 0,-7 38 0,-5 20-449,4-43 1,-2 2 448,0 0 0,0 1 0,2-3 0,0-2-453,-6 46-1026,7-17-1412,4-23-6940,17-26 8989,11-18 0,-5-14 0,2-1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3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1541 278 25286,'-69'-16'472,"1"1"1,-1 0 0,-23 5 0,-6 6 0,7 8-367,-6 14 1,2 9-1596,10 0 1,-4 3 0,6 6 1603,20 0 1,5 5 0,2 1-45,1 2 0,2 2 0,4 2 30,-17 25 0,7 3-101,10 2 0,10 4 0,12 3 0,10 3 0,5 8 0,10 1 0,10-27 0,6 0 0,4 0 0,3 1 0,3 0 0,6-2-44,8-1 0,5-2 0,4-4 44,3-4 0,4-4 0,4-5 0,2-7 0,4-4 0,2-7 0,1-6 0,2-6 0,1-5 0,3-7 0,0-5 0,0-6 0,1-9 0,-1-6 0,-1-4 0,0-5 0,-2-5 0,-2-5 0,-1-5 0,-2-4 0,-3-4 0,-5-3 0,-3-2 0,-3-3 0,-4 0 0,-3-2 0,-4-2 0,-5 2 0,-4-1 0,-4-5 0,-2-23 0,-6-7 0,-7 4 0,-7 21 0,-5 2 0,-3-2 0,-6-20 0,-5-4 0,-8 8-618,-6 22 0,-6 6 0,-4 2 618,-5-1 0,-5 3 0,-2 4 0,-3 3 0,-4 3 0,-2 4 155,0 5 0,-4 5 1,1 5-1148,-28-4 1,1 13-2464,7 15 0,4 14 3455,8 20 0,8 6 0,-7 7 0,25 17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3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71 152 25241,'32'-42'123,"-1"0"0,24-24-89,-21 65 0,-9 6-12,-3 7 0,-7 13-4160,-7 15 4160,-3 17 79,-21 19 636,-13 17-670,5-41 0,-3 0 17,-1 1 0,-2-2 73,1-5 0,2-3 179,-17 27 45,17-25-190,15-19 111,8-12 79,16-9-79,8-2 3092,21-2-3372,19-6-22,26-21-451,-30 4 0,2-5-53,8-11 0,2-5-326,3-7 1,-1-2-1547,-3-2 1,-4-3 2375,-5 0 0,-6 3 0,6-7 0,-22 15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4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758 0 22933,'-75'9'1057,"0"1"0,2 10 0,2 8-777,3 13 0,4 9-39,3 14 0,7 8-2213,3 12 1,7 5 2053,18-23 0,3 2 1,3 2 2,4 7 1,4 1 0,2 2-27,1 3 0,4 1 0,4 0 75,8 4 1,5 1 0,5-2-271,2 0 1,5-2 0,7-2 135,8-3 0,6-4 0,6-3 0,6-6 0,5-5 0,5-7 0,5-8 0,5-7 0,3-7 0,5-4 0,3-7 0,1-10 0,3-9 0,1-9 0,-2-7 0,0-5 0,-2-7 0,-2-6 0,-5-8 0,-4-5 0,-4-6 0,-7-2 0,-5-5 0,-6-3 0,-8 0 0,-6-3 0,-6-2 0,-8 0 0,-5-1 0,-4-2-112,-5 0 1,-3 0-1,-6-1 112,-8 1 0,-5 0 0,-3 1 0,-1 1 0,-2 0 0,-5 1 0,-6 2 0,-4 1 0,-3 2 86,-2 1 1,-2 2 0,-3 2-734,-1 1 1,-4 2 0,-1 4-2447,-27-17 1,-6 9 3181,-6 15 1,3 9-1,31 11 1,4 5-1,-34 12 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9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1 327 28671,'52'-29'0,"0"0"0,6 1 0,3 1-1430,7 2 0,1 1 1430,1 2 0,0 0 0,-5 1 0,-3 0 295,-7 5 0,-3 1-295,32-9 0,-25 10-124,-21 7-2330,-21 5-7377,-11 3 9549,-24 21 0,12-16 0,-12 15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9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28177,'-18'71'78,"0"-1"0,2-3 1,3-5-471,6 23-964,4-9-1209,11-16-7266,12-12 9246,15-17 1,-12-16-1,-1-7 1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9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91 449 26362,'64'-42'284,"-1"0"0,-4 3 0,-7 2-284,4-11-12,-13 5-190,-20 5-89,-10 1-11,-11 2 100,-11 4 101,-9 3 101,-16 9 101,-9 10 347,-8 10 45,-3 28 56,-3 23-2010,28-12 1,3 4 1667,-1 6 0,4 1-309,1 3 1,3 0 101,3-3 0,2 0 0,-2 46 0,8-12 0,12-7 0,15-9-427,13-13-6548,60-23 6975,-12-38 0,-2 1 0,-38-21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0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26115,'-15'67'504,"0"1"0,0 18 1,3-4-382,5 13-84,3-36 1,2-5 4,2-5-44,0-18-33,0-15-68,5-9 56,5-7 45,7-13-11,8-9 11,0-15 22,4-5-22,-1-6 12,0-1 55,2-1 45,-2 5 56,-1 9 112,-2 9 0,-5 12-234,6 6-46,-10 7 0,5 2 0,-10 5 0,1 4 0,-2 8 0,-3 6 0,-3 7-3392,-3 8 2831,-1 8-638,-10 5-941,-1 3-5883,-8-8 8023,7-10 0,4-18 0,6-9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0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25869,'10'73'422,"1"0"0,-1 1 0,-3-3-361,-4-9 1,-2-1-34,-1 0 0,1-1-22,-1-4 0,0-3-6,0 35 44,0-26 91,0-31-23,0-34-67,-1-32 11,-1-33-56,1-24-173,0 40 0,0-2 178,4-2 1,0 1-1608,3 0 1,1 1 1668,11-42 23,5 15-42,-4 20 76,0 21 44,-3 16-23,1 15 166,2 5-277,0 8 12,-1 11-46,-4 15-24,-8 17-446,-2 11 2664,-4 3-4625,-5-3-7400,3-6 8708,-3-13 0,3-17 0,2-9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0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11 321 25420,'-3'66'433,"0"-1"1,-1-5-1,3-7-164,8 1 34,10-15-12,10-15 56,7-14-11,5-11-56,-2-20-155,0-15-125,-4-24 0,-7-8 0,-6-5 0,-10 4-113,-5 5-503,-5 5-617,-9 5-750,-8 4-4493,-17 2 6476,-15 3 0,21 21 0,0 5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4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26194,'18'-58'22,"1"9"-22,8 29 135,-9 9 133,-10 9-32,-6 17-158,-2 15-33,-7 24-23,-7 13-22,-5-1 0,-2-8-11,8-14-23,6-14-44,5-8 56,17-5-1,12-4 23,25-6 0,16-3 11,11-7 12,-1-5 55,-11 0 113,-20 0 403,-22 4 279,-21 33-817,-25 14-56,-18 36-44,-14 4-292,2-9-639,13-21-740,16-25-2072,13-17 3787,6-27 0,3 12 0,0-14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5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1315 0 23348,'-93'1'974,"0"-1"1,2 9 0,0 5-662,-1 3 1,3 7-698,6 8 1,5 9 517,5 6 1,7 6-1058,6 8 0,8 6 962,5 13 1,9 8 19,15-23 1,3 3 0,4 2-4,3 8 0,3 2 0,4 1 7,3 4 1,4 1-1,6-1 1,4 0 0,6-1 0,5-2-64,4-2 0,5-3 0,6-4 0,5-6 0,6-3 0,4-5 0,2-6 0,3-4 0,4-5 0,4-7 0,4-6 0,0-4 0,2-6 0,2-5 0,1-5-200,1-7 1,2-6-1,-2-6 200,1-7 0,-1-5 0,-3-7 0,-3-4 0,-4-7 0,-4-5 0,-4-5 0,-4-6 0,-7-3 0,-7-4 0,-6-2 0,-6-3 0,-5-3 0,-5-2 0,-8 0 0,-8-3 0,-9 0 0,-5 0 0,-5-1 0,-6 1 0,-7 2 0,-9-1 0,-9 3 0,-4 3-647,-6 3 0,-6 3 0,-5 5 647,-5 4 0,-5 4 0,-3 6 0,-2 8 0,-4 5 0,0 7-292,0 3 1,-2 5-1,2 11-235,3 10 1,0 10 0,4 8-801,5 5 0,3 8 0,5 8 1327,2 16 0,6 8 0,6-4 0,4-4 0,8-2 0,11-2 0,1 1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09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28268,'71'6'0,"1"1"0,5-1 0,1 0 0,6-2 0,1 0-1644,3 1 1,1-1 1643,1 0 0,-3 0 0,-6 2 0,-4 0 0,-7 0 0,-4 1 0,-12 2 0,-4 1-1782,26 9-1776,-27 4 3558,-23 7 0,-13-14 0,-11 1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2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27751,'99'1'230,"-1"0"0,-25 0 0,1 0 0,1-2-710,5 0 1,0-2 0,2 0 479,8-1 0,1 1 0,1-2-594,4-1 0,0-2 0,0 1 594,1-1 0,1 0 0,0 1-324,-1 0 0,0-1 0,-1 2 324,-5 0 0,0 1 0,-3 0 0,-7 2 0,-2 0 0,-2 1-240,22-1 1,-5 2 239,-19 1 0,-6 0-701,-15 2 1,-5 0-1560,19-1-7571,-32 2 10021,-18 0 1,-15-3 0,-3 3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7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158 615 24569,'-25'-94'2151,"5"19"-1804,17 66-55,1 5-79,1 4-101,1 14 0,0 26-34,-1 38-261,-1-20 1,-1 4 188,-2 7 0,-1 2-1,-2 0 1,-1 0 5,0-8 0,-1-3-11,-6 32-3222,4-32 3322,5-32 46,2-22-112,-1-42 22,3-34-51,1 13 1,1-6-283,0-11 1,2-3 281,3-5 1,4 1-6,0 0 0,5 1-899,5 7 0,4 3 904,2 6 1,2 4-6,3 7 0,2 4 0,28-30-11,-3 20 0,-8 22 446,-11 17-413,-7 12 2347,-10 5-2244,-5 15-125,-8 13 0,-4 19 0,-3 19 3392,-10 8-3392,-7 5 0,-13-1 0,-4-6 0,-1-4-774,3-9-1153,5-6-1570,12-12 3497,6-14 0,8-10 0,1-10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7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0 459 26104,'55'-40'164,"-1"0"0,-1 0 1,-6 0-1091,9-27 960,-6 4 287,-14 8-310,-16 10 142,-11 14-153,-8 9-33,-12 12 33,-6 5 474,-17 25-452,-2 12 135,-5 25 258,4 7 89,3 0-101,6-4-157,10-7-122,6-3-124,8-7 0,3-3-168,12-7-538,6-10-594,17-11-593,9-11-7938,38-55 8224,-14 3 0,-3-11 0,-35 28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7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26384,'16'61'493,"1"0"0,-2-2 0,-4-3-291,-11 21-68,0-9-89,0-23-11,0-20 66,1-15 46,1-8-45,0-2-55,3-7-46,5-12 0,4-15 0,7-17 0,2-6-539,5-3-638,0 5-839,0 3-4830,-2 11 6846,-1 9 0,-11 16 0,-4 7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7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25577,'-12'0'2488,"2"0"-2410,10 0-78,0 0 0,-51 18-33,38-9 10,-39 17 12,60-12 22,7 7 0,7 5-11,3 9 23,-5 5 111,-4 7 57,-9 4-12,-4 7-133,-6 1-46,-9 4 0,-5-1-91,-6 0-435,2-7-763,5-6-773,5-9-3136,6-11 5198,2-12 0,3-8 0,0-7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8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20 198 23336,'-5'0'2701,"2"0"-2376,3 0-45,0 0-101,-11 50 0,18-26-10,-6 36 21,22-42-33,2-6-90,1-7-33,4-2-12,-3-17 23,0-11 0,-2-19-12,-5-8 35,-7-4-1,-6 5-11,-6 4 0,-11 12-56,-4 10-179,-11 11-606,-1 7-873,5 8-4124,3 10 5782,10-1 0,3 1 0,5-6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8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17633,'4'0'6219,"0"0"-5513,-3 83-57,-3-38-447,1 10 0,-1 0-45,-4-9-123,1-12-34,2-10-23,2-13-10,1-7 33,3-14 67,10-13-33,6-16-12,8-9 45,-1 1 79,-3 8 190,-4 13 123,-3 10-145,-5 10-101,-2 4-79,0 2-78,-3 7-56,3 8-436,-3 10-696,-1 9-897,-1 2-7802,0-2 9723,2-8 0,-2-11 0,1-8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6:58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117 287 22944,'17'-61'478,"0"-1"0,0 7 1,-6 8 506,-11 14-334,-7 14-2,-5 9 1,-7 10-314,-4 22-89,2 16-79,-3 28-112,2 12-45,2 4-11,5-4-336,6-15-818,4-9-762,4-9-4717,6 5 6633,-2 15 0,3-29 0,-4 4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21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0 419 20613,'14'3'5211,"-3"0"-4024,88-3-312,-21-3-2451,6 0 0,6-2 1649,-23-1 0,-2-1-73,3-1 0,2-1 535,0-1 1,0 0-536,1 1 0,0 0-386,5-1 0,0-1 386,8-1 0,2-1 0,-21 3 0,1-1 0,2 0 0,7-2 0,2-1 0,2-1-746,8-2 1,2-1 0,1-1 745,6 1 0,1-1 0,0 1 0,0-1 0,0 1 0,-2 2 262,-6 2 1,0 2 0,-4 1-521,-10 3 0,-3 2 0,-3 1-1426,15-1 1,-5 5 1683,-16 6 0,-7 1 0,2-3 0,-22 8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7:22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0 297 27225,'90'-6'208,"0"1"1,0-1-1,7-3 1,0-1-1,0-3-208,-1-4 0,0-3 0,1 0-940,-18 4 1,0-1 0,1 0 0,0 1 939,-1 1 0,-1 0 0,0 0 0,-1 2 0,20-2 0,-1 2 0,-2 1 0,-8 3 0,-2 2 0,0 2 0,-7 1 0,0 2 0,0 3-152,-1 2 1,1 2 0,-1 1-656,3 0 0,1 1 1,-1 3-1577,0 3 0,0 3 0,-2 2 2383,-2 4 0,0 2 0,-8-2 0,-4-2 0,-7 0 0,23 22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20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369 155 27208,'95'22'160,"0"0"1,-3 0 0,-2-8-144,-22-15 0,-2-5-6,-1 0 0,-2-1 166,-6-1 1,-3-2-167,35-9-11,-26 5-22,-21 5 135,-20 5-57,-12 3 91,-11-2-102,-27-1-45,-29-4 0,9 3 0,-4 0-1597,-13-2 0,-3 1 1602,-7 0 1,-3 0 11,-3 1 0,-1 1-317,2 1 0,0 1 306,4 0 0,2 1-6,6 2 0,2 1 0,11 0 0,3 1 0,-26 3 0,32 0 0,24-2 0,14 1 0,19 6 3064,21 4-3064,33 1 0,19-8 0,10-5 0,-17-6 0,2-3 137,-6 0 0,4-2 1,-6-2-138,3-8 0,-7-2 0,-9 0 0,-4 1 0,23-10 0,-35 12 0,-23 10 0,-24 6 0,-21 5 0,-23 11 0,-22 9 0,11-3 0,-2 1 0,-29 10-1512,34-15 0,4-1 772,3-5-436,23-2-1939,14 3 3115,12 6 0,1-6 0,0 1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1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28671,'-1'63'0,"0"1"0,1-2 0,-1-3 0,1 28-5661,0 0 5022,0-5-1251,-3-4-3444,-5-11 5590,-3-13 1,3-26-1,2-11 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15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25588,'60'-9'299,"0"1"0,-3-1 0,-4 5-890,13 26 815,-8 15 79,-10 35 78,-20 19-185,-18-39 0,-4 1-34,-2 2 0,-4 0-61,-7 0 0,-3-2-45,0-3 0,-4-2-11,-27 38 0,-5-13-45,-4-10-157,-3-9-157,-2-7-167,2-8-774,9-15-697,12-10-7879,17-21 9762,8-18 0,7 9 0,0-7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15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27438,'1'74'-135,"0"-1"0,0 15 1,-4-6-1087,-7-1-118,3-28 0,-2-1-8492,-11 8 9759,1-11 0,9-22 0,3-11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1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25398,'91'-28'-1950,"-18"9"-4795,-55 15 6745,-9 15 0,-5-9 0,-4 9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16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27270,'-19'96'1142,"4"-10"-883,15-54-259,0 7 0,0 2 0,5 2 0,6 0 0,9-6 0,10-7 0,10-11 0,9-11 0,8-8 0,3-14-169,-2-11-1187,-6-13-1199,-6-6-7276,-7 6 9708,-10 6 1,-13 16 0,-8 8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18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1472 1 26938,'-50'0'627,"0"0"1,-38 3-628,45 3 0,2 5 0,-3 2 0,-8 3 0,-10 3 0,-15 2 0,-10 0 0,-6 2 0,0-5 0,6-3 236,8-6-236,10-4 0,8-4 0,9-1 0,8 0 80,4 0-80,4 0 40,3 0-40,6 0 122,3 0-122,6-1 0,3-1 0,2-1 0,-1 0 0,5 0 0,-4-1-24,3 2-2351,-4 1-3922,2 2 6297,0 13 0,6-10 0,3 9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19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0 26541,'-58'18'284,"0"0"0,4-2 0,5-1 108,-3 9-135,2-6-66,6-3 55,2-5-54,7-2-192,6-4 0,7 0 0,10-3 0,6 0 0,5-1 0,1 0 0,0 1 0,0 4 0,4 11 0,10 10 0,10 13 0,14 11 0,5 5 0,5 3 0,1-1 0,3-6 0,-1-9 0,0-11 0,0-12 0,-2-11 0,-5-5 0,-7-13 0,-9-11 0,-8-19 0,-6-18 0,-7-13 0,-4-8 0,-4 24 0,-2-1 0,-6-16 0,-8-13 0,-6 52 0,-10 13-1738,-12 11-4234,-18 35 5972,-14 24 0,30-11 0,7 2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0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27527,'-29'21'504,"9"-4"-425,38-14-46,17 2-10,23 3-23,13 2 22,8-1-11,-6 2-11,-10-3 23,-16 2-12,-16-1 78,-12 0 236,-12-1-301,-3 8-24,-5 12 0,-16 19 0,-9 16 0,-19 12-3392,-6 3 3392,0 4 0,4-6-290,4-4 290,7-13 0,9-14-46,9-18-1746,10-14-1469,5-10 3261,25-16 0,-15 10 0,14-10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28671,'-10'71'0,"-1"-1"0,0-1 0,-2-3 0,-1-14 0,-1-1 0,0 3 0,-1 0-265,0 0 1,0-1 264,1 1 0,-1 0-561,1-4 1,1-1-1496,-10 39-3300,8-18 5356,8-21 0,5-25 0,3-12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0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2091 1 21824,'-82'2'1329,"0"-1"1,-2 7 0,-1 3-1084,-4 3 1,-2 5-1164,-2 7 1,-1 5 1024,30-9 1,0 2-1,-1 2 19,-2 3 0,1 2 1,0 2 21,-1 1 0,1 1 1,1 3-339,0 1 0,1 3 1,2 1 326,2 0 0,2 2 0,2 1-123,5 0 0,2 2 1,2 1 15,-16 23 1,6 3-32,9 2 0,9 3 0,8 3 0,8 4-467,5 7 0,9 3 467,10-28 0,6 2 0,3 0 0,2 4 0,4 0 0,4 0-120,7 1 0,4-1 0,5-1 120,4-1 0,3-2 0,5-3 0,4-4 0,4-2 0,4-5 0,5-4 0,4-3 0,3-6 0,4-5 0,3-6 0,1-4 0,3-5 0,2-5 0,0-4 0,0-3 0,1-3 0,-1-5 0,-3-5 0,1-4 0,-2-3 0,-5-1 0,0-3 0,-2-3 0,-2-3 0,-2-4 0,-1-2 0,-3-2 0,-1-2 0,-2-2 0,26-16 0,-3-4 0,-4-1 0,-5-4 211,-11-1 1,-6-3-212,-8 0 0,-7-3 0,-10-4 0,-7-3 0,-8-7 0,-6-2 0,-4-10 0,-7-3 0,-9 24 0,-5-2 0,-2-1-573,-5-6 1,-2-2-1,-6 1 573,-8-5 0,-5 0 0,-3 1 0,-4-1 0,-4 1 0,-2 1-249,-2 3 0,-2 2 0,-2 2 249,4 7 0,-2 3 0,-4 4 14,-14 1 1,-5 6 0,2 6-15,-6 2 0,-1 11 0,15 14 0,-4 6 0,5 11 0,-4 20 0,6 14-746,-4 6 1,1 14 745,8 12 0,-1 12 0,8-9 0,9-18 0,4-1 0,-9 25 0,-1 1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7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543 1 21291,'-59'33'586,"1"0"0,5-3 1,7-5-374,5-3 1499,14-8-1634,15-5 517,7 0-629,4 4 34,1 7 11,6 11 313,3 5-312,8 3 994,1 0-995,-1-5 90,-7 0 235,-4 1-33,-8 5-91,-15 4-44,-11 4-134,-16 1-34,-3-1-101,-2-4-548,4-2-562,5-6-1176,8-6-7444,15-12 9000,15-9 0,4-8 1,6-4-1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7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22372,'3'-1'3799,"-1"0"-3463,-2 1-336,0 0-44,0 82-1055,0-37-912,1 9 0,4 1 2011,15-9 0,-10-21 0,8-8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7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91 27247,'-19'83'310,"0"-1"0,3-18 0,-2-2-288,-2 6 1,-2-5-1,-10 10 0,7-25-22,7-18-33,9-18-57,6-21 90,2-22 0,12-28 0,11-25-208,-4 37 0,2-1 208,2 0 0,1 1 11,23-37-11,-3 11 0,-5 19-22,-7 12 22,-7 16-11,-7 11 22,-7 7-11,-5 7 416,-3 10-416,-5 14 0,-15 18-941,-8 15-729,-13 3-1781,4-3 3451,9-7 0,11-22 0,8-9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7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25331,'-2'62'575,"1"0"0,0 0 0,2-9-361,9-13-102,4-8-34,8-24-44,5-8-34,0-12-213,4-7-527,3-13-1098,2-5-3260,8-6 5098,4-4 0,-19 19 0,-5 5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8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21051,'-4'0'3820,"0"0"-3226,-13 60-67,11-23-101,-12 46-12,16-41-44,2-5-78,0-8-225,2-6-67,2-11-11,3-6-12,-1-5-22,0-7-336,-3-11-504,-1-14-1289,-2-15-7037,0-8 9211,0-4 0,0 26 0,0 7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24625,'4'-1'2017,"0"-1"-2017,-4 2-370,0 0-1860,66 24 2230,-37-8 0,40 10 0,-57-17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25880,'4'32'717,"-2"19"0,-2 10-571,1-3 0,-1 4-801,0 29 1,-3 1 732,-1-20 1,-1-4-79,-2-1 0,-1-2-84,-2-5 0,-1-3-365,-1-7 1,0-3-1389,-12 30-7994,1-19 9622,3-16 0,9-21 0,3-10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9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17857,'41'-36'0,"1"0"0,23-22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20851,'-14'55'709,"0"1"1,0-6-1,2-2-317,-1 17 815,2-10-915,4-13 375,3-9-353,2-11 62,2-9-309,-2-5 426,0-6-493,1-1-22,0-1-180,2-5-470,11-8-605,8-9-1581,14-9-6973,8-5 8821,5-1 0,-19 16 0,-5 5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9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18 134 22788,'-9'-5'2677,"1"2"-2127,8 3 200,0 0-448,0 20-223,0-13-45,1 14-34,0-19 0,4-2-11,0-7-124,5-8-78,0-8-257,0-4-315,-2 2-481,-4 5-1468,-2 1-7097,-1 5 9546,3 0 1,-2 7-1,1 2 1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29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17 23359,'-10'-9'2465,"2"2"-2196,8 7-67,0 0-1135,-7 74 1168,5-43 277,-5 55-355,7-68-90,4-6-33,3-7-23,7-2-11,5-6-50,12-15-1440,-6 3-1692,10-12 3182,-9 10 0,-11 8 0,-1 2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0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21745,'2'0'4135,"-1"0"-3384,-1 0-628,-20 64-56,13-33-22,-13 49-45,18-54-11,2-7-258,0-10-269,7-5 56,5-17 67,8-10 225,0-9 190,-1-2 11,-6 9 0,-2 9 34,-4 8 101,-1 6-34,-2 2-11,0 0-101,-2 0-12,2 3-671,-1 2-852,2 1-2252,1-1-6044,3-3 9776,5-2 0,-6 0 0,0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0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21622,'10'5'3933,"-2"-2"-3328,-8 67-202,0-37-167,0 52-203,0-58-33,0-7-33,0-6-259,0-4-391,0-4-505,4-3-1076,8-2-3842,7-2 6106,9-7 0,-11 6 0,-3-6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0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23370,'32'-83'560,"-5"17"23,-25 58 111,0 4 35,-1 3-113,-1 1-78,0 6-179,0 10-90,-3 10-180,1 11-78,-4 3-11,2 1-22,2-2-314,1-3-370,1-6-997,0-3-2399,0-5 4102,0-1 0,0-11 0,0-2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26586,'-67'69'448,"12"-5"-313,50-28 22,1-4-157,4-7-12,0-9-55,6-8-124,8-7-10,9-15 10,8-6 68,0-12 78,-2 3 45,-8 5 0,-3 11 11,-5 3 45,-4 7 68,-1 0-24,-1 3-44,1 0-56,-1 0 0,0 0-425,0 0-786,0 0-1432,5 0-7188,6 0 9347,10-8 0,-11 6 1,0-6-1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1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25701,'-42'83'101,"9"-19"-101,33-62-45,0-2 67,5-8-22,6-2-22,6-8-12,5 2-10,-1 3-24,2 5-67,-1 3-33,-2 4 0,2 1-280,-4 0-493,1 0-706,0 0-2589,1 0 4236,2 0 0,-9 0 0,-3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1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0 27482,'-49'49'261,"0"0"1,3-4-1,10-4-193,18 5-68,7-6-12,6-5-10,4-6-12,1-6-951,3-11-831,9-5-3607,9-18 5423,16-15 0,-17 9 0,2-6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11 22249,'1'-6'3766,"1"2"-3307,-25 97-168,7-33-185,-1 7 1,0 1 95,-4 5-124,7-14-78,4-14-56,6-16-67,3-14 22,1-9 78,3-5 12,5-3-56,4-6-56,3-2-191,-1-3-235,-2 2-392,-2 2-583,-2 1-1647,-1-1-5446,3 1 8617,0 1 0,-4 3 0,-1 3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2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29 100 20826,'12'-8'1861,"-1"3"-1816,-11 5 761,0 0 180,11-40-202,-12 31 12,6-28-325,-16 49-191,-4 8-146,1 12-134,1 0 0,5 3-470,3-6-1570,4-4-6005,15-7 8045,12-9 0,-6-4 0,2-3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2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0 25791,'-8'75'429,"-1"0"0,2-1 1,0-3-279,5-16 1,0-3-57,1 0 0,0-3-95,0 35-34,1-25-10,5-24-1,0-18-34,4-10 23,-5-6 56,-2-7 56,-2-6 34,-8-9 0,-5-2 44,-12 4 90,-3 7 22,-3 7 90,-1 4-155,-2 13-181,-4 6 0,-4 17 0,2 5 0,3 3 0,10-1 0,6-5 0,9-5-953,6-7-896,14-10-986,23-6-3529,25-23 6364,25-15 0,-31 7 0,-7-2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2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25230,'-5'59'418,"0"1"0,0-7 1,2-6-38,3-6-22,7-9 10,2-7-66,8-9-180,1-6-56,0-7-11,-1-12-22,0-10-34,-1-15-235,-2-9-471,-1-4-415,-4 3-1210,2 3-7500,3 7 9244,5 7 0,-7 12 0,0 6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55 112 25196,'-2'66'455,"0"0"1,0-6 0,-2-5-209,-6 2 22,-1-11 134,3-12 79,0-15-79,4-9-224,2-8-89,1-9-55,1-16-35,3-19 0,12-22 0,7-11 0,12-3 0,0 6 0,-4 12-46,-6 13 12,-7 18-11,-7 10-123,-3 12-280,-5 3-156,-1 4-495,-1 0-1243,0 3-7489,0 7 9647,0 4 0,0-2 0,0-3 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8:33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83 21308,'0'-3'2869,"0"1"-2578,0 2-78,-8 66-4229,5-34 4150,-5 48 882,7-58-747,1-10 23,6-7 179,2-4-68,6-5-179,0-9 3291,-2-8-3470,-4-8-45,-5-3-34,-2-3-335,-4 1-527,-10-1-1491,-11 3 2387,-16 1 0,18 14 0,-1 5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55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252 315 25262,'-49'49'381,"0"0"0,0 0 0,-17 16 0,27-5-381,82 6 0,0-46 0,9-8 0,37 2 0,8-9 0,-28-10 0,2-6 0,0-2-735,8-1 1,2-2-1,-1-2 735,2-4 0,0-2 0,0 0 0,1-1 0,0 0 0,0 0 0,-2 0 0,0 0 0,0 0 0,-3 0 0,-1 1 0,-1-1 0,-2 1 0,-2-1 0,-1 0 0,23-10 0,-4 0-454,-15 3 0,-5 0-1401,-16 6 1,-7 0 1854,11-14 0,-31 19 0,-19 9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28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1 26261,'-52'10'577,"0"0"0,-36 16-364,52 9-11,4 4-79,7 4-45,5 1-11,7 9-33,6 4-34,3 8 0,3 4 0,2 0-22,7-2-57,6-7-514,9-9-752,6-15-638,8-16-3575,9-10 5558,11-21 0,-24 9 0,-2-9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2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80 26911,'-47'9'123,"20"3"-67,47 7-56,13-3 11,6-6-11,3-6 22,-3-5-22,-3-9 23,-8-1 0,-10-6 33,-6 4 257,-8 1-55,-1 0-79,-8-1-100,-6-1-57,-9 0-22,-6 1-213,-2 4-347,1 2-415,2 5-314,3 1-750,7 1-5401,7 0 7440,5 2 0,3-1 0,0 1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28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20602,'0'-3'4213,"0"0"-3664,0 3-482,0 78-22,1-37-28,0 10 0,0 1-6,2-12-11,1-9-22,0-12-12,-2-9 34,3-7 56,0-10 57,3-11-12,3-12-45,2-11-45,3 3 0,-3 6-11,-1 12-45,0 10 0,1 7 45,4 3 23,4 10-12,4 5 0,1 9 12,0 0-23,-3-6 0,-3-4 0,1-9 0,-3-1-34,12-9-100,-2-10-651,13-10-1400,0-12-7646,8-1 8059,7 3 0,-24 15 0,-4 9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2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24950,'-1'-4'2331,"-1"0"-2107,2 4-146,0 0-78,5 84-661,5-36-577,-3 10 0,3 0 1238,16 0 0,-13-27 0,1-6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29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 23202,'0'-3'2353,"0"0"-2274,0 3 10,-10 68-21,6-15-1,-1 2 0,0 2 168,3 19 79,5-11 22,11-16 12,7-15-158,10-18-56,5-9-122,2-18-12,4-13-135,3-18-694,1-13-830,-2-5-4022,-2 5 5681,-5 8 0,-16 22 0,-6 11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29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34 263 23807,'1'0'2006,"0"0"-2006,64-40-157,-31 6-51,8 2 1,-3-2 39,-12-11 146,-14 11 22,-8 9 56,-8 13 67,-10 6 90,-8 6 45,-9 14 33,-3 10 45,-1 19 45,0 8-123,3 6-56,5 2-135,7-3-67,8-3-202,7-9-851,2-5-1939,14-13 2992,7-12 0,-4-8 0,1-6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0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25230,'-4'70'284,"1"0"0,0-5 0,0-7-150,-1 4 45,-1-11 213,2-14 1,0-14-147,1-13 23,1-6-34,1-20-67,0-7-134,8-18 0,3-3-34,7 1-213,2 4-560,1 5-684,1 2-2230,3 0 3687,2 0 0,-11 14 0,-2 4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0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2 24110,'0'-2'2241,"-11"71"-2017,1-18-129,0 5 0,0 2 84,-9 20-67,-1-3-56,1-10-45,1-11 12,5-17 11,4-13 33,5-14-67,3-5-78,1-11 78,12-14 56,6-15-56,15-12 0,2-1 0,-1 8 22,-4 8-22,-2 12 67,-4 7 34,-2 7 11,-3 4 34,-5 2 67,-4 0 89,-4 4 90,-4 7-301,-3 10-91,-12 14 0,-8 8 0,-13 9 0,-3 3 0,1 0 0,4-3 0,7-7 0,6-8-853,10-13-984,4-13-3643,5-6 5480,16-22 0,-11 13 0,11-12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0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28602,'-2'54'34,"0"0"1,-3 43-35,-3-42-595,3-8-2083,3-12-7153,-1-6 7834,2-1 1,0-14 0,-1-1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27702,'63'-9'0,"0"0"0,-6 0 0,-4 0 0,3-6 472,-10 3-472,-9 3-6,-8 0-1529,-1 0-1094,-3-3-7202,-5 3 9715,-3 2 1,-9 4 0,-4 2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1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21 24939,'-1'-12'2476,"0"3"-2274,1 9 145,0 0-235,-2 86-11,1-34-68,0 8 1,0 2 22,-3-1-45,0-6 23,-4-12 22,3-14 45,-1-14 11,3-9-55,1-21-57,0-9 0,2-22 0,0-7 0,0 2 0,3 6-80,2 11-726,3 6-729,3 5-3698,-1 7 5233,-4 7 0,-2 4 0,-4 5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2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22788,'0'-4'2913,"0"0"-2420,0 4 179,0 0-471,0 85-122,-2-32-57,0 7 1,0 1-23,-3-1 23,-1-12-35,3-14 24,2-16-1,1-10 22,0-6 191,0-4 12,1-8-80,5-7-100,5-7-33,4-3-23,6-1-426,3-3-694,6-8-976,10-4-5568,4-1 7664,5 6 0,-22 17 0,-6 9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2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27841,'0'100'-23,"0"-11"-840,0-47-1165,0-6-5087,9-12 7115,9-11 0,-5-8 0,3-5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2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27807,'-27'13'23,"12"3"-23,32 1 100,4 7 35,0 3 22,-6 6 22,-5 3-56,-5 5-56,-4 1-67,-1-1-134,-6-2-549,-3-8-1043,-4-7-1849,4-11 3575,4-7 0,4-4 0,1-2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3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16 105 21600,'2'1'3843,"-1"70"-3238,-1-21-370,0 3 1,0 3 167,-3 14-111,-1-9-80,0-15-55,0-16 56,3-16 22,0-8-145,1-17-79,-1-19-11,4-68 0,11 10-131,-6 25 0,4 2 119,17-14-51,1 20 63,-3 16-11,-2 15 11,-4 12 11,-2 6 0,-3 6 272,-2 0-260,-3 11 42,-5 9-76,-2 15-247,-3 8-470,-3-1-460,-3-7-1053,0-13-7590,1-10 8986,2-8 0,2-4 0,0 0 1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3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1 192 23280,'10'-10'3127,"-2"1"-2847,-8 9-191,70-28-44,-40 14-45,52-22-22,-63 21 22,-8 3-79,-6-9 46,-2 7 33,-4-7 11,-5 14 90,-2 2 167,-5 7 114,-1 13-57,-4 13-113,-2 20-88,3 11-57,3 1-67,8-2-11,2-9-23,8-10-436,5-10-808,4-8-884,7-9-3833,2-5 5995,5-5 0,-12-2 0,-2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14 23247,'0'-8'3003,"0"2"-2432,0 67-178,0-14-309,1 1 0,-2 4-73,-2 20-11,0-3-482,-4-3-863,1-9-2789,-1-7 4134,1-9 0,2-19 0,2-8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3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16479,'0'0'0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3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 23258,'0'-3'2857,"0"1"-2498,0 2-191,0 76-101,0-25-67,0 6 0,0 2 0,0 12-549,-1-4-1490,-1-9-5188,-2-14 7227,1-10 0,1-19 0,2-4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17992,'7'0'6431,"-1"0"-5546,-6 0 68,0 0-695,4 38-23,-3-17-56,6 29-33,-4-28-23,4-7-44,0-4-79,3-6-56,0-2-68,3-6-100,1-13-45,-1-6 45,-2-13 0,-6 2-145,-3 3-159,-2 9-592,0 10-3631,-4 9 4751,-4 20 0,1-11 0,1 11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4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24748,'-31'54'470,"1"0"1,3-3 0,7-3-135,15 10-235,5-9-101,4-16 0,3-12-11,8-11-12,3-7 23,3-6 56,3-11-33,-2-11-12,-1-14 34,-4-4-34,-4-2-11,-4 7 11,-4 8 23,-2 11-34,-1 7 45,0 8 44,-2 2 23,2 1 135,-2-1 11,1 1-79,-1 0-22,2 1-23,-1 0-44,1 0-23,-1 0 0,5 4 168,8 22-123,0 1-78,7 19-34,-3-8 0,1 0-112,3-3-683,1-5-1177,3-13-5861,3-6 7833,2-9 0,-13-2 0,-3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5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11 21644,'0'-6'3731,"0"1"-3259,0 5 132,0 0-480,-4 68-35,-2-22-84,1 4 1,-1 2 39,-7 8-11,2-9-23,0-12 11,5-13-10,2-14-24,3-6 24,1-6 55,0-17-11,3-13-56,9-23 0,5-10 0,7 1 0,0 5 22,-5 16-11,-5 13-11,-6 17-11,-4 6 0,0 5 11,1 9 56,4 9-11,4 13 0,4 6 112,10 6 0,-6-17-101,6-1-56,-10-19-90,2-4-414,1-2-504,7-8-1088,7-12-7735,6-13 8019,7-9 1,-22 17 0,-3 6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6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25308,'-9'54'599,"-1"-1"1,8 36-152,25-61-156,18-11-247,3-9 33,2-14 57,-1-11 10,-10-10 12,-6-8 34,-13 0-23,-8 3-101,-5 3-67,-9 4-34,-7 4-369,-8 8-494,-8 7-1601,0 4 2498,1 16 0,13-10 0,5 9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17050,'10'-11'6477,"-2"3"-5625,-8 8-214,0 0-190,0 63-100,0-25-158,-2 49-111,2-48-34,-1-9-34,1-12-11,0-8 0,0-6-258,0-3-101,0-17 269,2-16-447,6-24-214,0-12 415,2 2 336,-3 12 0,-5 16 101,-1 17 190,-1 13 113,0 5 492,0 15-560,2 0-179,2 10-78,5-6-46,7-8-33,3-3 34,5-8 11,2-7-45,1-6 11,1-10-11,-12 9 78,-4 3-33,-9 12 78,-1 2 101,2 7-22,3 8-57,-3 13-89,-1 9-56,-1 5-392,-2 13-470,4-21-1043,4 0-6062,10-25 7967,6-10 0,-9 0 0,0-2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8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25129,'-12'97'-6801,"3"-9"6801,15-38 0,-5-22 0,5-6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26675,'-8'93'-7507,"2"-12"7507,5-66 0,1-3 0,0-8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9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18936,'-29'56'437,"-1"0"0,5-3 0,6-4 1960,13 8-2072,8-8 665,14-10-922,10-19 349,15-9-428,6-16-56,-1-13 1256,-5-9-1346,-7-12-213,-11 2-559,-8 5-1604,-8 6 2533,-2 8 0,-3 8 0,-1 5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24726,'-53'39'336,"0"1"0,6-5 1,10-3-237,22-2-55,9-8-45,7-7-11,16-7-79,10-10-66,20-17 20,3-8-76,-1-10 178,-10 7 34,-13 11 56,-14 9 202,-7 7 22,-9 15-89,-15 22-1,-14 24-401,-17 28 211,22-43 0,0 1-56,-17 36-729,16-20-1131,16-25-3383,27-18 5299,18-21 0,-9 1 0,6-6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39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25499,'-41'86'706,"8"-16"-516,33-56-190,6-7-78,11-7-101,13-17-135,13-10 56,1-12 34,-4 4 201,-11 7 23,-10 13 90,-9 8 112,-6 6 67,-3 1 67,-1 0-101,0 13-111,-8 8-35,-4 16-78,-8 6-11,0-1-302,4-5-1132,4-7-4807,6-8 6241,3-4 0,3-9 0,0-2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0 323 22025,'6'-2'2454,"-1"1"-2454,-5 1-358,0 0-998,61-78-818,-40 34 2157,13-8 0,-4 0 17,-24 11 1065,-5 13 381,-4 13-506,-5 8-345,-5 5-125,-5 13 124,-2 17-56,-2 22-112,-1 17-258,3 8-135,5-5-33,7-7-201,5-18-1514,7-18-5815,13-13 7530,15-26 0,-11 9 0,2-12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0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25443,'-10'58'325,"-1"0"0,1-1 0,-1-1-325,-4 37-112,-3 0-1390,2-11-8329,1-13 9644,3-21 1,6-22-1,2-13 1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0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24367,'0'-5'975,"0"2"-1479,0 3-550,0 0 1,0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0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4 21734,'0'-2'3933,"0"1"-3462,-20 74-270,11-24-173,-4 6 0,0 2-28,5 10-156,1-4-1212,-1-5-3181,1-8 4549,-5-6 0,6-22 0,-1-6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0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22126,'10'-7'796,"-2"1"-2230,-8 6-1625,64-10-5905,-36 3 8964,51-8 0,-64 9 0,-4 1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0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25925,'-19'56'160,"0"-1"1,2-3 0,1-7-800,2-3-1490,5-10 2129,4-10 0,4-12 0,1-4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27975,'59'-18'-1221,"-9"4"-426,-30 14-3261,-8 0 4908,-3 6 0,-7-5 0,-1 5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1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21353,'0'0'0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1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21353,'0'0'0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1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26 185 24905,'58'-77'280,"-11"14"101,-47 45 0,-6 4 101,-5 7 56,-6 2-23,-3 5-145,-1 9-56,3 7-23,3 12-123,4 4-122,4 1-46,3-1 0,3-2 0,1-5-304,0-2-1029,6-6-1367,4-4 2700,11-3 0,-9-6 0,1-2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 23056,'0'-3'3541,"0"1"-2745,0 2-483,-26 71-122,17-39-146,-18 52-45,25-63-45,2-9-56,2-7-101,9-4 46,4-1-1,8-5 90,-1 0 55,-3-1 1,-1 2 11,-5 3 56,0 1 90,-5 0-12,0 0-55,-3 0-35,1 1-44,-3 4-224,0 2-471,-1 4-537,1 0-1962,0 0 3194,1-1 0,-2-5 0,2-3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2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49 272 20177,'0'-4'3652,"0"0"-3237,0 4 112,0 75 44,-2-31-336,0 10 1,-1 1 89,-5 1-79,-3-4-55,3-10-1,1-13 45,3-12 147,1-9-24,2-6-156,1-5-102,0-16-21,0-15 10,1-23 12,10-13-22,3-7-35,10 1 24,3 4-3382,2 6 3381,4 7-43,1 6-24,12 3 0,-11 20 0,5 5-35,-18 20 35,-5 4 3403,-3 4-3379,-7 11-24,-2 9 0,-5 16 0,-10 5 0,-7 6 0,-11 0-304,-7 0-603,1-6-908,5-4-2242,5-11 4057,9-4 0,7-13 0,5-4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2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67 23034,'0'-12'2622,"0"2"-2342,0 10-22,-13 68 44,9-29 68,-9 56-101,13-50-168,0-6-23,6-11 12,4-10-34,8-10 0,4-4 78,0-19 1,3-7-1,-3-18-22,-1-2-11,-6 1-23,-6 2-22,-3 6-56,-5 1-22,1 5-168,-2 2-202,-3 4-247,-3 3-179,-2 4 56,-3 4 34,0 4-46,2 3 57,-2 2-549,-1 1-2678,-2 0 3944,-3 0 0,7 0 0,1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3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17 20277,'0'-8'4796,"0"2"-4000,0 6 493,0 0-718,4-2-134,-3 1-191,4 8-134,-5 10-112,-1 10-146,-3 4-962,-2-2-1895,-2 1 3003,-2 4 0,5-16 0,0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6 23807,'0'-3'2387,"0"0"-2107,-33 81-191,17-33-89,-4 7 0,1 1-235,9-3-673,7-8-1478,1-6-7445,2-8 9325,4-13 0,-3-6 0,2-9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4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24502,'-1'70'534,"0"0"0,-1-1 0,-1-1-865,-1-11 0,0-2 331,1-1 0,0 0-661,-2 43-1849,10-14-7321,12-9 8037,14-13 0,-9-26 1,0-12-1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4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26754,'-6'57'100,"0"-1"1,0-3 0,2-3 124,3 15 10,5-9-56,6-9-123,4-15-45,10-12 1,2-11-24,6-7-32,2-15-259,-1-5-246,-1-15-504,-5-2-987,-2 0-7791,-2 0 9370,3 5 0,-13 14 0,-1 5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5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46 22944,'5'10'1995,"0"-1"-1962,-5-9-89,0 0-179,23-4-101,-18-6 55,18-6 181,-23 0 44,0 4 44,-5 7 12,-6 4 79,-6 3 157,-6 6 111,1 1-34,2 1 1,6-1-45,3-1-89,3 4-79,1 6-57,-1 5 24,2 4-57,0 0-11,4-4-23,1-5-470,1-2-717,0-4-1513,3-1-7108,8-3 9703,4-3 0,-2-2 1,-4-2-1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5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62 25880,'-5'68'433,"1"0"0,0 3 1,-1-8-356,-2-16-22,1-2 45,6-37 78,0-6 169,0-15-12,8-9-157,3-17-78,7-5-90,1 0-11,-2 4-269,-1 3-683,1 3-684,0 0-1064,1 0-7131,1 1 9599,2 2 1,-9 14-1,0 5 1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22586,'1'-3'3002,"0"1"-2654,-1 2 279,0 0-78,8 14-268,-3 7-46,3 24-112,-6 10-11,-2 13-78,0 10-1,0 4-21,0 2 10,-1-6-11,-2-13-11,1-13-11,-2-17 11,4-15-11,0-11 0,0-7 33,0-27 12,9-5-23,5-25-3403,9 3 3392,1 7 22,-3 10-55,-1 12 66,-1 9-33,1 7 0,-1 4 0,0 2 3403,0 1-3369,-3 4 22,-3 5 90,-5 4 89,-5 6-77,-2 1-158,-1 4 0,-6 2 0,-5 2 0,-9 2 0,-4 0-561,1 1-974,-3 0 1535,6 8 0,7-21 0,5 3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26362,'26'91'302,"1"-18"-145,0-61 112,3-6 101,-2-4-157,-1-2-12,-5-8 35,-3-6-102,-6-12-134,-4-4 0,-5-4-459,-3 4-875,-8 6-1187,-12 12 2521,-12 6 0,9 6 0,1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6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28076,'-3'30'414,"1"6"-414,2 11 0,0 8-291,0-1-314,0 1-594,-3-6-560,1-5-3216,-4-10 4975,0-8 0,3-13 0,0-6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6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1 243 26384,'10'55'291,"-1"1"1,17 37-292,18-69 22,11-11-44,13-7 22,9-24-34,5-12 34,-1-24-595,-5-10 606,-11-4 45,-12 5-3637,-17 5 4197,-15 12 971,-12 11-1541,-9 9-46,-15 10 0,-11 8 206,-18 4-206,-12 14 3392,-12 12-3392,-5 18 0,-4 12-371,4 3-1858,8-3-7602,4-2 9145,-3 0 1,30-22 0,1-3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7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1 585 25723,'10'-63'265,"0"0"0,3 0 1,6 2-210,9 11 0,5 2-274,0 2 1,1 4 307,36-26-23,-5 21-45,-7 25 158,-5 11-169,-4 15-3154,-4 18 3177,-2 19-6,-4 20-5,-4 17 78,-4 5-11,-3-1 44,-3-7 45,1-12 206,2-12-94,0-12-11,4-8-90,1-7-144,2-7 3309,4-5-3355,3-7 112,6-2-112,5-10-259,5-12-525,4-16-561,2-15-2072,-2-12 3417,-3-1 0,-27 25 0,-8 11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28671,'51'-6'0,"1"0"0,0 0 0,-1 0 0,32-7 0,-1 1 0,-12 0 0,-16 3 0,-16 4 0,-14 3 0,-12 2 0,-5 1 0,-5 14 0,-2 14 0,-5 27 0,-11 24 0,3-30 0,-2 3-317,-5 6 0,-2 1 317,-2 4 0,-1 2 0,1-1 0,0 0 0,0-2 0,1-1 0,2-3 0,1-2 0,3-4 0,2-1-158,-8 36-1892,11-18-2253,7-26 4303,17-21 0,-9-16 0,10-7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8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20479,'8'82'0,"0"0"0,0 0 0,-1-3 0,0-1 0,-5-4 284,-11 8 0,-3-3-284,4-2 0,1-2 488,1-5 1,1-2-489,2-9 0,1-4-3452,1 36 3452,1-21 0,0-36 0,0-12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09:48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0 370 28424,'76'-10'0,"0"0"0,-1 0 0,1 0 0,6-2 0,1 1 0,0 0 0,1 0 0,2 0 0,1 1 0,1-1 0,0 1-828,5-1 0,0-1 0,1 1 0,0 0 828,0 1 0,0-1 0,-1 1 0,0 1-386,-2 1 0,0 0 0,-1 1 0,0 1 386,-2 0 0,0 2 0,0-1 0,0 1 0,0 1 0,-1 0 0,0 0 0,1 0 0,-1 0 0,0 0 0,0 0 0,0 0-264,-1 0 0,1 0 0,0-1 1,-1 0 263,-3 0 0,1 0 0,-2-1 0,0 0 0,-5 0 0,-1 1 0,-1-1 0,-2 0-334,14-1 1,-2 0 0,-5 0-1393,18 0 1,-9 1 1725,-26 2 0,-8 0 0,0 3 0,-35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28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918 29 27314,'-72'-7'452,"1"-1"0,-4 3 1,1 1-1120,4 0 1,1 3 666,-3 4 0,0 4 0,4 1 0,3 4 0,10 0 0,4 5 0,-18 24 423,35 0-423,33 7 0,37 8 0,30 3-234,-19-28 0,4-1 234,5 2 0,1-2 0,-1 0 0,0 0 0,-7 0 0,-3 0 0,27 28-95,-26-5 95,-25-1 0,-12 2 633,-29 6-633,-18 10 0,5-31 0,-5-1 0,-7 1 0,-2-1 0,-4 0 0,-1-2 0,2-5 0,0-2 0,-35 16 0,25-17-987,27-15-8844,57-57 9748,31-10 0,-5-6 0,-3 18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2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124 181 28166,'-35'77'168,"0"-1"0,4-4 1,10-7-169,19 9 0,24-11 0,15-19 0,23-20 0,13-15 0,6-31 0,2-15 0,-8-27 0,-12-12-273,-19-8 273,-20-4 0,-13 1 0,-26 7 0,-6 14 0,-18 19 0,-2 23-404,-1 15-2050,7 28-5322,15 4 7776,17 8 0,6-12 0,5-11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28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24311,'1'0'3149,"0"0"-2488,-15 95-111,1-35-550,1 8 0,0 2 0,-5 6 0,7-5 0,5-7 0,4-7 0,7-5 0,9-7 0,11-4 0,5-7 0,4-6 0,-1-12 0,0-7-304,1-10-1522,-1-17-1905,4-5 3731,-1-7 0,-15 13 0,-6 7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2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21 949 24995,'-12'0'2106,"3"0"-1624,9 0-247,3-84-4441,10 8 4228,-4 2 1,2-5 10,3 18 1,3 4 214,-2 2 0,0 3-181,12-40 36,-5 19 144,-4 12-23,-3 11-212,-4 7-12,-1 9 0,-4 8 3191,1 9-3191,-5 8 593,2 5-593,-4 3 14,1 1-14,2 0 0,1 0 0,4 0 0,2 2 0,0 2 0,0 3 0,-2 2 0,1-1 0,-3 2 0,-1-4 0,-1-1 0,-3-2 0,1-3 0,-2 2 0,1 0 0,1 1 0,3 6 0,3 2 0,1 4 0,-1 1 0,0-4 0,-4-1 0,-2-5 0,0-1 0,-1-3 0,0-1 0,-1-1 0,1 0 0,-1 0 0,1 0 0,0-3 0,1-1 0,2-5 0,0-1 0,0 0 0,-1 2 0,-1 4 0,-1 1 0,-1 3 0,0 0 0,3 5 0,4 12 0,4 15 0,5 19 0,-1 13 0,1 9 0,-2 4 0,-4 1 0,1-1 0,-3-3 0,0-1 0,-2-5 0,-3-4 0,-1-6 0,-2-11-1110,-1-8-1199,-8-14 2309,-8-5 0,4-12 0,0-2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29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16 147 25342,'-9'-9'2174,"3"2"-1580,6 7-382,64-1-212,-11-1-6,0-2 1,2-3-723,19-7-370,-8-11-1972,-11-3 3070,-11 3 0,-20 9 0,-8 7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56 24278,'0'-10'2397,"0"2"-1971,0 8-168,0 0-45,-2 85-79,-2-17-78,0 2 0,0 2-379,1-20 0,-1-4 323,-3 42-11,3-16-314,0-21-101,3-21-280,0-18-527,1-20-257,0-24-314,8-24-403,2-19 1870,3-4 337,-4 9 1020,-6 14 882,-4 13-1017,-4 9-157,-1 8-44,1 7-236,2 5 191,3 5-35,13 0-368,13-4-180,23-10-11,11-8-34,2-7 12,5-8 33,-27 18 168,-1 3 89,-27 19 46,-2 4 56,-3 7 55,-1 11-156,-1 10-1,-2 38-301,-1-13-12,-2 22-124,0-26-704,0-5-943,-1-8-2913,1-8 4684,-1-10 0,1-9 0,0-6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95 187 23874,'41'-41'112,"1"0"1,22-27 245,-60 51 325,-6 4-44,-12 9-90,-8 2-146,-14 15 12,-4 8-79,1 16-67,6 5-101,7-1-168,8-3 0,8-6-22,5-5-213,4-1-304,6-2-648,8-4-1211,11-8-7433,12-4 9420,6-12 0,-17 3 1,-3-2-1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1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21812,'5'1'3530,"0"0"-2891,-27 71-157,16-37-146,-16 54-124,21-62-167,1-11-45,1-8 0,12-15 34,7-16-34,16-10-11,0-9-1,0 7 12,-8 13 0,-7 10 56,-7 9 169,-5 8 145,-4 12-135,-3 11-78,-1 11-124,-1 1-33,0-1-784,-3-5-370,2-15-1166,-2-6-1724,11-29 4044,7-11 0,-3 6 0,1-3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1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24787,'3'78'235,"1"1"0,-1-5 0,0-4-235,-3 15-56,0-5 854,-4-12-1684,-2-8-1288,-8-9-7657,-8-3 8687,-5 0 0,9-23 0,4-3 1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23572,'93'-6'-5816,"-13"1"5816,-57 5 0,-10 0 0,-5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2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318 254 22518,'49'-38'119,"0"1"1,-4 4 0,-11 1 731,-22 0-223,-7 4 111,-5 4 91,-10 7 44,-6 8-101,-14 6 235,-29 50-917,8-2-91,16-2 0,1 4 0,-15 24 0,8-4-897,4-10-1086,6-6-7848,-3 3 9434,-5 10 0,16-28 0,0-1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2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27000,'-10'65'149,"1"0"1,0-2 0,1-3-1791,-10 35 1192,6-11-951,6-15-617,3-16-6521,10-16 8605,4-18 0,-2-9 1,0-10-1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2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26331,'-4'66'325,"1"1"0,-1 2 0,0 0-275,-3-3 0,1 0-750,0 4 1,0 2 699,1 0 0,0-1-129,2-2 0,1-1-627,-1-7 0,2-2-5737,15 39 6493,13-27 0,-7-33 0,4-19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3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24468,'-2'65'590,"0"0"0,-1-3 1,3-2-267,6 31-77,10-12 66,10-19-43,12-22-57,7-20-90,9-23-90,4-20-33,1-21-280,-4-14-560,-7-6-1076,-3 2-4706,-5 8 6622,-4 15 0,-16 20 0,-6 11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3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90 150 24064,'4'3'2107,"0"-1"-2017,60-7-90,-33-11-269,49-8 168,-56-11 101,-12 4 90,-6 7 168,-16 11 134,-10 7 135,-16 27-35,-12 20 1,-5 29-45,1 15-368,9-3-80,14-10 0,12-15 0,12-11 0,3-10-203,14-8-749,10-12-236,24-7-1176,18-24-3474,18-18 5838,-34 5 0,-3-1 0,9-7 0,-10 2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3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25880,'-10'74'463,"0"-1"0,1-3 1,-2-6-470,-9 23 499,4-16 25,5-20-518,6-22 97,3-16-97,2-10 0,0-9 0,0-13 299,10-17-299,4-19-875,10-10-447,3-4-885,1-1-5122,6-1 7329,7-1 0,-17 32 0,-1 8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4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14 22687,'0'-7'3171,"0"1"-2533,0 6-179,0 0 46,0 73-35,0-14-291,1 2 1,-2 4 55,-4 29-88,-4 0-147,-4-6 0,1-13 0,4-16 0,3-17 0,4-17 0,1-9 0,0-11 0,0-2 0,4-14 0,7-9 0,7-15 0,5-2 0,-4 3 0,-2 11 0,-7 12 0,-4 6 0,-3 5 0,-2 0 0,-1 3 0,0 5 0,-3 10 0,-6 7 0,-9 10 0,-8 2-281,-8 3-3985,-3-5 3022,2-7-773,10-8-5905,11-10 7922,10-6 0,5-4 0,1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4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72 22025,'0'-10'3507,"0"2"-2812,-14 88-359,10-40-185,-4 11 1,6-1 173,19-14 11,11-13-33,14-10-124,4-9-78,2-20-45,-4-10-56,-6-20-146,-10-9-347,-9-2-527,-10 0-1321,-11 11 2341,-21 17 0,12 14 0,-11 11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4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26855,'30'45'274,"0"-1"1,17 39-275,-48-17-123,-6-10-1110,-2-9-3092,-5-13 4325,1-8 0,7-13 0,0-3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4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1 307 24382,'64'12'347,"0"0"0,5-9 1,1-8-332,-3-9 1,-1-9-472,4-5 1,-1-5 465,-5 0 0,-5-1-5,-11 5 0,-6 0 1004,12-13-293,-30 14 183,-31 11-742,-24 6-158,-28 6 0,-21 3 0,-19 7-709,45 0 0,-2 4-468,-4 3 0,-2 4 1177,-10 5 0,5 1 0,-11 4 0,9-1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5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1 335 28671,'73'-28'0,"1"0"0,6-1 0,1-1 0,3-3 0,2 0-892,1 2 0,0 3 892,-7 3 0,-2 3 0,-11 6 0,-3 3 0,29-1 0,-32 9 557,-29 25-557,-19 18 0,-18 38 0,-6-26 0,-6 2-144,-3 7 1,-4 0 143,-5 2 0,-3 0 0,3-4 0,1-2 0,4-6 0,2-2 0,-8 30-359,12-18-1535,11-23-569,19-17-7368,25-43 8638,29-30 1,-22 11 0,-1-3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5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8 24972,'0'-4'3261,"0"0"-2823,0 4-438,-19 81-934,-2-5 934,1 0 0,0 7 0,1-13 0,2-1 0,-1 4 0,1-1 0,2-3 0,1-2 0,4-7 0,2-3 0,-1 31-1647,13-31-2185,22-29 3832,15-18 0,-10-10 0,-3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36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4076 471 23734,'-65'-46'511,"0"0"0,0 1 0,-1 1 0,-1 2 0,-1 5-407,7 8 1,0 4-1,-2 3-1009,-8-2 0,-3 2 0,-1 3 1009,-9 2 1,-2 3 0,-2 2-23,-8 1 0,-3 3 0,-2 2-37,19 5 0,-2 1 0,-1 3 0,-1 1-342,-3 3 0,-2 2 1,0 2-1,0 1 297,-3 3 0,0 1 0,0 3 0,0 2 0,1 2 0,0 3 0,2 2 0,0 1 0,4 2 0,1 1 0,1 1 0,3 3 0,4 1 0,1 1 0,3 2 0,3 2 0,6 1 0,3 1 0,2 3 0,3 2-57,-10 15 1,6 4-1,5 4 57,8 3 0,6 3 0,7 3 0,8 3 0,6 2 0,5 2 0,3 4 0,6 2 0,7 0 0,9 4 0,8-1 0,6-1 0,5-1 0,5-3 0,8-2 0,-2-25 0,4-1 0,5-3 0,4-3 0,3-4 0,5-3 0,3-4 0,4-4 0,5-4 0,5-5 0,2-4 0,1-4-380,5-3 1,3-5 0,1-3 0,1-5 379,4-4 0,2-5 0,1-4 0,0-3 0,1-4 0,1-3 0,0-4 0,-1-2-91,-20 2 1,0-3-1,0-1 1,-1-1 0,-1-2 90,19-8 0,-1-3 0,-2-1 0,-1-2 0,-4 0 0,-2-1 0,-1-2 0,-3-1 0,-6 2 0,-1-2 0,-2 0 0,-4-2 0,13-11 0,-3-2 0,-8-2 0,-12 6 0,-6-1 0,-9-7 155,-10-12 0,-11-6 1,-12 3-156,-16-12 0,-18 1 0,-6 11 0,-9-3 0,-9 7-33,-9 13 0,-9 5 1,-2 1 32,-8-7 0,-4 0 0,-2-1 0,16 13 0,-2 0 0,-1 0 0,-1 0 0,-3-1 0,-1 1 0,-2 1 0,0 1-46,-2 2 1,-1 1 0,0 3 0,-2 3-258,0 5 1,0 2 0,-1 4 0,-1 4-500,3 3 1,0 4 0,0 3-1,0 6 802,2 7 0,-2 6 0,3 3 0,8-3 0,-20 0 0,10 3 0,17 10 0,0 1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50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1 221 28671,'80'-39'0,"1"-1"0,-2 3 0,-2 5 0,-15 15 0,-2 5 0,5 0 0,0 2-567,0 2 1,-1 2 566,1 3 0,-2 1 0,-2 0 0,-2 1 30,-3 1 0,-2 0-30,41 0 0,-16 0 0,-17 3-2051,-18 7-347,-21 3-7433,-12 11 8204,-24 6 1,9-13-1,-9 1 1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51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1 301 27236,'87'-37'30,"1"1"0,-2-1 0,-5 2-1312,-17 7 1,-4 2 1247,-1 2 1,-2 1 5,-7 6 0,-3 2 798,25-1-747,-24 9 783,-22 18-235,-15 27-77,-11 35-494,-9-16 0,-5 6 374,-2 10 0,-4 3-374,-7 6 0,-3 0-506,1-1 0,-1-1 506,2-7 0,2-3 0,3-7 0,1-3-103,4-7 1,1-3-762,-9 31-682,8-20-1995,9-30 3541,14-24 0,-3-9 0,6-7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0:5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24637,'-16'75'814,"0"0"0,0 1 1,1-1-770,3-10 0,1-2-45,0-1 0,1-1-113,3-7 1,1-1-997,-1 32-333,12-20-6782,12-15 8224,12-14 0,-8-17 0,-2-7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0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2679 139 24193,'-81'-20'419,"0"0"0,0 1 0,-2 3 0,0 2 0,0 4-1081,7 3 1,2 4 0,-3 5 840,-8 8 0,-2 6 0,-1 5-71,-6 4 0,0 6 1,0 6-98,19-1 0,0 5 0,1 4 1,1 3-512,-3 4 1,1 4 0,2 3 0,2 2 566,1 2 0,1 3 1,3 1-1,2 2-45,3-1 1,2 2 0,3 2 0,3-1-38,7-2 0,2 0 0,4 1 0,3 0 15,-4 18 0,6 2 0,5 0-367,8-1 1,5 2-1,6 0 367,6 3 0,6 1 0,5 2 0,2-17 0,5 1 0,2 1 0,3 0 0,4 6 0,2 0 0,4 1 0,3-1-147,5 4 1,4 0 0,3-2 0,4-2 146,3-2 0,4-2 0,3-3 0,6-6 0,1-7 0,5-5 0,4-5 0,3-8 0,4-7 0,4-7 0,3-7 0,2-8 0,6-8 0,2-9 0,1-7 0,1-6-37,-17-3 0,0-6 0,1-4 0,-1-3 0,0-2 37,4-5 0,-1-4 0,1-3 0,-2-3 0,-1-1 4,-1-3 0,0-3 0,-1-2 0,-2-2 0,-1-1-4,-1-1 0,-2-2 0,0-2 0,-3 0 0,-2-2 16,-3 1 1,-2-2-1,-3 0 1,-1-2-1,-4 0-16,9-12 0,-4-1 0,-5-2 0,-6-8 24,-13 2 0,-3-8 0,-6-2 0,-5 0 0,-5 5-24,-5-1 0,-6 3 0,-6 0 0,-4-3 0,-4 0 0,-3-5 0,-4 0 0,-6 2 0,-5 7 0,-10-2 0,-8 7 0,-5 2 0,-2 1 0,-3-1 0,-3 1 0,-2 2 0,-3 3-106,-1 3 0,-1 2 1,-4 3-1,-6 6 88,2 13 0,-6 3 0,-2 4 0,0 4 0,5 4-24,-18-6 0,3 8 0,-2 9-65,11 12 1,-4 6 0,2 7 0,10 9-348,-15 28 0,14 17-331,6 15 1,10 12-180,23-21 1,3 3 0,4 3-2314,2 5 0,3 4 0,2 1 2576,0 10 1,3 2-1,2-8 1,1-4-1,1-8 1,3-7-1,-1-1 1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17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28671,'91'-7'0,"1"1"0,-1-1 0,-3 2-751,-12 4 0,-3 0 751,1 0 0,0 0 237,-1-1 1,-1 0-967,-8 0 0,-1 1-784,-6-2 1,-3 1 1512,35-1 0,-42 0 0,-18 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0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90 26328,'-8'0'2343,"1"0"-8004,88-5 5661,-16-1 0,4 1 0,3-2 704,-17 0 1,-3 0-705,1-1 0,0-1 289,-2 0 1,-3 1-1500,37-3-3519,-19 3 4729,-22 35 0,-22-19 0,-12 20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1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14 24222,'-3'-7'2936,"1"1"-2645,2 6-112,0 0-168,-1 97-565,1-32 358,-1 8 0,-2 2-757,-4 17-1534,-6-2-7344,-5-4 8689,-2-8 0,9-36 0,3-13 1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2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26955,'62'8'258,"0"-1"0,-3 1 0,-6 3 11,6 18-12,-3 5 12,-7 7-122,-9 2-147,-10 2 0,-11 1 0,-8-2 0,-7 1 0,-9-1 0,-15 3 0,-12 0 0,-17 1 0,-2-5 0,-5-3 0,1-6 0,2 0 0,5-7-125,11-2-1410,11-9-750,12-5-4640,8-6 6925,5-4 0,1-1 0,0 0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 24703,'2'-6'3071,"-1"1"-2612,-1 5-168,0 0-291,0 92-123,0-31-297,1 8 0,-2 4-936,-6 16-2409,-5-4 3765,-5-11 0,5-33 0,4-15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22734,'57'-6'-135,"-1"-1"1,40-4 1325,-64 12-3420,-11 10-6483,-10 10 8712,-11 16 0,-1-15 0,-2 1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2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28636,'-33'62'11,"-1"0"1,2-3 0,13-6-12,38 3 0,14-5 0,22-14 0,11-16 0,2-11 0,-4-13 0,-7-13 0,-9-9-1245,-9-13-2408,-6-4 3653,-11 1 0,-9 16 0,-8 9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3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2128 1 23258,'-89'1'911,"1"1"1,-5 7-1,-2 3-1485,26-1 1,-1 1 0,0 3 689,-5 5 0,0 2 0,0 3-552,-3 2 0,0 2 1,1 3 528,-1 1 1,1 2 0,1 2 10,3 3 1,1 2-1,2 1 49,3 1 0,2 3 0,3 1-318,5 1 1,3 3 0,3 1 246,3 2 0,4 2 1,4 1-57,5 3 1,4 1-1,4 3-271,5 2 1,5 3 0,4 1 244,2 3 0,5 1 0,7 1 0,8 2 0,7 0 0,6-1-124,3 1 1,6 0-1,6-4 124,12-2 0,7-4 0,5-3 0,7-5 0,4-4 0,5-6-10,5-7 1,4-6 0,4-7 9,3-4 0,4-7 0,0-7 0,0-10 0,1-7 0,0-7 0,-23 0 0,-1-3 0,1-4 0,-3-4-85,0-4 0,-1-5 0,-1-4 0,-2-1 85,1-3 0,-2-3 0,-1-1 0,-3-3 0,-1-2 0,-3-1 0,-1-2 0,-3-2 10,14-17 0,-3-2 0,-6-2-29,-7 4 0,-4-1 0,-7-1 19,-9 3 0,-6-1 0,-5 0 3,-5 5 1,-5 0 0,-9 0-58,-16-28 1,-14 3 59,-8 3 0,-19 6 1,-15 20 1,-17 6-1,0 7-19,18 15 1,-1 7 0,-4 4-157,1 4 0,-5 2 0,0 5 0,5 10-209,1 13 0,5 9 0,3 6-744,-25 18 1,9 11 1120,14 10 0,11 1 0,-6 13 0,32-13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2454 92 22451,'-76'-16'1202,"1"0"1,-7 4 0,-2 4-1832,-13 4 1,-4 7 736,25 6 1,-1 4-1,-2 3-806,-6 3 1,-1 5 0,-1 3 719,17-2 1,0 4-1,-1 1 1,1 1 44,-1 2 1,0 2-1,1 1 1,1 1-1,1 0 0,2 2 0,0 0 0,2 1 37,-15 10 1,2 2 0,5 0 25,9-4 1,4 0 0,5 2 4,-12 20 0,11 3-57,16-3 1,10 4-56,9 7 0,10 3-23,13 9 0,10 4 0,-1-27 0,4 2 0,4 0-504,7 5 0,5 1 0,4-2 504,4 1 0,4-2 0,5-3 0,5-2 0,4-4 0,5-5-186,4-6 0,5-5 0,4-8 186,5-7 0,4-9 0,2-5 0,5-5 0,2-7 0,1-7 0,3-10 0,0-8 0,0-3 0,-1-3 0,-1-3 0,-2-5 0,-2-6 0,-3-4 0,-2-2 0,-5-1 0,-2-2 0,-4-3 0,-6 1 0,-3-3 0,-5-2 0,-6 1 0,-4-3 0,-5-1 283,12-27 1,-13-4-284,-14-1 0,-11-2 0,-8-1 0,-10-3 0,-15-5 0,-10-1 0,4 29 0,-3 0 0,-4 0-277,-6-4 0,-4 1 1,-3 0 276,-2 0 0,-3 1 0,-2 1 0,0 4 0,-1 2 0,-1 2-45,2 7 0,1 2 0,-1 3-140,-16-10 0,0 9 200,8 13 0,-1 9-2021,-40-1-5119,3 48 7125,44 7 0,4 5 0,-8 8 0,9 9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2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26193,'66'-3'0,"1"1"0,-2-1 0,-2-1 0,-13-3 0,-1-2 0,47-9 0,-10-2 559,-16 3-2912,-22 7-4426,-23 4 6779,-16 19 0,-10-10 0,-1 10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28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27342,'-38'59'37,"0"0"1,4-3 0,9-2-38,14 19 589,7 0-589,4-7 0,10-7 204,6-9-204,8-9 104,0-5-104,1-5 319,-1-6-319,-1-5 0,1-8 0,2-5-707,-2-6-1198,2-10-4201,-4-1 6106,-7-2 0,-6 4 0,-5 7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28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26082,'-6'0'1624,"2"0"-1624,4 0-997,0 0-594,1 75-3664,-1-34 5255,-3 14 0,-1-3 0,2-22 0,-6-3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29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0 320 28671,'57'-6'0,"-1"0"0,1-1 0,-2 1-2195,39-8 2195,3-11-1473,-49 7 0,-1-3 929,0-5 0,1-2-1355,-2-1 1,-1-1 1898,37-24 0,-37 22 0,-14 14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7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3911 121 24871,'0'-9'3059,"0"2"-7979,-74-30 4920,7 21 0,-6-6 0,-8 3-539,9 13 1,-2 4 538,-14 0 0,-5 2 105,24 0 1,-3 1 0,-1 1-106,-7 3 0,-3 1 0,-1 1-422,-9 2 1,-3 1-1,-1 3 422,18 0 0,-1 1 0,-1 1 0,-1 2 0,-4 0 0,0 2 0,-1 0 0,-1 2 214,-1 1 1,-1 1 0,0 1 0,0-1-215,2 1 0,-1 0 0,1 0 0,2 0 51,4-1 0,0 0 1,2 0-1,1 0-51,-17 4 0,3-2 0,3 0 0,13-3 0,3-2 0,4 0 299,-11 2 1,7-2-300,22-6 0,6-2 0,-7 3 2090,29-10-3581,15-3-8340,18 3 9801,18-4 0,-10 4 0,7-5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38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548 333 28412,'-73'36'86,"0"1"0,4-2 1,5 1-87,-16 23-867,13-7 867,18-13 281,15-12-281,14-11 143,8-5-143,8-5 0,2 6 0,4 11 0,15 16 0,12 15 0,23 12 42,12 9-42,-26-36 0,0 2 0,2 0 0,1 2 0,-2-1 0,0 0 0,0-1 0,-2-1-3259,29 31 3259,-9-13 0,-10-16 0,-11-18 0,-7-11 0,-4-29 0,5-36 0,-12 6 0,-1-8-22,4-18 0,0-6 22,-1-11 0,-3-4 1209,-4-6 0,-3 0-1209,0 1 0,-6 0-734,-10 7 0,-5 2 734,1 11 0,-4 4 0,-3 13 0,-4 4 0,-14-23 0,5 32 356,5 27-1141,0 26-2957,-5 43 3742,10-2 0,1 2 0,-2 15 0,-2 7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44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569 335 27023,'-80'13'1411,"18"-3"-1265,58-10-55,20 0-91,22 3 0,38 13 0,-23-5 0,4 2-662,12 6 0,2 2 662,6-3 0,2-1 0,3 0 0,1-3 0,0-5 0,-1-2 0,-2-2 0,-2-3 0,-3-1 0,-2-1 0,-8 0 0,-3-1-52,-10 0 1,-4 0 51,25-2 0,-33 0 0,-21 1 0,-29 1 0,-30 0 0,-38 5 0,20 2 0,-5 3 0,-13 1 0,-7 1 0,-6-1 0,-8 0 0,4-1-114,20-3 0,3 0 0,-3-2 114,-19 1 0,-4-2 0,8-2 0,5-5 0,7-2 0,7 1 0,3-1 0,9-1 0,4 1 99,-33-1-99,19 5 0,35 2 0,20-4 0,48-5 0,36-10 0,-14 6 0,5 0 172,16-4 1,5 1-173,11 0 0,3 0 0,-29 5 0,1 1 0,0 1 0,1 0 0,-1 1 0,-1 0 0,25-1 0,-2 1-203,4 2 0,-8 2 203,-34 1 0,-6 2 0,39-1 0,-72 6 0,-23 3 0,-27 9 0,-36 4 0,20-8 0,-9 0-91,-12-2 1,-10-1 0,2-2 90,-18 1 0,-2-2 0,11-1 0,-6-1 0,7-1 0,-7-2 0,7-2 0,3-2 0,4-2-279,10 0 0,2-2 279,12-2 0,3-1-70,-25-7 70,30 2 0,39 5 0,45 2 0,49 1 0,-19 5 0,6 0-787,14 0 1,5 0 786,-23 1 0,2 1 0,0 0 0,3-1 0,0-1 0,1 1 141,0 0 1,-1 0 0,0-1-142,28-2 0,0 0 0,-28 0 0,1-1 0,-5 1 0,-3-1 0,-4 1 0,3-2 0,-12 2 60,-27 1-60,-24 1 0,-33 1 0,-35 0 0,11 1 0,-7 0 0,-18 0 0,-5 0 0,18 2 0,-3 0 0,0 0-431,-7 0 0,-2-1 0,0 1 431,-1 0 0,0 1 0,1-1-232,5 0 0,0-1 0,3-1 232,-24-1 0,4-2-210,18-2 0,5-2 210,16 0 0,5-2 2037,-14-8-2037,31 3 1903,19 3-1903,33-1 0,28-1 0,-2 4 0,7 1-157,14-1 1,6 1 156,16-2 0,5-1 0,-24 5 0,2-1 0,1 0 0,5 0 0,1-1 0,1 0 0,1 0 0,0 0 0,0 0 0,-5 1 0,-1 0 0,-2 1 0,23-2 0,-5 1 123,-19 3 1,-7 1-124,20 0 0,-46 3 0,-52 1 0,-45 12 0,4-4 0,-7 3-635,-19 8 1,-5 2 634,19-7 0,-3 1 0,-1 0 0,-5 1 0,-2 0 0,-3-2 0,5-4 0,-4-1 0,0-2 0,6 0 0,3 0 0,4-1 0,0-2 0,-9 0 0,-1-2 0,13-2 1346,-8-5-1346,37 1 549,20-4-549,28 1 0,30-6 0,34-4 0,16-2-1184,-9 2 0,6 0 1184,-3 1 0,8-2 0,-4 1 0,-12 4 0,-3 0 0,0 2 50,-2-1 0,0 1 0,-2 1-50,27-2 0,-6 2 0,-15 3 0,-8 1-2119,25 2 2119,-41 3 0,-34 0 0,-37 5 0,-34 2 0,3 1 0,-7 3 430,-20 2 1,-7 2-431,15-2 0,-4 2 0,0 0 0,-9 1 0,-2 2 0,0-1 0,-3 1 0,0-1 0,1 1 0,4-3 0,2 0 0,2-1 413,-22 2 1,5-3-414,10-4 0,8-4 0,-5 0 2955,20-8-2955,51-4 0,20-8 0,18-4 0,33-5 0,29 2 0,-35 11 0,7 0 0,9 0 0,10-1 0,-3 0-137,-13 2 1,-2-1 0,4 0 136,23-4 0,6-2 0,-6 1 0,8-5 0,-7 0 0,-9 3 0,-4 1 0,-16 1 0,-6 2 0,18-4 0,-40 8 0,-57 5 0,-40 3 0,5 5 0,-6 1-596,-15 4 1,-3 1 595,-11 2 0,-2 1 0,-6 2 0,0-1 0,3-3 0,2-1 0,9-3 0,4 0 720,12-3 0,5 0-720,-30-2 0,37 2 0,46 2 0,41 6 0,51 10-196,-23-8 0,5 1 196,14 1 0,4 0 123,8 0 0,2-1-123,3-1 0,1 0 0,-4-2 0,-2-1 0,-9-1 0,-3 1 0,1 2 0,-6 0 47,13 2-47,-17 3 0,-56-12 0,-37-3 0,-27 3 0,-49 2-434,28-2 1,-12 1-1,3-1 434,13-2 0,1-1 0,-3 0 0,-26 3 0,-6-1 0,7-2 51,-3-7 0,6-3-51,12 1 0,5-3 0,19-2 0,5-1 0,-12-7 0,35 8 0,18 7 0,31 3 0,20 2 0,31 0 0,13 0 109,-9 1 1,5-2-110,-1 0 0,7-2 0,-2-1 0,-10 0 0,-1-2 0,0 0 0,3-2 0,0-1 0,-1 0 0,-3 0 0,-1 0 0,-2 1 0,21-2 0,-6 1 0,-19 4 0,-6 1 877,21 2-877,-45 2 0,-29 4 0,-41 4 0,-38 9 0,18-5 0,-6 1 0,-15 4 0,-3 2-233,-10 2 1,-3 0 232,-3 1 0,-4 0 0,13-4 0,-5-1 0,7-1 0,-4 0 0,3-2 0,-13 2 0,12-4 0,26-6 0,33-1 0,30 3 0,31 11 0,36 7 0,-20-9 0,9-1 0,12-3 0,10-3 0,-3 0 315,17 1 1,1-3-316,-10-2 0,4-1 0,-7-4 0,0-5 0,-8-2 0,-10 2 0,-4-1 0,25-11 0,-39 6 0,-46-15 0,-38 4 0,-44-14-271,26 21 0,-5 3 271,-11-1 0,-4 3-516,-10 1 1,-3 3 515,-5 1 0,0 1 0,-2-1 0,3 2 0,8 2 0,4-1 0,15 0 0,5-1 1243,-22 0-1243,41 1 0,31 4 0,32 9 0,34 4 0,40-1 0,-32-9 0,6-3-170,12-3-1,3-3 171,9-3 0,0-3 0,-3 0 0,0-1 0,6 0 0,-6 0 0,-37 3 0,-4 2 0,38 2 1162,-76 3-1162,-9 0 0,-24 1 0,-16 4 0,-36 2 0,-6 2 0,-6 0 0,12-3 0,-1 0-19,5 0 0,-3 0 0,2 0 19,-9-1 0,3-1 0,6 0 0,3 0 0,11 0 0,4-1 0,-17 0 0,36-1 0,28-2 0,35 0 0,31-10-695,17-13 0,9-4-1407,-18 2 1,2-3 2101,-5 3 0,3-3 0,-10 3 0,19-10 0,-23 11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1:49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11 214 20569,'-6'-6'4045,"1"1"-3036,5 5 1914,0 0-2798,76 22-125,-11-16 0,4 6 0,5-2-852,-11-8 0,0-4 852,8-2 0,3-2 0,6 0 0,1-2-208,5-4 0,0-2 208,1 2 0,0-2 0,1-1 0,-2-1 0,-1 0 0,-1 0-376,-3-1 0,-1 0-230,-5 0 1,0 1-969,-8 3 0,-1 1 1574,-8 4 0,-6 2 0,9-1 0,-23 7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59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28266,'81'0'405,"2"0"-1178,-27-1 0,1 0 773,30-4 0,-32 3 0,-3-1-3325,9-3 3325,-16 2 447,-14 2-1714,-14 2-402,-9 0-3474,-13 0 5277,-14 7 1,7-6 0,-6 6-1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5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26418,'-32'39'465,"1"0"0,-23 35-151,36-20 122,5 4-66,5 4-167,4 0-203,7 0 0,8-4 0,8-5 0,10-8 0,6-9 0,4-9 0,2-9 0,2-8 0,1-6 0,-2-7 0,-1-5-1043,-2-6-974,0-6-2768,1-4 4785,1-1 0,-18 9 0,-4 5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59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27011,'-12'72'1569,"0"-3"-1478,2-16-91,1 1 0,1-2 0,0-3-494,2-6-728,0-7-817,-3-5-5155,-2-3 7194,-5-3 0,7-12 0,-1-2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5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27123,'80'-24'1143,"-8"6"-1098,-31 12-34,-8 4-11,-7-1-537,-9 1-315,-8-3-1030,-5-3-4079,-12-4 5961,-13 0 0,8 5 0,-5 2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0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28671,'34'67'0,"1"-1"0,0 1 0,1-1 0,-2-8 0,1 0-1343,0 1 0,-1 0 1343,-2 0 0,-1 0 0,-3-4 0,-2-2 313,-2-3 0,-2-3-313,16 34 0,-8-20-738,-6-18-875,-3-22-113,-2-13-2084,2-30 4165,3-21 1,-11 12-1,-1-3 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0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1044 1 26227,'-47'27'814,"1"0"1,-8 9 0,0 5-815,-5 13 0,-2 7-657,15-16 0,-1 3 1,-1 1 656,-3 2 0,0 2 0,1 0 0,2 0 0,0 1 0,2 0 0,-16 22 0,6 0 0,8-6 0,7-3 0,11-9 0,6-3 0,-3 32-869,30-28-3692,32-28 4641,31-22 1,-22-9 0,2-6-1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0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 25532,'-4'-3'2846,"1"-1"-2553,3 4-293,0 0 0,32 0 0,-2-1 0,30 1-1536,-11 0-1904,-1 0 3440,-2-3 0,-21 2 0,-5-2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0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4 24759,'-7'-2'2163,"2"0"-1939,5 47-179,0-14 22,-3 39-67,-5-23-44,-7-2-47,-3-6 58,1-9 33,5-14 11,5-8 34,3-6-11,0-5-23,-1-10-11,0-9 0,2-15-22,1-6 11,4-5-292,9 2-448,3 7-795,9 8-2141,-3 16 3687,1 7 0,-11 8 0,-2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27662,'57'-15'224,"32"-17"-224,-21 5 11,14-6 22,-44 22-21,-13 5 178,-10 4 45,-8 2-11,-4 0-144,-2 0-80,-1 10 0,-2 12 0,-7 17 0,-7 13 0,-8 6 0,-3 2 0,-4 1 0,1-1 0,0-3 0,1-7-1043,3-7-850,4-11-3665,7-10 5558,6-12 0,6-5 0,3-5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1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26138,'0'-2'2533,"0"1"-2533,-5 62 0,-2-11 0,1 0 0,0 3 0,-3 23 0,3-6-1032,9-7-2464,11-8 3496,8-8 0,-5-21 0,-2-8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2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28671,'-1'62'0,"0"-1"0,-2 0 0,-1 0 0,-2-3 0,0-1-361,-2-2 0,-1-1 361,-8 43 0,1-15-942,0-13-1882,0-14 2882,-4-13 1,10-21 0,-1-8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2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26653,'1'-4'2018,"0"1"-2018,47 9 0,-4-1 0,50 2 0,-13-4-1050,6-8-754,3-3-3193,1-7 4997,-1-1 0,-40 7 0,-10 3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2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9 109 23605,'-5'-5'3037,"2"1"-2521,3 4 368,0 0-660,61-36-134,-16 23-90,3-7 0,2 1 0,14 13-56,-5 3-874,-11 1-493,-11 1-1916,-13 1-6492,-10 4 8274,-9 6 1,-4-4 0,-1 2-1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2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26709,'-61'58'650,"8"-1"-515,32-13-12,6-2 22,6-6 35,4-5 77,4-5-55,0-3-79,1-4-45,1-2-9,6-5-69,4-1 0,10-7 0,5-1 0,6-6 0,5-9-80,4-5-659,1-7-471,-2 4-1311,-9 4-7310,-11 8 9753,-11 5 1,-7 3 0,-2 0-1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23829,'-4'2'2410,"1"-1"-2164,3-1-235,-5 46-11,3-23-201,-3 36-775,5-34-1679,0-4 2655,-1-2 0,0-9 0,0-3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3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27953,'86'-3'123,"0"-2"-190,-13-2-717,1-1-785,-2 4-3059,-10 2 4628,-13 7 0,-23-4 0,-11 5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4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27729,'14'40'-4762,"-4"-3"3346,-9-9 1,-1-13 0,0-2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8 116 22440,'-4'-6'2028,"1"1"-2028,69-6-527,-18-1-224,2 1 1,2-1 380,5-7 370,-16 5 874,-19 7 572,-13 4-416,-8 2-447,-7 0-235,-4-3-248,-10 0-100,-6 1 0,-3 1-560,-2 1-975,-1 1-4594,0 5 6129,4 8 0,11-6 0,6 5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27695,'-15'43'-45,"0"2"-672,6-1-751,-1-3-1613,-2-7 3081,0-5 0,5-14 0,1-5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5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24737,'63'36'2073,"-11"-2"-1557,-30-10 156,-11-2-112,-6 0-447,-14 0-113,-10 2 0,-14 1 0,-10 3 0,-5-2 0,1-1-405,4-5-838,7-4-886,12-4-4482,10-6 6611,8-3 0,5-3 0,1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5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23493,'2'0'3552,"0"0"-3271,-2 0-203,-2 50-67,-4-21-11,-5 40-482,-1-34-694,-1-6-1603,1-5-7052,2-6 8325,3-7 0,3-5 0,3-3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5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26048,'90'-29'191,"-11"5"-751,-41 16-1267,-10 4-5636,-12 2 7463,-9 7 0,-6-4 0,-1 4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5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78 27494,'-49'81'1041,"11"-14"-1030,48-42 1,16-10-12,21-7 0,13-12 0,6-12-482,0-13-538,-5-13-728,-8-6-4482,-11-1 6230,-11 5 0,-15 19 0,-8 9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06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1261 285 24737,'-80'-8'739,"-1"0"1,0 0-1,0 5-509,11 8 0,1 4-434,-1 1 0,2 4 411,4 6 1,4 6-113,6 3 0,4 4-50,6 6 0,5 5 0,3 5 0,4 6-412,2 7 1,4 3 366,1 6 0,5 3 0,1 4 0,4 2-503,5 2 1,3 0 502,3 0 0,6-2 0,8-2 0,5-2 0,4-8 0,7-5-451,8-7 0,7-6 451,6-10 0,6-9 0,5-8 0,5-8 0,7-5 0,2-8 0,2-10 0,1-7 0,0-3 0,-1-5 0,-5-9 0,-4-5-160,-7-1 0,-4-4 160,-8-3 0,-5-3 0,-6-1 0,-5-3 0,-6-3 0,-5-3-874,-4-3 1,-4-2 873,-2-6 0,-6-1 0,-7-3 0,-8-3 75,-9 4 0,-6-4 0,-4 5-75,-12-10 0,-7 4 0,5 12 0,-6 0 0,-1 9 0,-12 5 0,-3 10 0,1 7 0,-1 6 240,7 6 0,-2 8-240,-12 9 0,2 10 0,19 7 0,1 7 0,-13 10 0,4 9 0,16 8 0,6 6 17,-2 6 0,2 5-17,4 7 0,3 2 0,4 7 0,6 2 0,6 2 0,6 3 0,4 3 0,5 0 0,11 0 0,6-1 0,4-4 0,7-3 0,8-8 0,8-5 0,5-10 0,6-7 0,5-12 0,5-8 0,5-9 0,2-9 0,5-11 0,0-8 0,2-10 0,-2-7 0,0-10 0,-4-6 0,-3-8 0,-4-6 0,-7-5 0,-4-3 0,-7-3 0,-4-3 0,-8-1 0,-5-3 0,-5-2 0,-5-3 906,-5-2 0,-5-2-906,-2-3 0,-4-1 0,-7 0 0,-5-1 0,-2 3 0,-6 1 0,-5 7 0,-7 3 0,-2 9 0,-7 4 110,-1 10 1,-8 8-111,-27 6 0,-6 11 0,16 11 0,-1 7 0,-23 9 0,2 12 0,24 10 0,5 9 0,0 8 0,3 7 0,3 9 0,4 5 0,2 8 0,5 4 0,4 4 0,5 8 0,10-5 0,5 7 0,3-4-426,1 11 1,5-1 425,7-13 0,4 2 0,6-8 0,10-3 0,8-7 0,9-7 0,8-5 91,4-10 1,5-8-92,7-9 0,3-8 0,4-6 0,1-9 0,3-10 0,-1-8 0,-3-3 0,-1-11 0,11-28 0,-6-11 28,-22 14 1,-4-4-29,5-22 0,-9-3 0,-22 17 0,-7 0 0,-4-5 0,-4-2 0,-5-3 0,-5 0 0,-7-3 0,-7 2 0,-6 0 0,-9 3 0,-6 6 0,-14 6 0,-8 21 0,-13 5 0,2 7 0,-16 1 0,-4 10-94,8 11 0,-4 6 0,6 8 94,-8 16 0,8 10 0,5 8 0,6 7 0,9 3 0,7 4 0,8 4 0,7 5 0,7 1 0,8 8 0,14 4 0,8 9 0,4-4 0,3-16 0,5-2 0,2 2 0,7 21 0,4 4 0,7-9 0,16 2 0,8-10 0,2-11 0,6-8-410,1-13 1,4-9-757,2-12 1,1-9-2884,-3-6 0,0-8 4049,-4-8 0,-5-3 0,9 0 0,-24-7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2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0 339 27449,'36'-64'3,"0"0"1,-3 6 0,-2 9 7,2 10-22,0 9 11,-6 10 0,-5 9 34,-8 8 268,-8 18 68,-3 17-169,-3 27-89,-8 22-78,-6 9-34,3-41 0,-1 0-204,-1 1 1,-1 0-66,-1 1 0,0 0-202,1-2 1,1-1-1043,-11 35-2162,11-36 3675,6-30 0,7-18 0,0-10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28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464 12 24782,'-59'-6'541,"1"1"1,2 8 0,6 10-262,-9 34-140,30-6 0,3 5-17,0 9 1,3 4-35,2 5 1,4 2-623,2 4 1,5 1 577,2 1 0,3-1-17,3-3 0,4-1 5,7-2 1,6-3-1,3-5 1,6-5-12,9-4 1,6-7-6,5-8 0,4-7 172,4-7 1,2-7-207,1-5 1,1-8 10,-2-10 1,-1-6-12,-4-2 0,-4-5 6,-3-9 0,-5-4 206,24-41-195,-14-7 0,-19-3-930,-12-3 504,-11 1-335,-5 3-1021,0 5-8049,0 10 9437,13 8 0,-10 31 0,10 9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28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1 220 27953,'37'-38'3,"1"1"1,0 2 0,2 5-49,39-6-22,-5 11 11,-12 12 45,-14 7 11,-12 6 11,-10 5 291,-12 15 225,-7 19-481,-5 29-46,-19 19-229,7-37 0,-2 1 229,-8 1 0,-1 1 0,0-1 0,0-1 0,1-1 0,-1-2 0,-14 43-673,6-15-1131,11-17-2017,7-28 3821,25-21 0,-9-11 0,11-6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28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25107,'5'0'3564,"1"76"-3564,-6 0 0,-2-2 0,-1 6-658,-2-12 1,-2 0 657,-2 4 0,-1 1 0,-1-2 0,-2 0-578,2 0 1,-1-1-1216,-1-1 0,1-1 1793,-1-2 0,0-4 0,-1 9 0,3-19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29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26507,'36'-46'112,"1"0"0,-2 3 0,0 11-67,15 20 0,3 6-34,-1 4 0,-1 8 23,-4 10-34,-6 11 0,-8 15 123,-12 11 12,-11 12-23,-14 11-22,-14 3 78,-9-4 11,-7-13-45,2-13-22,2-9 56,1-4-11,-2 0 67,4-4-144,4-6-80,8-9 0,6-9 0,6-6 0,2-2 0,1 0 0,2 0 0,15 0 0,10 0 0,18 0 0,7 0 0,2-7-953,2-5-280,-1-14-997,5-8-3809,1-14 6039,4-6 0,-28 21 0,-8 5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0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969 0 24188,'-92'20'754,"-1"0"1,5 3-1,7 6-597,22 8 0,6 5-28,-2 6 0,3 4-718,0 8 0,3 3 656,1 5 0,4 2-375,3 5 1,3 1 391,4 3 0,5 1-28,7 0 0,6 1-28,2 6 0,7 1-220,6 6 0,7 1 251,4-27 1,3 2 0,4-1-42,3 4 1,3 1 0,6-2 7,5-1 0,5-2 1,4-3-581,3-1 1,3-2 0,4-5 556,3-6 1,3-4 0,3-5-1,2-5 1,2-5 0,1-6-4,1-5 0,2-6 0,0-5-4,-1-3 1,1-6-1,-1-6-105,-1-6 0,0-7 0,-3-3 120,-2-4 0,-1-4 1,-3-4-462,0-6 0,-3-4 1,-3-3 460,-4-2 0,-3-3 0,-3-2 11,16-29 1,-8-4 237,-8-4 0,-9-3-260,-10 2 0,-7-2 236,-3-1 0,-9-1-236,-16 1 0,-10 0 0,-7-1 0,-9 3 0,2 30 0,-5 1 0,-4 2 0,-1 3 0,-4 2 0,-1 3 0,-1 4 0,-1 4 0,-1 3 0,-20-8 0,1 9 332,8 12 1,2 7-647,11 7 1,2 6-886,-25 11-1524,27 21-7108,24 21 9965,13 25 0,10-30 0,0-1 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8 132 26955,'-7'-5'774,"15"-1"-483,19-1-78,25-4-79,12-4-55,7-5-68,-4 2 22,-7-2-33,-13 8-11,-9 3-291,-14 4-370,-10 3-303,-8 1-1456,-5 1-7400,-1 0 8327,-3 0 1,2 0 0,-1 0-1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22496,'-9'4'3463,"2"-1"-2915,7-3-189,-39 77-45,22-30-453,-6 8 0,1 3 318,9 2-33,7-3-1,1-11 146,4-8-89,1-11-12,0-7 13,0-4-203,4-6 0,3 0 413,8-5-413,7-2 0,12-2 0,12-1 0,14-14-3392,8-6 3392,4-13 0,-6-1 0,-8 7-91,-13 3-783,-12 10-437,-12 5-1501,-8 6-7019,-7 1 7826,-3 11 1,-3-7 0,0 7-1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2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11 22372,'5'-6'3844,"-1"2"-3306,-4 4 157,0 0-438,17 29-257,-13-3-224,13 27-471,-17-9-773,-7 5-1265,-9 5-7098,-11 5 8733,-8 1 1,14-26 0,4-10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2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27662,'86'-14'672,"2"2"-672,-13 3-23,10 1-5940,3 2 5258,1-2-729,-3-1-950,-4-5 2384,-4-1 0,-35 4 0,-11 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2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28222,'55'-5'-1026,"0"1"1,39 1-2874,-59 10 3899,4 3 0,-17-3 0,-1-3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3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27482,'-1'70'71,"0"1"0,1-4 0,-1-2-71,1-13 0,0-2 34,0 40-12,-1-17-11,0-21-11,0-21 23,-1-16-23,1-9 0,-5-11 0,-2-16-34,-1-16 34,2-24 11,3-11 1,4-6-12,15-1-12,7 11 1,15 11-11,3 18 11,3 13 11,-4 14 11,-3 6 22,-3 8 23,-6 11 45,-5 5 123,-9 16 11,-5 5-89,-7 9-45,-19 34-90,-2-15-11,-20 24-11,0-21-112,-3 2-269,12-17 0,-1 1-449,-13 23-155,16-29 1,2-4-2198,0-1 3193,10-15 0,8-16 0,6-7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3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23224,'4'0'2488,"-2"0"-2432,-2 0-56,6 76-337,-5-32-83,2 9 0,0 2-913,-3-2-2286,0-4-6212,0-11 9252,0-6 0,0-17 0,0-4 1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3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26843,'57'-13'183,"0"1"0,-4 1 1,-6 2-162,-7 5-22,-5 0-404,-9 3-660,-8-1-1390,-9 2-7377,-5 0 9106,-4 10 1,0-7 0,0 7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4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25735,'-13'57'485,"0"0"1,0-4-1,5-7 42,8-10-79,4-2-168,5-1-124,9-4-87,3-2-69,4-7 0,-2-6-35,3-7-447,2-4-470,2-12-1099,0-8-6430,-2-8 8481,-10 3 0,-7 7 0,-8 11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4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27594,'55'0'258,"3"0"-191,0 0-22,8 0-11,2 0-34,-4 0 56,-10 3-23,-11 5 12,-11 9 56,-12 10 67,-10 16-79,-5 14-55,-7 14 33,-8 7-44,-1-7-23,-4-10-12,5-20 1,6-14 0,2-12 11,4-4 0,12 1 11,9 4 12,18 6 34,4 3-57,2 1 0,-6 2 0,-5-2 0,-3 28 0,-17 3 0,-2 39-172,-19-44 0,-6 1 172,-2 9 0,-5 1-310,-7 3 0,-4-1 310,0-4 0,-2-3 0,3-9 0,-1-4-1570,-22 15-55,18-31-1915,4-26 3540,16-36 0,7 17 0,3-15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5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1042 14 24614,'-93'-7'844,"1"0"0,3 13 0,5 9-654,23 11 1,4 8-623,-4 14 0,2 9 588,0 8 1,3 4-534,1 6 1,4 4 438,1 4 0,5 4-62,8 3 0,6 3 0,7 3 0,6 2-285,8-29 0,3 2 1,4 0 284,7 3 0,5 0 0,4 1 0,2 1 0,3 0 0,6-2 0,7 1 0,5-1 0,5-3 0,3-4 0,4-3 0,4-4 0,2-6 0,3-4 0,4-5 0,1-8 0,3-4 0,1-7 0,3-4 0,1-7 0,1-6-780,2-7 0,1-8 1,-1-4 779,2-6 0,0-5 0,-2-5 0,3-8 0,-2-5 0,-1-5-383,0-6 0,0-5 0,-3-3 383,-1-2 0,-2-4 0,-2-1-188,-4-3 1,-2-2 0,-4-1 187,-6 3 0,-4-2 0,-4 0-29,-6 4 1,-4-2 0,-5 1 28,2-28 0,-9 0 0,-5 5 0,-8 0 0,-11 3 0,-9 2 0,-3 4 0,-11 1 234,-11 16 1,-10 1 0,-2 6-235,-8-3 0,-5 8 0,9 12 0,-5 2 0,3 9 0,-2 12 0,4 9 1237,-40 17-1910,25 30-1501,27 29-800,30-20 1,6 4 2973,5 9 0,4-3 0,0 11 0,5-10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5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1 176 28671,'67'-16'0,"0"1"0,1-1 0,-2 1-249,-5 3 0,-1 1 249,-2-1 0,0-1 0,-6 0 0,-2 0 0,31-7-1126,-25 6-2583,-24 8 3729,-17 16 1,-13-7 0,-2 9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5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20 26362,'-5'0'2309,"1"0"-2309,4 0 0,0 0 0,28 15 0,8-11 0,33 10 0,4-21-808,7-4-5184,-2-4 5992,-1 3 0,-36 6 0,-10 5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5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99 112 27919,'-30'82'250,"1"0"1,3-5 0,12-7-251,35 11 0,15-15 0,15-23 0,8-21 0,2-26 0,2-38 0,-4-29 0,-32 19 0,-3-3-298,-4-1 1,-4 0 297,-4 4 0,-5 0 0,-10-41 0,-19 40 0,-14 13-1210,-4 33-1625,7 5 2835,15 2 0,8 0 0,10 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 25107,'2'-6'3564,"-1"76"-3564,-1-2 0,-3 1 0,-3 6-1151,0-13 0,-2-1 1151,-3 3 0,-2 1-371,2-2 1,1-1-582,2-5 0,1-1-4360,-1 42 5456,5-17 0,3-38 1,0-15-1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6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1 413 26720,'68'-47'146,"1"0"0,-5 2 0,-4 4-292,-16 14 0,-2 1-1019,39-24-1996,-3 0 3161,-6 9 0,-34 17 0,-9 9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6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8 187 26250,'-7'0'2162,"85"-5"-2016,-16-10-130,2 4 1,5-3-79,-14-8 1,-4-1-611,19-9-325,2-3-1558,-44 20 2555,-10 7 0,-8 3 0,-4 3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6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410 0 25342,'-8'0'2936,"1"0"-2600,7 0-279,-73 114-1356,28-31 1299,12-25 0,-4 8 0,4-4 0,3 3 0,5-3 0,1 1 0,3-1 207,2-4 0,2-1-207,5-5 0,2-1 0,-1 37 0,7-11 0,4-10 213,11-9-213,10-9 0,19-14 0,12-16 672,12-14-672,8-35 0,8-23-1608,-40 12 0,-1-5-241,2-4 1,-2-2 1266,0-4 1,-4 3 0,7-9 0,-12 14-1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6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13 25353,'0'-7'2992,"0"1"-2829,0 52 0,0 26-163,0 10-688,-2 6 0,-1 3 670,0-36 1,-2-5-1047,-8 42-661,-1-15-3697,-3-15 5422,0-11 0,6-25 0,1-8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26517,'65'-34'-258,"0"0"0,-8 3 1,-8 5-1469,-13 11-7475,-17 5 9201,-9 9 0,-8 1 0,-2 0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8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1382 3251 22036,'0'4'2600,"0"-1"-1917,0-3 46,-12-93-90,-3-4-1900,6 35 1,-2-10 0,1 0 1417,-2 1 0,1 0 0,-1-3-19,-2-8 0,0-4 0,-1-1-7,3 14 1,0 0-1,-1-2 1,0-1-82,-1-2 0,-1-2 1,1 0-1,-1 0-554,-1-3 1,0-1 0,0 0 0,-1 0 520,0-1 0,0 0 0,-1 1 0,0 0-14,1 2 0,-1 1 0,1 0 0,0 2-148,-4-18 0,1 3 0,0 3 145,4 13 0,0 4 0,1 4 0,-1-9 0,2 10 0,-3-14 1843,11 49-1843,3 24 0,3 10 570,4 0-570,24 4 0,31 7 0,-9-2 0,7 1 938,18 3 0,7 0-938,-13-5 0,4-1 0,2-1 0,15 0 0,3-2 0,4 0 0,-14-1 0,3-2 0,1 0 0,2 0-231,7-1 1,1 0 0,2-1-1,0 1 231,-19-1 0,1-1 0,0 1 0,1 0 0,4-1-313,0 2 1,4-1 0,2 0-1,-1 1 1,-2-1 0,-4 0 312,12 0 0,-4-1 0,-2 0 0,3 1 0,-8 0 0,4 1 0,0 0 0,-4 0 0,-7-1 0,6 1 0,-7 0 0,-2 0-42,-3 0 1,-1 0 0,-2 0 41,29 0 0,-2 0 146,-7 0 0,-2 0-146,-8 0 0,0 0 0,12 0 0,-4 0 0,-31 0 0,-3 0 664,8 0 0,-8 0-664,-17 0 2413,-12 0-2413,-14 0 223,-5-1-223,-5 1 772,-1-2-772,5 25 124,0 21-124,4 44 0,-4-28 0,0 3-1696,-1 13 0,0 3 1696,-1 12 0,-1 4 0,-1-25 0,0 1 0,0 2-268,-1 3 0,0 2 0,0 6 268,0 5 0,0 8 0,0 1 0,0-5 0,0 3 0,0-5 0,0 5-262,-1-7 1,1 5 0,-1-2-1,1-9 262,0-9 0,0-7 0,0-1 0,-1 23 0,0-4-167,1-12 0,0-3 167,1-9 0,1-3 2310,6 39-2310,3-17 0,4-14 928,-1-20-928,-3-11 1652,-2-16-1652,-4-10 686,-2-6-686,-11 0 0,-28 5 0,-37 11-430,12-3 1,-7 3 429,-16 3 0,-7 2-524,20-6 1,-3 1 0,-2-1 523,-5-1 0,-2-1 0,-1-2 0,-5-3 0,-1-1 0,-1-3-769,-3-1 0,0-2 1,-2-5 768,20-5 0,-1-3 0,-1-1 0,0-2 0,-8 0 0,-1-1 0,-1 0 0,-1-2-365,11 0 0,-1 0 1,0-1-1,-2 0 0,0 2 365,-5 1 0,-2 0 0,0 1 0,-1 1 0,-1 2-199,-1-1 0,-1 2 1,-1 1-1,1 1 0,0 3 199,2 2 0,0 2 0,0 2 0,1 1 0,1 1-106,4 0 0,0 2 1,2 1-1,0 2 0,2 0 106,-12 5 0,1 1 0,2 2 0,2 0 77,8 0 1,2 0 0,1 1 0,3-1-78,-13 4 0,2 0 0,3-2 343,12-3 1,1-2 0,4 0-344,-13 1 0,6-2 0,17-6 0,7-1 859,-6 3-4299,30 6 3440,40 19 0,-12-15 0,16 8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6:39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20953,'66'35'360,"1"0"0,-1 0 1,1 0-1,21 11 1,-1-2-1,-2-2-315,-12-7 0,-2-3 0,1-2-140,7-1 0,1-2 1,2-3 94,5-4 0,1-2 0,2-4-14,-17-4 0,2-3 0,1-1 0,1-2-171,4-2 0,1-2 0,1-1 1,0-3-183,3-1 0,-1-2 0,1-1 0,0-1-852,-2 0 1,0-2-1,-1 0 1,-2-1 1218,21-4 0,-3-1 0,-9 2 0,-5-1 0,-10 3 0,-23 5 0,0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2:19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28671,'-5'58'0,"0"0"0,1-3 0,0-2 0,4 24 0,0 3 0,0-2 0,0 7 0,0 2-617,0-2-1232,1-8-2420,3-17 4269,0-18 0,0-21 0,-1-13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2:1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23360,'61'-41'198,"-1"0"0,-2 3 0,-2 12-7,28 35 33,2 23 140,-43-7 1,-2 6-248,0 6 1,-2 4 423,-2 2 1,-4 2-463,-3 1 0,-3 1-79,15 43 292,-19-3-292,-11-3 0,-16-3 0,-18-1 0,-19-3 0,-18-5 0,-12-7 0,-4-11 0,-1-15 0,2-15 0,8-13 917,8-8-917,12-7 665,9-5-665,10-4 0,7-2-494,10 5-986,4 2-1736,5 2 3216,13-6 0,-9 7 0,10-4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2:20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22 24827,'8'-12'2734,"-1"2"-2085,-7 10-201,0 0-435,41 70-13,-29-12 0,9 3 0,-1 5-178,-19-15 1,-6 0 177,-1 4 0,-4 2-208,-1-1 1,-3 0-723,-3-1 0,-2-2-1765,1-3 0,1-1 2695,-13 32 0,15-36 0,5-16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2:20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25599,'0'-7'2600,"0"1"-2264,58-34-200,-13 19-136,0-4 0,3 1 0,11 10-80,-10 7-1062,-14 5-719,-14 12-3763,-10 24 5624,-27 28 0,11-20 0,-13 1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2:20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8 24647,'-7'-4'2746,"1"0"-2309,6 4 179,0 0-391,-51 71-225,33-28 0,-10 8 0,3 2 0,20 7 0,6 4 0,16 1 0,12 1 0,24-4 0,10-6 0,7-11 0,4-15 0,3-15 0,6-11 0,6-21-370,2-12 370,-46 7 0,-1-3 0,34-31-695,-13-2-2045,-17 3-7091,-20 8 9689,-15 16 1,-9 14-1,-4 12 1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2:21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539 3325 23639,'0'4'2891,"0"0"-2354,0-4 46,3-75-168,11-12-1091,-4 1 0,0-9 765,3 0 1,-1-4-444,-5 24 1,0-3 0,-2-1 353,0-7 0,-2-1 0,-1-1 0,0-6 0,0-1 0,-2-1 0,-1 22 0,-1-1 0,0-1 0,0 1-563,-1 0 0,1-1 0,-2 1 0,1 0 563,-2-22 0,-1 1 0,0 2 0,-1 7 0,1 2 0,0 3-171,1 11 0,1 1 0,-1 4 171,0-15 0,1 6 0,0 18 0,1 6 644,-1-18-644,1 27 1134,1 18-1134,1 11 2805,1 5-2805,0 3 1021,0-2-1021,9-2 0,18-3 0,31-5 0,-11 6 0,5-1-1253,17-1 0,5 0 1253,21-3 0,7 0 0,-27 4 0,4 1 0,6 0 0,-9 3 0,7 0 0,3 1 0,-1 0 0,-5 0 0,2 1 0,-4 0 0,0 0 0,4 1 0,0 0 0,4 1 0,2 0 0,-3 1 0,-6 0 0,17 1 0,-7 1 0,0 1 0,0-1 0,-1 2 0,-1-1 0,-4-1 0,0 1 0,-2 1 0,-5 1 0,-2 1 0,-3 0 0,26 2 0,-6 1 0,-16 4 0,-4 2 0,0 2 0,-6 2 0,17 5 0,-4 3 0,-44-15 0,-10-2 0,-7-2 2506,-2-4-2506,-7 2 0,0-3 0,-1 0 0,-3 0 0,1 2 0,-2 9 0,1 20 0,1 36 0,-2-14 0,-1 6-798,0 17 1,-1 12 797,1-11 0,0 9 0,1 3 0,1-3-768,1 11 0,1-2 1,0 6 767,0-22 0,0 6 0,0 1 0,2-1 0,0-5 0,3 1 0,0-3 0,2-2 0,0 1 0,-1 1 0,2-1 0,-1 0 0,1-1-418,3 22 1,1-1 0,0-2 417,-2-4 0,0-1 0,0-2 0,-2-7 0,0-2 0,0-1 0,-1-5 0,0-2 0,-1-1 0,7 29 0,-2-3 0,-1-7 0,-1-3 0,0-4 0,-2-3-166,-2-6 1,0-2 165,0-8 0,-1-3 0,-2-7 0,0-4 0,7 27 878,-5-24-878,-3-21 2048,-2-17-2048,-4-8 1889,0-6-1889,-1 0 666,-11-9-666,-9-4 0,-17-12 0,-14-4 0,-12-1 0,-18 2 0,33 15 0,-4 1 0,-9 3 0,-4 2-552,-13 0 1,-3 2 551,-13 2 0,-3 2-558,25 1 1,-2-1 0,0 1 557,-4 0 0,-1 0 0,0 0 0,-1-1 0,0-1 0,0-1 0,0 0 0,1 0 0,0-2 0,2 0 0,1-2 0,-6-2-222,0-2 0,-6-3 1,-1 0-1,5 1 222,-9-1 0,4 1 0,-5-2-382,6 1 0,-6-2 0,1 0 0,4 3 382,-4 2 0,3 1 0,0 2 0,-2 1 0,-1 1 0,0 3 0,-1 3 0,0 3 0,1 3 0,2 2 0,1 1 0,1 3 11,8 1 1,2 2 0,2 1-12,-22 7 0,6 1 0,24-6 0,6-2 1139,-16 3-1139,43-11 312,30-7-2351,28 6-6287,24 9 8326,23 16 0,-25-13 0,-7 3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2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29 107 24121,'4'0'3272,"-1"0"-2623,-3 0-20,0 0-629,73-4 0,-23 0 0,6 0 0,4-1 0,21-6-410,8-3 410,-39 6 0,2 1 0,5-2 0,2 2 0,7-1 0,2 2-464,5 1 0,2 1 464,5 0 0,2 1 0,0 2 0,0 0-1475,0 0 1,-1 0 1474,-5 2 0,-1 2 0,-5 1 0,-2 2-105,-6 2 0,-3 1 105,-6 2 0,-1 1 0,32 10 0,-16 0 239,-21-6-239,-15-3 625,-16-6-625,-7-3 3272,-6-2-3272,-2-2 361,-16 4-361,-50 2 0,-10 2 0,15-3 0,-4-1 0,5-1 0,0-1-268,-7 0 1,0 0 267,-3 0 0,0-1 0,1 0 0,-1 0 0,-15 2 0,2-1 0,23 0 0,1 0-118,-10 0 0,3 0 118,-14-1 0,4 0 0,-1 0 0,1 1 0,2-1 0,6-1 0,1 0 0,27 0 0,7 0 522,26 0-522,5 0 0,1 0 0,20 0 0,22-2 0,40-10 0,-28 5 0,5-2-359,8-4 0,2-1 359,5 1 0,0 1 0,0 1 0,1 1 0,-4 3 0,-1 1-66,-4 2 0,-2 1 66,-5 2 0,-1 0 0,41 1 0,-18 0 0,-14 0 0,-30 0 0,-11 0 953,-22 0-953,-8 0 146,-18 0-146,-23 0 0,-37 0 0,29 2 0,-3 2-1696,-7 0 0,-2 0 1696,-4 3 0,-1-1 0,1-2 0,0 0-203,0-1 1,2-1 202,3-2 0,1 0 0,4-2 0,2 0 0,4 0 0,1-1 0,-44-7 0,9 2 0,5 1 0,3 5 0,8 1 0,8 1 0,11 0 0,26 0 405,8 0-405,27 1 0,22 9 0,31 6 0,-14-5 0,5 0-291,12 0 0,6-2 291,10-2 0,4-3-436,7 0 1,3-3 435,-29-4 0,1-1 0,0-1 0,32-1 0,-2-2 0,-5-2 0,-2-1 0,-11 2 0,-3 1 1336,-16 2 0,-5 1-1336,26-2 0,-31 4 0,-28 1 749,-11 0-749,-15-1 1424,-17-2-1424,-22-1 0,-39 1 0,27 3 0,-4 1 0,-14 0 0,-4 1 0,-6 0 0,-6 1-775,5 3 1,-5 2 0,4-1 774,-12-1 0,2 0 0,17 1 0,-2 1 0,8-1-287,3-2 0,6-2 287,7 0 0,2-1-188,-37 0 188,22 0 0,20 0 0,18 0 2099,16 0-2099,7 0 723,8 0-723,0 0 263,21 0-263,26 9 0,47-1 0,-29-2 0,5 1-567,11-3 1,4-1 566,4-1 0,2-1-604,-1-1 0,0 0 604,-5 0 0,-3 0 0,-7 0 0,-3 0 0,-10 0 0,-2 0 0,34 0 0,-28 0 0,-18 0 0,-9 0 982,-15 0-982,-4 0 1359,-14 0-1359,-3 0 0,-15-7 0,-17-8 0,-25-8 0,0 4 0,-3 0 0,-30-3 0,32 9 0,4 3 0,1 6 0,17 3 0,13 8-2253,10 16 2253,5 22 0,2-16 0,3 3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24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23964,'0'-6'3350,"0"1"-2633,0 5-77,0 0-640,28-22 0,0 8 0,29-18 0,-7 16 0,3 3 0,0 2 0,-1 2 0,-3 2 0,-5 1 0,-8 3 0,-8 1-449,-8 2-1714,-3 0-2453,0 10 4616,2 8 0,-8-3 0,-2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2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26989,'16'84'673,"-4"1"-472,-12-10 12,0-1-11,-3-8-34,-1-12-23,-3-22-65,2-14-80,1-17 0,3-28 0,0-19 0,1-33 0,3-8-459,5 1 459,4 19 0,4 14 0,7 15-326,8 7-1746,20 5-4324,17 10 6396,18 6 0,-35 7 0,-6 3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28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90 282 23560,'-9'-4'3138,"2"0"-2387,7 4 471,0 0-1222,4-7 0,27 5 0,26-5 0,39 7-373,-36-1 1,1-3 372,4-1 0,1-1 0,3-4 0,0-1 0,1-2 0,-1-2 0,-1 0 0,0-1 0,-3 1 0,0 1 0,-4 0 0,-2 1 0,-6 3 0,-2 1-233,34-4 233,-18 7 0,-16 3 0,-16 2 0,-13 1 0,-9 0 726,-10 0-726,-5 0 252,-13 0-252,-14 0 0,-19 0 0,-5 0 0,-5 0 0,9 0 0,-2 0-151,-25 2 0,-1 2 151,11-1 0,2 1-298,-6 2 0,0 0 298,0 0 0,-1 0 0,3-1 0,-1-2 0,-13 1 0,3-1 0,25-2 0,3 1 0,-8-2 0,6 1 0,3-1 0,10 0 284,6 0-284,10 0 614,8 0-614,8 0 0,19-1 0,32-1 0,42-4 0,-20 1 0,5 0-607,14-2 0,4-2 607,8-1 0,1-1 0,-3 1 0,2-1 0,-18 3 0,2-1 0,-5 2 0,1 1 0,-2 1-628,12-3 1,-9 9-6735,-14 28 7362,-29 29 0,-19-18 0,-14 8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4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0 26227,'-50'32'579,"1"0"0,4-2 0,6-3-176,5-1-112,5 1-278,1 4-13,4 2 0,3 5 0,4 0 0,6 3 0,5 2 0,3 1 0,3-1-125,5-3-939,10-10-1031,16-13-4303,19-8 6398,18-22 0,-28 9 0,-3-9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4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27112,'16'83'11,"4"-9"-11,10-38-11,5-4 0,0-9-23,0-9 23,-3-8 11,-1-6 23,-3-15 21,-3-6 24,-8-16 268,-7-6 123,-7 1-11,-5 0-211,-14 8-237,-8 6 0,-17 11 0,-5 8 0,-2 5 0,2 4-337,9 6-2543,9 6-2487,13 3 5367,20 5 0,-2-12 0,8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4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 24827,'0'-5'1994,"0"2"-1759,0 3 23,0 0 56,1 66-45,0-22-68,2 55-77,-2-45-124,3-9-12,-4-15 1,4-15-11,-3-9-68,1-6-111,-1-8 100,-1-12 45,0-11 56,0-12 0,-3 5 22,-1 5 23,-1 10-11,0 10 10,2 5-44,2 5-11,1 2-22,0-2 55,16-16-22,2-2 22,14-12-10,-5 7 66,-2 3 34,-3 5 11,-2 7 23,-2 5 11,-1 4 12,-2 2-169,2 0 0,-1 0 0,2 6 0,-1 2 0,-2 11 0,-2 2 0,-4 7 0,-2 2 0,-5 3 0,-1 0 0,-1 1-528,-2-3-884,-4-5-1915,0-6 3327,-1-4 0,5-9 0,2-2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5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0 405 24099,'0'-11'1972,"0"1"-1748,0 10-68,0 0-122,8 69 44,-5-28-28,2 8 1,0 2 28,-4 2 100,2-3-67,-3-8 12,1-10 189,-1-11 79,0-10-201,0-7-79,0-5-79,-3-17 46,-2-18-23,0-32 0,1-23-34,3 38 0,1-1 12,3-1 0,2 1-1,-1 1 1,2 2-12,13-36-22,0 16 0,3 20 0,-2 17-22,1 15 11,-2 11-1,2 6 1,-2 2-11,-2 6 55,-3 19 35,-7 5-24,-3 23-31,-8-3-13,-9 8-24,-6 2-278,-10-1-370,1-2-1872,-14 6-1580,15-23 4124,-1-4 0,21-27 0,5-7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26787,'11'53'146,"-1"1"0,-1 7 0,-3-3-90,-8-1 45,0 5 167,1-44 147,1-10-90,0-6-44,0-2-281,0-3 0,0-9 0,0-7 0,2-9 0,5-2-976,4 2-671,3 0-3025,4 4 4672,3 0 0,-8 11 0,0 4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6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22799,'5'0'3417,"-2"0"-2935,-3 0-314,0 0-112,0 62-11,0-41-45,0 43-269,0-57-179,0-6-146,5-14 325,1-8 168,7-18 101,-1-5 11,-2-1 11,-2 5 1,-3 8 100,-2 10 23,0 7 168,-3 9-45,1 3 403,2 20-179,1 6-134,2 19-191,3 6-135,-1 1-33,1 0-112,0-6-773,0-6-953,2-6-6812,5-9 8650,6-3 0,-8-11 0,0-2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6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1 26317,'-96'9'1076,"14"3"-807,51 8-79,9-1-112,10 2-78,6 1 0,5 5 0,8 2-33,9 5 22,11-3 11,8-1 11,-2-3 22,-4-2 12,-9-1 11,-10 0 112,-6 1-33,-5 1-79,-13 5-56,-7 4-56,-19 3-359,-3 0-414,-1-3-403,10-10-662,10-11-4000,13-7 5894,18-18 0,-4 9 0,7-9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7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49 23348,'0'-6'2476,"0"1"-2229,0 5 223,0 0-235,-4 65-112,5-33 45,7 50-134,8-54-23,15-9 0,0-9-11,3-6-11,-2-6 11,-3-8 23,-6-5 33,-9-11 168,-6-1 168,-6-5-89,-4 0-102,-9-2-78,-7 3-100,-9 4-23,-3 5-45,-2 10-392,-2 6-426,2 5-559,4 11-1413,8 5-6996,9 9 9274,10 0 1,1-11-1,3-3 1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7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28671,'-8'53'0,"1"1"0,0 0 0,-1-1-225,-8 37-1288,0 3-3285,3-4 4798,4-9 0,4-35 0,4-15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7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54 139 24053,'-11'-2'2578,"1"1"-2500,4 66-22,4-35-45,0 50 12,12-56 10,6-5-33,6-10 0,5-4 23,4-17-1,4-13-11,-2-18 135,-5-11 11,-9-4 78,-10 6 1,-6 4-35,-5 13-100,-8 11-101,-5 12-134,-10 7-595,-6 9-671,-6 13-5234,-5 14 6634,-4 18 0,20-20 0,4-1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09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34 25039,'-46'30'471,"-1"0"0,-31 27-169,57-21-33,2 1-11,7 0-90,4 21-90,11-10 46,14 17-12,13-21-90,15-8-10,7-13-12,0-11 0,-1-11 0,-2-18 0,-3-12 22,-4-21-33,-4-6 33,-10-6 34,-9 1-11,-10 4 11,-6 6-56,-3 7-11,-10 7-180,-4 5-392,-13 7-649,-1 7-2029,-3 9 3261,1 19 0,13-7 0,3 10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23292,'0'-3'2667,"0"0"-2298,0 3-346,7 23-23,-2-4-370,4 20-516,-5-9-1029,-3 3-5324,1 0 7239,-5 5 0,3-17 0,-3-4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0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11 102 19698,'-5'-5'3137,"0"2"-1773,5 3-1084,0 0 837,7-13-468,35 0 28,2-6-565,30 7 1004,-12 6-1094,1 1-11,1 2 431,-1-1-442,-3 1-303,-6-2-346,-9 1-136,-11 0-683,-10 3-1736,-8 0 3204,-9 2 0,-3-1 0,-4 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0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0 24390,'-10'0'2285,"2"0"-2195,-24 36 0,-5 15-90,-7 1-68,-5 9 1,-3 2-661,-3 1-986,7-5-3687,11-12 5401,11-9 0,14-20 0,5-6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0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23325,'4'-9'3597,"-1"2"-2936,-3 7-112,0 0-280,59 25-213,-20-6-56,50 24 0,-35-14-135,-5 0-693,-3-4-495,-8-7-1881,-1-8 3204,-2-6 0,-16-4 0,-3 0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24199,'3'-10'2510,"0"2"-2252,-3 8-169,0 0-89,12 73-78,-9-23-230,4 7 0,-1 2-1227,-6 15-2219,-5-2 3754,-4-8 0,2-29 0,0-11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1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27067,'88'-28'68,"-11"5"-23,-45 30 56,3 24 33,-12 1 12,-3 23 55,-13-6-21,-5 6-57,-2 5 45,-9-1-79,-4-3-10,-10-4-46,-1-9-33,0-9 0,3-8-11,2-9-291,4-7-449,-1-3-470,2-5-1155,0 0-7455,5-6 8927,2-10 1,5 7-1,2-6 1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1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24558,'13'62'3619,"-5"-17"-3339,0 54-219,-7-48 1,-1-1-118,0 24-381,0 17-605,0-43-516,0-9-1298,-2-10-6975,-1-5 9411,-3-8 1,3-7 0,-1-4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1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27684,'71'-31'-3395,"-15"7"-5334,-55 32 8729,-1 14 0,0-9 0,0 7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2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25566,'-7'3'2140,"1"-1"-1882,-15 60 11,13-31-12,-15 45-76,20-49-181,2-3 0,1-3 0,0 4 0,7 0 0,2 0 0,8-3 0,2-5 0,2-8 0,2-4 0,1-4 0,3-11-1043,-2-12-223,-1-14-1289,-6-10-7276,-3 3 9084,-5 5 0,-4 19 0,-3 7 1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527 3 22743,'0'-1'2958,"0"0"-2342,0 1-134,-12 63-101,-11 0-191,5-2 1,-4 5-265,-2-8 0,-2-1 163,-1 3 1,0 0-317,0 1 1,1 0 226,1-3 0,0 1 0,3-4 0,0-1-73,1-3 0,0-2-498,-19 40-337,4-13-571,4-13-1882,9-19-6470,6-19 9517,10-14 1,3-9 0,4-2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27056,'96'-18'1446,"-12"15"-1277,-45 23-169,-6 14 0,-3 11 0,-7 4 0,-9 3-393,-4-2-694,-8-2-706,0-7-2375,-2-8 4168,2-13 0,-2-8 0,3-9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5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19 23762,'0'-10'2902,"0"2"-2352,0 8-46,11 62-168,-8-5-252,3 2 0,-1 4-342,-4-11 1,-1-1 257,-1 5 0,-1 0-236,-2-1 1,-1 0-297,-1-1 0,0-2-1642,-11 44-4313,4-12 5711,4-15 0,4-33 0,4-14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15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28647,'45'-27'-56,"1"0"0,32-15-616,-42 38-269,-4 3-673,-3 1-2700,-1 1 4314,0 9 0,-12-7 0,-4 7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25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497 91 21017,'-12'-5'3272,"3"2"-2902,9 3 212,-75 5-257,44 0-100,-59 8-169,60 3 22,-1 8 34,-6 8-67,-1 8 33,-3 7 68,4 2-79,6-3 0,11-2-33,10-6-34,5 0 0,14-2 0,9-2 0,14-4 0,6-7 0,5-9-11,0-7-1,2-5-21,4-16-57,2-6 34,2-19 23,0-1-35,-5-3 35,-6 1 33,-8 1 22,-6 0-11,-6 1 12,-7-18-12,-8 12-11,-5-15-22,-10 22-23,-4 5-134,-8 7-360,-2 8-234,2 6-370,1 8-8688,-5 1 8291,3 15 1,3-8 0,8 7-1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25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 22104,'-6'-2'2454,"2"1"-2163,4 1-213,0 0-22,-15 71-56,8-34-11,-15 55-112,12-52-571,-2-6-943,2-4-3394,2-6 5031,3-8 0,3-7 0,0-5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2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18462,'8'1'4942,"-1"1"-4595,-7-2-202,31 63-145,-20-32-123,22 50-896,-29-48-3721,-2-1 4740,-1 0 0,-1-15 0,0-3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25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27561,'60'-6'370,"0"-1"0,2 1 0,0 4-921,-3 6 0,0 3 551,5 0 0,1 1 0,2 2 0,0 0 0,1-2 0,0 0 0,-1-2 0,-2-2 0,-2 0 0,-3-1 0,-5-1 0,-2-1 0,39 0 299,-20-1-299,-14 0 0,-17 0 194,-11 0-520,-12 0-1052,-10 0-930,-3 1-7523,-5 15 7749,-13 9 0,10-5 0,-9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8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27874,'-7'61'56,"0"1"0,0-3 0,0-3-772,-10 31-1223,4-8-5355,5-14 7294,5-14 0,3-25 0,0-10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23549,'0'-8'2746,"0"3"-2489,0 5 12,0 0-179,0 53 22,1-3-34,3 0 1,1 4 89,7 29 90,8-4-12,1-16-134,1-20-56,-2-22 22,3-12 34,5-31-112,5-17-11,8-31-806,1-15-600,-2-4-1877,-6 7 3294,-7 20 0,-12 29 0,-6 18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8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106 226 23392,'11'0'1155,"-2"0"-1155,57-30 0,-36 3-303,49-26 258,-59 15 45,-10 6 325,-5 9 157,-13 9 67,-9 7 34,-14 5-158,-10 19-77,-3 8 22,-1 22 179,4 5-79,4 5-168,6-4-233,8-2-69,11-7-57,7-5-246,20-7-817,14-11-1020,28-10-4527,19-13 6667,10-13 0,-34 6 0,-11-4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9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28671,'1'56'0,"9"-8"0,29-28 0,-3 0 0,-7 4 0,-8 2 0,-11 9 0,-5 7 0,-13 12 0,-11 7 0,-15 7 0,-11 2 0,-2-6 0,4-10 0,10-18-752,10-18-1892,13-12-5110,6-27 7754,19-12 0,-11 5 0,12 2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9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28671,'-7'76'0,"0"1"0,1-4 0,-2-3-113,-2-18 1,-1-2-779,1 1 0,-1-2-3209,-12 44 4100,2-11 0,7-37 0,6-15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9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1 179 25174,'41'-42'-1829,"1"1"0,26-31 1,-56 59-1,-4 3 1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9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28167,'2'77'41,"-1"0"0,1-4 0,-2-4-2159,-3 22 1267,-4-6-1155,-3-10-2788,-2-13 4794,1-15 0,5-22 0,2-11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3:59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25308,'0'-7'1446,"0"1"-1446,0 6-1390,0 0-716,48-4-6365,-26 3 8471,37-2 0,-48 3 0,-3 0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00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25623,'6'-3'2162,"2"87"-2106,-7-27-56,1 7 0,-1 1-560,-1 10-1200,-2-5-6498,-4-6 8258,-5-4 0,4-26 0,0-8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4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3860 603 22372,'-69'-18'758,"1"0"1,-1 2-1,2 2-478,7 6 0,1 2-871,-7 2 1,-2 1 713,-4 1 1,-3 0-40,-2 2 0,-2 0-1611,-4 2 1,0 0 1728,-3 1 0,-1 1-118,-6 2 0,-1 1-201,28-1 1,-1 0-1,0 1 120,-4 0 1,-1 1 0,-1 1-239,-1 0 0,-2 2 1,1 0 234,0 2 0,-1 0 0,1 1 0,1 2 0,0 0 0,2 2 7,1 0 1,2 1-1,0 2 11,2 1 1,2 2 0,-1 0-12,3 2 1,0 0-1,1 3-3,0 1 0,1 3 0,1 1 37,1 3 0,2 0 1,0 3-20,3 0 0,0 2 1,3 1 1,-20 22 1,6 3 25,10-4 1,8 1-6,14-2 0,10 2-23,10-2 1,12 1 61,22 3 0,13-2 11,14 4 0,11-2-43,-4-19 0,6-2 1,5-2-9,10 1 1,5-3 0,3-2-26,-13-9 1,2-2 0,2-1 0,2-2-6,6 0 0,2-2 0,1-1 0,1-1 0,3-1 0,1-2 0,3 0 0,5-2-11,-9-4 1,5-1 0,4-1-1,0 0 1,-1-2 0,-6 0-113,-3-1 1,-4-1 0,-2-1 0,1-1-1,4 0 109,1 0 0,4-1 0,2 0 0,-1-1 0,-4-2 0,-6-1-125,2-3 0,-5-3 0,-4-1 0,0-2 102,19-3 1,-3-2 0,1-7-149,-13-4 1,2-5 0,-1-3-1,-6 0 171,-1-2 0,-5-1 0,0-5 218,13-10 1,1-5 0,-12-1-219,-10-11 0,-11-1 0,-8-3 0,-8-3 34,-11-4 0,-7-4-23,-4-4 0,-8-4 4,-8 25 0,-5-1 0,-2-2 0,-2-6 0,-3-2 0,-4 0-1,-7-5 1,-6-1 0,-3 1-11,-4-4 0,-4 1 0,-11 1 14,5 23 1,-8-1 0,-4 1 0,-1 3 0,3 5-11,-1 3 0,1 6 1,-2 2-1,-5 1 33,-15-5 1,-6 0 0,0 5 0,4 11-50,3 11 1,4 10 0,1 5-61,4 4 1,2 5 0,1 2-236,-25 5 1,5 8-342,11 9 0,6 8-813,9 6 0,8 8 1457,3 15 0,8 0 0,-3 10 0,12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50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1 216 26776,'32'5'247,"4"-14"-180,-3-11-56,5-18-11,-1-4 0,-5 3 22,-9 9 13,-9 10-35,-7 7 89,-4 7 191,-2 3 23,-1 3 212,0 0-370,0 7 1,0 16-111,-1 16-35,-4 23 0,-2 9 0,-3 4-57,-1 5-403,0 2-335,-2 3-337,-1-2-1344,1-9-7355,3-19 9367,5-25 0,2-16 0,3-14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4:51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 0 25095,'-54'23'515,"0"0"1,3 3 0,7 4-169,-1 38-134,3 16-101,23-37 0,3 2 17,0 2 0,2 2-17,3 1 0,3 0-17,2 0 0,2 1-309,0 1 0,3 0 281,4 0 1,2 0-35,3 0 1,4-1-6,4-3 0,5-1 75,2-6 0,5-3-103,36 22-33,8-29-1,7-21 0,2-43-180,-4-19 214,-42 8 0,-5-6 16,-2-2 1,-5-3 5,-5-2 1,-4-2 27,-4-1 1,-2-1-23,-3 0 0,-3-1-5,-2 1 0,-4-1-23,-3 1 0,-4 0 0,-1 3 0,-4 2 0,-3 4 0,-3 2 0,-21-29-12,5 23-372,2 22-905,3 17-1781,1 35 3070,-2 31 0,15-17 0,3 10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0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92 120 28132,'74'-63'112,"-9"15"-90,-30 41 1,-4 5 22,-8 8-12,-6 12 12,-9 20 56,-8 22-68,-18 19-33,-12 12 22,10-46 1,-4 0-353,-23 38 330,1-14 0,2-16 0,5-9 0,6-16 0,9-10 0,11-9 0,7-6 0,5-2 0,1-1 410,10 0-410,11 0 0,17-11 0,10-7 0,8-15 0,0-12-3392,-1-7 2640,-2-6-1323,-8 3-1140,-7 7-6616,-8 13 8848,-9 7 1,-10 16 0,-4 2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0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719 64 25891,'-63'-16'769,"0"0"1,2 2-1,3 3-366,-24 4-334,3 13-69,7 26-735,8 26 735,34-14 0,3 5 0,0 10 0,5 3 0,1 7 0,4 3-650,4 6 1,4 3 649,1 4 0,6 2 0,8 2 0,6-1-636,2 3 0,7-2 636,10-4 0,6-4 0,5-7 0,6-6-234,5-10 1,7-9 233,3-15 0,5-12 0,7-12 0,1-13-269,5-23 1,-1-14 268,-25 5 0,-1-5 0,-3-6 0,1-7 0,-3-5 0,-3-3 0,-4-3 0,-3-3 0,-4-1 0,-5 3 0,-4-1 0,-3 0 0,1-27 0,-8 1 0,-6 8 0,-7 3 0,-11 8 0,-6 3 0,-5 8 0,-6 4 0,-9 8 0,-6 6 408,-4 7 0,-5 8-408,-3 8 0,-3 6 0,0 4 0,0 6 214,2 11 0,2 9-3049,-38 30-2081,53-6 1,6 7 3064,5 12 1,6 0 0,-2 10 0,11-6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12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65 15941,'0'-14'6174,"0"4"-5154,0 10 403,0 0-1110,-12-11-55,6 7 33,-8-8-66,9 10-23,3-1-23,0 1 0,1 0-56,1 2 471,-1-1-549,1-1-23,0 2-246,0-1-728,-4 1-2275,-7 0 3227,-13 1 0,9-1 0,-3 2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15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10159,'0'0'0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1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10159,'0'0'0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1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0 25679,'-58'15'362,"0"-1"0,5 0 0,8 4-657,4 21 497,7 6-1,11 6-55,8 5-90,9 1-11,8 0 185,16-2-152,16-8-3181,21-13 3204,14-16-150,10-13 94,2-23-34,-2-9 0,-14-20 56,-14-1 45,-20-5-78,-15 0 132,-10-1-603,-6 2-246,-9 6-337,-3 12-1165,-13 15 2185,-4 11 0,13 9 0,0 1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24244,'0'-2'2689,"0"1"-2285,0 1-404,0 64-4577,0-30 3322,0 54-528,0-44 1783,0 3 0,0-20 0,0-6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2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13 269 24076,'-7'-6'3350,"1"2"-2924,6 4 156,0 0-345,35-24-237,6 4 0,40-23 0,-4 10 0,5-1-675,-5 5 675,-5 2 165,-9 7-165,-13 5 0,-12 6 0,-14 5-808,-9 3-940,-5 1 1875,-1 26 1,-4-19 0,-1 19-1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2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0 27482,'-50'48'239,"-1"-1"0,3-2 0,3-2-239,-13 18-1239,5-7 252,9-8-1238,10-11-7606,9-9 9001,11-13 0,6-7 0,6-6 1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2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23751,'7'-9'3765,"-2"2"-3015,53 1-345,-12 4-405,2-1 0,5 0 0,21 5 0,3 1 0,-4 2-80,-6-1-1118,-6-2-1469,0-14 2667,1-9 0,-27 4 0,-5-2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2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177 170 28042,'-47'52'101,"0"0"0,9-11 0,8-1 11,16 37-45,21-28-22,8-8 44,12-9-89,8-12 13,2-10-13,-1-6 0,-1-19 0,-4-11 0,-2-23 0,-4-14 0,-4-9 0,-4-2 0,-9 3 0,-4 8-80,-5 8-289,-12 11-247,-7 12-348,-16 15-1031,-5 10-3383,-6 33 5378,-4 18 0,22-10 0,4 2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11 320 25073,'-6'0'3059,"1"0"-2678,5 0-223,0 0-158,72-18 0,-17-3 0,4 3 0,2-3 0,22-18 0,-5 1 0,-8 3 0,-10 3 0,-7 2-1222,-11 5-459,-10 4-2219,-9 8 3900,-13 6 0,-4 6 0,-6 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3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11 155 23964,'-6'0'1703,"1"0"-1523,5 0-91,69-43-44,-25 20-45,5-4 0,2 1 11,0 6-11,-12 10 67,-15 4 12,-11 6 78,-8 11-3258,-4 9 3280,-5 17-89,-6 9 22,-6 5 56,-3 0 146,0-2-1,3-5 23,5-4 3381,3-5-3469,3-4-248,4-4 0,0-3 0,4-3 0,9-4 0,9-4 0,13-5 0,5-4 0,7-3-595,3-16-1108,3-11-2947,-5-13 4650,-3-1 0,-21 17 0,-7 9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7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9 22631,'3'-5'3742,"0"2"-3070,-3 3 314,0 0-728,-15 73-135,-5-13-101,3 2 1,-3 3-187,3-16 0,-1-3 152,-1 2 1,1 0-179,-15 45-460,1-1-358,-1-4-595,2-3-2307,1-9 3910,5-14 0,11-28 0,5-14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7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23986,'3'-7'2902,"0"1"-2397,-3 6-192,0 0-189,58 48-57,-30-17-67,8 5 0,-1 2-23,-9 7-402,-8 0-461,-2 0-940,-3-8-2555,1-11 4381,5-12 0,-10-9 0,3-5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7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26967,'3'57'142,"1"0"0,-2-1 0,1-2-142,1 28-224,-3-2-718,0-9-1848,-1-7 2790,0-8 0,0-26 0,0-8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7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26283,'95'-13'-9831,"-3"-1"8826,-66 7 1,-3 2-1,-13 1 1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48 23639,'5'-6'3350,"-2"2"-2879,-3 4 145,0 0-515,56-16-45,-34 11 11,42-10-45,-50 13 12,-2 2-12,-3 0 1,-3 0 33,0 0 158,-2 2-214,-1 11 0,-2 13 0,-1 23 0,-12 20 0,-8 18-246,5-37 0,-2 0 246,-1 4 0,-1 0 0,1-2 0,0 1-105,-6 13 1,1-3-1028,-8 18-728,1 6-2611,21-59 4471,7-14 0,2-9 0,0-5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8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17 24793,'1'-9'3373,"1"2"-2948,-2 7-345,0 0-80,5 80 0,-3-23 0,1 5 0,-1 4 0,-3 20 0,-6-1-561,-3-3-1243,-2-10-1905,5-12 3709,3-16 0,4-20 0,0-13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 24580,'0'-1'2622,"0"0"-1972,0 1-504,0 90-135,-4-37-11,1 11 0,-1 0-291,-8 0-651,1-8-1175,2-15-4281,1-12 6398,5-14 0,1-8 0,2-6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8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8 27011,'90'-8'684,"-17"15"-415,-54 44 33,-8 9-78,-5 11-100,-5 8-987,-11 9 863,-5 6 0,-17-1 0,-3-1 0,-5-11 0,2-12 0,6-17 222,6-13-222,8-11-91,5-8-391,3-7-482,5-6-615,1-3-681,3-4 2260,5-11 0,-4 8 0,4-7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9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28671,'23'63'0,"-6"5"0,-14 0 0,-3 8 0,0 2 0,0-2 0,0-7 0,0-8 0,0-10-13,0-11-1062,0-10-180,0-9-638,0-7-998,0-9-1759,0-1 2184,5-4 2466,2-2 3620,3-7-505,0-5-1210,-1-6-796,-1-3-303,2-1-234,4 0-213,6-4-68,6 4-22,6-2-135,-1 4-78,1 3-56,-5 5-336,-4 2-1042,-4 0-3026,-4-1 4404,-1-2 0,-7 6 0,-1 2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9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 23336,'-4'-4'3183,"1"0"-2825,3 4 23,0 0-179,-28 78 67,22-40-118,-9 10 0,2 0 96,13-13-113,2-5-56,6-2-10,4 1-24,10-3-44,1-1 0,2-6-89,2-7-550,3-5-268,5-11-886,7-18-4426,10-12 6219,3-18 0,-22 22 0,-7 5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39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28311,'32'-17'360,"-4"2"-360,19 2-606,-11 1-504,-7 1-794,-4 2-5009,-7 3 6913,-8 4 0,-4 2 0,-4 0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23885,'-1'-4'3407,"0"0"-3060,1 4 146,0 0-459,11-2-34,0 1-381,10-1-594,-2 2-1053,2 0-4706,0 0 6734,1 10 0,-10-8 0,-2 7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54 26463,'-17'54'246,"0"0"0,-10 37-100,31-57-11,10-6 22,8-9-23,9-7-55,4-7-23,-3-4 78,0-8 0,-6-4-66,-7-12 10,-5-6-56,-9-6-22,-1-7-33,-8-1-281,-7-3-279,-5 6-517,-6 7-1344,3 9 2454,3 12 0,8 6 0,4 6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0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16 23404,'3'-8'4370,"0"0"-3676,-3 8-491,0 0-203,0 82 0,-2-26 0,1 6 0,-2 3 0,-5 18 0,-4 1-681,-3-1-574,-1-6-1804,-3-8 3092,2-14 0,6-24 0,5-13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0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1 190 27101,'46'-20'-202,"0"0"1,33-15-1032,-51 20-1332,-4-3-7266,-5-5 9459,0-4 0,-10 10 1,0 3-1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0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28671,'0'54'0,"-1"0"0,0-2 0,-2-2 0,-6 29-662,-4-1-1030,-1-2-1871,-3-1 3563,2-6 0,4-30 0,6-10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1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83 27393,'-27'49'268,"-1"1"1,-17 38-89,48-43-91,8-7-55,8-10 33,11-9-67,7-10 11,3-5 12,0-16 10,-1-8-22,-5-16 23,-7-8-34,-9-6-179,-9-5-168,-6-1-258,-6 3-505,-7 10-1176,-5 14-7545,-6 15 7751,2 14 0,8 1 0,3 5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24042,'-7'10'3048,"1"-2"-2566,6-8-224,-1 67-225,-4-25-33,-1 56-213,-4-46-504,4-8-751,-2-12-1030,5-13-3620,1-10 6118,2-9 0,0-1 0,0-1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1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26552,'22'57'-1378,"-5"-5"-1972,-17-22 3350,0-3 0,0-13 0,0-5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1 264 28671,'59'-29'0,"0"-1"0,-3 3 0,-2 1-5661,21-9 5661,2 6 0,1 4 1409,0 4-1409,3 3 0,0 5-1805,3 6-8026,-6 4 8534,-14 16 1,-27-10-1,-18 10 1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4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1310 120 28671,'-83'0'0,"18"0"0,62 1 0,28 9 0,24 2 0,-2-3 0,7-1-2831,14-1 1,5-3 2830,16 0 0,4-1 0,-24-3 0,1 0 0,1-2 101,2 0 0,2-2 1,-1 0-102,0 0 0,-1 0 0,0-1 0,28-3 0,-3 0 0,-10 2 0,-5 1 0,-13 2 0,-4 0 496,-13 2 1,-5 1-497,15-3 0,-32 2 0,-24-3 0,-40 0 0,-34 0 0,9 2 0,-7 1 948,-18 0 1,-7 1-949,21 0 0,-3 0 0,-1 0 0,-10 0 0,-1 0 0,-2 0 0,-5 0 0,-2 1 0,-1-2-245,20-1 0,-2 0 1,0-2-1,-1 1 245,0 0 0,1-1 0,-3 0 0,-2 0 0,-2-2 0,-4 0 0,-1-1 0,2 1 0,5 0 0,-19-1 0,6 1 0,-2 0 0,14 0 0,-4 1 0,4 1 0,12 0 0,-1 2 0,13 2 0,-11-2 0,43 2 0,60 0 0,55 3 0,-21-1 0,15 0 0,6 0 0,-4 1-415,-8-2 1,-2 1-1,2-1 1,5 1 414,8 1 0,7 0 0,3 0 0,-1 0 0,-6 0 0,4 0 0,-4 0 0,-2 1 0,1-1 217,-3 2 1,0 0-1,-1 0 1,-2 1-218,-5 0 0,-2 0 0,-1 1 0,-3 0 0,15 2 0,-2-1 0,-5 1 0,17 3 0,-8 0 0,-22-2 0,-11 0 0,-8-1 0,-67-2 0,-69-4 0,13 1 0,-7 1 0,13 0 0,-4 1 0,-3 0 0,-11 1 0,-4 1 0,-2 1 0,17-2 0,-2-1 0,-1 2 0,0-1 11,-4 0 1,1 1 0,-1 0 0,0 0-12,2 0 0,0 0 0,0 0 0,-2 1 0,-9 1 0,-3 1 0,2-1 0,7 0 0,7 0 0,6-1 0,1 0 0,-4 1 0,2 0 0,16-2 0,14 0 0,68-4 0,54-3 0,-8-2 0,10-4-491,-15 0 0,4-2 0,7-2 491,11-3 0,9-3 0,2-1 0,-5 2 0,-20 2 0,-2 0 0,-1 0 0,3 1 0,17-3 0,5-1 0,-2 2 0,-9 2-90,-14 3 0,-6 2 0,-3 4-949,18 7 1,-5 8 1038,-16 6 0,-7 3 0,5 7 0,-27 6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5:53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114 262 25992,'-3'-9'1524,"0"2"-1278,44-11 1,22 0-1740,33-4 1523,-34 6 0,7-2 0,-1 2-690,15 1 1,-1 3 659,-1 0 0,0 1 5,-6 2 1,-2 0 326,-9 1 1,-2 1-333,-9 2 0,-3-1-67,32-3 0,-22 4-34,-18 0 868,-16 3-622,-15 1 1649,-13 1-1648,-25 0-55,-28 1-91,-37 3 0,36-2 0,-3 0-484,-5 2 1,-1-1 483,2-1 0,1 0-307,4 1 1,0 0 306,-10 3 0,2 0-80,-22 6 80,-8 2 0,58-6 0,20-4 0,11-2 0,26 2 0,22 2 0,28-3 0,9-1 0,-13 1 1,3-2-1,-3-3 0,5-2 0,-4 0 0,7-3 0,-4-1 0,-4-5 0,-2-2 0,-8 3 0,-4-1 608,29-7-608,-25 7 0,-25 8 85,-15 3-85,-10 2 0,-13 6 0,-15 8 0,-23 11 0,-27 12 0,25-16 0,-4 2 0,-9 3 0,-5 1 71,-6 2 0,-7 3-71,-2 1 0,-6 3 0,3-1-499,18-8 1,4-1 0,-3 2 498,-17 6 0,-2 3 0,8-4 0,9-3 0,8-2 0,-28 10 0,42-18 0,27-13 0,45-7 0,37-2 0,-7-5 0,12-4 0,-2-2 0,10-5 0,3-2 0,-5 0-406,7-4 1,-3-1 0,4-3 405,0 1 0,7-4 0,-3 1 0,-7 0 0,-10 0 0,-5 1 0,-4 0 0,18-8 0,-5 3-1323,-18 9 1,-4 5-8509,22-2 7532,-17 31 0,-31-5 1,-5 13-1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3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6 125 26227,'-3'-1'2444,"1"0"-2444,71-15 0,-3 2 0,-3 0 0,2-1 0,-12 4 0,-2 1 0,41-7 0,-13 5 0,-19 6 0,-15 1 0,-17 3-1513,-11 1-1065,-10 1-7253,-4 0 9403,-10 1 1,6-1-1,-6 2 1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36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6 23348,'-9'-3'3742,"2"0"-3372,7 3-12,0 0-246,-26 88 12,20-36-46,-8 9 0,1 1 180,13 2-55,6-8-203,5-5 0,4-5 0,5-6 0,-3-5 0,0-4 0,0-5 0,-3-7 0,1-6 0,-2-7 0,4-3 0,3-3 0,8-6 0,5-9 0,8-11 0,2-7 0,-1-2-158,-2 3-962,-8 8-79,-4 8-1054,-7 8-4839,-7 5 7092,-6 3 0,-5 0 0,-3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36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 25847,'-6'-3'2442,"2"0"-2274,4 3-146,0 0-33,-1 48-448,4-21-617,0 38-1086,5-30-5514,-2 2 7676,-2 2 0,-2-16 0,-2-4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36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0 343 28671,'84'-46'0,"1"0"0,-6 3 0,-5 3-1195,-25 14 1,-4 1 1194,35-18 727,-18 10-1871,-17 12-1190,-14 8-7497,-14 7 8481,-9 5 1,-7 2 0,-1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36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0 214 26071,'62'-49'168,"0"1"0,-5 4 0,-2 8 11,14 15-34,-5 10-77,-8 7-46,-6 4-22,-6 2 67,-10 13 68,-7 11-45,-8 17 11,-6 6-34,-3 1 0,-1-8 0,1-9-67,6-12-11,7-6-11,14-7-102,15-5-683,19-7-1938,17-17 2745,-37 6 0,-4-1 0,12-7 0,-13 2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37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2636 230 18959,'-86'-18'504,"0"0"0,0-1 0,-1 3 1,-1 1-1,1 3-299,-2 2 0,-1 3 1,1 2-637,-1 0 1,0 2 0,0 3 609,0 5 1,1 4 0,0 2-12,1 1 0,1 2 0,1 4-64,2 5 1,2 3-1,1 3 4,4 1 1,1 3-1,3 2 283,6 2 0,2 3 1,4 3-392,5 1 0,4 3 0,4 3-68,5 3 0,5 4 0,4 3 68,5 5 0,6 3 0,3 3 0,4 6 0,4 2 0,4 2 0,4 7 0,5 3 0,5 0-389,5 4 0,6 0 0,4-1 389,4 2 0,5-1 0,7-1 0,-5-25 0,3-2 0,4 0 0,2-4 131,3-1 0,3-2 0,2-3 1,4-3-132,3-2 0,3-3 0,3-3 0,1-4-213,4-2 1,2-4 0,2-4-1,2-2 213,3-4 0,2-4 0,1-3 0,2-3-74,3-1 1,1-4 0,1-2 0,1-4 73,2-3 0,1-3 0,1-3 0,0-2 57,1-2 1,1-3-1,-1-2 1,-1-2-58,-1-4 0,0-2 0,-2-2 0,-1-3 0,-5 0 0,-1-3 0,-2-2 0,-2-2 0,-8 0 0,-1-3 0,-3-2 0,-2-1 0,10-11 0,-3-3 0,-7-9-68,-13-5 0,-4-8 1,-5-4-1,-5 3 68,-2-7 0,-8 0 0,-4-6 0,-5 1 0,-2-6 0,-6-1 0,-8 4 0,-9 13 0,-7 3 0,-4 1 0,-3-1 0,-3-5 0,-4 1 0,-4 0 0,-2 1-104,-6-1 0,-4 0 0,-3 3 1,-3 2 103,-3 3 0,-3 3 0,-2 2 0,-4 5 0,1 5 0,-4 4 0,-1 4 0,-2 5 4,2 7 0,-1 4 1,-2 6-1,-4 8-685,-16 10 0,-6 10 1,0 8-1,8 5-1579,-2 7 1,7 8 0,-2 7 2337,6 4 1,-3 8 0,5 2-1,15-4 1,7 5 0,12-1-1,8-3 1,0 0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39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44 28625,'-7'-11'46,"9"3"-46,15 8 0,12 0-606,5 0-593,-1 0-471,-4 0-1781,-2-3-6380,-3-2 8563,-3-2 0,-9 1 0,-5 3 1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0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26364,'-2'57'213,"1"1"0,-2-4 0,-2-4-157,-6 10 355,-5-5-411,4-8 133,2-10-122,4-13 56,4-8-78,1-11 193,1-3-182,0-9 179,0-13-78,-2-16-56,1-16-23,0-3-11,-1 1-22,2 9-246,0 9-685,5 8-649,11 6-2297,18 4 3888,18 4 0,-18 7 0,-3 2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6 262 27695,'-5'-26'751,"11"-1"-6266,29 3 5560,13-4 542,8-2-587,8 2 568,4 3-1307,0 3-461,-3 3-1231,-14 3-4852,-19 6 8019,-18 5 1,-13 4-1,-3 1 1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6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410 7 21308,'0'-2'4112,"0"1"-2184,0 1-1749,-23-4-89,4 11-34,-22 6 22,8 17 23,1 13-11,0 6-12,0 6-56,1 6 1,-3 1-23,1 0 0,3-2-11,4-9-57,7-7-772,6-11-616,5-10-1234,6-5-7141,1-8 9428,1-4 1,0-3 0,0-3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6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17 24558,'4'-9'3574,"0"2"-3204,-4 7-201,-40 90-169,10-23-447,0 4 0,-1 4 447,11-25 0,4-2 289,-14 46-447,13-11-1220,8-11-1297,9-15-7156,15-15 9025,7-13 0,-3-16 0,-3-6 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7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8 25084,'0'-4'2970,"0"0"-2578,0 4-167,-24 69-225,8 0 0,-2-3 0,0 4-859,7-9 1,1-1 858,0 1 0,2 0 0,-1-3 0,0 0 69,2-2 0,0-2-69,-6 42-1076,0-14-1569,4-18 2645,-1-25 0,6-17 0,0-16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7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0 163 27762,'68'-24'37,"0"0"1,0 1-1,0 4-686,-10 8 0,0 4 10,4-1 0,2 0-2020,-1 1 0,1 0 2659,5 0 0,-4 1 0,8-1 0,-13 3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7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28671,'72'-23'0,"-1"-1"0,-5 3 0,-5 5-13,7 8-1589,-13 4-1838,-20 8 3440,-17 15 0,-11-11 0,-7 9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 28244,'-48'49'142,"0"0"0,4-4 1,8-2-143,17 5 0,5-5 0,7-6 0,5-8 0,2-2 0,4-4 0,9-1 0,13-7 0,21-4 0,15-8 0,15-17 0,4-6 0,-4-13-13,-11 4-1891,-15 6-1626,-14 12 3530,-13 6 0,-11 5 0,-7 0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8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27348,'-18'83'-9831,"-7"-7"7373,-3-28 0,10-22 1,-4-1-1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8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1 232 27964,'64'-31'74,"-1"-1"1,-1 3 0,2 1-4991,22 0 1,-3 4 4498,12-1 1,-33 7 0,-11 4 0,-34 12-1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9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28177,'-11'97'494,"0"1"-3334,-2-7 2840,1-4 0,5-7 655,-2-9-1775,0-6-998,-1-6-5984,-7-9 8102,-4-8 0,8-19 0,0-9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9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3 267 24121,'-1'-7'2386,"-1"1"-2285,2 6-56,0 0-56,69-59-773,-25 26-158,6-6 1,2 0-7631,8 5 8572,-6 8 0,-24 11 0,-10 7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9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85 25140,'-1'-6'1670,"0"2"-1637,1 4-10,0 0-46,57-30-705,-24 19-740,43-19-1479,-46 26-6884,-14 8 8700,-8 17 1,-8-13 0,0 12-1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9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11 134 25308,'-6'0'2992,"2"0"-2746,4 0-121,0 0-125,36-34 0,-4 13-214,29-24-895,-16 26-707,-9 10-3595,-7 4 5411,-9 12 0,-10-5 0,-6 5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49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0 378 27617,'11'78'313,"11"-16"-279,31-69 0,1-19-34,-1-16-135,-14-20-492,-12-7-404,-14-1-1042,-5 1-4393,-4 5 6466,6 8 0,-6 24 0,3 11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59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8 17543,'0'-2'3126,"0"1"-167,0 1-2276,-2-2-145,0 1-236,-1-1-55,-2 2-68,0 0-55,0 0-68,-1 3-22,-1 2-34,-2 7 0,-3 3 22,-3 6-11,-3 1 0,-1 3 12,-1-2-1,1-3 34,1-3-11,4-4 0,2-1 0,1 0-34,3 1-11,3 3 0,2 2-11,1-1-12,2 0 12,2-2 0,2-2 0,2-3-12,3-1-10,-1-4-102,0-1-134,1-3-336,2 0-359,2-4-1019,4-8-5109,4-8 7092,5-8 0,-11 11 0,-2 3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6:5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3 23460,'-3'-2'2072,"0"1"-1869,3 1-114,-10 42-10,5-9-35,-10 37-10,8-18-23,-1 1-11,0 1-201,-1 0-573,-3 0-1075,-2-2-4213,-2-2 6062,1-7 0,6-19 0,3-8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00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22115,'0'-1'953,"0"-1"-1794,0 2-4336,40-29 5177,-22 11 0,24-14 0,-34 22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0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25062,'-20'63'1098,"4"-3"-1053,9-19-45,1 1-90,3-3-1781,1 3-1199,2-15 3070,7-2 0,-5-18 0,5-3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00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26283,'1'52'168,"4"-9"-112,4-33-33,6-5-1,2-2 23,1-3-34,1-6 45,-3-3-45,0-7 57,-6-3-3393,-2-2 3347,-5-3 12,-2 1-34,-2 0-112,-5 2-448,-5 7-740,-5 6-2409,-7 11 4557,-5 17 0,12-10 0,1 8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00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24591,'-4'6'2465,"1"-1"-2139,3-5-237,-11 35-89,7-17 0,-7 28-448,9-28-583,1-1-1434,1-5-6275,2-4 8740,8-6 0,-5-2 0,4-1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0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22810,'2'0'2767,"-1"0"-2531,-1 0-898,9 37-1388,-7-22-7295,2 31 9345,-13-29 0,3-7 0,-2-1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0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88 25095,'-4'0'2309,"0"0"-1883,4 0-90,38 5-236,-5-3-88,35-4-12,-15-8 0,-2-8-560,-5 1-2107,4-4-1827,-17 10 4494,4-1 0,-25 9 0,-3 2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3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400 15 23661,'-78'-5'2040,"7"2"-1816,25 3-56,8 0 11,5 7-56,8 5-78,2 10-11,3 9-12,1 6-11,1 5-11,4 5 12,4 0-12,6 4 0,4 0-34,10-1 34,9-5-11,13-8 11,9-11 0,37-11-23,-13-18-100,26-14 90,-30-14-1,-7-7 34,-12-4 0,-11-2 0,-10 2 11,-10-2 45,-5 3 34,-10-3 44,-8 0 68,-22-10-157,2 19-23,-13-1-22,13 28-190,5 4-538,5 7-1402,11 8-7701,6 5 9487,13 8 1,-6-10 0,6-2-1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4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27158,'4'70'224,"-2"-4"-539,-2-20-614,-2 2-1705,-2 1-7197,-2 0 8392,0 1 0,2-23 1,0-5-1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24614,'91'-35'45,"-10"9"11,-37 23 44,-10 7 113,-11 8 101,-11 11-33,-9 9 77,-13 9 45,-5 2-112,-9-1 113,2-7 44,3-8-145,5-10-79,6-4-168,4-2-45,2 3-11,4 2-11,6 4-12,8-3-492,14-7-303,11-5-717,11-21-2835,9-9 4370,4-18 0,-27 16 0,-9 6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4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28513,'5'-14'158,"10"4"-158,26 9 0,5 1 0,-1 0-46,0 0-1153,-2 0-997,-2 0-7183,-5 0 9379,-7 5 0,-13-4 0,-8 4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16 28671,'-7'-4'-225,"10"-1"-627,23 1-391,9 2-1357,4 1-7231,1 6 8126,-4 6 0,-15-4 0,-8 4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5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69 26351,'-47'45'649,"10"-2"-526,35-17 35,6 3-35,7 0 0,9-2-89,9-6-12,10-8-22,7-6 0,4-13 11,1-10 23,-4-14-34,-9-9 22,-10-4-3380,-11 0 3380,-9 4 12,-8 5 0,-11 8-34,-7 7-213,-9 10-348,-1 5-783,4 4-407,8 4 1751,8 1 0,5 0 0,3 0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5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 23639,'0'-3'3519,"0"1"-2948,0 2-22,-6 53-169,0-9-367,-4 48-13,4-23 0,0-1 0,5-4 0,-1-9-371,2-7-794,4-11-807,1-10-4572,2-10 6544,2-8 0,-5-5 0,-1-3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5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28143,'84'-40'-2128,"-9"2"-1223,-33 12 3351,-4 2 0,-17 11 0,-6 4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6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27807,'81'-34'112,"-11"5"-269,-37 15-482,-6 4-503,-9 2-1010,-6 5-7282,-7 0 9434,-3 7 0,-2-3 0,0 2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6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26989,'-66'70'1322,"7"0"-1098,31-8-88,4 3-136,8-1 0,6-7 0,6-7 0,3-9 0,4-7 0,4-6 0,8-7 0,6-7 0,10-7 0,5-6-91,9-12-1197,4-9-875,1-12-5501,-4-5 7664,-2-4 0,-22 18 0,-5 5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6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28671,'-17'93'0,"4"-3"0,8-23-192,0 4-1488,-4 1-4293,-2-4 5973,0-9 0,4-27 0,4-11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36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27123,'80'-25'91,"-7"2"-730,-29 9-751,-3 4-2857,-4 1 4247,-4 5 0,-14 2 0,-6 2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47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1 382 26519,'37'-36'145,"1"0"1,30-35-101,-30 16-34,-2 1 0,-4 6 0,-4 11-11,-7 12 11,-6 11 213,-8 8 247,-3 9 168,-3 11-247,-1 15-346,-3 20-46,-6 15 0,-4 11 0,-7 6 0,0 1 0,0-3 0,3-4-606,3-6-739,6-12-918,3-13-4505,5-19 6768,7-12 0,-4-10 0,4-3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48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1187 181 25903,'-34'-40'1086,"-1"0"1,-36-25-673,4 41-233,-14 13-5842,-15 18 5661,42 4 0,0 4 0,-5 6 0,0 5 211,-1 7 1,1 3-212,1 4 0,3 3 0,2 3 0,3 3 0,5 2 0,5 2 0,4 4 0,5 3 0,4 4 0,6 4 0,5 2 0,4 2 0,3 7 0,5 1 0,6 3 0,5 1 0,5 4 0,6 0 0,6 1 0,7-1 0,6-3 0,6-4 0,3-5 0,4-5 0,4-11 0,5-6 0,1-12 0,5-8-501,0-10 1,3-10 500,1-6 0,1-10 0,-1-11 0,-1-8-179,0-6 1,-3-7 155,-1-10 0,-3-7-5,-1-5 0,-4-3 16,-3-5 1,-3-3 11,-4 0 0,-4-2 50,-5 0 1,-4-1-39,-7 2 0,-4-1-12,-6 2 0,-4 0 0,-3 0 0,-6-1 0,-6 1 0,-5 0 0,-3-1 0,-6 0 0,-7 0 0,-6 0 0,-4 2 0,-3 1 132,-4 4 0,-3 2-132,0 6 0,-2 4 0,3 8 0,-1 5 0,-34-12 1936,11 25-1936,10 24-1553,11 24 1216,14 21 191,14 22-4157,14 15 4303,22 10 0,-10-40 0,8-8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0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21 25207,'-68'21'1468,"8"1"-6893,26 1 5571,2 1 1465,2 1-1454,2 1-1488,4-1 1410,5 0-35,6 0-21,5 1 2245,4 3-2279,6 1 11,10 1 0,10-4 3414,13-8-3414,11-8 23,8-9-1,6-17-11,0-8-11,-2-12 12,-9-3-12,-9 0 0,-9-1-45,-13 2 34,-8 0 11,-6 3-34,-7 3 23,-6 3 0,-9 5-169,-23 4 12,9 9-325,-12 5-582,19 13-1055,4 1-3775,10 5 5905,4-5 0,5-3 0,2-4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28671,'-1'88'0,"0"-31"0,0 0-942,1 16-974,-2 22-5099,-2-33 7015,-1-4 0,1-27 0,1-7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0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82 25252,'-2'-6'1502,"0"2"-1166,43-14-246,-4 6-56,37-13-23,-23 14 45,-11 5-3370,-17 13 3650,-12 14-42,-16 17-47,-12 18 10,-10 9-99,-6 1-158,5-4 0,7-5 0,8-4 0,7-6 0,4-3 0,6-9 0,8-6 0,8-11-23,9-9 2252,7-17-4258,8-21-6144,6-21 8173,8-18 0,-25 28 0,-5 6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28671,'-20'72'0,"3"-1"0,10-9-461,1-1-1421,0-5-3877,2-10 5759,0-10 0,2-18 0,2-8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1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60 25880,'63'-36'1176,"-8"12"-638,-30 38-34,-4 9-179,-5 12-77,-8 6-248,-3 5 0,-6 7 0,-11 5-3392,-9 5 3392,-15 5 0,-9 1-97,-4-1 97,-1-7 0,7-12 0,8-13 0,11-13-1054,9-10-560,8-8-3831,4-9 5445,16-14 0,-10 9 0,10-8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1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28671,'-4'51'0,"0"0"0,-6 46 0,-3-30 0,0-1 0,1-5 0,3-8-875,2-8-1007,4-11-2119,2-12 3153,1-9 0,0-8 0,0-4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1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28020,'65'-17'213,"-10"4"-706,-37 13-706,-6 5-1401,-6 7 2600,-4 12 0,-2-10 0,0 2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26563,'-49'85'2073,"8"-2"-2038,24-16-5696,7 0 5661,8-6 1409,12-10-1409,8-10 860,12-12-860,9-11 0,8-10 0,5-12 0,5-14 0,3-17 0,1-15-617,1-11-1702,0-5-5775,0 1 8094,1 10 0,-29 25 0,-6 12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2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28647,'20'-8'24,"8"0"-24,19 2 0,3 0 0,-1-1-1110,-3 2-728,-5 1-2263,-8 2 4101,-10 11 0,-11-7 0,-7 6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2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27067,'11'-27'-1052,"5"3"-629,10 13-3317,-1 3 4998,-2 6 0,-10 3 0,-5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3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25 26653,'-26'70'885,"10"-5"-672,31-25-112,11-4-23,15-11-33,8-11 78,5-17-67,1-14-11,-6-13 11,-10-11-45,-13 0 68,-13 2-57,-9 5 1,-17 7-23,-7 7 0,-16 7-23,-5 6-503,-2 5-304,4 6-582,8 4-2016,11 3 3428,11 1 0,6-5 0,3-3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28311,'-21'51'120,"0"0"0,1-1 0,2-2-120,-4 22 0,1 2 0,4 0-1077,3-4-861,6-5-4259,3-8 6197,4-10 0,1-21 0,0-7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27729,'69'-38'325,"-5"5"-1121,-11 20-907,-14 3-3003,6 1 4706,-20 6 0,-13 2 0,-3 1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6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24513,'-1'68'1311,"-4"-6"-896,-6-26-180,-6 5-78,-2 7-68,-2 4-44,2 0-23,3-1 12,2 16-34,8-18-22,1 12-12,5-22-212,0-4-348,5-3-840,2-6-1737,5-8-6660,5-8 9241,6-9 0,-10-2 0,0-2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86 25465,'-57'15'1222,"7"4"-1133,28 9 12,3 6-34,6 2-44,6 2 10,11 14-33,13-15 11,13 7 12,9-23-23,5-9 22,1-7-22,0-18 11,-5-8-11,-2-17 23,-8-11-12,-6-5-11,-9-3 34,-8 2-34,-6 6-12,-11 7-178,-6 13-583,-13 14-1580,-5 10-7478,-3 27 9157,-2 15 0,17-8 0,6-1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7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27460,'-36'72'504,"4"-1"-504,16-19-101,-1 4-504,4-2-459,4-7-1323,4-16-5221,9-14 7608,9-19 0,-6 0 0,5-7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7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22518,'2'0'3665,"0"0"-3072,-2 0-593,5 36-269,-4-11-795,3 32-2163,-4-20 3227,-5 3 0,4-18 0,-4-4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7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28671,'98'9'0,"0"-2"0,-21-15 0,6-5-494,1-11-1411,4-4-4340,3-2 6245,-41 15 0,-4 1 0,8-3 0,-8 4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8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77 26933,'83'-42'1244,"-2"10"-2672,-22 30 1506,-2 11 476,-4 8-520,-10 14-12,-8 12-22,-12 7 254,-11 8-422,-7 4-3381,-18 3 3034,-8-3 597,-17 0-418,-7-6 190,-5-4 57,-3-8 89,0-7 11,3-9 168,2-8 213,7-7 225,4-4 21,5-2-166,6-1 2920,7-1-3392,7-2 0,6-2 0,4 0 0,2-1 0,6 2 0,12 1 0,16 1 0,17-2 0,10 0 0,-9-14 0,2-3 0,33-12-634,-26 1 1,-1-4-538,-14 4 0,-2-2-3745,2 0 1,-2-2 4844,1-1 0,-4 2 0,6-5 0,-12 7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7:58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1740 113 23034,'-86'-1'1042,"0"0"0,-1 4 0,-2 2-717,-1 4 0,-1 4-1388,-1 5 1,1 5 1308,1 6 0,1 4-67,0 4 1,2 4 16,2 5 0,3 5-101,4 3 1,3 4-96,6 4 0,7 6 0,7 4 0,8 5 0,7 6 0,8 4 0,9 6 0,9 3 0,7-29 0,3 0 0,6 1 0,5 1 0,6 1 0,3-2 0,4-1 0,4-1 0,5-2 0,7-2 0,5-3 0,4-4 0,5-4 0,5-4 0,3-6 0,4-5 0,5-6 0,1-5-315,5-6 1,3-6 0,0-6 314,5-7 0,0-8 0,1-4 0,1-5 0,1-6 0,-2-3 0,0-5 0,0-5 0,-2-2 0,-2-3 0,-2-2 0,-2-2 0,-4-1 0,-2-1 0,-3-2 0,-5 2 0,-2-1 0,-3-6 0,5-15 0,-3-6 0,-6 1 0,0-7 0,-7-3 115,-13 13 1,-3-3 0,-8 4-116,-12-7 0,-11 3 0,-10-5 0,-8 0 0,-7-4 0,-7 2 0,-13-2 0,-7 3 0,-6 4 0,-6 4-464,-4 10 1,-4 8 463,0 12 0,-2 10-74,2 8 1,0 12-413,2 14 1,1 11-854,1 9 1,2 8-3578,0 12 1,2 8 4293,-5 8 1,5-1 0,28-21 0,3-3 0,-27 25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1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96 18664,'-5'-2'4068,"1"1"-3318,4 1 751,0 0-1109,-24-27 12,10 18-34,-22-20-124,16 24-44,-3 2 0,0 3-34,-4 0-90,0 1 0,-2 4 24,0 4 10,2 6-56,0 5-56,3 6 22,3 6-11,5 7-11,4 2 0,7 1 0,3-1 0,9-3 0,5-3 0,12-3 0,8-6-11,6-6 11,5-9 0,5-8 0,1-16 0,2-11-3392,-3-15 3392,-3-8 11,-8-4 23,-10-25 11,-18 20-23,-21-12 34,-19 33-45,-14 10-11,-2 12-190,-5 6 2809,21 6-4838,5 5-3462,27 0 5681,17 2 0,-8-3 0,7-1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1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27863,'1'83'493,"-1"-7"-493,-2-27-336,0 2-617,0-1-839,1 0-2590,1-1 4382,0-2 0,-1-20 0,1-6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2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0 206 24916,'62'-75'1177,"-1"9"-975,-10 39-124,-3 7-44,-7 9-1,-10 5 34,-9 6 23,-10 12 78,-6 8 0,-12 17-22,-10 8-23,-10 7-44,-5 0 44,4 2 0,4-2 23,7 3 22,5-1 0,6-1-79,3-5-21,7-7-35,6-7-33,9-6 0,8-10-22,7-7-807,10-17-1099,12-25-5074,12-23 6323,-30 15 1,-2 1-1,8-8 1,-9 7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2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61 27908,'-22'-26'683,"14"5"-649,42 16-12,7 2-22,3 2 0,-1-1-549,-4 1-818,-5 0-1344,-7 1-7120,-8 0 8776,-9 7 0,-5-5 0,-4 6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82 24233,'-5'0'3552,"1"0"-3171,4 0-236,0 0-145,11-12-11,8 4-605,16-14-404,8 8-896,3 0-3686,1 6 5602,-5 4 0,-18 5 0,-9-1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85 26608,'-43'53'785,"18"-5"-595,40-38-78,12-1-67,3-11 0,2-11-34,0-9 23,-5-8-1,-6-1-33,-10 2-45,-8 5-358,-14 4-404,-4 7-1131,-8 3-6230,1 6 8168,8 0 0,6 3 0,6-1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3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 24121,'0'-3'2935,"0"1"-2542,0 2-24,-5 46-66,-1-5-214,-5 45-66,2-15-23,0 1-202,2-5-717,4-7-582,1-11-1457,2-10-6873,0-11 8327,0-7 1,0-10 0,0-5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3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1 197 24614,'0'-4'2308,"0"0"-2107,0 4-133,47-19-34,-15 7-34,39-16-303,-30 12-840,-4-3-1456,-6-2-7232,-4-3 7927,-3 0 0,-13 9 1,-1 4-1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26888,'65'-41'449,"-7"4"-427,-19 14-22,-4 0 11,-2 4 1,-4 2-12,-5 4 0,-6 5 11,-8 4 78,-4 3 158,-4 1 246,-2 8-90,-1 11-357,-9 18-46,-7 15 0,-13 12 0,-5 6 0,-1 2 0,0-1-214,6-7-1243,5-13-1613,12-18 3070,8-19 0,6-11 0,1-6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3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6 26384,'0'-5'2287,"-3"55"-2287,-8-5 0,-7 50 0,-6-24 0,0-2 0,4-7-1828,6-8-5096,6-14 6924,6-14 0,3-12 0,0-9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4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27639,'-10'70'728,"1"4"-661,3 1-33,-3 2-23,-3-2-11,-3-5-67,0-11-527,0-14-325,2-16-885,4-14-3081,5-13 4885,2-20 0,2 10 0,0-8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4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26608,'61'6'1076,"-7"10"-818,-29 22 100,-2 6-78,-5 6-189,-5 1-91,-6 3 0,-4 3 0,-3 1 0,-7 2 0,-3-2 0,-9-5 0,-1-6 0,-3-9 0,-3-7 0,-4-9 0,-3-5 0,-2-5 0,1-5-80,1-4-1017,7-1-662,7-2-3094,7 0 4853,7-1 0,4 1 0,1-1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4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11 23672,'4'-6'3418,"-1"1"-3082,-3 46-224,0-9-67,1 35-45,-5-19-628,-4-2-1444,-6 0-5705,-5-3 7777,-1-4 0,8-17 0,4-7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4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25566,'57'1'-5289,"-11"5"5289,-39 12 0,-4-8 0,-3 2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5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26888,'-30'74'1783,"7"-6"-1783,29-29 0,9-3 0,13-6 0,13-11 0,10-9 0,5-7 0,2-11 0,-3-5 0,-2-9 0,-7-5-696,-4-4-2688,-3-2 3384,-2 1 0,-17 13 0,-5 6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5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24535,'-4'-2'2521,"0"1"-1859,4 1 54,0 0-637,22 0-57,-7 1 1,19 0-23,-10 0-437,1-1-661,1 0-1110,-1 0-7327,-5 0 9535,-9 6 0,-5-5 0,-6 5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5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48 28345,'-15'2'112,"12"-1"-112,22-1-112,13 0-616,8-5-561,4-4-1075,1-4-6555,-4 0 8919,-6 5 0,-16 6 0,-6 2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6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94 25847,'-43'65'817,"11"-7"-738,30-31-57,13-3 34,8-7 146,17-7 0,10-12-12,8-15-11,0-12 34,-6-10 22,-11-4-33,-17 4-45,-10 3-45,-18 7-79,-9 4-33,-12 7-3459,-9 7 2978,0 6-573,4 4-660,7 4-4247,11 1 5961,8 0 0,6-1 0,2-3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27247,'-8'53'112,"-1"-1"0,0 1 0,0-2-112,-10 40-246,-2-1-1099,2-4-3495,-1-8 4840,4-10 0,7-30 0,3-12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6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24311,'62'-27'-7339,"-8"-1"7339,-26 2 0,-13 11 0,-3 1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6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27482,'-23'54'306,"0"-1"0,2 1 1,3-1-274,0 34-21,0 6-417,1-1-77,2-6-907,6-12-1940,4-16 3329,18-20 0,-10-18 0,9-12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6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44 25107,'-56'9'1557,"8"8"-1254,27 18-23,9 7-101,6 2-55,8 0-57,12-6-22,8-9-23,11-11 23,4-10 0,3-11-1,-1-12-10,-2-11-12,-6-13-10,-7-6-12,-11-2-325,-7 0-202,-12 5-369,-7 8-1211,-10 14-7724,-6 11 9812,-4 27 1,15-12-1,2 13 1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7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28110,'-34'77'112,"4"-8"-437,19-30-583,4-5-1098,3-9-2655,4-11 4661,11-11 0,-7-4 0,7-2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7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21577,'3'-3'3362,"0"1"-3262,-3 2-100,0 0-504,3 51-1961,-5-22 2465,0 45 0,-2-53 0,-2-2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0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28671,'49'-12'0,"-1"1"0,45-12-530,-24 5 530,-2-2-309,-9 0-2156,-13 3-6064,-15 8 8529,-15 4 0,-8 5 0,-7 0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2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1 221 28524,'62'-22'147,"16"1"-2978,-27 14 1,4 1 2830,11-3 0,4-2 0,12-3 0,2-1 521,6-1 1,1 0-522,2 0 0,1 0 0,-4 3 0,-1 2 0,-6 1 0,-2 3 15,-5 3 1,-1 1-16,-7 1 0,-2 0 0,-2 2 0,-1 0-84,-7 1 1,-1 0 83,-3 2 0,-2 1 0,36 5-1323,-17 7-1456,-18-1 2779,-15 5 0,-19-10 0,-6 0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0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1 464 28300,'81'-31'123,"-1"0"1,9 1 0,3 5-124,-25 13 0,2 4 0,1 0-1049,6-1 0,1 1 1,2 0 1048,4 2 0,1 0 0,1 0-507,6 1 0,2-1 1,1 0 506,-19 2 0,1-1 0,1 1 0,0-1-210,8 0 1,0 0 0,2 0 0,0-2 209,4-1 0,0 0 0,1-2 0,0 1 0,2-1 0,-1-1 0,1 0 0,-2 0-393,-2 0 1,-1-1 0,-1-1 0,-1 1 392,-6 1 0,-1 0 0,-1 0 0,-2 1-352,16-1 1,-2 2 0,-2 0-6,-11 3 1,-2 1-1,-3 1-685,23-1 0,-5 5-2846,-14 6 0,-5 5 3888,-14 0 0,-6 2 0,7 9 0,-27-2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2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21566,'9'-6'4281,"-2"1"-3688,-7 5 125,0 0-416,10 79-67,-7-28-157,2 8 1,0 2-1,-5 10-66,0-3-24,0-7-380,-1-8-392,-3-6-651,-2-9-1993,-2-10 3428,-1-13 0,4-8 0,2-7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2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25925,'98'-13'907,"-16"17"-705,-52 27 11,-3 21-45,-4 11-22,-6 11 78,-7 5 22,-6 4-111,-2 2-1204,-14-2 1147,-6-4 0,-13-6-66,-6-8-12,0-11 373,1-11-552,6-14-116,7-12-389,5-10-335,4-6-1133,2-2-4051,3-11 6203,3-10 0,4 5 0,2-1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2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24064,'5'0'2914,"0"0"-2645,-5 0-190,14 73-79,-11-23-17,4 7 0,0 2-600,-7 16-996,0-2-3776,-4-6 5389,-1-9 0,0-26 0,1-11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2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0 235 26989,'44'-39'-516,"-1"1"1,-3 2 0,-4 4-3709,-4 2 4224,1 1 0,-15 12 0,-3 4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3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11 24703,'-10'-6'2723,"2"2"-2252,8 4-247,-26 87-146,10-28-78,-3 7 0,-1 3-179,-4 15-594,-1-2-762,0-12-2734,5-15 4269,7-18 0,7-20 0,4-8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3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27785,'35'-13'886,"1"7"-886,-11 21 0,3 3 0,1 0 0,-2 0 0,-2-2 0,-4-6 0,-2-2-864,-4-7-682,-1 0-1267,0-1-7018,2-5 9568,2-8 1,-8 6 0,-1-5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3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 23628,'0'-2'3271,"0"1"-2396,0 1-875,-3 78-180,-4-31-274,2 8 1,-1 2-1676,-8 1 2129,3 10 0,4-35 0,3 2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3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26563,'47'-26'34,"0"0"0,32-16-23,-51 30-11,-5 6 33,-5 3 68,-3 2 179,-3 1 34,-3 8 22,-5 10-67,-2 15-78,-2 13-124,-4 10-67,-10 10 0,-7 4-493,-8 2-448,1-6-841,6-13 1782,8-17 0,8-18 0,5-11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4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24188,'2'-3'3395,"-1"1"-2980,-1 2-303,1 71-112,-1-26-196,1 6 0,-1 1-925,0 1-1412,0-4-7298,0-8 7714,0-7 1,0-16 0,0-7-1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14 23840,'6'-8'2824,"-1"2"-2533,-5 6-156,3 72-102,-2-29-33,1 8 0,-2 0-448,-4-1-964,-6-3-4885,-2-10 6297,0-9 0,6-13 0,2-8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4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25599,'45'57'153,"0"1"1,-5-6-1,-8-5 307,-19-7 44,-7 0-33,-3 3 44,-10 5-157,-9 4-279,-11 6-35,-9-3-44,-3 2-56,1-10-246,0-4-236,2-10-168,2-8-583,5-9-2038,7-8 3327,10-4 0,7-4 0,5 0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23964,'7'-3'3350,"-1"0"-2980,-6 3-236,0 0-482,6 71 348,-5-32-3438,5 60 2967,-6-52-516,0 0-739,-1-8-2924,0-5 4650,0-10 0,1-11 0,0-6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4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25723,'45'-29'78,"0"0"1,30-19-763,-58 40-963,-5 2-3652,-7 4 5299,-3 0 0,-2 2 0,0 0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3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26440,'2'90'886,"6"-14"-864,17-55-22,9-9-67,8-7-673,9-27-1534,6-16 2274,5-25 0,-27 24 0,-7 6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4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17 27583,'-5'-13'560,"2"9"-257,5 27-147,3 21-87,0 24-69,0 12 0,-4 10 0,-3-1 0,-8 0 0,-5-7-472,-6-5-615,-2-10-470,2-11-1827,3-17 3384,6-19 0,6-12 0,5-8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4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23 25532,'88'-21'158,"-11"19"-125,-43 50 23,-2 17-44,-5 5 77,-6 6 124,-6-2 45,-5-5-23,-6-2-22,-2-3 55,-4-1 35,-12 5-45,-8 1-56,-13 3-1,-5-2-111,-3-5-34,-4-5-45,2-8 0,0-11-11,3-9 0,5-11-235,3-9-336,5-7-303,6-4-886,6-7-2912,7-13 4672,5-15 0,4 11 0,1 0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5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27034,'51'-13'381,"1"-1"0,38-7-347,-46 18-34,-9-1 0,-11 1-572,-7 0-839,-6-3-1907,-2-6 3318,3-11 0,-6 9 0,2-2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5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23460,'-1'0'2991,"0"0"-2027,1 0-863,2 75-90,-1-27-11,0 8 0,0 4-381,-3 14-1794,-9 8-1647,-7 8 3822,-10 6 0,11-42 0,3-8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5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26955,'53'-13'22,"0"-1"1,43-10-23,-33 8 0,-6 6 11,-8 4-11,-7 5 12,-10 2-1,-9 11-4094,-11 7 4475,-6 17 927,-11 14-995,-19 14-178,-16 15-362,10-35 0,-3 1 216,-1 1 0,-1 0 0,3-3 0,1-1-112,-19 29-650,19-24-437,16-23 1587,10-17-10219,24-38 8392,14-20 0,-7 10 1,2 0-1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5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27135,'51'-11'453,"0"-1"1,43-10-420,-33 8-34,-4 3-11,-12 6-527,-9 2-605,-14 3-1490,-5 0 2633,-5 0 0,-5 0 0,-3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6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0 27067,'-50'77'414,"1"0"1,4-3 0,7-3-135,10 24-200,8-1-80,10-7-454,4-9 454,6-12 112,12-8-112,6-11 0,13-8 0,7-13 0,4-11 0,9-9-3279,6-24 2684,11-19-1926,3-30-2395,-34 28 1,-2-2 4469,-1-1 0,-3 2 0,5-6 0,-12 15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6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11 25779,'0'-6'2700,"0"1"-2508,1 88-192,0-25 0,-1 7 0,1 2 0,-1 21-774,-7-3-1097,-5-4-5289,-7-14 7160,-2-10 0,10-29 0,3-10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6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1 224 26295,'54'-20'141,"0"-1"1,-2 1 0,-3 1-724,20-9-1334,9-4-7777,9 0 9693,8 5 0,-41 11 0,-8 8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6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28671,'66'-1'0,"1"-1"0,-4 0 0,-5-2-13,17-7-961,-3-5-919,-9-2-2175,-7 2 4068,-13 6 0,-20 4 0,-10 6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8:57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28671,'78'0'0,"5"-5"0,6-4-1221,-1-7 1221,-9-3 0,-9-1-384,-12 0-2026,-9 5-4716,-13 5 7126,-10 5 0,-13 5 0,-7 0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12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3794 179 24020,'-77'-39'575,"-1"1"0,-8 3 1,-2 7-408,-3 13 0,-5 6-947,20 4 0,-3 1 1,-2 1 901,-9 1 0,-1 1 1,-3 3-29,18 1 0,-1 2 1,-1 1-1,0 0-17,-2 1 1,-1 0-1,-1 1 1,1 2-409,0 2 0,0 1 0,0 2 0,1 0 369,2 1 0,-1 0 0,1 1 0,2 2-14,2 0 0,1 1 1,1 2-1,1 2-10,-21 9 0,2 3 0,2 5-478,3 3 0,2 5 0,4 4 463,2 4 0,3 6 0,4 4 2,19-12 1,2 3 0,3 3 0,3 2-377,2 5 1,3 2-1,4 3 1,3 2 373,3 4 0,3 3 0,4 2 0,3 0-120,1 4 1,3 2 0,4 0 0,4 1 138,6 1 1,4 0-1,5 0 1,3 0 22,2-2 0,4-1 0,3 0 0,7-3-23,4-2 1,6-2 0,4-2-1,5-2 0,3-3 1,5-1 0,4-4 0,3-3-6,4-4 0,3-3 0,4-3 0,1-4-12,4-3 1,3-3 0,3-4 0,1-5 2,2-5 1,3-4 0,1-4-1,0-4-5,4-3 0,0-4 0,2-4 0,0-5-84,-17-6 0,0-3 0,1-4 0,0-1 0,0-3 84,1-1 0,0-1 0,0-3 0,1-5 0,4-7 1,-7-4 1,5-7-1,1-5 1,1-3 0,-1-1-1,-3 0 1,-4 1-8,-4 2 1,-3 1-1,-3-1 1,-1-1-1,0-3 1,3-3-8,1-3 0,3-5 0,2-2 0,-1-1 1,-4-1-1,-3 2 0,-8 2-3,-1-4 0,-6 1 1,-4 1-1,-3 1 1,-2-2 210,6-10 1,-3 0 0,-4 1 0,-3 0-189,5-11 1,-6 2-1,-8-5 1,-13 13 1,-5-3-1,-6-1 1,-4 5 148,-5-3 1,-7 3 0,-6-2-151,-9-18 1,-8-2 0,-9 7-8,-5 18 0,-8 7 0,-4 2 222,-8-3 0,-5 2 1,-4 3-223,-5-1 0,-4 4 0,-2 2-6,18 15 0,-2 2 1,-2 2-1,0 1-14,-3 2 1,-1 2-1,-1 2 1,-2 2-26,0 2 0,-2 2 0,-1 3 1,0 2-38,-2 3 1,-1 2 0,1 2 0,-1 3-99,2 0 1,1 1 0,-1 4-1,-1 9-795,-13 12 0,-2 11 1,2 5-1,8 2-2302,3 3 0,7 3 0,2 10 2817,8 5 1,-1 9 0,7 1-1,13-7 1,12 3 0,10-5-1,5-3 1,1 0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4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28671,'-14'91'0,"0"0"0,1-6 0,-1 1 0,4-20 0,-2 2 0,2-3-1219,-2 10 0,-1 1 1219,3-9 0,-1 2 0,0-4-113,0 4 1,1-4-420,0-2 0,0-2-9,0-6 1,1-3-2755,-3 32 3295,5-18 0,5-34 0,2-11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4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 24401,'0'-1'1703,"0"0"-1602,0 1-67,0 76-34,-3-24-219,0 5 1,-1 2-836,-7 13-1266,3-3-7511,2-7 9481,5-8 0,1-26 0,0-9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4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5 23661,'-10'-2'2432,"2"-1"-2253,8 3-134,-62 59-34,32-14-6,-8 3 1,2 3-6,16 16-11,10-6-22,7-13-23,10-15-538,8-15 100,10-10 2,8-10 66,0-11 179,-1-9 169,-1-8 78,-6 1 33,-4 6 304,-5 8 77,-6 7-33,-1 5 22,-4 8-32,2 14-47,-3 17-144,-2 21-113,-1 11-45,-1 6-22,0 0-123,0-6-2186,0 4-2127,1-35 4436,9-3 0,-7-31 0,7-3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26362,'-7'74'115,"-1"0"1,2-7 0,1-5-60,3 8 78,5-14 90,7-15 1,9-14-113,4-10-78,4-11-4286,1-2 4252,-2-4 400,2-11-1565,0-5-1704,1-12 2869,2-4 0,-15 14 0,-2 2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5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21028,'0'-4'4314,"0"0"-3776,0 4-213,1 66-235,-1-26-68,1 55-22,-1-45-897,0-7-2587,0-13 3484,4-13 0,-3-11 0,2-6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5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4 24748,'0'-2'2039,"0"1"-1725,0 75-56,0-11-174,0-1 0,0 4-519,0 32 525,2-1 177,4-4-267,2-5 0,1-11-11,1-18 79,-2-12-303,1-20 11,-4-11 157,-1-10 357,-3-5-313,-1-1 23,0-10 34,0-6 33,-1-11 79,-5-2 89,-5 3 11,-6 5 57,-4 6 33,-5 7-279,-4 4-57,-7 17 0,-5 17 0,-5 23 0,-1 20-685,5 7 685,8 1 0,12-5 0,11-11 0,8-12 0,4-12-101,6-12-1199,11-14-683,17-6-1737,19-17 3720,15-13 0,-28 7 0,-5-4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169 367 24053,'38'-50'56,"1"0"0,-4 4 1,-9 3 32,-18-3 539,-4 4 123,-4 9-79,-12 6-112,-5 11 0,-15 6-22,-4 7-213,-6 24-79,0 14-166,0 29-3472,4 13 3392,10 4 0,9 4-94,11-6 94,6-7 0,7-11 0,7-13-505,7-13-1567,6-8-7759,-2-5 9616,-2 6 0,-11-13 1,-4 1-1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6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484 6 22832,'-12'-3'2644,"3"1"-2262,-68 59-24,27-2-1523,-8-1 0,-1 5 1266,23-10 0,5 0-29,0 1 1,2 1 388,5-3 0,3 0-248,-8 41 33,16-12 341,8-17-520,5-14-2964,14-20 2875,8-14 976,21-20-1066,7-22-123,8-23-23,-4-20 67,-3-5 91,-9 2-153,-8 9 276,-10 16 3311,-7 15-3200,-7 16 24,-3 11 10,-4 6-56,2 4 0,2 13 411,3 9-512,3 17-11,7 28-583,-3-14-929,8 13-3945,-1-32 5457,12-16 0,-15-9 0,0-10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6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0 27628,'-47'59'250,"1"1"0,3-4 0,8-2-5832,15 20 5638,9-3 1336,6-2-1380,5-8-12,1-7 844,8-13-1494,4-12-874,13-15-807,8-8-5268,12-19 7599,7-7 0,-21 3 0,-5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7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14 24468,'0'-8'2734,"0"2"-2386,0 6 156,0 0-336,-40 82-45,25-37-79,-8 10 1,2 2-33,16-6-12,3-6 0,2-10 0,2-11-45,6-12-403,6-6 0,7-14 302,6-16 135,0-12-11,3-12 22,-5 4 0,-2 7 22,-6 11 146,-5 9 34,-5 9 89,-3 4-22,-3 3-23,1 4-99,-2 12-147,0 12 0,0 19 0,0 12 0,-6 6 0,-2 2-80,-5-5-1444,4-9-1579,4-15 3103,8-16 0,-2-12 0,2-8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7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14 24267,'0'-7'3294,"0"1"-3093,0 6-10,0 0 66,-21 78-33,9-24-112,-2 4 0,2 2-99,4 11-13,5-9 0,3-12 0,4-10 0,8-13 0,10-11 0,8-9 0,6-7 0,3-12 0,0-6 0,1-13-438,-2-3-840,-2 0-962,-5 2-4013,-1 3 6253,-6 4 0,-10 12 0,-3 3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7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3 21510,'0'-1'4549,"0"-1"-3282,0 2-719,-32 71-122,18-28-2406,-5 6 0,0 2 2059,10 6 781,4-7-860,2-3 0,3-14 0,6-14-326,8-11-245,10-26 3256,7-10-3357,1-21 280,-4-4 303,-6 5 89,-5 9 0,-6 13 11,-2 9 146,-1 10 145,1 4 101,0 3-44,4 5-45,-1 7-157,2 7-112,-1 7-45,-1 0-437,1-1-997,3-4-4572,7-3 6006,8-4 0,-13-7 0,1-2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8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27684,'-19'57'-79,"1"0"1,0-4 0,3-6-920,3-8-1164,2-3-7576,1-4 9738,5-5 0,0-11 0,4-6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502 0 26429,'-50'22'317,"0"-1"1,0 2 0,4 3-117,-14 32-55,-3 9-1273,8 3 1194,8-2-59,12-7 59,12-7 272,9-7-317,8-9-22,3-6-22,3-10 609,10-10-632,9-6 26,17-20-464,13-12 69,2-18 179,0-8 67,-11 3 101,-9 4 44,-10 9 12,-4 8 11,-5 12 56,0 8 90,-2 6 66,4 6 1,1 8-67,2 11-57,3 7-55,-3 2-34,-2-5-157,-2-5-4052,-3-9 2304,0-6-1580,2-7 3485,17-47 0,-16 32 0,10-31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9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20 21454,'1'-11'3518,"0"3"-2800,-1 8-214,0 0-79,0 97-111,0-34-418,1 10 1,-2 2 204,-3 11-101,-2-3-22,-4-8-730,0-12-948,5-8-1751,2-14-6380,6-14 8425,14-14 1,-10-8 0,10-5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09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6 22776,'-3'-3'3306,"1"1"-2769,2 2 192,0 0-494,-60 81-67,38-38-140,-12 9 0,2 1-28,23-8-11,4-7 0,4-5-202,1-7-594,9-9-717,7-8-985,17-5-6343,7-14 8852,8-6 0,-20 4 0,-5-2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10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26048,'-9'29'650,"1"2"-516,3 0-44,2-1-79,2-2 0,1-3 0,3-5-11,8-3 12,2-6 10,7-4 45,-5-5 23,1-2 11,-5-2-11,0-8-45,-1-6-23,-4-9-22,-2 0-45,-2 0-89,-2 3-192,0 3-312,-4 3-595,-5 5-1175,-5 3-7375,-6 6 9783,3 0 0,6 2 0,5 0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1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22855,'4'-1'3126,"0"0"-2251,-4 1-551,10 64-156,-7-8-146,2 1 1,0 5-722,-8 29 329,-5 3-773,-6-8-1627,-5-3 2770,-1-5 0,8-35 0,3-9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19:44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2237 18552,'17'52'672,"0"0"1,13 35-673,-10-59 0,-2-6 56,0-3-45,-2-6-11,-3-3 0,-3-3 11,-3-2 0,-1-2 157,-3-1 258,-1-1 258,1-1 335,-3 0-201,1 0-213,-1 1-112,0 0 381,0 0-426,0 0 46,0-1 525,0 2-930,0-18 2,4-19 121,2-33 80,5-26-330,-7 36 0,0-2 200,0-7 1,-2-2-458,-2-9 0,-3-3 323,-4-9 1,-2-3-783,1 26 1,-2-1-1,0-1 754,-2-3 0,-2 0 0,0 0 0,0 2 0,0 1 0,0 1-305,-5-27 0,1 5 305,2 13 0,1 6 0,5 15 0,0 4 232,-2-25-232,6 27 575,3 13-575,2 10-743,1 6 743,0 3 617,0 2-617,27-12 0,8 5 0,35-12 0,9 9 35,15-1-35,-42 15 0,4 2 0,36 1 0,5 2-463,-18 2 1,3 2 462,-8 1 0,4 1 0,-2 0 0,15 1 0,-2 0 0,4 0 0,1 0 0,1 0 0,1 0 0,1 1 0,2-2 0,-1-2 0,1-1 0,-33 1 0,1 0 0,0-1 0,30-5 0,3-2 0,-15 2 0,3-1 0,-4 0 0,11-1 0,-2 0 0,-17 2 0,2 0 0,-6 1 1176,1 1 0,-4 2-1176,0-1 0,-1 1 0,-1 1 0,0 0 0,-1 0 0,-2-1 0,-2 0 0,0 0 0,15-2 0,-1-1 0,-20 2 0,-1 0-102,12-1 0,-2 1 102,16-2 0,-10 4 0,-10 1 0,-9 2 0,-4 1 0,2 0 0,22 0 0,-22 0 1260,11 0-1260,-36 0 656,-9 0-656,-8 0 253,-5 0-253,-2 0 0,0-2 0,1 0 0,-1 0 0,0-2 0,-1 4 0,0-1 0,0 9 0,-9 17 0,-1 25 0,-12 25 0,5 18-445,6-40 0,2 1 445,0 6 0,2 2 0,-2 7 0,0 2 0,0 7 0,1 2 0,0 7 0,-1 1 0,0 1 0,0 0 0,1 0 0,1-1 0,-1-7 0,0 0-308,1 11 1,0-4 307,3-31 0,0-3 0,-1 5 0,-1-9-1559,-4-18-8272,-12-18 9739,-8-8 1,10-6 0,2 2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32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28671,'82'-3'0,"-1"0"0,9-2 0,3-1 0,-25-1 0,2-1 0,1 0-1887,4 0 0,0 0 0,1 0 1887,1 1 0,0-1 0,0 1 0,-2 1 0,0 0 0,-1 0 131,-4 0 0,-1 0 0,0 1-131,31-2 0,-3 1 0,-8-2 0,-4 0 0,-10 3 0,-4-1-864,-12 1 1,-4 3 863,20 8 0,-36-3 0,-22 8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0:34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23516,'5'0'3047,"-1"0"-2385,-4 0-24,78 0-44,-8 1-796,8-1 1,7 0 201,-5 0 0,3-2-730,-15-2 1,4-1-1,1-1 730,10 0 0,1-2 0,2 1 0,8-1 0,1-1 0,1 2-415,1 0 1,2 1-1,-1 2 415,0 3 0,0 1 0,-1 2 0,-3 4 0,1 3 0,-1 2 0,-2 0 0,0 2 0,0 2-265,-2 3 1,-1 1-1,0 1 265,-3 0 0,-1 0 0,-1 1 0,-6-2 0,-1 1 0,-3 1 0,22 7 0,-7 2 0,-17-2 0,-8 1-483,17 29-3010,-43 4 3493,-42 11 0,0-31 0,-13-4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40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94 28255,'-17'2'416,"6"6"-416,23 6 0,14 4 0,27-4 0,26-6 0,-23-9 0,4-3-423,11-3 1,2-3 422,8-2 0,1-2 0,0-2 0,-1 0 0,-7 1 0,-3 2 0,-9 3 0,-2 1 0,35-4 0,-20 5-348,-19 3 348,-18 3-1883,-18 0-7484,-17 10 9367,-31 19 0,16-13 0,-16 11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2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 24188,'-2'0'2297,"1"0"-124,1 0-2160,49-6-13,-21 2 0,41-5 0,-33 4 0,-1 0 0,-1 0 0,-5 2 0,-8 0 0,-7 2-864,-8 0-424,-4 0-1245,-5 1-7298,-8 0 8207,-6 7 1,4-6-1,1 6 1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2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26530,'-46'66'22,"7"-9"-179,28-32-302,0-3-527,2-3-1255,-1-5-4796,3-3 7037,3-5 0,1-3 0,3-2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3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24468,'3'-2'2824,"-1"0"-2253,-2 2 202,0 0-738,21 13-35,-8-2 0,15 12 0,-13-4 0,-4-2-483,-1 0-570,-1-2-774,-1-4-3472,2-1 5299,2-3 0,-4-3 0,-2-2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3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27000,'40'-5'-3283,"-5"0"-3854,-25 1 7137,0 0 0,-6 2 0,1 1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3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27303,'-16'69'392,"1"-6"-537,5-7-472,4-18-5147,1 6 386,4-24 5592,1-5 1,1-8 0,-1-2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 25611,'0'-2'1670,"0"1"-1558,0 1-45,1 44-67,-1-11-134,-4 39-259,-5-26-716,-5-3-1233,-2-7 2342,2-7 0,5-15 0,3-4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4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27225,'84'8'369,"-21"2"-234,-31 24-1,-20-3 146,-3 4 79,-6 3-190,-4 1-169,-7 3 0,-6 1 0,-8-2 0,-4-3 0,-2-2 0,-3-4 0,-2-3 0,2-6-225,2-5-761,6-7-291,6-6-1861,8-4 3138,6-9 0,3 6 0,0-6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4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28143,'1'84'0,"-5"-9"-683,-4-30-774,-8-3-2487,-2-5 3944,-1-5 0,7-15 0,4-6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4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27034,'55'-8'-291,"-8"2"-729,-33 6-1154,-6 7-5344,-3 4 7518,-3 7 0,-2-6 0,0-3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4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27684,'-27'73'840,"6"-11"-693,21-43-147,11-3 0,4-2 0,10-3 0,2-2 0,2-3 0,-1-3 0,-1-2 0,-1-1 0,-2-2 0,-3-5 0,-3-4-5088,-2-10 5088,-9 9 0,-1 1 0,-6 10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9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28042,'5'20'0,"8"-4"-78,23-16-90,0-4 45,-6 0 123,-8-3 11,-9 3 23,-6 2 257,-4 5 134,-1 12-188,-2 13-237,-6 18 0,-5 12 0,-8 7 0,-8 4 0,-5-1 0,-3-1 0,-1-8-606,4-9-907,8-13-1143,10-17-4570,9-9 7226,19-21 0,-9 8 0,10-9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9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27482,'-15'89'863,"-2"-4"-863,-8-20-23,-1-5-705,-1-5-751,0-10-2387,3-10 3866,6-10 0,8-13 0,6-6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9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26899,'66'-2'-2588,"-7"1"-3171,-28 0 5759,0 1 0,-13-1 0,-4 1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2:00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12 22900,'0'-7'3059,"0"2"-2499,0 5-213,0 0-123,-35 55-4307,20-25 4240,-24 45 803,32-43-915,4-4 78,10-4-11,6-6-22,11-5 44,7-5 3404,1-5-3415,0-2 34,-3-7-57,-2-5-21,-6-10-46,-4-5-20,-7-6-13,-5-1 0,-4 2 0,-1 4-57,-7 6-380,-6 7-617,-11 7-1690,-7 8 2744,-3 11 0,13-6 0,6 5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2:0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24502,'7'0'2812,"-2"0"-2386,-5 0-168,0 0-124,-4 48-134,-4-22-22,-5 38-494,-3-37-526,2-5-885,2-5-3328,4-7 5255,4-5 0,4-3 0,0-2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2:00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26720,'10'73'-1994,"-7"-9"-2645,-17-36 4639,-6-3 0,10-11 0,-1-3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2:0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28671,'88'21'0,"-4"-4"0,-20-17-113,2-4-963,1 1-347,0-1 1423,-5 1 0,-26 3 0,-12 0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73 23269,'-2'-2'3026,"1"0"-1648,1 2-773,16-8-225,0 3-367,16-9-13,-5 7 0,-1-2 0,-2 4 0,-2 0 0,1 0-181,-1 1-827,-2 1-146,-2 1-896,-5 1-1872,-5 1 3922,-3 5 0,-4-4 0,-1 4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6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25 23213,'-9'0'3586,"2"0"-3104,7 0 100,0 0-503,2-3-79,6-1-258,3-3-471,8 1-1075,2 3-3820,-1 1 5624,2 8 0,-11-4 0,-2 4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6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95 26731,'-55'70'718,"13"-6"-472,42-28-22,13-6-33,10-11-91,14-9-21,5-20-34,1-11 67,-5-13 100,-10-7-199,-12 1-13,-8 1 0,-9 2 0,-10 2 0,-5 6-640,-10 7-828,1 11-3159,0 6 4627,9 7 0,6-2 0,7 2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6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 24468,'0'-2'2353,"0"0"-2219,0 2-89,-4 52-4296,-2-22 3903,-4 44 143,-2-36-2114,2-2-5076,1-5 7395,2-5 0,3-12 0,2-5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26586,'62'-34'448,"-10"7"-448,-33 25-560,-5 2-886,-7 6-1994,-3 8 3440,-13 12 0,7-8 0,-7-1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7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17796,'-47'69'1647,"9"-7"1297,28-26-2507,4-4 1330,12-5-1721,9-3 781,9-5-827,9-5 3207,3-6-3207,3-4-673,0-10-851,4-10-2174,4-11 3698,4-11 0,-22 16 0,-5 4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7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5 132 25532,'-2'-1'2219,"-1"0"-1793,3 1-404,42-15-22,-15 4 0,33-12-3381,-27 7 3393,-4 2-1,-2 2 0,-3 1-11,-4 2 22,-1 2 1,-4 2 44,-1 1 3459,-4 2-3345,-1 2-181,-3 2 0,-2 5 0,-1 6 0,-2 7 0,0 3 0,-1 3 0,-5 1 0,-2-1-909,-6 3-570,-6 0-1490,-3 1 2969,-5 3 0,12-16 0,1-2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87 25768,'-6'-1'2903,"2"0"-8564,45-10 5661,-14 3 1409,34-9-1409,-28 6 860,-5 1-860,-7 1-841,-6 2-414,-5 2 1991,-5 1-10567,-1 3 9319,-1 0 1,-2 1-1,1 0 1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7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28065,'-26'69'-2218,"-1"-2"-427,19-47-7186,-2 6 8467,6-13 1,3-4 0,1-5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8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79 23101,'-3'0'3126,"1"0"-2756,2 0-258,48-14-67,-17 3-34,40-12 0,-35 10 0,-6 2 1,-9 7 66,-7 2 270,-7 3 133,-4 9-178,-3 6-169,-8 11-123,-6 4-11,-8 2-526,-1-4-471,2-4-1535,7-7 2532,6-7 0,5-6 0,3-3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8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26003,'-71'32'1143,"12"1"-840,41-1-23,5 8-11,6 4-79,3 4-44,13-2-34,7-6-112,10-10 11,6-14-11,-2-9 33,-2-13 1,-4-9-34,-4-11-56,-7-7-190,-4-4-415,-6 2-3773,-3 3 1800,0 6 2634,0 6 0,0 9 0,0 4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8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27662,'64'23'-359,"-9"-8"-683,-37-23-908,-1-4-2744,-1-6 4694,0-2 0,-7 9 0,-3 2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8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27292,'-22'93'504,"0"-9"-504,7-35-437,-2-5-560,1-6-1222,0-6-5075,6-12 7294,3-9 0,6-6 0,1-5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1:59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26899,'-13'98'1099,"-1"-10"-1099,-1-33-583,1-6-672,3-9-2701,4-10 3956,4-9 0,3-11 0,0-5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03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27930,'90'3'741,"9"3"-741,-49-2 0,1 0-430,5-1 0,1 0 430,1-1 0,0-1 0,-3-3 0,0-1 0,-4-2 0,0-2 0,38-13 0,-15 0-3116,-20 4 3185,-29 8 1,-14 5-1,-14 3 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16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27572,'0'98'403,"0"-10"-246,5-41 33,3-3-122,3-9-57,1-11-11,1-10 0,3-8 0,4-9 0,5-10-67,2-10-706,1-8-572,0-3-2543,1 2 3888,2 4 0,-14 13 0,-2 4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17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28 26183,'-36'78'1120,"9"-15"-1075,24-46-45,3-9 0,10-4-34,5-14-33,12-7-157,4-13 0,-3-5 112,-4 3 112,-6 4 44,-6 7-44,-4 8 23,-3 6-1,-2 3 1,0 3-12,-1 4 146,2 5-57,3 6-55,3 7-34,2 0-11,2 0-268,2-4-1234,2-8-2857,5-3 4359,4-14 0,-11 6 0,-2-6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1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6 23885,'1'-3'3115,"0"0"-2431,-1 3-90,0 52-281,1-13-233,0 45-80,0-29 0,2-6-337,1-10-335,2-12-1,0-10 203,-1-8 402,-4-6 68,1-2 23,-6-1 212,-6 0 45,-6 0 34,-8 3 67,-1 4-45,-2 6 0,1 3-21,2 3-315,4 0 0,-3 10 0,10-6 0,0 8 0,10-8 0,2-1-1570,3-4-1365,12-7 2935,12-4 0,-7-6 0,1-1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17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69 24367,'-2'-3'2454,"0"1"-2174,2 2 1,0 0-24,4 44-22,6-29-111,6 31-91,7-40 23,2-5-22,0-3 134,-1-6 78,-6-5-110,-4-7-136,-7-4 0,-3-2 0,-4 2 0,-7 2 0,-5 4 0,-8 7-472,-5 5-940,-2 4-2240,-1 14 3652,2 5 0,12-2 0,3-2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18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371 11 27090,'-61'-6'1501,"12"1"-1421,40 5-80,5 0 0,3 0 0,1 0 0,0 2 0,4 7 0,4 5 0,4 10 0,-1 3 0,-5 4 0,-4 3 0,-16 5 0,-9 4 0,-20 6 0,-8-2 0,0-2 0,6-10 0,12-11-1088,13-11-626,11-8-2499,10-7 4213,18-13 0,-10 9 0,9-7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18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30 28671,'-45'75'0,"9"-7"0,36-32 0,13-7 0,8-7 0,16-12 0,5-6 0,1-14 0,-7-7 0,-8-11 0,-11-5 0,-9-1 0,-5-2 0,-11 2 0,-6 5 0,-9 6 0,-4 6-113,-4 9-1422,-2 3-1087,2 5-7160,6 5 9782,12 0 0,6 1 0,7-3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18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28671,'-10'83'0,"-3"5"0,-7-3 0,-5 6 0,-2 1-1110,3-10-2252,7-15 3362,9-17 0,5-26 0,3-11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1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27000,'-31'88'762,"8"-11"-672,19-40-12,4-8-66,9-9-1,6-11 67,10-8 1,5-14 10,0-9 46,-2-11-57,-4-2-22,-7 0-34,-7 4-22,-5 2-89,-4 6-695,-1 5-1143,-6 7-7904,-4 5 9235,-8 8 0,7-1 1,1 3-1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2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6 25319,'0'-3'3003,"0"1"-2654,0 2-349,-20 57 0,5-20 0,-16 49-113,9-34-963,-2 2-335,0-2-1492,1-3 2903,9-7 0,6-18 0,5-10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3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9 24603,'0'-5'2487,"0"2"-2274,0 3-11,0 0-124,-9 24-33,1 4-11,-11 28 10,0-2-21,-1 1 22,2-7-45,5-12-23,6-15 23,4-10-45,2-8 45,1-7 68,5-10-46,4-8 0,5-9 1,2 0-23,-3 8-11,-4 9-1,-2 7 12,-1 6 12,1 4 21,2 6 34,3 6 34,3 3-34,4 0-55,6-5 55,3-5-34,2-4 1,-1-3-34,-4-1-370,8-6-582,-6-5-1591,11-9 2543,-1-2 0,-15 9 0,-2 3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3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4 27258,'-63'-2'1413,"8"1"-1413,25 2 0,-1 8 0,-2 7 0,-2 11 0,1 5 0,1 2 0,5 1 0,5 2 0,5 2 0,7 3 0,5-1 0,3-2 0,6-9-259,12-10-1646,11-10-829,16-7 2734,9-9 0,-22 5 0,-3-5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4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26 28625,'-54'24'46,"10"1"-46,34 2 0,5 1 0,2-2 0,5-1 0,7-4 0,4-5 0,9-4 0,2-6 0,3-4 0,1-7 0,0-6 0,-1-8 0,-2-7 0,-5-2 0,-6-1 0,-7 0 0,-4 3 0,-8 2-3392,-6 5 3392,-8 6 0,-5 7 0,0 3-517,2 8-1141,6 1-1647,8 4 3305,9-1 0,1-5 0,3-1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4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28031,'-34'72'640,"3"-7"-640,12-32 0,5-5 0,3-8 0,5-8 0,3-6 0,2-4 0,1-2 0,3-2 0,7-5-853,7-6-749,8-9-3216,2 1 4818,-3 3 0,-9 8 0,-6 7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4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25791,'86'-9'-79,"-10"-1"-101,-37-3 35,-7 0 145,-8 0 33,-11 2 68,-7 2 169,-5 1 77,-9 3-11,-6 1 56,-11 3 191,-5 1 89,-3 8-122,0 4-550,0 13 0,2 3 0,6 3 0,6 1 0,7-4 0,6-1 0,5-5-259,21 1-2004,3-10-5435,22-2 7698,1-11 0,-20 0 0,-3 0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4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28390,'-44'61'281,"10"-10"-281,33-37 0,3-6 0,6-4-225,5-4-11,6-5 68,1-6 124,-1-7-113,-2-4 101,-2 0 56,-5 4 33,-4 5 23,-3 7 146,-2 3 313,-1 2-435,0 11-80,2 2 0,2 10 0,1-1 0,4 0 0,1-1 0,5-2 0,4-2 0,3-6-1155,1-2-762,0-2-3718,-8 4 5635,-5 6 0,-6-6 0,-4 0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7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28558,'24'-8'113,"10"-2"-113,21-1 0,6-2 0,3-2 0,-1 1-5661,-5 0 5661,-7 1 1409,-8 1-1409,-9 1 231,-10 2-1990,-10 2 90,-7 1 671,-4 4 1287,-8 0-9545,-9 3 9256,-10 9 0,7-6 0,2 6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7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0 22316,'-2'0'4729,"1"0"-3541,1 0-774,-50 34-390,16-4-24,-43 32 0,32-13 0,3-2 0,6-2-494,7-7-369,5-6-190,8-9-527,6-9-628,6-8-2049,3-6-3519,8-10 7776,4-7 0,-1 4 0,-2 1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26026,'61'-18'2140,"-12"7"-1939,-26 34-190,-4-1-11,1-1-313,1-2-449,1-4-482,3-4-1120,2-6-5390,4-3 7754,1-2 0,-14 0 0,-4 0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25586,'49'2'-594,"-4"-4"1039,-23-6-2137,3-5-1531,2-6 3223,1 3 0,-12 6 0,-4 4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8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28423,'-39'87'248,"3"-8"-248,13-29-360,2-4-536,5-7-348,5-3-1199,5-7-7388,3-5 9420,9-11 1,-5-6-1,5-6 1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8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9 23728,'0'-5'2387,"0"1"-2129,0 4-90,0 0-22,-33 46 10,18-20-10,-26 36 23,28-34 77,2-5 12,4-2-12,4-5 23,1 0-23,3-5 2,7 1-248,3-3 0,7-1 0,2-4 0,1-2 0,-1-2 0,1 0 0,-3-3 0,0-2-808,-4-4-256,-3 0-550,-5-1-1322,-3 1 2936,-3 5 0,0 0 0,0 4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8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28602,'36'19'69,"6"-12"-1275,10-22 1206,-1-7 385,-7 0-385,-9 5 199,-8 4-199,-11 6 0,-3 1-1076,-5 2 17,-1 0-2427,-1 3 3486,-3 0 0,-2 1 0,-1 0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29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23997,'-9'0'2869,"3"0"-2443,6 0 425,0 0-470,-40 52-234,23-24-147,-32 42 0,37-38 0,3-5 0,5-2 0,3-4 0,6-3 0,4-4 0,7-6 0,5-3 0,5-5 0,4-12 0,3-5-80,2-12-1488,-2 1-1402,-3 4 2970,1 10 0,-16 6 0,-1 8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2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88 27214,'-22'-4'929,"4"1"-738,16 3-46,1 0-33,-1 0-45,2 0-54,-1 0-13,0 0 0,0 0 0,1 0 0,-2 0-147,2 0 169,-2 0 1,2 0 22,-2 0-1,1 0-31,-1 0-13,2 0 0,-1 0 0,1 0 0,-2 0 0,2 0 0,4 0 0,4-1-3392,8 0 3392,4-1 0,4 1 0,1-2 0,3 2 0,2-2 0,-2 1 0,1-1 3392,-2 0-3392,0 2 0,-2-2 0,-1 2 0,-4 0 0,-2-2 0,-6 0 0,-2 0-494,-5-1-525,-1-2-360,-4-2 1379,-16-5 0,12 6 0,-13-1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3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27852,'14'4'728,"8"0"-637,18-9-91,9-1 0,8-3 0,3 1-13,-2 3-457,-5 1-381,-11 1-471,-12 1-1189,-14 1-7320,-8 4 8462,-11 7 0,2-5 1,-3 5-1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3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49 26787,'-15'65'852,"8"-9"-650,22-28-191,8-8 0,6-9 23,5-6-12,1-8 23,-1-7 134,-3-7 56,-8-5-22,-8 0-133,-6 1-80,-4-2 0,-3 0 0,-1-1 0,-2 2 0,-8 2 0,-8 5-91,-15 7-458,-7 4-302,-4 6-741,7 4-1803,11 2 3395,13 4 0,7-7 0,5-1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3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23773,'5'-4'3597,"-2"1"-2969,-3 3-337,2 51-202,-2-18-89,0 44-257,-6-33-830,-3-3-1300,-1-5-7444,3-5 9664,2-5 0,3-12 0,1-5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3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23314,'60'-8'-2099,"-16"2"0,-38 6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3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25420,'-66'75'2275,"9"-6"-1737,26-23-180,8-6-278,10-7-80,6-9 0,6-6 0,6-6 0,6-1 0,9-4 0,9-1 0,5-3 0,7-2 0,1-1 0,4-9-976,1-8-615,3-17-2073,4-9 3664,1-7 0,-24 21 0,-5 4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4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28591,'58'-21'67,"-7"3"-67,-22 9-22,-4 2 0,-2 3-68,-5 1 90,-3 2-11,-3 1 11,-2 0 11,-3 5 101,2 9-77,-4 1-35,2 8 0,-5-4 0,-2 2 0,0 0 0,0 1 0,0 0 0,0-3-281,-1-4-615,0-4-147,-1-3-917,2-3-3744,-1 0 5704,0 1 0,0-2 0,0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4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28671,'63'-4'0,"-5"0"0,-17-2 0,-4 1 0,-3 0 0,-7-2-248,-5 0-1197,-6 0-897,-8 3-5400,-3 1 7742,-4 3 0,-1 0 0,0 0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4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27650,'-50'68'-1680,"10"-11"-1648,34-40 3328,3 0 0,3-9 0,0 0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5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27090,'77'0'381,"-9"0"-370,-33 0 23,-5 0-34,-6 4 22,-7-1 34,-7 7 348,-5 2-24,-4 5-144,-7 5-179,-4 3-57,-8 4 0,-3 2 0,0 4-360,0 1-581,3 1-650,2-4-5992,8-7 7583,3-7 0,4-10 0,1-5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26675,'-72'59'1558,"19"-10"-1177,35 20-324,13-20-57,4-5 0,11-10 0,7-14 0,12-10 0,8-15 0,3-14 0,1-11 0,-5-11 0,-7 0-102,-8 2-615,-8 7-504,-7 8-1928,-3 9 3149,-3 8 0,0 5 0,0 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5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28671,'66'19'-1289,"-10"-9"112,-35-20-392,-2-7-907,-1-3-4213,-2 0 6689,0-1 0,-7 11 0,-3 0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5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28671,'-11'56'0,"-1"7"0,-2 3 0,-4 7 0,3 1 0,-3-6 0,5-7 0,4-16-1716,4-14-928,4-13-6387,1-10 9031,3-5 0,-3-3 0,3 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6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28671,'0'51'0,"1"-1"0,-4 40 0,-3-31-360,-4-4-1488,0-3-2131,2-4 3979,4-4 0,2-20 0,2-6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8 23807,'0'-4'2611,"0"1"-2264,0 3-179,0 0-101,-4 49-67,-1-17-179,-4 43-538,2-31-1143,0-3-3384,0-5 5244,1-4 0,3-15 0,1-5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40 26631,'58'-24'1367,"-9"8"-964,-34 29-133,-5 7-270,-2 14 0,-5 4 0,-2 3 0,-6 1 0,-5-2 0,-7-1 0,-4-2 0,-2 0 0,-2-4 0,-12 7-1088,11-17-907,-5 0-3629,17-18 5624,7-3 0,3-2 0,4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6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26541,'-11'80'818,"-2"-9"-818,0-28-527,-1-5-682,4-8-1425,2-5-7197,3-8 9044,3-4 1,1-6 0,1-3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6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24715,'8'-6'1804,"-2"1"-1804,-6 5-1121,0 0-918,36-9-7172,-26 13 9211,26-1 0,-36 6 0,0 2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26888,'-11'59'1311,"2"-7"-1087,14-30-22,3-2-156,6-1-46,2-1 0,2-5 0,0-3-91,2-6-850,2-2-191,2-2-1265,4-4 2397,0 0 0,-12 0 0,-3 2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7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48 28132,'-19'0'347,"4"0"-336,21 0-11,3 0 0,8 0 0,1-2-33,2-4 22,-2-3-1,-2-1 24,-4 1 10,-1 3-11,-3 2 23,-2 3 44,-2 1 2,-2 8-80,1 8 0,-2 14 0,-1 13 0,-2 9 0,-4 7 0,-6 2 0,-5-2-472,-2-5-660,0-8-1019,4-12-4987,3-11 7138,6-11 0,3-7 0,3-5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7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27550,'-13'66'-628,"-2"-7"-907,1-25-3015,-4-1 4550,0 1 0,7-16 0,4-4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8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26474,'63'-10'-4314,"-4"5"-5517,-25 11 7789,4-2 1,-17 0-1,-2-3 1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7 24076,'-5'-3'2711,"0"-1"-2442,5 4 57,-33 41-91,22-17-157,-23 32-33,32-27 67,3-4-11,7-3 11,3-6 22,7-4-11,1-5 23,3-5 22,0-4-133,1-10-35,-2-6 0,-2-11 0,-6-3 0,-7 0-259,-3 0-514,-4 4-549,-8 8 1322,-20 15 0,15 2 0,-12 9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8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24099,'3'2'3204,"-1"-1"-2689,-2-1-111,0 0-393,-8 37-11,3-20-280,-7 28-392,5-30-382,1-2-1109,1-5-5568,2-2 7731,2-2 0,1-2 0,0-2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8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26597,'14'62'-1412,"-3"-9"-1669,-11-30 3081,-1-1 0,1-10 0,-1-2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8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28671,'73'-13'-1301,"-11"2"-738,-34 4-7792,-11 5 9829,-8 0 0,-7 2 1,-2 0-1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3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1 193 28671,'65'-17'0,"1"0"0,0-1 0,3 1 0,1 0 0,1 0 0,1 2 0,1 0 0,1 2-1598,9 1 1,1 2 0,3 2 1597,5 0 0,2 3 0,1 2 0,0 4 0,2 3 0,-3 1-82,-3 0 1,-2 2 0,-2 2-1018,-10 2 1,-2 2-1,-4 2 1099,15 8 0,-10 0 0,7 4 0,-41-3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3:48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28020,'64'31'130,"0"-1"0,1 1 0,3 1 0,0-1 1,1-1-1608,0-2 1,-1-1 0,1-1 1476,1 0 0,1-2 0,0-1 0,-2-3 0,1-2 0,0-2 43,-4-2 0,1-3 0,0-1-47,2-3 0,0-2 0,1-2-687,3 0 0,0-1 0,0-1-1855,3-3 0,-1-2 0,-1 1 2546,-2 1 0,0-1 0,-8 0 0,-1-2 0,-7 1 0,21-1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26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28457,'71'3'101,"-5"-1"-101,-17 0-12,-4 0 12,-7 0 0,-7 0 12,-9-1-1,-8 0 22,-7-1 23,-5 2-43,-2 0-13,-7 0 0,-9 3 0,-16 2 0,-12 0 0,-6-1 0,-1-2-3392,4-3 3392,4-1 0,4-1 0,6 0 0,8-1 0,5 1 0,11 1 0,4 0 3392,15 0-3392,10 0 0,19 1 0,9-1 0,6 1 0,-1-1 0,-7 0 0,-8 0 0,-9 0 0,-9 0 0,-10 1 0,-5-1 0,-5 0 0,-6 0 0,-7 0 0,-13 0 0,-8 0 0,-6-1 0,-19-6 0,17 2 0,-7-4 0,27 5 0,8 1 0,9 3 0,2 0 0,3 0 0,6 0 0,6 0 0,24 11 0,-5-4-617,11 9-3361,-15-7 3978,-1 3 0,-12-5 0,-2-1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3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4 115 23392,'-2'-2'2813,"1"0"-1121,1 2-1323,40-19-89,-10 10-155,37-14-125,-19 16 0,0 3 0,4 1 0,-1 1 0,-1-3 0,-3-1 0,-8-3 0,-8 2-69,-10 0-591,-9 3-304,-6 0-661,-5 4-1972,-2-1 3597,-7 1 0,5 0 0,-5 0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3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 26967,'-44'33'605,"-1"0"0,-23 18-572,18 7-33,23-17-11,4-1-78,5-3-292,3-3-190,5-7-292,3-6-661,4-11-1692,2-5-4784,10-14 8000,6-8 0,-3 4 0,1-2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22316,'4'-2'4270,"-1"0"-3609,-3 2 90,0 0-651,12 45-100,-6-22-212,11 34-505,-7-36-875,3-4-3248,2-3 4840,5-3 0,-9-6 0,-1-2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3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26631,'63'-26'-1650,"-8"2"0,-43 17 0,-2 1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4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28356,'-13'52'157,"1"0"1,-10 30-158,5-15 0,3-21 0,1-3-729,1-5-616,2-1-1412,4-5 2757,3-3 0,3-14 0,0-5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4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27673,'-16'73'179,"0"-6"-134,3-28-45,1 0 0,1-4 33,4-3 68,3-4 78,3-2-22,1-4-34,0-4-67,3-2 45,5-5-77,5-2-24,5-6 0,3-1 0,0-2 0,1-4 0,-1-5-337,0-6-436,-1-4-225,0-3-761,-1 1-2443,0 0 4202,-3 3 0,-7 9 0,-3 2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4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64 23437,'-7'-6'3294,"1"1"-2778,6 5 100,0 0-515,38-19-67,-22 13-34,29-16-381,-31 19-505,-4 2-996,-1 0-4236,-2 1 6118,-4 2 0,0-2 0,-3 1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9 104 23527,'-5'1'3642,"1"0"-3149,4-1-359,0 0-336,10 1-571,-2-3-717,9-6-1312,-2-6-6408,2-10 9210,2-3 0,-9 10 0,0 3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22900,'2'-2'3383,"0"-1"-3159,-2 3-224,0 0-22,0 48-728,-2-22-1234,-2 40-6913,-3-34 8897,-5 1 0,5-15 0,0-3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5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27482,'66'-6'-482,"-8"-2"381,-27-14 79,-5 4 22,-8 5 11,-5 5 34,-7 5 78,-3 2 12,-3 6-68,0 7-67,-6 9-67,-2 8-393,-5 1-817,2-4-1210,4-8-7344,3-10 9689,15-9 0,-8-1 0,8-2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5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38 26071,'-56'58'1075,"10"-5"-862,34-21-56,5-3-56,5-4 0,5-4-34,4-7-67,8-6 22,4-6-11,6-14 1,0-6-1,0-12-11,-3-4 0,-6-1-56,-5 0-157,-6 5-201,-3 4-483,-2 5-1367,0 6-7567,0 4 8871,0 4 1,0 4-1,0 1 1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5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20849,'0'0'0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5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20849,'0'0'0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5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28356,'-8'52'145,"-1"0"1,-7 41-213,5-42-2409,-2 3-3530,4-20 6006,2-1 0,5-23 0,2-4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6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7 24255,'2'-4'2903,"1"1"-2870,-2 55-33,-5-18-616,-2 41-1345,-4-35-6140,-2-6 8101,0-3 0,5-16 0,1-3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6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28121,'-57'4'123,"4"2"-750,38 0-348,2 0-818,11-2-4874,1-2 6667,1-2 0,0 0 0,0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12 22832,'0'-6'2880,"0"0"-2387,0 6-314,0 0-100,0 41-79,0-14-90,-4 33-852,0-26-1847,-4-5 2789,1-8 0,3-10 0,1-4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7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13 22484,'8'-7'2779,"-2"2"-2655,36 11-46,-23 8 45,32 10 24,-37 6-58,-5 3 90,-5-2 258,-2 1 34,-8-3-135,-6-1-56,-8 0-145,-7-2-102,1-3-33,-3-3-168,2-4-538,1-5-639,4-3-2375,5-5 3720,8-1 0,4-2 0,5 0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7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24535,'5'-2'2611,"-1"1"-2443,-4 1-112,0 0-56,-3 47-11,-1-23-269,-2 36-392,0-38-550,3-4-559,0-4-1794,2-6-4560,1 0 8135,0-5 0,0-1 0,0-2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7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20020,'5'-2'3563,"0"0"-3250,-5 2-257,0 0-515,36-13-841,-21 6-1848,31-11-4449,-30 11 7597,-3-2 0,-4 4 0,-4 1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24379,'-4'4'2285,"0"-1"-1960,4-3-67,0 0 11,-16 42 134,11-17-291,-12 26 0,16-31-45,4-10-22,6-1 11,4-3 0,8-3-45,3-2 1,3-1-12,0-2-224,3-4-549,-1-5-381,2-4-729,-3 1-4347,-3 2 6230,-4 4 0,-11 4 0,-3 2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8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28266,'34'16'405,"5"-10"-405,11-20 0,2-9 0,1-4 0,-5 1 0,-7 2 0,-8 5 0,-8 5 0,-7 5 0,-8 6 0,-4 1 0,-4 2 0,-1 0 0,-1 9 0,0 4 0,0 12 0,-3 4 0,-5 4 0,-6 4-69,-3 0-524,0 0-214,0-4-324,2-5-1055,0-7-5590,3-6 7776,-2-6 0,8-4 0,0-3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27158,'0'51'-5334,"-3"-7"5334,-5-25 0,4-8 0,-3-1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8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7 125 25847,'-4'0'2520,"1"0"-2273,3 0-190,0 0-57,56-16 0,-8 3 0,47-15 0,-30 10 0,-9 0-259,-12 4-1175,-8 4-1132,-10 5-7265,-7 3 8739,-6 7 1,-8-4-1,-2 3 1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9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26507,'-72'58'785,"15"-5"-662,47-24-11,6-1 112,8-2-11,8-3 0,8-5-135,9-7-78,4-5 0,2-9-45,-2-10-22,-5-6-78,-6-8-147,-7 0-133,-7 0-505,-3-1-1760,-1 1 2690,3-1 0,-3 12 0,1 4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9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27628,'-54'82'347,"29"-35"0,8-3-212,14 0-34,10 6-68,7-29 12,12-10-34,9-9-11,5-15 0,0-5-101,-2-13-201,-8-1-549,-8 1-561,-8 2-1244,-7 6-7175,-6 7 8960,-13 7 1,7 6 0,-7 3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9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28546,'74'0'125,"-7"0"-125,-31-5-427,-2-1-682,-6-2-785,-5 0-3933,-8 4 5827,-6 2 0,-5 2 0,-4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4:59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28671,'90'1'-304,"-12"-5"-413,-37-8-112,-8-2-527,-7 2-1299,-8 2-7176,-6 4 9543,-6 2 1,-3 4-1,-2 0 1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0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27807,'-35'49'288,"1"-1"0,2-2 0,5-4-288,4 8 0,7-10-808,9-8-917,4-11-1637,15-11 3362,8-5 0,-4-5 0,1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0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28311,'13'-6'360,"6"1"-360,15 4 0,6 0-640,0-1-682,-1 2-1221,-7-1-7288,-8 1 8792,-8 0 1,-8 0 0,-4 0-1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0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18 24591,'-3'0'2589,"0"0"-2511,3 0-78,0 0-392,43-5-998,-18 1-2285,34-2 3675,-34 4 0,-12 2 0,-5 0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24267,'-5'0'2375,"2"0"-2062,3 0-88,0 0-68,-9 46-68,11-29-21,-3 36-57,13-44 11,3-3-22,1-4-224,2-2 22,0-5 45,1-4-56,0-5-67,-2-5 68,-3 3 21,-3 1-89,-3 3-202,-4 2-638,-2 0-1950,-1 2 3070,-1 0 0,0 5 0,0 0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21577,'-6'6'3451,"0"-2"-2834,6-4-68,-30 48-68,13-23-133,-23 37-124,23-37-179,4-6-45,5-5-11,4-5-12,4-3 12,2-2 0,5-2 11,5 0-67,7-3-191,2-7-246,4-6-483,1-9-234,2-4-414,0-3-1481,-4 0-2273,-2 1 5389,-6 4 0,-8 11 0,-2 5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0 27650,'-22'47'37,"-1"0"1,-4 16-1,1-1-350,-3 17-152,10-27 0,0-2-1160,-7 8-2140,-1-6 3765,0-10 0,12-19 0,3-8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1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1 176 25813,'68'-48'-684,"-6"7"-1053,-28 20-4761,-1 0 6498,-3-1 0,-13 10 0,-5 2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1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28098,'-19'51'118,"1"0"0,-16 41-1340,8-14-1231,9-21-7378,2 12 7585,11-33 1,4-16-1,0-8 1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2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27214,'-62'13'817,"7"9"-671,31 20-12,6 5-44,8-2-57,5-4 12,5-7-34,7-8 1,5-9-1,9-8 0,5-11 0,6-12-11,-2-10-56,1-11-257,-7-4-359,-6 3-427,-8 5-1444,-5 9-7288,-8 11 8070,-10 12 0,6 1 0,-5 4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28345,'-24'61'22,"6"-10"-615,16-38-237,2-3-772,0-5-3317,8-3 4919,4-6 0,-2 2 0,1-2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2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 21790,'3'-1'3833,"0"0"-3363,-3 1-324,8 42-146,-6-18-45,5 33-706,-7-29-885,0-4-4033,-6-3 5669,-3-3 0,2-8 0,-1-2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28671,'66'-12'0,"0"0"0,-1-1 0,-2 2-308,-10 3 1,0 2 307,0 0 0,1 1 100,0 1 1,1 1-101,0 1 0,1 2-1020,0-1 0,-2 0-8811,41 2 9501,-23 13 1,-35-10 0,-19 10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05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24878,'55'-10'351,"0"1"1,7-1-1,0 1-351,5 2 0,2 0 0,10-1 0,3 0-188,6-1 1,1 0 187,-1 0 0,-2 1 0,-6 1 0,-2 1 0,-9 1 0,-2 1 0,-7 2 0,-3 0 447,42 0-2016,-13 2-1434,-18 0 3003,-20 0 0,-24 0 0,-13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58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74 24468,'-1'-4'3250,"0"0"-2634,1 4-292,0 0-311,47-10-13,-17 5 0,40-5 0,-31 8 0,-1 2 0,-3 0 0,-3 0 0,-3-4-337,0-2-896,-6-3-358,-1 0-1019,-8 3-4259,-6 3 6869,-5 2 0,-3 1 0,0 0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58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27156,'-54'78'-952,"7"-10"-494,28-37-1791,-1-2 3237,0-3 0,8-12 0,4-5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5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24580,'1'-4'3026,"0"0"-2500,-1 4-235,0 0-100,11 45-134,-4-17-57,9 38 0,-9-31-371,1-2-727,-1-5-874,0-4-5457,1-5 7429,2-5 0,-5-6 0,0-4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5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22473,'64'-32'-3277,"-18"10"0,-38 18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5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8 25487,'0'-4'2443,"0"1"-2151,-1 50-180,-4-12-68,-2 40-44,-5-26-425,-1-1-427,-2-5-773,2-5-3540,2-5 5165,5-9 0,3-10 0,3-7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59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27628,'-38'70'34,"5"-9"-34,18-31-12,4-4 12,6-5-22,3-5 22,2-4 34,5-4 44,5-2 0,10-3 23,5-2-22,5-1-35,2-3-10,-1-3-12,0-2-22,-4-2-11,-2-1-370,-5 1-392,-3-2-515,-3 2-1547,-3 2-6996,-5 3 8140,-3 4 0,-2 1 0,-1 0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59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28291,'65'5'371,"-6"-5"-367,-22-5-4,-2-4-55,-3 0-461,-4 0-458,-3-1-539,-4 4-1319,-6 2 2832,-3 2 0,-7 2 0,-2 0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5:59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26420,'-38'70'224,"9"-11"245,27-37-469,2-4 150,8-3-150,5-3 71,12-5-82,6-4-404,5-2-445,2-9-1728,3-3 2588,3-6 0,-21 6 0,-3 3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0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41 24670,'-4'0'2712,"1"0"-2052,3 0-31,0 0-629,24 14 0,-6-9 0,21 10 0,-8-14 0,1-1 0,1-6 0,-1-3 0,-3-6 0,-3 1 0,-4 1 0,-4 4 0,-5 3 0,-3 4 0,-5 1 0,-2 1 0,-2 0 0,-1 3 0,0 9 0,-6 11 0,-5 13 0,-9 7 0,-3 5 0,-2 1 0,-1 0 0,1-6 0,1-6-987,-8 2-906,8-15-3721,-6 1 5614,10-14 0,10-5 0,2-2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0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27292,'80'-17'-1557,"-11"3"-461,-39 11-6744,-1 0 8762,0-1 0,-13 1 0,-3 2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0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24950,'0'-4'2566,"0"1"-2152,0 3-78,0 0-224,31-5-78,-20 3 11,24-3-45,-28 5 22,1 0-11,0 0-22,1 0-11,0 0-292,0-2-358,1 0-303,-1-2-862,-1 0-3744,-2 2 5581,-1 1 0,-2 0 0,-1 1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 24356,'1'-3'3216,"0"1"-2846,-1 2-326,-6 53-44,0-21-44,-5 44-449,2-39-482,3-4-1311,1-6-7545,2-6 9022,1-4 1,2-9-1,0-2 1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1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27818,'43'-12'560,"-1"3"-560,-6 9 0,-2 0-515,-3 3-650,-3-1-1278,-7 3-7388,-5-1 8888,-9 6 0,-3-6 0,-4 3 1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1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27964,'-27'69'45,"6"-9"-672,16-33-460,1-5-1222,2-6-4347,0-5 6656,2-6 0,0-3 0,0-2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1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 23482,'1'-2'2365,"1"0"-2231,-2 2-919,5 40-1287,-7-21-6825,-2 33 8897,-13-31 0,6-10 0,0-1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27796,'75'-3'-684,"-8"-1"-503,-33-8-1570,1-1-7074,1-5 8709,2-2 0,-16 8 0,-3 2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2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25487,'0'-2'2331,"0"0"-2118,0 2-146,-11 50-67,5-24-179,-8 39-549,9-37-717,3-5-2298,1-3 3743,1-4 0,0-8 0,0-2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2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40 24435,'5'-4'2464,"-1"1"-2060,-4 3-90,0 0-90,1 42-101,-1-16-45,2 35-44,-4-29-12,1-2-22,-4-5 0,2-5-67,-1-4-168,1-6-34,0-2 0,2-2 146,-1-4 78,1 0 11,1-2 34,0-7 0,0-7 0,0-11 45,0-9 45,2-6 56,5-2 55,4 3 23,6 4 23,0 9 89,10 0-269,-5 13-45,6 2 1,-9 13 44,2 24 0,-9-2 13,-2 21-80,-8-11 0,-4-1 0,-8-1 0,-6 0 0,-10-1 0,-21 12 0,9-13 0,-21 9 0,31-24 0,0-3 0,16-11 0,2-1-942,3 0-1030,3-2-2780,1-5 4752,11-4 0,-6 3 0,5 1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27942,'20'19'448,"-12"21"-504,-15-3-392,-7 13-191,3-21-291,2-6-45,1-6 292,3-6 358,3-4 302,0-4 23,2-2 0,0 0 157,6-7 101,5-4 268,10-7 57,5-3-23,1 2-100,0 1-124,-4 5-134,-1 2-101,-5 3-68,0 5-33,-4 0-415,-1 2-671,-2 0-797,-4 3-3607,-1 3 5490,-4 4 0,-1-4 0,0 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3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26922,'-26'59'695,"5"-8"-550,18-31 79,3-1 23,2-3-79,7-3-45,7-6-123,10-3-78,9-16-1009,8-7-1793,5-13 2880,0-2 0,-20 14 0,-7 7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3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27930,'12'76'168,"-2"-7"-6332,-10-29 5111,0-3 389,-1 0-7101,-5-4 7979,-3-2 1,2-15 0,0-3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4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25914,'61'3'661,"-9"5"-337,-34 19-144,-6 5-34,-6 1 223,-4 4 79,-10 2-145,-9 1-79,-15 3-168,-10-1-34,-4-2-22,-1-2-235,8-8-426,7-6-224,11-9-628,11-8-2688,7-7 4201,8-11 0,-4 6 0,4-6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4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6 25476,'0'-3'2555,"0"1"-2286,0 2-191,-3 49-78,-2-18 0,-4 43-436,-4-32-405,-3 2-784,-1-5-3618,-4 0 5243,1-6 0,8-14 0,3-6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4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24121,'63'-26'-1065,"-8"4"1,-39 17-1,-5 2 1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4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27762,'-36'76'-196,"15"-29"0,-1-3-1047,-5 8-1794,-8 10 3037,10-25 0,10-18 0,4-6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26731,'56'22'12,"-9"-1"-382,-33-6-684,-3-1-985,-1-3-6263,-1-4 8302,0-3 0,-4-2 0,-1-1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5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24838,'0'-3'2196,"0"1"-2185,0 2-481,37-16-629,-24 9-985,30-15-6689,-35 12 8773,0-2 0,-4 6 0,-1 0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5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23586,'-7'83'34,"-1"-8"1070,-5-36-2180,1-3-1276,0-4 2352,1-4 0,4-14 0,3-4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5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2 22732,'-4'-1'3003,"1"1"-2723,3 0-213,0 0-67,-12 0-146,8 0-145,-12 0-147,11 1-122,-2 0-135,0 0-693,0-1-1257,2 0-2779,2 0 5424,2 0 0,1 0 0,0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6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79 21510,'-4'-3'3361,"1"1"-2913,3 2 281,0 0-426,-26-1-91,16 4-21,-20 1-68,23 6-22,3 1-34,1 3-3425,2 2 3380,3 0 23,5-1 0,4-5-34,6-4 45,1-3 12,2-10 21,-1-6 3382,-2-9-3460,-2-4-11,-5-2-67,-2 1-304,-5 4-491,-1 5-1469,-7 8 2331,-10 4 0,8 5 0,-7 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6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27886,'-13'59'336,"5"-14"-908,-2-18-671,5-13-1447,2-1 2690,-1-2 0,3-5 0,0-3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6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21555,'2'0'3227,"1"0"-3227,-3 0-291,6 42-796,-5-23-1972,-1 33 3059,-9-34 0,1-8 0,1-3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07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27606,'77'-19'985,"1"0"-918,-9 12-54,0-1-13,-2 4 0,-1 2 0,3 3 0,5 8 0,8 3-304,-4 9-816,-10 0-1446,-17 2 2566,-23 2 0,-13-11 0,-12-2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3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21678,'0'-5'3630,"0"1"-2901,0 4-91,0 0-99,45-29-58,-17 20-167,39-22-90,-28 27-45,-2 1-33,-5 1-113,-6 1-10,-6 1-23,-6 0 0,-3 0-56,-6 0-236,-2 0-380,-2 0-2605,-1 0 0,0 0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39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26048,'-46'74'594,"10"-16"-482,28-6 89,7-2-55,0-14-67,5 9 78,3-19 33,6-2 68,5-4-12,3-3-33,0-3-45,-1-2-56,-3-4-56,-3-2-22,-3-3-23,1-1 11,-1-1-22,1-1-89,-1-1-113,0-5-123,0-1-347,-4-5-236,-1 0-548,-3 0-1525,-3 1-6850,-2 1 9283,-4 3 0,3 2 0,-2 4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39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27225,'34'-21'-45,"-2"2"-706,-16 15-4302,20-9 5053,-4 2 0,-1 0 0,-15 6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39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28591,'-17'69'80,"2"-1"-80,3-17 0,2 0-427,2-4-671,4-7-628,2-6-1971,11-7 3697,7-9 0,-4-8 0,2-6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0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14 24871,'-3'-7'774,"1"0"-628,1 7 582,1 0-706,-2 0 651,2 0-494,-1 1 34,1 3-12,0 6-44,0 6-79,-3 9-22,-1 4-56,-3 2 0,-1 0 12,2-3-12,1-2 11,0-3-11,1-3 11,-1-3-11,1-2 0,0-4 0,2-3 0,1-4 0,0-2 11,1-1-1131,0 0 313,-1-1-616,-2 0-897,0 0-5926,-3 0 8246,1-2 0,1 1 0,1-1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23392,'-21'70'740,"6"-7"-561,14-27 12,4-2 22,4-3 67,5-5 33,5-2-22,0-7-155,2-4-58,-1-8-22,2-2-11,0-3-23,0-3-11,-3-4-11,0-5-313,-4-6-326,0-2-448,-3-1-841,-5 1-2274,-1 4 4202,-5 7 0,1 4 0,-1 5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22732,'0'-5'3025,"0"1"-2711,0 4-214,0 0-88,47-11-12,-22 7-292,40-8-369,-34 8-841,1 2-3327,-1 0 4829,0 1 0,-15 0 0,-3 1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2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66 19291,'-5'-2'3249,"1"0"-2744,4 2 257,0 0-605,24-22-57,-8 14 2,17-18-46,-16 23 0,-7 1-23,-3 2-21,-5 0-12,-1 0 33,-1 4 34,0 6-44,-1 7-23,-4 7 0,-3 1-23,-5-1 23,-1 0 0,-2 0 12,0 1-12,0-2 56,0-2 44,3-3 1,3-4 22,4-3-33,2-5-56,3-4 10,0-1 371,14-1-236,1 0-55,14 0-57,-1-4-11,0-2-56,15-9 0,-12 2-471,8-4-425,-15 4-930,-4 2-3396,-1 3 5222,-7 4 0,-4 2 0,-4 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2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26541,'27'-25'358,"0"4"-358,-3 13 12,7-3-12,4 1-56,1-2-404,-3 2-369,-6 1-751,-6 4-1366,-5 1-4640,-4 3 7586,-5 8 0,-4-6 0,-2 5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2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50 24591,'43'-20'549,"-5"4"-302,-13 9-147,-7 3 36,-7 2 76,-7 2-10,-2 0-23,-2 4-112,-2 6-22,-5 9 22,-7 5 23,-7 6 22,-6 4-22,-1 2 66,1 0-21,4-3-57,8-3 24,7-6 77,5-3 34,3-3-57,7-3-111,2-5-34,9-5-22,4-2-22,3-7-573,5-9-279,0-6-672,1-8-3149,-3 2 4706,-6 4 0,-10 10 0,-6 5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4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21 354 17924,'-10'16'830,"1"-3"-819,8-11 302,0-1 1547,1-1-1411,0-2-35,0-3-78,0-4 113,3-6-1,2-4-179,4-8-68,1-6 1,4-7-34,-1-4-11,1-1 34,-1 3-46,-3 5-44,-2 9 11,-4 8-33,-2 8-35,-2 7-21,0 3-606,0 2-392,0 3-1692,0 4 2667,0 6 0,0-5 0,0 1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28378,'70'-44'202,"-8"8"-191,-35 33-11,0 1-145,0 1-303,-1 1-595,0 0-548,-3 0-1725,-1 0 3316,-3 0 0,-9 0 0,-4 0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27056,'37'-23'-235,"-4"3"-504,-13 16-942,2 1-2398,1 3 4079,1 0 0,-11 0 0,-4 0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8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42 26138,'-41'53'504,"14"-7"-448,35-26-23,7-5 57,3-7 56,2-4-23,1-9-55,1-7-24,-3-7-21,-3-6-23,-5 1-11,-7 3-640,-2 4-940,-4 1-3742,-2 1 5333,1-2 0,-1 9 0,3-1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8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27281,'7'92'145,"-2"-12"-649,-4-38-605,-1-3-1256,-5 1-7466,-5 1 9274,-8 0 1,6-17 0,2-6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8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0 177 25847,'55'-51'-9831,"-5"1"7373,-19 13 0,-13 16 1,-4 3-1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8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27550,'-19'74'89,"1"-1"-358,6-13-717,0 3-1187,3-4-7658,3-4 9560,3-10 0,3-20 0,0-10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9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27662,'-27'65'291,"5"-11"-235,30-29-56,4-9 0,12-7 56,3-5-56,4-7 11,-1-9 0,-2-6-22,-6-8-45,-6-3-213,-6 2-302,-6 2-538,-2 6-1917,-12 9 3026,-5 6 0,2 4 0,0 2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9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24681,'-5'0'2678,"1"0"-2476,4 0-101,0 0-101,-2 21-471,1-7-582,-1 16-1166,1-15-7612,1-5 9067,-1-5 0,1-3 1,0-2-1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9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26261,'15'30'-766,"3"-13"0,-29-3 1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59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28671,'80'-25'0,"13"5"-535,-33 18 0,3 4 535,3-2 0,0 0-556,3 0 1,-1 0 555,-1 0 0,0 0-118,-3-1 0,-1 2-2658,-4 3 0,-3 3 2776,39 14 0,-43-6 0,-21 2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4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13 21622,'0'-7'3339,"0"2"-2857,0 5 437,0 0-718,-43 51-100,27-21-11,-30 43-23,38-34-22,5 0 0,1-3-23,2-3-11,8-3 45,6-7 191,13-6 11,6-6-45,5-6-1,3-4-44,-2-6-89,0-3-23,-5-8-34,-2-4-22,-4-1-22,-5-4-269,-2 0-303,-7-2-269,-6 2-549,-4 2-1636,-3 3 3048,-8 9 0,5 4 0,-6 6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4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49 23639,'-8'-3'3283,"2"1"-2633,6 2-359,0 0-291,53-16 0,-24 9-45,40-10-548,-41 14-539,-7 2-975,-6 4-5254,-6 6 7361,-3 7 0,-4-5 0,-2 1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4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23482,'-4'0'2846,"0"0"-2443,4 0 46,0 0-438,0 22-11,0-6-202,0 18-526,-1-10-718,-3 0-1467,-3 1-6918,-5 2 8770,-4-1 1,6-10-1,1-4 1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4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27852,'77'-37'-953,"13"2"-414,-41 22-1557,11-4 2924,-24 4 0,-16 6 0,-7 1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5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27606,'61'-6'67,"-4"1"-67,-24 3-11,-4-1 11,-4 2-12,-7 1 12,-3 0 12,-6 0 10,-1 0 23,-4 4 190,-1 2 79,-3 6-68,-2 5-99,-5 8-147,-6 6 0,-7 5 0,-3 6-57,-2 3-358,-1 1-369,4-4-437,3-8-942,8-9-4067,5-13 6230,7-7 0,-1-5 0,3-1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5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27830,'32'-3'761,"-8"7"-681,-22 25-80,-2 3 0,0 3-192,-3 2-558,0-1-684,-1 0-875,2-5-6654,0-4 8963,2-5 0,0-11 0,0-3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28468,'2'41'203,"-6"2"-203,-1 1 0,-5-1 0,3-2-617,-2-4-896,3-2-1020,-1-4-7298,1-3 9801,0-5 1,2-10-1,2-5 1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6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40 25701,'64'-24'325,"-9"8"-303,-30 29 34,-3 8 34,-3 9 22,-4 2 0,-3 1 22,-5-2 169,-2-1 67,-4-1 190,-6 3-168,-8 1-79,-9 5-132,-9 1-181,-5 0 0,-1 0 0,2-7-113,3-3-313,6-5-470,6-7-381,6-2-1514,4-8-7040,6-2 8546,4-4 0,0-1 1,2 0-1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6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27617,'8'70'-471,"-4"-5"-504,-9-22-6433,-6 1 1985,-4-1 5775,-1-4 0,6-17 0,3-6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25903,'63'-5'-584,"-11"7"-872,-37 12-4191,-5 6 5647,-4 3 0,-4-9 0,-2-3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6:46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26855,'-37'66'941,"8"-9"-661,28-33-11,3-1 57,9-1-326,7-5 0,11-5 0,7-6 0,2-2 0,4-5 0,0-6 0,0-3 0,-2-4-91,-5 2-1657,-5 5-1927,-6 4 3675,-9 2 0,-6 1 0,-6 0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7:1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414 1 25353,'-12'69'780,"-1"0"1,-5 7 0,-2 1-1776,-7 9 1,-4 2 1050,-2 3 0,-3 1-45,1-2 0,0 0-11,3-5 0,2-2 5,6-4 1,3-3-12,5-6 1,3-3-388,5-7 0,3-3-570,1 43-333,10-22-3802,8-21 5098,11-24 0,-8-18 0,-2-12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7:1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584 170 25129,'81'-20'504,"0"-1"0,-18 7 1,3 0-1,1 1-2346,9 1 0,3 1 0,2 1 1868,9-1 0,3 2 1,1 1-27,2 1 0,0 1 0,0 1 159,-6 1 0,-1 0 0,-3 3-159,-9 3 0,-2 2 0,-3 1 16,22 1 1,-6 3-6,-12 3 1,-5 1-7,-8 0 1,-3 0-1,-7-2 1,-1-1 992,35 7-987,-16-4-11,-17-5 11,-13-3-11,-8 0 0,-6-2 2999,-1 1-2976,-2-2 1298,-1 1-1220,-4-2 44,-2 1 23,-2-1 0,2 2-67,1 2-56,3 5 44,1 6 35,0 8-11,-2 9-113,0 42 0,-10-5 0,-4-17 0,-2 3-855,-7 41 855,0-43 0,-1 2 0,0 5 0,-1 1-35,1 5 1,0 1 34,0 1 0,3 2 0,3 25 0,2 0 0,1-27 0,2-1 0,3 0 0,1 3 0,1-7 0,1-14 0,0-3 0,4 12 0,1-5 0,5 5 0,-2-11 0,-1-9 0,-2-7 0,-3-4 848,-4-4-848,-6-2 76,-3-2-76,-6-3 0,-10-1 0,-12-3 0,-18 0 0,-23-1 0,-25-1 0,34-5 0,-7 0 0,-6-1 0,-8 0 0,2-2-753,-17 2 0,-2-3 753,10 0 0,-4-1 0,5-3 0,-13-4 0,4-3 0,-3-3 0,0-3-509,30 3 1,1 0 0,-2-1 508,-2 0 0,-1-1 0,0 1 0,-1 0 0,-1 0 0,-5 1 0,-8 1 0,-7 2 0,-2 0 0,6 2-543,-7-1 0,5 2 1,-4 1 542,5 0 0,-5 0 0,1 2 0,9 1 0,10 2 0,5 2 0,5 0-74,-16 0 0,9 1-252,-21 5-3,53-4-1385,35-1-502,24-3 2216,18 0 0,-14 0 0,2 0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7:25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26183,'87'-6'497,"0"-1"1,-6 3-1,9 0 1,4 1 0,-5 0-498,9 1 0,-3 0 0,11 0-944,-19 1 1,10 0-1,6 0 1,-1 0 0,-3 0-1,-9 1 944,-1 0 0,-6 0 0,-3 0 0,5 0 0,-3 0 0,4 0 0,1 0 0,-4 1 0,-7-1-359,7 0 0,-7 0 0,-2 1 359,-4-1 0,-2 1 0,-1-1-585,24 1 1,-5-1-1450,-11 2 1,-6 1 1774,-11 2 1,-7 1-1,6 1 1,-27 3-1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4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28671,'30'-3'0,"6"1"0,12 2 0,7 0 0,3-2 0,-1-3-5661,-3-4 5661,-7-4 1409,-10 1-1409,-10 0 860,-12 3-940,-7 2-1286,-6 0-394,-7 1 1309,-8 0 451,-10 3 0,8 1 0,0 2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5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28671,'-21'51'0,"1"-1"0,-12 29 0,9 6 0,4 1 0,7-19 0,-1 19 0,8-25 0,2-3 0,3-5 0,0-6 0,4-8 0,4-4 0,7-6 0,3-3 0,4-6 0,0-5 0,3-5 0,3-5 0,4-3 0,7-4 0,3-5 0,2-5 0,-3-6 0,-6-2 0,-7-2 0,-8 0 0,-7-5-147,-7 2-1959,-4-1-2029,-8 4 4135,-5 6 0,2 8 0,0 4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5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28671,'50'-7'0,"0"0"0,41-6 0,-36 2 0,-4-1 0,-7 0 0,-5-1 0,-5-1-405,-5 0-1634,-1-1-3698,-3 0 5737,1 0 0,-12 7 0,-2 3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28671,'0'81'0,"-4"5"0,-8-6 0,-8 8 0,0-27 0,-2 1 0,-11 28-589,11-34 1,2-3-2046,1 9-6509,8-11 9143,7-8 0,4-20 0,0-8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7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27023,'-25'34'885,"1"4"-695,3 5-66,2 6-68,2 6 11,4 3-22,1 3-23,3 3 0,2 0 23,3 0-11,2-2 11,4-3 22,6-5-21,5-7-46,9-6 0,4-9 0,5-9 0,3-12 0,5-5 0,2-11 0,0-8 0,-1-10 0,-3-12 0,-3-7 0,-4-6 0,-5-5 0,-8-2 0,-4-1 0,-8-2 0,-2 1 0,-5 1 0,-5 2 0,-17-10-461,0 24-1006,-14 2-1424,6 32-6940,-5 30 8935,-4 14 1,18-7 0,4-2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1 158 22844,'0'2'4986,"0"-1"-4460,0-1-268,44-3-201,-12-6-57,37-6 0,-25-3 0,-4-1 0,-5 4-113,-5 1-761,-4 3-437,-2-1-2050,1-1 3361,0-2 0,-10 6 0,-2 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7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28671,'4'52'0,"-1"-1"0,-1 1 0,-3-3 0,-9 31 0,-7-1 0,-1-5 0,0-8-371,3-8-1321,4-11-1120,4-9-7019,4-10 8585,10-12 1,-6-8-1,6-6 1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7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27628,'20'24'1043,"-3"9"-1043,-11 14 0,-3 8 0,-2 3 0,-4 0-192,-4-5-793,-4-4-371,-4-7-1166,2-6-7309,1-8 9020,6-12 0,2-7 0,4-8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8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93 130 26877,'74'-63'1378,"-7"14"-1187,-24 37-68,-2 6-21,-1 16-102,-2 7 0,-5 16 0,-8 10 0,-7 6 0,-10 4 0,-4 1 0,-10 1 0,-11 1 0,-13 1 0,-18 2 0,-8 2 0,-8-1 0,1-4 0,5-9 0,13-13 0,11-13 0,9-12 0,9-5-853,4-5-1085,7-8-3620,1-5 5558,12-9 0,-6 9 0,6 3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28671,'-6'55'0,"0"1"0,0-3 0,0-2 0,-7 27 0,0-3 0,1-4 0,1-8-1760,2-8-1378,0-9 3138,1-8 0,4-17 0,1-7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26317,'78'3'-874,"-7"2"-1546,-31 3-5043,-5 3 7463,-9 4 0,-11-7 0,-9 2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3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27415,'-24'91'1256,"4"-10"-1256,15-37 0,2-5 0,13-8 0,14-12 0,21-9 0,18-9 0,13-14 0,8-6 0,1-13-766,-2-3 766,-4-3 0,-6-2-3060,-9 3 3060,-9 8 0,-27 13 0,-8 8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6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30 124 25353,'51'-31'653,"0"-1"1,-3 4 0,-3 7-284,10 12-56,-2 6-135,-3 3-90,-5 6-44,-5 6-11,-7 9-1,-9 3-10,-11 6 22,-7 3-23,-16 8 0,-10 8 1,-19 8-226,-13 7 237,-8 6 67,-6 4-781,-1 0 680,3-3 0,7-9 0,10-10 0,13-15 0,15-15 0,10-7 0,12-8-2959,12 0 2959,12 0 473,16-2-473,38-2 0,-14-2 0,26-3 0,-24-6 0,-20-2 0,1-3 0,26-10-516,-27 7 0,-1 2-2408,15-2 2924,-3 8 0,-26 4 0,-8 4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7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362 0 27516,'-48'62'224,"0"4"-224,1 5-258,1 2-325,5-4-257,5-5-404,6-10-1154,6-11-7433,6-11 9506,5-12 1,6-11 0,4-5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7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27527,'87'-42'1144,"-6"9"-1144,-30 26 0,-2 4 0,-5 2 0,-6 1-427,-3 0-951,0 0-1580,-1 2 2958,-1 3 0,-15-2 0,-5 1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28671,'92'-3'-326,"-7"-1"-985,-29-3-1288,-4 0 2599,-6 4 0,-20 0 0,-10 3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7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28022,'-23'67'4,"0"1"0,2-2 0,4-3-4,2 33 0,8-5 0,4-9-1368,6-13-2487,9-16 3855,11-17 0,-8-18 0,3-11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8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4 23706,'-86'-2'2017,"9"0"-1636,38 6-123,6 2-57,7 3-33,6 5-56,5 5-22,4 10 0,4 10 56,4 8-23,3 2 0,11-5-22,6-8-23,13-11-22,4-12-22,-1-6-34,-2-9 0,-3-10-403,-4-6-169,-1-12-582,-2-3-1009,0 1-7517,1 2 9680,2 4 0,-10 11 0,-3 5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8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21700,'0'-5'4225,"0"1"-3553,0 4 258,0 0-784,5 46-135,0-13-3403,4 37 2866,-5-25-897,-2-4-1121,-2-1-7287,0-2 9311,-1-2 0,0-16 0,0-5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9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1 26743,'-40'34'160,"0"1"1,1-1 0,3-1-139,-14 14-22,-1 3-22,-2-3-203,7-6-357,5-11-752,11-9-895,10-11-3531,9-5 5760,6-8 0,5 3 0,0-3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9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25487,'61'-1'1805,"-9"5"-1603,-32 3-158,-2 7-44,-2-3-67,-2 0-516,3-3-1030,4-3-4931,6-3 6544,11-6 0,-16 2 0,-1-2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9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1 25364,'-79'33'1692,"4"4"-7352,23 1 5559,2 3 950,11-6-2328,10-3-2043,12-10 3522,10-9 0,4-8 0,3-4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9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21734,'2'0'3933,"0"0"-3272,-2 0-661,27 41-504,-12-28-617,24 28-918,-13-40-4191,5-11 6230,9-8 0,-18 4 0,-2 0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9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2 25690,'-60'-2'985,"8"11"-727,35 22 0,1 8-34,6 4-56,4-3-33,6-6 10,9-8-78,4-10-67,6-7 23,1-5 22,-2-10-45,-2-7-236,-2-7-189,-3-6-181,-3 1-2677,-3 0 3283,-3 12 0,0 3 0,-2 10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0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0 214 26631,'80'-26'257,"-10"1"-391,-37 8-538,-5-3-729,-3-4-1546,-4-1-6879,-4-2 9826,0 2 0,-9 11 0,-1 3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27067,'-24'75'90,"10"-26"0,2-1-516,2 12-997,0 13-1782,8-38 3205,8-13 0,-4-10 0,4-8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44 27056,'-45'46'292,"10"-5"-214,34-15 34,9-7 12,6-7-57,12-6-56,5-13 11,3-7-10,-5-11-12,-3-5-168,-7-2-292,-7 2-358,-6 4-1120,-3 7-7893,-6 9 9823,-7 13 1,5-1-1,-5 5 1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27818,'-2'62'-2151,"1"-1"-2140,-1-39 4291,-4 7 0,3-18 0,-1 0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23224,'2'-2'2847,"-1"1"-2747,-1 1-100,5 42-773,-4-15 773,3 55 0,-4-57 0,0 10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1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1 209 28639,'83'-44'0,"1"6"0,-7 19 0,-3 1 0,-7 1-848,-7 0-1202,-9 1-6713,-5-1 8763,-8 5 0,-17 5 0,-7 3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123 138 27550,'6'-50'414,"-2"11"-291,-4 39 0,0 0 12,-2 1-79,-6 11-23,-6 11-21,-6 15 10,-2 10-22,3 5 0,3 0 0,4-3 11,3-3-11,3-4 0,3-5 23,1-3 33,2-3 33,0-3-65,3-2-24,1-4 0,3-3 0,5-1 0,2-4 0,3-2 0,3-2 0,2-2 0,2 0 0,3-2 0,12 1 0,-8-5 0,12 1 0,-14-4 0,4 0 0,-2 0 0,12 0 0,-12 0-3392,4-1 3392,-17-2 0,-3-1 0,-4-1 0,-4 0 0,-2 1 0,-2-3 0,-2-4 3392,3-24-3392,-2-1 0,2-22 0,-2 4 0,-1-6 0,0-5 0,-1-1 0,0 1 0,0 6 0,-1-1 0,1 25 0,-2 1 0,1 24 0,0 1 0,0 3 0,0 0 0,0 1 0,-1 1 0,-1-1-998,-1 2-974,-2 0-2286,-2 7 4258,-3 10 0,4-5 0,0 3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1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85 22126,'-3'-7'3631,"1"1"-2813,2 6-213,0 0 11,47-10-146,-17 3-65,38-8-405,-33 5 0,-3 3 0,-5 1 0,-1 2 0,-2 1 0,1 1 0,-2 1 0,1 0 0,-5 0 0,-4 0-382,-1-1-985,-4 1-728,1 1-2712,-3 9 4807,-3 9 0,-3-5 0,-2 3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2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26563,'15'18'572,"-1"2"-516,-4 6-56,1 1-33,-3-4-416,-1-3-637,-1-4-1111,-3-2-7634,-1-1 9633,-9 4 0,5-8 0,-5 0 1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8:52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27751,'75'-19'920,"-2"5"-920,-15 12 0,1 2 0,-4 0 0,0 0 0,-1 0 0,-1 0 0,1 0-46,1 0-951,1 0-751,-3 2-3003,-5 3 4751,-9 5 0,-18-4 0,-9 1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2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25835,'12'-9'762,"9"-3"-616,20-2-23,7 0-101,-1 3 45,-6 5 1,-13 4-12,-10 2-45,-8 0 0,-4 0 34,-3 4 0,-2 6 67,-5 9 157,-10 10-3347,-10 7 3335,-9 5-44,-1 2-45,5-2-21,5 2-147,9-3 0,7 2 0,5-4 0,10-4 3392,9-6-3392,15-11 0,13-7 0,11-14 0,12-18 0,9-15-96,-34 10 0,-1-3-1385,2-3 0,-1-1-2917,0-2 0,0 0 3779,0 0 0,-2 3 0,5-7 1,-10 13-1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0 28210,'-36'39'134,"1"0"1,0 0 0,3-1-135,-10 25-68,-3 3-716,-2 1-527,-1-1-1781,4-5 3092,7-7 0,18-25 0,7-9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27550,'74'-12'996,"-4"1"-951,-22 14-45,0 2-112,-3 3-773,-5 2-448,-7-1-1446,-8 2 2779,-10 3 0,-7-7 0,-5 2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2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28490,'86'-24'-280,"-4"2"-772,-26 6-932,-6 1-7847,-15 3 9680,-11 6 1,-13 3 0,-7 3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28087,'-37'90'493,"9"-7"-6288,22-34 4910,5-2 692,11-6-6093,10-9 6501,18-11 0,-15-11 0,0-7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3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26597,'-51'20'549,"10"9"-5985,36 21 5638,3 5 1352,10 2-1431,9-5 782,13-12-872,11-12-10,6-14 21,4-8 1,-2-17 3392,-6-6-3370,-10-15-44,-11-4 21,-12-4-21,-6 0-23,-12 4-213,-7 5-593,-9 7-977,-2 7-3662,5 8 5445,9 5 0,7 3 0,5 1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3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24524,'2'0'2958,"-1"0"-2554,-1 0-147,8 46-134,-5-17-55,5 39-35,-7-28-33,-1-2-123,0-2-4053,0-2 2652,0-5-1221,0-2-7086,0-3 9257,4-1 1,-3-12 0,3-1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3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465 1 27762,'-48'27'303,"0"0"0,3 0 0,3-1-303,-10 20 0,3-1 0,7-2 0,4-2-785,8-3-605,4-7-1355,6-6-7086,8-9 8820,3-9 1,6-4 0,2-3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4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26978,'56'-6'325,"-7"2"-414,-30 8-730,-3 1-1321,2 3-5367,0 1 7507,3-4 0,-9-1 0,-1-3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4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26104,'-42'30'397,"0"1"1,-20 16-969,20-5-1356,22-16-4852,9-4 6779,5-8 0,5-7 0,1-5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4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25880,'6'39'-3687,"6"-10"3687,34-45 0,-26 11 0,19-14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25476,'-80'33'1838,"11"5"-1434,39 6-68,7 3-90,10 2-112,8-4-55,14-7-34,9-8-45,14-13 0,6-8 0,2-10-292,0-13-368,-5-9-103,-3-15-278,-6-3-494,-5-1-1323,-9 7-6973,-5 7 9453,-5 12 1,-2 8 0,0 8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27975,'77'-12'-852,"-20"3"-290,-24 4-875,-18 3-2880,-4-3 4897,-1-1 0,-6 2 0,1-1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5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5 22844,'0'-3'3171,"0"1"-2914,0 2-55,-25 44-79,12-9-56,-19 40-67,17-19 0,4 0-45,1-5-817,6-5-1144,1-10-4247,7-6 6253,6-6 0,-3-12 0,2-2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5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6 22844,'-94'-5'3227,"25"10"-2880,18 12-134,28 8-57,8 4 46,8 2-56,9 1-34,17 0 34,11-3-79,19-5-45,5-7 1,1-10-1,-4-4 1,-8-14-23,-6-7-12,-8-13-122,-7-6-247,-5-3-471,-8 2-649,-4 4-4247,-6 10 5748,-14 11 0,9 7 0,-9 6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5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22249,'19'27'0,"-3"-5"0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5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23896,'-9'72'-7630,"-1"-8"7630,0-29 0,5-17 0,0-2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06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26519,'55'-15'145,"-1"1"1,34-7-191,0 14-392,-20 4-885,0 2-2174,-1 1 3496,-6 0 0,-27 0 0,-11 0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1 25566,'-88'18'1681,"11"-1"-1401,42-8-112,8-1-33,10-2-68,5-1-67,8-1-34,2 2 34,6 5 0,6 4 0,7 6 0,6 2 0,-1-1 23,-3-2 145,-7-3 302,-5 1-323,-8 3-147,-13 5 0,-11 6 0,-12 3 0,-5 3 0,-10 12-673,19-17-728,1 3-1501,25-26-6566,20-13 9468,17-19 0,-9 9 0,5-7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4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43 168 27112,'-23'75'471,"4"-12"-381,22-38 22,6-8 0,7-8-11,9-7-1,4-18-32,5-11 44,-2-16 123,-3-8-77,-10-1-158,-9 3 0,-8 7 0,-12 7 0,-6 13 0,-6 8-1312,2 8-2027,3 4 3339,6 5 0,5-2 0,4 2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4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28671,'-10'55'0,"1"0"0,-2 0 0,-2-2 0,-19 33-1191,-1 3-31,6-8-934,10-11-6012,9-20 8229,22-18 0,-11-17 0,12-10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4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85 23941,'0'-7'2544,"0"2"-2219,0 5-12,0 0-256,-7 45-35,14-29-22,-2 31 0,17-42 12,5-7-3393,-1-7 3437,-1-5 78,-6-5-67,-6-1-33,-7-1-12,-3 0-22,-2 0-100,0 2 3121,-1 5-3749,0 3-684,-3 3-2195,-4 4 3607,-5 2 0,4 2 0,1 0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5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9 23930,'0'-4'2633,"0"0"-2218,0 4-135,0 0-78,-15 63-68,5-16-123,-2 4 1,0 1-12,-3 19-235,0-2-841,3-5-1748,3-8 2824,4-9 0,3-22 0,2-8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5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14 21723,'-3'-3'3585,"1"0"-3002,2 3-213,-31 45-258,21-24-78,-22 32-3426,29-38 3380,7-8-21,9-7-326,9-15-56,8-8 169,3-11 212,-5 3 23,-7 7 11,-5 9 3392,-6 8-3168,-2 7 202,-2 12 0,-4 7-202,1 12-112,-2 5-112,0-1 0,2-3-661,2-3-919,5-5-3350,5-3 4930,3-4 0,-6-7 0,-2-3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5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27258,'96'-1'975,"-10"1"-964,-37 0-11,-7 0-594,-10 0-515,-9 1-1401,-10 2-7321,-7 3 9417,-6 3 1,0-4-1,-2 0 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5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27684,'-26'86'-34,"4"-7"-2127,19-31 918,1-3-1351,2-8-7237,3-12 8649,10-12 0,-6-8 1,5-5-1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26115,'0'72'1502,"0"-5"-976,0-27-145,4-3-234,1-5-147,7-8 0,2-7 0,3-9 0,3-4 0,3-10 0,6-9 0,3-12 0,2-12 0,-2-6 0,-3-1 0,-6 4-438,-5 7-570,-8 12-797,-5 8 1805,-14 15 0,6-1 0,-7 6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7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381 403 26183,'-59'8'810,"1"0"0,4-1 1,4 0-754,-29 7-57,25-5 0,28-4 0,30-4 0,45-15-1696,-1 1 0,7-3 1696,26-8 0,8-4 0,-17 6 0,4 0 0,2-1-490,10-2 0,2 0 0,2 0 490,-19 6 0,0 1 0,1 0 0,0 0 0,1 2 0,0-1 0,1 2 0,-1 1 0,0 1 0,0 0 0,0 2 0,-1 1 0,24-1 0,-1 1 0,-1 2 0,-5 2 0,0 1 0,-2 3-1297,-8 4 1,-1 2 0,-3 3-3620,24 5 1,-7 7 4555,-18 9 0,-11 2 0,8 5 0,-35-1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0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4 20434,'0'-2'3384,"0"1"-2510,0 1-650,-42 7-145,22 3-46,-32 8-10,35-1-23,3-1 0,4 1 11,3-1-11,2 3 0,2 4-23,2 1 12,1-1 0,0-4-67,3-6-68,3-6 34,5-3 45,6-12 56,4-7 11,3-8 11,0-5-11,-2 2 11,-3 1 45,-4 5 134,2 3-55,-9 8 22,1 3 33,-8 6 416,0 0-158,-1 5-90,0 8-134,-3 10-112,-5 10-90,-5 5-10,-4 3-12,0 2-247,2-3-380,2-4-471,6-8-1009,2-10-3820,4-9 5927,4-5 0,-2-4 0,2 0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26754,'-24'66'471,"14"-12"-314,27-39-135,11-6 12,3-5-34,2-3-45,1-8-415,-2-2-391,0-7-841,-2 0-2107,-1 3 3799,-2 2 0,-12 6 0,-3 2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1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79 26485,'-42'41'437,"9"-5"-404,31-21-33,2-3-33,0-5-146,5-3-314,4-4-112,8-10 55,3-7 293,2-13 223,-2-2 34,-3 0 11,-4 4 146,-2 7 157,-3 7-23,-3 7-21,-1 5 155,-2 4 46,2 11-191,-2 9-78,1 13-101,-2 4-3471,-1-1 3370,2-4-123,0-7-561,1-6-840,1-7-2039,2-7-6268,3-4 8664,5-7 0,-6 2 0,1-2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1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20143,'1'-4'4807,"-1"0"-4236,0 4-167,0 43-57,0-19-78,-2 33-112,1-35-12,-2-7-89,2-8 0,0-4 147,1-3-159,0-7-32,6-2-12,3-9 0,6 0-247,3-1-605,0 1-1075,1 2-2813,1 1 4740,2 2 0,-10 6 0,-1 2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29:31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26575,'6'50'291,"-1"19"-291,-5-19 0,0 10-123,2-31-247,-1-9 124,1-8 246,-2-6 33,0-3 79,-3-2 258,-5-1 33,-5 2 34,-6 4 90,-2 4-158,-3 6-133,1 5-179,0 2-57,3 5 0,3-2 0,5 0 0,3 7 0,5-10-449,6 2-515,9-17-302,9-3-1222,12-15-6185,8-5 8673,3-11 0,-18 10 0,-6 2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09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23740,'-24'25'571,"3"0"-302,10 2-45,0 0 45,3-3-79,2-2-55,2-3 10,2 0-9,1-2-2,1 0-67,0-2-67,0-4 0,3-4-11,6-4-67,8-16-46,6-6-22,4-16 90,-1-2 56,-3 2 0,-5 5 0,-5 9 0,-4 6 0,-3 7 56,-2 4 46,-2 4 122,1 0 78,0 0 23,0 1-68,0 3-122,0 3-79,-1 3-45,1 8-347,-1-6-841,0 4-2151,0-11 3328,3-3 0,-2-2 0,0 0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09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22193,'0'-4'3227,"0"1"-2778,0 3-113,0 0-22,0 42-68,0-24-156,0 33-79,0-36-11,2-4 0,0-5-11,1-2-157,0-4-404,1 0-604,1 0-1503,3 0-7152,2-1 9773,1-3 1,-4 1-1,-2-1 1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09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31 105 23168,'36'-37'34,"-8"5"-34,-27 20 22,-1 2-10,0 3 77,0 3 169,-4 2 11,-2 1-45,-2 4 291,-4 6 169,-1 8-68,0 6-112,0 4-78,2 0-78,4 1-124,2 0-79,2-3-89,2 1-33,1-5-23,2-2-146,3-5-627,7-7-818,4-4-1648,4-4 3239,0-4 0,-8 3 0,-3-3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2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27346,'0'72'86,"0"0"0,0 1 1,0-1-87,0-11 0,-1 0-324,1 5 1,-2 1 323,0 2 0,-1 1 0,0 1 0,-1 0 0,0 1 0,0-1 0,0-1 0,2-1 0,-1-5 0,1-2-1614,1-6 1,1-2 1613,4 35 949,3-23-949,5-19-1014,4-19-858,0-16-594,5-17-7365,5-19 9996,4-17 1,-11 13-1,-5 3 1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23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0 337 27090,'81'0'511,"0"0"1,6-3 0,0-1-489,3-1 0,0-1-557,-24 2 1,1-1-1,1 0 534,1 0 0,1 1 0,0 1-257,1 0 0,1 1 0,-1 0 257,1 0 0,0 1 0,1-1-293,1 0 1,0 0-1,1-1 293,4-1 0,0 0 0,1-2-617,3 0 0,0-2 0,2 0 617,4-1 0,0-1 0,2-1 0,2 0 0,2 0 0,0-1-173,2 0 0,1-1 0,0 0 173,-23 4 0,0 0 0,-1 0 0,1 0 0,23-3 0,-1 0 0,0 1 0,-4 1 0,-1 1 0,-1 0 0,-7 1 0,-2 1 0,-2 1 0,-8 1 0,-2 2 0,-2 0 0,19 0 0,-5 2 0,-13 1 0,-4 3 252,-14-1 1,-3 2-253,27 5 0,-22 2 0,-18-3 1036,-13-2-1036,-11-1 2219,-5-2-2219,-4-1 1768,-1 0-1768,-1 0 92,-4 2-92,-7 2 0,-7-1 0,-6 0 0,-1-2 0,3-2 0,1 0 0,5-1 0,3 0 0,3 0 0,5 0 0,2 0 0,2 0 0,0 3 0,0 6 0,-1 13 0,1 14 0,1 55 0,-1-8 0,1-22 0,-1 1 0,-1 35 0,1-46 0,0 0 0,-1 2 0,1 1 0,-1-1 0,1 3 0,-2 22 0,-1-1 0,1-20 0,0 0-129,-1 14 1,-1-3 128,-1 13 0,0-9 0,2-12 0,0-11 0,1-12 0,0-9 0,0-9 0,0-6 0,-3-4 0,0-4 0,-3-1 257,0-2-257,-1-2 0,-1 2 0,-1-1 0,3 0 0,-3 0 0,4-1 0,-2 0 0,1 0 0,-3 0-69,-4-1-1006,-4-2-225,-3-1 1300,-32-2 0,32 3 0,-18 1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24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0 246 25847,'83'-4'750,"-1"0"1,5-4-1,1-2-948,0-5 0,1-2 228,-24 5 0,1-1 0,1 0-351,4 0 1,0 0-1,1 0 321,4 2 0,1 1 0,0 0-370,5 2 0,1 0 0,0 0 370,4 1 0,1 1 0,1 1 0,4 1 0,0 0 0,1 0-770,-1 1 0,-1 0 0,1 1 770,-3 0 0,1 1 0,-3 0 0,-4 1 0,-2-1 0,-2 2-356,-6 0 0,-1 2 0,-2 0 356,25 1 0,-3 2-158,-11 1 1,-3 0 157,-8 0 0,-3-2 309,-9-2 0,-3 0-612,37-1-963,-25-2 1271,-22-7-6705,-24-5 7211,-12-9 0,-9 8 0,-1 2 1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7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24 170 26944,'-12'0'1266,"1"0"-1120,11-1-101,-1 0-34,1-1-11,0-3 0,6-6 34,8-6-12,10-8-11,5-4 0,2 1-11,-6 5 0,-6 7 12,-8 8 10,-4 5 56,-3 2-9,-2 1-69,0 0 0,2 7 0,0 9 0,-1 18 0,-1 17 0,-6 16 0,-8 11 0,-7 4-455,2-29 1,-1-1-666,-6 19-774,-1 4-3047,17-48 4941,5-13 0,3-10 0,0-4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7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428 2 24121,'-93'-1'2050,"7"9"-1590,25 10-236,6 8-146,11 4 45,8 5 12,11 11 11,9 14-45,8 16-23,5 14-610,10 6 655,9 0 215,16-10-260,15-15-44,12-18-12,6-21 81,8-15-103,0-19 11,2-17-11,-4-14 23,-9-14 21,-9-10-10,-16-6 112,-16-7 89,-12-4-179,-20 0-3299,-9 4 3266,-16 10-12,-5 13 200,5 16-883,8 13-796,14 10-2129,8 7 3597,20 12 0,-9-7 0,10 7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7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28378,'21'-34'293,"11"2"-293,23 14 0,0 2 0,-10 2 0,-9 5 0,-10 2 0,-9 3-416,-5 2-1354,-6 1-1009,-4 1-7052,-1 0 8991,-8 8 1,5-6 0,-4 6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7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26328,'-72'56'942,"12"1"-718,41-8 78,6 2 23,8-4-101,2-4-45,8-5-32,6-6-147,8-5 0,8-5 0,4-5 0,2-8 0,2-4 0,1-7 0,0-8 0,-2-6 0,-3-10-752,-6-1-570,-8 1-896,-8 3-4327,-6 7 6545,-11 7 0,6 5 0,-7 4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8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23 25690,'-4'-3'1994,"1"1"-1725,3 2-157,0 0-112,40-2 0,-11 2-851,34-2-853,-21 1-3327,-3-2 5031,-2-1 0,-17 1 0,-6 0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8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28671,'-7'58'0,"0"1"0,1-4 0,0-3 0,-5 19-1133,5-5-1332,3-8-7093,4-13 9558,9-12 0,-5-18 0,5-7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8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22653,'-7'0'3339,"1"0"-2812,6 0-158,-39 50-111,22-11-34,-29 47 45,34-21-11,6 6-34,3 0-79,5-3 23,9-9 12,8-10-123,12-15-57,7-14 0,9-12 0,3-23 0,0-9 0,-6-19 0,-11-3-237,-8-3-771,-11 0-426,-8 5-1266,-3 8-7131,-8 13 9481,-8 11 1,5 9 0,-4 3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5 144 23303,'-2'0'3496,"-1"0"-3081,3 0-393,54-21-22,-26 10-437,44-19-998,-38 16-1702,0-1-6694,-2-2 9112,1-1 0,-14 9 0,-5 1 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9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27897,'-12'89'774,"-1"-8"-774,0-31 0,2 1 0,3-4-774,3-4-1086,2-8-4964,3-9 6824,8-7 0,-6-11 0,6-3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9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28334,'-3'57'14,"0"0"1,1-4 0,-2-3-765,-7 14-908,2-8-3519,-2-13 5177,4-12 0,2-16 0,2-7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9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25 26104,'78'-14'538,"-10"4"-348,-34 22 79,-7 8 23,-5 15-35,-7 6 1,-7 6-34,-5 0-22,-4 3-46,-10 1-66,-8 5-23,-13 1-43,-3-1-24,-4-4 0,4-8-46,3-9-313,8-8-402,7-10-248,4-7-985,5-5-4842,2-3 6836,4-1 0,1-1 0,1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49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28166,'4'90'224,"-1"-8"-224,-6-37-12,2-4-10,0-8-68,1-8-78,4-6-22,3-8-79,5-5-67,2-3-45,3-2-90,4-8 102,5-8 145,6-8 101,3-5 33,1 1-157,-2 4-257,-6 5-673,-5 7-3294,-6 4 4471,-5 4 0,-5 2 0,-4 1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26395,'-42'72'953,"7"-8"-718,26-29 56,4-3-22,4-4-101,3-5-78,7-5-79,6-4 0,11-6-11,7-4-605,7-6-638,4-9-1413,2-8-7175,-4-6 7784,-8 1 1,-15 11-1,-8 5 1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0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26295,'-57'48'459,"9"4"-291,31 1-34,8 4-10,3-1-34,5-3-12,10-1 0,5-7 68,12-4-45,6-12-56,6-12-12,3-9-22,1-20 12,-2-11-12,-1-17-22,-5-10-314,-4-6-336,-6 0-550,-8 2-1825,-7 9 3036,-5 12 0,-4 15 0,0 10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1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26922,'68'-29'661,"-6"4"-616,-24 14-45,-3 3-56,-6 3-919,-5 4-1625,-7 8-7231,-7 8 8120,-6 13 1,-3-10 0,-1 0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1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 24076,'-3'-1'2342,"1"0"-2264,2 1-817,-22 50-987,10-26-3271,-22 42 4997,11-35 0,10-14 0,-2-2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0 249 26989,'43'-33'146,"0"1"0,37-27-337,-32 31-851,-2 3-1020,-4 3-5916,-5 4 7978,-2 2 0,-17 7 0,-3 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14 25129,'0'-7'2622,"0"0"-2409,0 7-79,0 0-55,-4 54-23,-2-7-56,-4 51 0,-2-21-549,-3 1-572,1-5-1366,-1-6-7344,4-11 9353,2-10 0,5-23 0,3-8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1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26799,'68'-50'67,"-9"8"-538,-34 37-773,-4 1-1423,-3 4-7164,-3 0 8936,1 0 0,-8 0 0,-1 0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27460,'-44'63'123,"9"-7"-100,33-24-1,4-4-22,6-7 0,5-7 22,8-7 23,1-4-45,1-3 11,-1-5 12,0-5-23,-2-7 0,-1-6-235,-3-2-270,-4 0-469,-6 3-942,-3 2-3788,-3 6 5704,-6 6 0,5 5 0,-4 3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2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25566,'0'61'-874,"0"-8"-1042,-1-39-3530,0-3 5446,0-5 0,1-4 0,0-2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2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26216,'18'69'818,"-3"-6"-706,-12-31-100,-1-2-12,1-6-236,-1-6-705,0-6-1278,-1-2-7294,-1-3 9513,-1 0 0,1-3 0,-1-1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28671,'51'-12'0,"1"0"0,0 0 0,0 1-5661,44-10 5661,-1 1 0,-7 2 1409,-7 2-1409,-3 6 0,1 3 0,0 3-807,-8 3-93,-15 11-4703,-20 5 5603,-19 16 0,-10-13 0,-6-1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1 380 26743,'83'-2'642,"0"-1"1,7-2 0,1-2-2348,1-1 0,3-2 1705,-25 1 0,2-1 0,1-1 0,5 0 0,2-1 0,0 0 0,4-1 0,0-1 0,2 0-728,2-1 0,1 0 0,0 0 728,2 0 0,1 1 0,-1-1 0,1 0 0,0 0 0,0 0 94,-2 1 0,1 1 1,-2 0-95,-2 1 0,-2 1 0,0 1 0,-6 2 0,-2 1 0,-1 1-180,24-1 0,-4 3-1305,-15 5 1,-7 4 1484,-16 5 0,-7 1 0,3 3 0,-26 5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6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21592,'33'-28'147,"10"0"-852,13 8 705,7 1 0,-1 0 1506,-7 8-1506,-10 3 1053,-11 5-1053,-6 2 1686,-6 1-1686,-5-1 3099,-2 1-5306,-5 0-1704,-4 0 3911,-4 5 0,-2-3 0,0 3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6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4 24950,'-3'-2'2432,"1"0"-2108,2 2 225,0 0-448,-7 38-79,0-5-22,-6 35-448,0-16-515,0-2-1189,2-6-5848,4-9 8000,4-11 0,3-12 0,0-7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27101,'-15'82'941,"3"-5"-672,7-15-90,4-6-44,0-2-89,8-9-46,2-6 0,9-10 0,2-8 0,5-11 0,3-5 0,4-18 0,2-9 0,1-15-550,-3-8-705,-4 0-1232,-2 1-7344,-5 6 9084,-1 7 0,-10 15 0,-2 6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7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23336,'2'-3'3463,"-1"1"-3004,-1 2-167,0 0 156,11 57-146,-3-2-213,-1-2 1,0 3-23,-2 38-55,-2-2-12,-3-1-45,-2-6-728,-1-5-482,-2-11-1423,0-15-7153,2-18 8350,2-18 0,1-11 0,0-7 1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7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2 300 24580,'-1'-9'2398,"0"2"-1692,74 1-292,3-1-1171,1 0 1,6-2 829,-6 1 0,0-1-57,7-1 1,1 0-17,-1-1 0,-1 0 0,-4 1 0,-3-1 0,-6 2 0,-2 0-1600,-9 0 1,-2 0 1599,40-5 23,-18 0 938,-14-1-961,-14 1 0,-10-1 12,-7 1-1,-8 1-11,-5 0 638,-5 4-569,-5 1 3323,-3 3-3392,-4 2 0,-1 2 0,-2 0 0,1 1 0,1 6 0,2 13 0,0 18 0,-2 21 0,-1 18 0,-2 13-226,0 9 226,0 0-723,-3-2 723,2-9 0,-1-7 0,1-11 0,1-9-96,0-10 96,0-9 0,0-11 0,0-9 208,0-7-208,0-5 731,-6-2-731,-10 1 0,-18 2 0,-24 6 0,-29 7-1643,30-9 0,-5 1 1643,-10 2 0,-4-1 0,-5 0 0,-5-2-167,9-5 0,-5-2 0,5-1 167,-7 1 0,2-3 0,-17-4 0,7-5 0,0-10 0,24-8 0,7-7 0,26 9 0,3-3 3144,18 12-4377,2 2-932,-1 5 2165,-3 2 0,8 3 0,-1 0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8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83 24364,'56'-18'358,"1"1"1,-2 0 0,-2 3-214,27 5-66,-10 3-12,-16 5 1100,-21 2-1055,-16 11-3377,-13 12 3388,-23 22 660,-17 20-783,6-25 0,-5-1 0,-4 4 0,-3 0 0,-2-1 0,-2-1 0,2-3 0,1-2 0,2-3 0,1-2 0,-28 23 425,2 1-425,27-20 0,4-1 0,25-22 0,6-5 3292,2-2-3292,4 1 303,14 0-303,16-2 0,24-2 0,17-6 0,12-13 0,5-11 0,-44 7 0,0-4-174,0-1 0,0-1 174,-3-3 0,-1-1 0,38-28-1614,-10 0-1848,-7 3 3462,-9 4 0,-25 22 0,-9 8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0:5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1144 81 23348,'-66'-20'1064,"-1"1"0,-1 3 1,-1 4-785,-2 3 0,0 4-401,-1 9 1,0 6 366,3 4 1,1 5-756,3 9 1,3 7 608,4 4 1,5 4-89,5 5 0,5 3-12,8 3 0,5 3-160,8 3 1,5 2 159,5 3 0,6 3 0,7 5 0,5 1 0,5 5 0,5 0-462,6 7 1,6 1 461,5 0 0,4 0 0,3-2 0,4-2 0,2-6 0,3-6 0,3-9 0,3-8 0,3-11 0,3-9 0,2-11 0,4-8 0,1-8 0,1-9 0,2-10 0,0-7 0,-1-5 0,0-6 0,-1-9 0,-2-6 0,-2-3 0,-4-4-402,-1-4 0,-4-2 402,-5-3 0,-3-2 0,-5 0 0,-5-2 341,-6 0 0,-5-1-341,-7 0 0,-6-1 0,-3-1 0,-7 0 19,-10 0 1,-6-1-20,-2 0 0,-7 0-822,-9 3 0,-6 3 822,-1 6 0,-4 3 0,-2 9 0,-3 7 443,1 11 0,-1 7-443,-45 3-13,-2 46-575,46-1 0,1 8-582,-3 15 0,3 9-1525,-1 9 1,2 5 2694,0 11 0,5-3 0,15-32 0,3-4 0,-12 35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93 19168,'-2'-1'4572,"1"0"-2600,1 1-1636,-2-4-101,1 3-11,-1-3 258,5 4-134,8 0-79,10-3 78,10-3-34,8-2-145,7-3-44,4-1-11,0 1-113,1 2 0,-5 2 0,-5 2 0,-5 1 0,-5 2 0,-6 0 0,-4 1-125,-6 0-524,-5 1-181,-4 0-368,-4 0-987,-2 0 2185,-14 0 0,11 0 0,-11 0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26474,'-73'38'638,"10"0"-492,37-3 11,4 6-22,3 7-57,8 3 12,3 4 33,5-4 34,3-6 44,8-5 12,4-6-23,9-6-121,4-2-69,4-4 0,3-2 0,3-3 0,3-3 0,0-5 0,1-5 0,-5-2 0,-2-2 0,-6 0 0,-2 0 0,-4-2 0,-4-2-539,-4-5-828,-5-6-773,-3-6-6395,-3-2 8535,-1 3 0,0 7 0,0 6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5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28580,'73'-2'91,"-11"0"-91,-34 2 0,-5 0-718,-2 0-638,-2 0-1367,3-5 2723,2-5 0,-9 3 0,-3-2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5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28580,'-11'53'30,"1"1"0,0-3 1,1-3-436,-1 12-692,4-3-685,3-12-2061,2-9 3843,9-14 0,-6-11 0,6-7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6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6 24603,'-2'-3'2532,"0"1"-2252,2 2-101,0 0-78,-25 51-45,16-13 45,-18 46-11,23-26 111,4 0-3380,1-6 3358,7-6-89,5-11-44,9-9-46,4-9 0,1-9 0,2-4 0,-3-4 3392,-2-9-3392,-2-7 0,-1-16 0,1-8 0,-5-5-147,-2 2-312,-8 4-224,-3 7-259,-4 6-649,-5 4-1423,-5 3-6817,-9 5 9465,-5 7 0,10 3 0,2 4 1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6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22473,'-4'3'3676,"1"-1"-3060,3-2 113,0 0-629,22 22-77,-5-14-23,19 16-202,-10-22-482,-2-2-346,-1-1-819,0-5-2835,-1-3 4684,1-9 0,-10 8 0,-1 0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6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28065,'1'43'606,"-1"1"-606,-6-1 0,-1 5-192,-5 3-749,1-1-482,3-2-1591,1-8-6817,5-6 8913,0-8 0,2-12 1,0-5-1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6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24502,'62'-21'593,"-2"5"-548,-39 18 56,1 1 33,-11 3-66,-3 1 10,-3-1 192,-3 2 211,-1 1-145,-2 6-123,-6 5-23,-4 5-10,-8 3-57,1 3 1,1-1 111,3 0 90,4-7-124,5-4-44,3-5-79,2-3 90,10 2-99,2-4-69,11-2 0,0-4 0,1-3 0,0 0 0,-1-1-382,-1-4-492,-4-2-258,-3-5-1221,-5 2-7474,-6 2 9827,-2 5 0,-2 1 0,0 2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7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7 129 22160,'-4'0'3608,"1"0"-2801,3 0 145,0 0-593,44-24-203,-18 12-156,36-20 0,-31 19-156,-4-1-640,-5 1-615,-4 2-5040,-4 5 6451,-5 3 0,-4 3 0,-4 0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7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 23695,'-2'0'1972,"0"0"-1725,2 0-214,40-4 12,-22 2 11,31-3 11,-35 4 415,-5 1 33,-4 5-189,-3 3-125,-2 7-55,-2 5-57,-3 4 1,-3 5 78,-4 3 0,2 1 0,0 1 11,4-4-155,3-2-24,2-7 0,1-5 0,6-6 0,6-5 0,8-3 0,7-3 0,2-7-640,2-3-727,0-9-1535,0-4 2902,0-1 0,-13 10 0,-4 3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8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28076,'-18'26'168,"0"11"-168,5 17 11,2 11-11,5 6 23,3 3-12,3 0 11,10-7 12,5-9-12,11-15-11,3-17-11,7-13 34,1-22 0,2-16-23,1-18-11,-3-13 0,-1-4 22,-5 0-22,-5 3-358,-7 4-527,-9 4-774,-5 7-3562,-7 9 5221,-8 10 0,5 12 0,-5 6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8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59 22765,'-5'0'3765,"1"0"-3205,4 0 23,0 0-438,50-23-77,-24 16-57,40-17-11,-39 22-45,-1 1-481,-4 0-472,0 1-1019,-4 0-4168,-4 0 6185,-6 4 0,-4-2 0,-2 2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8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18841,'-3'73'1008,"0"-7"1552,0-23-2761,-1-5-965,-1-4-547,-2-6 1713,-1-2 0,3-14 0,1-1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8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4 167 24390,'-2'-3'2554,"0"1"-2105,2 2 581,0 0-895,48-16-102,-16 10-22,40-14-11,-29 12-526,0-4-718,2-6-1647,-1-6 2891,0-4 0,-19 12 0,-5 2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35 23941,'-4'-2'2309,"1"1"-1996,3 1 349,0 0-505,49-13-68,-18 9-33,38-9-22,-31 11 55,-5 2 79,-4 0-22,-3 3 67,-5 0 281,-4 11-494,-9 5 0,-5 13 0,-14 12 0,-9 12 0,-12 11 0,-3 5 0,-1-2 0,4-7 0,7-14-225,8-12-1546,8-16-2004,6-11 3775,14-8 0,-8-3 0,7-1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9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9 26015,'0'-4'2656,"0"0"-2656,0 4 0,0 54 0,-1-8 0,-7 49 0,0-26 0,-3-7-998,6-12-2857,3-11 3855,10-10 0,-6-15 0,6-5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0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6 23258,'-4'-3'3216,"0"1"-2600,4 2 672,0 0-995,-4 36-293,3-6 0,-3 35 0,1-15-91,-2 3-962,-2-3-538,0-5-1883,-2-7 3474,-2-9 0,4-14 0,1-6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24636,'78'-35'415,"-9"15"-499,-36 34 578,-3 13 215,-7 5-138,-7 5-66,-7 2 55,-6 3-144,-7 2-304,-7 3-78,-9-1-23,-7 0 201,-3-5-906,-1-6-371,3-7-828,5-8-1906,10-11 3799,7-4 0,4-5 0,2 0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0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27482,'14'56'0,"-6"-2"-459,-16-15-583,-6 2-1155,-4-1 2197,-6 6 0,12-24 0,0 0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0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26810,'67'-38'190,"-10"9"-190,-36 28-369,-7 1-505,-4 3-1199,-6 8-3574,-4 8 5647,-11 10 0,7-11 0,-6-2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0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27158,'-1'69'1433,"1"-9"-1353,6-31-80,14 2 0,1-11 0,12-2 0,-6-13 0,2-5 0,2-12-24,3-8-1724,3-16-1826,2-3 3574,-1 3 0,-17 14 0,-7 11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5 153 26575,'-4'-21'818,"9"-1"-695,23 4-78,9-2-34,7 1-11,2 4 0,-3 3-213,-5 3-672,-7 2-1345,-7 2-5748,-7 2 7978,-8 2 0,-5 1 0,-4 0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1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18 25039,'-3'0'2119,"1"0"-2030,2 0-347,19-4-683,-4 2-1076,21-5-4068,-6 5 6085,1 1 0,-13 0 0,-6 1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1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24580,'13'69'1323,"5"-14"-920,10-45-11,17-5-213,-13-10-56,7-4-56,-20-8-22,-6-1-45,-6-1-201,-3 1-751,-4 0-1379,0 2-7500,0 0 8260,-1-2 1,1 9 0,0-2-1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1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27919,'-14'61'3,"0"0"1,0-3 0,1-3-967,-7 21-1345,0-3-7523,3-9 9624,1-10 1,7-25 0,3-10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1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 27516,'37'-35'-628,"0"0"1,28-26-1468,-37 40-4090,-5 3 6185,-4 2 0,-10 9 0,-3 0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2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23672,'-7'0'3071,"2"0"-2747,-19 64-65,11-19-181,-4 5 0,1 3-33,3 15-45,3-1-336,5-8-661,2-12-1390,12-14-5860,8-17 8247,12-9 0,-9-7 0,-2 0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2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36 26395,'-19'83'684,"4"-14"-516,16-42-67,7-8 112,5-10 89,11-9 12,4-16-101,1-11-79,-1-10-78,-4-3-22,-7 3-34,-9 5-560,-3 8-449,-5 7-1086,-7 8-7736,-3 6 9818,-7 12 0,6-7 0,2 8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2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24255,'0'3'3227,"0"-1"-2342,0-2-874,0 28-11,0-15-347,0 22-370,-1-24-515,0-3-1178,0-5-317,1-1 1,0-2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2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17073,'0'0'0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2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17073,'0'0'0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2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1 300 26490,'67'-37'0,"1"0"0,-4 2 0,-3 4 0,27-4 0,-9 5 0,-8 3 1025,-9 6-2045,-6 2-2084,-4 4 3104,-3 7 0,-22 3 0,-6 5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1:1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2174 23807,'-6'7'1972,"2"-2"-1636,4-5-156,-16-52 66,7-7-106,-3 2 0,1-6-194,3 2 1,1-2 187,-2-10 1,-1-2-23,-2-5 0,-1-2-11,-1-6 0,-2-1-818,-2-2 1,-1-1 800,0 4 0,-1 0-39,0 5 0,0 2-61,1 9 1,1 4 127,1 10 0,2 4-44,-10-29-68,9 27 0,8 19 336,5 14-336,7 7 1648,12 6-1648,19-1 192,27 1-192,26-2 0,-31 5 0,3 0-723,9 0 0,4 0 723,12-1 0,3 0 0,-24 3 0,2 0 0,7 0 0,12 0 0,9-2 0,3 1 0,-4 0-563,-15 0 1,-3 1-1,0 0 1,5-1 562,4 0 0,4-1 0,3 0 0,-2-1 0,-4 1 0,1-2 0,-4 0 0,-2 0 0,2 0-449,1-1 0,1 0 0,0-1 0,-1 1 449,-1 0 0,-1 0 0,0 0 0,-1 1 0,-3 0 0,-1 1 0,-2 0 0,0 1-345,17-1 0,-2 1 0,1 3 345,11 1 0,1 3 0,-8 2 58,3 4 0,-6 3-58,10 2 0,-12 6 946,-19 16-946,-30 0 1806,-21-3-1806,-12-4 1834,-5-5-1834,-10-4 1088,-3-6-1088,-11-4 737,-19-5-737,7-4 0,-13-6 0,13-5 0,2-5 0,5 0 0,4 0 0,-3-1 0,10 7 0,-3 1 0,10 11 0,0 23 0,1 22 0,-5 39-501,6-31 0,0 4 501,-1 7 0,1 1-1530,-2 5 0,0 0 1530,0 3 0,0 0 0,-2 0 0,-3 6-315,-3-1 0,-3 6 0,-1-3 315,-3 15 0,-1 1 0,2-11 0,-1 3 0,1-5 0,-1 5 0,3-5 0,2-3 0,1-1-219,3-9 0,1 1 219,-1 12 0,2-4 177,4-26 1,1-3-178,-2 8 0,1-7 2551,4-8-2551,2-15 1390,2-13-1390,1-9 831,0-4-831,-13-8 318,-8-5-318,-65-17 0,-6 5-571,16 6 0,-5 2 571,-1 6 0,-2 1 0,-14 1 0,-3 0-535,26 3 0,-1 0 0,-1 0 535,-4 0 0,0 0 0,0-1 0,0 0 0,0-1 0,0-1 0,3-1 0,0 0 0,1-1 0,2-1 0,1-1 0,0 0 0,3-1 0,0 0 0,0 0 0,2 0 0,-1 1 0,1-1 0,0 2 0,0-1 0,1 1 0,-29-2 0,1 0 0,9 3 0,2 1 0,15 1 0,5 1 0,-30 1-3127,42 2-425,29 5 3552,28 8 0,-1-5 0,8 5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5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13 26093,'8'-6'616,"-2"16"-493,-5 35-44,-1 11-4275,-3 6 4230,-1-2 892,-1-8-903,2-12 22,1-13 0,2-12-11,0-9 279,5-8 3594,2-12-3515,6-9-179,0-10-189,0 1-24,-2 1 0,-2 4 0,0 1 0,3 0-864,4-4-424,5 0-1132,9-1-7411,6 2 9549,8 5 0,-19 11 0,-3 4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5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134 165 25487,'64'-36'180,"-6"-8"-146,-43 15 22,-2-3 11,-21 19 45,-5 6 56,-10 3-11,-4 10 89,-1 10 169,-3 12 168,-1 13 111,-1 7-222,1 4-472,4 2 0,10-4 0,8-2 0,17-5 0,14-5 0,19-11 0,17-12-181,10-17-1510,8-19-2108,-1-12 3799,-2-5 0,-33 15 0,-11 9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0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16479,'0'-5'6555,"0"1"-5547,0 4 2186,0 0-2847,24-25 12,-16 19-23,18-17-68,-20 33-143,0 7-125,-1 11 0,0 7 0,-2 3 0,-2 1 0,-1 1 0,0-3 0,0-5 0,0-4 0,2-9 0,-1-6 0,1-8 0,0-3 0,1-2 0,3-1 0,4-9 0,5-6 0,5-13 0,0-2 0,0 1 0,-4 4 0,-4 5 0,-1 5 0,-4 4-427,0 4-2082,3-1-539,-1 3-6783,4 0 9081,-3 5 0,-5 1 0,0 0 1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26071,'0'11'280,"0"5"-224,0 8 56,0 1-12,0-3 24,0-1 55,3-2-34,4 2 46,7 0 0,5 3-146,2-1-45,1-4 22,-1-5-22,0-5 11,-2-5-3392,-1-2 3393,-2-2 77,-2-7 68,0-3 56,-4-9-23,-1-3-89,-4-1-34,-1 0 3370,-4-1-3426,0 2 45,-5-4-56,-1 10-45,-7 0-347,0 12-268,-1 2-327,1 2-727,3 0 1714,3 9 0,4-7 0,1 7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1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12 23135,'0'-6'3496,"0"0"-3205,0 6 113,-15 53-192,6-18-55,-10 42-157,14-38 0,2-10-11,3-10-23,1-10 1,4-5-102,5-3 1,5-9 89,2-3 45,1-8 0,-3-1 11,-1 4 1,-4 2 55,-2 5 67,-1 3-22,-4 4 45,1 2 45,-2 0 22,0 7-56,-2 4-112,0 13-56,0 6-12,-4 6-480,-2 1-203,-5-4-2745,3-6-1770,3-13 5210,4-17 0,1 0 0,2-9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1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 26418,'18'-1'941,"-5"9"-885,-11 24-56,-1 9-190,-5 7-326,-4 3-470,-6 0-818,-1-3-3417,2-7 5221,5-8 0,4-17 0,3-6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2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23930,'2'-3'3160,"-1"1"-2566,-1 2 168,0 0-594,2 32-168,-2-8-56,-2 27-706,-3-17-672,-2-4-2353,1-5 3787,3-5 0,2-10 0,1-3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2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23000,'0'-3'3395,"0"1"-2913,0 53-179,0-24-124,0 39-156,5-42 77,29-21-88,-8-16-12,22-21-101,-22-7-45,-6 1-179,-10 8-269,-6 7-314,-8 11-683,-9 7-2487,-11 12 3230,-13 15 0,15-9 0,1 7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2:13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100 249 25499,'0'-21'1008,"0"5"-806,0 16-12,2 6 69,2 9-13,4 13 0,3 15-66,1 9-124,1 4-45,1 0 0,-1-4-11,0-7 0,-2-10-11,-2-11-56,-3-11 55,0-7-21,0-12 33,6-19 0,5-19 11,4-23-11,0-11 0,-4 0 34,-7-18-12,-8 36 45,-9-1 23,-4 42 55,-5 11-33,-1 5-67,0 9-45,0 5 11,1 6-11,2 1 0,4-4-11,4-6 11,4-4-11,0-3-23,2-4 23,-1-9 11,1-10 0,0-10 11,0-9 23,0 15-34,0 2 0,0 18 67,0 3 45,-1 5-112,-7 17 11,-7 15-11,-12 24 0,-4 11 0,-2 5 0,16-26 0,1 1-11,-5 20 11,4 11-11,13-38 0,2-14-68,2-12 35,0-9 44,6-12 0,8-18 11,10-21-11,11-25 0,2-14-242,-2-3 286,-8 5 80,-13 15 11,-6 14-135,-9 14 0,-7 12 0,-3 9 0,-7 8 0,0 6 0,1 2 0,1 1 265,1 1-265,3 3 0,4 4 0,1 9 0,-1 33 0,2-5 0,-1 22 0,5-23-136,0-9-1219,6-8-506,10-8-2161,10-5 4022,16-3 0,-16-6 0,-2-2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15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93 22225,'5'-3'0,"-1"1"1139,14 2-1139,6 0 396,5 0-396,13 0 200,-4 0-200,-1 0 615,-2 0-615,-7-4 0,7 3 0,-5-4 0,5 1 0,-7-1 0,-6 0 0,-1-2 0,-7 6 0,7-3 0,-9 4 0,7 0 0,-8 0 0,3 0 0,1 0 0,5 0 0,2 0 0,6 0 0,7 0 0,-5 0 0,13 0 0,-6 0 0,8 0 0,0 0 0,-8-4 0,6-2 0,-13 1 0,5-4 0,-13 4 0,-1-3 0,-1 4 0,-8 1 0,8 3 0,-10-3 0,1 2 0,0-2 0,0 3 0,-3 0 0,2 0 0,-5 0 0,1 0 0,-1 0 0,0 0 0,0 0 0,-3 0 0,0 0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31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28671,'73'-16'0,"-7"1"0,-29 8 0,-1-1 0,-4-4 0,-2-3-1211,-4 0-1176,-2-3-2476,-4 3 4863,-7 6 0,-6 5 0,-5 4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31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 26317,'-54'68'806,"8"-6"-794,21-24-12,5-4-426,5-6-660,4-5-954,5-8-3854,3-6 5894,1-5 0,2-3 0,0-1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3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20154,'2'-3'4997,"0"0"-4189,-2 3 188,0 0-872,24 40-113,-15-19-11,17 30-829,-18-32-1165,1-3-3855,1-5 5849,2-3 0,-5-5 0,-1-2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3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23381,'4'-5'2970,"-2"0"-2746,-2 5-168,35-10-56,-19 5-303,26-9-986,-27 8-2005,-4-1 3294,-1 0 0,-6 2 0,0 2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31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23583,'-2'-1'3126,"-16"45"-2779,7-12-189,-13 38-125,9-25-33,1-3-224,2-4-762,2-6-1457,5-8-7388,2-7 9005,7-8 1,-4-5 0,4-3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32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4 24591,'0'-2'2398,"0"1"-2073,0 1-157,-17 39-56,4-11-11,-13 32-22,10-25 10,6-4 90,5-6 34,3-5-34,2-5 45,4-3-211,7-1-13,8-5 0,9-2 0,7-3 0,2-9 0,2-1 0,-1-9 0,-6 1 0,-5 1-315,-6 4-1153,-7 3-683,-5 3 2151,-5 4 0,-3 0 0,-1 2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32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65 24087,'-1'-2'3138,"1"0"-2679,0 2-201,45-21-158,-18 13-88,34-16-12,-32 21-527,-6 0-683,-4 2-1446,-6 0 2656,-2 2 0,-7 0 0,-1 0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3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27326,'-29'68'1345,"4"4"-1345,21-43 0,0 9 0,4-19 0,6-3 0,3-6 0,9-5 0,5-3 0,6-8 0,6-8-763,2-8-503,1-6-527,-5 2-2051,-3 6 3844,-8 7 0,-10 8 0,-4 3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3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27471,'70'-42'627,"-10"5"-615,-32 24-12,-4 2-314,-4 4-583,-7 2-559,-4 3-975,-5 1-7400,-3 1 9731,-6 7 0,4-5 0,-3 5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3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26171,'-47'27'852,"10"-3"-695,32-14-90,3-1 45,2 2 23,0 1-91,0 2-32,0 3-12,4-2 11,4 0-11,7-2 0,3-4-3392,5-4 3392,1-2 0,1-3 0,1-1 11,-4-3-11,-2-2-235,-5-3-337,-3 1 2844,-2-1-4289,-3 1-3743,-3 0 5760,-1 4 0,-3 1 0,0 3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4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86 23572,'-7'0'2947,"2"0"-2791,5 0 292,0 0-10,18-2-136,4-1-44,22-5-101,2-2-101,3-3-3404,-1-1 3382,-4 1-23,-7 3-11,-9 3-56,-8 3-627,-7 3-314,-5 0-740,-4 1 1476,0 0 261,-3 2 0,1-1 0,-2 1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4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24468,'0'-3'2263,"0"1"-1769,0 2-472,38-1 1,-14-2-23,30-2-247,-26 0-493,-6 1-492,-5 1-1087,-7 1-3363,-5 1 5682,-3 0 0,-1 1 0,-1 0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4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39 26026,'-21'64'1030,"4"-8"-839,18-31 0,6-3-68,4-3-56,9-5-67,4-5 0,4-5-146,7-9-571,6-11-594,4-13-1232,2-14-7288,0-8 8983,0-2 0,-22 22 0,-5 7 1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4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5 112 23986,'-2'-2'2432,"0"0"-2231,2 2-111,0 0-90,44-39 22,-21 24-22,34-27 0,-34 35 0,-7 3 0,-4 3 34,-4 2 112,-2 7 134,-4 5-45,0 12-134,-4 8-78,-6 8-23,-4 4 0,-5 1-561,0-3-492,2-4-1054,5-10-7417,5-7 9524,5-12 0,1-5 0,2-5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4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9 23101,'0'-5'3317,"0"1"-2936,0 4 78,0 0-403,-12 49-56,1-14-156,-11 39-887,7-28-1243,5-8-6632,4-6 8918,5-9 0,2-11 0,0-6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5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4 24188,'0'-2'2275,"0"1"-1995,0 1-146,0 37-78,-3-7-34,-3 33-22,-5-17-414,-2-3-976,1-6-2094,0-7 3484,4-8 0,3-12 0,3-4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26227,'49'16'695,"-8"3"-448,-33 7 66,-3 4 68,-3 5-123,-7 5-135,-6 3-89,-7 4-12,-7-1-22,-1-2-224,0-5-370,4-9-269,6-8-728,6-8-1882,5-8 3473,4-3 0,1-3 0,0 0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5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 23516,'2'-2'2745,"0"1"-2566,-2 1-179,-1 50-627,-7-19-807,-3 41-1625,-6-33-6772,0-5 9498,3-6 1,5-13-1,5-7 1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5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23280,'57'-36'-1703,"-9"7"-2320,-36 28 4023,-3 5 0,-6-3 0,-1 3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3:45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27011,'-21'74'1356,"5"-8"-1121,15-34-166,2-2-69,8-5 0,4-5 0,10-8 0,4-5 0,5-5 0,2-7-662,3-7-705,-1-7-1076,-2-5-5972,-3-1 8415,0 0 0,-14 11 0,-3 4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09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55 20457,'0'-1'4179,"0"-1"-2151,0 2-1703,-1-3-100,1 2 21,-1-3 124,4 4-124,3-1-11,3 0-56,4 1-44,2-1-89,2 1-46,2 0 0,0 0 0,2 0 0,0-1 0,1 0 0,-1-2 0,-1 0 0,1 0 0,-1 0 0,0 2 0,0 0 0,-1 0 0,0 0 0,-2-1 0,0 1 0,-1-3 0,2 0 0,-1 0 0,7 0 0,-5 2 0,3 1 0,-6 1 0,-2 0 0,2 0 0,-4 0 0,2 0 0,2 2 0,-3 0 0,2-1 0,-5 1 0,0-1 0,1-1 0,1 2 0,0-2 0,0 1 0,0 0 0,4-1 0,-4 0 0,3 0 0,-4 0 0,1 0 0,0 0 0,6 0 0,-4 0 0,5 0 0,-5 0 0,-1 0 0,3 0 0,0 0 0,1 0 0,3 0 0,0 0 0,6 0 0,-7 0 0,3 0 0,-9 0 0,-2 0 0,0 0 0,0 0 0,0 0 0,7 0 0,-5 0 0,4 0 0,-7 0 0,-1 0 0,-2-1 0,-2 1 0,-3 0-3048,-12 0 3048,5 0 0,-6 0 0,7 0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0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5 25297,'0'-2'1670,"1"-1"-1581,-28 44-89,9-11 0,-25 38-414,17-20-841,0 3-1580,1-2 2835,3-6 0,9-17 0,5-9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26429,'65'-21'1132,"-9"4"-1054,-30 16-55,-4 1-23,-2 6-493,-5 3-852,-2 8-2924,-3 0 4269,-1-3 0,-4-5 0,-1-5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0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27785,'25'59'-168,"-5"-8"-628,-18-26-829,-1-1-1994,-1 3 3619,-6 1 0,4-11 0,-4-3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28278,'72'-32'393,"-4"6"-393,-21 21 0,-2 2 0,-4 2 0,-4 1 0,-6 0 0,-4 0-1424,-4 0-1915,-7 3 3339,-7 5 0,-5-3 0,-4 2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1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26575,'-30'80'-1468,"2"-8"-2118,13-28 3586,1-4 0,8-18 0,2-7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1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22956,'4'0'3753,"0"0"-3417,-4 0-280,0 0-56,21 38-146,-16-21-895,17 31-1738,-29-29 2779,-5 1 0,3-9 0,-1-2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1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24491,'0'-2'3742,"0"0"-3485,45-16-167,-9 8-90,41-14-34,-19 12-929,-1-1-740,-1-1-3698,-3-1 5401,2-1 0,-25 6 0,-5 1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1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32 26395,'-25'72'751,"7"-8"-549,27-32 56,7-5 33,8-8-11,3-6-146,0-8-78,1-2-22,-1-12-1,-2-4-10,-1-13 10,-5-3 12,-4-2-11,-9-1-12,-2 1 12,-5 2-23,-6 3 0,-3 4-11,-9 10-235,-5 5-583,-4 11-537,-2 9-1861,1 8 3216,5 9 0,10-12 0,6-4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1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27404,'73'-18'918,"-19"3"-918,-23 3-481,-19 2-763,-4-2-1064,-4-1-3563,-1-3 5871,2-2 0,-2 8 0,0 1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2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28671,'0'89'0,"0"-6"-136,-1-30-1533,1-4-2544,-1-10 4213,9-11 0,-7-14 0,7-7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2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28671,'-36'21'0,"8"4"0,25 10 0,1-1 0,7-3 0,6-6 0,10-7 0,8-8 0,8-6 0,3-13 0,-1-5 0,-2-12 0,-7-5 0,-9-2 0,-7 4 0,-7 3-1021,-4 8-928,-7 7-5200,-4 6 7149,-7 15 0,5-7 0,0 8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2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28671,'-14'56'0,"2"-6"0,8-31 0,1 3 0,-3 0 0,0 3 0,0 1 0,-2 2 0,1-1 0,1-2-830,2-3-414,2-5-1154,2-5-3877,2-6 6275,7-3 0,-5-3 0,5 0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27056,'14'57'-2084,"-4"1"-4706,-19-35 6790,-7 6 0,5-19 0,-1 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27303,'-3'-5'1368,"0"2"-1368,43 6 0,4 0 0,46 1 0,0-2-624,8-2 624,0 0 0,-7 0 153,-9 0-153,-8 0 0,-6 0-1390,-9 0-2711,-10 0 4101,-15 3 0,-16-2 0,-9 2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9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26933,'63'0'359,"-7"0"-292,-27 0 0,-3-2 1,-2 0 32,5-6-66,-10 4 11,2-4 44,-10 5 12,-3-1 0,-2 3 56,-2-1-12,-1 2 57,-1 0-34,-1 0-133,-1 0-35,2 3 0,-2 5 0,0 6 0,0 8 0,0 5 0,-2 3 0,-3 2 0,-4 0-550,-4 0-1097,-4 0-2522,-4-1 4169,-2-2 0,9-13 0,3-4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9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27874,'12'53'-863,"-5"-9"-1109,-13-29-4806,-4-2 6778,-1 1 0,4-7 0,2-1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19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28671,'82'-12'0,"-1"0"0,-20 4 0,2 1 0,-4 3 0,-8 1 0,-8 3 0,-10 0-4252,-9 0 4252,-7 0 860,-6 0-860,-6 0-1805,-1 1-4123,-7 5 5928,-6 6 0,4-4 0,-4 1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26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66 24636,'-5'-2'2824,"1"1"-2499,4 1 561,0 0-886,38-21 0,-15 12 0,32-15 0,-24 20 0,-3 1-3392,-4 2 3392,-5 1-1245,-7 0-1153,-5 0-7433,-4 0 9193,-1 0 1,-2 0-1,0 0 1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26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24681,'0'-2'3014,"0"0"-2510,0 2-504,39-4 0,-24 3 0,31-3-728,-34 4-504,-1-1-1279,1 1 2511,1-1 0,-6 1 0,-2 0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27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42 26418,'-45'71'1031,"9"-7"-751,31-28-34,2-5-100,9-8-34,8-10-67,10-7-12,7-14-3369,4-10 3347,-1-12 12,-4-6-23,-6 0 0,-8 4-191,-7 3-525,-5 5-584,-3 2 1185,-4 4 115,0 1 0,0 8 0,0 2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27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4 24143,'0'-2'3115,"-1"1"-2521,-8 42-146,2-3-280,-11 41-168,3-12-11,-3 1-952,0-2-774,-2-4-3451,2-7 5188,3-11 0,6-19 0,5-11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4:2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27762,'54'-36'303,"-3"6"-326,-20 27-716,3-2-930,0 2-3934,-2-3 5603,-5 2 0,-12 1 0,-5 3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15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1459 27202,'-8'0'1176,"0"-1"-1008,7-7-123,-2-8-22,3-15 34,-1-16-57,1-12 0,0-17 0,0-10 0,0-13 0,0 46 0,0-2-227,0-2 0,0 0 227,0-1 0,-1-1 0,0 2 0,-1 0 0,1 3 0,-1 1 0,-2-44 0,1 11-11,1 14 11,2 10 0,0 13 0,0 9 0,0 12 0,0 10 0,0 8 0,0 5 453,0 4-453,0-1 12,2 0-12,1 0 0,5 1 0,17 0 0,3 2 0,19 2 0,2 1 0,8 1 0,7-1 0,8-1 0,5 1 0,2-1 0,-2 2 0,-25-2 0,-2 1 0,25 2 0,19 1 0,-29-3 0,4-1 0,3-2 0,1 1 0,20-1 0,-29 2 0,9 0 0,-38 1 0,-8 0 0,-4-1 0,-7 0 0,-2-2 0,-6 0 0,-2 1 0,-2-2 0,-2 0 0,-2 0 0,0 1 0,0 1 0,0 3 0,0 3 0,1 3 0,0 1 0,1 1 0,0-1 0,2-1 0,-2-1 0,2 1 0,-2 4 0,-1 3 0,0 5 0,-1 5 0,0 6 0,0 4 0,-1 6 0,-2 5 0,-2 4 0,-3 2 0,0 3 0,1 1 0,0 0 0,2 0 0,0-3 0,2 17 0,2-19 0,0 11 0,1-23 0,0-3 0,2-1 0,2-2 0,1-3 0,4 10 0,-2-12 0,1 4 0,-2-16 0,-2-3 0,0-2 0,-1-3 0,0 0 0,0-1 0,2 4 0,-2-3 0,1 3 0,-1-6 0,0 0 0,-1-2 0,-1 0 0,2 0 0,-1 2 0,2-2 0,-2 3 0,0-5 0,-2 1 0,1-3 0,-1 0 0,0-2 0,-8 0 0,-4 0 0,-13 1 0,-7 3 0,-7 1 0,-4 3 0,-2 1 0,0-2 0,-1-1 0,-1-4 0,-1-2 0,0-2 0,2-2 0,7-1 0,4-2 0,9 3 0,6 2 0,7 2 0,6-1 0,3-1 0,3-1-237,1-1-2967,0 0 3204,0 2 0,0 0 0,0 2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19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36 24939,'-2'-2'2016,"0"1"-1175,2 1-359,48-3-202,-1 0-167,51-4-113,-10 2 0,7 0 0,-2 1 0,-1 1 0,-10 1 0,-10 1 0,-14 1 0,-17 0 0,-16 5 0,-13 4 0,-9 11 0,-17 12 0,-13 17 0,-18 16 0,-9 10-294,-2 5 294,4-3 0,10-7 0,10-7 0,10-10 0,9-12-225,6-13-3909,25-28-3384,8-25 7591,26-33 0,-24 22 1,-1-1-1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19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26597,'-10'92'1037,"1"-41"0,-2 2-1037,-4 6 0,-2 1-217,-1 6 0,0-1 217,1 0 0,1-2 71,3-5 1,2-2-72,-1 37-960,7-22-1752,13-21-7119,7-19 8639,14-17 0,-11-8 0,-1-6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0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 23964,'-4'-3'3518,"0"1"-2935,4 2-337,46-3-167,-18 2-68,38-2-11,-30 2-650,0 1-706,3 0-1893,4 0 3249,2 0 0,-18 0 0,-6 0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0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27729,'17'97'213,"-5"1"-213,-11-14-45,-4 2-34,-1-4 46,-3-10 22,2-11 22,1-19-22,1-16 22,1-15-11,1-8 123,1-18 67,0-13-66,0-23-46,1-12-33,3-5-23,2 5-22,4 8-56,2 12-605,2 9-762,4 10-1871,2 10 3294,2 7 0,-10 6 0,-2 1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1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55 23124,'-4'-1'3607,"1"-1"-2878,3 2 100,0 0-672,-15-8 68,23 4-225,-4-9 0,32 7 0,6-2 0,5 2 0,-2 2 0,-2 2 0,-5 2 0,-7 0-13,-7 0-1275,-9 5-841,-8 6-5905,-4 6 8034,-13 4 0,7-8 0,-7-2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1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2 23023,'-4'-1'2992,"1"1"-2567,3 0 102,0 0-393,-28 36-44,14-7 0,-22 33 67,22-18-45,5-7 11,2-7 168,4-9 67,1-5-122,0-4-123,2-5-113,0-2 0,0-3 0,4-1 0,6-1 0,8-1 0,6-5 0,3-3 0,2-6 0,3-1 0,3-3 0,1 4 0,-1 2-237,-3 7-1488,-8 3-4312,-8 8-3794,-8 7 9039,-5 10 1,-3-8-1,-1 0 1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2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24435,'-1'3'2700,"0"0"-2319,1-3-269,-6 36-78,5-14-34,-5 29-325,6-24-493,0-5-942,-1-2-2374,-2-5 4134,-5 1 0,3-8 0,-1-1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2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6 297 23583,'-3'-5'3821,"0"0"-2981,3 5-413,0 0-427,45-29 0,-9 19 0,40-23 0,-18 26 0,1-2 0,1-2 0,-2-3 0,-2-4-752,-4-4-1814,-1-4-7265,-3-6 8975,2-4 0,-24 15 0,-4 3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2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869 5 23493,'-59'-2'997,"1"0"0,-1 8 1,0 6-763,-2 5 0,1 5-1950,0 9 0,2 5 1821,2 1 1,3 2-34,4 1 0,4 1 473,7-2 1,4 5-536,0 25 1,7 5-7,9-14 1,5 2-96,-2 26 0,6 3 107,6-15 0,3-1-12,5 6 1,3 2 78,3 4 0,3-1 84,4 1 0,7 0-97,5-15 0,5 1 0,2-6-55,7 4 1,6-5 0,18 10 0,8-13-17,-15-38 0,2-11 11,3-5 0,1-7-11,2-13 0,-1-7-23,1-4 1,-2-8 22,-1-10 0,-2-6-6,-1-5 1,-3-5 5,-2-4 0,-3-4 0,-4-3 0,-5-1 5,-5-2 1,-6-2 0,-7 1 0,-7-1-1,-6 0 1,-6 0 10,-8 1 1,-8-1-11,-6 2 0,-6 1-1,-8 2 1,-7 5-6,-5 5 0,-5 6-111,0 8 1,-5 9-568,-9 9 1,-1 13-2259,-13 16 3396,1 35 0,55-9 1,11 1-1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3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25129,'-6'-2'2421,"1"1"-2108,5 1-100,-17 57-90,11-20-89,-11 48-34,15-39-269,2-6-313,0-8-360,0-7-1254,2-7-4919,-1-8 7115,0-5 0,0-3 0,-1-2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3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24076,'76'21'1625,"-10"5"-1076,-33 8-34,-8 5 1,-10 0 33,-8 2-146,-10-1-78,-9-1-212,-9 0-113,-10 0 0,-5-2 0,1-3 0,2-5-281,4-6-492,7-6-303,5-8-1187,8-4-5816,4-15 8079,4-10 0,1 5 0,1-3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23807,'2'-2'2924,"0"1"-2666,-2 51-191,-4-16-67,1 42-134,-3-30-493,3-3-640,1-4-828,-1-5-2656,0-8 4751,-1-7 0,2-9 0,1-5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3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24435,'59'-13'1748,"-8"1"-1737,-31 11-11,-3-1-718,-5 1-884,-5 0-2700,-3 0 4302,-9 6 0,4-4 0,-5 4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4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26855,'-32'61'706,"7"-7"-359,23-24 45,6 0-123,3 1-167,6-2-102,5-3 0,4-7 0,4-9-13,6-8-793,8-22-595,8-14-1478,9-25 2879,5-18 0,-26 33 0,-7 3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4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1081 6 23852,'-52'-3'967,"0"0"0,-1 4 1,1 2-987,-1 5 0,1 5 221,-1 3 0,1 3-23,-1 6 0,2 3-45,-1 3 1,2 2-262,0 3 1,2 2 216,0 2 0,3 3-90,2 2 0,3 2 0,3 2 0,4 2 0,4 3 0,4 1 0,5 4 0,5 1-415,5 5 0,3 2 415,2 4 0,4 0 0,7 5 0,4 0 0,3 2 0,3 0 0,7-1 0,4-3 0,3-2 0,3-2 0,0-7 0,3-4-204,-2-9 0,4-6 204,0-7 0,2-7 0,45 5 0,11-19-1254,-44-20 0,2-5 1254,2-2 0,0-4 0,3-8 0,-1-3-56,0-2 0,0-3 56,-2-1 0,0-2-12,-3-1 1,-2-1 11,-3-1 0,-3-2 0,-4 0 0,-3-3 335,-4-1 0,-4-3-307,-3-2 0,-3-2-22,-2-3 0,-3-2 0,-3-3 0,-2-2-65,-4-1 1,-2-2 58,-2 0 0,-3-1 0,-5 0 0,-4 0 0,-2 3 0,-4 1 1381,-3 4 0,-3 3-1381,-21-34 0,0 24-853,6 25-193,8 20 1046,-2 23 0,16-2 0,-2 9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28671,'60'-10'0,"-5"2"0,-15 6 0,-5 1 0,-8 1 0,-3 0-696,-7 0-2128,-2 0-7007,-5 0 9692,-1 0 0,-5 0 0,0 0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5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26899,'5'91'1099,"-5"0"-797,-8-13-78,-6-2-77,-1-7-147,3-17 0,3-15 0,5-19 0,2-10 0,1-8 0,1-13 0,3-13 0,5-17 0,6-11 0,4-5 0,2 6 0,-3 10 0,-2 14-147,-4 13-1881,0 9-3586,1 8 5614,1 11 0,-4-6 0,-3 5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5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28671,'24'-19'0,"8"2"0,13 9 0,4-2 0,0 1 0,-3-1 0,-1 3 0,-3 1 0,-1 1 0,-4 1 0,-2 1-1200,-7 2-1444,-7 0-7187,-10 4 9742,-6 7 0,-5-5 1,0 5-1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28671,'34'-4'0,"3"2"0,2 0 0,3-2 0,-2-1 0,-4-1-181,-6 2-1802,-5 2-1972,-5 1 3955,-2 1 0,-9 0 0,-2 0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6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99 26967,'-70'59'1512,"10"-4"-1320,36-20-192,6-2 0,6-4 0,6-3 0,4-2 0,8 0 0,4-2 0,10-4 0,4-7-3392,7-5 3392,5-18 0,6-10 0,2-20 0,-4-10 0,-7-6 0,-12-1 0,-11 4 0,-7 8 0,-10 9 0,-2 11 2819,-4 10-5340,1 9-7310,6 5 8022,2 5 1,2-2-1,2 2 1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6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0 28671,'-15'52'0,"0"1"0,0 0 0,1 0 0,4-4 0,1 0-212,-1 3 1,1 0 211,-1 0 0,1-1 0,0-1 0,1 0 0,-9 41-773,1-11-1917,0-13 2690,1-14 0,7-26 0,2-10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7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26003,'81'-58'-981,"-9"7"1,-50 38 0,-5 2-1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7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27897,'58'-8'347,"-6"1"-784,-25 7-616,-6 0-998,-6 0-5523,-8 0 7574,-3 2 0,-4-2 0,0 2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7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28513,'-21'57'79,"0"1"0,-11 34-79,16-11 0,9-26 0,3-6 0,4-7 0,6-6 0,3-7 0,4-4 0,1-5 0,0-5 0,2-5 0,2-5 0,2-3-1704,3-2-1781,2-5 3485,1-4 0,-11 1 0,-5 1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7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28671,'-22'92'0,"2"-5"0,8-26 0,0-3-1345,1-6-1860,-1-7 3205,-4-8 0,7-17 0,1-8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7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27426,'64'-11'-2812,"-13"4"-6085,-39 13 8897,-6 4 0,-4-2 0,-2 0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802 1809 24916,'-3'-58'1636,"11"-16"-1311,14-21-1709,-6 36 0,2-3 1451,2-8 1,-1-1-6,0-6 0,-1 0-1,-2-4 1,-2 0-1,-3 1 1,-2 1-6,-4 3 0,-1 1-34,-1 5 0,-2 2 45,-3 7 0,0 3 137,0 6 0,-1 2-81,-3-29-67,2 17 0,2 19-70,2 13 126,2 12 1457,2 6-1556,5 6 875,5 2-888,11 1 490,17-2-490,25-3 0,15-2 0,9 0-595,-11 1 1,3 1 594,-5 1 0,5-1 0,-2 3 0,16 0 0,-3 2 0,1 3 0,0 2 0,-3 3 0,0 1 0,-1 2 0,0 1-1488,-2 1 0,-1 1 1488,-1 0 0,0-1 0,-5-1 0,2 0-162,-15-1 1,3-1 0,-5 1 161,5-1 0,-3 1 0,14 2 0,-6 0 0,0 3 0,-16 0 0,-12-3 0,-8-2 771,-7-2-771,1-3 3119,-14-2-3119,0-1 825,-12 0-825,-2-2 0,-1-2 0,-1-1 0,-1 0 0,-3 2 0,0 1 0,-1 2 0,0 11 0,0 11 0,0 20 0,0 21 0,0 18 0,0-32 0,1 3 0,1 3 0,1 1-271,1 3 1,0 0 270,1 1 0,1-1 0,-1-1 0,0-1 0,0-2 0,-1 0 0,-1-3 0,0-1 0,0 42 0,-1-7 0,-2-7 0,0-3 0,-6-4 0,-4-5 0,-6-5-3213,-3-9 3213,-3-9 0,-5-9 0,-10-6 0,-18-2 0,-21-2 0,25-11 0,-3-1-58,-9 0 1,-8 0 57,-5-4 0,-9-1 0,3 0-486,-16 0 0,-1-3 486,12-4 0,-5-1 0,6-4 0,-6-6 0,6-4 0,-2-6 0,1-2 0,-1-1 0,-1-1 0,-4 2 0,-2 3 0,27 8 0,-1 1 0,-2 2 0,-4 1 0,-1 2 0,-1 3 0,-4 2 0,-2 4 0,0 1 0,-1 0 0,0 3 0,-3 3 0,5 3 0,-4 3 0,0 1 0,7 0 0,2-1 0,5 0 0,-2 1 0,-11 4 0,-1 2 0,12-2 0,19-4 0,8-1 2675,-24 10-2675,24-7 0,19-6-1155,23-3-1434,27-7 2589,32-4 0,-19-1 0,5-2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29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27796,'62'-3'806,"-3"1"-783,-23 2-23,2 0-616,-3 0-807,-4 0-2051,-6 0 3474,-8 0 0,-8 0 0,-5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30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28671,'54'21'0,"-8"1"-35,-34 2-1018,-1 1-829,-2 2-5334,0 1 7216,-3 3 0,-3-13 0,-2-4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30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26168,'50'5'-129,"1"-1"1,43 6-1575,-28 1-6410,2 2 8288,3 5 1,-32-8-1,-6 0 1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30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49 23023,'1'-7'4303,"0"1"-3441,-1 6-379,0 0-483,-18-16 0,7 12 0,-15-11 0,10 15 0,-3 4 0,-5 8 0,-4 9-629,-3 9-2329,-1 2 2958,5-1 0,11-14 0,8-5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5:30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27314,'-60'73'1357,"8"-10"-1357,25-25-1413,7-10-2497,6-11 3910,2-10 0,5-4 0,2-3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7:05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27056,'0'-4'1615,"0"1"-1615,89 19-625,-4 5 625,1-4 0,7-1-694,-13-2 0,1-3 694,6-3 0,3-2 0,3-2 0,0-3 0,3-4 0,0-3 0,0 1 0,0-1 0,0-3 0,-1-2 0,-3 2 0,-2 0 0,-5 1 0,-2-1-348,-7 3 1,-3 0-2197,-11 2 1,-3 0 2543,30 0 0,-42 3 0,-22 1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7:18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3045 159 24535,'-52'-22'530,"0"0"1,0 0 0,3 3-319,-30-1 12,-13 0-577,39 12 1,-3 1 452,-7 1 1,-2 1-11,-7 2 0,-3 1-73,-5 0 0,-2 2 44,-2-1 1,0 2-34,-1 1 0,0 3 5,3 0 1,0 3 22,2 3 0,1 2 17,3 2 0,1 3-29,4 1 1,0 3-6,3 2 1,2 4-18,1 2 1,1 4 5,1 1 0,-1 2-28,1 3 0,0 1 0,2 1 0,1-1 0,2 0 0,3 1 0,6-2 0,3 0 64,5-2 0,2 3-47,-6 18 0,5 4-12,12-14 1,3 2 16,-7 18 1,4 2-1,14-16 1,5-1-278,0 5 1,2 2 293,3 1 0,2 0 39,2 3 1,4 1 5,5-2 0,5 1 87,4 0 0,5 0-171,7-2 0,8 2-425,7-4 1,7 2 0,0-2 424,12 12 0,3-1 0,-4-10 0,4 2 0,-2-5 0,12 4 0,-1-4 0,2-2 0,1-2 0,1-6 0,1-3 0,1-5 0,2-4 0,2-5 0,2-4 0,2-4 0,1-4 0,0-3 0,6-2 0,-7-3 0,7 0 0,-4-2 0,-20-2 0,-4-2 0,4 1 0,19 1 0,4 0 0,-6-2 0,3-2 0,-6-1 0,-1-1 0,-2-1 0,-6-2 0,-1-2 210,-3-4 0,-2-4-210,-4 0 0,0-6 0,24-20 0,-1-5-563,-24 11 0,-1-3 563,17-13 0,-5-2 0,-28 15 0,-6-1 48,-2-1 0,-2-1-48,-5 0 0,-1-1 0,-3-3 0,-2-3-772,-3-1 0,-3-2 772,-1-4 0,-3-2-106,-1 0 1,-2-5 105,1-28 0,-4-2 0,-4 21 0,-1 0 0,0-20 0,-2 1 0,-5 30 0,-2 3 432,-5 2 1,-2 1-433,-14-42 0,3 45 0,-3 1 0,-2 1 0,-2-2-186,-19-23 1,-3-1 185,12 18 0,-1 0 0,-14-19 0,0 3 0,15 22 0,2 4 1478,-1 0 1,-1 2-1479,0 3 0,0 1 235,-2 3 0,0 3-235,-42-29 0,-3 9 0,18 17 0,-2 1 0,14 8 0,-1 0-309,-19-7 1,-1 2 308,20 9 0,1 2 0,-1 0 0,0 2 0,2 3 0,0 1 0,2 2 0,0 1 393,1 4 1,-2 1-394,-20 1 0,0 2 0,18 1 0,1 0-222,-15 1 0,4 0 222,-10 0-198,14-2 198,10-4 628,10-1-628,9-2 0,8 5 0,9 2 0,4 2-729,5 1-465,-2 4-1663,3 7 2912,0 9 1,2-9-1,1 2 1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7:29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2187 186 24558,'-77'-6'1613,"6"0"-1120,34 0-5705,-9 0 5560,-4 0 749,-8 2-884,-4-3 891,-4 1-1037,0-4 0,-2 2-33,3-2-1,3 1 35,5-1-46,3 2-11,0 0 0,0 0 3143,-1 1-3131,3-1 730,3 0-753,2-2 0,-2 0 0,-3 0 11,-3 2-33,-6 4 22,-6 1-3426,-9 3 3426,-9 11-22,-3 3-71,31 2 1,2 4 70,-21 9 11,-10 10-8,41-8 19,3 1 0,4 2-23,-2 8 3314,14-10-3313,1 7 297,17-10-275,4 2 29,3 3-6,1 3-23,3 3 0,6 5 22,8 7 34,22 33 22,-4-19-10,18 19 45,-9-34-113,6-8 0,6-5 0,8-5 0,6-3 0,-15-9 0,2-2 0,30 10-159,-30-10 0,-1-1 159,19 3 0,-2-3 0,1-2 0,3-5 0,0-2 0,4-4 0,-2-3 0,-24-1 0,-1-1 0,27 0 0,17-1 0,-36-5 0,-5-4 0,-6-5 0,-5-2 0,5-14 0,-15 3 318,6-12-318,-15 7 0,-2-2 0,-4 0 0,-2-2 0,-4-2-3392,-2-6 3392,-2-7 0,-5-7 0,-2-35 0,-3 23-269,-11-21 269,-7 32 0,-18 5 0,-11 0 0,4 19 0,-5 2 3036,-25-16-3036,25 20 0,0 2 0,-9 1 0,13 8 0,11 9 392,10 4-392,7 4-1065,5 2-1669,6 8 2792,2 16 0,2-11 0,0 9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7:29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28671,'65'12'0,"0"0"0,5 0 0,7 1 0,-4-1-1347,11 3 1,2-1 1346,-5-2 0,5 0 0,-3-2 0,14-2 0,-2-1 0,4-1 0,1-1 0,-1 0 0,1 0 0,-31-2 0,0 1 0,0 0 0,0-1 0,0 0 0,-1 1 0,0 1 0,-1 1 0,0 0 0,30 1 0,-1 2 0,-8 0 0,-3 2-200,-6-1 0,-4 1 200,-11-1 0,-4 2 620,31 11-1931,-36 1-5536,-29 4 6847,-41 4 0,9-13 0,-17-1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7:31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406 174 28671,'1'-11'0,"10"22"-1234,10 58 1234,15 16 0,-14-39 0,3 1-10,1 0 0,3-2 10,2-3 0,2-1 0,2-3 0,2-2 0,40 25 0,0-13 0,-2-10 0,-12-12 298,-12-7-422,-17-7 101,-13-6 23,-11-3 717,-7-3-671,-5 0 294,-16-2-340,-19-3 0,-32 0 0,-30 1-434,37 2 0,-3 2 434,-7-1 0,-1 1 0,-1-3 0,1 0 0,4-1 0,3-2 0,9-2 0,2-2 0,-29-12-173,22 0 173,18 1 0,16 6 0,14 1 0,31-16 0,26-7-239,-2 7 1,5-2 238,10-1 0,4 0 0,9-3 0,2 0 0,2 2 0,1 1 0,-4 5 0,-1 4 0,-10 5 0,-1 5 0,0 5 0,-5 6 0,11 11 808,-6 14-808,-45 17 0,-9 16 0,-32 23-507,3-23 1,-6 2 506,-16 14 0,-8 2 0,14-17 0,-3 2 0,-1 0 0,-3 1 0,-1 1 0,1-2 0,3-4 0,0 0 0,1-1-107,-19 21 1,5-6 106,-8 5 0,17-21 455,36-57-455,2-27-2902,-4-35 2902,9 12 0,1-8 0,0-13 0,3-10-118,6-8 0,5-11 0,1 5 118,-2 22 0,1 4 0,2-3 0,4-20 0,4-4 0,1 10 0,4 12 0,1 11 0,-2 13 0,1 6-171,12-12-2038,-10 34-3595,-11 36 5804,-8 32 0,-4-13 0,-3 8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8:00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26933,'72'-5'579,"1"0"0,7 0 1,2-1-3411,4 0 1,2-1 2830,-23 2 0,2 0 0,1-1 0,3-1 0,2-1 0,0 1 222,2-1 0,0 1 0,0 0-222,1 0 0,-1 1 0,1-1 65,-1 2 0,0 0 1,0 2-66,-2 0 0,0 0 0,0 2-364,-4-1 1,0 0-1,-1 2 364,30 4 0,-1 2 0,-6 2 0,0 3 720,-4 4 1,-1 4-721,-1 2 0,-2 3 0,-1 1 0,-1 1 0,0 1 0,0 0 0,0-1 0,0 0 0,-1-3 0,2-1 0,-2-2 0,0-3 0,-1-3 0,-1-2 0,-1-3 0,0-3 0,-3-2 0,-1-2 0,0 0 0,-2-2 0,-2-4 0,-1-1 40,-3 0 1,-1-1-41,-3-3 0,-1-1 0,-3 0 0,-1 0 0,-2 2 0,-2-1 0,46-8 0,-8 3 0,-5 2 284,-24 6 0,1 2-284,36-4 0,-32 5 0,1 0 0,-14 2 0,-3 0 0,3 1 0,1 1 0,-1 3 0,2 3 0,19 7 0,0 3 0,-19-2 0,0 1 0,15 7 0,-1-1 0,24 6 0,3-2 0,-1-5 0,1-3 0,-4-4 0,-9-1 1615,-10-4-1615,-6-2 993,-28-3-993,-8-2 807,-25-3-807,-9-11 385,-14-6-2381,-18-9-5444,-26 7 7440,-30 8 0,39 9 0,-3 3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8:00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63 23493,'-8'0'2712,"1"0"-2130,7 0 192,0 0 10,23 0-458,14 0-326,35 0 0,20 0-165,-37 0 0,2 0 165,7 1 0,3-1-381,4 0 1,1 1 380,2-1 0,1 1 0,1-1 0,0 0 0,-3 0 0,0 0 0,-1 0 0,-1 0 0,0-2 0,0 1 0,-1-2 0,1 1 0,0-3 0,1 0 0,1 0 0,0 0 0,2-1 0,-1 0 0,3 1 0,0 0 0,1 0 0,-1 1 0,-2 2 0,0 0 0,-4 0 0,-2 2 0,-6 0 0,-1 1 0,-8 1 0,-2 2 0,37 8 0,-14 5 0,-13 3 0,-6-3 0,-8-2-2040,-3-8 2116,17-3 0,-33-4 0,10 0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8:0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27550,'4'77'365,"-1"1"1,2 5 0,1 1-1982,6 4 1,2 1 1615,-1 1 0,1-1 0,1-2 0,2-3 146,0-8 1,3-4-147,1-11 0,3-3 0,2-10 0,3-5 0,36 18 512,8-28-512,10-19 0,4-36 0,-41 3 0,-1-6 0,2-14 0,0-6 0,1-6 0,-1-5-322,1-5 1,0-3 321,0-3 0,0-1 0,-2 0 0,0 1 0,-4 1 0,-1 0 0,-4 5 0,-3 1-331,-4 6 0,-2 2-2251,18-34 364,-10 24-5379,-8 26 7693,-9 20 1,-10 12 0,-6 4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8:02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85 451 26608,'97'-20'1042,"-9"-8"-986,-34-10-11,-4-7-34,-11-7-22,-14-3 0,-13-1-90,-20 3 23,-18 8-23,-20 13-33,-10 14 33,-4 10 101,10 7 56,5 10 134,12 7 146,2 16-22,2 13-1,3 14-76,3 15-237,12 15 0,5 9 0,11-48 0,5 0 0,12 12 0,5-5 0,27 17-91,-15-36 1,4-9-1277,25-14-1165,7-30-7299,6-15 9549,5-22 0,-39 19 1,-10 5-1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8:02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8 22709,'1'-7'4056,"0"55"-3148,-3 12-1070,-1-2 0,-2 4 308,-2-4 0,0 0-146,-3 3 0,-1-1 0,0-1 0,0-2 0,1-6 0,1-4 331,-7 28-331,5-29 170,6-24-170,2-15 0,3-27 0,2-18-2863,9-27 2863,5-12 0,11-1-201,1 8 201,4 8 0,2 10 0,1 7 0,0 7-46,-4 10-2990,3 11 1051,-8 9 1985,3 5 0,-17 3 0,-2 0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8:03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28110,'0'70'187,"0"0"0,-4 5 0,-3 2-500,-2 2 1,-2 1 312,-4 7 0,-4-1-260,0-2 1,-1-3 259,1-6 0,1-3 0,2-14 0,1-5 0,-4 24 274,10-36-274,6-23 0,13-26 0,12-22 0,18-25 0,14-19 12,-24 33 1,0 0-13,33-34 0,-6 13 0,-2 19 0,-4 19 554,-2 13-554,0 15 0,-1 15 0,-2 16 0,-5 15 0,-15 11-3296,-11 14 3296,-27 16 0,-4-37 0,-6 2-276,-8 6 0,-6 1 276,-7 3 0,-3-1 0,0-2 0,0-3 0,4-8 0,2-3-121,-21 20-1414,28-29-1299,17-23-6997,18-12 8854,16-12 0,-9 5 0,8-5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8:0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543 1 27617,'1'69'351,"-1"0"0,-5 1 1,-4 0-352,-3-9 0,-5 0-743,-7 5 0,-5 0 664,-5 2 0,-2-2-862,-5-1 0,-2-3-1295,-1-4 1,-3-3 2235,-4-4 0,2-7 0,-6 7 0,8-18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8:0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2492 3277 26731,'-10'-76'116,"0"1"1,-1-1 0,3 9 0,1 1-1,-1-4-91,0-5 0,-1-5 1,1-1-1,-1 2-1886,-1-15 1,1 2-1,-1-1 1863,1 17 1,0-1 0,0 0 0,-1-1-150,-2-4 1,1 0 0,-2-1 0,1 0 140,-2 0 0,1-1 1,-1 0-1,0 1 40,1 2 0,0 0 0,1 2 0,-1 0-8,-2-16 0,1 2 0,1 4 18,3 12 1,2 4 0,1 4 56,0-11 0,1 8 45,3-22-46,15 43 2002,17 26-2069,41 9 6,-9 10 1,10 0 347,-4-1 0,6 0 0,4 0-387,-4 1 0,4 0 0,3 0 0,1-1-213,14 0 1,3 0-1,2-1 1,1 2 212,-14 1 0,2 0 0,0 1 0,1 0 0,0 0 0,2 1 0,0 0 0,1 0 0,-1 1 0,1 0 0,-4 1 0,0-1 0,0 2 0,2-1 0,5 1 0,-10-1 0,3 1 0,4 0 0,1-1 0,-2 1 0,-1 0 0,-5 1-406,12-1 0,-4 0 0,-3 1 0,2-1 1,4 2 405,0-1 0,5 1 0,1 0 0,0 1 0,-5 0 0,-6 1 0,9 1 0,-7 2 0,-3 0 0,-1 1-228,-7 1 0,0 2 0,-3 0 1,-2 1 227,14 4 0,-2 1 0,-5 2 192,-14-2 1,-2 2 0,-5 1-193,14 7 0,-4 3 0,-1 6 0,-6 0 0,18 11 0,0 3 1482,-52-32-1482,-13-8 2599,-10-3-2599,-7 6 0,-1 19 0,-2 29 0,2 38 0,-2-35 0,0 8-22,1 9 1,-1 9 0,0-3 21,0-15 0,0-3 0,-1 5 0,-1 23 0,-2 5 0,-2-5 0,1-24 0,-2-3 0,-2 0 0,-1 2 0,-2 0 0,-1 1 0,1-2 0,-2 0 0,1 0 0,0-3 0,-1-1 0,2 3-383,-1 15 1,2 4 0,1-5 382,0 6 0,1-1-160,4-18 0,0 1 0,3-6 160,3-7 0,1-5 0,6 41-244,4-20 244,2-12 1753,0-16-1753,-5-6 0,-4-7 0,-3-2 1459,-2 2-1459,-15-1 712,-11 4-712,-28-2 0,-19-2 0,26-18 0,-4-2 47,-11-2 1,-5-3-48,-14-2 0,-5-2-942,16-2 0,-4-1 1,-2-2 941,-13-4 0,-4-2 0,-2-2 0,13 1 0,-3 0 0,-1-1 0,-2-2 0,11 0 0,-1 0 0,-2-2 0,0 0 0,-1 0-471,-6-1 0,-1-1 1,-2 0-1,0 0 1,0 0 470,-4-2 0,0 1 0,-1-1 0,-1 0 0,0 0-263,15 2 1,-1 0 0,0 1-1,0-1 1,-1-1 0,1 1 262,-1-1 0,1 0 0,-1 0 0,0 0 0,0 0 0,0 1-198,-14-4 1,-1 1 0,0 0 0,1 1 0,0-1 197,1 2 0,1 0 0,0 0 0,1 1 0,0 0-8,4 1 1,2 1 0,0 0-1,-1 1 1,-3 0 7,1 2 0,-3 0 0,-2 1 0,1 1 0,2 0 0,4 1 2,5 0 1,3 2 0,3 0 0,-1 0 0,-4 0-3,-13 0 0,-5-1 0,0 1 0,2 2 0,8 3 0,7 2 0,6 3 0,2 1 0,0 0 242,-23 2 0,0 1 0,4 2-385,8 3 1,2 2 0,4 1-460,11-2 1,3 0 0,5 2-1836,-9 5 0,9 3 2795,-19 25 0,48-23 1,18-1-1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0:04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28671,'28'-41'0,"1"10"0,9 29 0,1 11 0,4 7 0,2 15-382,2 9-907,2 10-896,0 9-4347,-2 6 6532,-5 3 0,-18-29 0,-8-10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0:04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28671,'59'23'0,"0"0"0,-1 0 0,-3 3-2128,23 28 935,-38-25 0,0 2-3723,0 0 1,-2 2 4406,2 4 1,-4-2 0,6 5 0,-10-5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0:05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1 28266,'-36'71'48,"1"0"1,0-1 0,3-3-1369,11-16 1,1-1 820,-1 1 0,1 0-1652,-12 40-2980,7-14 5131,13-24 0,7-25 0,5-17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0:05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1 26989,'-44'43'302,"0"1"1,4-3 0,5-1-426,-6 20-662,6 2-1176,-4 4 1961,-9 8 0,20-34 0,0-3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0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28671,'3'42'0,"0"15"0,-3 23 0,0 12 0,0 7 0,0-6 0,4-7 0,2-14 0,5-19 0,2-19 0,6-18 0,8-17 0,13-27 0,12-18 0,8-24 0,0-4 0,-5 4 0,-9 9-752,-6 9-1769,-6 10 2521,-4 14 0,-13 12 0,-6 12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01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114 232 25936,'60'-19'104,"0"0"1,-4 1 0,-4-2-240,11-14-111,-9 2 22,-14 5 44,-15 6 12,-13 4 146,-17 5 22,-18 4 123,-17 4 314,-18 8 123,-6 13 23,-3 9 67,1 11 123,6 2-503,8-4-270,11-2 0,12-1 0,11 3 0,9 7 0,5 6 0,14 3 0,10-6 0,14-10 0,11-15-1088,6-11-1164,8-8-4729,4-11 6981,6-7 0,-32 4 0,-5 0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01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26059,'-9'60'612,"-1"1"1,1-4 0,0-3-5837,-3 17 5515,0-11 1164,3-18-1455,2-17 860,2-13-860,4-8 0,0-16 0,1-9 3392,0-16-3392,0-7 0,2 3 0,4 5 0,3 11 0,5 7 0,0 8 0,2 4 0,1 4 0,0 2 0,0 2 0,-1 6 0,0 3-326,0 5-425,-3-1-190,-1-4-695,-4-2-2196,0-6 3832,-3-1 0,-2-2 0,0 0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01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28580,'-4'69'30,"1"1"0,-1-4 1,-3-5-31,-11 15 0,0-5 0,3-11 0,6-13 0,4-17 0,4-13 0,5-9 0,12-11 0,11-12 0,14-9 0,6-6 0,0 4 0,-3 9 0,-6 9 0,-4 6 0,-5 8 0,-2 6 0,-6 8 0,-5 6 0,-7 3 0,-6-1 0,-7 4 0,-14-1 0,-42 22 0,2-13 0,16-12 0,-1-2 0,-16 6 0,10-9 0,13-9-1021,15-7-1265,12-5 2286,47-22 0,-29 15 0,31-14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02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96 215 24132,'0'-3'3160,"0"1"-2589,0 2-100,-33 61-134,16-17-337,-2 2 0,2 1 0,8 10 0,13-9 0,14-13 0,14-13 0,17-11 0,8-17 0,4-16 0,-3-18 0,-6-16 0,-11-7 0,-12-2-3392,-14 0 3392,-9 1 0,-18 4 0,-11 6 0,-20 10-741,-16 17-1791,-17 12 2532,-18 34 0,40-14 0,4 17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0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2 603 26071,'-2'1'1411,"40"-76"-1287,3 13-1388,-1-2 0,3-4 1280,-5 19 1,0 3-12,0 1 1,2 3 780,29-26-775,-15 20 11,-18 23 737,-20 14-267,-9 14-412,-7 20-80,-2 24 0,-10 28 0,4-26 0,-3 1-250,-4 6-1,-2 0 251,-1 4 0,1 0 0,1-1 0,1-1-150,2-5 0,2-1-1160,-2 36-607,8-29-3259,20-28 5176,15-30 0,-7-4 0,2-8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754 1 24423,'-60'1'877,"0"0"1,2 4 0,2 3-1457,2 1 0,3 4 713,4 7 1,2 3-46,-34 33-128,43-19 0,3 3 78,1 6 1,4 4-12,1 7 0,5 4 5,2 6 1,4 4 22,5 7 0,2 3-562,2 7 1,5 1 679,7 2 0,6 1-146,4 1 1,8-2-29,8-5 0,8-6 0,7-8 0,8-9 0,5-12 0,7-9 0,5-14 0,4-11-384,6-15 1,0-12 383,2-11 0,-2-10 0,-1-11 0,-5-8 0,-3-6 0,-6-5 0,-7-3 0,-7-4 0,-6 2 0,-7-2 0,-7-1 0,-6-1 0,-8 2 0,-5-1 49,-2 2 0,-7 0-49,-7 2 0,-7 2 0,-3 2 0,-6 2 0,-7 6 0,-5 3 9,-4 7 0,-3 4-569,-37-18-415,11 24 364,17 19-9220,24 17 9008,15 15 1,8-6-1,2 5 1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0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28671,'68'-1'0,"0"-1"0,21-1 0,-3-2 0,-30 1 0,-3-1-514,16-3 1,-4-1 513,3-7-1250,-15 0-2649,-20 7 3941,-15 3 0,-12 5 1,-6 1-1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0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27953,'-31'50'-310,"0"0"0,1-1 0,7-1-1068,13 27-1558,4-4-6895,19-16 8921,16-23 1,-8-16 0,5-14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1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24244,'-6'0'2622,"1"0"-2084,-1 52 11,4-20-79,-1 39-222,18-38-248,11-9 0,15-6 0,8-8 0,4-6 0,1-3 0,0-1 0,-2-8 0,-1-3 0,-3-8-158,-6-2-1456,-3-2-1478,-9-2 3092,-7-1 0,-11 11 0,-6 3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1 184 25555,'6'-5'3116,"-2"1"-3116,59-24 0,-21 11 0,5-2 0,4 0 0,13-2 0,4 3 0,0 0-46,-4 3-1197,-11 4-640,-14 5-4414,-14 3 6297,-13 3 0,-7 0 0,-3 0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1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28671,'-39'47'0,"-1"-1"0,3-1 0,6 0 0,11 21 0,2 3 0,4-1 0,3-5 0,4-8-897,4-9-941,1-9-3339,2-12 5177,5-11 0,-4-9 0,3-5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1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25746,'5'-6'2252,"0"1"-1972,46-7-224,-17 5-56,44-10-79,-31 9-380,1-1-337,-2-1-862,-5 2-2219,-9 1 3877,-10 5 0,-12 1 0,-5 1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1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27180,'-33'51'145,"-1"0"1,4-2 0,4-3-135,6 10-11,5-1-482,6-8-1277,6-9-4471,9-11 6230,12-10 0,-8-9 0,6-5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2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4 24267,'0'-4'2240,"-19"55"-1881,10-17-79,-10 42 0,15-38 112,4-7-11,9-9-101,4-6-123,11-7-122,3-4-35,0-3 0,-4-2 0,-5-5-80,-8-6-200,-5-8-269,-14-4-123,-12 0-1020,-17 5-8139,-20 8 9588,-19 6 0,33 4 1,1 1-1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31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26362,'63'-3'769,"0"-1"1,6 2 0,2 3-770,3 7 0,3 4-572,11 1 0,9 3 572,-20-2 0,9 2 0,3 1 0,-4-2-750,-10-4 0,-3-1 0,2-1 0,4 1 750,3 0 0,5 1 0,3-1 0,-2-1 0,-2-1 0,6-2 0,-3-3 0,0 0 0,0-1 0,5 1 0,0-1 0,0-1 0,0 1 0,-1-2 0,-1 1 0,1-1 0,-2 0 0,-3 1 0,-1-1 0,0 1 0,-2-1 0,-6 1 0,0 0 0,-2 1 0,-1-1 0,18 0 0,-2 1 0,-2 1 0,-7-1 0,-2 1 0,-2 0 16,-8 0 1,-3 1 0,-2 0-1188,21 2 1,-5 2-3746,-14 2 1,-6 4 4873,29 16 1,-43-10 0,-23-2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48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798 169 27191,'-1'-75'1480,"-2"13"-7141,-1 45 5661,-1 8-830,2 5 830,0 3 1070,2 1-1070,0 12 0,1 11 0,0 22 0,2 16 0,7 12 0,5 10 2135,9 8-2135,3 5 0,-11-46 0,-1 0 0,12 46 2927,-2-10-2927,-6-16 0,-4-16 0,-6-16 0,-3-15 0,-2-9 0,-3-9 359,-16-7-359,-13-10-1696,-45-21 0,-12-7 1696,35 16 0,0-1 0,-11-5 0,-7-4 0,7 3-110,12 6 0,5 1 110,-1 0 0,0 0 0,-40-20 0,12 7 0,15 10 0,20 8 0,16 7 0,14-1 0,14-4 3283,20-9-3283,22-9 0,10 4 0,7 2 0,-12 7 0,1 2-48,23-7 0,0 3 48,-21 13 0,-3 4 0,1 2 0,-1 1 0,48 1 0,-6 3-70,-40 6 0,-3 4 70,10 5 0,-6 19 0,-48 4 0,-29 13 0,-18 21 0,6-27 0,-5 2-547,-9 9 0,-3 3 547,-6 3 0,-7 3 0,2-6 0,-5 2 0,4-4-1380,-6 2 0,1-3 1380,14-11 0,-2-1 0,7-8 0,-18 2 0,22-20 0,14-34 0,10-30 0,10-43 0,10 26 0,6-5 0,7-7 0,5-1-79,4-5 0,9-1 79,7 15 0,9-1 0,0 4-98,8-8 0,4 4 98,-7 13 0,4 1 0,-1 6 0,4 6 0,-1 7 1264,-3 5 0,-1 5-3807,41-2-7288,-20 33 9535,-19 34 0,-27-13 0,-14 9 1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54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16904,'68'-2'986,"-7"0"1825,-40 2-2598,6 3 1375,4 0-1420,7 2 34,5-2-11,5 0-45,2-3 948,3 0-859,0 0-33,3 0-90,-2 0 3370,0 2-3438,-1 1 35,0 1-34,1 0-23,2-2 12,5-1 33,4-1-34,7 0-33,1 0 13,1 0-13,-3 0 0,-4 0 0,-4 9 0,-3 8 0,-1 13 0,-2 8 0,-1 6 0,-16-10 0,0 1 0,22 17 0,-22-18 0,-1 0 0,13 7 0,1-3 0,-2-5 0,3-5 0,3-5 0,5-5 0,5-3 0,-13-6 0,3-2 0,33 4 0,-29-4 0,1-1 0,30 2 0,3 0 0,-46-5 0,2 1 0,22 2 0,1 1-356,-17-3 1,0 1 355,19 1 0,-1 0 0,-21-3 0,-2-1 0,3 0 0,-1 0 0,0-1 0,0 0 0,0 0 0,0 0 0,0 0 0,-1 0 0,0 0 0,3-1-134,21 1 1,2-1 133,-19 0 0,0 1 0,18-1 0,-2 0 0,-23 1 0,-3 0 0,49 1 0,-5 3 0,-5-1 0,-8-1 0,0-2 0,-4-1 0,2 0 0,-22-2 0,1-2 0,30 0 0,-29 0 0,-2-1 0,24 0 0,2 2 0,0 0 0,1 0 0,0 0 0,0 0 0,-22-2 0,2 0 0,35-3 0,-32 1 0,-1 0 0,26-2 0,-2 1 0,-10-1 0,-5 2 0,21-2 0,-23 2 0,21-2 0,-29 3 0,0 0 0,0 2 0,0 1 0,0 1 0,1 1-2606,2 1 2606,3 0 192,0 1-192,-19 2 0,0-1 0,27 2-153,-27-1 1,-1 1 152,25-3 0,3 1 0,-17-2 0,2 0 0,31-1 1450,-31-1 0,0-1-1450,20-3 0,-4-2 0,-5 3 0,-4 3 0,-5 1 0,-5 1 0,-2 0 0,-3 0 0,-2 0 0,18-1 0,-18 0 439,10-2-439,-23 2 0,-6 0 0,-5 1 358,-10 0-358,-10 0 0,-8 0-1077,-24 0-2026,-17 2 3103,-28 2 0,27-1 0,3 1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54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28671,'9'9'0,"5"1"0,7 1-1446,2 0-1087,-3-1-4829,-1-4 7362,-2 1 0,-8-5 0,-2 0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5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28671,'85'20'-1211,"-5"-2"-1333,-21-6 2544,12-2 0,-29-5 0,-3-2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55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27908,'-44'34'56,"-1"1"0,-29 27-101,48-27-504,7-5-526,7-8-1592,6-11 2667,15-6 0,-7-5 0,7 0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55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26261,'-28'47'-34,"0"-1"1,-19 35-1312,29-49-3943,-1-1 5288,-4 1 0,11-14 0,-1-1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2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198 106 24827,'0'-9'1960,"0"2"-1668,0 7-135,0 0-34,60-40-56,-22 31-44,49-31-12,-42 46 11,-11 6-22,-10 9-67,-10 8-90,-8 5-123,-3 5 0,-3 5 101,-9 1-1,-5 2 180,-13 0 45,-10-1 246,2-11 1,-4-1 100,-24 17-174,20-18 1,1-2 218,-16 7-146,10-7-144,10-6-147,11-9 0,10-6 0,9-6 0,5-3 0,3-1 0,13 4 0,6 2 0,20 7 0,10 2 0,12 4 0,5 0 0,31-5 0,-26-5 0,16-8-1121,-36-13-908,-4-8-3483,-5-10 5512,-4-4 0,-17 14 0,-6 3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3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877 1 22709,'-59'10'990,"0"1"0,1 3 0,3 4-1192,12 9 0,3 5 426,-4 4 0,1 3 174,-1 4 1,1 3-86,1 2 1,1 1-73,0 2 0,2 0-113,2 1 1,3 1-181,1 0 0,3 2 52,3-1 0,5 1 0,6 3 0,4 1 0,2 0 0,5 2 0,12 2 0,6 0 0,4 2 0,6-1-1549,8-3 1,7-2 1548,5-3 0,5-5 0,2-5 0,4-6-83,5-7 0,3-7 83,3-7 0,1-7-1009,5-4 1,0-7 1008,3-11 0,0-6 0,-1-4 0,-2-5 8,-1-10 1,-4-5-9,-6-2 0,-3-5 0,-7-2 0,-4-3 0,-7-1 0,-5-3 0,-6 0 0,-5-3 0,-5 0 0,-5-2 0,-3 1 0,-5-1 0,-5-2 0,-4 0 41,-6 1 1,-6 2-42,-4 0 0,-6 2 0,-4 5 0,-4 3 0,-2 6 0,-1 5 0,-35-19 997,8 27-2969,10 20-7859,13 37 9670,12 18 0,14-9 0,7-1 1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4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6 194 25084,'-3'-1'2846,"0"0"-2151,3 1-649,0 0-46,65-39 0,-17 17 0,3-4 0,3 0 0,14 3 0,-5 2 0,-8 6 0,-11 4 0,-10 5-1166,-12 3-1501,-12 3 2667,-5 12 0,-5-8 0,0 8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24558,'-5'0'3025,"1"0"-2364,4 0-234,0 0-427,-38 63 0,19-15 0,-5 2 0,0 3 0,10 17-91,6-2-1331,5-5-1537,3-3 2959,8-6 0,-6-24 0,5-8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4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0 463 24629,'57'-52'100,"0"-1"1,-5 4 0,-7 1-5144,0-15 4852,-13 5 1505,-15 10-1314,-9 10 921,-8 12-629,-14 9 297,-7 9-186,-14 5 3561,-2 7-3494,1 10-10,3 7 66,3 13-491,7 4-35,6 7 0,8 4 0,5 8 0,3 5 0,8 3 0,7 0 0,11-7 0,4-10 0,4-11-539,-2-12-1130,1-12-1066,-3-6-6352,-1-13 9087,-1-14 0,-13 8 0,-2-6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4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24031,'0'-5'2846,"0"1"-2498,0 58-5661,0-13 5660,0 47 1510,0-29-1554,0-8 557,0-13-860,0-15 0,0-13 0,0-7 3392,0-4-3392,0-11 0,0-6 0,0-14 0,4-1 0,2-1 0,5 4 0,3 2 0,0 3-1648,2 4-1445,2 5 3093,0 3 0,-8 7 0,-1 2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5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5 24591,'0'-3'2779,"0"1"-2364,0 2-102,-13 78-4385,3-26 4133,-1 6 1,0 1-17,-2 7 826,1-10-871,5-14 0,3-15 11,3-13-11,1-8-22,0-5 3402,0-1-3391,0-4 11,1-5 0,3-8 11,3-5-11,3-4-11,3 0 11,2-2-11,4 2 11,3 0 0,1 5 0,0 4 45,-1 4 78,0 6-32,-2 2-91,1 4 0,-2 0 0,1 1 0,-1 0 0,-2 0 0,-1 5 0,-1 5 0,-4 6 0,-3 6 0,-4 2 0,-2 5 0,-2 1-349,-5 1-1522,-1 1-2342,-3-4 4213,3-6 0,3-10 0,3-6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5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27785,'17'61'-740,"-4"-6"-626,-13-20-1671,0-7-6794,1-6 8218,2-8 1,-2-7-1,2-4 1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5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28154,'16'65'460,"-3"-4"-416,-13-18-31,0-7-13,0-7 0,0-12 0,0-9 0,0-5 0,5-7 0,3-6 0,6-9 0,3-6 0,1-1 0,-1 1 0,0 1 0,-1 0 0,1 2-718,1 1-55,-2 6-146,-2 5-247,-2 5-335,0 4-897,0 1-3843,2 5 6241,2 7 0,-8-4 0,-1 2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6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89 149 25151,'55'-55'1547,"-11"9"-1144,-45 30 23,-5 3-23,-5 3 34,-6 5-133,-5 2-304,-1 5 0,-1 9 0,0 7 0,3 13 0,4 2 0,5 3 0,5-1 0,5-2 0,3-2 0,8-3 0,5-5 0,9-5 0,1-6 0,0-5-1581,-2-5-1971,-4-1 3552,-4-1 0,-7 0 0,-4 0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0:14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28671,'88'-8'0,"0"-1"0,2 2 0,0 1 0,-4 5 0,2 2-379,-21-2 0,1 0 0,2 0 379,7-1 0,2-2 0,2 0-291,6-1 0,1 0 1,1-1 290,3 0 0,0-1 0,1 1-394,0 0 1,0 1 0,-2 0 393,-2 2 0,-1 0 0,-2 2-463,-6-1 0,-1 1 0,-2 4-1182,-9 2 1,-1 3-1,-3 3 1645,19 10 0,-9 2 0,8 9 0,-33 4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8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458 17 21667,'0'-9'4124,"0"1"-3676,0 8-202,0 0 0,-14 53-89,10-18 0,-11 46 34,13-33-34,0 0 11,1-6-34,1-4-78,0-7-33,0-6-1,0-6 0,0-7 12,0-5-34,0-4 34,0-2 10,0-1 24,-1 0 10,-14 0-22,-5 0 56,-17 0 22,-3 0 1,-4 0-23,-1 1-66,2 4-46,5 2 0,5 4 0,7 5 0,5 0 0,2 3 0,5 2 0,3 0 0,5 3 0,2-1 0,3 0 0,0 9 0,1-10 0,4 5 0,8-11-987,9-3-794,12-5-2108,11-4 3889,14-14 0,-25 7 0,-1-6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8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28671,'0'53'0,"0"-4"-169,0-10-1075,1 0-751,7-2-5086,8 0 7081,11-4 0,-11-14 0,0-6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19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0 25835,'-75'13'1221,"11"1"-996,38 4-12,4 3-90,4-2-11,3 5-45,2 2-11,3 3-45,3 5 12,4 2 10,2 0-33,8 0-33,5-11-35,11-10-200,8-9 21,7-20-89,5-6 11,-1-17 0,-4-1-56,-8 0 258,-7 7 101,-6 3 22,-5 8 33,-5 6 438,-3 5-259,-3 4 12,-1 2 34,1 2 23,-1 1 32,2 0 23,1 0-11,1 5-112,5 4-90,7 17-123,-1-3-190,3 5-606,-4-10-649,-3-8-1625,1-4 3070,-2-4 0,-4-2 0,-1 0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20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19337,'76'-32'370,"-13"7"2199,-37 22-2569,-8 2 1290,-7 6-1257,-6 8 690,-4 11-712,-3 10 2656,-7 8-2644,-5 2 100,-8 1 247,-1-2 190,2-3-45,2-5-435,6-7-80,3-6 0,6-6 0,2-4 0,2-1 0,3-2 0,6 1 0,5-3 0,6-1 0,2-3 0,2-2 0,4-1-1200,2-11-1758,6-6 2958,2-15 0,-16 13 0,-3 2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20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28658,'-32'71'4,"0"0"0,4-3 1,5-2-5,15-15 0,3-2 0,-1 48-673,3-7-851,6-11-1390,11-16-6917,11-21 8512,14-21 1,-15-13 0,-3-8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20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45 248 27527,'-28'69'269,"12"-7"-213,28-29-11,6-8 100,14-10-122,-8-9 44,8-21 67,-9-14-44,0-20-23,-2-9 135,-7-5-156,-6 3-46,-6 5 0,-9 8 0,-8 11 0,-10 10 0,-5 13-203,-1 7-1321,4 18-1591,7 6-6716,9 12 9193,8-4 1,4-11-1,0-7 1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20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20893,'5'0'4023,"-1"0"-3418,-4 0-347,0 0-22,7 68 100,-5-30-34,4 54-89,-10-48-23,0-8-88,0-6-13,2-11-89,1-7 0,1-10 0,8-14 0,6-11 0,10-13-56,4-4 56,1 2-11,-2 3 11,0 10 0,-3 5 11,-2 9 0,-4 6 1,-1 3-12,-2 2 0,-3 0 0,-3 0-56,-4 7-449,-2 2-503,-2 9-1211,-1 0-3249,0 0 5468,0-1 0,0-7 0,0-2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39:21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221 121 22473,'-11'-66'4001,"-5"14"-3250,-14 49-12,-2 7-213,2 11-345,2 9-181,5 13 0,4 7 0,4 4 0,6 3 0,3 3 0,5-4 0,6-2 0,7-6 0,8-7 0,7-9 0,6-7 0,2-10 0,4-6-1783,-1-4-1813,-2-6 3596,-3-1 0,-15 1 0,-6 2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0:1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1 278 28671,'35'46'0,"0"0"0,17-3 0,11-8 0,-3-18 0,9-8 0,2-1-772,17 1 0,5-2 1,3-1 771,-13-2 0,3-2 0,2 0 0,1 0-654,8-1 0,3 0 0,1 0 0,0 0 654,-16 0 0,1 0 0,0 0 0,1-1 0,-1-1 0,1-1 0,-1-2 0,1 0 0,-1-1 0,0-1 0,-2 0 0,0-1 0,0 0 0,-1-1 0,0-3 0,15-4 0,-1-2 0,0-2 0,-2-1 0,-5 0 0,0-2 0,-2 0 0,-1-1-295,-8 0 1,0 0 0,-3-1 0,-2-1-2648,12-4 1,-3 0 0,-5 0 2941,11-5 0,-11 2 0,7-5 0,-53 20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0:51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801 1949 23034,'6'0'2386,"-1"-54"-3029,-3 0 788,0-1 1,0-5-29,1 5 1,-1 0 16,0-9 1,-1-1-1751,0-6 1,0 0 1755,-4-3 0,-4-5-43,-3 4 0,-3-5 1,0 4-654,-3-12 1,-2 1 588,1 14 1,-2-2 0,2 5-28,1 5 0,1 5 201,0-4 1,2 4 38,-4-15 94,4 4-340,10 45 2221,2 10-2221,0 6 3322,1 4-3322,9 3 212,16-1-212,20-2 0,9 1 0,-2-2 0,4 1-502,30-5 1,5 1 501,-5 0 0,1 1 0,9-1 0,3 0-531,-28 5 1,0 1 0,1 0 530,0 1 0,-1 0 0,1 1 0,-4 0 0,1 1 0,-2 1 0,25 2 0,1 1 0,-19-1 0,3 0 0,-5 1-322,7 0 0,-2 0 322,17 0 0,-4-1-172,-33-1 0,-4-2 172,46 1 0,-7 0 723,-9-2-723,-8 1 0,-11-1 1536,-11 2-1536,-4-1 820,-21 0-820,-2-1 503,-17 0-503,-4 1 0,-1 0 0,-2 0 0,0 1 0,-1-1 0,0 1 0,0-1 0,-1 1 0,0 1 0,0 8 0,0 5 0,0 7 0,0 5 0,2 5 0,2 7 0,2 9 0,2 8 0,2 5 0,-1 5 0,0-3 0,2 5 0,1 6 0,5 10-768,2 10 768,-9-43 0,0 0 0,-1 1 0,-1-1 0,-1-1 0,-1 1 0,3 44 0,-4-2 0,-1-1 0,-1-3-477,-1-2 477,1-4 0,0-5 0,-1-8 0,1-6 0,-2-12 0,0-8 729,-1-8-729,0-3 0,0-4 0,-3-4 516,-1-2-516,-2-5 0,0-2 0,1-6 0,0-2 0,1-3 0,-2-2 0,-1 0 0,-3-1 0,-2 2 0,-17 5 0,1 1 0,-17 6 0,-1-1 0,-16 4 0,-17 1 0,0 1 0,-6 1-575,14-4 1,-3 0 574,6 0 0,-5 1 0,3-1 0,-16 1 0,2-3 0,-4-2 0,0-4 0,-1-2 0,0-5 0,-1-11 0,0-6 0,0-2 0,-1-5 0,28 4 0,-1-2 0,0 0 0,-4 0 0,0 0 0,-1 2 0,-6 1 0,0 2 0,-2 1 0,-1 3 0,-1 2 0,-5 1 0,2 3 0,-6 2 0,1 1 0,5 1 0,3 1 0,5 1 0,-2 0 0,-14 1 0,-1 0 0,13 1 0,21 1 0,10 0 0,-14 1 0,28-3 0,19-2 0,15 0-651,18 1-1803,24 5-5535,25 8 7989,19 13 0,-35-11 0,-8 2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0:58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1478 25499,'2'-63'209,"0"0"0,1-1 1,2 2-2973,1 11 0,1 1 2791,0-6 0,1-2 11,-1-1 0,0-1 738,-2 3 0,-1 1-687,4-42 893,-5 22-815,-2 20 157,-1 5-179,2 14 3369,0-8-3392,2 11 0,0-2 1,-2 3-1,2 1-34,0 3-10,1 3 78,4-11-90,-2 13-11,3-4 45,-6 16-12,-2 5-65,0 1-24,-1 0 0,1 1 0,1 0 0,0 3 0,5-1 0,3 2 0,8-2 0,6-1 0,8 0 0,3 1 0,3 0 0,3 2 0,4 0 0,36 1 0,-13-2 0,31-2 0,-23-4 0,4-1 0,3 0 0,6 2 0,7 4 0,-19 1 0,3 1-466,-16 1 0,2 0 466,24 0 0,1 0 0,-19 0 0,-3 0 0,5 0 0,0 0 0,1 0 0,-1 0 0,1 0 0,-2 0 0,-2-1 0,-1 0 0,-6 0 0,1-2 0,16 0 0,-2-2 0,-24 3 0,-1-1 0,14 0 0,-4 0 0,14 3 0,-7 0 0,-3 0 0,-4 0 0,-1 0 0,-4 0 0,19 0 0,-23 0 0,14 0 932,-28 0-932,0 0 0,-2 0 0,-1 0 0,-3 0 0,-1 0 0,-1 2 0,-1 2 0,0 0 0,-2 1 0,-3-1 0,-6-1 0,-7 1 0,-5-2 0,-5 2 0,-2-2 0,-1 1 0,-1-1 0,0-1 0,-1 0 0,-4 2 0,-6 2 0,-5 6 0,-4 3 0,0 2 0,0 5 0,2 0 0,0 6 0,0 5 0,2 6 0,1 6 0,2 5 0,2 6 0,1 0 0,0 2 0,3-2 0,-1 0 0,3-3 0,0 1 0,-2 3 0,1 2 0,-1 4 0,0 1 0,1-1 0,-3 16 0,2-20 0,0 10 0,0-25 0,2-3 0,-2-3 0,1-5 0,-1-2 0,-2 3 0,4-8 0,-1 3 0,3-12 0,1-2 0,-1-3 0,1-2 0,0-3 0,0-1 0,-2 1 0,-2-2 0,-2 4 0,-3-2 0,0 0 0,-1 1 0,-1-2 0,1 1 0,-10 0 0,1-2 0,-7 1 0,1-3 0,-5-2 0,-6 0 0,-7 0 0,-6 0 0,-8 0 0,9 0 0,-2 0 0,-40-4-267,24 2 0,-3 0 267,6-1 0,0 1-509,-11 0 1,-2 1 508,-8 0 0,-1 1 0,-4 2 0,-1 2 0,-1 1 0,1 0 0,2 2 0,2 0 0,6 1 0,-2-1 0,10-4 0,-3 0 0,3-1 0,-12 1 0,-1-1-660,10-2 0,-5 0 0,4 1 660,-17 2 0,1 1 0,25 0 0,-1 0 0,0 1 0,-2 1 0,0 1 0,1 0 0,2-1 0,1 0 0,2 0 0,-23 1 0,4-1 0,14-2 0,4-1 0,7-4 0,5-1 0,-8-5 369,13-2-369,38-2 828,6 6-828,4 1 2334,1 3-2334,-1 1 0,3 0 0,7 0-2410,7 1-7421,1 9 9131,-2 8 1,-8-5 0,-5 2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12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28671,'65'-2'0,"1"1"0,0-2 0,-1 4 0,-9 4 0,0 2 0,10 2 0,4 1 0,8 5 0,2 0-280,7 1 0,1 0 280,1-1 0,-1-1 0,-7 1 0,-2-1 0,-8 0 0,-5 0 0,-11 0 0,-4 1-2477,30 14 2522,-27 2 1,-26-15 0,-15 0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14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144 945 22922,'-4'-6'2173,"0"1"-2005,-11-55-22,8 20 22,-12-54 90,10 34 0,1-1 44,-1-1-89,-2 2-34,0 1-55,-2-1-68,2 2-34,2 1-22,2 8 0,5 9 11,0 13-11,1 10 34,1 7-12,-1 7 1,1 1 56,0 2-12,1 0 101,5 0 67,5 0 0,10 0 12,9 0-12,11-6-34,14-5-76,15-6-125,14-4 0,8 4 0,3 2 0,-3 7 0,-3 2 0,-3 3 0,0 0 0,-1 1 0,-4-1 0,-4 2 0,-10 0 0,-6 0 0,-7 1 0,-4 0 0,-1 0 0,-1 0 0,17 0 0,-22 1 0,6 1 0,-31-1 0,-6 0 0,-7-1 0,-3 0 0,-1 0 0,-1 0 0,1-1 0,-1 0 0,1 1 0,0 0 0,1 0 0,1 7 0,1 6 0,1 11 0,-1 11 0,0 15 0,-3 13 0,0 10 0,-1 4 0,0-4 0,0-6 0,0-9 0,0-5 0,0-3-1548,0-2-1443,0 0 2991,0 4 0,0-24 0,0-3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16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27684,'50'-15'493,"0"1"1,46-9-494,-25 23-532,10 0 532,13-1 0,-44-1 0,1 0 0,2-1 0,-1-1 0,0 0 0,0 0 0,46-4 0,-7 4 0,-13 1 0,-12 3-639,-15 0-4960,-12 3 2540,-13 9 3281,-11 11 0,-9-7 0,-4 2 1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18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14 18877,'2'-7'6846,"0"1"-5860,-2 6 695,0 0-1400,-40 15-281,12-1 0,-35 14 0,22-6 0,4 2 0,4-3 0,7 1 0,8 0 0,5 2 0,4 6 0,3 2 0,0 1 0,3-3-528,2-2-839,14-1-706,10-4-3484,21-5 5557,11-8 0,-20-6 0,-6-4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19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46 23068,'-6'0'3159,"1"0"-2968,5 0 156,0 0-179,-10 35-168,8-26-168,-7 26-179,19-36 156,5-12 23,7-7 34,0-10 100,-4 3 23,-5 7-11,-6 11 22,-3 5 33,-3 4 102,1 0 44,-1 6-67,2 7-78,1 7-34,2 2-236,1-1-929,-1-5-2409,3-7 3574,2-4 0,-5-5 0,0 0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19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26530,'4'58'15,"0"0"0,0-5 0,-1-5-833,-3 5-1177,0-2-3249,-3-3 5244,-3-5 0,2-18 0,-2-9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19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23952,'77'-40'-2047,"-23"9"1,-39 31-1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19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10 23258,'-8'-3'2162,"1"1"-1791,7 2-47,0 0-10,-9 60 22,7-32-123,-7 46-56,14-51-134,2-8-23,8-8 22,-1-4-22,2-11-57,0-9 1,-5-12-11,-2-5-45,-5 0-33,-3 3-147,-1 7-335,-2 5-852,-3 9-3552,-4 4 5031,-2 4 0,5 2 0,1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2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20 22529,'-9'-11'2566,"1"2"-2308,8 9 236,0 0-80,-4 21-134,7-2-101,1 17-89,8-12-57,2-3 1,1-6-34,-1-2-45,-1-3-470,0-2-225,0 1-604,1-4-1749,0-1-6738,1-3 9571,5-7 1,-10 4-1,1-5 1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21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22944,'0'-10'3373,"0"3"-2903,0 7-234,0 0-169,0 22-67,0 5-672,0 24-1367,0 1-7531,1 1 9570,3-2 0,-2-22 0,2-9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21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17 22687,'0'-3'3585,"0"0"-3226,0 3-158,0 0-167,-12 52 11,9-22-45,-9 43 11,12-40 0,5-5 11,6-11 12,9-7-23,4-6 23,3-7 11,-1-6-12,-3-9-10,-4-6 22,-7-4-34,-5-1 23,-4 0-34,-3-2 0,-6 2-348,-2 4-391,-4 7-942,0 8-4908,3 5 6589,3 11 0,2-5 0,4 5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21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16 21734,'8'-8'3641,"-1"1"-3484,-7 7 46,0 0-125,-16 31-22,12-16 101,-12 23-157,16-28 0,0-4 0,0-4-11,2-2-23,5 0-11,2-2 34,4-1 11,-4 1 34,-2 0 122,-3 2 169,0 0 56,0 2-11,0 5-67,-1 5-46,0 10-78,-2 3-100,0 7-46,-1 1-33,0 2 0,0-4-492,0-7-528,0-7-605,0-9-2196,0-4 3821,0-3 0,0-1 0,0 0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22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13 20132,'1'-7'4795,"0"1"-4190,-1 6-257,0 0-34,1 68-191,-7-28-33,0 55-57,-7-47 1,4-8-34,4-10-34,2-12-11,3-11 45,2-4 12,5-6 32,6-5-10,6-7 67,2-3 100,0-1 68,-1 4 34,0 4 11,-1 4 11,-1 3-23,-2 2 12,-4 2-257,-1 4-57,-4 6 0,-1 6 0,-4 7 0,0 2 0,-2 0-528,0-3-1264,0-4-1155,5-9-4695,5-5 7642,11-14 0,-8 7 0,1-8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22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21947,'9'-7'4818,"-1"1"-4056,-8 6 269,0 0-918,23 16-113,-15-6 0,17 13-158,-20-8-906,-3-2-1066,2 3-4603,1 2 6733,4 5 0,-4-9 0,0-2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2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23964,'2'-3'3429,"0"0"-3328,-2 3-101,0 0-527,0 53-975,0-31-8134,0 42 9636,-1-44 0,1-9 0,-1-1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2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0 397 26843,'54'-58'11,"-1"1"0,-3 4 1,-5 3-1,6-10-11,-8 11 23,-10 13 178,-9 15 315,-11 11 44,-5 7-77,-4 13-483,-3 18 0,1 26 0,-2 25 0,-1 14-357,-4 4 357,-3-2 0,-4-8 0,2-8 0,1-10-225,0-7-6365,-1-4 6590,-1 0 0,4-26 0,2-6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30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31 21566,'-4'-6'3608,"2"1"-3272,2 5 225,0 0-461,31-12-66,-2 8 22,30 1-45,-8 18-11,-2 15 0,-6 8 0,-12 5 23,-15 8 55,-15 7 68,-26 7 122,-19 9-235,-23-3 303,-4-5-33,7-14 33,14-17-67,17-12 22,12-13-279,11-5-12,6-5 304,3 0-304,12 0 0,9 0 0,17 0 0,15-2 0,12-5 0,10-5 0,7-5 0,-25 4 0,1 1 0,22-5-1021,15 2-2004,-46 11 3025,-12 7 0,-16-3 0,-10 3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3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436 0 25959,'-55'14'515,"-1"1"0,5-1 1,5 2-259,-3 16-10,4 2-90,7 2-34,7-3-101,7 1 1,8-2-23,4 4 0,5-1-68,4 3-536,1-4-707,7-7-404,13-10-1781,13-8-6335,17-18 9571,12-10 1,-26 4-1,-3-1 1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3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4 178 27740,'-4'41'22,"12"-9"-55,37-22 22,1-6-12,1-4 23,-8-9 0,-7-5 0,-8-15 34,-8-6 22,-8-6-34,-4 0 236,-7 4-79,-11 8-45,-8 11-134,-14 9 0,-3 7-112,-2 13-672,8 4-650,7 12-1726,12-4 3160,7-2 0,6-10 0,1-5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4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9 23740,'-1'-5'2555,"0"1"-2387,-26 64-135,15-25-22,-20 50 1,24-42-1,1-4 0,3-9-11,1-9 0,2-10 0,0-8 22,0-3-10,1-9 10,12-11 12,7-15-23,14-10 112,5 0 56,-1 4 135,-2 8 101,-6 7-90,-4 6-57,-5 6-21,-2 6-89,-3 4-158,0 3 0,-1 1 0,-2 1 0,-3 7 0,-2 7 0,-5 12 0,0 8 0,-3 9 0,-5 7 0,-3 5-718,-3 0-1008,2-3-2711,4-11 4437,4-15 0,2-13 0,0-12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4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0 215 23516,'0'-4'2644,"0"1"-2375,0 3-45,8 65 34,-5-21-163,1 6 0,0 2 85,-2 13-147,-2-5 12,0-11-11,0-17-12,0-14 90,0-10 90,-2-15-180,1-19 57,-1-22 55,1-22 68,5-9 33,7-2-78,5 5-44,6 10-113,1 9 0,2 10 0,2 10 0,0 10 0,0 10 0,-2 8 0,-3 5 0,-2 7 0,-6 13 0,-6 41 0,-12 4 0,-12 34 0,-10-18-360,-6-3-771,1-11-786,7-16-3774,7-20 5691,9-13 0,5-10 0,3-4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4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27964,'-6'60'-12,"0"-1"1,1-3 0,-1-6-1165,-2 3-1345,1-4-7310,2-9 7728,3-9 0,1-15 1,1-7-1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5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0 268 23325,'10'0'2578,"-3"0"-2399,49-27-157,-29 6-11,44-26 1,-45 12-1,-7-2-11,-6 4 11,-8 4 0,-3 8 45,-4 9 45,-7 6 168,-4 6 33,-10 14 57,-1 8 145,-2 17-123,2 4-67,5 3-89,3 0-225,9-2 0,2 18 0,7-21 0,5 9-595,6-30-1007,5-10-1132,6-9-7097,7-20 8411,7-13 1,-15 7 0,-3 0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5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24468,'0'-2'2353,"0"0"-2051,0 2-302,0 60 0,-1-15-694,-3 54-1569,-3-32 2263,-3-5 0,5-27 0,1-11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24535,'0'-3'952,"0"1"-7809,0 2 6857,57-4 0,-42 2 0,42-2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5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26239,'-42'89'963,"8"-6"-739,25-26-56,5-5-112,2-5-22,7-13-34,6-10-34,7-12 23,4-7-22,1-21-113,0-7-3347,-1-18 3359,-2-4 67,-5 4 67,-2 8-23,-6 11 34,-2 11-11,-2 6 0,-2 4 3392,1 1-3347,0 4-34,1 6-11,2 8-123,-1 5-572,-2 0-918,1-2-3553,-1-4 5166,3-8 0,-2-4 0,0-5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6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22529,'3'-1'3575,"-1"0"-3071,-2 1-179,5 59-146,-2-26-100,4 45-56,-4-45-12,2-7-11,-1-7 0,1-8-11,-1-6-12,4-3 23,1-3 11,4-8 1,1-4-12,2-6 0,-2 1 0,1 4 0,-2 6 0,-1 2 0,1 5 44,-1-1 1,0 2-11,1 0-12,0 5 23,0 3-23,-2 5 1,-2 2-23,-2-2 0,-1-1-370,-3-3-403,2-4-158,-3 0-559,1-3-1199,-1 0-2476,1 0 5165,0 2 0,-2-2 0,1 1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6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161 141 23325,'40'-74'67,"-8"15"1592,-46 52-1031,-2 19-136,-16 11-111,2 21 0,-2 6-123,0 1-67,5-2 89,5-7 11,7-5-134,7-5-146,4-5-11,3-4-45,1-5-908,8-6-1747,5-6 2700,14-9 0,-11 2 0,2-4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6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25398,'0'81'1255,"0"-11"-1165,-1-38-90,1-9-12,-1-11-44,7-7-11,5-18 45,8-5 22,4-13 0,-1 0 11,-3 7 101,-2 8 34,-4 9 111,-1 4 181,-3 3-24,2 4-123,-3 6-89,-1 8-113,0 9-55,-2 5-23,-2 5-11,-1 6-369,-2 1-695,0-2-808,0-5-3260,1-13 5132,10-11 0,-7-9 0,7-4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7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32 28671,'0'-23'0,"-2"14"0,0 34-662,0 4-582,-1 4-1165,3-4-7422,-1 3 9095,1-3 0,0-12 1,0-4-1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2:57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0 150 23135,'95'-12'1199,"-4"-3"-1199,-22 1-292,-2-4-313,-6-2-415,-9 3 841,-11-1 179,-14 5 112,-13 4 505,-8 1 223,-9 5 224,-10 1-144,-7 2-204,-13 4-77,-3 7 0,-3 12-124,0 13-144,1 12-371,3 5 0,5 7 0,8-2 0,10-2 0,6-5 0,9-6 0,8-6 0,8-10 0,8-9 0,5-11 0,2-5-875,2-9-962,-2-5-2970,-1-5 4807,-3-2 0,-14 8 0,-3 2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3:31.0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94 8191,'-4'0'0,"6"0"5063,12 0-5063,4 0 2818,0 0-2818,0 0 1719,7 0-1719,3 0 6784,6 0-6784,0 0 0,1 0 0,9 0 0,-8 0 0,8 0 0,0 0 0,2 0 0,9 0 0,12 0 0,-8 0 0,19 0 0,-8 0-6784,12 0 6784,-1 0 0,0-7-7,-11-1 7,-3-7 0,-11 1 0,-10 1 0,-2 6 0,-17-3 6781,5 9-6781,-12-3 10,0 4-10,-3-4 0,-9 3 0,4-3 0,-8 2 0,-1 1 0,-3-1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3:34.9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4956 72 19629,'-8'0'0,"-20"0"2012,-7 0-2012,-18 0 0,-8 0 0,7 0 0,-4 0-791,-6 0 1,-6 0-1,0 0 791,-26 0 0,-4 0-467,10 0 0,-6 0 0,1 0 467,6 0 0,1 0 0,-3 0-581,9 0 1,-3 0-1,-1 0 1,5 0 580,-10 0 0,3 0 0,-2 0 0,15 0 0,-2 0 0,0 0 0,3 0-1244,-7 0 1,2 0 0,-1 0 1243,-12 0 0,-2 0 0,1 0 0,5 0 0,1 0 0,0 0 144,0 0 0,0 1 0,-1-2-144,-5-3 0,-1-1 0,2 1-44,11 3 1,2 0 0,-1 0 43,-6-3 0,-2-1 0,6 1 0,-9 4 0,2 0 377,22 1 0,-2 0 1,5-3-378,-6-7 0,3-1 1915,-9 8 0,2 0-1915,14-8 0,5 1 1267,-28 9-1267,25 0 736,21 0 1,20 0 0,9 0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3:4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28591,'89'-14'26,"0"1"1,8 0 0,1 3-1428,-32 6 1,1 2 0,1 1 1400,5-1 0,2 1 0,1 0 0,4 1 0,1-1 0,0 0-264,6 1 1,2 0 0,0 0 263,6 1 0,2-1 0,1-1 0,-22 1 0,2-1 0,-1 0 0,0 0 0,0-1 0,0-1 0,-1 1 0,-1-1 0,20-1 0,-2-1 0,-3 0 0,-9 0 0,-3 0 0,-3 0 455,20-1 1,-7 1-456,-16 2 0,-6 1 0,32 0 0,-35 2-975,-29 0-2140,-21 6 3115,-37 15 0,16-10 0,-18 9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4:33.6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0 143 24575,'11'0'0,"1"0"0,13 0 0,-5 0 0,22 0 0,-13 0 0,24 0 0,-6 0 0,8 0 0,42 0 0,-20 0 0,-16 0 0,3 0-339,-6 0 1,-2 0 338,35 0 0,-22 0 0,0 0 0,22 0 0,-28 0 0,2 0 0,33 0 0,-43-8 0,-1-1 0,44-3 0,-25-2 0,1-1 0,-20 5 0,-1 1 0,12 3 0,-1 0 0,17-9 0,-15 10 0,-1 1 0,18-5 0,-23 2 0,-3 1 0,-11 4 0,-3-4 0,-15 6 0,-3 0 0,-7 0 0,-5 0 0,-1 0 677,-6 0-677,1 0 0,0 0 0,-1 0 0,1 0 0,0 0 0,4 4 0,-3-3 0,4 3 0,0 0 0,-4-3 0,8 3 0,-8-4 0,9 0 0,-9 0 0,4 0 0,-6 0 0,1 0 0,0 0 0,-4 0 0,0 0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4:35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0 111 9124,'11'-4'0,"11"0"5119,-8 4-5119,28 0 0,-13 0 2676,15 0-2676,0 0 0,2 0 0,35 0 0,6 0 866,11 0-866,-35 0 0,-1 0 0,-11 0 0,1 0 0,20 0 0,-1 0 0,20 0 0,-22 0 0,0 0 0,22 0 0,-28 0 0,2 0 0,-8 0 0,-2 0 0,2 0 0,-1 0 0,0 1 0,0-2 0,1-3 0,-2 0 0,44 2 0,-44-6 0,-1-1 0,30 0 0,-29 4 0,-1 0 0,31-10 0,10 13 0,-25-11 0,9 11 5758,-21-4-5758,9 6 0,-12 0 0,-8 0 0,-4 0 0,-8 0 1032,-8 0-1032,-2 0 0,-7 0 0,0 0 0,-5 0 0,-1 0 0,-5-3 0,-1 2 0,-3-5 0,0 3 0,-3 0 0,0 1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5:44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612 1538 23717,'3'0'3003,"0"0"-2498,-3 0 55,0 0-11,4-57-225,-3 2-2444,1-1 1,-1-4 2119,0 7 0,-3-1 0,-1-3 0,-2-2 263,-1-1 1,-1-1-264,-3 1 0,0 1 0,-1 2 0,0 1 0,1 3 0,1 2 0,-9-40 0,5 14 0,2 16 0,3 14 0,3 13 0,1 11 0,1 11 3228,1 6-3228,2 5 497,0 1-497,0-2 0,0-1 0,2-2 0,3 1 0,3-1 0,6 0 0,9 0 0,13-4 0,15-2 0,17-3-261,15-3 261,-34 7 0,2-1-244,5-1 1,3-1 243,4 1 0,2-1 0,1 0 0,1 1 0,0 1 0,0 0 0,-1 3 0,-1 0 0,0 2 0,-1 0 0,2 1 0,0 1 0,1-1 0,-1 1 0,0-1 0,2 0 0,16-1 0,-3 0 0,-24 3 0,-1 0 0,9 0 0,-5 0 0,1 3 0,-12 0 0,-12 0 0,-12 0 0,-9 0 248,-9 0-248,-4 0 500,-3 0-500,0 0 0,0 7 0,-1 9 0,-6 19 0,-4 18-3392,-6 17 3392,0 13 0,3 7-134,7-24 1,2 2 133,1-15 0,1-1 0,0 18 0,2-1 0,0-16 0,1-1 0,0 3 0,0 1 0,-1-1 0,3 3 0,5 18 0,3-1-133,-4-21 1,2-2 132,5 13 0,2-4 0,5 6 0,-1-11 3128,-4-14-3128,-3-14 383,-4-13-383,-5-9 0,-1-4 0,-3-2 413,-38 0-413,-8 0 0,-47 2 0,42-2 0,-2 1-1583,-9 0 0,-4 0 1583,-9 0 0,-3-1 0,-5 0 0,-6 0-428,3 0 1,-7 0 0,4 0 427,20 0 0,3 0 0,-3-1-252,-19 1 1,-4 0 0,7 0 251,-5-1 0,4 1 0,0 1 0,1 1 0,-1 2 0,1 2 0,3 1 0,2 2 0,3 2 0,3 1 0,8-1 0,4-1 0,11-2 0,5-1 0,-24 5 0,36-8 2254,17 1-2254,18 2 1614,10 2-3598,10 8-593,18 0 2577,11 2 0,-19-9 0,-3-3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5:4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 23930,'2'-3'3541,"0"1"-8496,-2 2 5437,3 51-470,-5 1 692,1-2 1,-1 7-705,-4 22 0,-1 1 0,2-15 0,0 1 135,-2 23 1,2 0-136,2-26 0,1-3 0,-1-2 0,0-1 0,-1-4 0,1-3 0,-3 41 0,-1-18-181,2-19-1354,2-22 1644,2-22-109,1-69 0,0 39 0,0-40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5:49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371 46 28671,'54'-2'0,"-1"0"0,1 1 0,-2 2 0,35 2 0,1 0-576,1-1 576,-3-2 0,4 1 0,-40-1 0,3 1 0,6 0 0,3-1-541,11 1 0,2-1 541,5-3 0,1-2 0,-2 1 0,-1-1 0,-5-2 0,-2 0 0,-10 2 0,-2 0 115,-7 2 0,-2 1-115,35 0 0,-16 1 0,-15 0 0,-17 1 0,-10 0 258,-10 0-258,-3 0 990,-5 0-990,-1 0 180,-2 0-180,-2 0 0,-2 0 0,0 0 0,-2 0 0,1-1 0,0 1 0,0-1 0,1 1 0,-1 0 0,0-1 0,-1 1 0,0 9 0,0 1 0,0 6 0,0-3 0,0-3 0,0-3 0,1 1 0,0-2 0,1 1 0,1-2 0,0 0 0,0-2 0,0 0 0,0-1 0,2 1 0,0-1 0,4-1 0,0-1 0,3 0 0,2 0 0,0 0 0,3 0 0,2 0 0,4 0 0,3-3 0,3-2 0,-1-2 0,-2 1 0,-5 1 0,-1 1 0,-4 1 0,0 2 0,-1 0 0,-1 1 0,4 0 0,-7 0 0,3 0 0,-9 0 0,0 0 0,-1 0 0,-2 0 0,-1 0 0,-1 0 0,1 0 0,-1 5 0,1 6 0,-1 12 0,0 8 0,0 5 0,-4 4 0,-1 3 0,-4 8 0,-1 6 0,-1 7 0,-1 4 0,0 1 0,1 0 0,-1 3 0,2-1 0,-1 3 0,0 0 0,-1-4 0,2-2 0,1-7 0,2-5 0,2-8 0,1-6 0,3-11 0,0-8 0,1-7 0,0-9 0,0-3 0,0-4 0,0 0 0,-7 0 0,-5 0 0,-16 0 0,-9 0 0,-17 0 0,-13 3 0,-13 3 0,-9 1-362,-7 1 362,46-6 0,-1 0 0,-1 0 0,-3-1 0,-33-8 0,-4-2 0,16 5 0,-2 0-321,7-2 0,-4 0 1,2 1 320,-13 1 0,2 3 0,-1 4 0,1 1 0,4 0 0,2 1 0,6 2 0,1 1 0,7-2 0,1 0 0,6-2 0,1-1 0,5-1 0,0-1 0,-10 0 0,2-1 0,-25 0 0,-11 2 0,44 2 0,9 1 326,12 1-326,8-2 998,12-2-998,5 0 0,4-1-2399,10 2-2587,7 2 4986,9 4 0,-9-4 0,-3 1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6:19.6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323 147 18591,'1'0'0,"12"0"2734,19 0-2734,26 0 1022,12 0-1022,0 6 0,8 3 0,-8 6 0,-16-5 0,3-2-2845,-5-3 0,-1 0 2845,0 0 0,1-1 0,2 1 0,-2-2 1134,21-1-1134,22 7 0,-25-9 0,-3 0 0,-21 0 0,-10 0 0,-10 0 0,-8 0 0,-5 0 6784,-1 0-6784,-6 3 0,1-3 0,0 6 0,-1-2 0,0-1 0,0 3 0,6-6 0,1 3 0,5 1 0,8-3 0,-7 3 0,7-4 0,-8 0 0,0 0 0,-5 0 0,-1 0 0,-13-2 0,-13-4 0,-19-3 0,-4-3 0,-16-2 0,7 7 0,-21-6 0,8 5 0,-8-7 0,12 7 0,8-3 0,-6 3 0,16-3 0,-16 3 0,16-2 0,-31-3 0,18 5 0,-21-9 0,15 15 0,-11-11 0,9 5 0,-21-1 0,21-3 0,-9 10 0,20-9 0,-6 9 0,16-3 0,-16 5 0,16 0 0,1-4 0,3 3 0,13-3 0,-5 4 0,12-3 0,-4 2 0,6-5 0,-7 6 0,7-3 0,-6 3 0,4 0 0,-5 0 0,5 0 0,-4 0 0,9 0 0,-9 0 0,9 0 0,-9 0 0,9 0 0,-4 0 0,6 0 0,-1 0 0,5 0 0,6 0 0,2 0 0,4 0 0,-4 0 0,1 0 0,0 0 0,-1 0 0,-1 0 0,1 0 0,-4 0 0,1 0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31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396 1972 23292,'-4'-64'870,"-1"-1"0,-1 3 1,-1 2-300,-9-29-291,-7-7-180,9 43 1,-2 0-28,-1-4 0,-1 0-294,-2-3 0,1 0 266,-2-1 0,-1-1-449,2 0 1,0 0 437,0 0 0,0 1-12,1 2 0,1 1 6,3 3 0,1 2-16,-9-36 44,11 23 335,7 22-357,4 19 0,1 11-12,0 6 246,1 1-234,4-1 891,6-2-802,25-5 0,2 6 135,27-1-1,2 7-233,20-1-381,-34 0 1,4-1 356,10-4 0,4-1 0,16-4 0,6-3-387,-24 4 1,3-1 0,1 0 386,9-1 0,3 0 0,6-1-484,-12 5 1,6-1 0,3 0-1,-1 1 1,-4 1 483,3 0 0,-4 2 0,0-1 0,5 1 0,-1 0 0,4 0 0,2 1 0,-2 0 0,-6 1 0,20 2 0,-7 1 0,0 1 0,-2-1 0,-1 2 0,-1 0 0,-3 0 0,-1 0 0,-1 2 0,-4-1 0,-1 2 0,-1-1 0,-3 2 0,0-1 0,-2 1 0,-2 1 0,0 0 0,-1 1 0,-3 1 0,-1-1 0,4 2-537,23 1 0,5 1 0,-6-1 537,-21-2 0,-4 0 0,2 0-28,19 2 0,3-1 1,-7 0 27,1-1 0,-6-1 0,-1-1 0,-1-1 0,-4 0 0,0 0 294,-3-1 1,-1-1-295,-3 0 0,3-1 0,-5 1 0,3-1 0,-2 0 662,10-3 0,0-1-662,-12 2 0,3-1 0,-5-1 0,2-3 0,-5-1 0,-4 2 0,-2-1 0,-5 3 0,-1 0 2291,40-2-2291,-33 4 0,-2 1 0,22-1 811,11 2-811,-47 0 0,-12 1 0,-11 1 968,-6 3-968,-5-1 0,-2 2 0,-1-3 0,-1-1 0,0-1 0,-1-1 0,-1 1 0,-1 2 0,0 5 0,0 7 0,0 5 0,0 11 0,-1 5 0,-1 10 0,1 11 0,0 13 0,1 16-223,1-36 0,-1 2 223,3 4 0,0 1 0,1 4 0,0 1 0,2 1 0,0 0 0,-1 2 0,0-1 0,-1 1 0,-2-1 0,1-2 0,-2 4 0,-1 28 0,-2 1-472,-2-21 0,-1 0 472,-1 23 0,-2-1 0,-1-29 0,-2-3 0,0-4 0,0-1 0,-2-7 0,0-2 0,-13 29 0,-1-20 403,-13-11-403,7-21 0,-14-4 0,9-14 987,-5-3-987,-2-1 0,-1-1 0,1 2 0,1-3 0,-2 0 0,-26-2 0,8-1 0,-27 0-677,7-1 677,-15 0 0,41 0 0,-1 0 0,-6 1 0,-3 0 0,-5 0 0,-1 1 0,-4 0 0,-6 0 0,1 0 0,-8-1 0,2 1 0,14-1 0,2 1 0,-4 0-436,3-1 1,-5-1 0,-1 1 0,4-1 435,-8-1 0,3-1 0,-1 0 0,-2-2 0,-1 1 0,0-2 0,-1 0 0,1-2 0,-1 0 0,2 0 0,0-1 0,0-1 0,3 1 0,0 0 0,-5-2 0,1-1 0,-6-1 0,0 0 0,4 0 0,-5 0 0,3-1 0,-4 1-410,6 0 0,-4-1 0,0 1 0,5 1 410,1 1 0,4 1 0,1 1 0,-1 1 0,0 1 0,1 1 0,1 1 0,0 0 0,0 1 0,4 0 0,1 2 0,1-1-97,5 0 0,0 0 0,3 0 97,-24-3 0,4 1-1,11-1 1,3-1 0,12 0 0,3 1 0,-42-4 1075,10 4-1075,0 4 0,-5 8 0,0 6 0,2 5 0,12 3 0,12-6 1847,16-5-1847,16-4 435,11-3-435,12-2 656,5 0-656,4 0 337,2 0-3778,0 0-4638,1 3 8079,0 4 0,0-2 0,0 1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35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0 206 22967,'0'3'2801,"0"-2"-616,0-1-1838,10 7-123,3-6-134,13-6-57,1-13-33,3-13 11,-1-3-11,-3 2 13,-2 1-13,-5 5 0,-4 7 0,-5 6 0,-5 6 0,-4 5 0,-1 13 0,0 14 0,0 22 0,-2 18 0,-5 14 0,-5 6 0,-6 6 0,-2-2-1452,7-33 1,0-4-2325,-2 12 3776,0-5 0,14-49 0,1-10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35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445 6 24053,'-96'-5'2398,"10"17"-3008,42 28 992,-3 23 77,3 21-263,21-35 0,2 3-34,1 6 1,2 2-325,3 5 1,3 2 223,3 2 0,2 1-62,4 1 0,5 0 0,7-4 0,5-1 0,3-4 0,6-4 0,6-7 0,6-5 0,3-9 0,3-6 0,46 4 0,8-25 0,-46-23 0,-1-7 0,1-3 0,-4-7 156,-1-10 0,-4-5-156,-3-1 0,-4-3 0,-5-2 0,-4-2-217,-4 0 1,-4-1 216,-5 1 0,-3 0 0,-1 1 0,-4 1 0,-14-46 217,-11 12-217,-18 14 0,-12 21-259,-7 22-1589,-3 25-5895,2 36 7743,8 24 0,23-15 0,11-1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36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9 371 22417,'-5'-7'3048,"2"1"-2342,19-65-179,8 26-275,-5-6 0,4 1 342,21-2-90,-1 12-202,-4 13-233,-2 13-69,-2 7 0,-2 6 0,-3 5 0,-5 10 0,-11 13 0,-6 19 0,-17 20 0,-12 16 0,-14 11-183,14-47 0,0-1 183,-18 40 0,5-16 0,8-13 0,4-16 0,6-13 0,5-10 0,5-8 366,4-5-366,2-2 0,0 3 0,1 1 0,9 7 0,8 0 0,11-1 0,7-5 0,7-4 0,3-10 0,4-11-1772,-1-15-1432,0-17-6627,-3-9 8750,-2-8 1,-20 30 0,-5 5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36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758 26 23740,'-67'-11'1139,"0"1"0,1 5 1,3 8-435,-30 31-1191,45-7 0,1 6 654,0 8 1,3 4-169,2 3 0,4 4-1693,4 1 1,4 3 1692,7 2 0,4 2 0,6 3 0,5 2 208,1 4 1,5 2-209,8 4 0,5 2 0,1-1 0,5-1 0,8-2 0,6-3 0,2-8 0,6-5-37,4-10 1,5-8 36,5-11 0,4-11 0,7-14 0,2-13-191,8-14 1,-1-12 190,5-13 0,-3-9 0,-24 13 0,-2-3 0,-2-1 0,18-25 0,-5-3 939,-10 3 0,-7-1-939,-13 6 0,-6 0 0,-7 5 0,-9 1 0,-12 3 0,-7 1 0,-5 2 0,-5 3 0,-11 2 0,-4 4 0,-3 4 0,-2 4-986,-2 8 1,-1 5 985,-39-4-1290,3 38-1612,4 45 2902,38-7 0,5 3 0,-7 14 0,9-1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37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23639,'0'-10'2387,"0"3"-1894,50-2-247,-10 7-134,45-7-34,-26 9 23,-6 2-34,-12 5-21,-12 6-3393,-14 6 3403,-8 4-12,-5 2-10,-7 0 0,-3-3-12,-5-3 45,-2-6 90,5-2 3369,3-5-3369,3-2-146,3-1-11,0-2-112,2 0 112,13 0-22,9-1 22,17 0 22,6-1 23,-4 1-3358,-8-1 3593,-9 2 6,-10 11-184,-7 11-102,-5 17 0,-4 13 0,-10 8 0,-5 3 0,-9-2 0,-3-2 0,-3-7-125,1-4-1051,1-11-516,5-12 1973,11-12-281,5-19 0,6 3 0,2-8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37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1000 321 24961,'-73'-2'582,"-1"-1"1,4 1 0,2 3-443,15 3 0,2 3 95,0 2 1,1 3 201,-41 25-612,8 13 443,10 17-212,38-28 1,2 3-57,2 6 0,1 3 0,1 2 0,2 2 0,4 2 0,3 2-255,6 0 1,4 2 254,2 1 0,6 2-1518,10 2 1,5 1 1517,4 3 0,4-2 0,8 1 0,6-2-191,3-7 0,5-4 191,2-7 0,4-7 0,3-13 0,3-7 0,5-8 0,3-11 0,4-17 0,0-12 0,7-11 0,-2-11 0,-21 6 0,-2-6 0,-1-2-79,0-4 0,-1-3 0,-2-1 79,-2-1 0,-3-1 0,-2 0-102,12-24 1,-6 0 101,-9 6 0,-6 1 0,-10 8 0,-5 1 0,-4 4 0,-6 1 1089,-9 0 0,-6 1-1089,-3 0 0,-7 1 0,-8 0 0,-8 3 0,-4 2 0,-5 4 0,-3 7 0,-3 6 0,0 11 0,-1 6-762,2 6 0,-1 9-1894,3 15 0,1 10 2755,1 8 1,4 3 0,-6 13-1,11 3 1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4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28671,'99'11'0,"0"-1"0,-29-5 0,-1 0 0,0-1 0,27-1 0,0-1-488,-28-2 1,2-1 0,1 0 487,2-2 0,1-1 0,-1 0-416,0 1 0,0-2 1,0 0 415,1-1 0,-1-1 0,1 1 0,-1 0 0,-1 1 0,0 1 0,-2-1 0,-1 1 0,-1 0 0,26 0 0,-2 1 0,-13 0 0,-3 2-853,-15 1 1,-4 3-5997,24 18 6849,-37 24 0,-22-16 0,-19 6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48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28671,'63'-1'0,"11"0"-800,17 1 800,-36 0 0,3 0 0,8-1 0,1-1 0,5 0 0,2-1 0,2-1 0,1-1 0,-2 0 0,0 0-584,-4 1 1,-1 1 583,-2 1 0,-1 0 0,-4 2 0,0 1 194,-3 4 1,-1 1-195,-3 2 0,-3 1 0,39 18 0,-19 1 0,-22-2 0,-19-2-405,-14-7-2395,-10-4 2800,-4-6 0,-3-4 0,-1-2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7:57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23079,'-4'-3'3708,"1"1"-2587,3 2-415,0 0-649,85 60-57,-12-26-1185,6 7 0,6 0 1185,-15-19 0,1-6 0,8 1 0,1-1 0,2-3 0,0-1 0,-1-1 0,-1-1 0,-5-2 0,-3 0 0,-6-1 0,-4 0 0,-8-1 0,-3 0 0,26 6 0,-24-3 535,-20 0-4155,-14-1 3620,-10 5 0,-5-7 0,-4 3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08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431 1 18540,'-55'4'789,"1"1"1,-44 13 1638,41 18-2270,7 8 1287,6 2-1445,11 2 896,11 0-896,10 0 3277,7 2-3277,9 0 0,14 1 0,12-3 0,16-4 0,10-11 0,5-13 0,3-10 0,0-20 0,-8-10 0,-8-15 0,-12-9 348,-13-4-348,-9-4 0,-8 0 0,-4-2 0,-5 2 0,-5 3 0,-5 6 0,-5 9-3251,-7 7-6580,8 13 8019,1 6 1,12 9 0,4-1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08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27986,'82'-23'685,"-11"4"-685,-48 15 0,1 0 0,-4-1-785,-2 1-459,-6-2-1288,-1 3-7299,-3 0 9495,0 1 1,-3 0 0,-1 1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08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0 27908,'-14'67'254,"1"-1"0,-1-1 1,0-3-255,-10 28 0,-3 4 0,-1-6-270,5-11-581,5-17-505,9-24-2028,5-17 3384,19-36 0,-11 12 0,11-16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09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26967,'3'67'568,"1"0"0,-3 1 0,-1-3-568,-5-11 0,-1-2-977,-1 3 1,-1 0 976,-1-3 0,-1-1 0,-6 42-2104,-4 4-1168,8-35 3401,-3 0 1,10-43 0,1-9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09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76 113 26351,'-39'-18'1759,"7"4"-1457,30 14-112,1 0-121,0 0-69,10-4 0,10-8 0,12-5 0,6-3 0,-3 5 0,-4 7 0,-2 5 0,1 2 0,2 1 0,5 2 0,-2 1 0,-3 1 0,-5-1 0,-4-2-1166,-3 2-369,-4 4-1883,-4 9 3418,-6 10 0,-2-10 0,-3 0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09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26485,'-76'64'-515,"14"-6"-931,46-24-3327,7-1 4773,2-5 0,5-12 0,1-6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1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22967,'0'-8'3451,"0"1"-2981,0 7-133,0 0-147,0 66-100,0-30-90,0 51-168,3-50-482,5-8-426,6-6-1087,10-9 2163,26-14 0,-26 1 0,14-8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1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16 24087,'2'-9'2185,"0"3"-2162,-2 6-23,-19 50-605,8-23-841,-17 43-3731,11-34 5177,-3 7 0,8-19 0,1-2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10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25891,'-29'91'863,"6"-7"-583,23-32-11,2 2 34,7-4 66,5-6-55,9-13-225,4-14-44,6-9-34,2-22-11,3-11-11,-4-21-392,-4-9-426,-6-4-627,-6 0-1290,-5 9-7085,-6 12 9005,-4 15 1,-3 13 0,0 8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10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18 109 23348,'-7'0'4045,"2"0"-3474,5 0-257,0 0-258,-6 4-34,22-3-22,2-6-605,28-10-504,8-10-1390,3-2 2499,4 5 0,-27 9 0,-6 6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12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 22676,'-5'-5'3305,"2"1"-2801,3 4-112,0 0-190,-6 0-146,5 0 191,6 1 156,19 6-22,26 2-57,21 3-143,22-5-181,-40-5 0,2-1 0,4 0 0,1-2-216,1 1 1,0-1 215,0 0 0,0-2 0,-4 2 0,-1-1 0,-5 0 0,-1 0 0,37 1 0,-15 1 0,-14 0 0,-15 0-1042,-13 0-561,-14 0-2475,-6 0 4078,-6-4 0,-2 2 0,-2-2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18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27056,'75'-4'538,"-1"0"0,8-1 1,1-1-539,1-1 0,3 0-1516,-18 2 0,2-1 1,3 1 1515,9 0 0,2-1 0,3 1 0,9 0 0,2 0 0,2 1-411,-20 1 0,1 0 0,1 0 0,0 1 411,4 0 0,-1 0 0,1 1 0,0-1 0,-2 1 0,-1 0 0,0 0 0,-1 2 172,-6 2 1,-1 2 0,-1 0 0,-3 1-173,14 1 0,-3 2 0,-4 2-388,20 10 1,-7 3 387,-18 0 0,-8 1-723,-14-2 0,-6 2-3427,16 26 4150,-32 0 0,-16-21 0,-14-6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30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 24099,'5'0'3215,"-1"0"-2453,-4 0-167,0 0-595,-2 17 0,-10 8 0,-7 26 0,-13 10 0,-3 10 0,-3 5-237,3 3 237,2-2 0,7-2 0,3-7-572,7-8-1646,4-14-3374,6-15 5592,3-16 0,3-9 0,0-6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3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28671,'39'35'0,"1"0"0,31 26 0,-35-34 0,-2-5 0,-4-4-1660,-4-6-2048,-3-5 3708,-2-4 0,-9-2 0,-3-1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30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1 183 28671,'51'-4'-3464,"-2"-13"-872,-13-27 4336,3-11 0,-16 21 0,-5 6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48:30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28344,'-4'82'63,"1"0"1,0-2 0,-1-2-925,0-17 1,0-1 860,0 1 0,0 1 0,-2 0 0,0-1-180,-1-3 1,0 0-706,-1-5 0,1-2-5928,-6 39 6957,6-18 1,4-35 0,3-12-1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15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190 138 25779,'4'-1'2151,"-1"-1"-1815,-3 92-201,0-24-2943,0 5 0,0 3 2825,1-23 0,-2-2-6,0 4 0,-2-1 577,-2 1 0,-2 0-583,-2-1 1,-2-1 16,-19 41-10,-1-15 10,-1-22 871,8-23-915,3-16 11,9-41 11,5-32 16,4 7 1,2-7-6,3-11 1,2-5 22,3-7 0,3-2-34,3 1 0,2 0-131,5 6 0,3 3 131,-1 9 0,2 3 0,0 12 0,3 4 0,29-21 0,4 29 0,25 31 0,-24 25 0,7 21-146,-42 11 22,-13 1 24,-10 1 10,-17-5 3248,-8-10-3136,-10-10 12,-4-12 22,1-10 999,-9-8-1055,14-5 0,1 0 0,21 1 0,4 2 0,4 3 0,0 9 0,9 16 0,9 19 0,5 0 0,3 1 0,16 27 0,-14-27 0,0-2 0,10 10 0,-3-9-1738,4-7-3237,0-9 4975,7-4 0,-21-13 0,-2-3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16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1139 27886,'0'-63'261,"1"1"1,2-5 0,5 1-262,7-1 0,4 0 0,0-7 0,1-1-486,1-2 0,0 0 486,-2 3 0,0 2 0,-2 9 0,0 4 0,11-29 313,-7 34-313,-5 29 161,-1 16-161,4 30 0,4 21 0,1 38 0,-13-30 0,-1 3-260,-2 7 1,-3 2 259,-1 1 0,-1 0 0,-2-1 0,-1 0 0,-4-3 0,-2 0 0,0-4 0,-3-2-34,-5-2 1,-2-3-1883,-16 42-1434,-3-16 3350,1-15 0,15-28 0,4-13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16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20266,'0'0'0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1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20266,'0'0'0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1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184 450 23964,'1'4'2868,"-4"89"-2330,-7-29-1094,3 6 1,-2 3 925,-10 19-135,-3-6 359,1-13-515,2-17-45,-1-23 230,3-16-264,-1-29 0,2-32 0,12-31 0,8-12-581,3 11 0,4-2 581,0 3 0,2-4 0,3 6 0,9-9 0,3 8 0,-1 8 0,1 4 0,-2 12 0,1 5 460,25-22-460,2 28 0,2 19 0,-1 13 0,-2 27 0,-6 10 0,-12 26 0,-14 11 0,-11 9 0,-25 8-46,-16 1 1,-22-5-11,-9-10 56,1-21 11,11-18 1238,11-19-1148,12-7 223,10-6-324,7-2 0,5 0 0,4 1 0,1 1 0,10 4 0,14 9 0,18 9 0,16 9 0,4 4 0,1-4 0,-3-1-1312,26 0-537,-15-15-3067,-22-4 1,1-5 4886,33-16 0,-35 8 0,-7-8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1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11 26440,'-95'21'2050,"9"16"-1869,43 37-181,10 15-606,14 8 606,10-5 0,18-16 198,11-16-198,15-23 100,8-18-100,4-22 0,1-23 0,0-21 0,-8-20 0,-10-11-91,-15-4-1073,-13-2-383,-28 6-1489,-20 12 3036,-32 19 0,31 23 0,3 14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17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28412,'52'7'129,"0"0"1,40 7-130,-43-3 0,-1 3 0,4 3 0,7-4 0,11-1 0,15-4-847,10-2 231,-43-3 0,0 1-763,45 9-649,-16 7-4773,-24 10 6801,-28 12 0,-16-18 0,-11 0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19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13 137 24121,'-7'-1'2644,"2"-1"-1613,5 2-169,0 0-849,100-18-1504,-13 6 1491,3-3 0,5 0-349,-18 5 1,-2 1 348,5-2 0,0 1 0,1 2 0,-1 1 0,1 1 0,0 1 0,-3 1 0,0 3 0,-3-1 0,0 1 0,-5 1 0,-1 0 0,-8 0 0,-3 1 499,41 5-499,-30 0 0,-23 5-1525,-25 4-1764,-14 10 3289,-34 20 0,19-20 0,-19 6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20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28 20457,'-10'-8'3126,"1"1"-2442,9 7 391,0 0-626,-6-4-125,4 2-122,-4-2-79,5 4 34,1-1 67,0 1-56,7-2-22,7 2-56,11 0 11,10 0-34,4 0-67,1 0 11,-2 8 11,-5 2-3414,-6 8 3392,-3-2-11,-5-2-78,-2-2 89,-8-6 11,-4-1 45,-3-3-34,-13 1 3393,-9 0-3337,-17 0 101,-26 1 45,15-1 0,-9-1-33,28-2-79,8 0 22,6 0-100,9 0-34,1 0-12,5 0-10,0 0 22,22 0 11,-4-4-11,21-4 0,-10-5 11,-3-3 1,-6 0-1,-6 2 22,-7 3-20,-4 4-13,-11 3 0,-10 2 0,-12 1 0,-10 1 0,-2 3 0,0 3 0,3-1 0,2 2 0,7-5 0,2 0 0,15-2 0,2 0 0,11 0 0,0 1 0,0 3 0,7 1 0,8 3 0,11 1 0,9-5 0,5 1 0,3-5-136,0 0-1354,-6-1-1199,-10 0-7142,-13 10 7633,-9 25 0,-6-16 1,-1 14-1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37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28390,'44'-14'281,"8"1"-281,14-2 0,3 3 0,-4 1 0,-7 4 0,-6 4 0,-9 1-13,-9 2-54,-9 0 22,-5 8-33,-4 4 44,-2 9-66,-3 2 32,-3-2 68,-4 0 0,-2-1 34,-2 0 0,-5 4-23,-8 0 45,-6 2-11,-8-4 22,-3 0 34,-3-5-44,-3-1-57,-17 11 0,12-4 0,-13 13 0,16-6 0,1 2 0,4-4 0,6-2 0,5-4 0,3 4 0,7-9 0,2 3 0,8-10 0,2-1 0,8-2 0,4 0 0,11-3 0,21-2 0,-6-4 0,15-4 0,-13-3 0,-3-4-729,-6 3-1109,-10 1-2106,-8 4 3944,-8 2 0,-3 2 0,-2 1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3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26563,'1'77'-2555,"0"-17"-2464,1-32 5019,0-9 0,-2-9 0,0-1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3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28671,'7'-7'0,"16"-2"0,35-4 0,11 0 0,7 3 0,1 4 0,-2 3 0,-3-1 0,-4-1 0,-5-5 0,-8-2 0,-7-4 0,-7-1-1940,-9-3-2104,-6 0 3196,-9 4 0,-8 5 0,-4 8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23448,'3'-2'3216,"-2"0"-2779,-1 2-67,0 0-34,27 33-78,-11-6-180,20 33 12,-17-7-23,-1 4-22,-1 4 11,-1-3 0,-1-6-34,0-8 1,0-9 33,1-10 22,1-8-43,1-9-35,4-5 0,4-17 0,6-11 0,4-19 0,1-10-438,-1-2-728,1 0-794,-3 7-5761,1 11 7721,3 13 0,-17 13 0,-3 8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0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22 27998,'-68'69'336,"15"-2"-269,47-21-45,10-1-22,12-5-11,13-9 11,16-10 0,7-11-34,6-5 34,-1-15 34,-3-6-34,-5-14 67,-8-3 112,-8-3-166,-8-1-13,-12 0 0,-5 0 0,-8 2 0,-11 3 0,-3 7 0,-11 9 0,0 8 0,-1 5 0,-13 23-987,14 0-1098,-3 16-3237,20-9 5322,15-5 0,-5-11 0,7-4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0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28671,'-27'44'0,"0"0"0,-17 34 0,47-41 0,7-4 0,8-3 0,9-5 0,8-7 0,3-7 0,3-6-830,-1-4-1321,-3-6-5189,-5-2 7340,-8-2 0,-10 3 0,-7 4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90 26642,'-72'-7'818,"10"12"-594,44 16-56,3 16-56,7 8 78,12 35-134,15-20-11,18 17-34,14-35-11,12-15-22,7-12 11,2-15 0,2-19 11,-3-14 11,-4-18-11,-8-9 0,-7-6-269,-12 2-313,-10 2-461,-13 10-1388,-9 10 2431,-14 17 0,4 11 0,-6 10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1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0 231 28671,'51'13'0,"-1"-1"0,3-4 0,1-7-1588,-2-10 1,0-5 1587,4-4 0,1-3 0,0-1 0,-2 0 310,-3 1 1,-2 0-2226,39-14-3083,-12 5 4998,-6 4 0,-33 11 0,-7 4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2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51 113 24782,'56'-32'140,"0"0"0,22-17 117,-25 49 237,-39 15-158,-8 8-123,-11 13-45,-7 3-67,-8 2 78,-7-1 78,-4-2 46,-2 3 56,-4 0-113,-1 4-44,0 3-57,5-3-66,11-2-23,9-9 11,9-5-33,15-9 10,11-8-44,18-5 0,12-6-11,8-14-336,3-6-605,-2-11-594,-7 3-2141,-11 8 3687,-13 10 0,-15 7 0,-9 2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2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23919,'-9'0'2622,"2"0"-2308,7 0-516,0 0-784,6 41-1289,-3-19-7556,3 36 9596,-10-25 1,3-13 0,-5-3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13 210 25129,'-7'-1'3283,"2"0"-3070,5 1-167,0 0-46,41 0 0,3-7-181,43-10-804,-1-10-1294,4-12 122,-43 19 0,0 0 2193,42-19 1,-40 16-1,-12 8 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3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558 0 25140,'-52'7'534,"-1"0"0,2 4 1,4 4-323,-17 31 192,-1 13 33,3 4-146,9-1-112,10-8-33,13-11-56,11-11-3482,8-9 3392,6-5-45,3-2-202,2-1-413,8 0-192,6-4-459,16-4-1154,12-4-2446,12-9 4911,9-5 0,-25 2 0,-7 0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3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33 121 26205,'-24'75'459,"15"-15"-369,44-47-34,9-8 0,3-11-34,-1-10 12,-6-10-1,-9-9-21,-9-1 10,-12-1 90,-4 3 1,-11 4-24,-8 6-66,-10 7-23,-10 9-112,-6 4-393,-2 13-683,0 5-1377,7 11-7266,13 0 8874,10-5 0,8-8 0,3-7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26 23370,'0'-4'1983,"0"2"-1725,0 2-11,-1 61 10,-2-21 46,-1 52 66,0-38-167,0-5-157,1-9-45,1-13 0,1-13-34,1-8 34,0-10-3302,4-14 3370,6-14 55,4-19 22,5-7 12,-1-2-67,-5 4-34,-3 9-11,-4 11-45,-2 12 0,-3 13 0,3 6 33,2 17 23,6 9-22,5 18-34,3 6 0,2 1 22,0-6 3370,-1-7-3392,0-9-67,-1-7-269,3-9-673,3-7-1063,6-17-5682,7-9 7754,7-10 0,-19 14 0,-4 6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4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27393,'-63'28'717,"14"-3"-6378,45-12 5639,19 1 1431,6 1-1398,18 0 23,2 2 212,-3 2 906,-7 3-1152,-10 4 0,-8 5 0,-8 4 3392,-3 4-3392,-11 4 0,-5 1 0,-12-1 0,-2-6 0,0-7 0,0-8-1513,1-11-2208,-2-6 3721,0-12 0,12 5 0,2-5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9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1239 134 24995,'-54'-32'590,"1"0"0,1 5 0,2 5-5948,-21 9 5807,-3 8-91,-1 3 1275,0 11-1465,4 7 568,-2 16-624,0 11-21,-6 12-91,39-24 0,0 3 0,-1 2 0,2 2 0,1 3 0,2 1 0,2 1 0,3 2 0,2 1 0,4 2-1081,3 2 1,3 1 1080,4 2 0,3 0 0,3 3 0,4 1 936,1 0 1,5 0-937,5-1 0,4 0 0,2-3 0,5-2 0,6-3 0,4-3 0,35 32 0,11-15 0,8-20 0,9-21 0,7-11 4,-23-26 1,3-8-5,-18 6 0,0-4 1209,19-15 1,-2-7-1210,-23 7 0,-5-3 200,0-2 0,-3-3-200,-3-2 0,-3-1-145,-4-1 1,-3-1 144,-5 1 0,-3-2 0,-6 1 0,-4-1 0,-3 0 0,-6-3 0,-12-26 0,-10-1 0,3 21 0,-5 2 0,-12-18 0,-7 6 0,3 30 0,-3 9 0,-51-11-230,40 28 0,-3 9-907,-5 13 0,-1 9-3779,-5 7 1,1 7 4707,-5 16 0,5 2 0,-12 9 0,15-2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4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 25241,'4'-1'2443,"-2"0"-1883,-2 1-179,9 52-4587,-7-1 4206,3 0 0,-1 4 0,-4 40 728,-1 2-728,-5-9-717,-4-13-1255,-3-16-4202,1-13 6174,5-12 0,3-17 0,3-6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0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57 26955,'60'-23'127,"-1"-1"0,13 15 1,-5 12-106,2 33-216,-24-4 1,-4 5 215,2 25 1,-10 0 123,-9-5-146,-7-3 0,-4-2 68,-4-4-68,-4-2 11,-2-4 191,-3-3 178,-6-1 1,-7-2 85,-11 0-466,-11-3 0,-7-2 0,-5-5 0,-1-6 0,-1-7 0,4-4 0,1-5 0,3 0-875,0 1-671,1 2-1121,-1 4-7164,3 3 8047,3 3 1,16-6 0,5-2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0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5 277 25981,'-2'0'2690,"0"0"-2690,63 11 0,2-10 0,-1-2 0,4-4-567,-5-6 1,-2-4 566,6-6 0,-1-3 0,0 0 0,0 0 0,-3 1 0,-1 0 0,-3 1 0,-1 1 0,-4 5 0,0 2 185,44-9-185,-11 10 0,-11 8 0,-18 2 229,-14 3-229,-16 0-1189,-12 0-1186,-8 7-3796,-9 10 6171,-15 12 0,9-9 0,-7-2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3 24782,'-4'-1'3563,"0"0"-3237,4 1-326,0 0 0,-7 58 0,6-29 0,-6 45 0,7-46 0,-2-4 0,-2-4-1301,-2-2-839,-3-2-4728,-2 1 6868,-1 2 0,4-8 0,2-1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1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14 135 24894,'-8'-3'2790,"2"0"-2622,6 3 414,0 0-369,85-16-189,-14-2-363,0 1 1,3 0 338,-21 3 0,-3 1-3,36-7 3,-21 10 0,-23 6 0,-17 4 0,-13 1 0,-8 1 503,-3 3-503,-1 6 177,-8 10-177,-12 13 0,-20 15 0,-14 11 0,-10 8-3392,1 1 3392,5 2 0,12-5 0,10-3 0,11-6 0,11-6 0,7-6 0,5-9 0,13-8 0,9-11 0,19-8 0,17-19 0,12-14 3392,10-19-3735,-25 11 1,1-1-2280,25-13 2622,-30 22 0,-5 4 0,-11 7 0,-8 10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1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420 1699 25073,'-5'4'2510,"2"-2"-2196,3-2-247,14-94-22,9 9-17,-3-1 0,1-4-1230,0 17 0,0 3 1241,0 0 0,-2 0-1414,-4 2 0,-3 2 1397,-2 4 0,-1 2-5,-4 5 0,-1 1 1021,1-41-1027,-2 20 0,3 16-11,1 13-22,2 11-34,1 3 758,-1 7-758,-2 7 3403,-3 6-3380,-2 7-34,-8 4 67,-13 1 33,-19 7-22,-20 10 12,-14 12 55,-8 9 12,0 1 89,5-4 45,7-5-133,10-7-91,10-5 0,11-7 0,12-5 0,10-3 0,8-2 0,4 1 0,9 2 0,18 5 0,25 2 0,35 4 0,-29-10 0,3-1-396,9 0 1,3 0 395,3-2 0,1 0 0,-1 0 0,0 0 0,-5-1 0,-3 1 0,-8 0 0,-3 0 0,33 0 0,-25 0 0,-22-7 0,-20-18 0,-11-20 0,-17-30 0,-17-18 0,5 41 0,-4 0 121,-8 1 1,-4 2-122,-3 3 0,-4 5-1605,0 5 0,-3 6 1605,-43-10 0,7 20-14,9 21 14,10 25-1222,5 24-2812,9 32 4034,26-29 0,4-1 0,-3 10 0,8-5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 28671,'12'0'0,"8"0"0,30 0 0,4 0 0,5 0 0,0 0 0,1 0 0,-3-1 0,-1 1 0,-7-1 0,-9 1 0,-9 0 0,-8 0 0,-7 6 0,-4 1 0,-3 6 0,-2 3 0,1 2 0,-1 6 0,1 5 0,-3 6 0,-1 3 0,-2 4 0,-1-1 0,-1-3 0,0-6 0,0-8-3392,-3-6 3392,-3-6 0,-10 1 0,-8 3 0,-13 6 0,-8 2 0,-6 0 0,0 0 0,1-5 0,5-3 0,2-1 0,1-4 0,1 1 0,-1 0 0,2 0 0,4 1 0,7-3 3392,9 1-3392,7-5 0,6 2 0,1 0 0,0 6 0,-2 5 0,4 23 0,11-9 0,15 15 0,18-18 0,14-5 0,6-7 0,33-6 0,-21-6 0,22-12 0,-30-12 0,1-19 0,-2-14 0,0-11-2673,-1-3-6000,1 5 7862,-1 12 1,-28 22 0,-8 13-1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3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1673 118 25263,'-85'-27'616,"0"1"1,3 1-1,4 6-448,16 11 1,2 3-69,-3-1 1,0 5-592,-2 6 1,0 5 557,-2 2 1,-1 5-312,-1 9 0,0 4 317,1 4 0,0 4-23,3 3 1,2 2 38,4 1 1,4 2-51,5 1 1,3 2-40,6 1 0,4 3 0,4 5 0,5 3 0,4 8 0,5 5-542,5 12 1,4 4 541,4-24 0,2 1 0,3 2 0,4 4 0,4 1 0,2 1-491,1-1 0,2 1 1,4-2 490,4-3 0,5-1 0,3-3 0,2-5 0,4-2 0,3-3-9,24 16 1,7-8 8,5-11 0,7-8 0,3-10 0,3-8-84,2-8 0,1-8 84,0-3 0,0-7 0,-2-6 0,4-10 0,-7-7 0,5-7 0,-3-3-39,-17 3 0,-3-2 1,2-5 38,-3 1 0,3-4 0,-2-3 0,-5 1 0,-2-6 0,-5 0 0,-3-3 0,-3 0 0,-3-1 0,-4-2 0,10-21 0,-8-3 589,-12 4 0,-7-1-589,-8 1 0,-8-1 0,-10 0 0,-8 0 0,-5 0 0,-10-3-160,-11 5 0,-11-4 1,0 6 159,-10-10 0,-5 2 0,6 13 0,-6-2 0,1 10 0,-9 5 0,-1 12 0,-1 10 0,-2 9 0,1 8 0,1 11-494,4 16 1,3 11-1266,7 7 0,7 9 1759,5 19 0,9 2 0,-3 8 0,17 1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26295,'85'-37'705,"-6"7"-626,-33 20-23,3 1-33,3 5-1,1 1-22,0 2 0,-5 1 11,-6 0 0,-9 2-11,-7 4 12,-6 4-12,-4 1 11,-4 3-11,-4-5 33,-4 2-21,-2-1 44,-1 2-34,-3 2-11,-9 3 23,-5 2-34,-11 2 0,-2 0 22,-1-1-11,1-1-11,0-2 0,0 0 23,-17 2-12,9-3-11,-13 5 0,15-2 0,0 2 22,4 3 23,3 1 0,6-2 33,4 2-33,9-7 22,3 2 34,7-3 190,8 3-44,7 4 10,13 1-3636,7-2 3379,5-6 0,4-5 0,20-7 0,-17-3 0,10-7 0,-26-6 0,-3-9-830,-3-8-89,-3-1-605,-6 0-8307,-4 5 9187,-6 10 0,-3 5 0,-4 9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7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27067,'-4'12'527,"5"2"-515,10 4-12,1 1-415,-3 1-347,-4 4-874,-3 7-2667,-9 9 4303,-11 9 0,8-20 0,-7-4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8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12 181 23986,'-6'0'3732,"0"0"-2892,6 0-727,0 0-113,39-42 0,3 26 0,0-10 0,4 2 0,45 11-263,-41 7 0,2 1 263,2 0 0,0 1 0,-1-1 0,0 0-1609,-2 1 0,-1 0 1609,41-5-173,-16 2 173,-20 3-1648,-19 2-2688,-17 2 4421,-11 12 1,-4-9-1,-4 9 1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0:59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109 233 27953,'-66'-25'718,"24"-7"-718,85-8 0,42-5-2831,-15 24 1,10 3 2830,-17 6 0,4 2 0,2 2 0,11 1 0,3 3 0,2 0 220,7 0 0,3 2 0,1 1-220,-20 2 0,1 0 0,1 1 0,0 0-164,4 1 1,0 0 0,1 1 0,0 0 163,2 1 0,0 0 0,1 0 0,0 1-380,2 1 0,0 1 1,1 0-1,0 0 380,2 0 0,1-1 0,0 2 0,0-1 0,2 1 0,1 0 0,1 0 0,0 0 43,-17-1 1,0 0 0,1 0-1,0 0 1,0 1-44,1-1 0,0 1 0,1 0 0,0 0 0,-1 0 0,1 1 0,0 0 0,0-1 0,0 2 0,-1-1 0,19 4 0,0 0 0,-2 1 0,0 0 0,-5 0 0,-1 1 0,-1 0 0,-2 0 0,-5 0 0,-1 1 0,-2 0 0,-1 0-181,14 4 1,-2 2-1,-3-2-492,-12-2 1,-2 0-1,-4-1-1863,14 7 0,-7-2 2536,-20-5 0,-8-3 0,3 3 0,-30-9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3:1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1 193 23135,'0'-9'3798,"0"2"-3333,46 1 0,21 4-2915,-17-3 1,4-1 2464,14 0 1,10-1-1,-2-1-15,-9-1 0,-1-1 0,1 1 324,6-2 0,2 1 0,1 0-324,3-2 0,0 1 0,1 0 91,0 2 1,0 1 0,0 1-92,-2 1 0,0 2 0,-2 0 0,-5 1 0,-1 0 0,2 3 0,15 5 0,2 3 0,-6 2 0,5 3 0,-4 5-550,-17-2 1,0 3 0,-8 4-1048,-10 9 1,-8 5 1572,-3 6 1,-7-1-1,3 6 1,-11-2-1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3:17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28671,'74'16'0,"-1"1"0,0-1 0,1 0 0,8 3 0,-3-2 0,5-5 0,-4-10 0,4-4 0,0-3 0,-4-1-939,3 1 1,-4-2 0,-2-1 938,-3 0 0,-1-1 0,-2 0 0,25-3 0,-4 1 0,-7 2 0,-4 1 149,-6 0 1,-1 0-487,-4-1 1,-1 1-1682,-4 1 1,-2 2 2017,-8 0 0,-5 1 0,9 1 0,-27 3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3:51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22484,'0'-2'3967,"0"1"-2320,0 1-1074,89-5-573,-9 3 0,7-3 0,9-2-2831,-8-1 1,1-2 2830,-16 1 0,2 0 0,3-1 0,12 0 0,4 0 0,2 1-270,-15 2 1,1 1 0,3 1 0,1 1 269,9-1 0,2 2 0,2 1 0,1 1 0,-12 2 0,0 1 0,2 1 0,1 1 0,0 0-88,4 0 0,1 1 0,0 0 0,2 1 0,-1 1 88,-12 0 0,0 0 0,1 2 0,-1-1 0,1 1 0,0 0-140,1 0 1,1 0 0,-1 0-1,1 0 1,-1 0 0,1 0 139,-1 0 0,1 1 0,-1-1 0,0 0 0,1 1 0,-1-1 0,2 0 0,0-1 0,0 1 0,0 0 0,0-1 0,0 0 0,-1 1 0,0-2 0,0 1 0,0-1 0,-1 1 0,1-1 68,0 1 1,0-1 0,0 1 0,0-1 0,0 0 0,-1 0-69,-1 0 0,-1 0 0,1 0 0,-1-1 0,-1 1 0,0 0 5,12 1 1,0 1-1,-1-1 1,-1 1-1,-1 0-5,-5 0 0,-1 0 0,-1 0 0,-1 1 0,-1 0 0,12 1 0,-2 2 0,-2-1 0,-2 1 0,-10 0 0,0 0 0,-3 0 0,-2 0 91,14 3 1,-3 0 0,-4 0-205,-12-2 1,-2-1 0,-4 0-447,15 2 0,-6-1-3083,-17-3 1,-5-1 3641,11 7 0,-31-10 0,-22 0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27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792 32 24267,'-63'-9'769,"-1"1"0,3 0 1,3 3-199,-33 3-44,3 13-102,4 9-133,10 19-80,11 9-143,12 12-69,15 1 0,7 6 0,12 0 0,8 2 0,5-1-472,4-3-581,12-6-986,18-17-4247,32-18 6286,34-18 0,-38-7 0,0-3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27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25913,'-14'55'84,"0"-1"0,9 31-84,65-68 195,1-11-150,-9-5 412,-17-1 37,-17-7-198,-11-5-184,-7-10-7,-7-5-105,-5-1-101,-9 2-280,0 6-280,-1 10-762,2 4-3138,0 6 4561,4 6 0,7-5 0,5 5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28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61 25712,'7'70'437,"-1"0"0,-3-4 0,-3-3-179,-11 24-124,-5-14-89,1-22-4263,7-20 4229,4-19 961,2-8-860,2-19-101,3-20-11,13-30 0,8-21 17,-7 37 0,2 1-17,0 1 0,0 0 89,15-32-22,-7 17 3404,-8 26-3471,-6 18 22,-3 18 57,2 26-12,5 18 11,3 25 34,4 6-33,2-7-12,3-11-34,1-15 12,2-15-45,4-11-11,6-9-269,7-5-504,11-8-751,10-5-1479,12-8 3014,8-1 0,-38 7 0,-9 6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28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841 0 28671,'-31'76'0,"1"-1"0,-1 0 0,-2 4 0,-2 1 0,-1-1 0,1-2 0,-2-1 0,0 2-1267,-2 4 1,-2 1-1,1 1 1267,0-2 0,0 1 0,1-1 0,3-5 0,1 0 0,1-2 0,4-6 0,1-2 0,1-2-283,-5 17 1,5-5-1354,10-16 0,4-5 1636,2 20 0,13-40 0,2-19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29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79 28048,'-40'69'0,"0"1"0,0-1 0,2-5 0,1-1 0,4-4 0,1 2 0,3-6 0,4-7 0,1-4 0,-7 16 306,14-29-306,10-18 105,6-26-105,1-21 0,13-30 0,15-28 0,-5 39 0,4-2-509,5-2 0,2 1 509,1 1 0,2 3 0,-2 5 0,1 3 126,28-27-126,-8 25 0,-10 17 0,-7 18 0,-7 6 0,-5 5 1085,-7 9-1085,-9 11 19,-6 17-19,-21 20 0,-16 14 0,5-27 0,-5 1-458,-4 4 1,-4 0 457,-1 1 0,-2 0 0,2 0 0,0-2-219,3-6 0,1 0-3423,4 1 0,4-2 3642,-3 7 0,10-9 0,22-31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29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28671,'11'76'0,"0"1"0,0-7 0,-5-7 0,-16 3-3889,-26 19 3889,-5-19 0,3-9 0,15-30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29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0 439 27348,'87'-32'220,"0"1"1,0-1-1,-3 7 1,4 0-1,4 2 1,4 0-1165,-18 6 1,3 0-1,3 1 1,1 1 0,2 0-1,1 1 944,-5 1 0,3 1 0,0 0 0,2 1 0,0 0 0,1 1 0,0 0-154,4 1 0,0 1 0,1 1 0,0 0 0,0 0 1,0 1-1,0 1 154,-1 0 0,0 0 0,0 1 0,0 0 0,0 1 0,-1 1 0,0 0-63,-2 1 0,-1 1 0,0 1 1,0 0-1,0 1 0,-1 0 0,0 0 63,10 1 0,0 0 0,0 1 0,-1 0 0,-1 1 0,0 0-141,-4 0 0,0 1 0,0 0 0,-2 1 0,1 0 0,-2 1 141,-2 0 0,-2 0 0,1 0 0,-1 1 0,-1 1 0,-1-1 0,11 1 0,0 1 0,-1 0 0,-2 0 0,0 0 0,-5-1 0,-2 1 0,0-1 0,-1 1 0,-2-1 0,13 3 0,-2 0 0,-2-1 0,-1 0 0,-11-2 0,-1 0 0,-2-1 0,-2 1-654,11 2 0,-3 0 0,-5 1-1940,16 2 1,-9 3 2812,-22 2 1,-7 0-1,2 3 1,-31-1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2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9 25275,'11'-9'2174,"-19"79"-1771,-10 4-308,1-1 0,-1 6-56,1-15 1,0 0-1045,0 3 0,-2-1 988,0-2 0,-1-2-313,-1-3 0,-1-2 57,2-6 0,0-4-2786,-16 28 3059,6-31 0,15-22 0,4-16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2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3 355 26832,'-1'75'250,"0"0"1,10-2-1,17-9-228,31-20 1,15-11-864,6 1 1,4-4 851,7-7 0,3-5-6,1-6 1,0-4-6,0-3 0,-1-5-571,-8-8 1,-3-7 581,-7-1 0,-3-7 6,-8-10 0,-5-6 239,-8-3 0,-5-4-55,-6-2 1,-7-4-84,-10 2 0,-6-2-118,-3 1 0,-8 2 0,-32-46 0,-23 14 0,6 46 0,-6 5 0,-5 5 0,-2 4 0,-6 7 0,0 3 0,1 3 0,1 4-398,3 4 0,2 5-314,6 7 1,3 7-1822,-27 39-840,44-13 1,5 6 3372,4 11 0,5-1 0,0 12 0,5-7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2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1171 292 21740,'-80'-3'497,"-1"-1"0,1 1 1,3-1-1,2 1 1,4 1-319,-10 1 0,5 2-50,4 2 1,1 1-13,7 2 1,2 3 250,8 1 1,4 3-157,-28 18 598,22 3-754,27 9 11,15 7-22,37 9 61,32 3-50,-4-31 1,8-6-275,17-3 1,6-5 217,14-3 0,5-7-344,-29-8 0,1-4 0,1-3 344,0-3 0,0-4 0,-1-2 0,-4-4 0,-2-2 0,-2-4-1214,22-18 1,-7-4 1213,-16 4 0,-8-4 0,-14 3 0,-9-2 164,1-37-770,-21 6-571,-21 15-161,-7 17-5508,-4 23 7118,-4 21 0,12 5 0,2 6 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3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166 303 27415,'-47'46'418,"1"-1"1,-1-4 0,21-7-419,59-8 0,25-12 0,-7-9 0,7-4-612,11-5 0,4-4 612,8-1 0,4-4 0,7-4 0,1-3 0,2-3 0,1-1 0,-30 7 0,-1 1 0,0-1 0,32-8 0,-1 0 0,-2 0 0,0-1-23,-1 1 0,0 0-773,-2 0 1,0-1-752,2 2 1,-1-1 1546,0 0 0,-7 2 0,-32 9 0,-5 1 0,27-8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3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0 300 26922,'41'-60'280,"1"0"0,4 4 0,6 11-235,7 25 0,5 8-588,3-1 1,-1 1 553,-2 5 1,-1 1-12,-8 2 0,-2 1 0,29 2 317,-28 1-373,-24 12 56,-17 10 186,-13 20-186,-25 15 22,-19 14-16,9-31 0,-4 1-201,-5 5 0,-1-1 195,-1 0 0,-1 0 16,2 0 1,2 1 67,4-5 0,3 0 753,-20 35-523,17-10-302,17-8-12,12-7 0,8-7 0,15-9 0,13-10 426,26-12-426,22-19 0,-27-8 0,0-7-700,7-5 1,0-3 699,-1-7 0,-1-1-1935,-6 5 0,-3 2 411,19-10-2106,-30 21 3630,-18 18 0,-13 1 0,-1 3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3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24849,'0'-2'1513,"0"0"-1726,0 2-661,16 76-1244,-12-36-1821,4 12 1,-5 1 3938,-24-5 0,11-19 0,-9-8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3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28 427 25308,'-15'-2'3363,"3"1"-3363,12 1 0,83-86-3141,3 42 3141,-33 9 0,7-8 0,1 8 0,16 8 0,2 6 0,2-2 0,0 2 0,-6 3 0,0 1 0,-4 2 0,1 3 422,-3 3 1,1 2-423,3 3 0,0 1-1201,8 1 0,0 1-3715,6 0 1,0 2 4884,4 3 0,-5 0 0,-33-3 0,-5 0 0,30 8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4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1076 1 23440,'-46'85'0,"0"1"0,0 0 0,10-18 0,0 2 0,1 0 0,1 1 0,1 1 0,1-1 0,0 2 0,0 1-334,-4 7 1,0 2 0,0 1 0,0 0 333,-1 2 0,0 1 0,1 1 0,0 0 0,1-1 0,1 1 0,0 0 0,2-1 0,3-4 0,0 0 0,2-1 0,1-2 0,-2 17 0,2-4 0,4-1 0,6-12 0,2-3 0,4-3-225,-3 11 1,10-9-210,14-21 0,10-10-5045,42 2 5479,-10-46 0,2-8 0,13 2 0,-6-15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4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4 272 20350,'70'-65'198,"1"0"0,-7 7 1,-4 12 1929,5 22-1993,-15 14 854,-20 7-966,-14 3 489,-10 0-501,-5 8 1667,-1 11-1656,-12 20 1,-11 19-12,-21 17-180,16-32 0,-1 0 230,-4 6 1,-1 0 67,1-2 0,0 0 45,2-1 0,0 0 139,-18 28-44,16-17-22,16-18-12,11-11 35,16-6-270,39 10 0,-1-12 469,30 2-469,-20-16 0,4-4 0,0-8-696,-4 1-4178,-11-2 4874,-22 15 0,-10-4 0,-15 8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27090,'14'17'-5300,"3"6"5300,0 17 0,-5-17 0,-8-3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35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0 226 27405,'59'-40'0,"-1"0"0,1 0 0,-2 5 0,2 2 0,4 8 0,17 14 0,6 10 0,-4 2-1011,14-3 0,1 4 1011,-14 0 0,4 1 0,-5 2 0,4 2 0,-5 3-572,2 2 1,-2 2-1710,-6 1 1,-2 2 2280,-6 4 0,-6 0 0,8 2 0,-25 0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4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 24479,'0'-5'2622,"0"1"-2084,0 4 494,0 0-1032,-14 90 0,11-36 0,-4 11 0,1 2 0,6 4 0,0 3-248,0-4-984,0-5-696,0-8-4335,0-17 6263,0-15 0,0-15 0,0-7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4:46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589 1 28490,'-44'0'181,"33"4"-181,62 4 0,27 2 0,11 3 0,-2-3 0,-7-1 0,-8 1-102,-6-3-77,-4-1 145,-7 0 34,-10-2 11,-11 3 236,-17-2-190,-12 3-57,-34-3 0,-25-2 0,-45-1-759,38-2 0,-3 1 759,-7-1 0,-1 0 0,-2 1 0,0 0 0,3-1 0,0 0 0,6-3 0,1-3 0,7 0 0,2-2-729,-38-14-1478,21 0-6298,17 11 8505,15 4 0,20 7 0,7 0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05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1 327 28401,'85'-20'54,"0"0"0,0-1 0,3 2 0,0 0 0,1 3-54,-3 4 0,0 2 0,1 1-681,3-1 1,1 1-1,0 0 681,0 3 0,0 0 0,0 1-477,0-2 1,0 1-1,0-1 477,-5 1 0,0-1 0,-1 1 0,-3-1 0,0 0 0,-3 0 0,-6-1 0,-1-1 0,-3 1 0,24-3 0,-4 1-73,-14 1 0,-4 0-656,-14 4 0,-6 1-4190,10 1 4919,-38 26 0,-20-16 0,-11 15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06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28602,'76'-19'13,"1"0"1,-1 0 0,4 1 0,1 2 0,2 3-1282,3 6 1,1 4-1,2 0 1268,3 0 0,2 0 0,1 2 0,2 5 0,2 3 0,-1 1 0,-23-3 0,1 1 0,-1 1 0,1 2-279,-1 1 0,1 3 1,-1 0-1,0 0 279,-1 0 0,1 0 0,-1 1 0,-1 0 0,22 4 0,0 0 0,-2 0-377,-4-2 0,-1-1 1,-2-1 376,-4-3 0,-1-1 0,-1-1 0,-7-3 0,-1-1 0,-3-1-1262,23-1 0,-6-2-2929,-17-1 1,-8-1 4446,11 0 0,-39 0 0,-31 1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15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1 342 25479,'86'-20'502,"0"1"0,0-1 0,10 0 0,1 1 0,3 2-374,-20 5 1,1 3 0,1 0 0,3 0-1061,-8 2 1,2-1-1,2 2 1,1-1-1,1 2 932,8-1 0,1 1 0,2 1 0,1 0 0,1 1-246,-12 0 0,1 1 0,1-1 1,0 2-1,1-1 0,0 0 246,5 1 0,0 0 0,1-1 0,0 1 0,1 0 0,0 0-99,5 0 0,-1-1 0,1 1 0,1-1 0,0 1 0,1-1 99,-13 0 0,0 0 0,1 0 0,0 0 0,1-1 0,-1 1 0,1-1-131,0 0 0,1 0 0,0 0 0,0 0 0,-1-1 0,1 1 0,0 0 131,-1-1 0,0 1 0,-1-1 0,1 1 0,-1-1 0,1 1 0,-1 0-29,-2-1 0,1 1 0,-1-1 1,0 1-1,0 0 0,0 0 0,-1 0 29,13 1 0,0 0 0,-1 0 0,1 0 0,-1 0 0,0 1-2,-2-1 0,1 1 1,-1-1-1,0 1 1,0 0-1,0 1 2,-1 0 0,0 0 0,-1 1 0,1 0 0,-1 0 0,-1 1-17,0 1 0,-1 1 0,0-1 0,0 2 0,0 0 0,-2 1-157,-2 0 1,0 0-1,0 1 1,-1 1-1,-1 1 1,-1 1-187,11 4 1,0 1 0,-1 1 0,-2 1 0,-2 2-578,-7-2 0,-1 2 0,-2 0 1,-2 1-1,-3 2 937,7 5 0,-2 1 0,-5 1 0,-7-4 0,20 8 0,-14-3 0,-29-5 0,0-1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24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28334,'3'-7'291,"8"0"-245,14 4-46,18-4 0,18 1 0,17-2 0,7 5 0,8 0-448,-2 3 448,-4 0 0,-7 0 0,-13 0 147,-9 0-147,-14 1 0,-8 4 74,-10-1-74,-8 2-3317,-6-3 3317,-8-2 152,-1 1-209,-3-2-22,0 1-22,0 1 34,0 5 22,0 5 3404,-5 9-3370,-12 9-23,-10 10 12,-15 5-68,-25 19 34,14-16 56,-16 13-34,20-20 68,-1-3-34,-2 0 0,2-8 0,2 0 0,-22 5 0,15-6 0,-20 9 22,23-9-22,6-2 0,14-6 0,13-6 34,11-5 56,5 2 22,3 2 78,2 7-56,4 5-121,3 0-13,6 4 0,5-6 0,4 1 0,8-5 0,31-1 0,-5-9 0,24-3 0,-16-12 0,-1-6-573,-5-4-424,-9-3-538,-11 9-1277,-13 3-7019,-13 4 9420,-8 2 0,-6 0 0,0 0 1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2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23336,'-7'0'2544,"2"0"-2197,5 0-145,0 0-202,-4 71 0,8-29-4812,-2 56 3445,7-49-1482,-5-6 2849,-1-1 0,-3-21 0,0-2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25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28591,'90'-7'26,"0"1"1,3-1 0,0 0-27,-3 0 0,0 1-704,0 1 0,0 0 704,-3 1 0,-1 0-441,0 3 0,0 0 441,5 0 0,1 2-232,-26 0 0,1 0 0,1 1 232,1 0 0,1 2 0,0-1 0,-1 2 0,-1 0 0,-1 0-645,23 3 1,-4 0-677,-15 0 0,-6-2-8510,22 1 9931,-44-3 0,-27-4 0,-16 0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26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2655 26675,'-97'1'1300,"19"1"-1009,65-12-123,3-8-123,0-20-11,0-17-23,4-23 0,3 27 0,1-4-865,1-10 1,1-4 853,0-12 0,0-3 0,0-10 0,0-2-4,0 27 0,0-1 1,0 0-9,0-5 1,0 0 0,0 0-8,0-1 1,0-1-1,0 1 0,0 0 1,0 0-1,0 0 11,0 4 1,0 0 0,0 1-5,0-23 1,0 3 11,0 11 0,0 4-80,-2 13 0,0 5 102,-6-34-10,-6 21-1,0 20 34,-1 15 11,7 11 22,0 13-22,6 5-10,-1 6 1629,3 1-1675,0 0 193,28 7-193,39 11 0,-5-3 0,9 1-191,-8-2 0,4 0 0,2 0 191,12 0 0,3 0 0,8-1-599,-8-3 0,8 1 1,3-2-1,0 1 1,-6-1 598,3 0 0,-5 0 0,0-1 0,5 0 0,0 0 0,5 0 0,2 0 0,-4 0 0,-8 0 0,13 1 0,-9 0 0,-1 1-202,-8-1 1,-1 1-1,-4 1 202,20 4 0,-6 2 0,-16-2 0,-5 1-105,-15-2 0,-3-1 105,45 11 347,-39-11-347,1-3 2784,-29-8-2784,-8-1 895,-4-1-895,-8 0 355,-3 0-355,-4 0 0,-2 0 0,-1 0 0,5 5 0,3 15 0,8 26 0,4 39-850,-10-27 1,0 4 849,1 14 0,-1 3 0,-3 8 0,-1 2 0,-1 5 0,-2 1 0,0-2 0,-2 5 0,-1-11 0,0 6 0,0-5 0,1 10 0,1-2 0,-1-15 0,1 2 0,1-6-460,1-3 0,1-5 460,2-2 0,0-1 0,-1 1 0,0 0 0,1-1 0,-2 0 0,0-3 0,-2 2-196,0 10 1,-1-2 195,-1 20 0,-2 7 0,-9-62 0,-7-9 0,-20-13 0,-19-7 0,-33-6 0,22-6 0,-11-2 0,0-2-88,9 0 1,1-1 0,-5-1 87,-5 0 0,-6-1 0,-2-1 0,4 0-284,-13-5 1,2 0 0,-1-1 283,-3 1 0,-2 0 0,1 0 0,1 1 0,1 1 0,1 0 0,10 2 0,1 0 0,3 2 0,9 2 0,2 2 0,2 0-19,-16 0 0,4 2 19,11 1 0,2 2 0,8 0 0,2 0 0,4-1 0,1-2 0,-11-4 0,2-2 0,-20-6-763,-6-9 622,50 8-4140,13 3 4803,7-3 1,9 9 0,4 0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1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540 4 28671,'-17'-3'0,"19"14"0,30 22 0,25 19 0,-21-19 0,2 1-580,3 3 1,1 0 579,0 1 0,1 1 0,0-1 0,0-1 0,-2 0 0,0-1 0,-1-3 0,-2 0 277,23 30-277,-16-7 0,-20-9 0,-14-6 0,-8-8 0,-26-2 0,-21 2 0,-43 5-397,29-18 0,-4 0 397,-9 2 0,-2-2 0,-5 0 0,0-3 0,3-1 0,0-2 0,5-3 0,2-3 0,7-2 0,3-3 403,6 0 1,3-4-404,-29-18 0,22-11 0,25-27 0,34-10 0,14-7-641,9 11 0,8-2 641,-1 3 0,4-3 0,4 4 0,25-8 0,5 8 0,-2 5 0,2 6 0,-5 11 0,-1 7 0,-9 10 0,-3 5 0,34 0 0,-3 41 0,-42 21 0,-18-2 0,-8 6 35,-19 11 1,-10 3-36,-8 16 0,-8 2 0,2-20 0,-5 1 0,-2-1-340,-7 7 0,-4-1 0,-2-1 340,-2 0 0,-2-1 0,-1-2 0,3-4 0,-1-2 0,1-3 0,-23 22 0,5-9 0,28-29 0,3-6 1131,-18 5-1131,50-85 0,19-46 0,-2 17 0,4-8-785,-2 18 0,4-2 0,0-2 785,2-5 0,1-1 0,4-3 0,1 6 0,4-3 0,2 0 0,-2 7-102,0 2 1,-1 5 0,3 1 101,7-11 0,3 1 0,-1 13 400,-5 19 0,0 10-2239,28-4-1858,-15 34 3697,-8 45 0,-21-20 0,-7 17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1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10 24401,'0'-6'2476,"0"2"-2072,0 4-79,-66 77-4297,22-18 4112,-4 4 0,0 4-51,21-19 1,4-2 372,3 2 1,2 0-350,-7 43-113,11-11 0,8-13 0,5-17 0,5-9 0,9-11 0,14-4 0,16-4 0,18-7 0,13-6 0,14-6 2851,11-9-2851,-49 0 0,-1-2 105,2 0 0,-2-2-105,40-15 0,-9 3-3929,-12 0 1542,-8-6-4246,-5-2 6633,1-10 0,-27 19 0,-3 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2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7 24042,'0'-4'2925,"0"1"-2365,0 3 235,0 0-649,-14 113-1130,-4-38 984,3 9 0,-1 3-107,1-33 1,-1-4-336,2 0-1,1-1-1018,-12 45-2954,10-15 4415,6-16 0,7-30 0,2-15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2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1 319 23695,'0'-14'2387,"0"3"-1984,0 11 34,0 0-89,1 85-1,-1-26-230,1 4 1,0 0-40,-1 3-66,1-18 10,2-21-11,0-12 0,3-10 12,-2-4 10,4-12 23,3-17 23,8-26 44,6-23-329,4-13 364,1-5-158,-2 4 0,-1 9 0,-6 13 0,-1 16 0,-6 14 0,-5 17 0,-3 11 0,-1 7 0,6 21 0,6 18 0,4 32 0,5 22-281,-14-39 0,0 1 281,1 1 0,1 0 0,1-3 0,0-2 0,22 35 0,10-14 0,9-19 0,9-16-38,5-14 38,2-12 0,-5-4 0,-4-3-584,-7-7-827,-1-7-897,2-16-3676,4-10 5220,8-9 1,-29 21-1,-7 4 1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32 22204,'0'-10'4393,"0"1"-3530,0 9-269,-86-12-258,33 21-196,-9-4 1,-1 6-141,-4 40 0,8 22 0,13 10-250,16 7 250,16 0 0,9-3 0,20-5 0,10-8 0,21-10 0,10-15 0,4-16 0,-2-16 0,-8-10 0,-15-5-12,-11-5-55,-15-11 22,-5-5 45,-4-13 249,-3 1-271,-4 2 22,-2 1 56,-1 3 35,5 1-91,2 3 0,3 3 0,5 0 0,12 3 0,12-2 0,17 0 0,9 1 0,0 1-427,-2 3-1086,-5 4-660,0-2-1805,4-3 3978,4-4 0,-22 6 0,-7 1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3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13 24099,'0'-7'3406,"0"1"-2981,0 6-89,0 0-44,-22 82-179,12-28-113,-3 4 0,2 2 0,7 1 0,4-11 0,8-9 0,6-10-561,9-7-672,7-8-369,2-8-1053,5-3-4472,1-11 7127,0-8 0,-17 5 0,-4-3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3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1 398 23885,'59'-20'680,"1"0"0,-4 2 0,-5 2-523,14-6-79,-8 1 34,-7-2 34,-12-4-23,-11-5-67,-10-4-22,-7-4-12,-7 2 0,-2 5 57,-5 8 257,-10 9 236,-13 8-24,-12 5-167,-7 9-301,-1 8-80,3 7 0,5 11 0,9 2 0,8 10 0,6 7 0,9 12 0,3 2-3392,9 3 3392,13-6 0,10-11 0,14-9-125,5-12-1432,1-7-1210,-1-2 2767,-11-1 0,-15-9 0,-10 0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4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24748,'-2'-5'3149,"1"1"-2556,1 4-412,0 0-181,94-4 0,-40 20 0,10-9 0,0 4 0,-4 27 0,-10 0 0,-9-3 0,-12-5 0,-6-5-920,-5-6-2072,3-8 2992,3-5 0,-9-5 0,-2-1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4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28671,'87'22'0,"0"0"0,-9-2 0,-3 3 0,-12 6 0,-7 2-248,12 4-2004,20 12-4011,-55-32 6263,5 2 0,-17-9 0,-2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4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3 23908,'0'-1'3272,"0"-1"-2051,0 2-1076,-4 16-100,-11 7-45,-8 21-179,-14 7-717,-2 2-885,-1-3-3733,7-8 5514,15-14 0,8-12 0,10-11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3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3 25970,'0'-2'2701,"0"1"-2701,0 1 0,-55 100-5661,23-42 5661,-5 11 0,0 2-113,2 5-680,1-2-5661,1 3 6454,0 1 0,15-34 0,4-9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5:50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26929,'87'-11'273,"1"0"1,0 0-1,1 1 1,-1 0 0,-1 2-274,-8 4 0,-2 0 0,0 1-1516,4 1 1,1 0-1,0 0 1516,1 1 0,1 1 0,-2 0 0,-2 0 0,0 0 0,-1 0 0,-3 0 0,0 1 0,-1 1 0,-2 0 0,-1 0 0,-1 1 187,-2 1 0,0 0 0,-1 0-187,30 4 0,-2 0 0,-7-1 0,-2-1 0,-9-1 0,-4-1-825,-11-1 1,-4-1-2727,34-1 3551,-33-1 0,-29 0 0,-17 0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1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19 338 26530,'-11'0'1949,"3"0"-1853,48 1 0,28 1-1572,-9-2 0,7-1 1476,14-4 0,9-2 0,2-2 0,-2-1 0,1-2 0,2-2-629,-18 1 1,1-2-1,1 0 1,5-1 628,3 2 0,5-1 0,2-1 0,1 2 0,-2 1 0,-1 0 0,1 2 0,-1 1 0,0-1 0,0 1 0,-1 0 0,0 0 0,-1 0 0,-1 2 0,-2 0-16,10 1 0,-1 1 0,-5 1 1,-6 1 15,-6 1 0,-6 0 0,-2 1 0,27-2 0,-4 0 0,-11 1 0,-4 1 0,-13 0 0,-2 0-622,-3 1 0,-6 0-2370,5-1 3210,-11 12 0,-42-7 0,-4 6 1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1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109 139 28671,'0'61'0,"0"17"0,0-28 0,0 3 0,0 5 0,0 0-1026,1 2 0,-2-1 1026,-1-4 0,-2-1 0,-6 41 633,-4-19-633,0-21 335,5-22-335,4-18 0,1-15 0,3-32 0,-2-26 0,2 9 0,0-5 0,-1-10 0,1-3 0,0-6 0,0-1-67,0-1 0,-2 0 67,0 7 0,0 2 0,-1 11 0,0 4-71,-2-22 71,-1 32 0,5 23 0,-1 12 0,3 6 0,0 14 1208,14 9-1208,40 35 0,6-16 0,-14-15 0,3-5 0,32-8 0,5-9 0,5-15 0,-27-7 0,1-3-201,26-13 201,-36 9 0,-3 0 0,-5 3 0,-16 10 0,-14 7 0,-7 15 0,-7 16 0,0 27 0,-7 23 0,-12-2 0,-4 3-430,6-16 0,-2 1 430,-12 20 0,0-1 0,12-30 0,4-3-1715,-6 34-507,15-27-5151,32-19 7373,20-23 0,-11-8 0,0-6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1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316 171 28210,'-56'10'153,"0"0"1,3 4 0,7 8-154,2 52 0,10 15 0,16 5 0,10-1 0,28-11 0,11-13 0,25-19 0,11-20 0,4-15 0,7-20 0,-4-23 0,-1-22 0,-7-21-206,-37 30 1,-4-2 205,18-47 0,-16-5 0,-13 1 0,-9 4 0,-14 12 0,-13 15 0,-12 21-303,-10 19-2027,1 14-6511,4 25 8841,13 13 0,11-7 0,11 2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0 164 27818,'91'-28'284,"-1"0"0,-5 1 1,-8 4-285,13 1 0,-8 5 0,-10 7 0,-8 4-808,-12 4-727,-10 1-1860,-12 1 3395,-10 0 0,-9 0 0,-7 0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1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10 25869,'-5'-6'2565,"0"2"-2328,5 4-237,0 0 0,-16 56 0,2 5 0,-4-3 0,-1 4-423,2-4 1,-1-1 422,-4 2 0,-2 1-292,1-3 0,-1-2-588,1-3 1,1-3-2695,-11 32 3574,14-22 0,11-29 0,8-16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27341,'11'83'317,"1"-1"1,-6 1-1,-7-3-255,-7-13 0,-5-2-433,-1-1 0,-1-2 371,4-8 0,1-3 0,-2 32 321,6-27-321,14-21 164,13-20-164,13-8 61,14-9-61,1-11 0,-2-3 450,-3-10-450,-6-2 0,-2 0 0,-2-3 0,1 2 0,-2 2 0,-5 4 0,-9 5 0,-9 3-1077,-6 5-2542,-8 4 3619,-2 3 0,1 3 0,-1 0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2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1 27818,'-58'11'284,"1"1"0,1 3 1,7 7-2244,-2 46 1959,3 19 0,27-38 0,4 2 258,4 0 1,3 0-259,-1 41 0,19-16 0,21-18 340,24-23-340,28-15-393,17-30 393,-43-5 0,0-6 0,1-6 0,-2-4 0,-4-7 0,-2-3 0,-7 0 0,-4-1 0,-6 1 0,-4-2 0,8-39 980,-17 5-1037,-14 11-1523,-28 14-1288,-13 25 2868,-28 13 0,28 12 0,2 2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1038 20210,'2'9'6275,"-1"-2"-5648,-1-7-55,50-111-124,-17 31-886,2-5 0,1-4 499,-16 32 1,-3 3-34,0 1 0,-1-1-28,0 3 0,-1 0-51,0 2 1,1 0-420,18-44-580,-5 16 209,-4 19-414,-10 27-1042,-9 20-6140,-5 40 8437,-18 28 0,12-15 0,-11 6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4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13 128 25735,'-7'-3'2811,"2"0"-2686,5 3-125,0 0 0,96-38 0,-40 21-403,10-6 0,3 1 290,2 11-968,-7 3-1228,-8 5-7522,-23 3 9241,-18 21 0,-14-14 0,-7 14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4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 28671,'68'33'0,"13"-6"0,-25-30 0,2-8-2666,4-1 1,0-3 1808,3-7 0,0-3-1961,1-2 0,0 0 2946,2 0 1,-5 2 0,10-4 0,-16 9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5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28671,'49'-8'0,"13"-4"0,33-7-963,-43 9 1,1 1 962,1 1 0,1 1 0,0 3 0,0 0 0,44 0-277,-12 4 277,-19 4 501,-17 10-501,-13 10 0,-8 15 0,-8 9 937,-5 7-937,-8 4 0,-5-1 0,-4-2 0,-2-4 0,-8-9 0,-8-3 764,-6-9-764,-5-5 0,2-7 0,-5-6 0,-5-3 0,-13-2 0,-15 3 0,-15 3 0,-2 4 0,2 0 0,-1 6 0,27-5 0,-2 6 0,21 1 0,3 2 0,1 0 0,12 1 0,8-9 0,27 4 0,23-5 0,34-2 0,20-6 0,-41-8 0,0-2 0,47-2 0,-12-12 0,-13-7-1222,4-23-2555,-29 16 3777,-3-1 0,-33 24 0,-10 4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5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28671,'-10'70'0,"0"0"0,3-6 0,4-9 0,13-10 0,8-9 0,2-10-987,1-8-671,-2-7-2074,-5-2 3732,-7 0 0,-4-3 0,-3 1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5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8 118 28671,'-8'-18'0,"39"0"-2831,25 12 1,12 3 2830,5-6 0,3 0 0,2-1 0,1-1 416,-5 1 0,-1 2-416,-5 2 0,-1 1 0,-6 3 0,-1 0-298,-6 1 1,0 2-2359,43 6-3646,-21 0 6302,-20 7 0,-28-7 0,-15-1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26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1374 2939 28671,'-25'32'0,"12"-32"-5661,33-93 5661,-4 32 0,2-4 0,4-12 0,2-4 481,1-8 0,0-3-481,-8 27 0,0-1 0,-1-2-67,1-2 0,-2-2 1,0-1 66,0-3 0,-1-2 0,-1-1 0,-1-1 0,0-2 0,-2 1 0,-1-2 0,-1-1 0,-2 1 0,1 0 0,-2 2 0,0 0 0,-2 3 0,-1 1 0,0 2 0,0-27 0,-1 4-83,0 13 1,1 5 82,-1 15 0,-1 4 0,4-29 2516,0 31-2516,-1 20 461,6 16-461,4 4 1708,20 2-1708,29-2 0,-13 9 0,7 2-1258,18 1 1,6 1 1257,-15 3 0,3 0 0,2 2 0,6-1 0,4 1 0,5 2 0,9 3 0,8 2 0,1 0 0,-4 1 0,-19-2 0,-3-1 0,0 2 0,5 0 0,-1 1 0,5 0 0,1 2 0,-1-1 0,-6 0 0,24 2 0,-7 0 0,1-1 0,1 0 0,0-2 0,0 0 0,-4-2 0,0 0 0,-2-1 0,-7-1 0,-3 0 0,-2-1-590,19-1 0,-6-1 590,-22 0 0,-8 0 0,16 0 0,-39 0 0,-22 0 0,-11 0 2374,-3 0-2374,-1-1 1700,1-2-1700,0-2 0,3 1 0,14 17 0,3 33 0,18 40-1025,-21-18 0,-1 8 1025,2 13 0,0 5 0,-7-22 0,-1 3 0,-1 1-282,0 5 0,-1 1 0,-1 1 282,-2 1 0,0 0 0,-3 5 0,-1-2 0,-2 6 0,-1 1 0,-1-6-685,-2 2 1,-1-4-1,-2 3 685,0-9 0,0 4 0,-1-2 0,-2-7 0,-5 24 0,-1-9-258,-2-5 1,1-4 257,1-9 0,1-3 0,0-8 0,-1-3 0,-10 37 0,-4-21 1195,-7-18-1195,-46-5 0,-5-20-242,15-15 0,-6-4 242,-7-5 0,-5-4 0,14-1 0,-3-1 0,-4 0 0,9 0 0,-4 0 0,-2-1 0,-1 0-21,-12 0 0,-2 0 0,-2 0 0,-2 0 21,12-1 0,-1 0 0,-1-1 0,-1 0 0,-1-1 0,-4 1 0,0-1 0,-2 0 0,-2-2 0,-5 0 0,11-2 0,-6 0 0,-2-2 0,-2 0 0,2 0 0,3 0 0,4 0-278,-8-2 0,5 1 0,2 0 1,1-1-1,-4-1 278,4 0 0,-3 0 0,-2-1 0,3 0 0,6 0 0,9 0 0,-13-5 0,11-1 0,6 0-417,-15-5 0,8-2 417,11-1 0,4-1 154,6 2 1,-2 0-509,-3-3 1,-8 2 353,3 13 0,-10 3 0,0 1 0,11 0 0,4-5 0,2 3 0,-11 7 0,1 0 0,-1 1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1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1140 7 26230,'-79'-1'484,"0"-1"0,0 0 0,4 1 0,2 0 1,4 3-480,-3 5 0,6 4-5,3 1 0,3 5-558,8 6 1,4 5 557,5 2 0,3 4 0,5 3 0,3 4-68,2 4 0,3 3 68,3 1 0,4 2 0,0 2 0,3 1 0,5 1 0,3 1 0,2 0 0,2 1 0,1 0 0,4-1 0,5-2 0,4-1 0,21 42 0,29-21-3365,29-30 2446,-32-29 1,5-8-1077,9-12 1,4-8 1955,11-4 1,-4-2 0,-30 4-1,-5-1 1,37-14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1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337 108 27415,'-67'20'384,"-1"0"1,6 4 0,10 7-283,6 45-769,18 13 667,14 4 0,19 0 0,20-7 0,20-10 0,22-20 0,11-19 0,6-20 0,-3-14 0,-4-25 0,-10-17 0,-12-21 0,-19-14 0,-16-7 0,-16-7-3848,-29-6 3848,7 46 0,-4 1 0,-10 1 0,-4 2 386,-2 3 0,-2 4-386,-38-22 0,3 26-976,16 17-1287,12 24-4102,22 16 6420,12 12 1,12-10 0,3-6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2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10 24726,'0'-5'2790,"0"1"-2544,-18 38 1,-8 22 66,-6 18-911,-2 2 1,-2 4 658,15-21 1,2-2-34,1-2 1,0-1-38,-8 38 9,8-22 325,8-29-325,5-21-113,4-33 46,6-28-113,9-33 141,-5 26 0,1-2-8,1-3 0,0-1 52,-3 3 1,-1 0 16,1-36 327,-5 27-293,-1 21 90,-2 24-34,0 9-33,0 6-79,0 0 805,5 3-805,37 9 0,11-6 0,42 5 0,-1-17 0,0-5 0,-10-4 0,-19 2 0,-20 5 0,-15 25 0,-16 13 0,-7 27 0,-21 16 0,-5 6 0,-15 5 0,2-8 0,4-11-6119,9-7 6119,9-29 0,5-6 0,5-22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169 361 24222,'62'-23'74,"0"-1"1,-5 0 0,-4-1-42,14-18 147,-17-4 626,-14-1-55,-19 5 11,-12 5 213,-27 11-438,-17 13-356,-27 10-181,-13 31 0,-6 19 0,42-9 0,3 5 0,2 4 0,3 2-152,4 1 0,3 0 152,6 0 0,4 0 0,-4 40 0,12-10 0,25-16 0,19-13 0,24-19 0,18-14-2443,7-10-7388,6-3 8033,-13 9 1,-27-7 0,-21 4-1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2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1 286 24175,'73'-2'556,"0"-1"0,0 0 0,18-5 0,6-2 0,4-1-1426,-25 3 1,3 0 0,3-1 0,1-1 0,2 1 869,-3-1 0,2 0 0,2 0 0,1-1 0,1 1 0,1 0-148,8 0 1,0 0 0,3 0 0,0 1-1,1-1 1,0 2 147,-8 1 0,0-1 0,2 2 0,-1-1 0,2 1 0,-1 1 0,1-1 0,2 1 0,0 1 0,1-1 0,0 1 0,0 0 0,0 1 0,-1 0 0,-1 0 0,-1 0 0,1 1 0,-1 0 0,0 0 0,-1 1 0,-1 0-53,-3 1 0,-1 0 1,0 1-1,-1 0 0,0 1 1,-2 0-1,0 1 53,5 0 0,-1 2 0,0 0 0,-2 1 0,-2 0 0,0 1-154,6 2 0,-1 0 0,-2 1 0,-2 2 0,-1 0 154,9 5 0,-3 1 0,-2 2 0,-2-1-127,-13 0 1,-1-1 0,-2 2 0,-3 0-498,11 6 1,-4 1-1,-2 2-841,18 10 1,-5 1 1464,-14-3 0,-8-2 0,7 6 0,-25-14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3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28671,'-17'78'0,"1"0"0,1-4 0,4-4 0,9 28-2429,-2-1 1309,0-46 0,-2-1-2640,-3 0 1,-2 0 3872,-4 2 0,0-4 0,-3 7 0,0-13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3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7 394 27952,'85'-5'13,"-1"-1"1,1 1-1,-3-3 1,0-3-1,-6-5-2,13-18 1,-6-6 16,-8 3 0,-5-4 84,-13 0 1,-8-1-113,-5-9 172,-62 5-172,-62 36 0,19 12 0,-6 5-282,-7 5 1,-1 5 281,0 5 0,1 5-405,5 0 1,4 3 404,9-2 0,4 1-1705,-31 23-2701,26-2 4406,20-2 0,19-21 0,12-6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0 27023,'-79'5'377,"0"-1"0,6 3 0,6 3-253,-14 21-91,16 7 1,20 2-1,16-1-33,16 2 23,18 3 111,29 6 2,29 7-136,-20-27 0,4-1-135,4 1 1,-1-1 134,-1-1 0,-3 0 0,28 26 0,-25-3 0,-26 0 0,-14-2 0,-22 3 0,-18-1 0,-21 1 0,-21-4-560,-7-6 560,1-8 254,9-14-254,7-9-2936,33-22 2936,12-22 0,20 11 0,5-7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4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0 278 28311,'86'-29'120,"0"-1"0,-1 3 0,-4 1-120,-14 6 0,-3 2-954,0 0 1,-2 1 953,-4 2 0,-3 0 0,39-12-316,-21 10-1689,-23 4-3286,-24 9 5291,-14 2 0,-10 2 0,-2 0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4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0 27695,'-53'43'325,"-1"0"0,3-1 1,9-2-326,13 14 0,2 6 0,7 3 0,5-2 0,7-4 0,4-10 0,4-12-1390,3-8-2039,15-10 3429,13-6 0,-7-5 0,0-3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4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1126 27927,'28'-76'-5,"1"0"1,-1 0 0,0 2-1,-1 1 1,1 5-610,10-9 0,-1 5 619,-3 1 1,-1 1 250,-2 6 1,-1 3-184,-4 9 0,-1 3 128,21-27 112,-12 25-313,-4 25 71,-6 13-71,-1 23 739,3 25-739,-2 28 0,-1 30 0,-13-39 0,-2 2-430,-1 0 1,-2-1 429,0-2 0,-1-3 0,1 34 0,-2-18-987,-2-22-1198,-1-8-4829,-9-11 7014,-10-5 0,6-8 0,-3-5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0 338 28671,'54'-49'0,"-1"0"0,1 3 0,2 10 0,42 17-186,-49 9 1,1 0-1451,41-14-2633,-13-4 4269,-7-4 0,-34 13 0,-9 3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5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28671,'68'-18'0,"-1"0"0,-2 2 0,-3 3 0,27 1 0,1 7 0,-1 2-696,-9 3-794,-13 0-1871,-15 0 3361,-18 7 0,-17-5 0,-9 5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5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683 1 28671,'-66'30'0,"-1"0"0,4 2 0,7 4 0,20 0 0,5 4 0,-5 3 0,0 3-1048,-1 2 0,1 0 1048,-1 0 0,1-2-443,4-3 0,2-1-1215,-17 31-2051,23-17 3709,12-14 0,12-23 0,0-7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5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545 82 27516,'-74'50'385,"1"-1"0,1 3 0,7 4-385,21 1 0,4 1-496,1 0 0,2 0 496,6-4 0,5-1 0,-4 35 56,16-19-56,40-26 226,17-20-226,33-22 0,14-30-286,-42 8 0,-1-5 286,0-8 0,-3-4 0,-3-1 0,-3-3 0,-4 0 0,-4-3 0,-6 0 0,-4-1 0,7-48 0,-15 3-729,-27 5-1602,-34 12-2585,6 43 1,-9 7 4907,-21 6 0,-1 6 0,-12-2 0,0 14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5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1 339 28210,'73'-18'92,"-1"0"0,1 0 0,17-3 0,4 1 1,5-1-1430,-10 4 1,4-1 0,2 0 0,2 2 1336,-10 1 0,1 2 0,2-1 0,1 1 0,1 1-247,4 0 0,3 1 0,0 0 1,0 1-1,1 2 247,-17 1 0,0 2 0,0 0 0,1 0 0,-1 2 0,1 0-83,0 0 1,1 1-1,-1 1 1,1 1-1,-1 0 1,0 2 82,16 1 0,0 1 0,0 2 0,0 0 0,-1 0-210,-2 1 0,0 0 1,-1 0-1,-1 1 0,0 1 210,-5 1 0,0 0 0,-1 1 0,-1 0 0,-1 0-18,13 1 1,-2 1 0,-2-1 0,-2 0 17,-11-2 0,-3 0 0,-2-1 0,-3 0 179,8 1 1,-3-1-1,-6-1-179,12 0 0,-9-2-705,12 0-6197,-51-5 7373,-70-13 1,17 8 0,-28-8-1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6:5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2770 28020,'15'-96'30,"-1"1"1,-1 27 0,2-1 0,3 0-31,7-2 0,3 0 0,1-2-499,0-3 0,0-2 1,-1 0 509,-2-1 0,-1-2 0,-2 1 7,-2 1 1,-1 0 0,-2 0 7,-4 0 0,-2 0 1,-2 0-363,-2 4 0,-2 0 0,-2 1 351,0 3 0,-2 2 0,-1 1 35,-1-24 1,-3 4 108,-1 14 1,-1 6-160,1 12 0,0 5 0,-5-21 0,5 21 0,25 13-223,30 2 223,0 17 0,10 2 0,25-4 0,10 2-698,-15 6 0,5 1 0,3 2 698,-10 2 0,2 1 0,3 0 0,0 2 0,8 0 0,2 1 0,2 1 0,0 1-169,-15 1 0,1 0 0,1 1 1,1 1-1,-1 1 169,3 1 0,-1 1 0,2 0 0,-1 1 0,1 1-229,2 0 0,0 0 0,0 2 0,1-1 0,0 1 229,1 1 0,1 0 0,0 1 0,0-1 0,0 1 0,1 0 0,0-1 0,-1 1 0,1-1 0,-1 0 0,-1 0 0,0-2 0,0 1 0,0-1 0,-2 1 0,-5-2 0,0 1 0,0-1 0,-2 0 0,-2 0 0,12 0 0,-2 0 0,-2 0 0,-2-1-149,14 1 1,-3 0-1,-4 0 149,-15-1 0,-4 0 0,-2 0 0,17 1 0,-6-1 0,-15 0 0,-3 0 0,-12-2 0,-2 0 1489,28 2-1489,-19-3 1612,-11-1-1612,-23-1 2425,-2 0-2425,-13 0 1532,1 0-1532,2-3 93,0-2-93,-1-3 0,-2 0 0,-3 3 0,5 2 0,1 24 0,12 25 0,6 44 0,-12-27 0,1 4 0,3 9 0,1 7-644,0 6 1,3 9 0,-4-2 643,-6-20 0,-1-2 0,-1 3 0,-1-1 0,0 5 0,0-1 0,-5-4 0,-2 0 0,-3-3 0,-3-1 0,-3 0 0,-1-1 0,-3 0 0,-7 29 0,-5-3-211,-6-6 0,-6-3 211,-6-10 0,-5-3 0,-3-8 0,-3-3 0,-1-8 0,-5-4 0,-22 6 0,-3-5 0,20-15 0,-1-4 0,-17 5 0,1-6-74,26-13 1,1-4-201,-2-1 0,0-3 184,0 0 1,-1-2 38,-2-3 1,-2-2-57,1 2 1,-2-7-1429,-12-20 0,3-9-6051,-18-16 7586,35 4 0,9-1 0,19 3 0,7 12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05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23908,'-6'0'3888,"0"0"-3272,6 0-357,0 0-259,-17 0 0,12 0 0,-3 0 0,25 4 0,11 4 0,3 6 0,-4 5 0,-3 5-214,-5 3-1344,-3 6-1601,-5 2 3159,-2-1 0,-6-15 0,0-6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05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27158,'0'-11'1513,"0"3"-1513,0 8 0,0 0 0,60-10-1233,-9 8-140,2-4 0,5 2 1373,37 4 0,-40 0 0,-8 0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05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0 28199,'-68'59'-1696,"0"-1"1,8-5-1,13-4 1696,23 3 0,15-24 0,9-11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0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28671,'-47'78'0,"0"0"0,5-8 0,6-8-1065,13-5-3496,10-14 4561,12-18 0,1-11 0,3-11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23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1695 23482,'-7'0'2477,"2"0"-2018,5 0-302,0 0-23,-8-75 213,2 11-179,-1-3 1,-1-5-301,1 14 0,-1-1 238,0-8 1,-1-2-34,-2-9 0,0-2-12,-1-11 1,-1-3-337,0-4 1,0-1 292,5 32 1,-1 1 0,0 1-8,-2-23 0,1 5-11,2 16 0,1 6 11,-1-17 1,6 43 10,2 22 56,0 13 416,0 4-415,5 10 756,13 10-835,35 32 0,4-10 0,-13-13 0,3-2-369,44 11 369,-36-24 0,4-1 0,8-3 0,4-3 0,6-4 0,1-2 0,5 0 0,2-4 0,-1-4 0,6-5 0,-7-3 0,6-3 0,-4 0 0,-18 2 0,-3 0 0,3-2-461,18-3 0,3-2 1,-5 2 460,7 2 0,-5 3 0,1 3 0,0 2 0,2 3 0,-1 1 0,-3 1 0,4 3 0,-8 2 0,4 1 0,-3 1 0,9 2 0,0 1 0,-15-1 0,3 2 0,-7 0-435,-2 3 0,-6 1 435,-5-2 0,-2 0 0,-6 0 0,-1-1 0,36 7-561,-3-6 561,-6-3 264,22-5-264,-27-1 1191,9-9-1191,-39 1 973,-14-5-973,-9 3 754,-9 3-754,-5 2 0,-2 2 0,-1 1 0,-1 0 0,-2 0 0,-7 0 0,-4 8 0,-5 4 0,1 14 0,-1 9 0,3 15 0,-3 13 0,1 14 0,0 5 0,2 2 0,1 2 0,5-3 0,2 2 0,2-6 0,4-5 0,-1-5 0,2-7 0,0-7 0,0-5 0,0-10 0,0-5 0,0-3 0,-2-10 0,-13 7 0,-11-4 0,-21 7 0,-18 8 0,-16 2 0,34-20 0,-3-1 0,-2-1 0,-6-1 0,-5-5 0,-8-1 0,2-2-868,-20 2 1,-4-2 867,7-4 0,-6 0 0,2-2 0,11-3 0,2 0 0,-1-2 0,-6 1 0,0 0 0,-2-1 0,-1 0 0,-2 1 0,2-2 0,2-3 0,0 0 0,2-2 0,4 0 0,1-2 0,3-1 0,6-4 0,2-1 0,3-2 0,-22-8 0,5-2-92,9 2 1,1-2 91,-15-8 0,2 2 0,22 10 0,0 1 0,-13-4 0,2 4 0,-16 6 0,19 8 0,17 7-539,21 0-3069,17 0-2039,10 0 5647,5 7 0,0-5 0,0 5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3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28524,'-90'4'147,"32"5"-147,102 11 0,38-1 0,-23-12 0,4-2-505,8-1 0,2-2 505,0-2 0,0 0 0,-2 0 0,-1 0 0,-7 0 0,-3 0 0,-3-1 0,-3 2 0,35 10 243,-17 6-243,-20 16 0,-18 4 0,-15 6-91,-10-1 13,-6 1 44,-4-7 34,-21-2 22,-18-3-10,-36 1 16,28-15 0,-2-1 5,-8 4 1,-2 0-11,0 0 0,-3 2-369,-19 14 0,1 1 346,20-8 0,1 2 0,-11 9 0,4 2 0,-11 16 0,19-5 711,18-7-711,19-13 0,12-1 0,7-7 0,16 0 0,19-6 0,20-12 0,8-7 0,-7-7 0,2-5-382,26-4 0,0-6 376,-16-7 0,-4-3-807,2 2 1,-1 0-415,-3 3 1,-1 2-3690,-4 6 1,-1 4 4243,35-2 1,-40 11 0,-19 6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3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27056,'-10'54'-39,"1"0"0,-5 34-790,32-69-1009,-4-6-3271,-4-4 5109,-3-1 0,-5-4 0,-2 0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3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0 350 27650,'84'-21'204,"1"0"0,-1 0 0,10 0 0,3-1 1,2 2-205,-22 6 0,1 1 0,2 0 0,3 1-1399,12-2 0,3 1 0,2 0 0,2 1 1399,-13 1 0,0 1 0,2 1 0,1 0 0,0 0 0,5 1 0,-1 0 0,2 1 0,0 1 0,0 0 0,-15 1 0,1 0 0,1 1 0,-1 0 0,-1 0 0,0 1 0,12 0 0,-1 0 0,0 0 0,-1 2 0,-2 0-301,-4 1 1,-1 0-1,-1 1 1,-1 1 0,-2 2-2158,9 2 0,-1 1 1,-3 2-1,-4 3 1751,14 6 0,-5 5 0,-10-2 0,-4-1 0,-11 2 0,17 21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38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0 28671,'26'52'0,"-22"13"0,-36 27 0,6-36 0,-4 2 0,-4 5 0,-2 2-552,-2 3 0,1-1-389,0-3 0,2-2-795,5-9 0,3-3 1736,-10 22 0,19-35 0,11-20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39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28490,'59'2'60,"0"1"0,-6 0 1,-5 4-61,5 17 0,-10 3 0,-4 2-472,-6-4-1287,-1-4-1804,2-10 3563,4-5 0,-15-6 0,-3 0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3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 24681,'5'-5'3317,"-1"1"-3217,-4 4-88,0 0-12,35 81-258,-27-33-331,12 10 1,-5 3-1731,-24 9-7512,-10 7 9731,-17 7 0,14-36 1,-1-7-1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39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28671,'52'-40'0,"0"1"0,0 3 0,-2 8-5661,25 12 5661,-2 9 1409,-12 6-1409,-14 1 825,-15 0-825,-17 2 35,-9 15-35,-20 14 3392,-16 22-3392,-19 14 0,-10 4-3392,6-1 3392,8-4 0,13-9 0,9-4 0,12-7 0,6-5 0,6-2 0,13-5 0,31 3 3392,7-19-3392,32-1 0,-7-35-427,11-16-837,-41 4 1,1-5-1006,2-7 0,0-3 2269,7-9 0,-5 2 0,8-9 0,-9 6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39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552 0 28671,'-24'73'0,"1"0"0,-2-2 0,-2-3 0,0-14 0,-1-3 0,-4 4 0,0 0 0,-2 2 0,0-1-163,-1-2 0,-1-2-532,3-2 0,1-3-571,-25 29-635,18-21-2591,16-22 4492,13-18 0,9-9 0,1-6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0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27000,'63'-28'482,"0"0"0,-4 1 0,-6 9-303,0 21-133,3 7-46,2 8 0,0 8-13,-2 2-367,-4 2-550,-8 0-683,-9 4-864,-16 7-7354,-9 8 8616,-18 10 0,6-25 1,-6-5-1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0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1 183 28671,'25'-19'0,"21"-5"0,34-2-281,12-6-1384,-5 2-386,-16 3-4034,-18 12 6085,-19 7 0,-16 6 0,-9 2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0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27886,'-25'78'261,"1"0"1,1-2 0,4-5-1398,-1 23 1136,6-3 0,4-11 364,5-14-1015,2-11-1111,3-14-3493,0-4 5255,0-5 0,0-15 0,0-3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15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1 660 27158,'68'-52'302,"0"-1"1,1 1-1,12-1 1,4 2 0,8 7-1470,-9 14 0,7 7 0,3 2 0,1-1 1167,-10 3 0,0 1 0,3 0 0,0 1 0,2 0-317,5 1 1,2 0 0,1 1 0,1 1 0,1 1 316,-12 2 0,2 1 0,0 1 0,0 0 0,2 2 0,-1-1-103,4 2 1,1 1 0,0 0 0,1 1 0,0 0 0,1 1 102,-11 0 0,0 0 0,1 0 0,0 1 0,1 0 0,0 1 0,0 1-160,2 1 0,1 1 0,0 0 0,1 1 1,-1 1-1,1 0 0,0 0 160,2 0 0,1 0 0,0 0 0,0 1 0,0 1 0,1 0 0,-1 0 0,2 2 0,1 1 0,-1 0 0,1 0 0,0 2 0,-1-1 0,0 1-31,1 0 1,-1 1 0,0 0 0,0 1 0,-1 0 0,1 1 0,-1-1 30,-2 1 0,0 0 0,0 1 0,-1 0 0,0 0 0,0 1 0,-2 0 0,-3 0 0,-1 0 0,-1 1 0,0 0 0,-1 1 0,-1 0 0,-1 0 0,9 2 0,-2 1 0,-1 1 0,-1 0 0,-1 0 0,-1 1 12,7 2 1,-1 2-1,-1 0 1,-2 0-1,-3 1-234,-8-1 0,-2 0 0,-1 0 0,-2 1 1,-3 0-483,8 4 1,-3 1 0,-2 0 0,-4 1 703,9 8 0,-4 0 0,-8-3 0,-4-3 0,-10-3 0,12 16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2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0 256 27460,'62'-17'302,"0"-1"1,-2 0-1,-1 2-619,-7 4 0,-1 1 339,38-13 203,-22 5-214,-17 2 149,-23 1-82,-12-1-33,-19-2-23,-22 0 2,-18 2-24,-23 7 0,-9 4 0,-6 10 0,1 13 0,9 6 0,14 8 351,20-3-351,16-3 0,12 7 0,6 12 0,2 49 0,9-21 0,13 21 0,22-49-606,20-22-627,17-10-313,14-32 442,-44 6 1,1-3-1094,0-9 1,0-4 2196,17-16 0,-6 0 0,0 2 0,11-13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2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27258,'-6'77'440,"0"1"1,-1-4 0,-1-6-350,-14 17-91,-2-4 0,2-13 0,4-13 0,6-17 0,6-14 0,3-12 0,3-8 0,0-2 0,0-2 0,12 0-46,12-7-985,14-8-750,13-13-1648,-1-6 3429,3-4 0,-26 17 0,-6 6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3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22 21936,'0'-7'3641,"0"2"-2901,0 5 325,0 0-718,0-5-134,0 4-124,0-3-10,0 4-23,0 0-56,2 0 0,-2 0 11,1 0 0,1 0-11,-2 0-11,1 0 56,1 0-34,-2 0 56,3 0 34,-2 0-12,2 0 92,2 0-181,-2 0 0,3 0 0,-4 0 0,2 0 0,-4 6 0,2 15 0,-2 17 0,-6 24 0,-7 11 0,-11 14 0,-9 0 0,0 2 0,3-12 0,10-19 0,8-19 0,8-20 0,3-10 0,1-8 0,0-6 0,13-22-3392,12-17 3392,17-28 0,7-2-9,-3 3 9,-7 15 0,-6 13 0,-7 15-1322,3 11-494,-6 9 1816,20 5 0,-28 3 0,11 0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3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45 23773,'-8'0'2398,"1"0"-1905,7 0-34,-63 91-66,39-36-897,-11 7 1,3 2 593,24-3 345,12-8-379,16-9 151,13-7-196,17-14 0,7-9 56,-1-13-11,-1-21 90,-8-16-34,-9-23-23,-12-14-77,-12-6-12,-9 1 600,-10 7-947,-9 15-684,-5 18-706,-7 15-2050,5 12 3787,2 7 0,10 2 0,4 2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3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27258,'14'66'440,"-1"0"1,0-4 0,-4-7-350,-9-3-91,0-6 0,0-9 0,0-12 0,0-9 0,0-9 0,0-4 0,0-3 0,0 0 0,3 0 0,4-4 0,9-11-113,10-11-806,8-11-369,4-1-292,-1 3-1031,-2 7-3541,-5 7 6152,-1 7 0,-14 8 0,-3 3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4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249 215 23381,'40'-54'881,"-1"0"1,1 4 0,-16 12-266,-31 27 56,-8 5-112,-12 5-33,-9 1-257,-6 18-270,-4 15 0,-4 28-337,2 18 337,6 9 0,7 4 0,12-10 0,10-5-54,7-12 54,4-10 0,9-8 0,8-10 0,10-11 0,11-10 0,7-9 0,4-9-1009,4-17-896,-3-12-1604,-5-17 3509,-4-7 0,-19 25 0,-5 3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4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391 0 27471,'3'90'400,"-1"0"0,-8 6 0,-5 1-1829,0-32 0,-1 1 0,-3 0 1429,-5 7 0,-2 1 0,-1 0 0,-1 2 0,1-1 0,-1 0-5,-1-2 1,1 0 0,0-2 4,-8 25 0,4-4-225,5-14 1,3-4-1715,8-13 1,3-5 2154,1 28 1,8-41 0,0-18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555 0 24815,'-58'20'702,"0"-1"0,2 1 1,6 3-87,-9 18-168,1 10-100,4 1-158,6-1-43,8 2-147,8-7 0,10-4 0,10-5 0,6-8 0,5 0 0,1-2-192,4 1-547,9 2-852,13-4-673,20-4-7025,21-10 9289,23-7 0,-38-5 0,-2 0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5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16 27001,'-40'74'231,"-1"-1"1,3-6-1,11-7-85,27-10-57,14-7-5,8-13-73,19-14 17,11-9 28,4-27-33,1-8 10,-7-23 4,-10-5 19,-14 3-11,-13 2 19,-8 10-64,-5 6-224,-2 11-661,-6 7-694,-1 5-2321,-1 0 3900,4-4 0,5 6 0,1 1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14 24547,'0'-7'2341,"0"1"-1982,0 6 246,0 0-347,21-1-1,-9 16-55,18 14-100,-19 31-102,-3 24 0,-6-32 0,-1 2-554,-3 6 0,-2 2 458,-2 3 0,-3 1-218,-1 3 1,-3-1-789,-2-1 0,-1-2-47,3 0 0,1-2-3714,4-7 1,1-1 4862,0 40 0,7-45 0,0-18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6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91 360 27494,'6'35'369,"-6"13"-257,-12 39-22,-6 2-23,-5-9-67,3-16-11,7-19 11,5-20-56,6-15 56,23-60 33,7-14-27,-3 5 0,2-4-1336,-1 4 1,0 0 1385,-1 1 0,-1 2-6,-2 5 1,0 2-60,14-30 42,-3 18-22,-3 17 12,2 11-23,1 8 0,2 8 0,0 7 2605,-3 4-2605,-4 6 163,-6 0-151,-6 7-1,-6 6 11,-5 12 34,-4 14-33,-8 11-23,-9 13 0,-12 5-3504,-9 1 3145,-1-6-358,3-10-325,6-11-538,6-11-2286,8-12 3866,7-10 0,4-4 0,4-5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4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13 23751,'0'-7'2700,"0"1"-2084,0 6-89,-16 88-202,9-35-247,-2 8 1,1 0-79,6-7 0,7-17-78,9-18-202,9-10-135,9-18 34,3-12 146,0-15 134,-2-10 0,-4 0 56,-4 5 45,-7 7-3392,-3 11 3392,-3 6 67,-1 9 101,2 3 112,-1 4 57,6 1-35,3 0-111,4 5 3335,6 5-3481,1 5-45,6 5-78,-1-2-797,-1 3-1085,0 2-6960,-1 0 8920,5 7 0,-20-15 0,-1 0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1067 1 28300,'-11'89'123,"1"0"1,-8 8 0,-7 0-124,0-32 0,-4 0 0,-2 1-545,-4 6 0,-1 2 0,-1 0 545,-2 5 0,-1 1 0,0 0 0,-2 0 0,1 2 0,-1-1 0,1 0 0,-1 1 0,1-1-477,0-2 1,1 0-1,-1 0 477,3-5 0,-1 0 0,2-1 0,3-8 0,1 0 0,2-3 0,-7 19 0,6-4-658,9-16 0,8-6-2345,16 15-6828,47-33 8800,33-34 0,-25-6 1,-3-5-1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1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671 56 21980,'4'-13'3384,"-2"3"-2789,-2 10 155,0 0-448,-71-15-66,31 11-68,-55-10-56,54 21 23,9 2-35,8 7-44,7-2-11,2 5-11,3 3 11,0 0-45,3 3 0,4-5 22,2-2-22,3 1 11,11 2 12,6 4-12,14 3-11,3 1 11,1-1 11,-6-2-22,-2-6 0,-6-3 12,1-3-12,4 0 22,6 1-22,3 2 56,11 3-22,-18-4 55,1-1 23,-22-6 11,-3-2-11,-4 3-43,0 1-69,-3 8 0,-11 3 0,-11 7 0,-42 14 0,7-9 0,-27 10 0,18-12 0,1-3 0,1-1 0,5-4-203,2-2-167,6-5-324,10-4-236,12-7-863,17-3-2073,8-20-5965,23-5 9568,6-15 1,-2 15 0,-2 6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2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1 26429,'-5'81'433,"0"1"0,-2 1 1,-4 0-306,-5-5 1,-2-1-815,-4 3 0,-2 0 747,0-2 1,-1-2-23,0-6 0,-1-1-17,3-9 1,0-3-12,-17 34 498,10-26-509,10-26 253,10-20-287,6-12 34,5-14 11,18-15 12,17-18-12,25-16-11,12-4-2579,-2 6 2579,-11 14 11,-16 15 34,-15 14 22,-10 7 0,-6 4-43,-2 0-24,-6 6 3392,-1 8-3392,-4 13 0,-29 35 0,-1-9 0,-32 20 0,2-22 0,-5-2-80,0-6-435,6-6-438,11-9-391,16-11-6118,15-11 7462,32-22 0,-10 10 0,17-12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3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22225,'-53'51'168,"0"1"0,6-6 0,11-4 1529,26-7-1719,6-12 492,4-12-627,13-6 496,5-12-350,18-12-22,1-9 1159,2-7-1126,-9 5 22,-9 9 23,-9 9 78,-7 7-33,-4 4 100,-1 1 23,0 11-23,1 7 57,2 13-67,3 5-158,5-2-22,3-6-213,4-5-280,4-11-280,7-5-538,5-5-706,5-12-1983,2-8 4000,17-34 0,-31 28 0,6-14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3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6 21532,'0'-3'3866,"0"0"-3619,0 3 44,0 0-22,-41 70 0,16-24-185,-3 4 0,0 1 61,3 2-145,9-10-22,8-13-45,6-11-180,2-11 46,4-5 190,9-8-1,9-11 24,8-12-12,1-9 33,-4 2 79,-7 7 146,-6 13-1,-8 6 24,-3 8-79,-3 4 122,0 17-167,-2 13-56,-6 24-90,-4 4-112,-11 17-773,6-28-223,1-1-753,10-36-5253,5-8 7103,1-20 0,0 11 0,0-12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3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16 23168,'4'-9'2847,"-2"2"-2187,-2 7-189,0 0-135,2 101-156,-3-25-349,-3 4 1,-2 5 168,-2-26 0,-2-2-17,-3-1 0,-1 0-275,-1-2 1,1-2-885,-14 43-3960,4-16 464,4-16 4672,7-17 0,5-24 0,5-9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3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26451,'-13'92'-1031,"0"-9"-481,0-30-5570,5-7 7082,2-8 0,5-18 0,1-8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4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32 26239,'-29'50'224,"0"0"0,-16 32-90,40-55-44,4-10-79,1-4-11,0-9 0,7-1 11,7-14-11,10-13-67,7-18-12,1-7 57,-5-2 22,-4 11 0,-9 9 34,-5 14-1,-6 7 1,-2 8-12,-1 7 157,0 16 1,0 18 11,-1 20-46,-6 8-66,-3-3-3242,-3-11 3085,6-14-1043,3-13-324,4-14-1995,0-6 3440,0-16 0,0 8 0,0-8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4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21846,'1'0'3417,"1"0"-3103,-2 0-314,8 40-235,-5-20-359,8 32-728,-3-33-1715,4-6-850,7-6-2322,7-4 6209,2-3 0,-10 0 0,-6 0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4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34 161 13218,'8'-7'6241,"-1"2"-4537,-7 5 301,0 0-1187,42-56 146,-32 36-168,32-40-203,-42 52-44,0 5 12,0 2-214,-1 1-145,-8 1 33,-5 15 0,-7 9-32,-4 19-203,1 9 0,4 6 0,3 6 0,10-4 0,3-2-405,13-9-715,14-9-875,14-13-3069,13-12 5064,2-9 0,-22-5 0,-7-2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8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0 999 18674,'89'-19'300,"1"-1"1,-1 0 0,-6 3 0,3-1 0,3 0 0,2 1-301,-4 2 0,3 0 0,2 1 0,3-1 0,1-1 0,-3 1 0,2-1 0,2 0 0,1-1 0,2 1 0,0 0 0,-7 1 0,2 0 0,0 0 0,1 0 0,1 0 0,0 0 0,1 0 0,-9 1 0,0 0 0,1 0 0,1-1 0,-1 1 0,1 0 0,1 0 0,-1 1 0,3-1 0,1 0 0,0 1 0,0 0 0,0 0 0,1 0 0,-1 0 0,1 0 0,1-1 0,1 1 0,-1 0 0,1 0 0,0 1 0,0-1 0,1 0 0,-1 1 0,-10 1 0,1 0 0,0 1 0,0-1 0,0 1 0,0-1 0,0 1 0,0 0 0,0 1 0,0-1 0,1 1 0,0 0 0,0 0 0,0 0 0,0 1 0,-1 0 0,1 0 0,-1 0 0,11-1 0,-1 1 0,0 0 0,0 0 0,0 0 0,0 1 0,-1 1 0,0 0 0,-3 0 0,-1 2 0,1-1 0,-1 1 0,0 1 0,-1 0 0,-1 0 0,0 0 0,7 0 0,0 1 0,-1-1 0,-1 2 0,-1 0 0,-1 1 0,-1 2 0,6 1 0,-1 2 0,-1 1 0,-2 1 0,-1 2 0,-2 0 0,8 3 0,-2 1 0,-2 1 0,-2 2 0,-3 3 0,-9 2 0,-3 1 0,-1 3 0,-2 1 0,-1 1-71,10 8 1,-2 1 0,-2 2 0,-1 1-393,-5-1 1,-2 0 0,0 1 0,-2 0-223,-3-1 0,-2-1 0,0 1 0,-1-2 685,17 9 0,-2-1 0,-7-5 0,-4-1 0,-8-5 0,26 13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9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26433,'1'72'82,"-1"-1"0,0-3 1,-2-6-487,-7 17-1097,-4-5-1482,-1-4 2983,5-8 0,5-28 0,2-11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7:59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97 228 26295,'-9'70'186,"1"0"1,-1-4 0,0-4-87,-12 30-32,4-8-35,5-14 12,5-16-45,3-16-11,3-15 0,1-13-1,0-5 12,5-12 214,12-22 21,13-24 34,15-31-424,-19 32 1,0-2 322,1-4 0,-1-1-78,-1-2 1,-1 0-91,-3 2 0,-1 2 0,-4 7 0,-2 3 0,4-26 0,-9 31 0,-6 22 0,-3 15 0,0 5 0,0 4 0,0 17 0,0 20 678,0 27-678,0 20 0,0 6 0,5-4 0,7-12 0,9-20 0,5-16 0,1-19 0,-3-11 0,3-10 0,-2-2 0,2-7 0,0-4 0,-2-7 0,-5 0-2992,5-3-2454,1 7 5446,17-4 0,-21 11 0,2 1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0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19 23202,'0'-11'3070,"0"3"-2566,-47 92-179,18-24-3015,-4 3 0,2 2 2970,5 16 101,12-12 1442,9-8-1609,10-16 646,8-15-860,7-16 0,4-9 0,6-5 0,3-15 0,13-10 0,10-21 0,7-6-203,2 0-951,-6 5 3123,-7 8-4053,-3 2-2846,1 2 4930,4 1 0,-22 16 0,-7 5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0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28671,'-47'37'0,"0"-1"0,3 0 0,9-2 0,18 8 0,2 9 0,3 6 0,3 10 0,4-2 0,3 0 0,2-14 0,12-12 0,7-15 0,19-14 0,8-11 0,8-24 0,4-18 0,0-23 0,-5-10 0,-10-1 0,-11 7 0,-14 11 0,-9 16 0,-7 10 0,-6 14-1021,-6 8-1500,-3 7-7310,2 2 9299,4 12 1,7-7 0,0 6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 24883,'0'67'586,"0"0"0,1-1 1,-2-3-3210,-1-12 0,-1-1 2769,-2 4 0,-2 2-46,-3 4 1,-2 1 654,-2 2 0,-2 0-755,-2 1 0,-1 0 81,-1 0 1,-1 0-441,0-2 1,1 1-455,0-3 1,3 0-2498,3-5 1,3-1 3309,-2 41 0,9-43 0,4-18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4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27415,'-35'52'-30,"1"0"0,-1-6 1,14-6-117,35-10-135,9-14 35,23-9 33,8-14-33,6-10 134,-6-7 112,-8-4 11,-17 6 67,-13 5 258,-10 3-56,-5 0-44,-4-1-90,-9 1-135,-9 0-11,-12 4-169,-1 4-357,-1 3-584,7 3-1220,6 11-5569,7 6 7899,7 12 0,4-12 0,4-3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5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9 23068,'0'-5'2240,"0"1"-1960,0 4-21,0 0-181,-29 84-67,17-49-11,-5 15 0,2-2-22,11-28-45,2-7 33,10-9-22,15-9 45,18-17-45,15-12 56,5-12 11,-4 2-11,-9 8 11,-8 11 23,-7 12 89,-6 6 56,-3 11 157,-6 16 11,-6 9-111,-3 19-192,-6 0-21,-2-2-23,-1-8-426,0-10-268,4-11-718,4-7-1983,11-10-6436,6-22 8806,10-14 1,-16 8 0,-1 0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5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26384,'0'76'37,"0"0"1,0-2-1,0-3-509,-3-18 0,-1-2 382,-1 0 1,-1 1-1424,-14 43-5333,-4-11 6846,2-17 0,8-29 0,6-15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5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25252,'68'-22'-914,"-1"-1"1,-3 1 0,-9 7 0,-22 15 0,-7 0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5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13 23045,'8'-7'2958,"-1"2"-2678,-7 5 269,0 0-325,-22 78-22,16-37-118,-6 11 0,2 1 28,8-10-56,2-5-56,0-10-33,10-9-124,3-10-101,13-7 179,3-20 1,4-12 78,-2-19 0,-1-3 11,-9 3 0,-4 11 79,-7 11 112,-5 13-11,-2 8-57,-3 5-78,0 1-45,1 1 124,2 10-57,1 11-67,3 8 23,-4 8-34,3-3-269,-4-5-672,0-6-729,0-10-3383,3-8 5053,-2-3 0,0-3 0,-2 0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23773,'7'-9'2970,"-2"2"-2443,-5 83-191,0-31-224,0 7 0,-1 0-23,-1-6-66,-1-13 33,1-15 11,1-8 45,1-8 78,0-2-22,0 0-123,3-7-45,7-6-269,6-9-694,7-4-516,1 1-942,0 3-5915,0 3 8336,1 3 0,-12 8 0,-2 2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6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18 23807,'0'-7'3451,"0"2"-2879,0 5 111,0 0-525,0-5-158,0 4 0,-4 13 0,-1 12 0,-7 24 0,0 7 0,-2 7 0,1 4 0,3-3-136,3 1-1241,4-10-988,2-9-4762,13-14 7127,11-17 0,-6-7 0,3-7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06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270 294 23852,'0'-9'3541,"0"2"-3082,0 7 67,0 0-302,-62 55-155,41-26-69,-42 45 0,57-44 0,16-4 0,7-12 0,16-7 0,10-8 0,7-15 0,0-10 0,-8-14 0,-11-6 0,-16 0 0,-8-5-259,-15-2-189,-13-5-336,-18 2-583,-20 5-2029,-18 13 3396,27 26 0,0 3 0,-7 0 0,2 9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27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23728,'-8'0'3430,"1"0"-2523,7 0-301,0 0-606,92 18 0,-38-4 0,10 1 0,2 2-409,1 6 409,-4-3 101,-11-4-1446,-9-8-1860,-7-4 3205,-5-9 0,-13 3 0,-6-3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27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27460,'2'0'1211,"83"25"-1211,-17 0 0,4-1 0,4 1-1147,-20-4 0,-2-2 1147,3-1 0,0-1 0,-4-2 0,0-3-1097,-1-5 0,0-1-3819,-2-1 1,0 0 3970,5 1 0,-4-1 0,6 1 0,-7 5 1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2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28671,'-20'26'0,"-3"3"0,-9 3-875,7-3-1882,12-15-7074,33-5 8092,28-20 1,-12 8 0,6-9-1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2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568 0 28671,'-44'75'0,"0"0"0,1-3 0,1-7-1508,9-19 0,0-3 1272,-3 2 1,0 1-1088,-4 2 1,-2 0 1479,-1 4 0,1-4 0,-7 8 1,9-11-1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31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0 277 26519,'68'-18'430,"-1"1"0,1-1 1,4 0-1,0-1 1,0 2-431,-3 3 0,0 2 0,1-1-1212,9-2 0,2 0 0,2 0 1212,3 0 0,1 1 0,0 1 0,3 2 0,0 2 0,1 2 0,-1 0 0,0 2 0,1 2 0,2 1 0,1 2 0,1 2 0,2 2 0,2 3 0,-1 0 0,1-1 0,0 1 0,-1 2 0,-2 2 0,-1 1 0,-1 1-247,-7-1 0,-1-1 1,-3 2-1502,-10 0 0,-2 2 0,-5 4 1748,18 19 0,-10 2 0,9 0 0,-40 15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4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1681 345 26160,'-43'-58'422,"0"0"0,-1 3 0,-1 10-41,-31 8-78,-18 4-175,42 21 1,-2 2-360,-4 0 1,-2 3 303,-2 1 0,0 2-73,-1 1 0,0 2 0,0-1 0,1 2 0,1 2 0,1 2 0,3 4 0,1 3 0,5 4 0,2 4 0,3 6 0,3 4 0,-33 36 0,41-27 0,2 2 0,3 2 0,2 2 0,2 5 0,4 1 0,2 3 0,5 1 0,4 4 0,3 2 0,2 3 0,3 1 0,5 2 0,4 1 0,4 3 0,5-1 0,5 1 0,6-1 75,8 1 1,5-2-76,4-3 0,5-2-462,4-4 0,4-4 462,1-5 0,9-5 0,-2-16 0,7-4 0,-1-4 0,13 1 0,3-6 0,-11-4 0,4-4 0,-5-5-694,10-10 1,-5-6 693,1-1 0,-2-4 0,-6-6 0,2-6 0,-11 1 0,2-5 0,-5-1 0,7-7 0,-3-3-73,17-15 0,-7-4 73,-29 14 0,-9-3 0,-3-2 0,-7-4 0,-6-3 0,-6-2 0,-2-6 0,-7-1 0,-11-4 0,-11-3 0,-12 4 0,-10-4 0,-3 5-364,5 16 0,-2 4 0,-4 0 364,-16-14 0,-6 1 0,1 8 0,-11 6 0,1 12 0,3 8 0,-1 6 143,5 9 1,1 5-144,3 4 0,1 8-477,4 11 1,0 9-886,0 5 1,1 7 1361,-5 18 0,5 3 0,-9 8 0,10-1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48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19011,'66'22'489,"0"-1"0,2-1 1,0-3-490,0-8 0,0-4 0,11 0 0,3-2 0,11-1 0,4-2 0,-26-1 0,2-1 0,1-2 148,5 0 1,2-1 0,1-1-149,2-2 0,2 0 0,1-1 0,3 0 0,2 0 0,1 1 0,1 1 0,2 2 0,0 0 92,-20 2 1,1 0-1,0 1 1,1 1-93,4 0 0,1 1 0,1 0 0,0 0 0,3-1 0,0 1 0,2 0 0,-1 1 0,5-1 0,1 0 0,0 0 0,0 0 37,1 0 0,-1 0 0,2 0 1,-1 0-38,1 0 0,1 0 0,0 0 0,-1 0 0,1-1 0,0 0 0,0 0 0,0-1 0,0 0 0,0 0 0,-1-1 0,1-1 0,1 1 0,0-1 0,0-1 0,-1 1 0,1-1 0,0 0 0,0 0 0,-1 1 0,0-1 0,0 0 0,-1 1 0,-1 0 0,-1 2 0,-1 0 0,-1 0 0,0 0 0,-3 0 0,-1 1 0,-1-1 0,0 1 0,-4 1 0,-2 0 0,0 0 0,0 0 0,-3 0 0,-2 0 0,2 0 0,5 0-66,1 1 1,6 0 0,2-1-1,-2 1 1,-4 1 65,0-1 0,-4 1 0,0-1 0,4 1 0,-2 0 0,5 0 0,1 0 0,-2 0 0,-7 1 0,18 2 0,-8 1 0,0 0 0,-1 0 0,0 0 0,-2 2-116,-4 0 1,-1 1 0,-1 0 115,-2 1 0,-2 1 0,0 0 0,-3 0 0,-1 0 0,3 1 77,-4-2 1,4 0 0,-1 1 0,-3-2-78,2 0 0,-4-1 0,3-1 0,18 1 0,4 0 0,-7-3 0,3-2 0,-4-2 0,3 0 0,0-2 0,0 1 0,0 0 0,1-1 0,0-1 0,-3 2 0,-2 0 0,-5-3 0,-1 3 393,11 7 1,-5 3-394,-30-4 0,-4 2 647,5 3 1,-9 1-648,-22-1 2345,-27-7-4621,-50-4 2276,-3 4 0,-3-1 0,-12-1 0,-17 5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5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64 21040,'0'-7'4515,"0"1"-3697,0 6 1480,0 0-2298,-4-17 0,1 13 0,-1-13 0,3 26 0,1 14 0,0 21 0,4 26 0,-1 17 0,0-36 0,-1 1-566,0 2 1,-1 1 565,-1 0 0,0 0 0,0-4 0,0-1-142,0 35 142,8-21 0,7-26 0,18-20 0,15-37 0,1-21 0,2-11 0,-11 6 0,1-4-1113,16-23 0,-2-1 1113,-17 19 0,-3 3 0,-2 4 0,-1 2 25,-1 2 0,-1 1-25,24-28-550,1 9-4366,-13 31 1,3 4 4445,23-4 1,-3 6-1,-35 23 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59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1 22316,'10'0'4001,"-2"0"-3699,-79 39-408,30 0 224,-8-1 0,-1 3 162,3 29 45,5 4-23,9-6-190,10-3-22,12-14 145,5-12-235,6-12 28,10-14-28,6-6-33,13-23-23,4-13 279,1-19-223,-5-8 0,-7 5 23,-8 13 33,-4 13 11,-6 14 0,-1 7-22,-3 4 67,0 8-66,1 9-46,1 14 0,-1 8 0,2 2 0,0 0-662,2-8-952,3-3-2241,6-10 3855,10-10 0,-11-5 0,3-5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8:59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131 248 24199,'2'-4'3127,"-1"2"-2511,-17 94-180,-1-32-290,1 6 1,0 2-147,-10 0 0,6-17 0,7-17 0,7-20 0,3-7 0,3-30 0,9-17 0,11-33 0,16-14-1696,-14 41 0,1 0 1696,2 0 0,1 1 0,24-35-62,0 10 62,-4 15 0,-5 13 0,-5 15 0,-9 11 0,3 10 0,-14 17 0,0 15 0,-11 22 0,-4 18 0,-13 15 0,-10 9 1391,4-42 0,-2-1-1391,-2-1 0,0-2 0,-20 39 0,7-17 0,6-11 0,8-17 86,5-8-86,6-10-1536,3-4-1130,5 0-7165,1-1 8795,15 0 1,-11-7 0,10-4-1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498 146 21667,'0'-14'3406,"0"3"-2868,0 11 829,0 0-1098,-81-31-34,37 26-134,-11-6 0,-1 6 78,0 29-11,2 15-45,3 5-89,9 2-23,10 2-11,14 3 0,9 1-22,12 0-3381,21-5 3347,17-11 56,26-17-12,8-9 12,6-18 0,-7-13 23,-10-10-23,-12-10 33,-19-3-10,-10 1-12,-14-6 3426,-5-2-3381,-7-29-56,-3 25-11,1-10-90,-1 38-504,4 13-437,2 8-1681,14 5 2723,20 8 0,-12-6 0,8 7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4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3068 24703,'-7'0'2981,"2"0"-2499,18-98-370,3 52 0,3-4-1498,-1-13 1,2-8 0,3 0 1411,4 6 0,2 1 1,1-1-5,2-8 0,0 0 1,0-3-19,1-5 0,-1-1 0,0-2-4,0-3 0,-1-2 0,-1 0-552,-1-4 1,-1 0 0,0 0 551,-2-2 0,0 0 0,-1 2 0,-2 4 0,-1 2 0,0 2 141,-3 7 1,0 2 0,-1 2-142,5-18 0,-1 5 0,-3 17 0,-1 5 0,-3 12 0,0 3 0,12-32 0,0 15 0,-4 15 1470,-1 15-1470,-6 16 2858,-4 11-2858,0 7 1180,4 21-1180,7 22 0,13 44 0,-13-22 0,1 7-370,6 18 1,0 6 369,-8-21 0,0 4 0,1 6-492,-4-7 1,1 6-1,0 3 1,-1 0-1,0-4 492,-1 4 0,0-4 0,-2 0 0,1 5 0,0-1 0,0 4 0,0 2 0,0-2 0,-3-7 0,2 18 0,-3-7 0,0-2 0,-1-5 0,-1-2 0,1-2 0,-2-9 0,0-1 0,0-2 0,4 23 0,-1-6 0,-1-13 0,-1-3-72,-1-12 0,0-3 72,5 25 0,-6-25-426,-3-24-954,-9-17-3102,-18-8 5130,-16-19 1,9 10 0,0-9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4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3 104 24995,'-3'-10'3676,"92"-14"-3676,-36 16 0,7 2 0,8-2 0,8-1 0,0 1-1887,-2 2 0,1 0 0,0 1 1887,1 2 0,0 0 0,0 1 0,-5-1 0,0 1 0,-2 1 114,24 5 1,-4 3-115,-11 2 0,-2 3 259,-7 5 0,-3 3-259,-2 3 0,-2 3-678,-2 1 0,-3 1-1928,-2 3 1,-4 3 2543,-8 3 1,-4-2-1,6 7 1,-21-6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5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780 11 26328,'-80'-5'646,"1"0"0,2 6 0,5 7-241,-21 24-405,48-9 0,2 4 0,-30 29 0,13 5 0,13 5 0,12 10-1248,6 6 1248,9 10 0,5 0 0,8-2 0,2-9 172,15-13-172,17-15-774,23-15-951,28-16 119,-30-15 0,4-3-3310,5-2 1,2-2 4039,6-5 1,-3-1 0,11 3-1,-14-8 1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5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60 28446,'-76'36'225,"15"1"-225,46 7 0,9-1 0,4-4 0,4-5 0,8-9-69,8-11-155,9-6-112,6-10-11,7-20 22,3-11 45,1-25 179,-5 0 101,-7 0 45,-9 13 168,-11 12 90,-6 14 33,-5 10-12,-1 6-88,0 3-11,2 0-225,2 9 0,2 4 0,5 11 0,1 1 0,4 3 0,8-2-741,7-1-704,14-4-1614,7-7 3059,17-6 0,-31-5 0,-2-3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32 27158,'-58'-18'156,"10"4"-156,48 14 0,0 0 34,4 0 56,1 6 145,3 2 224,-2 9 0,-3 3-379,-1 6-80,-8 3 0,-10 5 0,-10 4 0,-13 2 0,-2-1 0,2-1 0,2-6 0,9-7-987,9-6-391,9-8-908,5-3-5771,4-5 8057,14-1 0,-9-2 0,9 0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6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10 23023,'2'-5'3451,"-1"0"-3194,-1 5 57,0 0-236,-9 55-66,6-29-12,-6 44-68,9-49-88,5-7-136,9-8-32,9-5 100,9-2 89,0-10 135,1-2-11,-4-9 22,-3 1 12,-3 5 133,-6 4 203,-4 7 111,-2 2 12,-1 3 168,0 1-112,3 7-481,1 3-57,2 8 0,5 5 0,5 3 0,6 6 0,7 0 0,5 2 0,1-4-629,-4-2-1477,-10 0-7037,-14 4 9143,-9 10 0,-8-19 0,0 0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7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25858,'0'-20'1008,"0"22"-515,0 34-123,0 31-34,0 20-269,0-36 0,0 0-454,0 4 1,0-1 442,0 45 0,0-13-34,5-22-121,2-20 133,5-16-1,-1-12 68,-1-10-77,1-3-24,-1-3 638,5 0-638,2-9 380,7-8-380,10-19 0,12-16 0,12-16-891,6-7 891,-5 3 0,-12 10 0,-17 18 0,-12 13 0,-8 8 0,-4 7 0,2 2 0,-5 4 0,0 5 891,-2 2-1318,1 3-1030,-1-1-1108,4 1-7266,2-2 8848,5 2 1,-4 0 0,0 0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8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0 26351,'-58'20'235,"0"0"0,6-2 0,9 3-212,8 20-1,14 2 12,4 2 56,10 4 55,2 2 1,4-5-79,1-9-67,5-12-45,6-14-470,31-17 78,-3-20 90,20-17 78,-15-12 168,-7 5 101,-8 11 0,-11 15 123,-6 14 224,-5 7 57,-1 3-24,3 8 2,1 10-69,2 11-55,3 10-191,-1 0-67,4-1-201,2-10-741,6-9-727,13-10-2029,11-14 3698,16-23 0,-28 14 0,-3-12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8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659 10 23594,'3'-5'3037,"0"1"-2657,-13 97-212,3-38 1,0 5-147,0 18 1,0 1-185,0-9 1,1-5 49,5 4-89,1-20-45,0-21 55,1-16 169,0-7 22,0-7 56,-1-11 254,-3-5-41,-11-10 34,-12 6 22,-19 9 201,-17 8-123,-12 19-222,-7 12-181,2 16 0,12 7-3392,12 0 3392,16-2 0,12 6 0,6 3 0,9 8 0,4 1 0,5-3 0,8-8-1121,41-10-325,8-22 191,-6-12 0,3-5-8576,43-17 10100,2-4 0,-42 0 0,-13 3 1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8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155 158 24468,'0'-3'2768,"0"0"-2466,0 3 270,0 0-337,-64 74-123,43-36-68,-14 10 1,5 0 23,26-13-57,10-9 0,15-14 0,15-9-11,16-26 0,4-13-22,-2-23 22,-11-3 22,-16 3-11,-14 7-11,-9 8-100,-4 8-673,-5 7-617,-1 9-3540,-2 10 4930,4 4 0,3 6 0,1 0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9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165 303 28031,'-42'30'640,"3"44"-640,24 7 0,5 11-483,2-28 1,0 2 0,1 3 482,-1 21 0,1 6 0,1-6-558,-1 9 1,3-3 557,2-19 0,1 0 0,2-8 0,4-10 0,2-9 364,13 29-364,13-31-23,18-30 23,34-57 0,-22-2 0,4-10-393,-11 2 1,2-7 0,0-2 392,8-8 0,0-4 0,-1-2 0,-1-2 0,-1-2 0,-3-1 0,-5 3 0,-2-1 0,-4 1 0,-7 5 0,-3 0 0,-4 2 0,7-24 0,-7 4 96,-9 13 0,-4 4-96,-6 13 0,-2 4-353,3-21 353,-2 30-721,-2 24-3638,-1 30 4802,-4 37 1,-4-20-1,-3 15 1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0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73 678 28671,'76'-23'0,"1"0"0,-2-1 0,-3-3 0,-12-1 0,-4-3-416,0-1 1,-2-2 415,-6-1 0,-3-2 0,-7 2 0,-5-1 0,11-32 269,-22 2-269,-19 7 0,-31 6 0,-23 16 0,-36 15 0,35 15 0,-3 7-475,-4 10 0,1 5 475,-2 3 0,2 4 0,5 9 0,3 5 0,5 0 0,5 3 0,-21 36 0,21 4 0,18 3-329,12 9 329,7 6 0,9-46 0,3 1 181,2-2 1,4-2-182,5-1 0,5-4-450,34 29 450,8-20-1760,-10-35 0,4-7-8071,34-7 9029,-28-14 1,-5-4 0,-10-2 0,-12-8-1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29 24267,'2'-16'4358,"-1"3"-4312,-33 86-46,1 2-768,0-5 1,0 6 767,6-14 0,2 0 0,0-3 0,2-1 0,3-8 0,3-3 484,-8 25-484,8-26 252,9-25-252,3-12 0,3-9 0,5-14 799,12-11-799,11-18 0,11-8 0,6 0 0,-1 4 0,-2 5-1323,-2 8-1658,-5 7 2981,0 10 0,-17 9 0,-2 4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0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745 0 25925,'-54'34'190,"-1"1"1,6-3-1,13 1-167,27 18 10,6 0 79,10 2 123,0-2 57,4-2 201,-5-2 235,-3-4-469,-12 0-259,-14 4 0,-19 4 0,-20 6 0,-13 0-517,-4-1 517,-2-7 0,9-8-315,13-13-1007,19-9-616,18-11-3239,14-5 5177,20-12 0,-9 7 0,11-6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0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116 356 24139,'-29'74'519,"-1"1"0,6-8 1,5-6-352,6 4 188,24-16-211,24-21 57,29-13-34,30-20-123,-41-9 0,2-7-401,4-6 1,-2-6 433,-1-8 0,-2-4 160,-5-2 1,-4-2-66,-6 1 1,-5 0-17,-8 4 0,-5 0-23,4-39-100,-15 13 106,-15 7-353,-17 14-571,-14 14-986,-21 16-8061,-13 14 9120,-11 29 1,33-14-1,8 12 1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1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 0 25147,'-68'31'455,"0"0"1,7-3 0,8 0-209,8 15-35,9-2-43,11-4 10,7-3-20,10-7-159,4-6 16,8-7-39,16-8-2,16-3-143,19-17-56,8-11-22,-3-15 123,-11-2 123,-15 8 11,-14 12 0,-11 11 11,-7 6 46,0 5-12,-1 0 112,6 0-45,1 0 12,5 7-90,0 5 11,4 10-315,27 22-771,4-12-1189,32 7-4739,3-27 6958,8-6 0,-36-6 0,-13 0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812 4 25095,'-71'-2'568,"1"0"0,1 6 0,5 7-153,-23 26-124,41-9 0,1 5-1019,-1 2 1,1 3 861,1-1 0,2 2-78,6-2 1,2 0-57,-20 32 208,20-5-208,17-6 405,10-7-1078,11-9-661,27-13-447,27-13-163,-7-15 0,5-4 1944,14-7 0,-3-1 0,17-1 0,-9-8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2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271 184 25992,'-60'-1'358,"0"1"1,-36 8-247,70 13-56,11 8-45,6-4 0,5 0 45,15-7-11,16-7 45,20-5-68,19-27-11,3-11-11,-5-24 23,-15-4 11,-13 6 0,-16 8 111,-10 16 113,-6 13-1,-4 9 23,0 7 90,0 1-269,0 4-55,0 13-46,0 10 0,3 19 0,7 4-360,9 5-502,11-4-651,12-5-2409,15-11 3922,19-10 0,-31-14 0,-2-6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3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36 27494,'-91'-20'257,"18"5"-257,73 29 34,14 9 33,4 18 45,14 6 134,1 0 1,-5-1-33,-5-6-214,-12-1 0,-6-6 0,-12 0 0,-13 1 0,-16 0 0,-16 2 0,-5-6 0,3-3 0,8-5-1054,11-6-862,15-1-2880,10-3 4796,13-6 0,-2-2 0,5-4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22 24379,'0'-12'2846,"0"2"-2432,0 10-156,0 0-213,-51 65-45,38-38-23,-32 46-22,62-59 34,11-8-67,14-4 22,2-14 45,-6 0-1,-5-9 24,-10 5-1,-8 8 11,-4 4 79,-3 4 123,1 0 56,1 6-34,2 5-177,1 8-69,4 6 0,6 1 0,5 2 0,5-2 0,7-1 0,4-2-181,5-2-4073,5-1 2876,7 2-934,7 3-7519,5 8 7938,-1 13 1,-31-22 0,-13 3-1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25375,'90'-14'1083,"0"1"0,8 0 1,1 2-2511,-29 6 1,0 1 0,3 1 1426,7 0 0,3 1 0,0 0 0,6 0 0,2 1 0,0 1-588,2-1 1,0 1 0,1 1 587,2 1 0,1 2 0,0 0 0,-1-1 0,0 1 0,1 0-12,0 0 0,-1 1 0,1-1 12,-3 0 0,0-1 0,-3-1 0,-6-2 0,-2-2 0,-3 0 0,-9-2 0,-3 0 0,-3-1-858,10-2 0,-6-2-7243,19-4 8101,-46 6 0,-25 7 0,-16 0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6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7 166 24367,'-6'0'3530,"89"-4"-3679,-23 1 1,8-2 148,10-1 0,10 0 0,4-2-794,-15 2 0,2-1 0,2 0 1,2 0 793,11-2 0,3 0 0,2 0 0,1 1-283,-15 1 1,2-1 0,1 2 0,1-1 0,0 1 282,6 1 0,1 0 0,0 0 0,1 1 0,0 0-254,-14 1 1,0 1 0,0-1 0,0 1 0,1 0 0,0 1 253,4 0 0,-1 0 0,1 1 0,1 0 0,0 1 0,-1 0-150,3 0 0,0 1 1,1 1-1,-1 0 0,1 0 1,-1 0 149,0 0 0,1 1 0,-1-1 0,1 1 0,-1 1 0,0 0-20,0 1 0,0 0 1,-1 1-1,1 0 0,-1 1 1,-1-1 19,-4 1 0,1-1 0,-2 1 0,0 0 0,0 0 0,-1 1 0,12 1 0,-1 1 0,-1 0 0,0 1 0,-2-1 0,-8 0 0,0 0 0,-1 0 0,-2 0 0,-1 1 134,9 2 1,-2 0 0,-3 1 0,-2 0-135,10 3 0,-3-1 0,-6 2-247,16 6 0,-10 2-941,-23-5 1,-9 3-7236,9 24 8423,-35 2 0,-24-21 0,-6-4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6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1 436 24681,'0'-14'1490,"45"-23"1,26-3-1049,-5 19 0,11 3-1826,-6-3 0,10-4 0,6 1 0,1 5 1384,-10 7 0,2 4 0,3 3 0,2 0 0,3 1-180,2-1 1,2 1-1,3 0 1,1 1-1,3 1 1,1 0 179,-14 0 0,0 0 0,3 1 0,0 1 0,1-1 0,2 0 0,0 1 0,1 0-49,-4-1 0,2 1 0,1 0 0,1 0 1,0 0-1,1 0 0,0 0 0,1 0 0,0 1 49,-4-1 0,0 0 0,1 0 0,1 0 0,-1 0 0,2 0 0,-1 0 0,1 0 0,0 0 0,1 0-102,2 0 1,1 0-1,0 0 1,1 0 0,0 0-1,0 0 1,0 0 0,1 0-1,-1 0 1,1 0 101,-7-1 0,0 0 0,0 1 0,1-1 0,-1 0 0,1 0 0,0 0 0,-1 0 0,1-1 0,0 1 0,-1-1 0,1 1 0,0-1 0,0 0 0,0 0 0,0 0 0,0 0 0,0 0 0,0-1 0,-1 1 0,0-1 0,0 0 0,7 0 0,0 0 0,-1-1 0,1 0 0,-1 0 0,0 0 0,-1 0 0,0 0 0,-1 0 0,-1 0 0,5-1 0,0 0 0,0 0 0,-2 0 0,0 1 0,0-1 0,-2 0 0,-1 1 0,-1 0 0,1 0 0,-1 0 0,0 0 0,-2 1 0,-1-1 0,-1 1 0,-3 1 0,-1-1-266,11 0 1,-2-1 0,-1 1-1,-4 1 1,-3 2 0,-3 2-1086,14 4 1,-4 3 0,-7 3 0,-8 5 1499,-9 6 1,-8 4 0,-10 1 0,26 29 0,-67 5-1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5T10:59:17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0 15986,'-75'27'0,"0"0"0,15-5 0,0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15DABE-2121-B9A8-0DCC-C3E753366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8D16E28-3F8E-B5C0-9936-BFEB0AC78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BEED9-C42A-3BD5-F6FE-F2687DB2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3B08D-E7C2-DC1D-96DB-20D1626A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71B428-7145-C87C-5006-18747E48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7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60FD4-818B-17D6-DC2B-DE237614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DB65E3-EB15-869C-57B8-CE0714C22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93ED2D-0FCB-F759-49E3-15E31A2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46217B-5C7D-01AF-C858-189E1CC6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99D1B-2A6C-DC7F-FC98-E536A2B4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04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938BAC-7BC8-5471-981A-62D8C402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ECDBF9-0D2B-818B-1FB6-EDBABBF04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25E424-3F41-13C8-F63B-F7AEDCE8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AD3E79-FC94-6D6C-975D-F5A53573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62595D-6A10-C124-0C6C-8AF2F66B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B4EFF-CDE1-8218-F89D-29F83A72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8EF9A4-A8B9-AA0F-B46D-E38D4295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1C6617-66F7-3462-708F-497881A6E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E61BA2-720D-2793-929D-D8E6C16B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AED3FE-3218-D0F9-9981-5A87F3C2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B2C3D2-B6CE-E76D-141E-8F9963A9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709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C6CBF-C107-899B-4C01-270EF2AF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F11EA1-96EE-FCBB-FBEB-D6C83390C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2E12C6-4084-08E3-CD39-EFC2EA26B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E27B10-A136-2EFF-6823-F2D7AA358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1933D4-3FE3-5A4E-FEF4-D4E46273F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479AA4-9BE2-43EB-5831-3036C9BD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58042D-9C9B-77D7-4FCB-96CCDE1C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84093C6-489C-CD07-BC57-D26DBC3F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6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5226A8-6158-AF3D-CFC7-A53D8F9F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E10DB5-3C21-4FA3-B541-0F4D77A5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7C4063-5944-183C-AF59-B5384388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DAC740-1747-9EB4-6581-03EEC041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40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DBFC242-5BEA-3C5E-1FDE-84A3A19B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0D91BB-1B71-44C1-10E8-F6902C94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F5431B-3653-8F7C-531D-28650ED5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58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8195C-7200-EBBC-5EA6-3E9DF709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BBD29D-33E2-D53F-5E35-7CE0C3DB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8FDC5-95B9-A95F-5B02-E09E67894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347466-CF91-DE1B-A3A2-720264A5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FEC85-E0FF-7930-9051-E0A3A8A0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6DB26D-CAEE-8A94-7A22-F43E6033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87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8F1D42-D8D3-7E05-F485-B6713FE5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B76B3F-90A9-C609-17F2-7CC927692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DBB623A-67C8-0ACD-66BE-04B165F9B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FA001B-5333-1E8B-3A5B-C6ED43C7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EFBCBE-0BD4-4630-146A-55F45C5B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B6B370-90DF-9F7F-AE61-C8DF326D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7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3032CE-2114-1846-9E9C-3F20C111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CEFF6DF-D3A3-0242-71C3-C12DD221E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6B90A-46C1-CC00-40FB-56453498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437E96-838E-9A8C-E54B-5C32881D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927472-D7A2-4CAC-DB94-167B8DCE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6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D5A11D-1B14-68A7-C2A1-88095E0A0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2D98D4-E9AE-70AC-880B-79AA021CB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598F75-BE13-30E6-68E6-900A3FE1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1F3FAA-2BE0-231E-2592-00699FE1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16590C-5882-67E0-DEB4-4257993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89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0FBE08-C05A-DE36-7A1F-08866F5F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48E735-A1AB-3967-32A0-F4DF60C34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AACB26-288F-9859-7177-52ECBD1FD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814CF3-314D-744B-9C2B-CE5C833DDBD9}" type="datetimeFigureOut">
              <a:rPr lang="it-IT" smtClean="0"/>
              <a:t>25/07/25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A5F45-D18E-C732-4C88-E35CFE489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1912F-E024-075E-47A6-5D0EFFE7E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6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1.png"/><Relationship Id="rId21" Type="http://schemas.openxmlformats.org/officeDocument/2006/relationships/image" Target="../media/image13.png"/><Relationship Id="rId42" Type="http://schemas.openxmlformats.org/officeDocument/2006/relationships/customXml" Target="../ink/ink19.xml"/><Relationship Id="rId63" Type="http://schemas.openxmlformats.org/officeDocument/2006/relationships/image" Target="../media/image34.png"/><Relationship Id="rId84" Type="http://schemas.openxmlformats.org/officeDocument/2006/relationships/customXml" Target="../ink/ink40.xml"/><Relationship Id="rId138" Type="http://schemas.openxmlformats.org/officeDocument/2006/relationships/customXml" Target="../ink/ink67.xml"/><Relationship Id="rId159" Type="http://schemas.openxmlformats.org/officeDocument/2006/relationships/image" Target="../media/image82.png"/><Relationship Id="rId170" Type="http://schemas.openxmlformats.org/officeDocument/2006/relationships/customXml" Target="../ink/ink83.xml"/><Relationship Id="rId191" Type="http://schemas.openxmlformats.org/officeDocument/2006/relationships/image" Target="../media/image97.png"/><Relationship Id="rId205" Type="http://schemas.openxmlformats.org/officeDocument/2006/relationships/image" Target="../media/image104.png"/><Relationship Id="rId226" Type="http://schemas.openxmlformats.org/officeDocument/2006/relationships/customXml" Target="../ink/ink112.xml"/><Relationship Id="rId107" Type="http://schemas.openxmlformats.org/officeDocument/2006/relationships/image" Target="../media/image56.png"/><Relationship Id="rId11" Type="http://schemas.openxmlformats.org/officeDocument/2006/relationships/image" Target="../media/image8.png"/><Relationship Id="rId32" Type="http://schemas.openxmlformats.org/officeDocument/2006/relationships/customXml" Target="../ink/ink14.xml"/><Relationship Id="rId53" Type="http://schemas.openxmlformats.org/officeDocument/2006/relationships/image" Target="../media/image29.png"/><Relationship Id="rId74" Type="http://schemas.openxmlformats.org/officeDocument/2006/relationships/customXml" Target="../ink/ink35.xml"/><Relationship Id="rId128" Type="http://schemas.openxmlformats.org/officeDocument/2006/relationships/customXml" Target="../ink/ink62.xml"/><Relationship Id="rId149" Type="http://schemas.openxmlformats.org/officeDocument/2006/relationships/image" Target="../media/image77.png"/><Relationship Id="rId5" Type="http://schemas.openxmlformats.org/officeDocument/2006/relationships/image" Target="../media/image5.png"/><Relationship Id="rId95" Type="http://schemas.openxmlformats.org/officeDocument/2006/relationships/image" Target="../media/image50.png"/><Relationship Id="rId160" Type="http://schemas.openxmlformats.org/officeDocument/2006/relationships/customXml" Target="../ink/ink78.xml"/><Relationship Id="rId181" Type="http://schemas.openxmlformats.org/officeDocument/2006/relationships/image" Target="../media/image93.png"/><Relationship Id="rId216" Type="http://schemas.openxmlformats.org/officeDocument/2006/relationships/customXml" Target="../ink/ink107.xml"/><Relationship Id="rId237" Type="http://schemas.openxmlformats.org/officeDocument/2006/relationships/image" Target="../media/image120.png"/><Relationship Id="rId22" Type="http://schemas.openxmlformats.org/officeDocument/2006/relationships/customXml" Target="../ink/ink9.xml"/><Relationship Id="rId43" Type="http://schemas.openxmlformats.org/officeDocument/2006/relationships/image" Target="../media/image24.png"/><Relationship Id="rId64" Type="http://schemas.openxmlformats.org/officeDocument/2006/relationships/customXml" Target="../ink/ink30.xml"/><Relationship Id="rId118" Type="http://schemas.openxmlformats.org/officeDocument/2006/relationships/customXml" Target="../ink/ink57.xml"/><Relationship Id="rId139" Type="http://schemas.openxmlformats.org/officeDocument/2006/relationships/image" Target="../media/image72.png"/><Relationship Id="rId85" Type="http://schemas.openxmlformats.org/officeDocument/2006/relationships/image" Target="../media/image45.png"/><Relationship Id="rId150" Type="http://schemas.openxmlformats.org/officeDocument/2006/relationships/customXml" Target="../ink/ink73.xml"/><Relationship Id="rId171" Type="http://schemas.openxmlformats.org/officeDocument/2006/relationships/image" Target="../media/image88.png"/><Relationship Id="rId192" Type="http://schemas.openxmlformats.org/officeDocument/2006/relationships/customXml" Target="../ink/ink95.xml"/><Relationship Id="rId206" Type="http://schemas.openxmlformats.org/officeDocument/2006/relationships/customXml" Target="../ink/ink102.xml"/><Relationship Id="rId227" Type="http://schemas.openxmlformats.org/officeDocument/2006/relationships/image" Target="../media/image115.png"/><Relationship Id="rId12" Type="http://schemas.openxmlformats.org/officeDocument/2006/relationships/customXml" Target="../ink/ink4.xml"/><Relationship Id="rId33" Type="http://schemas.openxmlformats.org/officeDocument/2006/relationships/image" Target="../media/image19.png"/><Relationship Id="rId108" Type="http://schemas.openxmlformats.org/officeDocument/2006/relationships/customXml" Target="../ink/ink52.xml"/><Relationship Id="rId129" Type="http://schemas.openxmlformats.org/officeDocument/2006/relationships/image" Target="../media/image67.png"/><Relationship Id="rId54" Type="http://schemas.openxmlformats.org/officeDocument/2006/relationships/customXml" Target="../ink/ink25.xml"/><Relationship Id="rId75" Type="http://schemas.openxmlformats.org/officeDocument/2006/relationships/image" Target="../media/image40.png"/><Relationship Id="rId96" Type="http://schemas.openxmlformats.org/officeDocument/2006/relationships/customXml" Target="../ink/ink46.xml"/><Relationship Id="rId140" Type="http://schemas.openxmlformats.org/officeDocument/2006/relationships/customXml" Target="../ink/ink68.xml"/><Relationship Id="rId161" Type="http://schemas.openxmlformats.org/officeDocument/2006/relationships/image" Target="../media/image83.png"/><Relationship Id="rId182" Type="http://schemas.openxmlformats.org/officeDocument/2006/relationships/customXml" Target="../ink/ink89.xml"/><Relationship Id="rId217" Type="http://schemas.openxmlformats.org/officeDocument/2006/relationships/image" Target="../media/image110.png"/><Relationship Id="rId6" Type="http://schemas.openxmlformats.org/officeDocument/2006/relationships/customXml" Target="../ink/ink1.xml"/><Relationship Id="rId23" Type="http://schemas.openxmlformats.org/officeDocument/2006/relationships/image" Target="../media/image14.png"/><Relationship Id="rId119" Type="http://schemas.openxmlformats.org/officeDocument/2006/relationships/image" Target="../media/image62.png"/><Relationship Id="rId44" Type="http://schemas.openxmlformats.org/officeDocument/2006/relationships/customXml" Target="../ink/ink20.xml"/><Relationship Id="rId65" Type="http://schemas.openxmlformats.org/officeDocument/2006/relationships/image" Target="../media/image35.png"/><Relationship Id="rId86" Type="http://schemas.openxmlformats.org/officeDocument/2006/relationships/customXml" Target="../ink/ink41.xml"/><Relationship Id="rId130" Type="http://schemas.openxmlformats.org/officeDocument/2006/relationships/customXml" Target="../ink/ink63.xml"/><Relationship Id="rId151" Type="http://schemas.openxmlformats.org/officeDocument/2006/relationships/image" Target="../media/image78.png"/><Relationship Id="rId172" Type="http://schemas.openxmlformats.org/officeDocument/2006/relationships/customXml" Target="../ink/ink84.xml"/><Relationship Id="rId193" Type="http://schemas.openxmlformats.org/officeDocument/2006/relationships/image" Target="../media/image98.png"/><Relationship Id="rId207" Type="http://schemas.openxmlformats.org/officeDocument/2006/relationships/image" Target="../media/image105.png"/><Relationship Id="rId228" Type="http://schemas.openxmlformats.org/officeDocument/2006/relationships/customXml" Target="../ink/ink113.xml"/><Relationship Id="rId13" Type="http://schemas.openxmlformats.org/officeDocument/2006/relationships/image" Target="../media/image9.png"/><Relationship Id="rId109" Type="http://schemas.openxmlformats.org/officeDocument/2006/relationships/image" Target="../media/image57.png"/><Relationship Id="rId34" Type="http://schemas.openxmlformats.org/officeDocument/2006/relationships/customXml" Target="../ink/ink15.xml"/><Relationship Id="rId55" Type="http://schemas.openxmlformats.org/officeDocument/2006/relationships/image" Target="../media/image30.png"/><Relationship Id="rId76" Type="http://schemas.openxmlformats.org/officeDocument/2006/relationships/customXml" Target="../ink/ink36.xml"/><Relationship Id="rId97" Type="http://schemas.openxmlformats.org/officeDocument/2006/relationships/image" Target="../media/image51.png"/><Relationship Id="rId120" Type="http://schemas.openxmlformats.org/officeDocument/2006/relationships/customXml" Target="../ink/ink58.xml"/><Relationship Id="rId141" Type="http://schemas.openxmlformats.org/officeDocument/2006/relationships/image" Target="../media/image73.png"/><Relationship Id="rId7" Type="http://schemas.openxmlformats.org/officeDocument/2006/relationships/image" Target="../media/image6.png"/><Relationship Id="rId162" Type="http://schemas.openxmlformats.org/officeDocument/2006/relationships/customXml" Target="../ink/ink79.xml"/><Relationship Id="rId183" Type="http://schemas.openxmlformats.org/officeDocument/2006/relationships/customXml" Target="../ink/ink90.xml"/><Relationship Id="rId218" Type="http://schemas.openxmlformats.org/officeDocument/2006/relationships/customXml" Target="../ink/ink108.xml"/><Relationship Id="rId24" Type="http://schemas.openxmlformats.org/officeDocument/2006/relationships/customXml" Target="../ink/ink10.xml"/><Relationship Id="rId45" Type="http://schemas.openxmlformats.org/officeDocument/2006/relationships/image" Target="../media/image25.png"/><Relationship Id="rId66" Type="http://schemas.openxmlformats.org/officeDocument/2006/relationships/customXml" Target="../ink/ink31.xml"/><Relationship Id="rId87" Type="http://schemas.openxmlformats.org/officeDocument/2006/relationships/image" Target="../media/image46.png"/><Relationship Id="rId110" Type="http://schemas.openxmlformats.org/officeDocument/2006/relationships/customXml" Target="../ink/ink53.xml"/><Relationship Id="rId131" Type="http://schemas.openxmlformats.org/officeDocument/2006/relationships/image" Target="../media/image68.png"/><Relationship Id="rId152" Type="http://schemas.openxmlformats.org/officeDocument/2006/relationships/customXml" Target="../ink/ink74.xml"/><Relationship Id="rId173" Type="http://schemas.openxmlformats.org/officeDocument/2006/relationships/image" Target="../media/image89.png"/><Relationship Id="rId194" Type="http://schemas.openxmlformats.org/officeDocument/2006/relationships/customXml" Target="../ink/ink96.xml"/><Relationship Id="rId208" Type="http://schemas.openxmlformats.org/officeDocument/2006/relationships/customXml" Target="../ink/ink103.xml"/><Relationship Id="rId229" Type="http://schemas.openxmlformats.org/officeDocument/2006/relationships/image" Target="../media/image116.png"/><Relationship Id="rId14" Type="http://schemas.openxmlformats.org/officeDocument/2006/relationships/customXml" Target="../ink/ink5.xml"/><Relationship Id="rId35" Type="http://schemas.openxmlformats.org/officeDocument/2006/relationships/image" Target="../media/image20.png"/><Relationship Id="rId56" Type="http://schemas.openxmlformats.org/officeDocument/2006/relationships/customXml" Target="../ink/ink26.xml"/><Relationship Id="rId77" Type="http://schemas.openxmlformats.org/officeDocument/2006/relationships/image" Target="../media/image41.png"/><Relationship Id="rId100" Type="http://schemas.openxmlformats.org/officeDocument/2006/relationships/customXml" Target="../ink/ink48.xml"/><Relationship Id="rId8" Type="http://schemas.openxmlformats.org/officeDocument/2006/relationships/customXml" Target="../ink/ink2.xml"/><Relationship Id="rId98" Type="http://schemas.openxmlformats.org/officeDocument/2006/relationships/customXml" Target="../ink/ink47.xml"/><Relationship Id="rId121" Type="http://schemas.openxmlformats.org/officeDocument/2006/relationships/image" Target="../media/image63.png"/><Relationship Id="rId142" Type="http://schemas.openxmlformats.org/officeDocument/2006/relationships/customXml" Target="../ink/ink69.xml"/><Relationship Id="rId163" Type="http://schemas.openxmlformats.org/officeDocument/2006/relationships/image" Target="../media/image84.png"/><Relationship Id="rId184" Type="http://schemas.openxmlformats.org/officeDocument/2006/relationships/customXml" Target="../ink/ink91.xml"/><Relationship Id="rId219" Type="http://schemas.openxmlformats.org/officeDocument/2006/relationships/image" Target="../media/image111.png"/><Relationship Id="rId230" Type="http://schemas.openxmlformats.org/officeDocument/2006/relationships/customXml" Target="../ink/ink114.xml"/><Relationship Id="rId25" Type="http://schemas.openxmlformats.org/officeDocument/2006/relationships/image" Target="../media/image15.png"/><Relationship Id="rId46" Type="http://schemas.openxmlformats.org/officeDocument/2006/relationships/customXml" Target="../ink/ink21.xml"/><Relationship Id="rId67" Type="http://schemas.openxmlformats.org/officeDocument/2006/relationships/image" Target="../media/image36.png"/><Relationship Id="rId88" Type="http://schemas.openxmlformats.org/officeDocument/2006/relationships/customXml" Target="../ink/ink42.xml"/><Relationship Id="rId111" Type="http://schemas.openxmlformats.org/officeDocument/2006/relationships/image" Target="../media/image58.png"/><Relationship Id="rId132" Type="http://schemas.openxmlformats.org/officeDocument/2006/relationships/customXml" Target="../ink/ink64.xml"/><Relationship Id="rId153" Type="http://schemas.openxmlformats.org/officeDocument/2006/relationships/image" Target="../media/image79.png"/><Relationship Id="rId174" Type="http://schemas.openxmlformats.org/officeDocument/2006/relationships/customXml" Target="../ink/ink85.xml"/><Relationship Id="rId195" Type="http://schemas.openxmlformats.org/officeDocument/2006/relationships/image" Target="../media/image99.png"/><Relationship Id="rId209" Type="http://schemas.openxmlformats.org/officeDocument/2006/relationships/image" Target="../media/image106.png"/><Relationship Id="rId190" Type="http://schemas.openxmlformats.org/officeDocument/2006/relationships/customXml" Target="../ink/ink94.xml"/><Relationship Id="rId204" Type="http://schemas.openxmlformats.org/officeDocument/2006/relationships/customXml" Target="../ink/ink101.xml"/><Relationship Id="rId220" Type="http://schemas.openxmlformats.org/officeDocument/2006/relationships/customXml" Target="../ink/ink109.xml"/><Relationship Id="rId225" Type="http://schemas.openxmlformats.org/officeDocument/2006/relationships/image" Target="../media/image114.png"/><Relationship Id="rId15" Type="http://schemas.openxmlformats.org/officeDocument/2006/relationships/image" Target="../media/image10.png"/><Relationship Id="rId36" Type="http://schemas.openxmlformats.org/officeDocument/2006/relationships/customXml" Target="../ink/ink16.xml"/><Relationship Id="rId57" Type="http://schemas.openxmlformats.org/officeDocument/2006/relationships/image" Target="../media/image31.png"/><Relationship Id="rId106" Type="http://schemas.openxmlformats.org/officeDocument/2006/relationships/customXml" Target="../ink/ink51.xml"/><Relationship Id="rId127" Type="http://schemas.openxmlformats.org/officeDocument/2006/relationships/image" Target="../media/image66.png"/><Relationship Id="rId10" Type="http://schemas.openxmlformats.org/officeDocument/2006/relationships/customXml" Target="../ink/ink3.xml"/><Relationship Id="rId31" Type="http://schemas.openxmlformats.org/officeDocument/2006/relationships/image" Target="../media/image18.png"/><Relationship Id="rId52" Type="http://schemas.openxmlformats.org/officeDocument/2006/relationships/customXml" Target="../ink/ink24.xml"/><Relationship Id="rId73" Type="http://schemas.openxmlformats.org/officeDocument/2006/relationships/image" Target="../media/image39.png"/><Relationship Id="rId78" Type="http://schemas.openxmlformats.org/officeDocument/2006/relationships/customXml" Target="../ink/ink37.xml"/><Relationship Id="rId94" Type="http://schemas.openxmlformats.org/officeDocument/2006/relationships/customXml" Target="../ink/ink45.xml"/><Relationship Id="rId99" Type="http://schemas.openxmlformats.org/officeDocument/2006/relationships/image" Target="../media/image52.png"/><Relationship Id="rId101" Type="http://schemas.openxmlformats.org/officeDocument/2006/relationships/image" Target="../media/image53.png"/><Relationship Id="rId122" Type="http://schemas.openxmlformats.org/officeDocument/2006/relationships/customXml" Target="../ink/ink59.xml"/><Relationship Id="rId143" Type="http://schemas.openxmlformats.org/officeDocument/2006/relationships/image" Target="../media/image74.png"/><Relationship Id="rId148" Type="http://schemas.openxmlformats.org/officeDocument/2006/relationships/customXml" Target="../ink/ink72.xml"/><Relationship Id="rId164" Type="http://schemas.openxmlformats.org/officeDocument/2006/relationships/customXml" Target="../ink/ink80.xml"/><Relationship Id="rId169" Type="http://schemas.openxmlformats.org/officeDocument/2006/relationships/image" Target="../media/image87.png"/><Relationship Id="rId185" Type="http://schemas.openxmlformats.org/officeDocument/2006/relationships/image" Target="../media/image94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80" Type="http://schemas.openxmlformats.org/officeDocument/2006/relationships/customXml" Target="../ink/ink88.xml"/><Relationship Id="rId210" Type="http://schemas.openxmlformats.org/officeDocument/2006/relationships/customXml" Target="../ink/ink104.xml"/><Relationship Id="rId215" Type="http://schemas.openxmlformats.org/officeDocument/2006/relationships/image" Target="../media/image109.png"/><Relationship Id="rId236" Type="http://schemas.openxmlformats.org/officeDocument/2006/relationships/customXml" Target="../ink/ink117.xml"/><Relationship Id="rId26" Type="http://schemas.openxmlformats.org/officeDocument/2006/relationships/customXml" Target="../ink/ink11.xml"/><Relationship Id="rId231" Type="http://schemas.openxmlformats.org/officeDocument/2006/relationships/image" Target="../media/image117.png"/><Relationship Id="rId47" Type="http://schemas.openxmlformats.org/officeDocument/2006/relationships/image" Target="../media/image26.png"/><Relationship Id="rId68" Type="http://schemas.openxmlformats.org/officeDocument/2006/relationships/customXml" Target="../ink/ink32.xml"/><Relationship Id="rId89" Type="http://schemas.openxmlformats.org/officeDocument/2006/relationships/image" Target="../media/image47.png"/><Relationship Id="rId112" Type="http://schemas.openxmlformats.org/officeDocument/2006/relationships/customXml" Target="../ink/ink54.xml"/><Relationship Id="rId133" Type="http://schemas.openxmlformats.org/officeDocument/2006/relationships/image" Target="../media/image69.png"/><Relationship Id="rId154" Type="http://schemas.openxmlformats.org/officeDocument/2006/relationships/customXml" Target="../ink/ink75.xml"/><Relationship Id="rId175" Type="http://schemas.openxmlformats.org/officeDocument/2006/relationships/image" Target="../media/image90.png"/><Relationship Id="rId196" Type="http://schemas.openxmlformats.org/officeDocument/2006/relationships/customXml" Target="../ink/ink97.xml"/><Relationship Id="rId200" Type="http://schemas.openxmlformats.org/officeDocument/2006/relationships/customXml" Target="../ink/ink99.xml"/><Relationship Id="rId16" Type="http://schemas.openxmlformats.org/officeDocument/2006/relationships/customXml" Target="../ink/ink6.xml"/><Relationship Id="rId221" Type="http://schemas.openxmlformats.org/officeDocument/2006/relationships/image" Target="../media/image112.png"/><Relationship Id="rId37" Type="http://schemas.openxmlformats.org/officeDocument/2006/relationships/image" Target="../media/image21.png"/><Relationship Id="rId58" Type="http://schemas.openxmlformats.org/officeDocument/2006/relationships/customXml" Target="../ink/ink27.xml"/><Relationship Id="rId79" Type="http://schemas.openxmlformats.org/officeDocument/2006/relationships/image" Target="../media/image42.png"/><Relationship Id="rId102" Type="http://schemas.openxmlformats.org/officeDocument/2006/relationships/customXml" Target="../ink/ink49.xml"/><Relationship Id="rId123" Type="http://schemas.openxmlformats.org/officeDocument/2006/relationships/image" Target="../media/image64.png"/><Relationship Id="rId144" Type="http://schemas.openxmlformats.org/officeDocument/2006/relationships/customXml" Target="../ink/ink70.xml"/><Relationship Id="rId90" Type="http://schemas.openxmlformats.org/officeDocument/2006/relationships/customXml" Target="../ink/ink43.xml"/><Relationship Id="rId165" Type="http://schemas.openxmlformats.org/officeDocument/2006/relationships/image" Target="../media/image85.png"/><Relationship Id="rId186" Type="http://schemas.openxmlformats.org/officeDocument/2006/relationships/customXml" Target="../ink/ink92.xml"/><Relationship Id="rId211" Type="http://schemas.openxmlformats.org/officeDocument/2006/relationships/image" Target="../media/image107.png"/><Relationship Id="rId232" Type="http://schemas.openxmlformats.org/officeDocument/2006/relationships/customXml" Target="../ink/ink115.xml"/><Relationship Id="rId27" Type="http://schemas.openxmlformats.org/officeDocument/2006/relationships/image" Target="../media/image16.png"/><Relationship Id="rId48" Type="http://schemas.openxmlformats.org/officeDocument/2006/relationships/customXml" Target="../ink/ink22.xml"/><Relationship Id="rId69" Type="http://schemas.openxmlformats.org/officeDocument/2006/relationships/image" Target="../media/image37.png"/><Relationship Id="rId113" Type="http://schemas.openxmlformats.org/officeDocument/2006/relationships/image" Target="../media/image59.png"/><Relationship Id="rId134" Type="http://schemas.openxmlformats.org/officeDocument/2006/relationships/customXml" Target="../ink/ink65.xml"/><Relationship Id="rId80" Type="http://schemas.openxmlformats.org/officeDocument/2006/relationships/customXml" Target="../ink/ink38.xml"/><Relationship Id="rId155" Type="http://schemas.openxmlformats.org/officeDocument/2006/relationships/image" Target="../media/image80.png"/><Relationship Id="rId176" Type="http://schemas.openxmlformats.org/officeDocument/2006/relationships/customXml" Target="../ink/ink86.xml"/><Relationship Id="rId197" Type="http://schemas.openxmlformats.org/officeDocument/2006/relationships/image" Target="../media/image100.png"/><Relationship Id="rId201" Type="http://schemas.openxmlformats.org/officeDocument/2006/relationships/image" Target="../media/image102.png"/><Relationship Id="rId222" Type="http://schemas.openxmlformats.org/officeDocument/2006/relationships/customXml" Target="../ink/ink110.xml"/><Relationship Id="rId17" Type="http://schemas.openxmlformats.org/officeDocument/2006/relationships/image" Target="../media/image11.png"/><Relationship Id="rId38" Type="http://schemas.openxmlformats.org/officeDocument/2006/relationships/customXml" Target="../ink/ink17.xml"/><Relationship Id="rId59" Type="http://schemas.openxmlformats.org/officeDocument/2006/relationships/image" Target="../media/image32.png"/><Relationship Id="rId103" Type="http://schemas.openxmlformats.org/officeDocument/2006/relationships/image" Target="../media/image54.png"/><Relationship Id="rId124" Type="http://schemas.openxmlformats.org/officeDocument/2006/relationships/customXml" Target="../ink/ink60.xml"/><Relationship Id="rId70" Type="http://schemas.openxmlformats.org/officeDocument/2006/relationships/customXml" Target="../ink/ink33.xml"/><Relationship Id="rId91" Type="http://schemas.openxmlformats.org/officeDocument/2006/relationships/image" Target="../media/image48.png"/><Relationship Id="rId145" Type="http://schemas.openxmlformats.org/officeDocument/2006/relationships/image" Target="../media/image75.png"/><Relationship Id="rId166" Type="http://schemas.openxmlformats.org/officeDocument/2006/relationships/customXml" Target="../ink/ink81.xml"/><Relationship Id="rId187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05.xml"/><Relationship Id="rId233" Type="http://schemas.openxmlformats.org/officeDocument/2006/relationships/image" Target="../media/image118.png"/><Relationship Id="rId28" Type="http://schemas.openxmlformats.org/officeDocument/2006/relationships/customXml" Target="../ink/ink12.xml"/><Relationship Id="rId49" Type="http://schemas.openxmlformats.org/officeDocument/2006/relationships/image" Target="../media/image27.png"/><Relationship Id="rId114" Type="http://schemas.openxmlformats.org/officeDocument/2006/relationships/customXml" Target="../ink/ink55.xml"/><Relationship Id="rId60" Type="http://schemas.openxmlformats.org/officeDocument/2006/relationships/customXml" Target="../ink/ink28.xml"/><Relationship Id="rId81" Type="http://schemas.openxmlformats.org/officeDocument/2006/relationships/image" Target="../media/image43.png"/><Relationship Id="rId135" Type="http://schemas.openxmlformats.org/officeDocument/2006/relationships/image" Target="../media/image70.png"/><Relationship Id="rId156" Type="http://schemas.openxmlformats.org/officeDocument/2006/relationships/customXml" Target="../ink/ink76.xml"/><Relationship Id="rId177" Type="http://schemas.openxmlformats.org/officeDocument/2006/relationships/image" Target="../media/image91.png"/><Relationship Id="rId198" Type="http://schemas.openxmlformats.org/officeDocument/2006/relationships/customXml" Target="../ink/ink98.xml"/><Relationship Id="rId202" Type="http://schemas.openxmlformats.org/officeDocument/2006/relationships/customXml" Target="../ink/ink100.xml"/><Relationship Id="rId223" Type="http://schemas.openxmlformats.org/officeDocument/2006/relationships/image" Target="../media/image113.png"/><Relationship Id="rId18" Type="http://schemas.openxmlformats.org/officeDocument/2006/relationships/customXml" Target="../ink/ink7.xml"/><Relationship Id="rId39" Type="http://schemas.openxmlformats.org/officeDocument/2006/relationships/image" Target="../media/image22.png"/><Relationship Id="rId50" Type="http://schemas.openxmlformats.org/officeDocument/2006/relationships/customXml" Target="../ink/ink23.xml"/><Relationship Id="rId104" Type="http://schemas.openxmlformats.org/officeDocument/2006/relationships/customXml" Target="../ink/ink50.xml"/><Relationship Id="rId125" Type="http://schemas.openxmlformats.org/officeDocument/2006/relationships/image" Target="../media/image65.png"/><Relationship Id="rId146" Type="http://schemas.openxmlformats.org/officeDocument/2006/relationships/customXml" Target="../ink/ink71.xml"/><Relationship Id="rId167" Type="http://schemas.openxmlformats.org/officeDocument/2006/relationships/image" Target="../media/image86.png"/><Relationship Id="rId188" Type="http://schemas.openxmlformats.org/officeDocument/2006/relationships/customXml" Target="../ink/ink93.xml"/><Relationship Id="rId71" Type="http://schemas.openxmlformats.org/officeDocument/2006/relationships/image" Target="../media/image38.png"/><Relationship Id="rId92" Type="http://schemas.openxmlformats.org/officeDocument/2006/relationships/customXml" Target="../ink/ink44.xml"/><Relationship Id="rId213" Type="http://schemas.openxmlformats.org/officeDocument/2006/relationships/image" Target="../media/image108.png"/><Relationship Id="rId234" Type="http://schemas.openxmlformats.org/officeDocument/2006/relationships/customXml" Target="../ink/ink116.xml"/><Relationship Id="rId2" Type="http://schemas.openxmlformats.org/officeDocument/2006/relationships/image" Target="../media/image3.jpeg"/><Relationship Id="rId29" Type="http://schemas.openxmlformats.org/officeDocument/2006/relationships/image" Target="../media/image17.png"/><Relationship Id="rId40" Type="http://schemas.openxmlformats.org/officeDocument/2006/relationships/customXml" Target="../ink/ink18.xml"/><Relationship Id="rId115" Type="http://schemas.openxmlformats.org/officeDocument/2006/relationships/image" Target="../media/image60.png"/><Relationship Id="rId136" Type="http://schemas.openxmlformats.org/officeDocument/2006/relationships/customXml" Target="../ink/ink66.xml"/><Relationship Id="rId157" Type="http://schemas.openxmlformats.org/officeDocument/2006/relationships/image" Target="../media/image81.png"/><Relationship Id="rId178" Type="http://schemas.openxmlformats.org/officeDocument/2006/relationships/customXml" Target="../ink/ink87.xml"/><Relationship Id="rId61" Type="http://schemas.openxmlformats.org/officeDocument/2006/relationships/image" Target="../media/image33.png"/><Relationship Id="rId82" Type="http://schemas.openxmlformats.org/officeDocument/2006/relationships/customXml" Target="../ink/ink39.xml"/><Relationship Id="rId199" Type="http://schemas.openxmlformats.org/officeDocument/2006/relationships/image" Target="../media/image101.png"/><Relationship Id="rId203" Type="http://schemas.openxmlformats.org/officeDocument/2006/relationships/image" Target="../media/image103.png"/><Relationship Id="rId19" Type="http://schemas.openxmlformats.org/officeDocument/2006/relationships/image" Target="../media/image12.png"/><Relationship Id="rId224" Type="http://schemas.openxmlformats.org/officeDocument/2006/relationships/customXml" Target="../ink/ink111.xml"/><Relationship Id="rId30" Type="http://schemas.openxmlformats.org/officeDocument/2006/relationships/customXml" Target="../ink/ink13.xml"/><Relationship Id="rId105" Type="http://schemas.openxmlformats.org/officeDocument/2006/relationships/image" Target="../media/image55.png"/><Relationship Id="rId126" Type="http://schemas.openxmlformats.org/officeDocument/2006/relationships/customXml" Target="../ink/ink61.xml"/><Relationship Id="rId147" Type="http://schemas.openxmlformats.org/officeDocument/2006/relationships/image" Target="../media/image76.png"/><Relationship Id="rId168" Type="http://schemas.openxmlformats.org/officeDocument/2006/relationships/customXml" Target="../ink/ink82.xml"/><Relationship Id="rId51" Type="http://schemas.openxmlformats.org/officeDocument/2006/relationships/image" Target="../media/image28.png"/><Relationship Id="rId72" Type="http://schemas.openxmlformats.org/officeDocument/2006/relationships/customXml" Target="../ink/ink34.xml"/><Relationship Id="rId93" Type="http://schemas.openxmlformats.org/officeDocument/2006/relationships/image" Target="../media/image49.png"/><Relationship Id="rId189" Type="http://schemas.openxmlformats.org/officeDocument/2006/relationships/image" Target="../media/image96.png"/><Relationship Id="rId3" Type="http://schemas.openxmlformats.org/officeDocument/2006/relationships/image" Target="../media/image2.png"/><Relationship Id="rId214" Type="http://schemas.openxmlformats.org/officeDocument/2006/relationships/customXml" Target="../ink/ink106.xml"/><Relationship Id="rId235" Type="http://schemas.openxmlformats.org/officeDocument/2006/relationships/image" Target="../media/image119.png"/><Relationship Id="rId116" Type="http://schemas.openxmlformats.org/officeDocument/2006/relationships/customXml" Target="../ink/ink56.xml"/><Relationship Id="rId137" Type="http://schemas.openxmlformats.org/officeDocument/2006/relationships/image" Target="../media/image71.png"/><Relationship Id="rId158" Type="http://schemas.openxmlformats.org/officeDocument/2006/relationships/customXml" Target="../ink/ink77.xml"/><Relationship Id="rId20" Type="http://schemas.openxmlformats.org/officeDocument/2006/relationships/customXml" Target="../ink/ink8.xml"/><Relationship Id="rId41" Type="http://schemas.openxmlformats.org/officeDocument/2006/relationships/image" Target="../media/image23.png"/><Relationship Id="rId62" Type="http://schemas.openxmlformats.org/officeDocument/2006/relationships/customXml" Target="../ink/ink29.xml"/><Relationship Id="rId83" Type="http://schemas.openxmlformats.org/officeDocument/2006/relationships/image" Target="../media/image44.png"/><Relationship Id="rId179" Type="http://schemas.openxmlformats.org/officeDocument/2006/relationships/image" Target="../media/image9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7.png"/><Relationship Id="rId671" Type="http://schemas.openxmlformats.org/officeDocument/2006/relationships/image" Target="../media/image453.png"/><Relationship Id="rId21" Type="http://schemas.openxmlformats.org/officeDocument/2006/relationships/image" Target="../media/image129.png"/><Relationship Id="rId324" Type="http://schemas.openxmlformats.org/officeDocument/2006/relationships/customXml" Target="../ink/ink277.xml"/><Relationship Id="rId531" Type="http://schemas.openxmlformats.org/officeDocument/2006/relationships/image" Target="../media/image384.png"/><Relationship Id="rId629" Type="http://schemas.openxmlformats.org/officeDocument/2006/relationships/image" Target="../media/image432.png"/><Relationship Id="rId170" Type="http://schemas.openxmlformats.org/officeDocument/2006/relationships/customXml" Target="../ink/ink200.xml"/><Relationship Id="rId268" Type="http://schemas.openxmlformats.org/officeDocument/2006/relationships/customXml" Target="../ink/ink249.xml"/><Relationship Id="rId475" Type="http://schemas.openxmlformats.org/officeDocument/2006/relationships/image" Target="../media/image356.png"/><Relationship Id="rId32" Type="http://schemas.openxmlformats.org/officeDocument/2006/relationships/customXml" Target="../ink/ink131.xml"/><Relationship Id="rId128" Type="http://schemas.openxmlformats.org/officeDocument/2006/relationships/customXml" Target="../ink/ink179.xml"/><Relationship Id="rId335" Type="http://schemas.openxmlformats.org/officeDocument/2006/relationships/image" Target="../media/image286.png"/><Relationship Id="rId542" Type="http://schemas.openxmlformats.org/officeDocument/2006/relationships/customXml" Target="../ink/ink386.xml"/><Relationship Id="rId181" Type="http://schemas.openxmlformats.org/officeDocument/2006/relationships/image" Target="../media/image209.png"/><Relationship Id="rId402" Type="http://schemas.openxmlformats.org/officeDocument/2006/relationships/customXml" Target="../ink/ink316.xml"/><Relationship Id="rId279" Type="http://schemas.openxmlformats.org/officeDocument/2006/relationships/image" Target="../media/image258.png"/><Relationship Id="rId486" Type="http://schemas.openxmlformats.org/officeDocument/2006/relationships/customXml" Target="../ink/ink358.xml"/><Relationship Id="rId43" Type="http://schemas.openxmlformats.org/officeDocument/2006/relationships/image" Target="../media/image140.png"/><Relationship Id="rId139" Type="http://schemas.openxmlformats.org/officeDocument/2006/relationships/image" Target="../media/image188.png"/><Relationship Id="rId346" Type="http://schemas.openxmlformats.org/officeDocument/2006/relationships/customXml" Target="../ink/ink288.xml"/><Relationship Id="rId553" Type="http://schemas.openxmlformats.org/officeDocument/2006/relationships/image" Target="../media/image394.png"/><Relationship Id="rId192" Type="http://schemas.openxmlformats.org/officeDocument/2006/relationships/customXml" Target="../ink/ink211.xml"/><Relationship Id="rId206" Type="http://schemas.openxmlformats.org/officeDocument/2006/relationships/customXml" Target="../ink/ink218.xml"/><Relationship Id="rId413" Type="http://schemas.openxmlformats.org/officeDocument/2006/relationships/image" Target="../media/image325.png"/><Relationship Id="rId497" Type="http://schemas.openxmlformats.org/officeDocument/2006/relationships/image" Target="../media/image367.png"/><Relationship Id="rId620" Type="http://schemas.openxmlformats.org/officeDocument/2006/relationships/customXml" Target="../ink/ink425.xml"/><Relationship Id="rId357" Type="http://schemas.openxmlformats.org/officeDocument/2006/relationships/image" Target="../media/image297.png"/><Relationship Id="rId54" Type="http://schemas.openxmlformats.org/officeDocument/2006/relationships/customXml" Target="../ink/ink142.xml"/><Relationship Id="rId217" Type="http://schemas.openxmlformats.org/officeDocument/2006/relationships/image" Target="../media/image227.png"/><Relationship Id="rId564" Type="http://schemas.openxmlformats.org/officeDocument/2006/relationships/customXml" Target="../ink/ink397.xml"/><Relationship Id="rId424" Type="http://schemas.openxmlformats.org/officeDocument/2006/relationships/customXml" Target="../ink/ink327.xml"/><Relationship Id="rId631" Type="http://schemas.openxmlformats.org/officeDocument/2006/relationships/image" Target="../media/image433.png"/><Relationship Id="rId270" Type="http://schemas.openxmlformats.org/officeDocument/2006/relationships/customXml" Target="../ink/ink250.xml"/><Relationship Id="rId65" Type="http://schemas.openxmlformats.org/officeDocument/2006/relationships/image" Target="../media/image151.png"/><Relationship Id="rId130" Type="http://schemas.openxmlformats.org/officeDocument/2006/relationships/customXml" Target="../ink/ink180.xml"/><Relationship Id="rId368" Type="http://schemas.openxmlformats.org/officeDocument/2006/relationships/customXml" Target="../ink/ink299.xml"/><Relationship Id="rId575" Type="http://schemas.openxmlformats.org/officeDocument/2006/relationships/image" Target="../media/image405.png"/><Relationship Id="rId228" Type="http://schemas.openxmlformats.org/officeDocument/2006/relationships/customXml" Target="../ink/ink229.xml"/><Relationship Id="rId435" Type="http://schemas.openxmlformats.org/officeDocument/2006/relationships/image" Target="../media/image336.png"/><Relationship Id="rId642" Type="http://schemas.openxmlformats.org/officeDocument/2006/relationships/customXml" Target="../ink/ink436.xml"/><Relationship Id="rId281" Type="http://schemas.openxmlformats.org/officeDocument/2006/relationships/image" Target="../media/image259.png"/><Relationship Id="rId502" Type="http://schemas.openxmlformats.org/officeDocument/2006/relationships/customXml" Target="../ink/ink366.xml"/><Relationship Id="rId76" Type="http://schemas.openxmlformats.org/officeDocument/2006/relationships/customXml" Target="../ink/ink153.xml"/><Relationship Id="rId141" Type="http://schemas.openxmlformats.org/officeDocument/2006/relationships/image" Target="../media/image189.png"/><Relationship Id="rId379" Type="http://schemas.openxmlformats.org/officeDocument/2006/relationships/image" Target="../media/image308.png"/><Relationship Id="rId586" Type="http://schemas.openxmlformats.org/officeDocument/2006/relationships/customXml" Target="../ink/ink408.xml"/><Relationship Id="rId7" Type="http://schemas.openxmlformats.org/officeDocument/2006/relationships/image" Target="../media/image122.png"/><Relationship Id="rId239" Type="http://schemas.openxmlformats.org/officeDocument/2006/relationships/image" Target="../media/image238.png"/><Relationship Id="rId446" Type="http://schemas.openxmlformats.org/officeDocument/2006/relationships/customXml" Target="../ink/ink338.xml"/><Relationship Id="rId653" Type="http://schemas.openxmlformats.org/officeDocument/2006/relationships/image" Target="../media/image444.png"/><Relationship Id="rId292" Type="http://schemas.openxmlformats.org/officeDocument/2006/relationships/customXml" Target="../ink/ink261.xml"/><Relationship Id="rId306" Type="http://schemas.openxmlformats.org/officeDocument/2006/relationships/customXml" Target="../ink/ink268.xml"/><Relationship Id="rId87" Type="http://schemas.openxmlformats.org/officeDocument/2006/relationships/image" Target="../media/image162.png"/><Relationship Id="rId513" Type="http://schemas.openxmlformats.org/officeDocument/2006/relationships/image" Target="../media/image375.png"/><Relationship Id="rId597" Type="http://schemas.openxmlformats.org/officeDocument/2006/relationships/image" Target="../media/image416.png"/><Relationship Id="rId152" Type="http://schemas.openxmlformats.org/officeDocument/2006/relationships/customXml" Target="../ink/ink191.xml"/><Relationship Id="rId457" Type="http://schemas.openxmlformats.org/officeDocument/2006/relationships/image" Target="../media/image347.png"/><Relationship Id="rId664" Type="http://schemas.openxmlformats.org/officeDocument/2006/relationships/customXml" Target="../ink/ink447.xml"/><Relationship Id="rId14" Type="http://schemas.openxmlformats.org/officeDocument/2006/relationships/customXml" Target="../ink/ink122.xml"/><Relationship Id="rId317" Type="http://schemas.openxmlformats.org/officeDocument/2006/relationships/image" Target="../media/image277.png"/><Relationship Id="rId524" Type="http://schemas.openxmlformats.org/officeDocument/2006/relationships/customXml" Target="../ink/ink377.xml"/><Relationship Id="rId98" Type="http://schemas.openxmlformats.org/officeDocument/2006/relationships/customXml" Target="../ink/ink164.xml"/><Relationship Id="rId163" Type="http://schemas.openxmlformats.org/officeDocument/2006/relationships/image" Target="../media/image200.png"/><Relationship Id="rId370" Type="http://schemas.openxmlformats.org/officeDocument/2006/relationships/customXml" Target="../ink/ink300.xml"/><Relationship Id="rId230" Type="http://schemas.openxmlformats.org/officeDocument/2006/relationships/customXml" Target="../ink/ink230.xml"/><Relationship Id="rId468" Type="http://schemas.openxmlformats.org/officeDocument/2006/relationships/customXml" Target="../ink/ink349.xml"/><Relationship Id="rId675" Type="http://schemas.openxmlformats.org/officeDocument/2006/relationships/image" Target="../media/image455.png"/><Relationship Id="rId25" Type="http://schemas.openxmlformats.org/officeDocument/2006/relationships/image" Target="../media/image131.png"/><Relationship Id="rId328" Type="http://schemas.openxmlformats.org/officeDocument/2006/relationships/customXml" Target="../ink/ink279.xml"/><Relationship Id="rId535" Type="http://schemas.openxmlformats.org/officeDocument/2006/relationships/image" Target="../media/image386.png"/><Relationship Id="rId174" Type="http://schemas.openxmlformats.org/officeDocument/2006/relationships/customXml" Target="../ink/ink202.xml"/><Relationship Id="rId381" Type="http://schemas.openxmlformats.org/officeDocument/2006/relationships/image" Target="../media/image309.png"/><Relationship Id="rId602" Type="http://schemas.openxmlformats.org/officeDocument/2006/relationships/customXml" Target="../ink/ink416.xml"/><Relationship Id="rId241" Type="http://schemas.openxmlformats.org/officeDocument/2006/relationships/image" Target="../media/image239.png"/><Relationship Id="rId479" Type="http://schemas.openxmlformats.org/officeDocument/2006/relationships/image" Target="../media/image358.png"/><Relationship Id="rId36" Type="http://schemas.openxmlformats.org/officeDocument/2006/relationships/customXml" Target="../ink/ink133.xml"/><Relationship Id="rId339" Type="http://schemas.openxmlformats.org/officeDocument/2006/relationships/image" Target="../media/image288.png"/><Relationship Id="rId546" Type="http://schemas.openxmlformats.org/officeDocument/2006/relationships/customXml" Target="../ink/ink388.xml"/><Relationship Id="rId101" Type="http://schemas.openxmlformats.org/officeDocument/2006/relationships/image" Target="../media/image169.png"/><Relationship Id="rId185" Type="http://schemas.openxmlformats.org/officeDocument/2006/relationships/image" Target="../media/image211.png"/><Relationship Id="rId406" Type="http://schemas.openxmlformats.org/officeDocument/2006/relationships/customXml" Target="../ink/ink318.xml"/><Relationship Id="rId392" Type="http://schemas.openxmlformats.org/officeDocument/2006/relationships/customXml" Target="../ink/ink311.xml"/><Relationship Id="rId613" Type="http://schemas.openxmlformats.org/officeDocument/2006/relationships/image" Target="../media/image424.png"/><Relationship Id="rId252" Type="http://schemas.openxmlformats.org/officeDocument/2006/relationships/customXml" Target="../ink/ink241.xml"/><Relationship Id="rId47" Type="http://schemas.openxmlformats.org/officeDocument/2006/relationships/image" Target="../media/image142.png"/><Relationship Id="rId112" Type="http://schemas.openxmlformats.org/officeDocument/2006/relationships/customXml" Target="../ink/ink171.xml"/><Relationship Id="rId557" Type="http://schemas.openxmlformats.org/officeDocument/2006/relationships/image" Target="../media/image396.png"/><Relationship Id="rId196" Type="http://schemas.openxmlformats.org/officeDocument/2006/relationships/customXml" Target="../ink/ink213.xml"/><Relationship Id="rId417" Type="http://schemas.openxmlformats.org/officeDocument/2006/relationships/image" Target="../media/image327.png"/><Relationship Id="rId624" Type="http://schemas.openxmlformats.org/officeDocument/2006/relationships/customXml" Target="../ink/ink427.xml"/><Relationship Id="rId263" Type="http://schemas.openxmlformats.org/officeDocument/2006/relationships/image" Target="../media/image250.png"/><Relationship Id="rId470" Type="http://schemas.openxmlformats.org/officeDocument/2006/relationships/customXml" Target="../ink/ink350.xml"/><Relationship Id="rId58" Type="http://schemas.openxmlformats.org/officeDocument/2006/relationships/customXml" Target="../ink/ink144.xml"/><Relationship Id="rId123" Type="http://schemas.openxmlformats.org/officeDocument/2006/relationships/image" Target="../media/image180.png"/><Relationship Id="rId330" Type="http://schemas.openxmlformats.org/officeDocument/2006/relationships/customXml" Target="../ink/ink280.xml"/><Relationship Id="rId568" Type="http://schemas.openxmlformats.org/officeDocument/2006/relationships/customXml" Target="../ink/ink399.xml"/><Relationship Id="rId428" Type="http://schemas.openxmlformats.org/officeDocument/2006/relationships/customXml" Target="../ink/ink329.xml"/><Relationship Id="rId635" Type="http://schemas.openxmlformats.org/officeDocument/2006/relationships/image" Target="../media/image435.png"/><Relationship Id="rId274" Type="http://schemas.openxmlformats.org/officeDocument/2006/relationships/customXml" Target="../ink/ink252.xml"/><Relationship Id="rId481" Type="http://schemas.openxmlformats.org/officeDocument/2006/relationships/image" Target="../media/image359.png"/><Relationship Id="rId69" Type="http://schemas.openxmlformats.org/officeDocument/2006/relationships/image" Target="../media/image153.png"/><Relationship Id="rId134" Type="http://schemas.openxmlformats.org/officeDocument/2006/relationships/customXml" Target="../ink/ink182.xml"/><Relationship Id="rId579" Type="http://schemas.openxmlformats.org/officeDocument/2006/relationships/image" Target="../media/image407.png"/><Relationship Id="rId341" Type="http://schemas.openxmlformats.org/officeDocument/2006/relationships/image" Target="../media/image289.png"/><Relationship Id="rId439" Type="http://schemas.openxmlformats.org/officeDocument/2006/relationships/image" Target="../media/image338.png"/><Relationship Id="rId646" Type="http://schemas.openxmlformats.org/officeDocument/2006/relationships/customXml" Target="../ink/ink438.xml"/><Relationship Id="rId201" Type="http://schemas.openxmlformats.org/officeDocument/2006/relationships/image" Target="../media/image219.png"/><Relationship Id="rId243" Type="http://schemas.openxmlformats.org/officeDocument/2006/relationships/image" Target="../media/image240.png"/><Relationship Id="rId285" Type="http://schemas.openxmlformats.org/officeDocument/2006/relationships/image" Target="../media/image261.png"/><Relationship Id="rId450" Type="http://schemas.openxmlformats.org/officeDocument/2006/relationships/customXml" Target="../ink/ink340.xml"/><Relationship Id="rId506" Type="http://schemas.openxmlformats.org/officeDocument/2006/relationships/customXml" Target="../ink/ink368.xml"/><Relationship Id="rId38" Type="http://schemas.openxmlformats.org/officeDocument/2006/relationships/customXml" Target="../ink/ink134.xml"/><Relationship Id="rId103" Type="http://schemas.openxmlformats.org/officeDocument/2006/relationships/image" Target="../media/image170.png"/><Relationship Id="rId310" Type="http://schemas.openxmlformats.org/officeDocument/2006/relationships/customXml" Target="../ink/ink270.xml"/><Relationship Id="rId492" Type="http://schemas.openxmlformats.org/officeDocument/2006/relationships/customXml" Target="../ink/ink361.xml"/><Relationship Id="rId548" Type="http://schemas.openxmlformats.org/officeDocument/2006/relationships/customXml" Target="../ink/ink389.xml"/><Relationship Id="rId91" Type="http://schemas.openxmlformats.org/officeDocument/2006/relationships/image" Target="../media/image164.png"/><Relationship Id="rId145" Type="http://schemas.openxmlformats.org/officeDocument/2006/relationships/image" Target="../media/image191.png"/><Relationship Id="rId187" Type="http://schemas.openxmlformats.org/officeDocument/2006/relationships/image" Target="../media/image212.png"/><Relationship Id="rId352" Type="http://schemas.openxmlformats.org/officeDocument/2006/relationships/customXml" Target="../ink/ink291.xml"/><Relationship Id="rId394" Type="http://schemas.openxmlformats.org/officeDocument/2006/relationships/customXml" Target="../ink/ink312.xml"/><Relationship Id="rId408" Type="http://schemas.openxmlformats.org/officeDocument/2006/relationships/customXml" Target="../ink/ink319.xml"/><Relationship Id="rId615" Type="http://schemas.openxmlformats.org/officeDocument/2006/relationships/image" Target="../media/image425.png"/><Relationship Id="rId212" Type="http://schemas.openxmlformats.org/officeDocument/2006/relationships/customXml" Target="../ink/ink221.xml"/><Relationship Id="rId254" Type="http://schemas.openxmlformats.org/officeDocument/2006/relationships/customXml" Target="../ink/ink242.xml"/><Relationship Id="rId657" Type="http://schemas.openxmlformats.org/officeDocument/2006/relationships/image" Target="../media/image446.png"/><Relationship Id="rId49" Type="http://schemas.openxmlformats.org/officeDocument/2006/relationships/image" Target="../media/image143.png"/><Relationship Id="rId114" Type="http://schemas.openxmlformats.org/officeDocument/2006/relationships/customXml" Target="../ink/ink172.xml"/><Relationship Id="rId296" Type="http://schemas.openxmlformats.org/officeDocument/2006/relationships/customXml" Target="../ink/ink263.xml"/><Relationship Id="rId461" Type="http://schemas.openxmlformats.org/officeDocument/2006/relationships/image" Target="../media/image349.png"/><Relationship Id="rId517" Type="http://schemas.openxmlformats.org/officeDocument/2006/relationships/image" Target="../media/image377.png"/><Relationship Id="rId559" Type="http://schemas.openxmlformats.org/officeDocument/2006/relationships/image" Target="../media/image397.png"/><Relationship Id="rId60" Type="http://schemas.openxmlformats.org/officeDocument/2006/relationships/customXml" Target="../ink/ink145.xml"/><Relationship Id="rId156" Type="http://schemas.openxmlformats.org/officeDocument/2006/relationships/customXml" Target="../ink/ink193.xml"/><Relationship Id="rId198" Type="http://schemas.openxmlformats.org/officeDocument/2006/relationships/customXml" Target="../ink/ink214.xml"/><Relationship Id="rId321" Type="http://schemas.openxmlformats.org/officeDocument/2006/relationships/image" Target="../media/image279.png"/><Relationship Id="rId363" Type="http://schemas.openxmlformats.org/officeDocument/2006/relationships/image" Target="../media/image300.png"/><Relationship Id="rId419" Type="http://schemas.openxmlformats.org/officeDocument/2006/relationships/image" Target="../media/image328.png"/><Relationship Id="rId570" Type="http://schemas.openxmlformats.org/officeDocument/2006/relationships/customXml" Target="../ink/ink400.xml"/><Relationship Id="rId626" Type="http://schemas.openxmlformats.org/officeDocument/2006/relationships/customXml" Target="../ink/ink428.xml"/><Relationship Id="rId223" Type="http://schemas.openxmlformats.org/officeDocument/2006/relationships/image" Target="../media/image230.png"/><Relationship Id="rId430" Type="http://schemas.openxmlformats.org/officeDocument/2006/relationships/customXml" Target="../ink/ink330.xml"/><Relationship Id="rId668" Type="http://schemas.openxmlformats.org/officeDocument/2006/relationships/customXml" Target="../ink/ink449.xml"/><Relationship Id="rId18" Type="http://schemas.openxmlformats.org/officeDocument/2006/relationships/customXml" Target="../ink/ink124.xml"/><Relationship Id="rId265" Type="http://schemas.openxmlformats.org/officeDocument/2006/relationships/image" Target="../media/image251.png"/><Relationship Id="rId472" Type="http://schemas.openxmlformats.org/officeDocument/2006/relationships/customXml" Target="../ink/ink351.xml"/><Relationship Id="rId528" Type="http://schemas.openxmlformats.org/officeDocument/2006/relationships/customXml" Target="../ink/ink379.xml"/><Relationship Id="rId125" Type="http://schemas.openxmlformats.org/officeDocument/2006/relationships/image" Target="../media/image181.png"/><Relationship Id="rId167" Type="http://schemas.openxmlformats.org/officeDocument/2006/relationships/image" Target="../media/image202.png"/><Relationship Id="rId332" Type="http://schemas.openxmlformats.org/officeDocument/2006/relationships/customXml" Target="../ink/ink281.xml"/><Relationship Id="rId374" Type="http://schemas.openxmlformats.org/officeDocument/2006/relationships/customXml" Target="../ink/ink302.xml"/><Relationship Id="rId581" Type="http://schemas.openxmlformats.org/officeDocument/2006/relationships/image" Target="../media/image408.png"/><Relationship Id="rId71" Type="http://schemas.openxmlformats.org/officeDocument/2006/relationships/image" Target="../media/image154.png"/><Relationship Id="rId234" Type="http://schemas.openxmlformats.org/officeDocument/2006/relationships/customXml" Target="../ink/ink232.xml"/><Relationship Id="rId637" Type="http://schemas.openxmlformats.org/officeDocument/2006/relationships/image" Target="../media/image436.png"/><Relationship Id="rId2" Type="http://schemas.openxmlformats.org/officeDocument/2006/relationships/image" Target="../media/image3.jpeg"/><Relationship Id="rId29" Type="http://schemas.openxmlformats.org/officeDocument/2006/relationships/image" Target="../media/image133.png"/><Relationship Id="rId276" Type="http://schemas.openxmlformats.org/officeDocument/2006/relationships/customXml" Target="../ink/ink253.xml"/><Relationship Id="rId441" Type="http://schemas.openxmlformats.org/officeDocument/2006/relationships/image" Target="../media/image339.png"/><Relationship Id="rId483" Type="http://schemas.openxmlformats.org/officeDocument/2006/relationships/image" Target="../media/image360.png"/><Relationship Id="rId539" Type="http://schemas.openxmlformats.org/officeDocument/2006/relationships/image" Target="../media/image388.png"/><Relationship Id="rId40" Type="http://schemas.openxmlformats.org/officeDocument/2006/relationships/customXml" Target="../ink/ink135.xml"/><Relationship Id="rId136" Type="http://schemas.openxmlformats.org/officeDocument/2006/relationships/customXml" Target="../ink/ink183.xml"/><Relationship Id="rId178" Type="http://schemas.openxmlformats.org/officeDocument/2006/relationships/customXml" Target="../ink/ink204.xml"/><Relationship Id="rId301" Type="http://schemas.openxmlformats.org/officeDocument/2006/relationships/image" Target="../media/image269.png"/><Relationship Id="rId343" Type="http://schemas.openxmlformats.org/officeDocument/2006/relationships/image" Target="../media/image290.png"/><Relationship Id="rId550" Type="http://schemas.openxmlformats.org/officeDocument/2006/relationships/customXml" Target="../ink/ink390.xml"/><Relationship Id="rId82" Type="http://schemas.openxmlformats.org/officeDocument/2006/relationships/customXml" Target="../ink/ink156.xml"/><Relationship Id="rId203" Type="http://schemas.openxmlformats.org/officeDocument/2006/relationships/image" Target="../media/image220.png"/><Relationship Id="rId385" Type="http://schemas.openxmlformats.org/officeDocument/2006/relationships/image" Target="../media/image311.png"/><Relationship Id="rId592" Type="http://schemas.openxmlformats.org/officeDocument/2006/relationships/customXml" Target="../ink/ink411.xml"/><Relationship Id="rId606" Type="http://schemas.openxmlformats.org/officeDocument/2006/relationships/customXml" Target="../ink/ink418.xml"/><Relationship Id="rId648" Type="http://schemas.openxmlformats.org/officeDocument/2006/relationships/customXml" Target="../ink/ink439.xml"/><Relationship Id="rId245" Type="http://schemas.openxmlformats.org/officeDocument/2006/relationships/image" Target="../media/image241.png"/><Relationship Id="rId287" Type="http://schemas.openxmlformats.org/officeDocument/2006/relationships/image" Target="../media/image262.png"/><Relationship Id="rId410" Type="http://schemas.openxmlformats.org/officeDocument/2006/relationships/customXml" Target="../ink/ink320.xml"/><Relationship Id="rId452" Type="http://schemas.openxmlformats.org/officeDocument/2006/relationships/customXml" Target="../ink/ink341.xml"/><Relationship Id="rId494" Type="http://schemas.openxmlformats.org/officeDocument/2006/relationships/customXml" Target="../ink/ink362.xml"/><Relationship Id="rId508" Type="http://schemas.openxmlformats.org/officeDocument/2006/relationships/customXml" Target="../ink/ink369.xml"/><Relationship Id="rId105" Type="http://schemas.openxmlformats.org/officeDocument/2006/relationships/image" Target="../media/image171.png"/><Relationship Id="rId147" Type="http://schemas.openxmlformats.org/officeDocument/2006/relationships/image" Target="../media/image192.png"/><Relationship Id="rId312" Type="http://schemas.openxmlformats.org/officeDocument/2006/relationships/customXml" Target="../ink/ink271.xml"/><Relationship Id="rId354" Type="http://schemas.openxmlformats.org/officeDocument/2006/relationships/customXml" Target="../ink/ink292.xml"/><Relationship Id="rId51" Type="http://schemas.openxmlformats.org/officeDocument/2006/relationships/image" Target="../media/image144.png"/><Relationship Id="rId93" Type="http://schemas.openxmlformats.org/officeDocument/2006/relationships/image" Target="../media/image165.png"/><Relationship Id="rId189" Type="http://schemas.openxmlformats.org/officeDocument/2006/relationships/image" Target="../media/image213.png"/><Relationship Id="rId396" Type="http://schemas.openxmlformats.org/officeDocument/2006/relationships/customXml" Target="../ink/ink313.xml"/><Relationship Id="rId561" Type="http://schemas.openxmlformats.org/officeDocument/2006/relationships/image" Target="../media/image398.png"/><Relationship Id="rId617" Type="http://schemas.openxmlformats.org/officeDocument/2006/relationships/image" Target="../media/image426.png"/><Relationship Id="rId659" Type="http://schemas.openxmlformats.org/officeDocument/2006/relationships/image" Target="../media/image447.png"/><Relationship Id="rId214" Type="http://schemas.openxmlformats.org/officeDocument/2006/relationships/customXml" Target="../ink/ink222.xml"/><Relationship Id="rId256" Type="http://schemas.openxmlformats.org/officeDocument/2006/relationships/customXml" Target="../ink/ink243.xml"/><Relationship Id="rId298" Type="http://schemas.openxmlformats.org/officeDocument/2006/relationships/customXml" Target="../ink/ink264.xml"/><Relationship Id="rId421" Type="http://schemas.openxmlformats.org/officeDocument/2006/relationships/image" Target="../media/image329.png"/><Relationship Id="rId463" Type="http://schemas.openxmlformats.org/officeDocument/2006/relationships/image" Target="../media/image350.png"/><Relationship Id="rId519" Type="http://schemas.openxmlformats.org/officeDocument/2006/relationships/image" Target="../media/image378.png"/><Relationship Id="rId670" Type="http://schemas.openxmlformats.org/officeDocument/2006/relationships/customXml" Target="../ink/ink450.xml"/><Relationship Id="rId116" Type="http://schemas.openxmlformats.org/officeDocument/2006/relationships/customXml" Target="../ink/ink173.xml"/><Relationship Id="rId158" Type="http://schemas.openxmlformats.org/officeDocument/2006/relationships/customXml" Target="../ink/ink194.xml"/><Relationship Id="rId323" Type="http://schemas.openxmlformats.org/officeDocument/2006/relationships/image" Target="../media/image280.png"/><Relationship Id="rId530" Type="http://schemas.openxmlformats.org/officeDocument/2006/relationships/customXml" Target="../ink/ink380.xml"/><Relationship Id="rId20" Type="http://schemas.openxmlformats.org/officeDocument/2006/relationships/customXml" Target="../ink/ink125.xml"/><Relationship Id="rId62" Type="http://schemas.openxmlformats.org/officeDocument/2006/relationships/customXml" Target="../ink/ink146.xml"/><Relationship Id="rId365" Type="http://schemas.openxmlformats.org/officeDocument/2006/relationships/image" Target="../media/image301.png"/><Relationship Id="rId572" Type="http://schemas.openxmlformats.org/officeDocument/2006/relationships/customXml" Target="../ink/ink401.xml"/><Relationship Id="rId628" Type="http://schemas.openxmlformats.org/officeDocument/2006/relationships/customXml" Target="../ink/ink429.xml"/><Relationship Id="rId225" Type="http://schemas.openxmlformats.org/officeDocument/2006/relationships/image" Target="../media/image231.png"/><Relationship Id="rId267" Type="http://schemas.openxmlformats.org/officeDocument/2006/relationships/image" Target="../media/image252.png"/><Relationship Id="rId432" Type="http://schemas.openxmlformats.org/officeDocument/2006/relationships/customXml" Target="../ink/ink331.xml"/><Relationship Id="rId474" Type="http://schemas.openxmlformats.org/officeDocument/2006/relationships/customXml" Target="../ink/ink352.xml"/><Relationship Id="rId127" Type="http://schemas.openxmlformats.org/officeDocument/2006/relationships/image" Target="../media/image182.png"/><Relationship Id="rId31" Type="http://schemas.openxmlformats.org/officeDocument/2006/relationships/image" Target="../media/image134.png"/><Relationship Id="rId73" Type="http://schemas.openxmlformats.org/officeDocument/2006/relationships/image" Target="../media/image155.png"/><Relationship Id="rId169" Type="http://schemas.openxmlformats.org/officeDocument/2006/relationships/image" Target="../media/image203.png"/><Relationship Id="rId334" Type="http://schemas.openxmlformats.org/officeDocument/2006/relationships/customXml" Target="../ink/ink282.xml"/><Relationship Id="rId376" Type="http://schemas.openxmlformats.org/officeDocument/2006/relationships/customXml" Target="../ink/ink303.xml"/><Relationship Id="rId541" Type="http://schemas.openxmlformats.org/officeDocument/2006/relationships/image" Target="../media/image389.png"/><Relationship Id="rId583" Type="http://schemas.openxmlformats.org/officeDocument/2006/relationships/image" Target="../media/image409.png"/><Relationship Id="rId639" Type="http://schemas.openxmlformats.org/officeDocument/2006/relationships/image" Target="../media/image437.png"/><Relationship Id="rId4" Type="http://schemas.openxmlformats.org/officeDocument/2006/relationships/image" Target="../media/image4.png"/><Relationship Id="rId180" Type="http://schemas.openxmlformats.org/officeDocument/2006/relationships/customXml" Target="../ink/ink205.xml"/><Relationship Id="rId236" Type="http://schemas.openxmlformats.org/officeDocument/2006/relationships/customXml" Target="../ink/ink233.xml"/><Relationship Id="rId278" Type="http://schemas.openxmlformats.org/officeDocument/2006/relationships/customXml" Target="../ink/ink254.xml"/><Relationship Id="rId401" Type="http://schemas.openxmlformats.org/officeDocument/2006/relationships/image" Target="../media/image319.png"/><Relationship Id="rId443" Type="http://schemas.openxmlformats.org/officeDocument/2006/relationships/image" Target="../media/image340.png"/><Relationship Id="rId650" Type="http://schemas.openxmlformats.org/officeDocument/2006/relationships/customXml" Target="../ink/ink440.xml"/><Relationship Id="rId303" Type="http://schemas.openxmlformats.org/officeDocument/2006/relationships/image" Target="../media/image270.png"/><Relationship Id="rId485" Type="http://schemas.openxmlformats.org/officeDocument/2006/relationships/image" Target="../media/image361.png"/><Relationship Id="rId42" Type="http://schemas.openxmlformats.org/officeDocument/2006/relationships/customXml" Target="../ink/ink136.xml"/><Relationship Id="rId84" Type="http://schemas.openxmlformats.org/officeDocument/2006/relationships/customXml" Target="../ink/ink157.xml"/><Relationship Id="rId138" Type="http://schemas.openxmlformats.org/officeDocument/2006/relationships/customXml" Target="../ink/ink184.xml"/><Relationship Id="rId345" Type="http://schemas.openxmlformats.org/officeDocument/2006/relationships/image" Target="../media/image291.png"/><Relationship Id="rId387" Type="http://schemas.openxmlformats.org/officeDocument/2006/relationships/image" Target="../media/image312.png"/><Relationship Id="rId510" Type="http://schemas.openxmlformats.org/officeDocument/2006/relationships/customXml" Target="../ink/ink370.xml"/><Relationship Id="rId552" Type="http://schemas.openxmlformats.org/officeDocument/2006/relationships/customXml" Target="../ink/ink391.xml"/><Relationship Id="rId594" Type="http://schemas.openxmlformats.org/officeDocument/2006/relationships/customXml" Target="../ink/ink412.xml"/><Relationship Id="rId608" Type="http://schemas.openxmlformats.org/officeDocument/2006/relationships/customXml" Target="../ink/ink419.xml"/><Relationship Id="rId191" Type="http://schemas.openxmlformats.org/officeDocument/2006/relationships/image" Target="../media/image214.png"/><Relationship Id="rId205" Type="http://schemas.openxmlformats.org/officeDocument/2006/relationships/image" Target="../media/image221.png"/><Relationship Id="rId247" Type="http://schemas.openxmlformats.org/officeDocument/2006/relationships/image" Target="../media/image242.png"/><Relationship Id="rId412" Type="http://schemas.openxmlformats.org/officeDocument/2006/relationships/customXml" Target="../ink/ink321.xml"/><Relationship Id="rId107" Type="http://schemas.openxmlformats.org/officeDocument/2006/relationships/image" Target="../media/image172.png"/><Relationship Id="rId289" Type="http://schemas.openxmlformats.org/officeDocument/2006/relationships/image" Target="../media/image263.png"/><Relationship Id="rId454" Type="http://schemas.openxmlformats.org/officeDocument/2006/relationships/customXml" Target="../ink/ink342.xml"/><Relationship Id="rId496" Type="http://schemas.openxmlformats.org/officeDocument/2006/relationships/customXml" Target="../ink/ink363.xml"/><Relationship Id="rId661" Type="http://schemas.openxmlformats.org/officeDocument/2006/relationships/image" Target="../media/image448.png"/><Relationship Id="rId11" Type="http://schemas.openxmlformats.org/officeDocument/2006/relationships/image" Target="../media/image124.png"/><Relationship Id="rId53" Type="http://schemas.openxmlformats.org/officeDocument/2006/relationships/image" Target="../media/image145.png"/><Relationship Id="rId149" Type="http://schemas.openxmlformats.org/officeDocument/2006/relationships/image" Target="../media/image193.png"/><Relationship Id="rId314" Type="http://schemas.openxmlformats.org/officeDocument/2006/relationships/customXml" Target="../ink/ink272.xml"/><Relationship Id="rId356" Type="http://schemas.openxmlformats.org/officeDocument/2006/relationships/customXml" Target="../ink/ink293.xml"/><Relationship Id="rId398" Type="http://schemas.openxmlformats.org/officeDocument/2006/relationships/customXml" Target="../ink/ink314.xml"/><Relationship Id="rId521" Type="http://schemas.openxmlformats.org/officeDocument/2006/relationships/image" Target="../media/image379.png"/><Relationship Id="rId563" Type="http://schemas.openxmlformats.org/officeDocument/2006/relationships/image" Target="../media/image399.png"/><Relationship Id="rId619" Type="http://schemas.openxmlformats.org/officeDocument/2006/relationships/image" Target="../media/image427.png"/><Relationship Id="rId95" Type="http://schemas.openxmlformats.org/officeDocument/2006/relationships/image" Target="../media/image166.png"/><Relationship Id="rId160" Type="http://schemas.openxmlformats.org/officeDocument/2006/relationships/customXml" Target="../ink/ink195.xml"/><Relationship Id="rId216" Type="http://schemas.openxmlformats.org/officeDocument/2006/relationships/customXml" Target="../ink/ink223.xml"/><Relationship Id="rId423" Type="http://schemas.openxmlformats.org/officeDocument/2006/relationships/image" Target="../media/image330.png"/><Relationship Id="rId258" Type="http://schemas.openxmlformats.org/officeDocument/2006/relationships/customXml" Target="../ink/ink244.xml"/><Relationship Id="rId465" Type="http://schemas.openxmlformats.org/officeDocument/2006/relationships/image" Target="../media/image351.png"/><Relationship Id="rId630" Type="http://schemas.openxmlformats.org/officeDocument/2006/relationships/customXml" Target="../ink/ink430.xml"/><Relationship Id="rId672" Type="http://schemas.openxmlformats.org/officeDocument/2006/relationships/customXml" Target="../ink/ink451.xml"/><Relationship Id="rId22" Type="http://schemas.openxmlformats.org/officeDocument/2006/relationships/customXml" Target="../ink/ink126.xml"/><Relationship Id="rId64" Type="http://schemas.openxmlformats.org/officeDocument/2006/relationships/customXml" Target="../ink/ink147.xml"/><Relationship Id="rId118" Type="http://schemas.openxmlformats.org/officeDocument/2006/relationships/customXml" Target="../ink/ink174.xml"/><Relationship Id="rId325" Type="http://schemas.openxmlformats.org/officeDocument/2006/relationships/image" Target="../media/image281.png"/><Relationship Id="rId367" Type="http://schemas.openxmlformats.org/officeDocument/2006/relationships/image" Target="../media/image302.png"/><Relationship Id="rId532" Type="http://schemas.openxmlformats.org/officeDocument/2006/relationships/customXml" Target="../ink/ink381.xml"/><Relationship Id="rId574" Type="http://schemas.openxmlformats.org/officeDocument/2006/relationships/customXml" Target="../ink/ink402.xml"/><Relationship Id="rId171" Type="http://schemas.openxmlformats.org/officeDocument/2006/relationships/image" Target="../media/image204.png"/><Relationship Id="rId227" Type="http://schemas.openxmlformats.org/officeDocument/2006/relationships/image" Target="../media/image232.png"/><Relationship Id="rId269" Type="http://schemas.openxmlformats.org/officeDocument/2006/relationships/image" Target="../media/image253.png"/><Relationship Id="rId434" Type="http://schemas.openxmlformats.org/officeDocument/2006/relationships/customXml" Target="../ink/ink332.xml"/><Relationship Id="rId476" Type="http://schemas.openxmlformats.org/officeDocument/2006/relationships/customXml" Target="../ink/ink353.xml"/><Relationship Id="rId641" Type="http://schemas.openxmlformats.org/officeDocument/2006/relationships/image" Target="../media/image438.png"/><Relationship Id="rId33" Type="http://schemas.openxmlformats.org/officeDocument/2006/relationships/image" Target="../media/image135.png"/><Relationship Id="rId129" Type="http://schemas.openxmlformats.org/officeDocument/2006/relationships/image" Target="../media/image183.png"/><Relationship Id="rId280" Type="http://schemas.openxmlformats.org/officeDocument/2006/relationships/customXml" Target="../ink/ink255.xml"/><Relationship Id="rId336" Type="http://schemas.openxmlformats.org/officeDocument/2006/relationships/customXml" Target="../ink/ink283.xml"/><Relationship Id="rId501" Type="http://schemas.openxmlformats.org/officeDocument/2006/relationships/image" Target="../media/image369.png"/><Relationship Id="rId543" Type="http://schemas.openxmlformats.org/officeDocument/2006/relationships/image" Target="../media/image390.png"/><Relationship Id="rId75" Type="http://schemas.openxmlformats.org/officeDocument/2006/relationships/image" Target="../media/image156.png"/><Relationship Id="rId140" Type="http://schemas.openxmlformats.org/officeDocument/2006/relationships/customXml" Target="../ink/ink185.xml"/><Relationship Id="rId182" Type="http://schemas.openxmlformats.org/officeDocument/2006/relationships/customXml" Target="../ink/ink206.xml"/><Relationship Id="rId378" Type="http://schemas.openxmlformats.org/officeDocument/2006/relationships/customXml" Target="../ink/ink304.xml"/><Relationship Id="rId403" Type="http://schemas.openxmlformats.org/officeDocument/2006/relationships/image" Target="../media/image320.png"/><Relationship Id="rId585" Type="http://schemas.openxmlformats.org/officeDocument/2006/relationships/image" Target="../media/image410.png"/><Relationship Id="rId6" Type="http://schemas.openxmlformats.org/officeDocument/2006/relationships/customXml" Target="../ink/ink118.xml"/><Relationship Id="rId238" Type="http://schemas.openxmlformats.org/officeDocument/2006/relationships/customXml" Target="../ink/ink234.xml"/><Relationship Id="rId445" Type="http://schemas.openxmlformats.org/officeDocument/2006/relationships/image" Target="../media/image341.png"/><Relationship Id="rId487" Type="http://schemas.openxmlformats.org/officeDocument/2006/relationships/image" Target="../media/image362.png"/><Relationship Id="rId610" Type="http://schemas.openxmlformats.org/officeDocument/2006/relationships/customXml" Target="../ink/ink420.xml"/><Relationship Id="rId652" Type="http://schemas.openxmlformats.org/officeDocument/2006/relationships/customXml" Target="../ink/ink441.xml"/><Relationship Id="rId291" Type="http://schemas.openxmlformats.org/officeDocument/2006/relationships/image" Target="../media/image264.png"/><Relationship Id="rId305" Type="http://schemas.openxmlformats.org/officeDocument/2006/relationships/image" Target="../media/image271.png"/><Relationship Id="rId347" Type="http://schemas.openxmlformats.org/officeDocument/2006/relationships/image" Target="../media/image292.png"/><Relationship Id="rId512" Type="http://schemas.openxmlformats.org/officeDocument/2006/relationships/customXml" Target="../ink/ink371.xml"/><Relationship Id="rId44" Type="http://schemas.openxmlformats.org/officeDocument/2006/relationships/customXml" Target="../ink/ink137.xml"/><Relationship Id="rId86" Type="http://schemas.openxmlformats.org/officeDocument/2006/relationships/customXml" Target="../ink/ink158.xml"/><Relationship Id="rId151" Type="http://schemas.openxmlformats.org/officeDocument/2006/relationships/image" Target="../media/image194.png"/><Relationship Id="rId389" Type="http://schemas.openxmlformats.org/officeDocument/2006/relationships/image" Target="../media/image313.png"/><Relationship Id="rId554" Type="http://schemas.openxmlformats.org/officeDocument/2006/relationships/customXml" Target="../ink/ink392.xml"/><Relationship Id="rId596" Type="http://schemas.openxmlformats.org/officeDocument/2006/relationships/customXml" Target="../ink/ink413.xml"/><Relationship Id="rId193" Type="http://schemas.openxmlformats.org/officeDocument/2006/relationships/image" Target="../media/image215.png"/><Relationship Id="rId207" Type="http://schemas.openxmlformats.org/officeDocument/2006/relationships/image" Target="../media/image222.png"/><Relationship Id="rId249" Type="http://schemas.openxmlformats.org/officeDocument/2006/relationships/image" Target="../media/image243.png"/><Relationship Id="rId414" Type="http://schemas.openxmlformats.org/officeDocument/2006/relationships/customXml" Target="../ink/ink322.xml"/><Relationship Id="rId456" Type="http://schemas.openxmlformats.org/officeDocument/2006/relationships/customXml" Target="../ink/ink343.xml"/><Relationship Id="rId498" Type="http://schemas.openxmlformats.org/officeDocument/2006/relationships/customXml" Target="../ink/ink364.xml"/><Relationship Id="rId621" Type="http://schemas.openxmlformats.org/officeDocument/2006/relationships/image" Target="../media/image428.png"/><Relationship Id="rId663" Type="http://schemas.openxmlformats.org/officeDocument/2006/relationships/image" Target="../media/image449.png"/><Relationship Id="rId13" Type="http://schemas.openxmlformats.org/officeDocument/2006/relationships/image" Target="../media/image125.png"/><Relationship Id="rId109" Type="http://schemas.openxmlformats.org/officeDocument/2006/relationships/image" Target="../media/image173.png"/><Relationship Id="rId260" Type="http://schemas.openxmlformats.org/officeDocument/2006/relationships/customXml" Target="../ink/ink245.xml"/><Relationship Id="rId316" Type="http://schemas.openxmlformats.org/officeDocument/2006/relationships/customXml" Target="../ink/ink273.xml"/><Relationship Id="rId523" Type="http://schemas.openxmlformats.org/officeDocument/2006/relationships/image" Target="../media/image380.png"/><Relationship Id="rId55" Type="http://schemas.openxmlformats.org/officeDocument/2006/relationships/image" Target="../media/image146.png"/><Relationship Id="rId97" Type="http://schemas.openxmlformats.org/officeDocument/2006/relationships/image" Target="../media/image167.png"/><Relationship Id="rId120" Type="http://schemas.openxmlformats.org/officeDocument/2006/relationships/customXml" Target="../ink/ink175.xml"/><Relationship Id="rId358" Type="http://schemas.openxmlformats.org/officeDocument/2006/relationships/customXml" Target="../ink/ink294.xml"/><Relationship Id="rId565" Type="http://schemas.openxmlformats.org/officeDocument/2006/relationships/image" Target="../media/image400.png"/><Relationship Id="rId162" Type="http://schemas.openxmlformats.org/officeDocument/2006/relationships/customXml" Target="../ink/ink196.xml"/><Relationship Id="rId218" Type="http://schemas.openxmlformats.org/officeDocument/2006/relationships/customXml" Target="../ink/ink224.xml"/><Relationship Id="rId425" Type="http://schemas.openxmlformats.org/officeDocument/2006/relationships/image" Target="../media/image331.png"/><Relationship Id="rId467" Type="http://schemas.openxmlformats.org/officeDocument/2006/relationships/image" Target="../media/image352.png"/><Relationship Id="rId632" Type="http://schemas.openxmlformats.org/officeDocument/2006/relationships/customXml" Target="../ink/ink431.xml"/><Relationship Id="rId271" Type="http://schemas.openxmlformats.org/officeDocument/2006/relationships/image" Target="../media/image254.png"/><Relationship Id="rId674" Type="http://schemas.openxmlformats.org/officeDocument/2006/relationships/customXml" Target="../ink/ink452.xml"/><Relationship Id="rId24" Type="http://schemas.openxmlformats.org/officeDocument/2006/relationships/customXml" Target="../ink/ink127.xml"/><Relationship Id="rId66" Type="http://schemas.openxmlformats.org/officeDocument/2006/relationships/customXml" Target="../ink/ink148.xml"/><Relationship Id="rId131" Type="http://schemas.openxmlformats.org/officeDocument/2006/relationships/image" Target="../media/image184.png"/><Relationship Id="rId327" Type="http://schemas.openxmlformats.org/officeDocument/2006/relationships/image" Target="../media/image282.png"/><Relationship Id="rId369" Type="http://schemas.openxmlformats.org/officeDocument/2006/relationships/image" Target="../media/image303.png"/><Relationship Id="rId534" Type="http://schemas.openxmlformats.org/officeDocument/2006/relationships/customXml" Target="../ink/ink382.xml"/><Relationship Id="rId576" Type="http://schemas.openxmlformats.org/officeDocument/2006/relationships/customXml" Target="../ink/ink403.xml"/><Relationship Id="rId173" Type="http://schemas.openxmlformats.org/officeDocument/2006/relationships/image" Target="../media/image205.png"/><Relationship Id="rId229" Type="http://schemas.openxmlformats.org/officeDocument/2006/relationships/image" Target="../media/image233.png"/><Relationship Id="rId380" Type="http://schemas.openxmlformats.org/officeDocument/2006/relationships/customXml" Target="../ink/ink305.xml"/><Relationship Id="rId436" Type="http://schemas.openxmlformats.org/officeDocument/2006/relationships/customXml" Target="../ink/ink333.xml"/><Relationship Id="rId601" Type="http://schemas.openxmlformats.org/officeDocument/2006/relationships/image" Target="../media/image418.png"/><Relationship Id="rId643" Type="http://schemas.openxmlformats.org/officeDocument/2006/relationships/image" Target="../media/image439.png"/><Relationship Id="rId240" Type="http://schemas.openxmlformats.org/officeDocument/2006/relationships/customXml" Target="../ink/ink235.xml"/><Relationship Id="rId478" Type="http://schemas.openxmlformats.org/officeDocument/2006/relationships/customXml" Target="../ink/ink354.xml"/><Relationship Id="rId35" Type="http://schemas.openxmlformats.org/officeDocument/2006/relationships/image" Target="../media/image136.png"/><Relationship Id="rId77" Type="http://schemas.openxmlformats.org/officeDocument/2006/relationships/image" Target="../media/image157.png"/><Relationship Id="rId100" Type="http://schemas.openxmlformats.org/officeDocument/2006/relationships/customXml" Target="../ink/ink165.xml"/><Relationship Id="rId282" Type="http://schemas.openxmlformats.org/officeDocument/2006/relationships/customXml" Target="../ink/ink256.xml"/><Relationship Id="rId338" Type="http://schemas.openxmlformats.org/officeDocument/2006/relationships/customXml" Target="../ink/ink284.xml"/><Relationship Id="rId503" Type="http://schemas.openxmlformats.org/officeDocument/2006/relationships/image" Target="../media/image370.png"/><Relationship Id="rId545" Type="http://schemas.openxmlformats.org/officeDocument/2006/relationships/image" Target="../media/image391.png"/><Relationship Id="rId587" Type="http://schemas.openxmlformats.org/officeDocument/2006/relationships/image" Target="../media/image411.png"/><Relationship Id="rId8" Type="http://schemas.openxmlformats.org/officeDocument/2006/relationships/customXml" Target="../ink/ink119.xml"/><Relationship Id="rId142" Type="http://schemas.openxmlformats.org/officeDocument/2006/relationships/customXml" Target="../ink/ink186.xml"/><Relationship Id="rId184" Type="http://schemas.openxmlformats.org/officeDocument/2006/relationships/customXml" Target="../ink/ink207.xml"/><Relationship Id="rId391" Type="http://schemas.openxmlformats.org/officeDocument/2006/relationships/image" Target="../media/image314.png"/><Relationship Id="rId405" Type="http://schemas.openxmlformats.org/officeDocument/2006/relationships/image" Target="../media/image321.png"/><Relationship Id="rId447" Type="http://schemas.openxmlformats.org/officeDocument/2006/relationships/image" Target="../media/image342.png"/><Relationship Id="rId612" Type="http://schemas.openxmlformats.org/officeDocument/2006/relationships/customXml" Target="../ink/ink421.xml"/><Relationship Id="rId251" Type="http://schemas.openxmlformats.org/officeDocument/2006/relationships/image" Target="../media/image244.png"/><Relationship Id="rId489" Type="http://schemas.openxmlformats.org/officeDocument/2006/relationships/image" Target="../media/image363.png"/><Relationship Id="rId654" Type="http://schemas.openxmlformats.org/officeDocument/2006/relationships/customXml" Target="../ink/ink442.xml"/><Relationship Id="rId46" Type="http://schemas.openxmlformats.org/officeDocument/2006/relationships/customXml" Target="../ink/ink138.xml"/><Relationship Id="rId293" Type="http://schemas.openxmlformats.org/officeDocument/2006/relationships/image" Target="../media/image265.png"/><Relationship Id="rId307" Type="http://schemas.openxmlformats.org/officeDocument/2006/relationships/image" Target="../media/image272.png"/><Relationship Id="rId349" Type="http://schemas.openxmlformats.org/officeDocument/2006/relationships/image" Target="../media/image293.png"/><Relationship Id="rId514" Type="http://schemas.openxmlformats.org/officeDocument/2006/relationships/customXml" Target="../ink/ink372.xml"/><Relationship Id="rId556" Type="http://schemas.openxmlformats.org/officeDocument/2006/relationships/customXml" Target="../ink/ink393.xml"/><Relationship Id="rId88" Type="http://schemas.openxmlformats.org/officeDocument/2006/relationships/customXml" Target="../ink/ink159.xml"/><Relationship Id="rId111" Type="http://schemas.openxmlformats.org/officeDocument/2006/relationships/image" Target="../media/image174.png"/><Relationship Id="rId153" Type="http://schemas.openxmlformats.org/officeDocument/2006/relationships/image" Target="../media/image195.png"/><Relationship Id="rId195" Type="http://schemas.openxmlformats.org/officeDocument/2006/relationships/image" Target="../media/image216.png"/><Relationship Id="rId209" Type="http://schemas.openxmlformats.org/officeDocument/2006/relationships/image" Target="../media/image223.png"/><Relationship Id="rId360" Type="http://schemas.openxmlformats.org/officeDocument/2006/relationships/customXml" Target="../ink/ink295.xml"/><Relationship Id="rId416" Type="http://schemas.openxmlformats.org/officeDocument/2006/relationships/customXml" Target="../ink/ink323.xml"/><Relationship Id="rId598" Type="http://schemas.openxmlformats.org/officeDocument/2006/relationships/customXml" Target="../ink/ink414.xml"/><Relationship Id="rId220" Type="http://schemas.openxmlformats.org/officeDocument/2006/relationships/customXml" Target="../ink/ink225.xml"/><Relationship Id="rId458" Type="http://schemas.openxmlformats.org/officeDocument/2006/relationships/customXml" Target="../ink/ink344.xml"/><Relationship Id="rId623" Type="http://schemas.openxmlformats.org/officeDocument/2006/relationships/image" Target="../media/image429.png"/><Relationship Id="rId665" Type="http://schemas.openxmlformats.org/officeDocument/2006/relationships/image" Target="../media/image450.png"/><Relationship Id="rId15" Type="http://schemas.openxmlformats.org/officeDocument/2006/relationships/image" Target="../media/image126.png"/><Relationship Id="rId57" Type="http://schemas.openxmlformats.org/officeDocument/2006/relationships/image" Target="../media/image147.png"/><Relationship Id="rId262" Type="http://schemas.openxmlformats.org/officeDocument/2006/relationships/customXml" Target="../ink/ink246.xml"/><Relationship Id="rId318" Type="http://schemas.openxmlformats.org/officeDocument/2006/relationships/customXml" Target="../ink/ink274.xml"/><Relationship Id="rId525" Type="http://schemas.openxmlformats.org/officeDocument/2006/relationships/image" Target="../media/image381.png"/><Relationship Id="rId567" Type="http://schemas.openxmlformats.org/officeDocument/2006/relationships/image" Target="../media/image401.png"/><Relationship Id="rId99" Type="http://schemas.openxmlformats.org/officeDocument/2006/relationships/image" Target="../media/image168.png"/><Relationship Id="rId122" Type="http://schemas.openxmlformats.org/officeDocument/2006/relationships/customXml" Target="../ink/ink176.xml"/><Relationship Id="rId164" Type="http://schemas.openxmlformats.org/officeDocument/2006/relationships/customXml" Target="../ink/ink197.xml"/><Relationship Id="rId371" Type="http://schemas.openxmlformats.org/officeDocument/2006/relationships/image" Target="../media/image304.png"/><Relationship Id="rId427" Type="http://schemas.openxmlformats.org/officeDocument/2006/relationships/image" Target="../media/image332.png"/><Relationship Id="rId469" Type="http://schemas.openxmlformats.org/officeDocument/2006/relationships/image" Target="../media/image353.png"/><Relationship Id="rId634" Type="http://schemas.openxmlformats.org/officeDocument/2006/relationships/customXml" Target="../ink/ink432.xml"/><Relationship Id="rId26" Type="http://schemas.openxmlformats.org/officeDocument/2006/relationships/customXml" Target="../ink/ink128.xml"/><Relationship Id="rId231" Type="http://schemas.openxmlformats.org/officeDocument/2006/relationships/image" Target="../media/image234.png"/><Relationship Id="rId273" Type="http://schemas.openxmlformats.org/officeDocument/2006/relationships/image" Target="../media/image255.png"/><Relationship Id="rId329" Type="http://schemas.openxmlformats.org/officeDocument/2006/relationships/image" Target="../media/image283.png"/><Relationship Id="rId480" Type="http://schemas.openxmlformats.org/officeDocument/2006/relationships/customXml" Target="../ink/ink355.xml"/><Relationship Id="rId536" Type="http://schemas.openxmlformats.org/officeDocument/2006/relationships/customXml" Target="../ink/ink383.xml"/><Relationship Id="rId68" Type="http://schemas.openxmlformats.org/officeDocument/2006/relationships/customXml" Target="../ink/ink149.xml"/><Relationship Id="rId133" Type="http://schemas.openxmlformats.org/officeDocument/2006/relationships/image" Target="../media/image185.png"/><Relationship Id="rId175" Type="http://schemas.openxmlformats.org/officeDocument/2006/relationships/image" Target="../media/image206.png"/><Relationship Id="rId340" Type="http://schemas.openxmlformats.org/officeDocument/2006/relationships/customXml" Target="../ink/ink285.xml"/><Relationship Id="rId578" Type="http://schemas.openxmlformats.org/officeDocument/2006/relationships/customXml" Target="../ink/ink404.xml"/><Relationship Id="rId200" Type="http://schemas.openxmlformats.org/officeDocument/2006/relationships/customXml" Target="../ink/ink215.xml"/><Relationship Id="rId382" Type="http://schemas.openxmlformats.org/officeDocument/2006/relationships/customXml" Target="../ink/ink306.xml"/><Relationship Id="rId438" Type="http://schemas.openxmlformats.org/officeDocument/2006/relationships/customXml" Target="../ink/ink334.xml"/><Relationship Id="rId603" Type="http://schemas.openxmlformats.org/officeDocument/2006/relationships/image" Target="../media/image419.png"/><Relationship Id="rId645" Type="http://schemas.openxmlformats.org/officeDocument/2006/relationships/image" Target="../media/image440.png"/><Relationship Id="rId242" Type="http://schemas.openxmlformats.org/officeDocument/2006/relationships/customXml" Target="../ink/ink236.xml"/><Relationship Id="rId284" Type="http://schemas.openxmlformats.org/officeDocument/2006/relationships/customXml" Target="../ink/ink257.xml"/><Relationship Id="rId491" Type="http://schemas.openxmlformats.org/officeDocument/2006/relationships/image" Target="../media/image364.png"/><Relationship Id="rId505" Type="http://schemas.openxmlformats.org/officeDocument/2006/relationships/image" Target="../media/image371.png"/><Relationship Id="rId37" Type="http://schemas.openxmlformats.org/officeDocument/2006/relationships/image" Target="../media/image137.png"/><Relationship Id="rId79" Type="http://schemas.openxmlformats.org/officeDocument/2006/relationships/image" Target="../media/image158.png"/><Relationship Id="rId102" Type="http://schemas.openxmlformats.org/officeDocument/2006/relationships/customXml" Target="../ink/ink166.xml"/><Relationship Id="rId144" Type="http://schemas.openxmlformats.org/officeDocument/2006/relationships/customXml" Target="../ink/ink187.xml"/><Relationship Id="rId547" Type="http://schemas.openxmlformats.org/officeDocument/2006/relationships/image" Target="../media/image392.png"/><Relationship Id="rId589" Type="http://schemas.openxmlformats.org/officeDocument/2006/relationships/image" Target="../media/image412.png"/><Relationship Id="rId90" Type="http://schemas.openxmlformats.org/officeDocument/2006/relationships/customXml" Target="../ink/ink160.xml"/><Relationship Id="rId186" Type="http://schemas.openxmlformats.org/officeDocument/2006/relationships/customXml" Target="../ink/ink208.xml"/><Relationship Id="rId351" Type="http://schemas.openxmlformats.org/officeDocument/2006/relationships/image" Target="../media/image294.png"/><Relationship Id="rId393" Type="http://schemas.openxmlformats.org/officeDocument/2006/relationships/image" Target="../media/image315.png"/><Relationship Id="rId407" Type="http://schemas.openxmlformats.org/officeDocument/2006/relationships/image" Target="../media/image322.png"/><Relationship Id="rId449" Type="http://schemas.openxmlformats.org/officeDocument/2006/relationships/image" Target="../media/image343.png"/><Relationship Id="rId614" Type="http://schemas.openxmlformats.org/officeDocument/2006/relationships/customXml" Target="../ink/ink422.xml"/><Relationship Id="rId656" Type="http://schemas.openxmlformats.org/officeDocument/2006/relationships/customXml" Target="../ink/ink443.xml"/><Relationship Id="rId211" Type="http://schemas.openxmlformats.org/officeDocument/2006/relationships/image" Target="../media/image224.png"/><Relationship Id="rId253" Type="http://schemas.openxmlformats.org/officeDocument/2006/relationships/image" Target="../media/image245.png"/><Relationship Id="rId295" Type="http://schemas.openxmlformats.org/officeDocument/2006/relationships/image" Target="../media/image266.png"/><Relationship Id="rId309" Type="http://schemas.openxmlformats.org/officeDocument/2006/relationships/image" Target="../media/image273.png"/><Relationship Id="rId460" Type="http://schemas.openxmlformats.org/officeDocument/2006/relationships/customXml" Target="../ink/ink345.xml"/><Relationship Id="rId516" Type="http://schemas.openxmlformats.org/officeDocument/2006/relationships/customXml" Target="../ink/ink373.xml"/><Relationship Id="rId48" Type="http://schemas.openxmlformats.org/officeDocument/2006/relationships/customXml" Target="../ink/ink139.xml"/><Relationship Id="rId113" Type="http://schemas.openxmlformats.org/officeDocument/2006/relationships/image" Target="../media/image175.png"/><Relationship Id="rId320" Type="http://schemas.openxmlformats.org/officeDocument/2006/relationships/customXml" Target="../ink/ink275.xml"/><Relationship Id="rId558" Type="http://schemas.openxmlformats.org/officeDocument/2006/relationships/customXml" Target="../ink/ink394.xml"/><Relationship Id="rId155" Type="http://schemas.openxmlformats.org/officeDocument/2006/relationships/image" Target="../media/image196.png"/><Relationship Id="rId197" Type="http://schemas.openxmlformats.org/officeDocument/2006/relationships/image" Target="../media/image217.png"/><Relationship Id="rId362" Type="http://schemas.openxmlformats.org/officeDocument/2006/relationships/customXml" Target="../ink/ink296.xml"/><Relationship Id="rId418" Type="http://schemas.openxmlformats.org/officeDocument/2006/relationships/customXml" Target="../ink/ink324.xml"/><Relationship Id="rId625" Type="http://schemas.openxmlformats.org/officeDocument/2006/relationships/image" Target="../media/image430.png"/><Relationship Id="rId222" Type="http://schemas.openxmlformats.org/officeDocument/2006/relationships/customXml" Target="../ink/ink226.xml"/><Relationship Id="rId264" Type="http://schemas.openxmlformats.org/officeDocument/2006/relationships/customXml" Target="../ink/ink247.xml"/><Relationship Id="rId471" Type="http://schemas.openxmlformats.org/officeDocument/2006/relationships/image" Target="../media/image354.png"/><Relationship Id="rId667" Type="http://schemas.openxmlformats.org/officeDocument/2006/relationships/image" Target="../media/image451.png"/><Relationship Id="rId17" Type="http://schemas.openxmlformats.org/officeDocument/2006/relationships/image" Target="../media/image127.png"/><Relationship Id="rId59" Type="http://schemas.openxmlformats.org/officeDocument/2006/relationships/image" Target="../media/image148.png"/><Relationship Id="rId124" Type="http://schemas.openxmlformats.org/officeDocument/2006/relationships/customXml" Target="../ink/ink177.xml"/><Relationship Id="rId527" Type="http://schemas.openxmlformats.org/officeDocument/2006/relationships/image" Target="../media/image382.png"/><Relationship Id="rId569" Type="http://schemas.openxmlformats.org/officeDocument/2006/relationships/image" Target="../media/image402.png"/><Relationship Id="rId70" Type="http://schemas.openxmlformats.org/officeDocument/2006/relationships/customXml" Target="../ink/ink150.xml"/><Relationship Id="rId166" Type="http://schemas.openxmlformats.org/officeDocument/2006/relationships/customXml" Target="../ink/ink198.xml"/><Relationship Id="rId331" Type="http://schemas.openxmlformats.org/officeDocument/2006/relationships/image" Target="../media/image284.png"/><Relationship Id="rId373" Type="http://schemas.openxmlformats.org/officeDocument/2006/relationships/image" Target="../media/image305.png"/><Relationship Id="rId429" Type="http://schemas.openxmlformats.org/officeDocument/2006/relationships/image" Target="../media/image333.png"/><Relationship Id="rId580" Type="http://schemas.openxmlformats.org/officeDocument/2006/relationships/customXml" Target="../ink/ink405.xml"/><Relationship Id="rId636" Type="http://schemas.openxmlformats.org/officeDocument/2006/relationships/customXml" Target="../ink/ink433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35.png"/><Relationship Id="rId440" Type="http://schemas.openxmlformats.org/officeDocument/2006/relationships/customXml" Target="../ink/ink335.xml"/><Relationship Id="rId28" Type="http://schemas.openxmlformats.org/officeDocument/2006/relationships/customXml" Target="../ink/ink129.xml"/><Relationship Id="rId275" Type="http://schemas.openxmlformats.org/officeDocument/2006/relationships/image" Target="../media/image256.png"/><Relationship Id="rId300" Type="http://schemas.openxmlformats.org/officeDocument/2006/relationships/customXml" Target="../ink/ink265.xml"/><Relationship Id="rId482" Type="http://schemas.openxmlformats.org/officeDocument/2006/relationships/customXml" Target="../ink/ink356.xml"/><Relationship Id="rId538" Type="http://schemas.openxmlformats.org/officeDocument/2006/relationships/customXml" Target="../ink/ink384.xml"/><Relationship Id="rId81" Type="http://schemas.openxmlformats.org/officeDocument/2006/relationships/image" Target="../media/image159.png"/><Relationship Id="rId135" Type="http://schemas.openxmlformats.org/officeDocument/2006/relationships/image" Target="../media/image186.png"/><Relationship Id="rId177" Type="http://schemas.openxmlformats.org/officeDocument/2006/relationships/image" Target="../media/image207.png"/><Relationship Id="rId342" Type="http://schemas.openxmlformats.org/officeDocument/2006/relationships/customXml" Target="../ink/ink286.xml"/><Relationship Id="rId384" Type="http://schemas.openxmlformats.org/officeDocument/2006/relationships/customXml" Target="../ink/ink307.xml"/><Relationship Id="rId591" Type="http://schemas.openxmlformats.org/officeDocument/2006/relationships/image" Target="../media/image413.png"/><Relationship Id="rId605" Type="http://schemas.openxmlformats.org/officeDocument/2006/relationships/image" Target="../media/image420.png"/><Relationship Id="rId202" Type="http://schemas.openxmlformats.org/officeDocument/2006/relationships/customXml" Target="../ink/ink216.xml"/><Relationship Id="rId244" Type="http://schemas.openxmlformats.org/officeDocument/2006/relationships/customXml" Target="../ink/ink237.xml"/><Relationship Id="rId647" Type="http://schemas.openxmlformats.org/officeDocument/2006/relationships/image" Target="../media/image441.png"/><Relationship Id="rId39" Type="http://schemas.openxmlformats.org/officeDocument/2006/relationships/image" Target="../media/image138.png"/><Relationship Id="rId286" Type="http://schemas.openxmlformats.org/officeDocument/2006/relationships/customXml" Target="../ink/ink258.xml"/><Relationship Id="rId451" Type="http://schemas.openxmlformats.org/officeDocument/2006/relationships/image" Target="../media/image344.png"/><Relationship Id="rId493" Type="http://schemas.openxmlformats.org/officeDocument/2006/relationships/image" Target="../media/image365.png"/><Relationship Id="rId507" Type="http://schemas.openxmlformats.org/officeDocument/2006/relationships/image" Target="../media/image372.png"/><Relationship Id="rId549" Type="http://schemas.openxmlformats.org/officeDocument/2006/relationships/image" Target="../media/image70.png"/><Relationship Id="rId50" Type="http://schemas.openxmlformats.org/officeDocument/2006/relationships/customXml" Target="../ink/ink140.xml"/><Relationship Id="rId104" Type="http://schemas.openxmlformats.org/officeDocument/2006/relationships/customXml" Target="../ink/ink167.xml"/><Relationship Id="rId146" Type="http://schemas.openxmlformats.org/officeDocument/2006/relationships/customXml" Target="../ink/ink188.xml"/><Relationship Id="rId188" Type="http://schemas.openxmlformats.org/officeDocument/2006/relationships/customXml" Target="../ink/ink209.xml"/><Relationship Id="rId311" Type="http://schemas.openxmlformats.org/officeDocument/2006/relationships/image" Target="../media/image274.png"/><Relationship Id="rId353" Type="http://schemas.openxmlformats.org/officeDocument/2006/relationships/image" Target="../media/image295.png"/><Relationship Id="rId395" Type="http://schemas.openxmlformats.org/officeDocument/2006/relationships/image" Target="../media/image316.png"/><Relationship Id="rId409" Type="http://schemas.openxmlformats.org/officeDocument/2006/relationships/image" Target="../media/image323.png"/><Relationship Id="rId560" Type="http://schemas.openxmlformats.org/officeDocument/2006/relationships/customXml" Target="../ink/ink395.xml"/><Relationship Id="rId92" Type="http://schemas.openxmlformats.org/officeDocument/2006/relationships/customXml" Target="../ink/ink161.xml"/><Relationship Id="rId213" Type="http://schemas.openxmlformats.org/officeDocument/2006/relationships/image" Target="../media/image225.png"/><Relationship Id="rId420" Type="http://schemas.openxmlformats.org/officeDocument/2006/relationships/customXml" Target="../ink/ink325.xml"/><Relationship Id="rId616" Type="http://schemas.openxmlformats.org/officeDocument/2006/relationships/customXml" Target="../ink/ink423.xml"/><Relationship Id="rId658" Type="http://schemas.openxmlformats.org/officeDocument/2006/relationships/customXml" Target="../ink/ink444.xml"/><Relationship Id="rId255" Type="http://schemas.openxmlformats.org/officeDocument/2006/relationships/image" Target="../media/image246.png"/><Relationship Id="rId297" Type="http://schemas.openxmlformats.org/officeDocument/2006/relationships/image" Target="../media/image267.png"/><Relationship Id="rId462" Type="http://schemas.openxmlformats.org/officeDocument/2006/relationships/customXml" Target="../ink/ink346.xml"/><Relationship Id="rId518" Type="http://schemas.openxmlformats.org/officeDocument/2006/relationships/customXml" Target="../ink/ink374.xml"/><Relationship Id="rId115" Type="http://schemas.openxmlformats.org/officeDocument/2006/relationships/image" Target="../media/image176.png"/><Relationship Id="rId157" Type="http://schemas.openxmlformats.org/officeDocument/2006/relationships/image" Target="../media/image197.png"/><Relationship Id="rId322" Type="http://schemas.openxmlformats.org/officeDocument/2006/relationships/customXml" Target="../ink/ink276.xml"/><Relationship Id="rId364" Type="http://schemas.openxmlformats.org/officeDocument/2006/relationships/customXml" Target="../ink/ink297.xml"/><Relationship Id="rId61" Type="http://schemas.openxmlformats.org/officeDocument/2006/relationships/image" Target="../media/image149.png"/><Relationship Id="rId199" Type="http://schemas.openxmlformats.org/officeDocument/2006/relationships/image" Target="../media/image218.png"/><Relationship Id="rId571" Type="http://schemas.openxmlformats.org/officeDocument/2006/relationships/image" Target="../media/image403.png"/><Relationship Id="rId627" Type="http://schemas.openxmlformats.org/officeDocument/2006/relationships/image" Target="../media/image431.png"/><Relationship Id="rId669" Type="http://schemas.openxmlformats.org/officeDocument/2006/relationships/image" Target="../media/image452.png"/><Relationship Id="rId19" Type="http://schemas.openxmlformats.org/officeDocument/2006/relationships/image" Target="../media/image128.png"/><Relationship Id="rId224" Type="http://schemas.openxmlformats.org/officeDocument/2006/relationships/customXml" Target="../ink/ink227.xml"/><Relationship Id="rId266" Type="http://schemas.openxmlformats.org/officeDocument/2006/relationships/customXml" Target="../ink/ink248.xml"/><Relationship Id="rId431" Type="http://schemas.openxmlformats.org/officeDocument/2006/relationships/image" Target="../media/image334.png"/><Relationship Id="rId473" Type="http://schemas.openxmlformats.org/officeDocument/2006/relationships/image" Target="../media/image355.png"/><Relationship Id="rId529" Type="http://schemas.openxmlformats.org/officeDocument/2006/relationships/image" Target="../media/image383.png"/><Relationship Id="rId30" Type="http://schemas.openxmlformats.org/officeDocument/2006/relationships/customXml" Target="../ink/ink130.xml"/><Relationship Id="rId126" Type="http://schemas.openxmlformats.org/officeDocument/2006/relationships/customXml" Target="../ink/ink178.xml"/><Relationship Id="rId168" Type="http://schemas.openxmlformats.org/officeDocument/2006/relationships/customXml" Target="../ink/ink199.xml"/><Relationship Id="rId333" Type="http://schemas.openxmlformats.org/officeDocument/2006/relationships/image" Target="../media/image285.png"/><Relationship Id="rId540" Type="http://schemas.openxmlformats.org/officeDocument/2006/relationships/customXml" Target="../ink/ink385.xml"/><Relationship Id="rId72" Type="http://schemas.openxmlformats.org/officeDocument/2006/relationships/customXml" Target="../ink/ink151.xml"/><Relationship Id="rId375" Type="http://schemas.openxmlformats.org/officeDocument/2006/relationships/image" Target="../media/image306.png"/><Relationship Id="rId582" Type="http://schemas.openxmlformats.org/officeDocument/2006/relationships/customXml" Target="../ink/ink406.xml"/><Relationship Id="rId638" Type="http://schemas.openxmlformats.org/officeDocument/2006/relationships/customXml" Target="../ink/ink434.xml"/><Relationship Id="rId3" Type="http://schemas.openxmlformats.org/officeDocument/2006/relationships/image" Target="../media/image2.png"/><Relationship Id="rId235" Type="http://schemas.openxmlformats.org/officeDocument/2006/relationships/image" Target="../media/image236.png"/><Relationship Id="rId277" Type="http://schemas.openxmlformats.org/officeDocument/2006/relationships/image" Target="../media/image257.png"/><Relationship Id="rId400" Type="http://schemas.openxmlformats.org/officeDocument/2006/relationships/customXml" Target="../ink/ink315.xml"/><Relationship Id="rId442" Type="http://schemas.openxmlformats.org/officeDocument/2006/relationships/customXml" Target="../ink/ink336.xml"/><Relationship Id="rId484" Type="http://schemas.openxmlformats.org/officeDocument/2006/relationships/customXml" Target="../ink/ink357.xml"/><Relationship Id="rId137" Type="http://schemas.openxmlformats.org/officeDocument/2006/relationships/image" Target="../media/image187.png"/><Relationship Id="rId302" Type="http://schemas.openxmlformats.org/officeDocument/2006/relationships/customXml" Target="../ink/ink266.xml"/><Relationship Id="rId344" Type="http://schemas.openxmlformats.org/officeDocument/2006/relationships/customXml" Target="../ink/ink287.xml"/><Relationship Id="rId41" Type="http://schemas.openxmlformats.org/officeDocument/2006/relationships/image" Target="../media/image139.png"/><Relationship Id="rId83" Type="http://schemas.openxmlformats.org/officeDocument/2006/relationships/image" Target="../media/image160.png"/><Relationship Id="rId179" Type="http://schemas.openxmlformats.org/officeDocument/2006/relationships/image" Target="../media/image208.png"/><Relationship Id="rId386" Type="http://schemas.openxmlformats.org/officeDocument/2006/relationships/customXml" Target="../ink/ink308.xml"/><Relationship Id="rId551" Type="http://schemas.openxmlformats.org/officeDocument/2006/relationships/image" Target="../media/image393.png"/><Relationship Id="rId593" Type="http://schemas.openxmlformats.org/officeDocument/2006/relationships/image" Target="../media/image414.png"/><Relationship Id="rId607" Type="http://schemas.openxmlformats.org/officeDocument/2006/relationships/image" Target="../media/image421.png"/><Relationship Id="rId649" Type="http://schemas.openxmlformats.org/officeDocument/2006/relationships/image" Target="../media/image442.png"/><Relationship Id="rId190" Type="http://schemas.openxmlformats.org/officeDocument/2006/relationships/customXml" Target="../ink/ink210.xml"/><Relationship Id="rId204" Type="http://schemas.openxmlformats.org/officeDocument/2006/relationships/customXml" Target="../ink/ink217.xml"/><Relationship Id="rId246" Type="http://schemas.openxmlformats.org/officeDocument/2006/relationships/customXml" Target="../ink/ink238.xml"/><Relationship Id="rId288" Type="http://schemas.openxmlformats.org/officeDocument/2006/relationships/customXml" Target="../ink/ink259.xml"/><Relationship Id="rId411" Type="http://schemas.openxmlformats.org/officeDocument/2006/relationships/image" Target="../media/image324.png"/><Relationship Id="rId453" Type="http://schemas.openxmlformats.org/officeDocument/2006/relationships/image" Target="../media/image345.png"/><Relationship Id="rId509" Type="http://schemas.openxmlformats.org/officeDocument/2006/relationships/image" Target="../media/image373.png"/><Relationship Id="rId660" Type="http://schemas.openxmlformats.org/officeDocument/2006/relationships/customXml" Target="../ink/ink445.xml"/><Relationship Id="rId106" Type="http://schemas.openxmlformats.org/officeDocument/2006/relationships/customXml" Target="../ink/ink168.xml"/><Relationship Id="rId313" Type="http://schemas.openxmlformats.org/officeDocument/2006/relationships/image" Target="../media/image275.png"/><Relationship Id="rId495" Type="http://schemas.openxmlformats.org/officeDocument/2006/relationships/image" Target="../media/image366.png"/><Relationship Id="rId10" Type="http://schemas.openxmlformats.org/officeDocument/2006/relationships/customXml" Target="../ink/ink120.xml"/><Relationship Id="rId52" Type="http://schemas.openxmlformats.org/officeDocument/2006/relationships/customXml" Target="../ink/ink141.xml"/><Relationship Id="rId94" Type="http://schemas.openxmlformats.org/officeDocument/2006/relationships/customXml" Target="../ink/ink162.xml"/><Relationship Id="rId148" Type="http://schemas.openxmlformats.org/officeDocument/2006/relationships/customXml" Target="../ink/ink189.xml"/><Relationship Id="rId355" Type="http://schemas.openxmlformats.org/officeDocument/2006/relationships/image" Target="../media/image296.png"/><Relationship Id="rId397" Type="http://schemas.openxmlformats.org/officeDocument/2006/relationships/image" Target="../media/image317.png"/><Relationship Id="rId520" Type="http://schemas.openxmlformats.org/officeDocument/2006/relationships/customXml" Target="../ink/ink375.xml"/><Relationship Id="rId562" Type="http://schemas.openxmlformats.org/officeDocument/2006/relationships/customXml" Target="../ink/ink396.xml"/><Relationship Id="rId618" Type="http://schemas.openxmlformats.org/officeDocument/2006/relationships/customXml" Target="../ink/ink424.xml"/><Relationship Id="rId215" Type="http://schemas.openxmlformats.org/officeDocument/2006/relationships/image" Target="../media/image226.png"/><Relationship Id="rId257" Type="http://schemas.openxmlformats.org/officeDocument/2006/relationships/image" Target="../media/image247.png"/><Relationship Id="rId422" Type="http://schemas.openxmlformats.org/officeDocument/2006/relationships/customXml" Target="../ink/ink326.xml"/><Relationship Id="rId464" Type="http://schemas.openxmlformats.org/officeDocument/2006/relationships/customXml" Target="../ink/ink347.xml"/><Relationship Id="rId299" Type="http://schemas.openxmlformats.org/officeDocument/2006/relationships/image" Target="../media/image268.png"/><Relationship Id="rId63" Type="http://schemas.openxmlformats.org/officeDocument/2006/relationships/image" Target="../media/image150.png"/><Relationship Id="rId159" Type="http://schemas.openxmlformats.org/officeDocument/2006/relationships/image" Target="../media/image198.png"/><Relationship Id="rId366" Type="http://schemas.openxmlformats.org/officeDocument/2006/relationships/customXml" Target="../ink/ink298.xml"/><Relationship Id="rId573" Type="http://schemas.openxmlformats.org/officeDocument/2006/relationships/image" Target="../media/image404.png"/><Relationship Id="rId226" Type="http://schemas.openxmlformats.org/officeDocument/2006/relationships/customXml" Target="../ink/ink228.xml"/><Relationship Id="rId433" Type="http://schemas.openxmlformats.org/officeDocument/2006/relationships/image" Target="../media/image335.png"/><Relationship Id="rId640" Type="http://schemas.openxmlformats.org/officeDocument/2006/relationships/customXml" Target="../ink/ink435.xml"/><Relationship Id="rId74" Type="http://schemas.openxmlformats.org/officeDocument/2006/relationships/customXml" Target="../ink/ink152.xml"/><Relationship Id="rId377" Type="http://schemas.openxmlformats.org/officeDocument/2006/relationships/image" Target="../media/image307.png"/><Relationship Id="rId500" Type="http://schemas.openxmlformats.org/officeDocument/2006/relationships/customXml" Target="../ink/ink365.xml"/><Relationship Id="rId584" Type="http://schemas.openxmlformats.org/officeDocument/2006/relationships/customXml" Target="../ink/ink407.xml"/><Relationship Id="rId5" Type="http://schemas.openxmlformats.org/officeDocument/2006/relationships/image" Target="../media/image121.png"/><Relationship Id="rId237" Type="http://schemas.openxmlformats.org/officeDocument/2006/relationships/image" Target="../media/image237.png"/><Relationship Id="rId444" Type="http://schemas.openxmlformats.org/officeDocument/2006/relationships/customXml" Target="../ink/ink337.xml"/><Relationship Id="rId651" Type="http://schemas.openxmlformats.org/officeDocument/2006/relationships/image" Target="../media/image443.png"/><Relationship Id="rId290" Type="http://schemas.openxmlformats.org/officeDocument/2006/relationships/customXml" Target="../ink/ink260.xml"/><Relationship Id="rId304" Type="http://schemas.openxmlformats.org/officeDocument/2006/relationships/customXml" Target="../ink/ink267.xml"/><Relationship Id="rId388" Type="http://schemas.openxmlformats.org/officeDocument/2006/relationships/customXml" Target="../ink/ink309.xml"/><Relationship Id="rId511" Type="http://schemas.openxmlformats.org/officeDocument/2006/relationships/image" Target="../media/image374.png"/><Relationship Id="rId609" Type="http://schemas.openxmlformats.org/officeDocument/2006/relationships/image" Target="../media/image422.png"/><Relationship Id="rId85" Type="http://schemas.openxmlformats.org/officeDocument/2006/relationships/image" Target="../media/image161.png"/><Relationship Id="rId150" Type="http://schemas.openxmlformats.org/officeDocument/2006/relationships/customXml" Target="../ink/ink190.xml"/><Relationship Id="rId595" Type="http://schemas.openxmlformats.org/officeDocument/2006/relationships/image" Target="../media/image415.png"/><Relationship Id="rId248" Type="http://schemas.openxmlformats.org/officeDocument/2006/relationships/customXml" Target="../ink/ink239.xml"/><Relationship Id="rId455" Type="http://schemas.openxmlformats.org/officeDocument/2006/relationships/image" Target="../media/image346.png"/><Relationship Id="rId662" Type="http://schemas.openxmlformats.org/officeDocument/2006/relationships/customXml" Target="../ink/ink446.xml"/><Relationship Id="rId12" Type="http://schemas.openxmlformats.org/officeDocument/2006/relationships/customXml" Target="../ink/ink121.xml"/><Relationship Id="rId108" Type="http://schemas.openxmlformats.org/officeDocument/2006/relationships/customXml" Target="../ink/ink169.xml"/><Relationship Id="rId315" Type="http://schemas.openxmlformats.org/officeDocument/2006/relationships/image" Target="../media/image276.png"/><Relationship Id="rId522" Type="http://schemas.openxmlformats.org/officeDocument/2006/relationships/customXml" Target="../ink/ink376.xml"/><Relationship Id="rId96" Type="http://schemas.openxmlformats.org/officeDocument/2006/relationships/customXml" Target="../ink/ink163.xml"/><Relationship Id="rId161" Type="http://schemas.openxmlformats.org/officeDocument/2006/relationships/image" Target="../media/image199.png"/><Relationship Id="rId399" Type="http://schemas.openxmlformats.org/officeDocument/2006/relationships/image" Target="../media/image318.png"/><Relationship Id="rId259" Type="http://schemas.openxmlformats.org/officeDocument/2006/relationships/image" Target="../media/image248.png"/><Relationship Id="rId466" Type="http://schemas.openxmlformats.org/officeDocument/2006/relationships/customXml" Target="../ink/ink348.xml"/><Relationship Id="rId673" Type="http://schemas.openxmlformats.org/officeDocument/2006/relationships/image" Target="../media/image454.png"/><Relationship Id="rId23" Type="http://schemas.openxmlformats.org/officeDocument/2006/relationships/image" Target="../media/image130.png"/><Relationship Id="rId119" Type="http://schemas.openxmlformats.org/officeDocument/2006/relationships/image" Target="../media/image178.png"/><Relationship Id="rId326" Type="http://schemas.openxmlformats.org/officeDocument/2006/relationships/customXml" Target="../ink/ink278.xml"/><Relationship Id="rId533" Type="http://schemas.openxmlformats.org/officeDocument/2006/relationships/image" Target="../media/image385.png"/><Relationship Id="rId172" Type="http://schemas.openxmlformats.org/officeDocument/2006/relationships/customXml" Target="../ink/ink201.xml"/><Relationship Id="rId477" Type="http://schemas.openxmlformats.org/officeDocument/2006/relationships/image" Target="../media/image357.png"/><Relationship Id="rId600" Type="http://schemas.openxmlformats.org/officeDocument/2006/relationships/customXml" Target="../ink/ink415.xml"/><Relationship Id="rId337" Type="http://schemas.openxmlformats.org/officeDocument/2006/relationships/image" Target="../media/image287.png"/><Relationship Id="rId34" Type="http://schemas.openxmlformats.org/officeDocument/2006/relationships/customXml" Target="../ink/ink132.xml"/><Relationship Id="rId544" Type="http://schemas.openxmlformats.org/officeDocument/2006/relationships/customXml" Target="../ink/ink387.xml"/><Relationship Id="rId183" Type="http://schemas.openxmlformats.org/officeDocument/2006/relationships/image" Target="../media/image210.png"/><Relationship Id="rId390" Type="http://schemas.openxmlformats.org/officeDocument/2006/relationships/customXml" Target="../ink/ink310.xml"/><Relationship Id="rId404" Type="http://schemas.openxmlformats.org/officeDocument/2006/relationships/customXml" Target="../ink/ink317.xml"/><Relationship Id="rId611" Type="http://schemas.openxmlformats.org/officeDocument/2006/relationships/image" Target="../media/image423.png"/><Relationship Id="rId250" Type="http://schemas.openxmlformats.org/officeDocument/2006/relationships/customXml" Target="../ink/ink240.xml"/><Relationship Id="rId488" Type="http://schemas.openxmlformats.org/officeDocument/2006/relationships/customXml" Target="../ink/ink359.xml"/><Relationship Id="rId45" Type="http://schemas.openxmlformats.org/officeDocument/2006/relationships/image" Target="../media/image141.png"/><Relationship Id="rId110" Type="http://schemas.openxmlformats.org/officeDocument/2006/relationships/customXml" Target="../ink/ink170.xml"/><Relationship Id="rId348" Type="http://schemas.openxmlformats.org/officeDocument/2006/relationships/customXml" Target="../ink/ink289.xml"/><Relationship Id="rId555" Type="http://schemas.openxmlformats.org/officeDocument/2006/relationships/image" Target="../media/image395.png"/><Relationship Id="rId194" Type="http://schemas.openxmlformats.org/officeDocument/2006/relationships/customXml" Target="../ink/ink212.xml"/><Relationship Id="rId208" Type="http://schemas.openxmlformats.org/officeDocument/2006/relationships/customXml" Target="../ink/ink219.xml"/><Relationship Id="rId415" Type="http://schemas.openxmlformats.org/officeDocument/2006/relationships/image" Target="../media/image326.png"/><Relationship Id="rId622" Type="http://schemas.openxmlformats.org/officeDocument/2006/relationships/customXml" Target="../ink/ink426.xml"/><Relationship Id="rId261" Type="http://schemas.openxmlformats.org/officeDocument/2006/relationships/image" Target="../media/image249.png"/><Relationship Id="rId499" Type="http://schemas.openxmlformats.org/officeDocument/2006/relationships/image" Target="../media/image368.png"/><Relationship Id="rId56" Type="http://schemas.openxmlformats.org/officeDocument/2006/relationships/customXml" Target="../ink/ink143.xml"/><Relationship Id="rId359" Type="http://schemas.openxmlformats.org/officeDocument/2006/relationships/image" Target="../media/image298.png"/><Relationship Id="rId566" Type="http://schemas.openxmlformats.org/officeDocument/2006/relationships/customXml" Target="../ink/ink398.xml"/><Relationship Id="rId121" Type="http://schemas.openxmlformats.org/officeDocument/2006/relationships/image" Target="../media/image179.png"/><Relationship Id="rId219" Type="http://schemas.openxmlformats.org/officeDocument/2006/relationships/image" Target="../media/image228.png"/><Relationship Id="rId426" Type="http://schemas.openxmlformats.org/officeDocument/2006/relationships/customXml" Target="../ink/ink328.xml"/><Relationship Id="rId633" Type="http://schemas.openxmlformats.org/officeDocument/2006/relationships/image" Target="../media/image434.png"/><Relationship Id="rId67" Type="http://schemas.openxmlformats.org/officeDocument/2006/relationships/image" Target="../media/image152.png"/><Relationship Id="rId272" Type="http://schemas.openxmlformats.org/officeDocument/2006/relationships/customXml" Target="../ink/ink251.xml"/><Relationship Id="rId577" Type="http://schemas.openxmlformats.org/officeDocument/2006/relationships/image" Target="../media/image406.png"/><Relationship Id="rId132" Type="http://schemas.openxmlformats.org/officeDocument/2006/relationships/customXml" Target="../ink/ink181.xml"/><Relationship Id="rId437" Type="http://schemas.openxmlformats.org/officeDocument/2006/relationships/image" Target="../media/image337.png"/><Relationship Id="rId644" Type="http://schemas.openxmlformats.org/officeDocument/2006/relationships/customXml" Target="../ink/ink437.xml"/><Relationship Id="rId283" Type="http://schemas.openxmlformats.org/officeDocument/2006/relationships/image" Target="../media/image260.png"/><Relationship Id="rId490" Type="http://schemas.openxmlformats.org/officeDocument/2006/relationships/customXml" Target="../ink/ink360.xml"/><Relationship Id="rId504" Type="http://schemas.openxmlformats.org/officeDocument/2006/relationships/customXml" Target="../ink/ink367.xml"/><Relationship Id="rId78" Type="http://schemas.openxmlformats.org/officeDocument/2006/relationships/customXml" Target="../ink/ink154.xml"/><Relationship Id="rId143" Type="http://schemas.openxmlformats.org/officeDocument/2006/relationships/image" Target="../media/image190.png"/><Relationship Id="rId350" Type="http://schemas.openxmlformats.org/officeDocument/2006/relationships/customXml" Target="../ink/ink290.xml"/><Relationship Id="rId588" Type="http://schemas.openxmlformats.org/officeDocument/2006/relationships/customXml" Target="../ink/ink409.xml"/><Relationship Id="rId9" Type="http://schemas.openxmlformats.org/officeDocument/2006/relationships/image" Target="../media/image123.png"/><Relationship Id="rId210" Type="http://schemas.openxmlformats.org/officeDocument/2006/relationships/customXml" Target="../ink/ink220.xml"/><Relationship Id="rId448" Type="http://schemas.openxmlformats.org/officeDocument/2006/relationships/customXml" Target="../ink/ink339.xml"/><Relationship Id="rId655" Type="http://schemas.openxmlformats.org/officeDocument/2006/relationships/image" Target="../media/image445.png"/><Relationship Id="rId294" Type="http://schemas.openxmlformats.org/officeDocument/2006/relationships/customXml" Target="../ink/ink262.xml"/><Relationship Id="rId308" Type="http://schemas.openxmlformats.org/officeDocument/2006/relationships/customXml" Target="../ink/ink269.xml"/><Relationship Id="rId515" Type="http://schemas.openxmlformats.org/officeDocument/2006/relationships/image" Target="../media/image376.png"/><Relationship Id="rId89" Type="http://schemas.openxmlformats.org/officeDocument/2006/relationships/image" Target="../media/image163.png"/><Relationship Id="rId154" Type="http://schemas.openxmlformats.org/officeDocument/2006/relationships/customXml" Target="../ink/ink192.xml"/><Relationship Id="rId361" Type="http://schemas.openxmlformats.org/officeDocument/2006/relationships/image" Target="../media/image299.png"/><Relationship Id="rId599" Type="http://schemas.openxmlformats.org/officeDocument/2006/relationships/image" Target="../media/image417.png"/><Relationship Id="rId459" Type="http://schemas.openxmlformats.org/officeDocument/2006/relationships/image" Target="../media/image348.png"/><Relationship Id="rId666" Type="http://schemas.openxmlformats.org/officeDocument/2006/relationships/customXml" Target="../ink/ink448.xml"/><Relationship Id="rId16" Type="http://schemas.openxmlformats.org/officeDocument/2006/relationships/customXml" Target="../ink/ink123.xml"/><Relationship Id="rId221" Type="http://schemas.openxmlformats.org/officeDocument/2006/relationships/image" Target="../media/image229.png"/><Relationship Id="rId319" Type="http://schemas.openxmlformats.org/officeDocument/2006/relationships/image" Target="../media/image278.png"/><Relationship Id="rId526" Type="http://schemas.openxmlformats.org/officeDocument/2006/relationships/customXml" Target="../ink/ink378.xml"/><Relationship Id="rId165" Type="http://schemas.openxmlformats.org/officeDocument/2006/relationships/image" Target="../media/image201.png"/><Relationship Id="rId372" Type="http://schemas.openxmlformats.org/officeDocument/2006/relationships/customXml" Target="../ink/ink301.xml"/><Relationship Id="rId232" Type="http://schemas.openxmlformats.org/officeDocument/2006/relationships/customXml" Target="../ink/ink231.xml"/><Relationship Id="rId27" Type="http://schemas.openxmlformats.org/officeDocument/2006/relationships/image" Target="../media/image132.png"/><Relationship Id="rId537" Type="http://schemas.openxmlformats.org/officeDocument/2006/relationships/image" Target="../media/image387.png"/><Relationship Id="rId80" Type="http://schemas.openxmlformats.org/officeDocument/2006/relationships/customXml" Target="../ink/ink155.xml"/><Relationship Id="rId176" Type="http://schemas.openxmlformats.org/officeDocument/2006/relationships/customXml" Target="../ink/ink203.xml"/><Relationship Id="rId383" Type="http://schemas.openxmlformats.org/officeDocument/2006/relationships/image" Target="../media/image310.png"/><Relationship Id="rId590" Type="http://schemas.openxmlformats.org/officeDocument/2006/relationships/customXml" Target="../ink/ink410.xml"/><Relationship Id="rId604" Type="http://schemas.openxmlformats.org/officeDocument/2006/relationships/customXml" Target="../ink/ink4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63.xml"/><Relationship Id="rId21" Type="http://schemas.openxmlformats.org/officeDocument/2006/relationships/image" Target="../media/image465.png"/><Relationship Id="rId42" Type="http://schemas.openxmlformats.org/officeDocument/2006/relationships/customXml" Target="../ink/ink471.xml"/><Relationship Id="rId47" Type="http://schemas.openxmlformats.org/officeDocument/2006/relationships/image" Target="../media/image478.png"/><Relationship Id="rId63" Type="http://schemas.openxmlformats.org/officeDocument/2006/relationships/image" Target="../media/image486.png"/><Relationship Id="rId68" Type="http://schemas.openxmlformats.org/officeDocument/2006/relationships/customXml" Target="../ink/ink484.xml"/><Relationship Id="rId84" Type="http://schemas.openxmlformats.org/officeDocument/2006/relationships/image" Target="../media/image494.png"/><Relationship Id="rId89" Type="http://schemas.openxmlformats.org/officeDocument/2006/relationships/customXml" Target="../ink/ink496.xml"/><Relationship Id="rId112" Type="http://schemas.openxmlformats.org/officeDocument/2006/relationships/image" Target="../media/image508.png"/><Relationship Id="rId16" Type="http://schemas.openxmlformats.org/officeDocument/2006/relationships/customXml" Target="../ink/ink458.xml"/><Relationship Id="rId107" Type="http://schemas.openxmlformats.org/officeDocument/2006/relationships/customXml" Target="../ink/ink505.xml"/><Relationship Id="rId11" Type="http://schemas.openxmlformats.org/officeDocument/2006/relationships/image" Target="../media/image460.png"/><Relationship Id="rId32" Type="http://schemas.openxmlformats.org/officeDocument/2006/relationships/customXml" Target="../ink/ink466.xml"/><Relationship Id="rId37" Type="http://schemas.openxmlformats.org/officeDocument/2006/relationships/image" Target="../media/image473.png"/><Relationship Id="rId53" Type="http://schemas.openxmlformats.org/officeDocument/2006/relationships/image" Target="../media/image481.png"/><Relationship Id="rId58" Type="http://schemas.openxmlformats.org/officeDocument/2006/relationships/customXml" Target="../ink/ink479.xml"/><Relationship Id="rId74" Type="http://schemas.openxmlformats.org/officeDocument/2006/relationships/image" Target="../media/image490.png"/><Relationship Id="rId79" Type="http://schemas.openxmlformats.org/officeDocument/2006/relationships/customXml" Target="../ink/ink490.xml"/><Relationship Id="rId102" Type="http://schemas.openxmlformats.org/officeDocument/2006/relationships/image" Target="../media/image503.png"/><Relationship Id="rId5" Type="http://schemas.openxmlformats.org/officeDocument/2006/relationships/image" Target="../media/image457.png"/><Relationship Id="rId90" Type="http://schemas.openxmlformats.org/officeDocument/2006/relationships/image" Target="../media/image497.png"/><Relationship Id="rId95" Type="http://schemas.openxmlformats.org/officeDocument/2006/relationships/customXml" Target="../ink/ink499.xml"/><Relationship Id="rId22" Type="http://schemas.openxmlformats.org/officeDocument/2006/relationships/customXml" Target="../ink/ink461.xml"/><Relationship Id="rId27" Type="http://schemas.openxmlformats.org/officeDocument/2006/relationships/image" Target="../media/image468.png"/><Relationship Id="rId43" Type="http://schemas.openxmlformats.org/officeDocument/2006/relationships/image" Target="../media/image476.png"/><Relationship Id="rId48" Type="http://schemas.openxmlformats.org/officeDocument/2006/relationships/customXml" Target="../ink/ink474.xml"/><Relationship Id="rId64" Type="http://schemas.openxmlformats.org/officeDocument/2006/relationships/customXml" Target="../ink/ink482.xml"/><Relationship Id="rId69" Type="http://schemas.openxmlformats.org/officeDocument/2006/relationships/image" Target="../media/image489.png"/><Relationship Id="rId113" Type="http://schemas.openxmlformats.org/officeDocument/2006/relationships/customXml" Target="../ink/ink508.xml"/><Relationship Id="rId80" Type="http://schemas.openxmlformats.org/officeDocument/2006/relationships/image" Target="../media/image493.png"/><Relationship Id="rId85" Type="http://schemas.openxmlformats.org/officeDocument/2006/relationships/customXml" Target="../ink/ink494.xml"/><Relationship Id="rId12" Type="http://schemas.openxmlformats.org/officeDocument/2006/relationships/customXml" Target="../ink/ink456.xml"/><Relationship Id="rId17" Type="http://schemas.openxmlformats.org/officeDocument/2006/relationships/image" Target="../media/image463.png"/><Relationship Id="rId33" Type="http://schemas.openxmlformats.org/officeDocument/2006/relationships/image" Target="../media/image471.png"/><Relationship Id="rId38" Type="http://schemas.openxmlformats.org/officeDocument/2006/relationships/customXml" Target="../ink/ink469.xml"/><Relationship Id="rId59" Type="http://schemas.openxmlformats.org/officeDocument/2006/relationships/image" Target="../media/image484.png"/><Relationship Id="rId103" Type="http://schemas.openxmlformats.org/officeDocument/2006/relationships/customXml" Target="../ink/ink503.xml"/><Relationship Id="rId108" Type="http://schemas.openxmlformats.org/officeDocument/2006/relationships/image" Target="../media/image506.png"/><Relationship Id="rId54" Type="http://schemas.openxmlformats.org/officeDocument/2006/relationships/customXml" Target="../ink/ink477.xml"/><Relationship Id="rId70" Type="http://schemas.openxmlformats.org/officeDocument/2006/relationships/customXml" Target="../ink/ink485.xml"/><Relationship Id="rId75" Type="http://schemas.openxmlformats.org/officeDocument/2006/relationships/customXml" Target="../ink/ink488.xml"/><Relationship Id="rId91" Type="http://schemas.openxmlformats.org/officeDocument/2006/relationships/customXml" Target="../ink/ink497.xml"/><Relationship Id="rId96" Type="http://schemas.openxmlformats.org/officeDocument/2006/relationships/image" Target="../media/image50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53.xml"/><Relationship Id="rId15" Type="http://schemas.openxmlformats.org/officeDocument/2006/relationships/image" Target="../media/image462.png"/><Relationship Id="rId23" Type="http://schemas.openxmlformats.org/officeDocument/2006/relationships/image" Target="../media/image466.png"/><Relationship Id="rId28" Type="http://schemas.openxmlformats.org/officeDocument/2006/relationships/customXml" Target="../ink/ink464.xml"/><Relationship Id="rId36" Type="http://schemas.openxmlformats.org/officeDocument/2006/relationships/customXml" Target="../ink/ink468.xml"/><Relationship Id="rId49" Type="http://schemas.openxmlformats.org/officeDocument/2006/relationships/image" Target="../media/image479.png"/><Relationship Id="rId57" Type="http://schemas.openxmlformats.org/officeDocument/2006/relationships/image" Target="../media/image483.png"/><Relationship Id="rId106" Type="http://schemas.openxmlformats.org/officeDocument/2006/relationships/image" Target="../media/image505.png"/><Relationship Id="rId114" Type="http://schemas.openxmlformats.org/officeDocument/2006/relationships/image" Target="../media/image509.png"/><Relationship Id="rId10" Type="http://schemas.openxmlformats.org/officeDocument/2006/relationships/customXml" Target="../ink/ink455.xml"/><Relationship Id="rId31" Type="http://schemas.openxmlformats.org/officeDocument/2006/relationships/image" Target="../media/image470.png"/><Relationship Id="rId44" Type="http://schemas.openxmlformats.org/officeDocument/2006/relationships/customXml" Target="../ink/ink472.xml"/><Relationship Id="rId52" Type="http://schemas.openxmlformats.org/officeDocument/2006/relationships/customXml" Target="../ink/ink476.xml"/><Relationship Id="rId60" Type="http://schemas.openxmlformats.org/officeDocument/2006/relationships/customXml" Target="../ink/ink480.xml"/><Relationship Id="rId65" Type="http://schemas.openxmlformats.org/officeDocument/2006/relationships/image" Target="../media/image487.png"/><Relationship Id="rId73" Type="http://schemas.openxmlformats.org/officeDocument/2006/relationships/customXml" Target="../ink/ink487.xml"/><Relationship Id="rId78" Type="http://schemas.openxmlformats.org/officeDocument/2006/relationships/image" Target="../media/image492.png"/><Relationship Id="rId81" Type="http://schemas.openxmlformats.org/officeDocument/2006/relationships/customXml" Target="../ink/ink491.xml"/><Relationship Id="rId86" Type="http://schemas.openxmlformats.org/officeDocument/2006/relationships/image" Target="../media/image495.png"/><Relationship Id="rId94" Type="http://schemas.openxmlformats.org/officeDocument/2006/relationships/image" Target="../media/image499.png"/><Relationship Id="rId99" Type="http://schemas.openxmlformats.org/officeDocument/2006/relationships/customXml" Target="../ink/ink501.xml"/><Relationship Id="rId101" Type="http://schemas.openxmlformats.org/officeDocument/2006/relationships/customXml" Target="../ink/ink502.xml"/><Relationship Id="rId4" Type="http://schemas.openxmlformats.org/officeDocument/2006/relationships/image" Target="../media/image4.png"/><Relationship Id="rId9" Type="http://schemas.openxmlformats.org/officeDocument/2006/relationships/image" Target="../media/image459.png"/><Relationship Id="rId13" Type="http://schemas.openxmlformats.org/officeDocument/2006/relationships/image" Target="../media/image461.png"/><Relationship Id="rId18" Type="http://schemas.openxmlformats.org/officeDocument/2006/relationships/customXml" Target="../ink/ink459.xml"/><Relationship Id="rId39" Type="http://schemas.openxmlformats.org/officeDocument/2006/relationships/image" Target="../media/image474.png"/><Relationship Id="rId109" Type="http://schemas.openxmlformats.org/officeDocument/2006/relationships/customXml" Target="../ink/ink506.xml"/><Relationship Id="rId34" Type="http://schemas.openxmlformats.org/officeDocument/2006/relationships/customXml" Target="../ink/ink467.xml"/><Relationship Id="rId50" Type="http://schemas.openxmlformats.org/officeDocument/2006/relationships/customXml" Target="../ink/ink475.xml"/><Relationship Id="rId55" Type="http://schemas.openxmlformats.org/officeDocument/2006/relationships/image" Target="../media/image482.png"/><Relationship Id="rId76" Type="http://schemas.openxmlformats.org/officeDocument/2006/relationships/image" Target="../media/image491.png"/><Relationship Id="rId97" Type="http://schemas.openxmlformats.org/officeDocument/2006/relationships/customXml" Target="../ink/ink500.xml"/><Relationship Id="rId104" Type="http://schemas.openxmlformats.org/officeDocument/2006/relationships/image" Target="../media/image504.png"/><Relationship Id="rId7" Type="http://schemas.openxmlformats.org/officeDocument/2006/relationships/image" Target="../media/image458.png"/><Relationship Id="rId71" Type="http://schemas.openxmlformats.org/officeDocument/2006/relationships/image" Target="../media/image70.png"/><Relationship Id="rId92" Type="http://schemas.openxmlformats.org/officeDocument/2006/relationships/image" Target="../media/image498.png"/><Relationship Id="rId2" Type="http://schemas.openxmlformats.org/officeDocument/2006/relationships/image" Target="../media/image3.jpeg"/><Relationship Id="rId29" Type="http://schemas.openxmlformats.org/officeDocument/2006/relationships/image" Target="../media/image469.png"/><Relationship Id="rId24" Type="http://schemas.openxmlformats.org/officeDocument/2006/relationships/customXml" Target="../ink/ink462.xml"/><Relationship Id="rId40" Type="http://schemas.openxmlformats.org/officeDocument/2006/relationships/customXml" Target="../ink/ink470.xml"/><Relationship Id="rId45" Type="http://schemas.openxmlformats.org/officeDocument/2006/relationships/image" Target="../media/image477.png"/><Relationship Id="rId66" Type="http://schemas.openxmlformats.org/officeDocument/2006/relationships/customXml" Target="../ink/ink483.xml"/><Relationship Id="rId87" Type="http://schemas.openxmlformats.org/officeDocument/2006/relationships/customXml" Target="../ink/ink495.xml"/><Relationship Id="rId110" Type="http://schemas.openxmlformats.org/officeDocument/2006/relationships/image" Target="../media/image507.png"/><Relationship Id="rId115" Type="http://schemas.openxmlformats.org/officeDocument/2006/relationships/customXml" Target="../ink/ink509.xml"/><Relationship Id="rId61" Type="http://schemas.openxmlformats.org/officeDocument/2006/relationships/image" Target="../media/image485.png"/><Relationship Id="rId82" Type="http://schemas.openxmlformats.org/officeDocument/2006/relationships/customXml" Target="../ink/ink492.xml"/><Relationship Id="rId19" Type="http://schemas.openxmlformats.org/officeDocument/2006/relationships/image" Target="../media/image464.png"/><Relationship Id="rId14" Type="http://schemas.openxmlformats.org/officeDocument/2006/relationships/customXml" Target="../ink/ink457.xml"/><Relationship Id="rId30" Type="http://schemas.openxmlformats.org/officeDocument/2006/relationships/customXml" Target="../ink/ink465.xml"/><Relationship Id="rId35" Type="http://schemas.openxmlformats.org/officeDocument/2006/relationships/image" Target="../media/image472.png"/><Relationship Id="rId56" Type="http://schemas.openxmlformats.org/officeDocument/2006/relationships/customXml" Target="../ink/ink478.xml"/><Relationship Id="rId77" Type="http://schemas.openxmlformats.org/officeDocument/2006/relationships/customXml" Target="../ink/ink489.xml"/><Relationship Id="rId100" Type="http://schemas.openxmlformats.org/officeDocument/2006/relationships/image" Target="../media/image502.png"/><Relationship Id="rId105" Type="http://schemas.openxmlformats.org/officeDocument/2006/relationships/customXml" Target="../ink/ink504.xml"/><Relationship Id="rId8" Type="http://schemas.openxmlformats.org/officeDocument/2006/relationships/customXml" Target="../ink/ink454.xml"/><Relationship Id="rId51" Type="http://schemas.openxmlformats.org/officeDocument/2006/relationships/image" Target="../media/image480.png"/><Relationship Id="rId72" Type="http://schemas.openxmlformats.org/officeDocument/2006/relationships/customXml" Target="../ink/ink486.xml"/><Relationship Id="rId93" Type="http://schemas.openxmlformats.org/officeDocument/2006/relationships/customXml" Target="../ink/ink498.xml"/><Relationship Id="rId98" Type="http://schemas.openxmlformats.org/officeDocument/2006/relationships/image" Target="../media/image501.png"/><Relationship Id="rId3" Type="http://schemas.openxmlformats.org/officeDocument/2006/relationships/image" Target="../media/image2.png"/><Relationship Id="rId25" Type="http://schemas.openxmlformats.org/officeDocument/2006/relationships/image" Target="../media/image467.png"/><Relationship Id="rId46" Type="http://schemas.openxmlformats.org/officeDocument/2006/relationships/customXml" Target="../ink/ink473.xml"/><Relationship Id="rId67" Type="http://schemas.openxmlformats.org/officeDocument/2006/relationships/image" Target="../media/image488.png"/><Relationship Id="rId116" Type="http://schemas.openxmlformats.org/officeDocument/2006/relationships/image" Target="../media/image510.png"/><Relationship Id="rId20" Type="http://schemas.openxmlformats.org/officeDocument/2006/relationships/customXml" Target="../ink/ink460.xml"/><Relationship Id="rId41" Type="http://schemas.openxmlformats.org/officeDocument/2006/relationships/image" Target="../media/image475.png"/><Relationship Id="rId62" Type="http://schemas.openxmlformats.org/officeDocument/2006/relationships/customXml" Target="../ink/ink481.xml"/><Relationship Id="rId83" Type="http://schemas.openxmlformats.org/officeDocument/2006/relationships/customXml" Target="../ink/ink493.xml"/><Relationship Id="rId88" Type="http://schemas.openxmlformats.org/officeDocument/2006/relationships/image" Target="../media/image496.png"/><Relationship Id="rId111" Type="http://schemas.openxmlformats.org/officeDocument/2006/relationships/customXml" Target="../ink/ink507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5.png"/><Relationship Id="rId18" Type="http://schemas.openxmlformats.org/officeDocument/2006/relationships/customXml" Target="../ink/ink516.xml"/><Relationship Id="rId26" Type="http://schemas.openxmlformats.org/officeDocument/2006/relationships/customXml" Target="../ink/ink520.xml"/><Relationship Id="rId39" Type="http://schemas.openxmlformats.org/officeDocument/2006/relationships/image" Target="../media/image528.png"/><Relationship Id="rId21" Type="http://schemas.openxmlformats.org/officeDocument/2006/relationships/image" Target="../media/image519.png"/><Relationship Id="rId34" Type="http://schemas.openxmlformats.org/officeDocument/2006/relationships/customXml" Target="../ink/ink524.xml"/><Relationship Id="rId42" Type="http://schemas.openxmlformats.org/officeDocument/2006/relationships/customXml" Target="../ink/ink528.xml"/><Relationship Id="rId47" Type="http://schemas.openxmlformats.org/officeDocument/2006/relationships/image" Target="../media/image532.png"/><Relationship Id="rId50" Type="http://schemas.openxmlformats.org/officeDocument/2006/relationships/customXml" Target="../ink/ink532.xml"/><Relationship Id="rId55" Type="http://schemas.openxmlformats.org/officeDocument/2006/relationships/image" Target="../media/image536.png"/><Relationship Id="rId7" Type="http://schemas.openxmlformats.org/officeDocument/2006/relationships/image" Target="../media/image512.png"/><Relationship Id="rId2" Type="http://schemas.openxmlformats.org/officeDocument/2006/relationships/image" Target="../media/image3.jpeg"/><Relationship Id="rId16" Type="http://schemas.openxmlformats.org/officeDocument/2006/relationships/customXml" Target="../ink/ink515.xml"/><Relationship Id="rId29" Type="http://schemas.openxmlformats.org/officeDocument/2006/relationships/image" Target="../media/image523.png"/><Relationship Id="rId11" Type="http://schemas.openxmlformats.org/officeDocument/2006/relationships/image" Target="../media/image514.png"/><Relationship Id="rId24" Type="http://schemas.openxmlformats.org/officeDocument/2006/relationships/customXml" Target="../ink/ink519.xml"/><Relationship Id="rId32" Type="http://schemas.openxmlformats.org/officeDocument/2006/relationships/customXml" Target="../ink/ink523.xml"/><Relationship Id="rId37" Type="http://schemas.openxmlformats.org/officeDocument/2006/relationships/image" Target="../media/image527.png"/><Relationship Id="rId40" Type="http://schemas.openxmlformats.org/officeDocument/2006/relationships/customXml" Target="../ink/ink527.xml"/><Relationship Id="rId45" Type="http://schemas.openxmlformats.org/officeDocument/2006/relationships/image" Target="../media/image531.png"/><Relationship Id="rId53" Type="http://schemas.openxmlformats.org/officeDocument/2006/relationships/image" Target="../media/image535.png"/><Relationship Id="rId58" Type="http://schemas.openxmlformats.org/officeDocument/2006/relationships/customXml" Target="../ink/ink536.xml"/><Relationship Id="rId5" Type="http://schemas.openxmlformats.org/officeDocument/2006/relationships/image" Target="../media/image511.png"/><Relationship Id="rId19" Type="http://schemas.openxmlformats.org/officeDocument/2006/relationships/image" Target="../media/image518.png"/><Relationship Id="rId4" Type="http://schemas.openxmlformats.org/officeDocument/2006/relationships/image" Target="../media/image4.png"/><Relationship Id="rId9" Type="http://schemas.openxmlformats.org/officeDocument/2006/relationships/image" Target="../media/image513.png"/><Relationship Id="rId14" Type="http://schemas.openxmlformats.org/officeDocument/2006/relationships/customXml" Target="../ink/ink514.xml"/><Relationship Id="rId22" Type="http://schemas.openxmlformats.org/officeDocument/2006/relationships/customXml" Target="../ink/ink518.xml"/><Relationship Id="rId27" Type="http://schemas.openxmlformats.org/officeDocument/2006/relationships/image" Target="../media/image522.png"/><Relationship Id="rId30" Type="http://schemas.openxmlformats.org/officeDocument/2006/relationships/customXml" Target="../ink/ink522.xml"/><Relationship Id="rId35" Type="http://schemas.openxmlformats.org/officeDocument/2006/relationships/image" Target="../media/image526.png"/><Relationship Id="rId43" Type="http://schemas.openxmlformats.org/officeDocument/2006/relationships/image" Target="../media/image530.png"/><Relationship Id="rId48" Type="http://schemas.openxmlformats.org/officeDocument/2006/relationships/customXml" Target="../ink/ink531.xml"/><Relationship Id="rId56" Type="http://schemas.openxmlformats.org/officeDocument/2006/relationships/customXml" Target="../ink/ink535.xml"/><Relationship Id="rId8" Type="http://schemas.openxmlformats.org/officeDocument/2006/relationships/customXml" Target="../ink/ink511.xml"/><Relationship Id="rId51" Type="http://schemas.openxmlformats.org/officeDocument/2006/relationships/image" Target="../media/image534.png"/><Relationship Id="rId3" Type="http://schemas.openxmlformats.org/officeDocument/2006/relationships/image" Target="../media/image2.png"/><Relationship Id="rId12" Type="http://schemas.openxmlformats.org/officeDocument/2006/relationships/customXml" Target="../ink/ink513.xml"/><Relationship Id="rId17" Type="http://schemas.openxmlformats.org/officeDocument/2006/relationships/image" Target="../media/image517.png"/><Relationship Id="rId25" Type="http://schemas.openxmlformats.org/officeDocument/2006/relationships/image" Target="../media/image521.png"/><Relationship Id="rId33" Type="http://schemas.openxmlformats.org/officeDocument/2006/relationships/image" Target="../media/image525.png"/><Relationship Id="rId38" Type="http://schemas.openxmlformats.org/officeDocument/2006/relationships/customXml" Target="../ink/ink526.xml"/><Relationship Id="rId46" Type="http://schemas.openxmlformats.org/officeDocument/2006/relationships/customXml" Target="../ink/ink530.xml"/><Relationship Id="rId59" Type="http://schemas.openxmlformats.org/officeDocument/2006/relationships/image" Target="../media/image538.png"/><Relationship Id="rId20" Type="http://schemas.openxmlformats.org/officeDocument/2006/relationships/customXml" Target="../ink/ink517.xml"/><Relationship Id="rId41" Type="http://schemas.openxmlformats.org/officeDocument/2006/relationships/image" Target="../media/image529.png"/><Relationship Id="rId54" Type="http://schemas.openxmlformats.org/officeDocument/2006/relationships/customXml" Target="../ink/ink53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10.xml"/><Relationship Id="rId15" Type="http://schemas.openxmlformats.org/officeDocument/2006/relationships/image" Target="../media/image516.png"/><Relationship Id="rId23" Type="http://schemas.openxmlformats.org/officeDocument/2006/relationships/image" Target="../media/image520.png"/><Relationship Id="rId28" Type="http://schemas.openxmlformats.org/officeDocument/2006/relationships/customXml" Target="../ink/ink521.xml"/><Relationship Id="rId36" Type="http://schemas.openxmlformats.org/officeDocument/2006/relationships/customXml" Target="../ink/ink525.xml"/><Relationship Id="rId49" Type="http://schemas.openxmlformats.org/officeDocument/2006/relationships/image" Target="../media/image533.png"/><Relationship Id="rId57" Type="http://schemas.openxmlformats.org/officeDocument/2006/relationships/image" Target="../media/image537.png"/><Relationship Id="rId10" Type="http://schemas.openxmlformats.org/officeDocument/2006/relationships/customXml" Target="../ink/ink512.xml"/><Relationship Id="rId31" Type="http://schemas.openxmlformats.org/officeDocument/2006/relationships/image" Target="../media/image524.png"/><Relationship Id="rId44" Type="http://schemas.openxmlformats.org/officeDocument/2006/relationships/customXml" Target="../ink/ink529.xml"/><Relationship Id="rId52" Type="http://schemas.openxmlformats.org/officeDocument/2006/relationships/customXml" Target="../ink/ink533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47.xml"/><Relationship Id="rId21" Type="http://schemas.openxmlformats.org/officeDocument/2006/relationships/image" Target="../media/image547.png"/><Relationship Id="rId42" Type="http://schemas.openxmlformats.org/officeDocument/2006/relationships/customXml" Target="../ink/ink555.xml"/><Relationship Id="rId47" Type="http://schemas.openxmlformats.org/officeDocument/2006/relationships/image" Target="../media/image560.png"/><Relationship Id="rId63" Type="http://schemas.openxmlformats.org/officeDocument/2006/relationships/image" Target="../media/image568.png"/><Relationship Id="rId68" Type="http://schemas.openxmlformats.org/officeDocument/2006/relationships/customXml" Target="../ink/ink568.xml"/><Relationship Id="rId2" Type="http://schemas.openxmlformats.org/officeDocument/2006/relationships/image" Target="../media/image3.jpeg"/><Relationship Id="rId16" Type="http://schemas.openxmlformats.org/officeDocument/2006/relationships/customXml" Target="../ink/ink542.xml"/><Relationship Id="rId29" Type="http://schemas.openxmlformats.org/officeDocument/2006/relationships/image" Target="../media/image551.png"/><Relationship Id="rId11" Type="http://schemas.openxmlformats.org/officeDocument/2006/relationships/image" Target="../media/image542.png"/><Relationship Id="rId24" Type="http://schemas.openxmlformats.org/officeDocument/2006/relationships/customXml" Target="../ink/ink546.xml"/><Relationship Id="rId32" Type="http://schemas.openxmlformats.org/officeDocument/2006/relationships/customXml" Target="../ink/ink550.xml"/><Relationship Id="rId37" Type="http://schemas.openxmlformats.org/officeDocument/2006/relationships/image" Target="../media/image555.png"/><Relationship Id="rId40" Type="http://schemas.openxmlformats.org/officeDocument/2006/relationships/customXml" Target="../ink/ink554.xml"/><Relationship Id="rId45" Type="http://schemas.openxmlformats.org/officeDocument/2006/relationships/image" Target="../media/image559.png"/><Relationship Id="rId53" Type="http://schemas.openxmlformats.org/officeDocument/2006/relationships/image" Target="../media/image563.png"/><Relationship Id="rId58" Type="http://schemas.openxmlformats.org/officeDocument/2006/relationships/customXml" Target="../ink/ink563.xml"/><Relationship Id="rId66" Type="http://schemas.openxmlformats.org/officeDocument/2006/relationships/customXml" Target="../ink/ink567.xml"/><Relationship Id="rId5" Type="http://schemas.openxmlformats.org/officeDocument/2006/relationships/image" Target="../media/image539.png"/><Relationship Id="rId61" Type="http://schemas.openxmlformats.org/officeDocument/2006/relationships/image" Target="../media/image567.png"/><Relationship Id="rId19" Type="http://schemas.openxmlformats.org/officeDocument/2006/relationships/image" Target="../media/image546.png"/><Relationship Id="rId14" Type="http://schemas.openxmlformats.org/officeDocument/2006/relationships/customXml" Target="../ink/ink541.xml"/><Relationship Id="rId22" Type="http://schemas.openxmlformats.org/officeDocument/2006/relationships/customXml" Target="../ink/ink545.xml"/><Relationship Id="rId27" Type="http://schemas.openxmlformats.org/officeDocument/2006/relationships/image" Target="../media/image550.png"/><Relationship Id="rId30" Type="http://schemas.openxmlformats.org/officeDocument/2006/relationships/customXml" Target="../ink/ink549.xml"/><Relationship Id="rId35" Type="http://schemas.openxmlformats.org/officeDocument/2006/relationships/image" Target="../media/image554.png"/><Relationship Id="rId43" Type="http://schemas.openxmlformats.org/officeDocument/2006/relationships/image" Target="../media/image558.png"/><Relationship Id="rId48" Type="http://schemas.openxmlformats.org/officeDocument/2006/relationships/customXml" Target="../ink/ink558.xml"/><Relationship Id="rId56" Type="http://schemas.openxmlformats.org/officeDocument/2006/relationships/customXml" Target="../ink/ink562.xml"/><Relationship Id="rId64" Type="http://schemas.openxmlformats.org/officeDocument/2006/relationships/customXml" Target="../ink/ink566.xml"/><Relationship Id="rId69" Type="http://schemas.openxmlformats.org/officeDocument/2006/relationships/image" Target="../media/image571.png"/><Relationship Id="rId8" Type="http://schemas.openxmlformats.org/officeDocument/2006/relationships/customXml" Target="../ink/ink538.xml"/><Relationship Id="rId51" Type="http://schemas.openxmlformats.org/officeDocument/2006/relationships/image" Target="../media/image562.png"/><Relationship Id="rId72" Type="http://schemas.openxmlformats.org/officeDocument/2006/relationships/customXml" Target="../ink/ink570.xml"/><Relationship Id="rId3" Type="http://schemas.openxmlformats.org/officeDocument/2006/relationships/image" Target="../media/image2.png"/><Relationship Id="rId12" Type="http://schemas.openxmlformats.org/officeDocument/2006/relationships/customXml" Target="../ink/ink540.xml"/><Relationship Id="rId17" Type="http://schemas.openxmlformats.org/officeDocument/2006/relationships/image" Target="../media/image545.png"/><Relationship Id="rId25" Type="http://schemas.openxmlformats.org/officeDocument/2006/relationships/image" Target="../media/image549.png"/><Relationship Id="rId33" Type="http://schemas.openxmlformats.org/officeDocument/2006/relationships/image" Target="../media/image553.png"/><Relationship Id="rId38" Type="http://schemas.openxmlformats.org/officeDocument/2006/relationships/customXml" Target="../ink/ink553.xml"/><Relationship Id="rId46" Type="http://schemas.openxmlformats.org/officeDocument/2006/relationships/customXml" Target="../ink/ink557.xml"/><Relationship Id="rId59" Type="http://schemas.openxmlformats.org/officeDocument/2006/relationships/image" Target="../media/image566.png"/><Relationship Id="rId67" Type="http://schemas.openxmlformats.org/officeDocument/2006/relationships/image" Target="../media/image570.png"/><Relationship Id="rId20" Type="http://schemas.openxmlformats.org/officeDocument/2006/relationships/customXml" Target="../ink/ink544.xml"/><Relationship Id="rId41" Type="http://schemas.openxmlformats.org/officeDocument/2006/relationships/image" Target="../media/image557.png"/><Relationship Id="rId54" Type="http://schemas.openxmlformats.org/officeDocument/2006/relationships/customXml" Target="../ink/ink561.xml"/><Relationship Id="rId62" Type="http://schemas.openxmlformats.org/officeDocument/2006/relationships/customXml" Target="../ink/ink565.xml"/><Relationship Id="rId70" Type="http://schemas.openxmlformats.org/officeDocument/2006/relationships/customXml" Target="../ink/ink56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37.xml"/><Relationship Id="rId15" Type="http://schemas.openxmlformats.org/officeDocument/2006/relationships/image" Target="../media/image544.png"/><Relationship Id="rId23" Type="http://schemas.openxmlformats.org/officeDocument/2006/relationships/image" Target="../media/image548.png"/><Relationship Id="rId28" Type="http://schemas.openxmlformats.org/officeDocument/2006/relationships/customXml" Target="../ink/ink548.xml"/><Relationship Id="rId36" Type="http://schemas.openxmlformats.org/officeDocument/2006/relationships/customXml" Target="../ink/ink552.xml"/><Relationship Id="rId49" Type="http://schemas.openxmlformats.org/officeDocument/2006/relationships/image" Target="../media/image561.png"/><Relationship Id="rId57" Type="http://schemas.openxmlformats.org/officeDocument/2006/relationships/image" Target="../media/image565.png"/><Relationship Id="rId10" Type="http://schemas.openxmlformats.org/officeDocument/2006/relationships/customXml" Target="../ink/ink539.xml"/><Relationship Id="rId31" Type="http://schemas.openxmlformats.org/officeDocument/2006/relationships/image" Target="../media/image552.png"/><Relationship Id="rId44" Type="http://schemas.openxmlformats.org/officeDocument/2006/relationships/customXml" Target="../ink/ink556.xml"/><Relationship Id="rId52" Type="http://schemas.openxmlformats.org/officeDocument/2006/relationships/customXml" Target="../ink/ink560.xml"/><Relationship Id="rId60" Type="http://schemas.openxmlformats.org/officeDocument/2006/relationships/customXml" Target="../ink/ink564.xml"/><Relationship Id="rId65" Type="http://schemas.openxmlformats.org/officeDocument/2006/relationships/image" Target="../media/image569.png"/><Relationship Id="rId73" Type="http://schemas.openxmlformats.org/officeDocument/2006/relationships/image" Target="../media/image573.png"/><Relationship Id="rId4" Type="http://schemas.openxmlformats.org/officeDocument/2006/relationships/image" Target="../media/image4.png"/><Relationship Id="rId9" Type="http://schemas.openxmlformats.org/officeDocument/2006/relationships/image" Target="../media/image541.png"/><Relationship Id="rId13" Type="http://schemas.openxmlformats.org/officeDocument/2006/relationships/image" Target="../media/image543.png"/><Relationship Id="rId18" Type="http://schemas.openxmlformats.org/officeDocument/2006/relationships/customXml" Target="../ink/ink543.xml"/><Relationship Id="rId39" Type="http://schemas.openxmlformats.org/officeDocument/2006/relationships/image" Target="../media/image556.png"/><Relationship Id="rId34" Type="http://schemas.openxmlformats.org/officeDocument/2006/relationships/customXml" Target="../ink/ink551.xml"/><Relationship Id="rId50" Type="http://schemas.openxmlformats.org/officeDocument/2006/relationships/customXml" Target="../ink/ink559.xml"/><Relationship Id="rId55" Type="http://schemas.openxmlformats.org/officeDocument/2006/relationships/image" Target="../media/image564.png"/><Relationship Id="rId7" Type="http://schemas.openxmlformats.org/officeDocument/2006/relationships/image" Target="../media/image540.png"/><Relationship Id="rId71" Type="http://schemas.openxmlformats.org/officeDocument/2006/relationships/image" Target="../media/image572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81.xml"/><Relationship Id="rId21" Type="http://schemas.openxmlformats.org/officeDocument/2006/relationships/image" Target="../media/image582.png"/><Relationship Id="rId42" Type="http://schemas.openxmlformats.org/officeDocument/2006/relationships/customXml" Target="../ink/ink589.xml"/><Relationship Id="rId47" Type="http://schemas.openxmlformats.org/officeDocument/2006/relationships/image" Target="../media/image595.png"/><Relationship Id="rId63" Type="http://schemas.openxmlformats.org/officeDocument/2006/relationships/image" Target="../media/image603.png"/><Relationship Id="rId68" Type="http://schemas.openxmlformats.org/officeDocument/2006/relationships/customXml" Target="../ink/ink602.xml"/><Relationship Id="rId7" Type="http://schemas.openxmlformats.org/officeDocument/2006/relationships/image" Target="../media/image575.png"/><Relationship Id="rId71" Type="http://schemas.openxmlformats.org/officeDocument/2006/relationships/image" Target="../media/image607.png"/><Relationship Id="rId2" Type="http://schemas.openxmlformats.org/officeDocument/2006/relationships/image" Target="../media/image3.jpeg"/><Relationship Id="rId16" Type="http://schemas.openxmlformats.org/officeDocument/2006/relationships/customXml" Target="../ink/ink576.xml"/><Relationship Id="rId29" Type="http://schemas.openxmlformats.org/officeDocument/2006/relationships/image" Target="../media/image586.png"/><Relationship Id="rId11" Type="http://schemas.openxmlformats.org/officeDocument/2006/relationships/image" Target="../media/image577.png"/><Relationship Id="rId24" Type="http://schemas.openxmlformats.org/officeDocument/2006/relationships/customXml" Target="../ink/ink580.xml"/><Relationship Id="rId32" Type="http://schemas.openxmlformats.org/officeDocument/2006/relationships/customXml" Target="../ink/ink584.xml"/><Relationship Id="rId37" Type="http://schemas.openxmlformats.org/officeDocument/2006/relationships/image" Target="../media/image590.png"/><Relationship Id="rId40" Type="http://schemas.openxmlformats.org/officeDocument/2006/relationships/customXml" Target="../ink/ink588.xml"/><Relationship Id="rId45" Type="http://schemas.openxmlformats.org/officeDocument/2006/relationships/image" Target="../media/image594.png"/><Relationship Id="rId53" Type="http://schemas.openxmlformats.org/officeDocument/2006/relationships/image" Target="../media/image598.png"/><Relationship Id="rId58" Type="http://schemas.openxmlformats.org/officeDocument/2006/relationships/customXml" Target="../ink/ink597.xml"/><Relationship Id="rId66" Type="http://schemas.openxmlformats.org/officeDocument/2006/relationships/customXml" Target="../ink/ink601.xml"/><Relationship Id="rId5" Type="http://schemas.openxmlformats.org/officeDocument/2006/relationships/image" Target="../media/image574.png"/><Relationship Id="rId61" Type="http://schemas.openxmlformats.org/officeDocument/2006/relationships/image" Target="../media/image602.png"/><Relationship Id="rId19" Type="http://schemas.openxmlformats.org/officeDocument/2006/relationships/image" Target="../media/image581.png"/><Relationship Id="rId14" Type="http://schemas.openxmlformats.org/officeDocument/2006/relationships/customXml" Target="../ink/ink575.xml"/><Relationship Id="rId22" Type="http://schemas.openxmlformats.org/officeDocument/2006/relationships/customXml" Target="../ink/ink579.xml"/><Relationship Id="rId27" Type="http://schemas.openxmlformats.org/officeDocument/2006/relationships/image" Target="../media/image585.png"/><Relationship Id="rId30" Type="http://schemas.openxmlformats.org/officeDocument/2006/relationships/customXml" Target="../ink/ink583.xml"/><Relationship Id="rId35" Type="http://schemas.openxmlformats.org/officeDocument/2006/relationships/image" Target="../media/image589.png"/><Relationship Id="rId43" Type="http://schemas.openxmlformats.org/officeDocument/2006/relationships/image" Target="../media/image593.png"/><Relationship Id="rId48" Type="http://schemas.openxmlformats.org/officeDocument/2006/relationships/customXml" Target="../ink/ink592.xml"/><Relationship Id="rId56" Type="http://schemas.openxmlformats.org/officeDocument/2006/relationships/customXml" Target="../ink/ink596.xml"/><Relationship Id="rId64" Type="http://schemas.openxmlformats.org/officeDocument/2006/relationships/customXml" Target="../ink/ink600.xml"/><Relationship Id="rId69" Type="http://schemas.openxmlformats.org/officeDocument/2006/relationships/image" Target="../media/image606.png"/><Relationship Id="rId8" Type="http://schemas.openxmlformats.org/officeDocument/2006/relationships/customXml" Target="../ink/ink572.xml"/><Relationship Id="rId51" Type="http://schemas.openxmlformats.org/officeDocument/2006/relationships/image" Target="../media/image597.png"/><Relationship Id="rId3" Type="http://schemas.openxmlformats.org/officeDocument/2006/relationships/image" Target="../media/image2.png"/><Relationship Id="rId12" Type="http://schemas.openxmlformats.org/officeDocument/2006/relationships/customXml" Target="../ink/ink574.xml"/><Relationship Id="rId17" Type="http://schemas.openxmlformats.org/officeDocument/2006/relationships/image" Target="../media/image580.png"/><Relationship Id="rId25" Type="http://schemas.openxmlformats.org/officeDocument/2006/relationships/image" Target="../media/image584.png"/><Relationship Id="rId33" Type="http://schemas.openxmlformats.org/officeDocument/2006/relationships/image" Target="../media/image588.png"/><Relationship Id="rId38" Type="http://schemas.openxmlformats.org/officeDocument/2006/relationships/customXml" Target="../ink/ink587.xml"/><Relationship Id="rId46" Type="http://schemas.openxmlformats.org/officeDocument/2006/relationships/customXml" Target="../ink/ink591.xml"/><Relationship Id="rId59" Type="http://schemas.openxmlformats.org/officeDocument/2006/relationships/image" Target="../media/image601.png"/><Relationship Id="rId67" Type="http://schemas.openxmlformats.org/officeDocument/2006/relationships/image" Target="../media/image605.png"/><Relationship Id="rId20" Type="http://schemas.openxmlformats.org/officeDocument/2006/relationships/customXml" Target="../ink/ink578.xml"/><Relationship Id="rId41" Type="http://schemas.openxmlformats.org/officeDocument/2006/relationships/image" Target="../media/image592.png"/><Relationship Id="rId54" Type="http://schemas.openxmlformats.org/officeDocument/2006/relationships/customXml" Target="../ink/ink595.xml"/><Relationship Id="rId62" Type="http://schemas.openxmlformats.org/officeDocument/2006/relationships/customXml" Target="../ink/ink599.xml"/><Relationship Id="rId70" Type="http://schemas.openxmlformats.org/officeDocument/2006/relationships/customXml" Target="../ink/ink60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71.xml"/><Relationship Id="rId15" Type="http://schemas.openxmlformats.org/officeDocument/2006/relationships/image" Target="../media/image579.png"/><Relationship Id="rId23" Type="http://schemas.openxmlformats.org/officeDocument/2006/relationships/image" Target="../media/image583.png"/><Relationship Id="rId28" Type="http://schemas.openxmlformats.org/officeDocument/2006/relationships/customXml" Target="../ink/ink582.xml"/><Relationship Id="rId36" Type="http://schemas.openxmlformats.org/officeDocument/2006/relationships/customXml" Target="../ink/ink586.xml"/><Relationship Id="rId49" Type="http://schemas.openxmlformats.org/officeDocument/2006/relationships/image" Target="../media/image596.png"/><Relationship Id="rId57" Type="http://schemas.openxmlformats.org/officeDocument/2006/relationships/image" Target="../media/image600.png"/><Relationship Id="rId10" Type="http://schemas.openxmlformats.org/officeDocument/2006/relationships/customXml" Target="../ink/ink573.xml"/><Relationship Id="rId31" Type="http://schemas.openxmlformats.org/officeDocument/2006/relationships/image" Target="../media/image587.png"/><Relationship Id="rId44" Type="http://schemas.openxmlformats.org/officeDocument/2006/relationships/customXml" Target="../ink/ink590.xml"/><Relationship Id="rId52" Type="http://schemas.openxmlformats.org/officeDocument/2006/relationships/customXml" Target="../ink/ink594.xml"/><Relationship Id="rId60" Type="http://schemas.openxmlformats.org/officeDocument/2006/relationships/customXml" Target="../ink/ink598.xml"/><Relationship Id="rId65" Type="http://schemas.openxmlformats.org/officeDocument/2006/relationships/image" Target="../media/image604.png"/><Relationship Id="rId4" Type="http://schemas.openxmlformats.org/officeDocument/2006/relationships/image" Target="../media/image4.png"/><Relationship Id="rId9" Type="http://schemas.openxmlformats.org/officeDocument/2006/relationships/image" Target="../media/image576.png"/><Relationship Id="rId13" Type="http://schemas.openxmlformats.org/officeDocument/2006/relationships/image" Target="../media/image578.png"/><Relationship Id="rId18" Type="http://schemas.openxmlformats.org/officeDocument/2006/relationships/customXml" Target="../ink/ink577.xml"/><Relationship Id="rId39" Type="http://schemas.openxmlformats.org/officeDocument/2006/relationships/image" Target="../media/image591.png"/><Relationship Id="rId34" Type="http://schemas.openxmlformats.org/officeDocument/2006/relationships/customXml" Target="../ink/ink585.xml"/><Relationship Id="rId50" Type="http://schemas.openxmlformats.org/officeDocument/2006/relationships/customXml" Target="../ink/ink593.xml"/><Relationship Id="rId55" Type="http://schemas.openxmlformats.org/officeDocument/2006/relationships/image" Target="../media/image59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2.png"/><Relationship Id="rId7" Type="http://schemas.openxmlformats.org/officeDocument/2006/relationships/customXml" Target="../ink/ink60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9.png"/><Relationship Id="rId5" Type="http://schemas.openxmlformats.org/officeDocument/2006/relationships/image" Target="../media/image608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65.png"/><Relationship Id="rId21" Type="http://schemas.openxmlformats.org/officeDocument/2006/relationships/image" Target="../media/image619.png"/><Relationship Id="rId42" Type="http://schemas.openxmlformats.org/officeDocument/2006/relationships/customXml" Target="../ink/ink623.xml"/><Relationship Id="rId63" Type="http://schemas.openxmlformats.org/officeDocument/2006/relationships/image" Target="../media/image639.png"/><Relationship Id="rId84" Type="http://schemas.openxmlformats.org/officeDocument/2006/relationships/customXml" Target="../ink/ink645.xml"/><Relationship Id="rId138" Type="http://schemas.openxmlformats.org/officeDocument/2006/relationships/customXml" Target="../ink/ink672.xml"/><Relationship Id="rId159" Type="http://schemas.openxmlformats.org/officeDocument/2006/relationships/image" Target="../media/image686.png"/><Relationship Id="rId107" Type="http://schemas.openxmlformats.org/officeDocument/2006/relationships/image" Target="../media/image660.png"/><Relationship Id="rId11" Type="http://schemas.openxmlformats.org/officeDocument/2006/relationships/image" Target="../media/image614.png"/><Relationship Id="rId32" Type="http://schemas.openxmlformats.org/officeDocument/2006/relationships/customXml" Target="../ink/ink618.xml"/><Relationship Id="rId53" Type="http://schemas.openxmlformats.org/officeDocument/2006/relationships/image" Target="../media/image634.png"/><Relationship Id="rId74" Type="http://schemas.openxmlformats.org/officeDocument/2006/relationships/customXml" Target="../ink/ink639.xml"/><Relationship Id="rId128" Type="http://schemas.openxmlformats.org/officeDocument/2006/relationships/customXml" Target="../ink/ink667.xml"/><Relationship Id="rId149" Type="http://schemas.openxmlformats.org/officeDocument/2006/relationships/image" Target="../media/image681.png"/><Relationship Id="rId5" Type="http://schemas.openxmlformats.org/officeDocument/2006/relationships/image" Target="../media/image611.png"/><Relationship Id="rId95" Type="http://schemas.openxmlformats.org/officeDocument/2006/relationships/image" Target="../media/image654.png"/><Relationship Id="rId160" Type="http://schemas.openxmlformats.org/officeDocument/2006/relationships/customXml" Target="../ink/ink683.xml"/><Relationship Id="rId22" Type="http://schemas.openxmlformats.org/officeDocument/2006/relationships/customXml" Target="../ink/ink613.xml"/><Relationship Id="rId43" Type="http://schemas.openxmlformats.org/officeDocument/2006/relationships/image" Target="../media/image629.png"/><Relationship Id="rId64" Type="http://schemas.openxmlformats.org/officeDocument/2006/relationships/customXml" Target="../ink/ink634.xml"/><Relationship Id="rId118" Type="http://schemas.openxmlformats.org/officeDocument/2006/relationships/customXml" Target="../ink/ink662.xml"/><Relationship Id="rId139" Type="http://schemas.openxmlformats.org/officeDocument/2006/relationships/image" Target="../media/image676.png"/><Relationship Id="rId85" Type="http://schemas.openxmlformats.org/officeDocument/2006/relationships/image" Target="../media/image649.png"/><Relationship Id="rId150" Type="http://schemas.openxmlformats.org/officeDocument/2006/relationships/customXml" Target="../ink/ink678.xml"/><Relationship Id="rId12" Type="http://schemas.openxmlformats.org/officeDocument/2006/relationships/customXml" Target="../ink/ink608.xml"/><Relationship Id="rId17" Type="http://schemas.openxmlformats.org/officeDocument/2006/relationships/image" Target="../media/image617.png"/><Relationship Id="rId33" Type="http://schemas.openxmlformats.org/officeDocument/2006/relationships/image" Target="../media/image625.png"/><Relationship Id="rId38" Type="http://schemas.openxmlformats.org/officeDocument/2006/relationships/customXml" Target="../ink/ink621.xml"/><Relationship Id="rId59" Type="http://schemas.openxmlformats.org/officeDocument/2006/relationships/image" Target="../media/image637.png"/><Relationship Id="rId103" Type="http://schemas.openxmlformats.org/officeDocument/2006/relationships/image" Target="../media/image658.png"/><Relationship Id="rId108" Type="http://schemas.openxmlformats.org/officeDocument/2006/relationships/customXml" Target="../ink/ink657.xml"/><Relationship Id="rId124" Type="http://schemas.openxmlformats.org/officeDocument/2006/relationships/customXml" Target="../ink/ink665.xml"/><Relationship Id="rId129" Type="http://schemas.openxmlformats.org/officeDocument/2006/relationships/image" Target="../media/image671.png"/><Relationship Id="rId54" Type="http://schemas.openxmlformats.org/officeDocument/2006/relationships/customXml" Target="../ink/ink629.xml"/><Relationship Id="rId70" Type="http://schemas.openxmlformats.org/officeDocument/2006/relationships/customXml" Target="../ink/ink637.xml"/><Relationship Id="rId75" Type="http://schemas.openxmlformats.org/officeDocument/2006/relationships/image" Target="../media/image645.png"/><Relationship Id="rId91" Type="http://schemas.openxmlformats.org/officeDocument/2006/relationships/image" Target="../media/image652.png"/><Relationship Id="rId96" Type="http://schemas.openxmlformats.org/officeDocument/2006/relationships/customXml" Target="../ink/ink651.xml"/><Relationship Id="rId140" Type="http://schemas.openxmlformats.org/officeDocument/2006/relationships/customXml" Target="../ink/ink673.xml"/><Relationship Id="rId145" Type="http://schemas.openxmlformats.org/officeDocument/2006/relationships/image" Target="../media/image679.png"/><Relationship Id="rId161" Type="http://schemas.openxmlformats.org/officeDocument/2006/relationships/image" Target="../media/image68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05.xml"/><Relationship Id="rId23" Type="http://schemas.openxmlformats.org/officeDocument/2006/relationships/image" Target="../media/image620.png"/><Relationship Id="rId28" Type="http://schemas.openxmlformats.org/officeDocument/2006/relationships/customXml" Target="../ink/ink616.xml"/><Relationship Id="rId49" Type="http://schemas.openxmlformats.org/officeDocument/2006/relationships/image" Target="../media/image632.png"/><Relationship Id="rId114" Type="http://schemas.openxmlformats.org/officeDocument/2006/relationships/customXml" Target="../ink/ink660.xml"/><Relationship Id="rId119" Type="http://schemas.openxmlformats.org/officeDocument/2006/relationships/image" Target="../media/image666.png"/><Relationship Id="rId44" Type="http://schemas.openxmlformats.org/officeDocument/2006/relationships/customXml" Target="../ink/ink624.xml"/><Relationship Id="rId60" Type="http://schemas.openxmlformats.org/officeDocument/2006/relationships/customXml" Target="../ink/ink632.xml"/><Relationship Id="rId65" Type="http://schemas.openxmlformats.org/officeDocument/2006/relationships/image" Target="../media/image640.png"/><Relationship Id="rId81" Type="http://schemas.openxmlformats.org/officeDocument/2006/relationships/image" Target="../media/image647.png"/><Relationship Id="rId86" Type="http://schemas.openxmlformats.org/officeDocument/2006/relationships/customXml" Target="../ink/ink646.xml"/><Relationship Id="rId130" Type="http://schemas.openxmlformats.org/officeDocument/2006/relationships/customXml" Target="../ink/ink668.xml"/><Relationship Id="rId135" Type="http://schemas.openxmlformats.org/officeDocument/2006/relationships/image" Target="../media/image674.png"/><Relationship Id="rId151" Type="http://schemas.openxmlformats.org/officeDocument/2006/relationships/image" Target="../media/image682.png"/><Relationship Id="rId156" Type="http://schemas.openxmlformats.org/officeDocument/2006/relationships/customXml" Target="../ink/ink681.xml"/><Relationship Id="rId13" Type="http://schemas.openxmlformats.org/officeDocument/2006/relationships/image" Target="../media/image615.png"/><Relationship Id="rId18" Type="http://schemas.openxmlformats.org/officeDocument/2006/relationships/customXml" Target="../ink/ink611.xml"/><Relationship Id="rId39" Type="http://schemas.openxmlformats.org/officeDocument/2006/relationships/image" Target="../media/image628.png"/><Relationship Id="rId109" Type="http://schemas.openxmlformats.org/officeDocument/2006/relationships/image" Target="../media/image661.png"/><Relationship Id="rId34" Type="http://schemas.openxmlformats.org/officeDocument/2006/relationships/customXml" Target="../ink/ink619.xml"/><Relationship Id="rId50" Type="http://schemas.openxmlformats.org/officeDocument/2006/relationships/customXml" Target="../ink/ink627.xml"/><Relationship Id="rId55" Type="http://schemas.openxmlformats.org/officeDocument/2006/relationships/image" Target="../media/image635.png"/><Relationship Id="rId76" Type="http://schemas.openxmlformats.org/officeDocument/2006/relationships/customXml" Target="../ink/ink640.xml"/><Relationship Id="rId97" Type="http://schemas.openxmlformats.org/officeDocument/2006/relationships/image" Target="../media/image655.png"/><Relationship Id="rId104" Type="http://schemas.openxmlformats.org/officeDocument/2006/relationships/customXml" Target="../ink/ink655.xml"/><Relationship Id="rId120" Type="http://schemas.openxmlformats.org/officeDocument/2006/relationships/customXml" Target="../ink/ink663.xml"/><Relationship Id="rId125" Type="http://schemas.openxmlformats.org/officeDocument/2006/relationships/image" Target="../media/image669.png"/><Relationship Id="rId141" Type="http://schemas.openxmlformats.org/officeDocument/2006/relationships/image" Target="../media/image677.png"/><Relationship Id="rId146" Type="http://schemas.openxmlformats.org/officeDocument/2006/relationships/customXml" Target="../ink/ink676.xml"/><Relationship Id="rId7" Type="http://schemas.openxmlformats.org/officeDocument/2006/relationships/image" Target="../media/image612.png"/><Relationship Id="rId71" Type="http://schemas.openxmlformats.org/officeDocument/2006/relationships/image" Target="../media/image643.png"/><Relationship Id="rId92" Type="http://schemas.openxmlformats.org/officeDocument/2006/relationships/customXml" Target="../ink/ink649.xml"/><Relationship Id="rId2" Type="http://schemas.openxmlformats.org/officeDocument/2006/relationships/image" Target="../media/image3.jpeg"/><Relationship Id="rId29" Type="http://schemas.openxmlformats.org/officeDocument/2006/relationships/image" Target="../media/image623.png"/><Relationship Id="rId24" Type="http://schemas.openxmlformats.org/officeDocument/2006/relationships/customXml" Target="../ink/ink614.xml"/><Relationship Id="rId40" Type="http://schemas.openxmlformats.org/officeDocument/2006/relationships/customXml" Target="../ink/ink622.xml"/><Relationship Id="rId45" Type="http://schemas.openxmlformats.org/officeDocument/2006/relationships/image" Target="../media/image630.png"/><Relationship Id="rId66" Type="http://schemas.openxmlformats.org/officeDocument/2006/relationships/customXml" Target="../ink/ink635.xml"/><Relationship Id="rId87" Type="http://schemas.openxmlformats.org/officeDocument/2006/relationships/image" Target="../media/image650.png"/><Relationship Id="rId110" Type="http://schemas.openxmlformats.org/officeDocument/2006/relationships/customXml" Target="../ink/ink658.xml"/><Relationship Id="rId115" Type="http://schemas.openxmlformats.org/officeDocument/2006/relationships/image" Target="../media/image664.png"/><Relationship Id="rId131" Type="http://schemas.openxmlformats.org/officeDocument/2006/relationships/image" Target="../media/image672.png"/><Relationship Id="rId136" Type="http://schemas.openxmlformats.org/officeDocument/2006/relationships/customXml" Target="../ink/ink671.xml"/><Relationship Id="rId157" Type="http://schemas.openxmlformats.org/officeDocument/2006/relationships/image" Target="../media/image685.png"/><Relationship Id="rId61" Type="http://schemas.openxmlformats.org/officeDocument/2006/relationships/image" Target="../media/image638.png"/><Relationship Id="rId82" Type="http://schemas.openxmlformats.org/officeDocument/2006/relationships/customXml" Target="../ink/ink644.xml"/><Relationship Id="rId152" Type="http://schemas.openxmlformats.org/officeDocument/2006/relationships/customXml" Target="../ink/ink679.xml"/><Relationship Id="rId19" Type="http://schemas.openxmlformats.org/officeDocument/2006/relationships/image" Target="../media/image618.png"/><Relationship Id="rId14" Type="http://schemas.openxmlformats.org/officeDocument/2006/relationships/customXml" Target="../ink/ink609.xml"/><Relationship Id="rId30" Type="http://schemas.openxmlformats.org/officeDocument/2006/relationships/customXml" Target="../ink/ink617.xml"/><Relationship Id="rId35" Type="http://schemas.openxmlformats.org/officeDocument/2006/relationships/image" Target="../media/image626.png"/><Relationship Id="rId56" Type="http://schemas.openxmlformats.org/officeDocument/2006/relationships/customXml" Target="../ink/ink630.xml"/><Relationship Id="rId77" Type="http://schemas.openxmlformats.org/officeDocument/2006/relationships/image" Target="../media/image646.png"/><Relationship Id="rId100" Type="http://schemas.openxmlformats.org/officeDocument/2006/relationships/customXml" Target="../ink/ink653.xml"/><Relationship Id="rId105" Type="http://schemas.openxmlformats.org/officeDocument/2006/relationships/image" Target="../media/image659.png"/><Relationship Id="rId126" Type="http://schemas.openxmlformats.org/officeDocument/2006/relationships/customXml" Target="../ink/ink666.xml"/><Relationship Id="rId147" Type="http://schemas.openxmlformats.org/officeDocument/2006/relationships/image" Target="../media/image680.png"/><Relationship Id="rId8" Type="http://schemas.openxmlformats.org/officeDocument/2006/relationships/customXml" Target="../ink/ink606.xml"/><Relationship Id="rId51" Type="http://schemas.openxmlformats.org/officeDocument/2006/relationships/image" Target="../media/image633.png"/><Relationship Id="rId72" Type="http://schemas.openxmlformats.org/officeDocument/2006/relationships/customXml" Target="../ink/ink638.xml"/><Relationship Id="rId93" Type="http://schemas.openxmlformats.org/officeDocument/2006/relationships/image" Target="../media/image653.png"/><Relationship Id="rId98" Type="http://schemas.openxmlformats.org/officeDocument/2006/relationships/customXml" Target="../ink/ink652.xml"/><Relationship Id="rId121" Type="http://schemas.openxmlformats.org/officeDocument/2006/relationships/image" Target="../media/image667.png"/><Relationship Id="rId142" Type="http://schemas.openxmlformats.org/officeDocument/2006/relationships/customXml" Target="../ink/ink674.xml"/><Relationship Id="rId3" Type="http://schemas.openxmlformats.org/officeDocument/2006/relationships/image" Target="../media/image2.png"/><Relationship Id="rId25" Type="http://schemas.openxmlformats.org/officeDocument/2006/relationships/image" Target="../media/image621.png"/><Relationship Id="rId46" Type="http://schemas.openxmlformats.org/officeDocument/2006/relationships/customXml" Target="../ink/ink625.xml"/><Relationship Id="rId67" Type="http://schemas.openxmlformats.org/officeDocument/2006/relationships/image" Target="../media/image641.png"/><Relationship Id="rId116" Type="http://schemas.openxmlformats.org/officeDocument/2006/relationships/customXml" Target="../ink/ink661.xml"/><Relationship Id="rId137" Type="http://schemas.openxmlformats.org/officeDocument/2006/relationships/image" Target="../media/image675.png"/><Relationship Id="rId158" Type="http://schemas.openxmlformats.org/officeDocument/2006/relationships/customXml" Target="../ink/ink682.xml"/><Relationship Id="rId20" Type="http://schemas.openxmlformats.org/officeDocument/2006/relationships/customXml" Target="../ink/ink612.xml"/><Relationship Id="rId41" Type="http://schemas.openxmlformats.org/officeDocument/2006/relationships/image" Target="../media/image70.png"/><Relationship Id="rId62" Type="http://schemas.openxmlformats.org/officeDocument/2006/relationships/customXml" Target="../ink/ink633.xml"/><Relationship Id="rId83" Type="http://schemas.openxmlformats.org/officeDocument/2006/relationships/image" Target="../media/image648.png"/><Relationship Id="rId88" Type="http://schemas.openxmlformats.org/officeDocument/2006/relationships/customXml" Target="../ink/ink647.xml"/><Relationship Id="rId111" Type="http://schemas.openxmlformats.org/officeDocument/2006/relationships/image" Target="../media/image662.png"/><Relationship Id="rId132" Type="http://schemas.openxmlformats.org/officeDocument/2006/relationships/customXml" Target="../ink/ink669.xml"/><Relationship Id="rId153" Type="http://schemas.openxmlformats.org/officeDocument/2006/relationships/image" Target="../media/image683.png"/><Relationship Id="rId15" Type="http://schemas.openxmlformats.org/officeDocument/2006/relationships/image" Target="../media/image616.png"/><Relationship Id="rId36" Type="http://schemas.openxmlformats.org/officeDocument/2006/relationships/customXml" Target="../ink/ink620.xml"/><Relationship Id="rId57" Type="http://schemas.openxmlformats.org/officeDocument/2006/relationships/image" Target="../media/image636.png"/><Relationship Id="rId106" Type="http://schemas.openxmlformats.org/officeDocument/2006/relationships/customXml" Target="../ink/ink656.xml"/><Relationship Id="rId127" Type="http://schemas.openxmlformats.org/officeDocument/2006/relationships/image" Target="../media/image670.png"/><Relationship Id="rId10" Type="http://schemas.openxmlformats.org/officeDocument/2006/relationships/customXml" Target="../ink/ink607.xml"/><Relationship Id="rId31" Type="http://schemas.openxmlformats.org/officeDocument/2006/relationships/image" Target="../media/image624.png"/><Relationship Id="rId52" Type="http://schemas.openxmlformats.org/officeDocument/2006/relationships/customXml" Target="../ink/ink628.xml"/><Relationship Id="rId73" Type="http://schemas.openxmlformats.org/officeDocument/2006/relationships/image" Target="../media/image644.png"/><Relationship Id="rId78" Type="http://schemas.openxmlformats.org/officeDocument/2006/relationships/customXml" Target="../ink/ink641.xml"/><Relationship Id="rId94" Type="http://schemas.openxmlformats.org/officeDocument/2006/relationships/customXml" Target="../ink/ink650.xml"/><Relationship Id="rId99" Type="http://schemas.openxmlformats.org/officeDocument/2006/relationships/image" Target="../media/image656.png"/><Relationship Id="rId101" Type="http://schemas.openxmlformats.org/officeDocument/2006/relationships/image" Target="../media/image657.png"/><Relationship Id="rId122" Type="http://schemas.openxmlformats.org/officeDocument/2006/relationships/customXml" Target="../ink/ink664.xml"/><Relationship Id="rId143" Type="http://schemas.openxmlformats.org/officeDocument/2006/relationships/image" Target="../media/image678.png"/><Relationship Id="rId148" Type="http://schemas.openxmlformats.org/officeDocument/2006/relationships/customXml" Target="../ink/ink677.xml"/><Relationship Id="rId4" Type="http://schemas.openxmlformats.org/officeDocument/2006/relationships/image" Target="../media/image4.png"/><Relationship Id="rId9" Type="http://schemas.openxmlformats.org/officeDocument/2006/relationships/image" Target="../media/image613.png"/><Relationship Id="rId26" Type="http://schemas.openxmlformats.org/officeDocument/2006/relationships/customXml" Target="../ink/ink615.xml"/><Relationship Id="rId47" Type="http://schemas.openxmlformats.org/officeDocument/2006/relationships/image" Target="../media/image631.png"/><Relationship Id="rId68" Type="http://schemas.openxmlformats.org/officeDocument/2006/relationships/customXml" Target="../ink/ink636.xml"/><Relationship Id="rId89" Type="http://schemas.openxmlformats.org/officeDocument/2006/relationships/image" Target="../media/image651.png"/><Relationship Id="rId112" Type="http://schemas.openxmlformats.org/officeDocument/2006/relationships/customXml" Target="../ink/ink659.xml"/><Relationship Id="rId133" Type="http://schemas.openxmlformats.org/officeDocument/2006/relationships/image" Target="../media/image673.png"/><Relationship Id="rId154" Type="http://schemas.openxmlformats.org/officeDocument/2006/relationships/customXml" Target="../ink/ink680.xml"/><Relationship Id="rId16" Type="http://schemas.openxmlformats.org/officeDocument/2006/relationships/customXml" Target="../ink/ink610.xml"/><Relationship Id="rId37" Type="http://schemas.openxmlformats.org/officeDocument/2006/relationships/image" Target="../media/image627.png"/><Relationship Id="rId58" Type="http://schemas.openxmlformats.org/officeDocument/2006/relationships/customXml" Target="../ink/ink631.xml"/><Relationship Id="rId79" Type="http://schemas.openxmlformats.org/officeDocument/2006/relationships/customXml" Target="../ink/ink642.xml"/><Relationship Id="rId102" Type="http://schemas.openxmlformats.org/officeDocument/2006/relationships/customXml" Target="../ink/ink654.xml"/><Relationship Id="rId123" Type="http://schemas.openxmlformats.org/officeDocument/2006/relationships/image" Target="../media/image668.png"/><Relationship Id="rId144" Type="http://schemas.openxmlformats.org/officeDocument/2006/relationships/customXml" Target="../ink/ink675.xml"/><Relationship Id="rId90" Type="http://schemas.openxmlformats.org/officeDocument/2006/relationships/customXml" Target="../ink/ink648.xml"/><Relationship Id="rId27" Type="http://schemas.openxmlformats.org/officeDocument/2006/relationships/image" Target="../media/image622.png"/><Relationship Id="rId48" Type="http://schemas.openxmlformats.org/officeDocument/2006/relationships/customXml" Target="../ink/ink626.xml"/><Relationship Id="rId69" Type="http://schemas.openxmlformats.org/officeDocument/2006/relationships/image" Target="../media/image642.png"/><Relationship Id="rId113" Type="http://schemas.openxmlformats.org/officeDocument/2006/relationships/image" Target="../media/image663.png"/><Relationship Id="rId134" Type="http://schemas.openxmlformats.org/officeDocument/2006/relationships/customXml" Target="../ink/ink670.xml"/><Relationship Id="rId80" Type="http://schemas.openxmlformats.org/officeDocument/2006/relationships/customXml" Target="../ink/ink643.xml"/><Relationship Id="rId155" Type="http://schemas.openxmlformats.org/officeDocument/2006/relationships/image" Target="../media/image684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44.png"/><Relationship Id="rId21" Type="http://schemas.openxmlformats.org/officeDocument/2006/relationships/image" Target="../media/image696.png"/><Relationship Id="rId42" Type="http://schemas.openxmlformats.org/officeDocument/2006/relationships/customXml" Target="../ink/ink702.xml"/><Relationship Id="rId63" Type="http://schemas.openxmlformats.org/officeDocument/2006/relationships/image" Target="../media/image717.png"/><Relationship Id="rId84" Type="http://schemas.openxmlformats.org/officeDocument/2006/relationships/customXml" Target="../ink/ink723.xml"/><Relationship Id="rId138" Type="http://schemas.openxmlformats.org/officeDocument/2006/relationships/customXml" Target="../ink/ink750.xml"/><Relationship Id="rId107" Type="http://schemas.openxmlformats.org/officeDocument/2006/relationships/image" Target="../media/image739.png"/><Relationship Id="rId11" Type="http://schemas.openxmlformats.org/officeDocument/2006/relationships/image" Target="../media/image691.png"/><Relationship Id="rId32" Type="http://schemas.openxmlformats.org/officeDocument/2006/relationships/customXml" Target="../ink/ink697.xml"/><Relationship Id="rId53" Type="http://schemas.openxmlformats.org/officeDocument/2006/relationships/image" Target="../media/image712.png"/><Relationship Id="rId74" Type="http://schemas.openxmlformats.org/officeDocument/2006/relationships/customXml" Target="../ink/ink718.xml"/><Relationship Id="rId128" Type="http://schemas.openxmlformats.org/officeDocument/2006/relationships/customXml" Target="../ink/ink745.xml"/><Relationship Id="rId149" Type="http://schemas.openxmlformats.org/officeDocument/2006/relationships/image" Target="../media/image760.png"/><Relationship Id="rId5" Type="http://schemas.openxmlformats.org/officeDocument/2006/relationships/image" Target="../media/image688.png"/><Relationship Id="rId95" Type="http://schemas.openxmlformats.org/officeDocument/2006/relationships/image" Target="../media/image733.png"/><Relationship Id="rId22" Type="http://schemas.openxmlformats.org/officeDocument/2006/relationships/customXml" Target="../ink/ink692.xml"/><Relationship Id="rId27" Type="http://schemas.openxmlformats.org/officeDocument/2006/relationships/image" Target="../media/image699.png"/><Relationship Id="rId43" Type="http://schemas.openxmlformats.org/officeDocument/2006/relationships/image" Target="../media/image707.png"/><Relationship Id="rId48" Type="http://schemas.openxmlformats.org/officeDocument/2006/relationships/customXml" Target="../ink/ink705.xml"/><Relationship Id="rId64" Type="http://schemas.openxmlformats.org/officeDocument/2006/relationships/customXml" Target="../ink/ink713.xml"/><Relationship Id="rId69" Type="http://schemas.openxmlformats.org/officeDocument/2006/relationships/image" Target="../media/image720.png"/><Relationship Id="rId113" Type="http://schemas.openxmlformats.org/officeDocument/2006/relationships/image" Target="../media/image742.png"/><Relationship Id="rId118" Type="http://schemas.openxmlformats.org/officeDocument/2006/relationships/customXml" Target="../ink/ink740.xml"/><Relationship Id="rId134" Type="http://schemas.openxmlformats.org/officeDocument/2006/relationships/customXml" Target="../ink/ink748.xml"/><Relationship Id="rId139" Type="http://schemas.openxmlformats.org/officeDocument/2006/relationships/image" Target="../media/image755.png"/><Relationship Id="rId80" Type="http://schemas.openxmlformats.org/officeDocument/2006/relationships/customXml" Target="../ink/ink721.xml"/><Relationship Id="rId85" Type="http://schemas.openxmlformats.org/officeDocument/2006/relationships/image" Target="../media/image728.png"/><Relationship Id="rId150" Type="http://schemas.openxmlformats.org/officeDocument/2006/relationships/customXml" Target="../ink/ink756.xml"/><Relationship Id="rId12" Type="http://schemas.openxmlformats.org/officeDocument/2006/relationships/customXml" Target="../ink/ink687.xml"/><Relationship Id="rId17" Type="http://schemas.openxmlformats.org/officeDocument/2006/relationships/image" Target="../media/image694.png"/><Relationship Id="rId33" Type="http://schemas.openxmlformats.org/officeDocument/2006/relationships/image" Target="../media/image702.png"/><Relationship Id="rId38" Type="http://schemas.openxmlformats.org/officeDocument/2006/relationships/customXml" Target="../ink/ink700.xml"/><Relationship Id="rId59" Type="http://schemas.openxmlformats.org/officeDocument/2006/relationships/image" Target="../media/image715.png"/><Relationship Id="rId103" Type="http://schemas.openxmlformats.org/officeDocument/2006/relationships/image" Target="../media/image737.png"/><Relationship Id="rId108" Type="http://schemas.openxmlformats.org/officeDocument/2006/relationships/customXml" Target="../ink/ink735.xml"/><Relationship Id="rId124" Type="http://schemas.openxmlformats.org/officeDocument/2006/relationships/customXml" Target="../ink/ink743.xml"/><Relationship Id="rId129" Type="http://schemas.openxmlformats.org/officeDocument/2006/relationships/image" Target="../media/image750.png"/><Relationship Id="rId54" Type="http://schemas.openxmlformats.org/officeDocument/2006/relationships/customXml" Target="../ink/ink708.xml"/><Relationship Id="rId70" Type="http://schemas.openxmlformats.org/officeDocument/2006/relationships/customXml" Target="../ink/ink716.xml"/><Relationship Id="rId75" Type="http://schemas.openxmlformats.org/officeDocument/2006/relationships/image" Target="../media/image723.png"/><Relationship Id="rId91" Type="http://schemas.openxmlformats.org/officeDocument/2006/relationships/image" Target="../media/image731.png"/><Relationship Id="rId96" Type="http://schemas.openxmlformats.org/officeDocument/2006/relationships/customXml" Target="../ink/ink729.xml"/><Relationship Id="rId140" Type="http://schemas.openxmlformats.org/officeDocument/2006/relationships/customXml" Target="../ink/ink751.xml"/><Relationship Id="rId145" Type="http://schemas.openxmlformats.org/officeDocument/2006/relationships/image" Target="../media/image75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84.xml"/><Relationship Id="rId23" Type="http://schemas.openxmlformats.org/officeDocument/2006/relationships/image" Target="../media/image697.png"/><Relationship Id="rId28" Type="http://schemas.openxmlformats.org/officeDocument/2006/relationships/customXml" Target="../ink/ink695.xml"/><Relationship Id="rId49" Type="http://schemas.openxmlformats.org/officeDocument/2006/relationships/image" Target="../media/image710.png"/><Relationship Id="rId114" Type="http://schemas.openxmlformats.org/officeDocument/2006/relationships/customXml" Target="../ink/ink738.xml"/><Relationship Id="rId119" Type="http://schemas.openxmlformats.org/officeDocument/2006/relationships/image" Target="../media/image745.png"/><Relationship Id="rId44" Type="http://schemas.openxmlformats.org/officeDocument/2006/relationships/customXml" Target="../ink/ink703.xml"/><Relationship Id="rId60" Type="http://schemas.openxmlformats.org/officeDocument/2006/relationships/customXml" Target="../ink/ink711.xml"/><Relationship Id="rId65" Type="http://schemas.openxmlformats.org/officeDocument/2006/relationships/image" Target="../media/image718.png"/><Relationship Id="rId81" Type="http://schemas.openxmlformats.org/officeDocument/2006/relationships/image" Target="../media/image726.png"/><Relationship Id="rId86" Type="http://schemas.openxmlformats.org/officeDocument/2006/relationships/customXml" Target="../ink/ink724.xml"/><Relationship Id="rId130" Type="http://schemas.openxmlformats.org/officeDocument/2006/relationships/customXml" Target="../ink/ink746.xml"/><Relationship Id="rId135" Type="http://schemas.openxmlformats.org/officeDocument/2006/relationships/image" Target="../media/image753.png"/><Relationship Id="rId151" Type="http://schemas.openxmlformats.org/officeDocument/2006/relationships/image" Target="../media/image761.png"/><Relationship Id="rId13" Type="http://schemas.openxmlformats.org/officeDocument/2006/relationships/image" Target="../media/image692.png"/><Relationship Id="rId18" Type="http://schemas.openxmlformats.org/officeDocument/2006/relationships/customXml" Target="../ink/ink690.xml"/><Relationship Id="rId39" Type="http://schemas.openxmlformats.org/officeDocument/2006/relationships/image" Target="../media/image705.png"/><Relationship Id="rId109" Type="http://schemas.openxmlformats.org/officeDocument/2006/relationships/image" Target="../media/image740.png"/><Relationship Id="rId34" Type="http://schemas.openxmlformats.org/officeDocument/2006/relationships/customXml" Target="../ink/ink698.xml"/><Relationship Id="rId50" Type="http://schemas.openxmlformats.org/officeDocument/2006/relationships/customXml" Target="../ink/ink706.xml"/><Relationship Id="rId55" Type="http://schemas.openxmlformats.org/officeDocument/2006/relationships/image" Target="../media/image713.png"/><Relationship Id="rId76" Type="http://schemas.openxmlformats.org/officeDocument/2006/relationships/customXml" Target="../ink/ink719.xml"/><Relationship Id="rId97" Type="http://schemas.openxmlformats.org/officeDocument/2006/relationships/image" Target="../media/image734.png"/><Relationship Id="rId104" Type="http://schemas.openxmlformats.org/officeDocument/2006/relationships/customXml" Target="../ink/ink733.xml"/><Relationship Id="rId120" Type="http://schemas.openxmlformats.org/officeDocument/2006/relationships/customXml" Target="../ink/ink741.xml"/><Relationship Id="rId125" Type="http://schemas.openxmlformats.org/officeDocument/2006/relationships/image" Target="../media/image748.png"/><Relationship Id="rId141" Type="http://schemas.openxmlformats.org/officeDocument/2006/relationships/image" Target="../media/image756.png"/><Relationship Id="rId146" Type="http://schemas.openxmlformats.org/officeDocument/2006/relationships/customXml" Target="../ink/ink754.xml"/><Relationship Id="rId7" Type="http://schemas.openxmlformats.org/officeDocument/2006/relationships/image" Target="../media/image689.png"/><Relationship Id="rId71" Type="http://schemas.openxmlformats.org/officeDocument/2006/relationships/image" Target="../media/image721.png"/><Relationship Id="rId92" Type="http://schemas.openxmlformats.org/officeDocument/2006/relationships/customXml" Target="../ink/ink727.xml"/><Relationship Id="rId2" Type="http://schemas.openxmlformats.org/officeDocument/2006/relationships/image" Target="../media/image3.jpeg"/><Relationship Id="rId29" Type="http://schemas.openxmlformats.org/officeDocument/2006/relationships/image" Target="../media/image700.png"/><Relationship Id="rId24" Type="http://schemas.openxmlformats.org/officeDocument/2006/relationships/customXml" Target="../ink/ink693.xml"/><Relationship Id="rId40" Type="http://schemas.openxmlformats.org/officeDocument/2006/relationships/customXml" Target="../ink/ink701.xml"/><Relationship Id="rId45" Type="http://schemas.openxmlformats.org/officeDocument/2006/relationships/image" Target="../media/image708.png"/><Relationship Id="rId66" Type="http://schemas.openxmlformats.org/officeDocument/2006/relationships/customXml" Target="../ink/ink714.xml"/><Relationship Id="rId87" Type="http://schemas.openxmlformats.org/officeDocument/2006/relationships/image" Target="../media/image729.png"/><Relationship Id="rId110" Type="http://schemas.openxmlformats.org/officeDocument/2006/relationships/customXml" Target="../ink/ink736.xml"/><Relationship Id="rId115" Type="http://schemas.openxmlformats.org/officeDocument/2006/relationships/image" Target="../media/image743.png"/><Relationship Id="rId131" Type="http://schemas.openxmlformats.org/officeDocument/2006/relationships/image" Target="../media/image751.png"/><Relationship Id="rId136" Type="http://schemas.openxmlformats.org/officeDocument/2006/relationships/customXml" Target="../ink/ink749.xml"/><Relationship Id="rId61" Type="http://schemas.openxmlformats.org/officeDocument/2006/relationships/image" Target="../media/image716.png"/><Relationship Id="rId82" Type="http://schemas.openxmlformats.org/officeDocument/2006/relationships/customXml" Target="../ink/ink722.xml"/><Relationship Id="rId19" Type="http://schemas.openxmlformats.org/officeDocument/2006/relationships/image" Target="../media/image695.png"/><Relationship Id="rId14" Type="http://schemas.openxmlformats.org/officeDocument/2006/relationships/customXml" Target="../ink/ink688.xml"/><Relationship Id="rId30" Type="http://schemas.openxmlformats.org/officeDocument/2006/relationships/customXml" Target="../ink/ink696.xml"/><Relationship Id="rId35" Type="http://schemas.openxmlformats.org/officeDocument/2006/relationships/image" Target="../media/image703.png"/><Relationship Id="rId56" Type="http://schemas.openxmlformats.org/officeDocument/2006/relationships/customXml" Target="../ink/ink709.xml"/><Relationship Id="rId77" Type="http://schemas.openxmlformats.org/officeDocument/2006/relationships/image" Target="../media/image724.png"/><Relationship Id="rId100" Type="http://schemas.openxmlformats.org/officeDocument/2006/relationships/customXml" Target="../ink/ink731.xml"/><Relationship Id="rId105" Type="http://schemas.openxmlformats.org/officeDocument/2006/relationships/image" Target="../media/image738.png"/><Relationship Id="rId126" Type="http://schemas.openxmlformats.org/officeDocument/2006/relationships/customXml" Target="../ink/ink744.xml"/><Relationship Id="rId147" Type="http://schemas.openxmlformats.org/officeDocument/2006/relationships/image" Target="../media/image759.png"/><Relationship Id="rId8" Type="http://schemas.openxmlformats.org/officeDocument/2006/relationships/customXml" Target="../ink/ink685.xml"/><Relationship Id="rId51" Type="http://schemas.openxmlformats.org/officeDocument/2006/relationships/image" Target="../media/image711.png"/><Relationship Id="rId72" Type="http://schemas.openxmlformats.org/officeDocument/2006/relationships/customXml" Target="../ink/ink717.xml"/><Relationship Id="rId93" Type="http://schemas.openxmlformats.org/officeDocument/2006/relationships/image" Target="../media/image732.png"/><Relationship Id="rId98" Type="http://schemas.openxmlformats.org/officeDocument/2006/relationships/customXml" Target="../ink/ink730.xml"/><Relationship Id="rId121" Type="http://schemas.openxmlformats.org/officeDocument/2006/relationships/image" Target="../media/image746.png"/><Relationship Id="rId142" Type="http://schemas.openxmlformats.org/officeDocument/2006/relationships/customXml" Target="../ink/ink752.xml"/><Relationship Id="rId3" Type="http://schemas.openxmlformats.org/officeDocument/2006/relationships/image" Target="../media/image2.png"/><Relationship Id="rId25" Type="http://schemas.openxmlformats.org/officeDocument/2006/relationships/image" Target="../media/image698.png"/><Relationship Id="rId46" Type="http://schemas.openxmlformats.org/officeDocument/2006/relationships/customXml" Target="../ink/ink704.xml"/><Relationship Id="rId67" Type="http://schemas.openxmlformats.org/officeDocument/2006/relationships/image" Target="../media/image719.png"/><Relationship Id="rId116" Type="http://schemas.openxmlformats.org/officeDocument/2006/relationships/customXml" Target="../ink/ink739.xml"/><Relationship Id="rId137" Type="http://schemas.openxmlformats.org/officeDocument/2006/relationships/image" Target="../media/image754.png"/><Relationship Id="rId20" Type="http://schemas.openxmlformats.org/officeDocument/2006/relationships/customXml" Target="../ink/ink691.xml"/><Relationship Id="rId41" Type="http://schemas.openxmlformats.org/officeDocument/2006/relationships/image" Target="../media/image706.png"/><Relationship Id="rId62" Type="http://schemas.openxmlformats.org/officeDocument/2006/relationships/customXml" Target="../ink/ink712.xml"/><Relationship Id="rId83" Type="http://schemas.openxmlformats.org/officeDocument/2006/relationships/image" Target="../media/image727.png"/><Relationship Id="rId88" Type="http://schemas.openxmlformats.org/officeDocument/2006/relationships/customXml" Target="../ink/ink725.xml"/><Relationship Id="rId111" Type="http://schemas.openxmlformats.org/officeDocument/2006/relationships/image" Target="../media/image741.png"/><Relationship Id="rId132" Type="http://schemas.openxmlformats.org/officeDocument/2006/relationships/customXml" Target="../ink/ink747.xml"/><Relationship Id="rId15" Type="http://schemas.openxmlformats.org/officeDocument/2006/relationships/image" Target="../media/image693.png"/><Relationship Id="rId36" Type="http://schemas.openxmlformats.org/officeDocument/2006/relationships/customXml" Target="../ink/ink699.xml"/><Relationship Id="rId57" Type="http://schemas.openxmlformats.org/officeDocument/2006/relationships/image" Target="../media/image714.png"/><Relationship Id="rId106" Type="http://schemas.openxmlformats.org/officeDocument/2006/relationships/customXml" Target="../ink/ink734.xml"/><Relationship Id="rId127" Type="http://schemas.openxmlformats.org/officeDocument/2006/relationships/image" Target="../media/image749.png"/><Relationship Id="rId10" Type="http://schemas.openxmlformats.org/officeDocument/2006/relationships/customXml" Target="../ink/ink686.xml"/><Relationship Id="rId31" Type="http://schemas.openxmlformats.org/officeDocument/2006/relationships/image" Target="../media/image701.png"/><Relationship Id="rId52" Type="http://schemas.openxmlformats.org/officeDocument/2006/relationships/customXml" Target="../ink/ink707.xml"/><Relationship Id="rId73" Type="http://schemas.openxmlformats.org/officeDocument/2006/relationships/image" Target="../media/image722.png"/><Relationship Id="rId78" Type="http://schemas.openxmlformats.org/officeDocument/2006/relationships/customXml" Target="../ink/ink720.xml"/><Relationship Id="rId94" Type="http://schemas.openxmlformats.org/officeDocument/2006/relationships/customXml" Target="../ink/ink728.xml"/><Relationship Id="rId99" Type="http://schemas.openxmlformats.org/officeDocument/2006/relationships/image" Target="../media/image735.png"/><Relationship Id="rId101" Type="http://schemas.openxmlformats.org/officeDocument/2006/relationships/image" Target="../media/image736.png"/><Relationship Id="rId122" Type="http://schemas.openxmlformats.org/officeDocument/2006/relationships/customXml" Target="../ink/ink742.xml"/><Relationship Id="rId143" Type="http://schemas.openxmlformats.org/officeDocument/2006/relationships/image" Target="../media/image757.png"/><Relationship Id="rId148" Type="http://schemas.openxmlformats.org/officeDocument/2006/relationships/customXml" Target="../ink/ink755.xml"/><Relationship Id="rId4" Type="http://schemas.openxmlformats.org/officeDocument/2006/relationships/image" Target="../media/image4.png"/><Relationship Id="rId9" Type="http://schemas.openxmlformats.org/officeDocument/2006/relationships/image" Target="../media/image690.png"/><Relationship Id="rId26" Type="http://schemas.openxmlformats.org/officeDocument/2006/relationships/customXml" Target="../ink/ink694.xml"/><Relationship Id="rId47" Type="http://schemas.openxmlformats.org/officeDocument/2006/relationships/image" Target="../media/image709.png"/><Relationship Id="rId68" Type="http://schemas.openxmlformats.org/officeDocument/2006/relationships/customXml" Target="../ink/ink715.xml"/><Relationship Id="rId89" Type="http://schemas.openxmlformats.org/officeDocument/2006/relationships/image" Target="../media/image730.png"/><Relationship Id="rId112" Type="http://schemas.openxmlformats.org/officeDocument/2006/relationships/customXml" Target="../ink/ink737.xml"/><Relationship Id="rId133" Type="http://schemas.openxmlformats.org/officeDocument/2006/relationships/image" Target="../media/image752.png"/><Relationship Id="rId16" Type="http://schemas.openxmlformats.org/officeDocument/2006/relationships/customXml" Target="../ink/ink689.xml"/><Relationship Id="rId37" Type="http://schemas.openxmlformats.org/officeDocument/2006/relationships/image" Target="../media/image704.png"/><Relationship Id="rId58" Type="http://schemas.openxmlformats.org/officeDocument/2006/relationships/customXml" Target="../ink/ink710.xml"/><Relationship Id="rId79" Type="http://schemas.openxmlformats.org/officeDocument/2006/relationships/image" Target="../media/image725.png"/><Relationship Id="rId102" Type="http://schemas.openxmlformats.org/officeDocument/2006/relationships/customXml" Target="../ink/ink732.xml"/><Relationship Id="rId123" Type="http://schemas.openxmlformats.org/officeDocument/2006/relationships/image" Target="../media/image747.png"/><Relationship Id="rId144" Type="http://schemas.openxmlformats.org/officeDocument/2006/relationships/customXml" Target="../ink/ink753.xml"/><Relationship Id="rId90" Type="http://schemas.openxmlformats.org/officeDocument/2006/relationships/customXml" Target="../ink/ink72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58.xml"/><Relationship Id="rId13" Type="http://schemas.openxmlformats.org/officeDocument/2006/relationships/image" Target="../media/image766.png"/><Relationship Id="rId3" Type="http://schemas.openxmlformats.org/officeDocument/2006/relationships/image" Target="../media/image2.png"/><Relationship Id="rId7" Type="http://schemas.openxmlformats.org/officeDocument/2006/relationships/image" Target="../media/image763.png"/><Relationship Id="rId12" Type="http://schemas.openxmlformats.org/officeDocument/2006/relationships/customXml" Target="../ink/ink760.xml"/><Relationship Id="rId17" Type="http://schemas.openxmlformats.org/officeDocument/2006/relationships/image" Target="../media/image768.png"/><Relationship Id="rId2" Type="http://schemas.openxmlformats.org/officeDocument/2006/relationships/image" Target="../media/image3.jpeg"/><Relationship Id="rId16" Type="http://schemas.openxmlformats.org/officeDocument/2006/relationships/customXml" Target="../ink/ink76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57.xml"/><Relationship Id="rId11" Type="http://schemas.openxmlformats.org/officeDocument/2006/relationships/image" Target="../media/image765.png"/><Relationship Id="rId5" Type="http://schemas.openxmlformats.org/officeDocument/2006/relationships/image" Target="../media/image762.png"/><Relationship Id="rId15" Type="http://schemas.openxmlformats.org/officeDocument/2006/relationships/image" Target="../media/image767.png"/><Relationship Id="rId10" Type="http://schemas.openxmlformats.org/officeDocument/2006/relationships/customXml" Target="../ink/ink759.xml"/><Relationship Id="rId4" Type="http://schemas.openxmlformats.org/officeDocument/2006/relationships/image" Target="../media/image4.png"/><Relationship Id="rId9" Type="http://schemas.openxmlformats.org/officeDocument/2006/relationships/image" Target="../media/image764.png"/><Relationship Id="rId14" Type="http://schemas.openxmlformats.org/officeDocument/2006/relationships/customXml" Target="../ink/ink761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19.xml"/><Relationship Id="rId299" Type="http://schemas.openxmlformats.org/officeDocument/2006/relationships/customXml" Target="../ink/ink910.xml"/><Relationship Id="rId21" Type="http://schemas.openxmlformats.org/officeDocument/2006/relationships/image" Target="../media/image777.png"/><Relationship Id="rId63" Type="http://schemas.openxmlformats.org/officeDocument/2006/relationships/image" Target="../media/image798.png"/><Relationship Id="rId159" Type="http://schemas.openxmlformats.org/officeDocument/2006/relationships/customXml" Target="../ink/ink840.xml"/><Relationship Id="rId324" Type="http://schemas.openxmlformats.org/officeDocument/2006/relationships/image" Target="../media/image927.png"/><Relationship Id="rId170" Type="http://schemas.openxmlformats.org/officeDocument/2006/relationships/image" Target="../media/image850.png"/><Relationship Id="rId226" Type="http://schemas.openxmlformats.org/officeDocument/2006/relationships/image" Target="../media/image878.png"/><Relationship Id="rId268" Type="http://schemas.openxmlformats.org/officeDocument/2006/relationships/image" Target="../media/image899.png"/><Relationship Id="rId32" Type="http://schemas.openxmlformats.org/officeDocument/2006/relationships/customXml" Target="../ink/ink776.xml"/><Relationship Id="rId74" Type="http://schemas.openxmlformats.org/officeDocument/2006/relationships/customXml" Target="../ink/ink797.xml"/><Relationship Id="rId128" Type="http://schemas.openxmlformats.org/officeDocument/2006/relationships/image" Target="../media/image829.png"/><Relationship Id="rId335" Type="http://schemas.openxmlformats.org/officeDocument/2006/relationships/customXml" Target="../ink/ink928.xml"/><Relationship Id="rId5" Type="http://schemas.openxmlformats.org/officeDocument/2006/relationships/image" Target="../media/image769.png"/><Relationship Id="rId181" Type="http://schemas.openxmlformats.org/officeDocument/2006/relationships/customXml" Target="../ink/ink851.xml"/><Relationship Id="rId237" Type="http://schemas.openxmlformats.org/officeDocument/2006/relationships/customXml" Target="../ink/ink879.xml"/><Relationship Id="rId279" Type="http://schemas.openxmlformats.org/officeDocument/2006/relationships/customXml" Target="../ink/ink900.xml"/><Relationship Id="rId43" Type="http://schemas.openxmlformats.org/officeDocument/2006/relationships/image" Target="../media/image788.png"/><Relationship Id="rId139" Type="http://schemas.openxmlformats.org/officeDocument/2006/relationships/customXml" Target="../ink/ink830.xml"/><Relationship Id="rId290" Type="http://schemas.openxmlformats.org/officeDocument/2006/relationships/image" Target="../media/image910.png"/><Relationship Id="rId304" Type="http://schemas.openxmlformats.org/officeDocument/2006/relationships/image" Target="../media/image917.png"/><Relationship Id="rId85" Type="http://schemas.openxmlformats.org/officeDocument/2006/relationships/image" Target="../media/image809.png"/><Relationship Id="rId150" Type="http://schemas.openxmlformats.org/officeDocument/2006/relationships/image" Target="../media/image840.png"/><Relationship Id="rId192" Type="http://schemas.openxmlformats.org/officeDocument/2006/relationships/image" Target="../media/image861.png"/><Relationship Id="rId206" Type="http://schemas.openxmlformats.org/officeDocument/2006/relationships/image" Target="../media/image868.png"/><Relationship Id="rId248" Type="http://schemas.openxmlformats.org/officeDocument/2006/relationships/image" Target="../media/image889.png"/><Relationship Id="rId12" Type="http://schemas.openxmlformats.org/officeDocument/2006/relationships/customXml" Target="../ink/ink766.xml"/><Relationship Id="rId108" Type="http://schemas.openxmlformats.org/officeDocument/2006/relationships/image" Target="../media/image819.png"/><Relationship Id="rId315" Type="http://schemas.openxmlformats.org/officeDocument/2006/relationships/customXml" Target="../ink/ink918.xml"/><Relationship Id="rId54" Type="http://schemas.openxmlformats.org/officeDocument/2006/relationships/customXml" Target="../ink/ink787.xml"/><Relationship Id="rId96" Type="http://schemas.openxmlformats.org/officeDocument/2006/relationships/customXml" Target="../ink/ink808.xml"/><Relationship Id="rId161" Type="http://schemas.openxmlformats.org/officeDocument/2006/relationships/customXml" Target="../ink/ink841.xml"/><Relationship Id="rId217" Type="http://schemas.openxmlformats.org/officeDocument/2006/relationships/customXml" Target="../ink/ink869.xml"/><Relationship Id="rId259" Type="http://schemas.openxmlformats.org/officeDocument/2006/relationships/customXml" Target="../ink/ink890.xml"/><Relationship Id="rId23" Type="http://schemas.openxmlformats.org/officeDocument/2006/relationships/image" Target="../media/image778.png"/><Relationship Id="rId119" Type="http://schemas.openxmlformats.org/officeDocument/2006/relationships/customXml" Target="../ink/ink820.xml"/><Relationship Id="rId270" Type="http://schemas.openxmlformats.org/officeDocument/2006/relationships/image" Target="../media/image900.png"/><Relationship Id="rId326" Type="http://schemas.openxmlformats.org/officeDocument/2006/relationships/image" Target="../media/image928.png"/><Relationship Id="rId65" Type="http://schemas.openxmlformats.org/officeDocument/2006/relationships/image" Target="../media/image799.png"/><Relationship Id="rId130" Type="http://schemas.openxmlformats.org/officeDocument/2006/relationships/image" Target="../media/image830.png"/><Relationship Id="rId172" Type="http://schemas.openxmlformats.org/officeDocument/2006/relationships/image" Target="../media/image851.png"/><Relationship Id="rId228" Type="http://schemas.openxmlformats.org/officeDocument/2006/relationships/image" Target="../media/image879.png"/><Relationship Id="rId281" Type="http://schemas.openxmlformats.org/officeDocument/2006/relationships/customXml" Target="../ink/ink901.xml"/><Relationship Id="rId337" Type="http://schemas.openxmlformats.org/officeDocument/2006/relationships/customXml" Target="../ink/ink929.xml"/><Relationship Id="rId34" Type="http://schemas.openxmlformats.org/officeDocument/2006/relationships/customXml" Target="../ink/ink777.xml"/><Relationship Id="rId76" Type="http://schemas.openxmlformats.org/officeDocument/2006/relationships/customXml" Target="../ink/ink798.xml"/><Relationship Id="rId141" Type="http://schemas.openxmlformats.org/officeDocument/2006/relationships/customXml" Target="../ink/ink831.xml"/><Relationship Id="rId7" Type="http://schemas.openxmlformats.org/officeDocument/2006/relationships/image" Target="../media/image770.png"/><Relationship Id="rId183" Type="http://schemas.openxmlformats.org/officeDocument/2006/relationships/customXml" Target="../ink/ink852.xml"/><Relationship Id="rId239" Type="http://schemas.openxmlformats.org/officeDocument/2006/relationships/customXml" Target="../ink/ink880.xml"/><Relationship Id="rId250" Type="http://schemas.openxmlformats.org/officeDocument/2006/relationships/image" Target="../media/image890.png"/><Relationship Id="rId292" Type="http://schemas.openxmlformats.org/officeDocument/2006/relationships/image" Target="../media/image911.png"/><Relationship Id="rId306" Type="http://schemas.openxmlformats.org/officeDocument/2006/relationships/image" Target="../media/image918.png"/><Relationship Id="rId45" Type="http://schemas.openxmlformats.org/officeDocument/2006/relationships/image" Target="../media/image789.png"/><Relationship Id="rId87" Type="http://schemas.openxmlformats.org/officeDocument/2006/relationships/image" Target="../media/image810.png"/><Relationship Id="rId110" Type="http://schemas.openxmlformats.org/officeDocument/2006/relationships/image" Target="../media/image820.png"/><Relationship Id="rId152" Type="http://schemas.openxmlformats.org/officeDocument/2006/relationships/image" Target="../media/image841.png"/><Relationship Id="rId173" Type="http://schemas.openxmlformats.org/officeDocument/2006/relationships/customXml" Target="../ink/ink847.xml"/><Relationship Id="rId194" Type="http://schemas.openxmlformats.org/officeDocument/2006/relationships/image" Target="../media/image862.png"/><Relationship Id="rId208" Type="http://schemas.openxmlformats.org/officeDocument/2006/relationships/image" Target="../media/image869.png"/><Relationship Id="rId229" Type="http://schemas.openxmlformats.org/officeDocument/2006/relationships/customXml" Target="../ink/ink875.xml"/><Relationship Id="rId240" Type="http://schemas.openxmlformats.org/officeDocument/2006/relationships/image" Target="../media/image885.png"/><Relationship Id="rId261" Type="http://schemas.openxmlformats.org/officeDocument/2006/relationships/customXml" Target="../ink/ink891.xml"/><Relationship Id="rId14" Type="http://schemas.openxmlformats.org/officeDocument/2006/relationships/customXml" Target="../ink/ink767.xml"/><Relationship Id="rId35" Type="http://schemas.openxmlformats.org/officeDocument/2006/relationships/image" Target="../media/image784.png"/><Relationship Id="rId56" Type="http://schemas.openxmlformats.org/officeDocument/2006/relationships/customXml" Target="../ink/ink788.xml"/><Relationship Id="rId77" Type="http://schemas.openxmlformats.org/officeDocument/2006/relationships/image" Target="../media/image805.png"/><Relationship Id="rId100" Type="http://schemas.openxmlformats.org/officeDocument/2006/relationships/customXml" Target="../ink/ink810.xml"/><Relationship Id="rId282" Type="http://schemas.openxmlformats.org/officeDocument/2006/relationships/image" Target="../media/image906.png"/><Relationship Id="rId317" Type="http://schemas.openxmlformats.org/officeDocument/2006/relationships/customXml" Target="../ink/ink919.xml"/><Relationship Id="rId338" Type="http://schemas.openxmlformats.org/officeDocument/2006/relationships/image" Target="../media/image934.png"/><Relationship Id="rId8" Type="http://schemas.openxmlformats.org/officeDocument/2006/relationships/customXml" Target="../ink/ink764.xml"/><Relationship Id="rId98" Type="http://schemas.openxmlformats.org/officeDocument/2006/relationships/customXml" Target="../ink/ink809.xml"/><Relationship Id="rId121" Type="http://schemas.openxmlformats.org/officeDocument/2006/relationships/customXml" Target="../ink/ink821.xml"/><Relationship Id="rId142" Type="http://schemas.openxmlformats.org/officeDocument/2006/relationships/image" Target="../media/image836.png"/><Relationship Id="rId163" Type="http://schemas.openxmlformats.org/officeDocument/2006/relationships/customXml" Target="../ink/ink842.xml"/><Relationship Id="rId184" Type="http://schemas.openxmlformats.org/officeDocument/2006/relationships/image" Target="../media/image857.png"/><Relationship Id="rId219" Type="http://schemas.openxmlformats.org/officeDocument/2006/relationships/customXml" Target="../ink/ink870.xml"/><Relationship Id="rId230" Type="http://schemas.openxmlformats.org/officeDocument/2006/relationships/image" Target="../media/image880.png"/><Relationship Id="rId251" Type="http://schemas.openxmlformats.org/officeDocument/2006/relationships/customXml" Target="../ink/ink886.xml"/><Relationship Id="rId25" Type="http://schemas.openxmlformats.org/officeDocument/2006/relationships/image" Target="../media/image779.png"/><Relationship Id="rId46" Type="http://schemas.openxmlformats.org/officeDocument/2006/relationships/customXml" Target="../ink/ink783.xml"/><Relationship Id="rId67" Type="http://schemas.openxmlformats.org/officeDocument/2006/relationships/image" Target="../media/image800.png"/><Relationship Id="rId272" Type="http://schemas.openxmlformats.org/officeDocument/2006/relationships/image" Target="../media/image901.png"/><Relationship Id="rId293" Type="http://schemas.openxmlformats.org/officeDocument/2006/relationships/customXml" Target="../ink/ink907.xml"/><Relationship Id="rId307" Type="http://schemas.openxmlformats.org/officeDocument/2006/relationships/customXml" Target="../ink/ink914.xml"/><Relationship Id="rId328" Type="http://schemas.openxmlformats.org/officeDocument/2006/relationships/image" Target="../media/image929.png"/><Relationship Id="rId88" Type="http://schemas.openxmlformats.org/officeDocument/2006/relationships/customXml" Target="../ink/ink804.xml"/><Relationship Id="rId111" Type="http://schemas.openxmlformats.org/officeDocument/2006/relationships/customXml" Target="../ink/ink816.xml"/><Relationship Id="rId132" Type="http://schemas.openxmlformats.org/officeDocument/2006/relationships/image" Target="../media/image831.png"/><Relationship Id="rId153" Type="http://schemas.openxmlformats.org/officeDocument/2006/relationships/customXml" Target="../ink/ink837.xml"/><Relationship Id="rId174" Type="http://schemas.openxmlformats.org/officeDocument/2006/relationships/image" Target="../media/image852.png"/><Relationship Id="rId195" Type="http://schemas.openxmlformats.org/officeDocument/2006/relationships/customXml" Target="../ink/ink858.xml"/><Relationship Id="rId209" Type="http://schemas.openxmlformats.org/officeDocument/2006/relationships/customXml" Target="../ink/ink865.xml"/><Relationship Id="rId220" Type="http://schemas.openxmlformats.org/officeDocument/2006/relationships/image" Target="../media/image875.png"/><Relationship Id="rId241" Type="http://schemas.openxmlformats.org/officeDocument/2006/relationships/customXml" Target="../ink/ink881.xml"/><Relationship Id="rId15" Type="http://schemas.openxmlformats.org/officeDocument/2006/relationships/image" Target="../media/image774.png"/><Relationship Id="rId36" Type="http://schemas.openxmlformats.org/officeDocument/2006/relationships/customXml" Target="../ink/ink778.xml"/><Relationship Id="rId57" Type="http://schemas.openxmlformats.org/officeDocument/2006/relationships/image" Target="../media/image795.png"/><Relationship Id="rId262" Type="http://schemas.openxmlformats.org/officeDocument/2006/relationships/image" Target="../media/image896.png"/><Relationship Id="rId283" Type="http://schemas.openxmlformats.org/officeDocument/2006/relationships/customXml" Target="../ink/ink902.xml"/><Relationship Id="rId318" Type="http://schemas.openxmlformats.org/officeDocument/2006/relationships/image" Target="../media/image924.png"/><Relationship Id="rId339" Type="http://schemas.openxmlformats.org/officeDocument/2006/relationships/customXml" Target="../ink/ink930.xml"/><Relationship Id="rId78" Type="http://schemas.openxmlformats.org/officeDocument/2006/relationships/customXml" Target="../ink/ink799.xml"/><Relationship Id="rId99" Type="http://schemas.openxmlformats.org/officeDocument/2006/relationships/image" Target="../media/image816.png"/><Relationship Id="rId101" Type="http://schemas.openxmlformats.org/officeDocument/2006/relationships/image" Target="../media/image70.png"/><Relationship Id="rId122" Type="http://schemas.openxmlformats.org/officeDocument/2006/relationships/image" Target="../media/image826.png"/><Relationship Id="rId143" Type="http://schemas.openxmlformats.org/officeDocument/2006/relationships/customXml" Target="../ink/ink832.xml"/><Relationship Id="rId164" Type="http://schemas.openxmlformats.org/officeDocument/2006/relationships/image" Target="../media/image847.png"/><Relationship Id="rId185" Type="http://schemas.openxmlformats.org/officeDocument/2006/relationships/customXml" Target="../ink/ink853.xml"/><Relationship Id="rId9" Type="http://schemas.openxmlformats.org/officeDocument/2006/relationships/image" Target="../media/image771.png"/><Relationship Id="rId210" Type="http://schemas.openxmlformats.org/officeDocument/2006/relationships/image" Target="../media/image870.png"/><Relationship Id="rId26" Type="http://schemas.openxmlformats.org/officeDocument/2006/relationships/customXml" Target="../ink/ink773.xml"/><Relationship Id="rId231" Type="http://schemas.openxmlformats.org/officeDocument/2006/relationships/customXml" Target="../ink/ink876.xml"/><Relationship Id="rId252" Type="http://schemas.openxmlformats.org/officeDocument/2006/relationships/image" Target="../media/image891.png"/><Relationship Id="rId273" Type="http://schemas.openxmlformats.org/officeDocument/2006/relationships/customXml" Target="../ink/ink897.xml"/><Relationship Id="rId294" Type="http://schemas.openxmlformats.org/officeDocument/2006/relationships/image" Target="../media/image912.png"/><Relationship Id="rId308" Type="http://schemas.openxmlformats.org/officeDocument/2006/relationships/image" Target="../media/image919.png"/><Relationship Id="rId329" Type="http://schemas.openxmlformats.org/officeDocument/2006/relationships/customXml" Target="../ink/ink925.xml"/><Relationship Id="rId47" Type="http://schemas.openxmlformats.org/officeDocument/2006/relationships/image" Target="../media/image790.png"/><Relationship Id="rId68" Type="http://schemas.openxmlformats.org/officeDocument/2006/relationships/customXml" Target="../ink/ink794.xml"/><Relationship Id="rId89" Type="http://schemas.openxmlformats.org/officeDocument/2006/relationships/image" Target="../media/image811.png"/><Relationship Id="rId112" Type="http://schemas.openxmlformats.org/officeDocument/2006/relationships/image" Target="../media/image821.png"/><Relationship Id="rId133" Type="http://schemas.openxmlformats.org/officeDocument/2006/relationships/customXml" Target="../ink/ink827.xml"/><Relationship Id="rId154" Type="http://schemas.openxmlformats.org/officeDocument/2006/relationships/image" Target="../media/image842.png"/><Relationship Id="rId175" Type="http://schemas.openxmlformats.org/officeDocument/2006/relationships/customXml" Target="../ink/ink848.xml"/><Relationship Id="rId340" Type="http://schemas.openxmlformats.org/officeDocument/2006/relationships/image" Target="../media/image935.png"/><Relationship Id="rId196" Type="http://schemas.openxmlformats.org/officeDocument/2006/relationships/image" Target="../media/image863.png"/><Relationship Id="rId200" Type="http://schemas.openxmlformats.org/officeDocument/2006/relationships/image" Target="../media/image865.png"/><Relationship Id="rId16" Type="http://schemas.openxmlformats.org/officeDocument/2006/relationships/customXml" Target="../ink/ink768.xml"/><Relationship Id="rId221" Type="http://schemas.openxmlformats.org/officeDocument/2006/relationships/customXml" Target="../ink/ink871.xml"/><Relationship Id="rId242" Type="http://schemas.openxmlformats.org/officeDocument/2006/relationships/image" Target="../media/image886.png"/><Relationship Id="rId263" Type="http://schemas.openxmlformats.org/officeDocument/2006/relationships/customXml" Target="../ink/ink892.xml"/><Relationship Id="rId284" Type="http://schemas.openxmlformats.org/officeDocument/2006/relationships/image" Target="../media/image907.png"/><Relationship Id="rId319" Type="http://schemas.openxmlformats.org/officeDocument/2006/relationships/customXml" Target="../ink/ink920.xml"/><Relationship Id="rId37" Type="http://schemas.openxmlformats.org/officeDocument/2006/relationships/image" Target="../media/image785.png"/><Relationship Id="rId58" Type="http://schemas.openxmlformats.org/officeDocument/2006/relationships/customXml" Target="../ink/ink789.xml"/><Relationship Id="rId79" Type="http://schemas.openxmlformats.org/officeDocument/2006/relationships/image" Target="../media/image806.png"/><Relationship Id="rId102" Type="http://schemas.openxmlformats.org/officeDocument/2006/relationships/customXml" Target="../ink/ink811.xml"/><Relationship Id="rId123" Type="http://schemas.openxmlformats.org/officeDocument/2006/relationships/customXml" Target="../ink/ink822.xml"/><Relationship Id="rId144" Type="http://schemas.openxmlformats.org/officeDocument/2006/relationships/image" Target="../media/image837.png"/><Relationship Id="rId330" Type="http://schemas.openxmlformats.org/officeDocument/2006/relationships/image" Target="../media/image930.png"/><Relationship Id="rId90" Type="http://schemas.openxmlformats.org/officeDocument/2006/relationships/customXml" Target="../ink/ink805.xml"/><Relationship Id="rId165" Type="http://schemas.openxmlformats.org/officeDocument/2006/relationships/customXml" Target="../ink/ink843.xml"/><Relationship Id="rId186" Type="http://schemas.openxmlformats.org/officeDocument/2006/relationships/image" Target="../media/image858.png"/><Relationship Id="rId211" Type="http://schemas.openxmlformats.org/officeDocument/2006/relationships/customXml" Target="../ink/ink866.xml"/><Relationship Id="rId232" Type="http://schemas.openxmlformats.org/officeDocument/2006/relationships/image" Target="../media/image881.png"/><Relationship Id="rId253" Type="http://schemas.openxmlformats.org/officeDocument/2006/relationships/customXml" Target="../ink/ink887.xml"/><Relationship Id="rId274" Type="http://schemas.openxmlformats.org/officeDocument/2006/relationships/image" Target="../media/image902.png"/><Relationship Id="rId295" Type="http://schemas.openxmlformats.org/officeDocument/2006/relationships/customXml" Target="../ink/ink908.xml"/><Relationship Id="rId309" Type="http://schemas.openxmlformats.org/officeDocument/2006/relationships/customXml" Target="../ink/ink915.xml"/><Relationship Id="rId27" Type="http://schemas.openxmlformats.org/officeDocument/2006/relationships/image" Target="../media/image780.png"/><Relationship Id="rId48" Type="http://schemas.openxmlformats.org/officeDocument/2006/relationships/customXml" Target="../ink/ink784.xml"/><Relationship Id="rId69" Type="http://schemas.openxmlformats.org/officeDocument/2006/relationships/image" Target="../media/image801.png"/><Relationship Id="rId113" Type="http://schemas.openxmlformats.org/officeDocument/2006/relationships/customXml" Target="../ink/ink817.xml"/><Relationship Id="rId134" Type="http://schemas.openxmlformats.org/officeDocument/2006/relationships/image" Target="../media/image832.png"/><Relationship Id="rId320" Type="http://schemas.openxmlformats.org/officeDocument/2006/relationships/image" Target="../media/image925.png"/><Relationship Id="rId80" Type="http://schemas.openxmlformats.org/officeDocument/2006/relationships/customXml" Target="../ink/ink800.xml"/><Relationship Id="rId155" Type="http://schemas.openxmlformats.org/officeDocument/2006/relationships/customXml" Target="../ink/ink838.xml"/><Relationship Id="rId176" Type="http://schemas.openxmlformats.org/officeDocument/2006/relationships/image" Target="../media/image853.png"/><Relationship Id="rId197" Type="http://schemas.openxmlformats.org/officeDocument/2006/relationships/customXml" Target="../ink/ink859.xml"/><Relationship Id="rId201" Type="http://schemas.openxmlformats.org/officeDocument/2006/relationships/customXml" Target="../ink/ink861.xml"/><Relationship Id="rId222" Type="http://schemas.openxmlformats.org/officeDocument/2006/relationships/image" Target="../media/image876.png"/><Relationship Id="rId243" Type="http://schemas.openxmlformats.org/officeDocument/2006/relationships/customXml" Target="../ink/ink882.xml"/><Relationship Id="rId264" Type="http://schemas.openxmlformats.org/officeDocument/2006/relationships/image" Target="../media/image897.png"/><Relationship Id="rId285" Type="http://schemas.openxmlformats.org/officeDocument/2006/relationships/customXml" Target="../ink/ink903.xml"/><Relationship Id="rId17" Type="http://schemas.openxmlformats.org/officeDocument/2006/relationships/image" Target="../media/image775.png"/><Relationship Id="rId38" Type="http://schemas.openxmlformats.org/officeDocument/2006/relationships/customXml" Target="../ink/ink779.xml"/><Relationship Id="rId59" Type="http://schemas.openxmlformats.org/officeDocument/2006/relationships/image" Target="../media/image796.png"/><Relationship Id="rId103" Type="http://schemas.openxmlformats.org/officeDocument/2006/relationships/customXml" Target="../ink/ink812.xml"/><Relationship Id="rId124" Type="http://schemas.openxmlformats.org/officeDocument/2006/relationships/image" Target="../media/image827.png"/><Relationship Id="rId310" Type="http://schemas.openxmlformats.org/officeDocument/2006/relationships/image" Target="../media/image920.png"/><Relationship Id="rId70" Type="http://schemas.openxmlformats.org/officeDocument/2006/relationships/customXml" Target="../ink/ink795.xml"/><Relationship Id="rId91" Type="http://schemas.openxmlformats.org/officeDocument/2006/relationships/image" Target="../media/image812.png"/><Relationship Id="rId145" Type="http://schemas.openxmlformats.org/officeDocument/2006/relationships/customXml" Target="../ink/ink833.xml"/><Relationship Id="rId166" Type="http://schemas.openxmlformats.org/officeDocument/2006/relationships/image" Target="../media/image848.png"/><Relationship Id="rId187" Type="http://schemas.openxmlformats.org/officeDocument/2006/relationships/customXml" Target="../ink/ink854.xml"/><Relationship Id="rId331" Type="http://schemas.openxmlformats.org/officeDocument/2006/relationships/customXml" Target="../ink/ink926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71.png"/><Relationship Id="rId233" Type="http://schemas.openxmlformats.org/officeDocument/2006/relationships/customXml" Target="../ink/ink877.xml"/><Relationship Id="rId254" Type="http://schemas.openxmlformats.org/officeDocument/2006/relationships/image" Target="../media/image892.png"/><Relationship Id="rId28" Type="http://schemas.openxmlformats.org/officeDocument/2006/relationships/customXml" Target="../ink/ink774.xml"/><Relationship Id="rId49" Type="http://schemas.openxmlformats.org/officeDocument/2006/relationships/image" Target="../media/image791.png"/><Relationship Id="rId114" Type="http://schemas.openxmlformats.org/officeDocument/2006/relationships/image" Target="../media/image822.png"/><Relationship Id="rId275" Type="http://schemas.openxmlformats.org/officeDocument/2006/relationships/customXml" Target="../ink/ink898.xml"/><Relationship Id="rId296" Type="http://schemas.openxmlformats.org/officeDocument/2006/relationships/image" Target="../media/image913.png"/><Relationship Id="rId300" Type="http://schemas.openxmlformats.org/officeDocument/2006/relationships/image" Target="../media/image915.png"/><Relationship Id="rId60" Type="http://schemas.openxmlformats.org/officeDocument/2006/relationships/customXml" Target="../ink/ink790.xml"/><Relationship Id="rId81" Type="http://schemas.openxmlformats.org/officeDocument/2006/relationships/image" Target="../media/image807.png"/><Relationship Id="rId135" Type="http://schemas.openxmlformats.org/officeDocument/2006/relationships/customXml" Target="../ink/ink828.xml"/><Relationship Id="rId156" Type="http://schemas.openxmlformats.org/officeDocument/2006/relationships/image" Target="../media/image843.png"/><Relationship Id="rId177" Type="http://schemas.openxmlformats.org/officeDocument/2006/relationships/customXml" Target="../ink/ink849.xml"/><Relationship Id="rId198" Type="http://schemas.openxmlformats.org/officeDocument/2006/relationships/image" Target="../media/image864.png"/><Relationship Id="rId321" Type="http://schemas.openxmlformats.org/officeDocument/2006/relationships/customXml" Target="../ink/ink921.xml"/><Relationship Id="rId202" Type="http://schemas.openxmlformats.org/officeDocument/2006/relationships/image" Target="../media/image866.png"/><Relationship Id="rId223" Type="http://schemas.openxmlformats.org/officeDocument/2006/relationships/customXml" Target="../ink/ink872.xml"/><Relationship Id="rId244" Type="http://schemas.openxmlformats.org/officeDocument/2006/relationships/image" Target="../media/image887.png"/><Relationship Id="rId18" Type="http://schemas.openxmlformats.org/officeDocument/2006/relationships/customXml" Target="../ink/ink769.xml"/><Relationship Id="rId39" Type="http://schemas.openxmlformats.org/officeDocument/2006/relationships/image" Target="../media/image786.png"/><Relationship Id="rId265" Type="http://schemas.openxmlformats.org/officeDocument/2006/relationships/customXml" Target="../ink/ink893.xml"/><Relationship Id="rId286" Type="http://schemas.openxmlformats.org/officeDocument/2006/relationships/image" Target="../media/image908.png"/><Relationship Id="rId50" Type="http://schemas.openxmlformats.org/officeDocument/2006/relationships/customXml" Target="../ink/ink785.xml"/><Relationship Id="rId104" Type="http://schemas.openxmlformats.org/officeDocument/2006/relationships/image" Target="../media/image817.png"/><Relationship Id="rId125" Type="http://schemas.openxmlformats.org/officeDocument/2006/relationships/customXml" Target="../ink/ink823.xml"/><Relationship Id="rId146" Type="http://schemas.openxmlformats.org/officeDocument/2006/relationships/image" Target="../media/image838.png"/><Relationship Id="rId167" Type="http://schemas.openxmlformats.org/officeDocument/2006/relationships/customXml" Target="../ink/ink844.xml"/><Relationship Id="rId188" Type="http://schemas.openxmlformats.org/officeDocument/2006/relationships/image" Target="../media/image859.png"/><Relationship Id="rId311" Type="http://schemas.openxmlformats.org/officeDocument/2006/relationships/customXml" Target="../ink/ink916.xml"/><Relationship Id="rId332" Type="http://schemas.openxmlformats.org/officeDocument/2006/relationships/image" Target="../media/image931.png"/><Relationship Id="rId71" Type="http://schemas.openxmlformats.org/officeDocument/2006/relationships/image" Target="../media/image802.png"/><Relationship Id="rId92" Type="http://schemas.openxmlformats.org/officeDocument/2006/relationships/customXml" Target="../ink/ink806.xml"/><Relationship Id="rId213" Type="http://schemas.openxmlformats.org/officeDocument/2006/relationships/customXml" Target="../ink/ink867.xml"/><Relationship Id="rId234" Type="http://schemas.openxmlformats.org/officeDocument/2006/relationships/image" Target="../media/image882.png"/><Relationship Id="rId2" Type="http://schemas.openxmlformats.org/officeDocument/2006/relationships/image" Target="../media/image3.jpeg"/><Relationship Id="rId29" Type="http://schemas.openxmlformats.org/officeDocument/2006/relationships/image" Target="../media/image781.png"/><Relationship Id="rId255" Type="http://schemas.openxmlformats.org/officeDocument/2006/relationships/customXml" Target="../ink/ink888.xml"/><Relationship Id="rId276" Type="http://schemas.openxmlformats.org/officeDocument/2006/relationships/image" Target="../media/image903.png"/><Relationship Id="rId297" Type="http://schemas.openxmlformats.org/officeDocument/2006/relationships/customXml" Target="../ink/ink909.xml"/><Relationship Id="rId40" Type="http://schemas.openxmlformats.org/officeDocument/2006/relationships/customXml" Target="../ink/ink780.xml"/><Relationship Id="rId115" Type="http://schemas.openxmlformats.org/officeDocument/2006/relationships/customXml" Target="../ink/ink818.xml"/><Relationship Id="rId136" Type="http://schemas.openxmlformats.org/officeDocument/2006/relationships/image" Target="../media/image833.png"/><Relationship Id="rId157" Type="http://schemas.openxmlformats.org/officeDocument/2006/relationships/customXml" Target="../ink/ink839.xml"/><Relationship Id="rId178" Type="http://schemas.openxmlformats.org/officeDocument/2006/relationships/image" Target="../media/image854.png"/><Relationship Id="rId301" Type="http://schemas.openxmlformats.org/officeDocument/2006/relationships/customXml" Target="../ink/ink911.xml"/><Relationship Id="rId322" Type="http://schemas.openxmlformats.org/officeDocument/2006/relationships/image" Target="../media/image926.png"/><Relationship Id="rId61" Type="http://schemas.openxmlformats.org/officeDocument/2006/relationships/image" Target="../media/image797.png"/><Relationship Id="rId82" Type="http://schemas.openxmlformats.org/officeDocument/2006/relationships/customXml" Target="../ink/ink801.xml"/><Relationship Id="rId199" Type="http://schemas.openxmlformats.org/officeDocument/2006/relationships/customXml" Target="../ink/ink860.xml"/><Relationship Id="rId203" Type="http://schemas.openxmlformats.org/officeDocument/2006/relationships/customXml" Target="../ink/ink862.xml"/><Relationship Id="rId19" Type="http://schemas.openxmlformats.org/officeDocument/2006/relationships/image" Target="../media/image776.png"/><Relationship Id="rId224" Type="http://schemas.openxmlformats.org/officeDocument/2006/relationships/image" Target="../media/image877.png"/><Relationship Id="rId245" Type="http://schemas.openxmlformats.org/officeDocument/2006/relationships/customXml" Target="../ink/ink883.xml"/><Relationship Id="rId266" Type="http://schemas.openxmlformats.org/officeDocument/2006/relationships/image" Target="../media/image898.png"/><Relationship Id="rId287" Type="http://schemas.openxmlformats.org/officeDocument/2006/relationships/customXml" Target="../ink/ink904.xml"/><Relationship Id="rId30" Type="http://schemas.openxmlformats.org/officeDocument/2006/relationships/customXml" Target="../ink/ink775.xml"/><Relationship Id="rId105" Type="http://schemas.openxmlformats.org/officeDocument/2006/relationships/customXml" Target="../ink/ink813.xml"/><Relationship Id="rId126" Type="http://schemas.openxmlformats.org/officeDocument/2006/relationships/image" Target="../media/image828.png"/><Relationship Id="rId147" Type="http://schemas.openxmlformats.org/officeDocument/2006/relationships/customXml" Target="../ink/ink834.xml"/><Relationship Id="rId168" Type="http://schemas.openxmlformats.org/officeDocument/2006/relationships/image" Target="../media/image849.png"/><Relationship Id="rId312" Type="http://schemas.openxmlformats.org/officeDocument/2006/relationships/image" Target="../media/image921.png"/><Relationship Id="rId333" Type="http://schemas.openxmlformats.org/officeDocument/2006/relationships/customXml" Target="../ink/ink927.xml"/><Relationship Id="rId51" Type="http://schemas.openxmlformats.org/officeDocument/2006/relationships/image" Target="../media/image792.png"/><Relationship Id="rId72" Type="http://schemas.openxmlformats.org/officeDocument/2006/relationships/customXml" Target="../ink/ink796.xml"/><Relationship Id="rId93" Type="http://schemas.openxmlformats.org/officeDocument/2006/relationships/image" Target="../media/image813.png"/><Relationship Id="rId189" Type="http://schemas.openxmlformats.org/officeDocument/2006/relationships/customXml" Target="../ink/ink855.xml"/><Relationship Id="rId3" Type="http://schemas.openxmlformats.org/officeDocument/2006/relationships/image" Target="../media/image2.png"/><Relationship Id="rId214" Type="http://schemas.openxmlformats.org/officeDocument/2006/relationships/image" Target="../media/image872.png"/><Relationship Id="rId235" Type="http://schemas.openxmlformats.org/officeDocument/2006/relationships/customXml" Target="../ink/ink878.xml"/><Relationship Id="rId256" Type="http://schemas.openxmlformats.org/officeDocument/2006/relationships/image" Target="../media/image893.png"/><Relationship Id="rId277" Type="http://schemas.openxmlformats.org/officeDocument/2006/relationships/customXml" Target="../ink/ink899.xml"/><Relationship Id="rId298" Type="http://schemas.openxmlformats.org/officeDocument/2006/relationships/image" Target="../media/image914.png"/><Relationship Id="rId116" Type="http://schemas.openxmlformats.org/officeDocument/2006/relationships/image" Target="../media/image823.png"/><Relationship Id="rId137" Type="http://schemas.openxmlformats.org/officeDocument/2006/relationships/customXml" Target="../ink/ink829.xml"/><Relationship Id="rId158" Type="http://schemas.openxmlformats.org/officeDocument/2006/relationships/image" Target="../media/image844.png"/><Relationship Id="rId302" Type="http://schemas.openxmlformats.org/officeDocument/2006/relationships/image" Target="../media/image916.png"/><Relationship Id="rId323" Type="http://schemas.openxmlformats.org/officeDocument/2006/relationships/customXml" Target="../ink/ink922.xml"/><Relationship Id="rId20" Type="http://schemas.openxmlformats.org/officeDocument/2006/relationships/customXml" Target="../ink/ink770.xml"/><Relationship Id="rId41" Type="http://schemas.openxmlformats.org/officeDocument/2006/relationships/image" Target="../media/image787.png"/><Relationship Id="rId62" Type="http://schemas.openxmlformats.org/officeDocument/2006/relationships/customXml" Target="../ink/ink791.xml"/><Relationship Id="rId83" Type="http://schemas.openxmlformats.org/officeDocument/2006/relationships/image" Target="../media/image808.png"/><Relationship Id="rId179" Type="http://schemas.openxmlformats.org/officeDocument/2006/relationships/customXml" Target="../ink/ink850.xml"/><Relationship Id="rId190" Type="http://schemas.openxmlformats.org/officeDocument/2006/relationships/image" Target="../media/image860.png"/><Relationship Id="rId204" Type="http://schemas.openxmlformats.org/officeDocument/2006/relationships/image" Target="../media/image867.png"/><Relationship Id="rId225" Type="http://schemas.openxmlformats.org/officeDocument/2006/relationships/customXml" Target="../ink/ink873.xml"/><Relationship Id="rId246" Type="http://schemas.openxmlformats.org/officeDocument/2006/relationships/image" Target="../media/image888.png"/><Relationship Id="rId267" Type="http://schemas.openxmlformats.org/officeDocument/2006/relationships/customXml" Target="../ink/ink894.xml"/><Relationship Id="rId288" Type="http://schemas.openxmlformats.org/officeDocument/2006/relationships/image" Target="../media/image909.png"/><Relationship Id="rId106" Type="http://schemas.openxmlformats.org/officeDocument/2006/relationships/image" Target="../media/image818.png"/><Relationship Id="rId127" Type="http://schemas.openxmlformats.org/officeDocument/2006/relationships/customXml" Target="../ink/ink824.xml"/><Relationship Id="rId313" Type="http://schemas.openxmlformats.org/officeDocument/2006/relationships/customXml" Target="../ink/ink917.xml"/><Relationship Id="rId10" Type="http://schemas.openxmlformats.org/officeDocument/2006/relationships/customXml" Target="../ink/ink765.xml"/><Relationship Id="rId31" Type="http://schemas.openxmlformats.org/officeDocument/2006/relationships/image" Target="../media/image782.png"/><Relationship Id="rId52" Type="http://schemas.openxmlformats.org/officeDocument/2006/relationships/customXml" Target="../ink/ink786.xml"/><Relationship Id="rId73" Type="http://schemas.openxmlformats.org/officeDocument/2006/relationships/image" Target="../media/image803.png"/><Relationship Id="rId94" Type="http://schemas.openxmlformats.org/officeDocument/2006/relationships/customXml" Target="../ink/ink807.xml"/><Relationship Id="rId148" Type="http://schemas.openxmlformats.org/officeDocument/2006/relationships/image" Target="../media/image839.png"/><Relationship Id="rId169" Type="http://schemas.openxmlformats.org/officeDocument/2006/relationships/customXml" Target="../ink/ink845.xml"/><Relationship Id="rId334" Type="http://schemas.openxmlformats.org/officeDocument/2006/relationships/image" Target="../media/image932.png"/><Relationship Id="rId4" Type="http://schemas.openxmlformats.org/officeDocument/2006/relationships/image" Target="../media/image4.png"/><Relationship Id="rId180" Type="http://schemas.openxmlformats.org/officeDocument/2006/relationships/image" Target="../media/image855.png"/><Relationship Id="rId215" Type="http://schemas.openxmlformats.org/officeDocument/2006/relationships/customXml" Target="../ink/ink868.xml"/><Relationship Id="rId236" Type="http://schemas.openxmlformats.org/officeDocument/2006/relationships/image" Target="../media/image883.png"/><Relationship Id="rId257" Type="http://schemas.openxmlformats.org/officeDocument/2006/relationships/customXml" Target="../ink/ink889.xml"/><Relationship Id="rId278" Type="http://schemas.openxmlformats.org/officeDocument/2006/relationships/image" Target="../media/image904.png"/><Relationship Id="rId303" Type="http://schemas.openxmlformats.org/officeDocument/2006/relationships/customXml" Target="../ink/ink912.xml"/><Relationship Id="rId42" Type="http://schemas.openxmlformats.org/officeDocument/2006/relationships/customXml" Target="../ink/ink781.xml"/><Relationship Id="rId84" Type="http://schemas.openxmlformats.org/officeDocument/2006/relationships/customXml" Target="../ink/ink802.xml"/><Relationship Id="rId138" Type="http://schemas.openxmlformats.org/officeDocument/2006/relationships/image" Target="../media/image834.png"/><Relationship Id="rId191" Type="http://schemas.openxmlformats.org/officeDocument/2006/relationships/customXml" Target="../ink/ink856.xml"/><Relationship Id="rId205" Type="http://schemas.openxmlformats.org/officeDocument/2006/relationships/customXml" Target="../ink/ink863.xml"/><Relationship Id="rId247" Type="http://schemas.openxmlformats.org/officeDocument/2006/relationships/customXml" Target="../ink/ink884.xml"/><Relationship Id="rId107" Type="http://schemas.openxmlformats.org/officeDocument/2006/relationships/customXml" Target="../ink/ink814.xml"/><Relationship Id="rId289" Type="http://schemas.openxmlformats.org/officeDocument/2006/relationships/customXml" Target="../ink/ink905.xml"/><Relationship Id="rId11" Type="http://schemas.openxmlformats.org/officeDocument/2006/relationships/image" Target="../media/image772.png"/><Relationship Id="rId53" Type="http://schemas.openxmlformats.org/officeDocument/2006/relationships/image" Target="../media/image793.png"/><Relationship Id="rId149" Type="http://schemas.openxmlformats.org/officeDocument/2006/relationships/customXml" Target="../ink/ink835.xml"/><Relationship Id="rId314" Type="http://schemas.openxmlformats.org/officeDocument/2006/relationships/image" Target="../media/image922.png"/><Relationship Id="rId95" Type="http://schemas.openxmlformats.org/officeDocument/2006/relationships/image" Target="../media/image814.png"/><Relationship Id="rId160" Type="http://schemas.openxmlformats.org/officeDocument/2006/relationships/image" Target="../media/image845.png"/><Relationship Id="rId216" Type="http://schemas.openxmlformats.org/officeDocument/2006/relationships/image" Target="../media/image873.png"/><Relationship Id="rId258" Type="http://schemas.openxmlformats.org/officeDocument/2006/relationships/image" Target="../media/image894.png"/><Relationship Id="rId22" Type="http://schemas.openxmlformats.org/officeDocument/2006/relationships/customXml" Target="../ink/ink771.xml"/><Relationship Id="rId64" Type="http://schemas.openxmlformats.org/officeDocument/2006/relationships/customXml" Target="../ink/ink792.xml"/><Relationship Id="rId118" Type="http://schemas.openxmlformats.org/officeDocument/2006/relationships/image" Target="../media/image824.png"/><Relationship Id="rId325" Type="http://schemas.openxmlformats.org/officeDocument/2006/relationships/customXml" Target="../ink/ink923.xml"/><Relationship Id="rId171" Type="http://schemas.openxmlformats.org/officeDocument/2006/relationships/customXml" Target="../ink/ink846.xml"/><Relationship Id="rId227" Type="http://schemas.openxmlformats.org/officeDocument/2006/relationships/customXml" Target="../ink/ink874.xml"/><Relationship Id="rId269" Type="http://schemas.openxmlformats.org/officeDocument/2006/relationships/customXml" Target="../ink/ink895.xml"/><Relationship Id="rId33" Type="http://schemas.openxmlformats.org/officeDocument/2006/relationships/image" Target="../media/image783.png"/><Relationship Id="rId129" Type="http://schemas.openxmlformats.org/officeDocument/2006/relationships/customXml" Target="../ink/ink825.xml"/><Relationship Id="rId280" Type="http://schemas.openxmlformats.org/officeDocument/2006/relationships/image" Target="../media/image905.png"/><Relationship Id="rId336" Type="http://schemas.openxmlformats.org/officeDocument/2006/relationships/image" Target="../media/image933.png"/><Relationship Id="rId75" Type="http://schemas.openxmlformats.org/officeDocument/2006/relationships/image" Target="../media/image804.png"/><Relationship Id="rId140" Type="http://schemas.openxmlformats.org/officeDocument/2006/relationships/image" Target="../media/image835.png"/><Relationship Id="rId182" Type="http://schemas.openxmlformats.org/officeDocument/2006/relationships/image" Target="../media/image856.png"/><Relationship Id="rId6" Type="http://schemas.openxmlformats.org/officeDocument/2006/relationships/customXml" Target="../ink/ink763.xml"/><Relationship Id="rId238" Type="http://schemas.openxmlformats.org/officeDocument/2006/relationships/image" Target="../media/image884.png"/><Relationship Id="rId291" Type="http://schemas.openxmlformats.org/officeDocument/2006/relationships/customXml" Target="../ink/ink906.xml"/><Relationship Id="rId305" Type="http://schemas.openxmlformats.org/officeDocument/2006/relationships/customXml" Target="../ink/ink913.xml"/><Relationship Id="rId44" Type="http://schemas.openxmlformats.org/officeDocument/2006/relationships/customXml" Target="../ink/ink782.xml"/><Relationship Id="rId86" Type="http://schemas.openxmlformats.org/officeDocument/2006/relationships/customXml" Target="../ink/ink803.xml"/><Relationship Id="rId151" Type="http://schemas.openxmlformats.org/officeDocument/2006/relationships/customXml" Target="../ink/ink836.xml"/><Relationship Id="rId193" Type="http://schemas.openxmlformats.org/officeDocument/2006/relationships/customXml" Target="../ink/ink857.xml"/><Relationship Id="rId207" Type="http://schemas.openxmlformats.org/officeDocument/2006/relationships/customXml" Target="../ink/ink864.xml"/><Relationship Id="rId249" Type="http://schemas.openxmlformats.org/officeDocument/2006/relationships/customXml" Target="../ink/ink885.xml"/><Relationship Id="rId13" Type="http://schemas.openxmlformats.org/officeDocument/2006/relationships/image" Target="../media/image773.png"/><Relationship Id="rId109" Type="http://schemas.openxmlformats.org/officeDocument/2006/relationships/customXml" Target="../ink/ink815.xml"/><Relationship Id="rId260" Type="http://schemas.openxmlformats.org/officeDocument/2006/relationships/image" Target="../media/image895.png"/><Relationship Id="rId316" Type="http://schemas.openxmlformats.org/officeDocument/2006/relationships/image" Target="../media/image923.png"/><Relationship Id="rId55" Type="http://schemas.openxmlformats.org/officeDocument/2006/relationships/image" Target="../media/image794.png"/><Relationship Id="rId97" Type="http://schemas.openxmlformats.org/officeDocument/2006/relationships/image" Target="../media/image815.png"/><Relationship Id="rId120" Type="http://schemas.openxmlformats.org/officeDocument/2006/relationships/image" Target="../media/image825.png"/><Relationship Id="rId162" Type="http://schemas.openxmlformats.org/officeDocument/2006/relationships/image" Target="../media/image846.png"/><Relationship Id="rId218" Type="http://schemas.openxmlformats.org/officeDocument/2006/relationships/image" Target="../media/image874.png"/><Relationship Id="rId271" Type="http://schemas.openxmlformats.org/officeDocument/2006/relationships/customXml" Target="../ink/ink896.xml"/><Relationship Id="rId24" Type="http://schemas.openxmlformats.org/officeDocument/2006/relationships/customXml" Target="../ink/ink772.xml"/><Relationship Id="rId66" Type="http://schemas.openxmlformats.org/officeDocument/2006/relationships/customXml" Target="../ink/ink793.xml"/><Relationship Id="rId131" Type="http://schemas.openxmlformats.org/officeDocument/2006/relationships/customXml" Target="../ink/ink826.xml"/><Relationship Id="rId327" Type="http://schemas.openxmlformats.org/officeDocument/2006/relationships/customXml" Target="../ink/ink924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941.xml"/><Relationship Id="rId21" Type="http://schemas.openxmlformats.org/officeDocument/2006/relationships/image" Target="../media/image944.png"/><Relationship Id="rId42" Type="http://schemas.openxmlformats.org/officeDocument/2006/relationships/customXml" Target="../ink/ink949.xml"/><Relationship Id="rId47" Type="http://schemas.openxmlformats.org/officeDocument/2006/relationships/image" Target="../media/image957.png"/><Relationship Id="rId63" Type="http://schemas.openxmlformats.org/officeDocument/2006/relationships/image" Target="../media/image965.png"/><Relationship Id="rId68" Type="http://schemas.openxmlformats.org/officeDocument/2006/relationships/customXml" Target="../ink/ink962.xml"/><Relationship Id="rId84" Type="http://schemas.openxmlformats.org/officeDocument/2006/relationships/customXml" Target="../ink/ink970.xml"/><Relationship Id="rId89" Type="http://schemas.openxmlformats.org/officeDocument/2006/relationships/image" Target="../media/image978.png"/><Relationship Id="rId16" Type="http://schemas.openxmlformats.org/officeDocument/2006/relationships/customXml" Target="../ink/ink936.xml"/><Relationship Id="rId11" Type="http://schemas.openxmlformats.org/officeDocument/2006/relationships/image" Target="../media/image939.png"/><Relationship Id="rId32" Type="http://schemas.openxmlformats.org/officeDocument/2006/relationships/customXml" Target="../ink/ink944.xml"/><Relationship Id="rId37" Type="http://schemas.openxmlformats.org/officeDocument/2006/relationships/image" Target="../media/image952.png"/><Relationship Id="rId53" Type="http://schemas.openxmlformats.org/officeDocument/2006/relationships/image" Target="../media/image960.png"/><Relationship Id="rId58" Type="http://schemas.openxmlformats.org/officeDocument/2006/relationships/customXml" Target="../ink/ink957.xml"/><Relationship Id="rId74" Type="http://schemas.openxmlformats.org/officeDocument/2006/relationships/customXml" Target="../ink/ink965.xml"/><Relationship Id="rId79" Type="http://schemas.openxmlformats.org/officeDocument/2006/relationships/image" Target="../media/image973.png"/><Relationship Id="rId5" Type="http://schemas.openxmlformats.org/officeDocument/2006/relationships/image" Target="../media/image936.png"/><Relationship Id="rId90" Type="http://schemas.openxmlformats.org/officeDocument/2006/relationships/customXml" Target="../ink/ink973.xml"/><Relationship Id="rId95" Type="http://schemas.openxmlformats.org/officeDocument/2006/relationships/image" Target="../media/image981.png"/><Relationship Id="rId22" Type="http://schemas.openxmlformats.org/officeDocument/2006/relationships/customXml" Target="../ink/ink939.xml"/><Relationship Id="rId27" Type="http://schemas.openxmlformats.org/officeDocument/2006/relationships/image" Target="../media/image947.png"/><Relationship Id="rId43" Type="http://schemas.openxmlformats.org/officeDocument/2006/relationships/image" Target="../media/image955.png"/><Relationship Id="rId48" Type="http://schemas.openxmlformats.org/officeDocument/2006/relationships/customXml" Target="../ink/ink952.xml"/><Relationship Id="rId64" Type="http://schemas.openxmlformats.org/officeDocument/2006/relationships/customXml" Target="../ink/ink960.xml"/><Relationship Id="rId69" Type="http://schemas.openxmlformats.org/officeDocument/2006/relationships/image" Target="../media/image968.png"/><Relationship Id="rId80" Type="http://schemas.openxmlformats.org/officeDocument/2006/relationships/customXml" Target="../ink/ink968.xml"/><Relationship Id="rId85" Type="http://schemas.openxmlformats.org/officeDocument/2006/relationships/image" Target="../media/image976.png"/><Relationship Id="rId3" Type="http://schemas.openxmlformats.org/officeDocument/2006/relationships/image" Target="../media/image2.png"/><Relationship Id="rId12" Type="http://schemas.openxmlformats.org/officeDocument/2006/relationships/customXml" Target="../ink/ink934.xml"/><Relationship Id="rId17" Type="http://schemas.openxmlformats.org/officeDocument/2006/relationships/image" Target="../media/image942.png"/><Relationship Id="rId25" Type="http://schemas.openxmlformats.org/officeDocument/2006/relationships/image" Target="../media/image946.png"/><Relationship Id="rId33" Type="http://schemas.openxmlformats.org/officeDocument/2006/relationships/image" Target="../media/image950.png"/><Relationship Id="rId38" Type="http://schemas.openxmlformats.org/officeDocument/2006/relationships/customXml" Target="../ink/ink947.xml"/><Relationship Id="rId46" Type="http://schemas.openxmlformats.org/officeDocument/2006/relationships/customXml" Target="../ink/ink951.xml"/><Relationship Id="rId59" Type="http://schemas.openxmlformats.org/officeDocument/2006/relationships/image" Target="../media/image963.png"/><Relationship Id="rId67" Type="http://schemas.openxmlformats.org/officeDocument/2006/relationships/image" Target="../media/image967.png"/><Relationship Id="rId20" Type="http://schemas.openxmlformats.org/officeDocument/2006/relationships/customXml" Target="../ink/ink938.xml"/><Relationship Id="rId41" Type="http://schemas.openxmlformats.org/officeDocument/2006/relationships/image" Target="../media/image954.png"/><Relationship Id="rId54" Type="http://schemas.openxmlformats.org/officeDocument/2006/relationships/customXml" Target="../ink/ink955.xml"/><Relationship Id="rId62" Type="http://schemas.openxmlformats.org/officeDocument/2006/relationships/customXml" Target="../ink/ink959.xml"/><Relationship Id="rId70" Type="http://schemas.openxmlformats.org/officeDocument/2006/relationships/customXml" Target="../ink/ink963.xml"/><Relationship Id="rId75" Type="http://schemas.openxmlformats.org/officeDocument/2006/relationships/image" Target="../media/image971.png"/><Relationship Id="rId83" Type="http://schemas.openxmlformats.org/officeDocument/2006/relationships/image" Target="../media/image975.png"/><Relationship Id="rId88" Type="http://schemas.openxmlformats.org/officeDocument/2006/relationships/customXml" Target="../ink/ink972.xml"/><Relationship Id="rId91" Type="http://schemas.openxmlformats.org/officeDocument/2006/relationships/image" Target="../media/image979.png"/><Relationship Id="rId96" Type="http://schemas.openxmlformats.org/officeDocument/2006/relationships/customXml" Target="../ink/ink97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31.xml"/><Relationship Id="rId15" Type="http://schemas.openxmlformats.org/officeDocument/2006/relationships/image" Target="../media/image941.png"/><Relationship Id="rId23" Type="http://schemas.openxmlformats.org/officeDocument/2006/relationships/image" Target="../media/image945.png"/><Relationship Id="rId28" Type="http://schemas.openxmlformats.org/officeDocument/2006/relationships/customXml" Target="../ink/ink942.xml"/><Relationship Id="rId36" Type="http://schemas.openxmlformats.org/officeDocument/2006/relationships/customXml" Target="../ink/ink946.xml"/><Relationship Id="rId49" Type="http://schemas.openxmlformats.org/officeDocument/2006/relationships/image" Target="../media/image958.png"/><Relationship Id="rId57" Type="http://schemas.openxmlformats.org/officeDocument/2006/relationships/image" Target="../media/image962.png"/><Relationship Id="rId10" Type="http://schemas.openxmlformats.org/officeDocument/2006/relationships/customXml" Target="../ink/ink933.xml"/><Relationship Id="rId31" Type="http://schemas.openxmlformats.org/officeDocument/2006/relationships/image" Target="../media/image949.png"/><Relationship Id="rId44" Type="http://schemas.openxmlformats.org/officeDocument/2006/relationships/customXml" Target="../ink/ink950.xml"/><Relationship Id="rId52" Type="http://schemas.openxmlformats.org/officeDocument/2006/relationships/customXml" Target="../ink/ink954.xml"/><Relationship Id="rId60" Type="http://schemas.openxmlformats.org/officeDocument/2006/relationships/customXml" Target="../ink/ink958.xml"/><Relationship Id="rId65" Type="http://schemas.openxmlformats.org/officeDocument/2006/relationships/image" Target="../media/image966.png"/><Relationship Id="rId73" Type="http://schemas.openxmlformats.org/officeDocument/2006/relationships/image" Target="../media/image970.png"/><Relationship Id="rId78" Type="http://schemas.openxmlformats.org/officeDocument/2006/relationships/customXml" Target="../ink/ink967.xml"/><Relationship Id="rId81" Type="http://schemas.openxmlformats.org/officeDocument/2006/relationships/image" Target="../media/image974.png"/><Relationship Id="rId86" Type="http://schemas.openxmlformats.org/officeDocument/2006/relationships/customXml" Target="../ink/ink971.xml"/><Relationship Id="rId94" Type="http://schemas.openxmlformats.org/officeDocument/2006/relationships/customXml" Target="../ink/ink975.xml"/><Relationship Id="rId99" Type="http://schemas.openxmlformats.org/officeDocument/2006/relationships/image" Target="../media/image983.png"/><Relationship Id="rId4" Type="http://schemas.openxmlformats.org/officeDocument/2006/relationships/image" Target="../media/image4.png"/><Relationship Id="rId9" Type="http://schemas.openxmlformats.org/officeDocument/2006/relationships/image" Target="../media/image938.png"/><Relationship Id="rId13" Type="http://schemas.openxmlformats.org/officeDocument/2006/relationships/image" Target="../media/image940.png"/><Relationship Id="rId18" Type="http://schemas.openxmlformats.org/officeDocument/2006/relationships/customXml" Target="../ink/ink937.xml"/><Relationship Id="rId39" Type="http://schemas.openxmlformats.org/officeDocument/2006/relationships/image" Target="../media/image953.png"/><Relationship Id="rId34" Type="http://schemas.openxmlformats.org/officeDocument/2006/relationships/customXml" Target="../ink/ink945.xml"/><Relationship Id="rId50" Type="http://schemas.openxmlformats.org/officeDocument/2006/relationships/customXml" Target="../ink/ink953.xml"/><Relationship Id="rId55" Type="http://schemas.openxmlformats.org/officeDocument/2006/relationships/image" Target="../media/image961.png"/><Relationship Id="rId76" Type="http://schemas.openxmlformats.org/officeDocument/2006/relationships/customXml" Target="../ink/ink966.xml"/><Relationship Id="rId97" Type="http://schemas.openxmlformats.org/officeDocument/2006/relationships/image" Target="../media/image982.png"/><Relationship Id="rId7" Type="http://schemas.openxmlformats.org/officeDocument/2006/relationships/image" Target="../media/image937.png"/><Relationship Id="rId71" Type="http://schemas.openxmlformats.org/officeDocument/2006/relationships/image" Target="../media/image969.png"/><Relationship Id="rId92" Type="http://schemas.openxmlformats.org/officeDocument/2006/relationships/customXml" Target="../ink/ink974.xml"/><Relationship Id="rId2" Type="http://schemas.openxmlformats.org/officeDocument/2006/relationships/image" Target="../media/image3.jpeg"/><Relationship Id="rId29" Type="http://schemas.openxmlformats.org/officeDocument/2006/relationships/image" Target="../media/image948.png"/><Relationship Id="rId24" Type="http://schemas.openxmlformats.org/officeDocument/2006/relationships/customXml" Target="../ink/ink940.xml"/><Relationship Id="rId40" Type="http://schemas.openxmlformats.org/officeDocument/2006/relationships/customXml" Target="../ink/ink948.xml"/><Relationship Id="rId45" Type="http://schemas.openxmlformats.org/officeDocument/2006/relationships/image" Target="../media/image956.png"/><Relationship Id="rId66" Type="http://schemas.openxmlformats.org/officeDocument/2006/relationships/customXml" Target="../ink/ink961.xml"/><Relationship Id="rId87" Type="http://schemas.openxmlformats.org/officeDocument/2006/relationships/image" Target="../media/image977.png"/><Relationship Id="rId61" Type="http://schemas.openxmlformats.org/officeDocument/2006/relationships/image" Target="../media/image964.png"/><Relationship Id="rId82" Type="http://schemas.openxmlformats.org/officeDocument/2006/relationships/customXml" Target="../ink/ink969.xml"/><Relationship Id="rId19" Type="http://schemas.openxmlformats.org/officeDocument/2006/relationships/image" Target="../media/image943.png"/><Relationship Id="rId14" Type="http://schemas.openxmlformats.org/officeDocument/2006/relationships/customXml" Target="../ink/ink935.xml"/><Relationship Id="rId30" Type="http://schemas.openxmlformats.org/officeDocument/2006/relationships/customXml" Target="../ink/ink943.xml"/><Relationship Id="rId35" Type="http://schemas.openxmlformats.org/officeDocument/2006/relationships/image" Target="../media/image951.png"/><Relationship Id="rId56" Type="http://schemas.openxmlformats.org/officeDocument/2006/relationships/customXml" Target="../ink/ink956.xml"/><Relationship Id="rId77" Type="http://schemas.openxmlformats.org/officeDocument/2006/relationships/image" Target="../media/image972.png"/><Relationship Id="rId8" Type="http://schemas.openxmlformats.org/officeDocument/2006/relationships/customXml" Target="../ink/ink932.xml"/><Relationship Id="rId51" Type="http://schemas.openxmlformats.org/officeDocument/2006/relationships/image" Target="../media/image959.png"/><Relationship Id="rId72" Type="http://schemas.openxmlformats.org/officeDocument/2006/relationships/customXml" Target="../ink/ink964.xml"/><Relationship Id="rId93" Type="http://schemas.openxmlformats.org/officeDocument/2006/relationships/image" Target="../media/image980.png"/><Relationship Id="rId98" Type="http://schemas.openxmlformats.org/officeDocument/2006/relationships/customXml" Target="../ink/ink97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979.xml"/><Relationship Id="rId3" Type="http://schemas.openxmlformats.org/officeDocument/2006/relationships/image" Target="../media/image2.png"/><Relationship Id="rId7" Type="http://schemas.openxmlformats.org/officeDocument/2006/relationships/image" Target="../media/image98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78.xml"/><Relationship Id="rId5" Type="http://schemas.openxmlformats.org/officeDocument/2006/relationships/image" Target="../media/image984.png"/><Relationship Id="rId4" Type="http://schemas.openxmlformats.org/officeDocument/2006/relationships/image" Target="../media/image4.png"/><Relationship Id="rId9" Type="http://schemas.openxmlformats.org/officeDocument/2006/relationships/image" Target="../media/image986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43.png"/><Relationship Id="rId671" Type="http://schemas.openxmlformats.org/officeDocument/2006/relationships/customXml" Target="../ink/ink1314.xml"/><Relationship Id="rId769" Type="http://schemas.openxmlformats.org/officeDocument/2006/relationships/customXml" Target="../ink/ink1363.xml"/><Relationship Id="rId21" Type="http://schemas.openxmlformats.org/officeDocument/2006/relationships/image" Target="../media/image995.png"/><Relationship Id="rId324" Type="http://schemas.openxmlformats.org/officeDocument/2006/relationships/image" Target="../media/image1145.png"/><Relationship Id="rId531" Type="http://schemas.openxmlformats.org/officeDocument/2006/relationships/customXml" Target="../ink/ink1243.xml"/><Relationship Id="rId629" Type="http://schemas.openxmlformats.org/officeDocument/2006/relationships/customXml" Target="../ink/ink1292.xml"/><Relationship Id="rId170" Type="http://schemas.openxmlformats.org/officeDocument/2006/relationships/customXml" Target="../ink/ink1062.xml"/><Relationship Id="rId836" Type="http://schemas.openxmlformats.org/officeDocument/2006/relationships/image" Target="../media/image1400.png"/><Relationship Id="rId268" Type="http://schemas.openxmlformats.org/officeDocument/2006/relationships/image" Target="../media/image1117.png"/><Relationship Id="rId475" Type="http://schemas.openxmlformats.org/officeDocument/2006/relationships/customXml" Target="../ink/ink1215.xml"/><Relationship Id="rId682" Type="http://schemas.openxmlformats.org/officeDocument/2006/relationships/image" Target="../media/image1323.png"/><Relationship Id="rId32" Type="http://schemas.openxmlformats.org/officeDocument/2006/relationships/customXml" Target="../ink/ink993.xml"/><Relationship Id="rId128" Type="http://schemas.openxmlformats.org/officeDocument/2006/relationships/customXml" Target="../ink/ink1041.xml"/><Relationship Id="rId335" Type="http://schemas.openxmlformats.org/officeDocument/2006/relationships/customXml" Target="../ink/ink1145.xml"/><Relationship Id="rId542" Type="http://schemas.openxmlformats.org/officeDocument/2006/relationships/image" Target="../media/image1254.png"/><Relationship Id="rId181" Type="http://schemas.openxmlformats.org/officeDocument/2006/relationships/image" Target="../media/image1075.png"/><Relationship Id="rId402" Type="http://schemas.openxmlformats.org/officeDocument/2006/relationships/image" Target="../media/image1184.png"/><Relationship Id="rId279" Type="http://schemas.openxmlformats.org/officeDocument/2006/relationships/customXml" Target="../ink/ink1117.xml"/><Relationship Id="rId486" Type="http://schemas.openxmlformats.org/officeDocument/2006/relationships/image" Target="../media/image1226.png"/><Relationship Id="rId693" Type="http://schemas.openxmlformats.org/officeDocument/2006/relationships/customXml" Target="../ink/ink1325.xml"/><Relationship Id="rId707" Type="http://schemas.openxmlformats.org/officeDocument/2006/relationships/customXml" Target="../ink/ink1332.xml"/><Relationship Id="rId43" Type="http://schemas.openxmlformats.org/officeDocument/2006/relationships/image" Target="../media/image1006.png"/><Relationship Id="rId139" Type="http://schemas.openxmlformats.org/officeDocument/2006/relationships/image" Target="../media/image1054.png"/><Relationship Id="rId346" Type="http://schemas.openxmlformats.org/officeDocument/2006/relationships/image" Target="../media/image1156.png"/><Relationship Id="rId553" Type="http://schemas.openxmlformats.org/officeDocument/2006/relationships/customXml" Target="../ink/ink1254.xml"/><Relationship Id="rId760" Type="http://schemas.openxmlformats.org/officeDocument/2006/relationships/image" Target="../media/image1362.png"/><Relationship Id="rId192" Type="http://schemas.openxmlformats.org/officeDocument/2006/relationships/customXml" Target="../ink/ink1073.xml"/><Relationship Id="rId206" Type="http://schemas.openxmlformats.org/officeDocument/2006/relationships/image" Target="../media/image1086.png"/><Relationship Id="rId413" Type="http://schemas.openxmlformats.org/officeDocument/2006/relationships/customXml" Target="../ink/ink1184.xml"/><Relationship Id="rId497" Type="http://schemas.openxmlformats.org/officeDocument/2006/relationships/customXml" Target="../ink/ink1226.xml"/><Relationship Id="rId620" Type="http://schemas.openxmlformats.org/officeDocument/2006/relationships/image" Target="../media/image1293.png"/><Relationship Id="rId718" Type="http://schemas.openxmlformats.org/officeDocument/2006/relationships/image" Target="../media/image1341.png"/><Relationship Id="rId357" Type="http://schemas.openxmlformats.org/officeDocument/2006/relationships/customXml" Target="../ink/ink1156.xml"/><Relationship Id="rId54" Type="http://schemas.openxmlformats.org/officeDocument/2006/relationships/customXml" Target="../ink/ink1004.xml"/><Relationship Id="rId217" Type="http://schemas.openxmlformats.org/officeDocument/2006/relationships/customXml" Target="../ink/ink1086.xml"/><Relationship Id="rId564" Type="http://schemas.openxmlformats.org/officeDocument/2006/relationships/image" Target="../media/image1265.png"/><Relationship Id="rId771" Type="http://schemas.openxmlformats.org/officeDocument/2006/relationships/customXml" Target="../ink/ink1364.xml"/><Relationship Id="rId424" Type="http://schemas.openxmlformats.org/officeDocument/2006/relationships/image" Target="../media/image1195.png"/><Relationship Id="rId631" Type="http://schemas.openxmlformats.org/officeDocument/2006/relationships/customXml" Target="../ink/ink1293.xml"/><Relationship Id="rId729" Type="http://schemas.openxmlformats.org/officeDocument/2006/relationships/customXml" Target="../ink/ink1343.xml"/><Relationship Id="rId270" Type="http://schemas.openxmlformats.org/officeDocument/2006/relationships/image" Target="../media/image1118.png"/><Relationship Id="rId65" Type="http://schemas.openxmlformats.org/officeDocument/2006/relationships/image" Target="../media/image1017.png"/><Relationship Id="rId130" Type="http://schemas.openxmlformats.org/officeDocument/2006/relationships/customXml" Target="../ink/ink1042.xml"/><Relationship Id="rId368" Type="http://schemas.openxmlformats.org/officeDocument/2006/relationships/image" Target="../media/image1167.png"/><Relationship Id="rId575" Type="http://schemas.openxmlformats.org/officeDocument/2006/relationships/customXml" Target="../ink/ink1265.xml"/><Relationship Id="rId782" Type="http://schemas.openxmlformats.org/officeDocument/2006/relationships/image" Target="../media/image1373.png"/><Relationship Id="rId228" Type="http://schemas.openxmlformats.org/officeDocument/2006/relationships/image" Target="../media/image1097.png"/><Relationship Id="rId435" Type="http://schemas.openxmlformats.org/officeDocument/2006/relationships/customXml" Target="../ink/ink1195.xml"/><Relationship Id="rId642" Type="http://schemas.openxmlformats.org/officeDocument/2006/relationships/image" Target="../media/image1304.png"/><Relationship Id="rId281" Type="http://schemas.openxmlformats.org/officeDocument/2006/relationships/customXml" Target="../ink/ink1118.xml"/><Relationship Id="rId502" Type="http://schemas.openxmlformats.org/officeDocument/2006/relationships/image" Target="../media/image1234.png"/><Relationship Id="rId76" Type="http://schemas.openxmlformats.org/officeDocument/2006/relationships/customXml" Target="../ink/ink1015.xml"/><Relationship Id="rId141" Type="http://schemas.openxmlformats.org/officeDocument/2006/relationships/image" Target="../media/image1055.png"/><Relationship Id="rId379" Type="http://schemas.openxmlformats.org/officeDocument/2006/relationships/customXml" Target="../ink/ink1167.xml"/><Relationship Id="rId586" Type="http://schemas.openxmlformats.org/officeDocument/2006/relationships/image" Target="../media/image1276.png"/><Relationship Id="rId793" Type="http://schemas.openxmlformats.org/officeDocument/2006/relationships/customXml" Target="../ink/ink1375.xml"/><Relationship Id="rId807" Type="http://schemas.openxmlformats.org/officeDocument/2006/relationships/customXml" Target="../ink/ink1382.xml"/><Relationship Id="rId7" Type="http://schemas.openxmlformats.org/officeDocument/2006/relationships/image" Target="../media/image988.png"/><Relationship Id="rId239" Type="http://schemas.openxmlformats.org/officeDocument/2006/relationships/customXml" Target="../ink/ink1097.xml"/><Relationship Id="rId446" Type="http://schemas.openxmlformats.org/officeDocument/2006/relationships/image" Target="../media/image1206.png"/><Relationship Id="rId653" Type="http://schemas.openxmlformats.org/officeDocument/2006/relationships/customXml" Target="../ink/ink1304.xml"/><Relationship Id="rId292" Type="http://schemas.openxmlformats.org/officeDocument/2006/relationships/image" Target="../media/image1129.png"/><Relationship Id="rId306" Type="http://schemas.openxmlformats.org/officeDocument/2006/relationships/image" Target="../media/image1136.png"/><Relationship Id="rId87" Type="http://schemas.openxmlformats.org/officeDocument/2006/relationships/image" Target="../media/image1028.png"/><Relationship Id="rId513" Type="http://schemas.openxmlformats.org/officeDocument/2006/relationships/customXml" Target="../ink/ink1234.xml"/><Relationship Id="rId597" Type="http://schemas.openxmlformats.org/officeDocument/2006/relationships/customXml" Target="../ink/ink1276.xml"/><Relationship Id="rId720" Type="http://schemas.openxmlformats.org/officeDocument/2006/relationships/image" Target="../media/image1342.png"/><Relationship Id="rId818" Type="http://schemas.openxmlformats.org/officeDocument/2006/relationships/image" Target="../media/image1391.png"/><Relationship Id="rId152" Type="http://schemas.openxmlformats.org/officeDocument/2006/relationships/customXml" Target="../ink/ink1053.xml"/><Relationship Id="rId457" Type="http://schemas.openxmlformats.org/officeDocument/2006/relationships/customXml" Target="../ink/ink1206.xml"/><Relationship Id="rId664" Type="http://schemas.openxmlformats.org/officeDocument/2006/relationships/image" Target="../media/image1314.png"/><Relationship Id="rId14" Type="http://schemas.openxmlformats.org/officeDocument/2006/relationships/customXml" Target="../ink/ink984.xml"/><Relationship Id="rId317" Type="http://schemas.openxmlformats.org/officeDocument/2006/relationships/customXml" Target="../ink/ink1136.xml"/><Relationship Id="rId524" Type="http://schemas.openxmlformats.org/officeDocument/2006/relationships/image" Target="../media/image1245.png"/><Relationship Id="rId731" Type="http://schemas.openxmlformats.org/officeDocument/2006/relationships/customXml" Target="../ink/ink1344.xml"/><Relationship Id="rId98" Type="http://schemas.openxmlformats.org/officeDocument/2006/relationships/customXml" Target="../ink/ink1026.xml"/><Relationship Id="rId163" Type="http://schemas.openxmlformats.org/officeDocument/2006/relationships/image" Target="../media/image1066.png"/><Relationship Id="rId370" Type="http://schemas.openxmlformats.org/officeDocument/2006/relationships/image" Target="../media/image1168.png"/><Relationship Id="rId829" Type="http://schemas.openxmlformats.org/officeDocument/2006/relationships/customXml" Target="../ink/ink1393.xml"/><Relationship Id="rId230" Type="http://schemas.openxmlformats.org/officeDocument/2006/relationships/image" Target="../media/image1098.png"/><Relationship Id="rId468" Type="http://schemas.openxmlformats.org/officeDocument/2006/relationships/image" Target="../media/image1217.png"/><Relationship Id="rId675" Type="http://schemas.openxmlformats.org/officeDocument/2006/relationships/customXml" Target="../ink/ink1316.xml"/><Relationship Id="rId25" Type="http://schemas.openxmlformats.org/officeDocument/2006/relationships/image" Target="../media/image997.png"/><Relationship Id="rId328" Type="http://schemas.openxmlformats.org/officeDocument/2006/relationships/image" Target="../media/image1147.png"/><Relationship Id="rId535" Type="http://schemas.openxmlformats.org/officeDocument/2006/relationships/customXml" Target="../ink/ink1245.xml"/><Relationship Id="rId742" Type="http://schemas.openxmlformats.org/officeDocument/2006/relationships/image" Target="../media/image1353.png"/><Relationship Id="rId174" Type="http://schemas.openxmlformats.org/officeDocument/2006/relationships/customXml" Target="../ink/ink1064.xml"/><Relationship Id="rId381" Type="http://schemas.openxmlformats.org/officeDocument/2006/relationships/customXml" Target="../ink/ink1168.xml"/><Relationship Id="rId602" Type="http://schemas.openxmlformats.org/officeDocument/2006/relationships/image" Target="../media/image1284.png"/><Relationship Id="rId241" Type="http://schemas.openxmlformats.org/officeDocument/2006/relationships/customXml" Target="../ink/ink1098.xml"/><Relationship Id="rId479" Type="http://schemas.openxmlformats.org/officeDocument/2006/relationships/customXml" Target="../ink/ink1217.xml"/><Relationship Id="rId686" Type="http://schemas.openxmlformats.org/officeDocument/2006/relationships/image" Target="../media/image1325.png"/><Relationship Id="rId36" Type="http://schemas.openxmlformats.org/officeDocument/2006/relationships/customXml" Target="../ink/ink995.xml"/><Relationship Id="rId339" Type="http://schemas.openxmlformats.org/officeDocument/2006/relationships/customXml" Target="../ink/ink1147.xml"/><Relationship Id="rId546" Type="http://schemas.openxmlformats.org/officeDocument/2006/relationships/image" Target="../media/image1256.png"/><Relationship Id="rId753" Type="http://schemas.openxmlformats.org/officeDocument/2006/relationships/customXml" Target="../ink/ink1355.xml"/><Relationship Id="rId101" Type="http://schemas.openxmlformats.org/officeDocument/2006/relationships/image" Target="../media/image1035.png"/><Relationship Id="rId185" Type="http://schemas.openxmlformats.org/officeDocument/2006/relationships/image" Target="../media/image1077.png"/><Relationship Id="rId406" Type="http://schemas.openxmlformats.org/officeDocument/2006/relationships/image" Target="../media/image1186.png"/><Relationship Id="rId392" Type="http://schemas.openxmlformats.org/officeDocument/2006/relationships/image" Target="../media/image1179.png"/><Relationship Id="rId613" Type="http://schemas.openxmlformats.org/officeDocument/2006/relationships/customXml" Target="../ink/ink1284.xml"/><Relationship Id="rId697" Type="http://schemas.openxmlformats.org/officeDocument/2006/relationships/customXml" Target="../ink/ink1327.xml"/><Relationship Id="rId820" Type="http://schemas.openxmlformats.org/officeDocument/2006/relationships/image" Target="../media/image1392.png"/><Relationship Id="rId252" Type="http://schemas.openxmlformats.org/officeDocument/2006/relationships/image" Target="../media/image1109.png"/><Relationship Id="rId47" Type="http://schemas.openxmlformats.org/officeDocument/2006/relationships/image" Target="../media/image1008.png"/><Relationship Id="rId112" Type="http://schemas.openxmlformats.org/officeDocument/2006/relationships/customXml" Target="../ink/ink1033.xml"/><Relationship Id="rId557" Type="http://schemas.openxmlformats.org/officeDocument/2006/relationships/customXml" Target="../ink/ink1256.xml"/><Relationship Id="rId764" Type="http://schemas.openxmlformats.org/officeDocument/2006/relationships/image" Target="../media/image1364.png"/><Relationship Id="rId196" Type="http://schemas.openxmlformats.org/officeDocument/2006/relationships/customXml" Target="../ink/ink1075.xml"/><Relationship Id="rId417" Type="http://schemas.openxmlformats.org/officeDocument/2006/relationships/customXml" Target="../ink/ink1186.xml"/><Relationship Id="rId624" Type="http://schemas.openxmlformats.org/officeDocument/2006/relationships/image" Target="../media/image1295.png"/><Relationship Id="rId831" Type="http://schemas.openxmlformats.org/officeDocument/2006/relationships/customXml" Target="../ink/ink1394.xml"/><Relationship Id="rId263" Type="http://schemas.openxmlformats.org/officeDocument/2006/relationships/customXml" Target="../ink/ink1109.xml"/><Relationship Id="rId470" Type="http://schemas.openxmlformats.org/officeDocument/2006/relationships/image" Target="../media/image1218.png"/><Relationship Id="rId58" Type="http://schemas.openxmlformats.org/officeDocument/2006/relationships/customXml" Target="../ink/ink1006.xml"/><Relationship Id="rId123" Type="http://schemas.openxmlformats.org/officeDocument/2006/relationships/image" Target="../media/image1046.png"/><Relationship Id="rId330" Type="http://schemas.openxmlformats.org/officeDocument/2006/relationships/image" Target="../media/image1148.png"/><Relationship Id="rId568" Type="http://schemas.openxmlformats.org/officeDocument/2006/relationships/image" Target="../media/image1267.png"/><Relationship Id="rId775" Type="http://schemas.openxmlformats.org/officeDocument/2006/relationships/customXml" Target="../ink/ink1366.xml"/><Relationship Id="rId428" Type="http://schemas.openxmlformats.org/officeDocument/2006/relationships/image" Target="../media/image1197.png"/><Relationship Id="rId635" Type="http://schemas.openxmlformats.org/officeDocument/2006/relationships/customXml" Target="../ink/ink1295.xml"/><Relationship Id="rId274" Type="http://schemas.openxmlformats.org/officeDocument/2006/relationships/image" Target="../media/image1120.png"/><Relationship Id="rId481" Type="http://schemas.openxmlformats.org/officeDocument/2006/relationships/customXml" Target="../ink/ink1218.xml"/><Relationship Id="rId702" Type="http://schemas.openxmlformats.org/officeDocument/2006/relationships/image" Target="../media/image1333.png"/><Relationship Id="rId69" Type="http://schemas.openxmlformats.org/officeDocument/2006/relationships/image" Target="../media/image1019.png"/><Relationship Id="rId134" Type="http://schemas.openxmlformats.org/officeDocument/2006/relationships/customXml" Target="../ink/ink1044.xml"/><Relationship Id="rId579" Type="http://schemas.openxmlformats.org/officeDocument/2006/relationships/customXml" Target="../ink/ink1267.xml"/><Relationship Id="rId786" Type="http://schemas.openxmlformats.org/officeDocument/2006/relationships/image" Target="../media/image1375.png"/><Relationship Id="rId341" Type="http://schemas.openxmlformats.org/officeDocument/2006/relationships/customXml" Target="../ink/ink1148.xml"/><Relationship Id="rId439" Type="http://schemas.openxmlformats.org/officeDocument/2006/relationships/customXml" Target="../ink/ink1197.xml"/><Relationship Id="rId646" Type="http://schemas.openxmlformats.org/officeDocument/2006/relationships/image" Target="../media/image1306.png"/><Relationship Id="rId201" Type="http://schemas.openxmlformats.org/officeDocument/2006/relationships/customXml" Target="../ink/ink1078.xml"/><Relationship Id="rId285" Type="http://schemas.openxmlformats.org/officeDocument/2006/relationships/customXml" Target="../ink/ink1120.xml"/><Relationship Id="rId506" Type="http://schemas.openxmlformats.org/officeDocument/2006/relationships/image" Target="../media/image1236.png"/><Relationship Id="rId492" Type="http://schemas.openxmlformats.org/officeDocument/2006/relationships/image" Target="../media/image1229.png"/><Relationship Id="rId713" Type="http://schemas.openxmlformats.org/officeDocument/2006/relationships/customXml" Target="../ink/ink1335.xml"/><Relationship Id="rId797" Type="http://schemas.openxmlformats.org/officeDocument/2006/relationships/customXml" Target="../ink/ink1377.xml"/><Relationship Id="rId145" Type="http://schemas.openxmlformats.org/officeDocument/2006/relationships/image" Target="../media/image1057.png"/><Relationship Id="rId352" Type="http://schemas.openxmlformats.org/officeDocument/2006/relationships/image" Target="../media/image1159.png"/><Relationship Id="rId212" Type="http://schemas.openxmlformats.org/officeDocument/2006/relationships/image" Target="../media/image1089.png"/><Relationship Id="rId657" Type="http://schemas.openxmlformats.org/officeDocument/2006/relationships/customXml" Target="../ink/ink1306.xml"/><Relationship Id="rId296" Type="http://schemas.openxmlformats.org/officeDocument/2006/relationships/image" Target="../media/image1131.png"/><Relationship Id="rId517" Type="http://schemas.openxmlformats.org/officeDocument/2006/relationships/customXml" Target="../ink/ink1236.xml"/><Relationship Id="rId724" Type="http://schemas.openxmlformats.org/officeDocument/2006/relationships/image" Target="../media/image1344.png"/><Relationship Id="rId60" Type="http://schemas.openxmlformats.org/officeDocument/2006/relationships/customXml" Target="../ink/ink1007.xml"/><Relationship Id="rId156" Type="http://schemas.openxmlformats.org/officeDocument/2006/relationships/customXml" Target="../ink/ink1055.xml"/><Relationship Id="rId363" Type="http://schemas.openxmlformats.org/officeDocument/2006/relationships/customXml" Target="../ink/ink1159.xml"/><Relationship Id="rId570" Type="http://schemas.openxmlformats.org/officeDocument/2006/relationships/image" Target="../media/image1268.png"/><Relationship Id="rId223" Type="http://schemas.openxmlformats.org/officeDocument/2006/relationships/customXml" Target="../ink/ink1089.xml"/><Relationship Id="rId430" Type="http://schemas.openxmlformats.org/officeDocument/2006/relationships/image" Target="../media/image1198.png"/><Relationship Id="rId668" Type="http://schemas.openxmlformats.org/officeDocument/2006/relationships/image" Target="../media/image1316.png"/><Relationship Id="rId18" Type="http://schemas.openxmlformats.org/officeDocument/2006/relationships/customXml" Target="../ink/ink986.xml"/><Relationship Id="rId528" Type="http://schemas.openxmlformats.org/officeDocument/2006/relationships/image" Target="../media/image1247.png"/><Relationship Id="rId735" Type="http://schemas.openxmlformats.org/officeDocument/2006/relationships/customXml" Target="../ink/ink1346.xml"/><Relationship Id="rId167" Type="http://schemas.openxmlformats.org/officeDocument/2006/relationships/image" Target="../media/image1068.png"/><Relationship Id="rId374" Type="http://schemas.openxmlformats.org/officeDocument/2006/relationships/image" Target="../media/image1170.png"/><Relationship Id="rId581" Type="http://schemas.openxmlformats.org/officeDocument/2006/relationships/customXml" Target="../ink/ink1268.xml"/><Relationship Id="rId71" Type="http://schemas.openxmlformats.org/officeDocument/2006/relationships/image" Target="../media/image1020.png"/><Relationship Id="rId234" Type="http://schemas.openxmlformats.org/officeDocument/2006/relationships/image" Target="../media/image1100.png"/><Relationship Id="rId679" Type="http://schemas.openxmlformats.org/officeDocument/2006/relationships/customXml" Target="../ink/ink1318.xml"/><Relationship Id="rId802" Type="http://schemas.openxmlformats.org/officeDocument/2006/relationships/image" Target="../media/image1383.png"/><Relationship Id="rId2" Type="http://schemas.openxmlformats.org/officeDocument/2006/relationships/image" Target="../media/image3.jpeg"/><Relationship Id="rId29" Type="http://schemas.openxmlformats.org/officeDocument/2006/relationships/image" Target="../media/image999.png"/><Relationship Id="rId441" Type="http://schemas.openxmlformats.org/officeDocument/2006/relationships/customXml" Target="../ink/ink1198.xml"/><Relationship Id="rId539" Type="http://schemas.openxmlformats.org/officeDocument/2006/relationships/customXml" Target="../ink/ink1247.xml"/><Relationship Id="rId746" Type="http://schemas.openxmlformats.org/officeDocument/2006/relationships/image" Target="../media/image1355.png"/><Relationship Id="rId178" Type="http://schemas.openxmlformats.org/officeDocument/2006/relationships/customXml" Target="../ink/ink1066.xml"/><Relationship Id="rId301" Type="http://schemas.openxmlformats.org/officeDocument/2006/relationships/customXml" Target="../ink/ink1128.xml"/><Relationship Id="rId82" Type="http://schemas.openxmlformats.org/officeDocument/2006/relationships/customXml" Target="../ink/ink1018.xml"/><Relationship Id="rId385" Type="http://schemas.openxmlformats.org/officeDocument/2006/relationships/customXml" Target="../ink/ink1170.xml"/><Relationship Id="rId592" Type="http://schemas.openxmlformats.org/officeDocument/2006/relationships/image" Target="../media/image1279.png"/><Relationship Id="rId606" Type="http://schemas.openxmlformats.org/officeDocument/2006/relationships/image" Target="../media/image1286.png"/><Relationship Id="rId813" Type="http://schemas.openxmlformats.org/officeDocument/2006/relationships/customXml" Target="../ink/ink1385.xml"/><Relationship Id="rId245" Type="http://schemas.openxmlformats.org/officeDocument/2006/relationships/customXml" Target="../ink/ink1100.xml"/><Relationship Id="rId452" Type="http://schemas.openxmlformats.org/officeDocument/2006/relationships/image" Target="../media/image1209.png"/><Relationship Id="rId105" Type="http://schemas.openxmlformats.org/officeDocument/2006/relationships/image" Target="../media/image1037.png"/><Relationship Id="rId312" Type="http://schemas.openxmlformats.org/officeDocument/2006/relationships/image" Target="../media/image1139.png"/><Relationship Id="rId757" Type="http://schemas.openxmlformats.org/officeDocument/2006/relationships/customXml" Target="../ink/ink1357.xml"/><Relationship Id="rId93" Type="http://schemas.openxmlformats.org/officeDocument/2006/relationships/image" Target="../media/image1031.png"/><Relationship Id="rId189" Type="http://schemas.openxmlformats.org/officeDocument/2006/relationships/image" Target="../media/image1079.png"/><Relationship Id="rId396" Type="http://schemas.openxmlformats.org/officeDocument/2006/relationships/image" Target="../media/image1181.png"/><Relationship Id="rId617" Type="http://schemas.openxmlformats.org/officeDocument/2006/relationships/customXml" Target="../ink/ink1286.xml"/><Relationship Id="rId824" Type="http://schemas.openxmlformats.org/officeDocument/2006/relationships/image" Target="../media/image1394.png"/><Relationship Id="rId256" Type="http://schemas.openxmlformats.org/officeDocument/2006/relationships/image" Target="../media/image1111.png"/><Relationship Id="rId463" Type="http://schemas.openxmlformats.org/officeDocument/2006/relationships/customXml" Target="../ink/ink1209.xml"/><Relationship Id="rId670" Type="http://schemas.openxmlformats.org/officeDocument/2006/relationships/image" Target="../media/image1317.png"/><Relationship Id="rId116" Type="http://schemas.openxmlformats.org/officeDocument/2006/relationships/customXml" Target="../ink/ink1035.xml"/><Relationship Id="rId323" Type="http://schemas.openxmlformats.org/officeDocument/2006/relationships/customXml" Target="../ink/ink1139.xml"/><Relationship Id="rId530" Type="http://schemas.openxmlformats.org/officeDocument/2006/relationships/image" Target="../media/image1248.png"/><Relationship Id="rId768" Type="http://schemas.openxmlformats.org/officeDocument/2006/relationships/image" Target="../media/image1366.png"/><Relationship Id="rId20" Type="http://schemas.openxmlformats.org/officeDocument/2006/relationships/customXml" Target="../ink/ink987.xml"/><Relationship Id="rId628" Type="http://schemas.openxmlformats.org/officeDocument/2006/relationships/image" Target="../media/image1297.png"/><Relationship Id="rId835" Type="http://schemas.openxmlformats.org/officeDocument/2006/relationships/customXml" Target="../ink/ink1396.xml"/><Relationship Id="rId267" Type="http://schemas.openxmlformats.org/officeDocument/2006/relationships/customXml" Target="../ink/ink1111.xml"/><Relationship Id="rId474" Type="http://schemas.openxmlformats.org/officeDocument/2006/relationships/image" Target="../media/image1220.png"/><Relationship Id="rId127" Type="http://schemas.openxmlformats.org/officeDocument/2006/relationships/image" Target="../media/image1048.png"/><Relationship Id="rId681" Type="http://schemas.openxmlformats.org/officeDocument/2006/relationships/customXml" Target="../ink/ink1319.xml"/><Relationship Id="rId779" Type="http://schemas.openxmlformats.org/officeDocument/2006/relationships/customXml" Target="../ink/ink1368.xml"/><Relationship Id="rId31" Type="http://schemas.openxmlformats.org/officeDocument/2006/relationships/image" Target="../media/image1000.png"/><Relationship Id="rId334" Type="http://schemas.openxmlformats.org/officeDocument/2006/relationships/image" Target="../media/image1150.png"/><Relationship Id="rId541" Type="http://schemas.openxmlformats.org/officeDocument/2006/relationships/customXml" Target="../ink/ink1248.xml"/><Relationship Id="rId639" Type="http://schemas.openxmlformats.org/officeDocument/2006/relationships/customXml" Target="../ink/ink1297.xml"/><Relationship Id="rId180" Type="http://schemas.openxmlformats.org/officeDocument/2006/relationships/customXml" Target="../ink/ink1067.xml"/><Relationship Id="rId278" Type="http://schemas.openxmlformats.org/officeDocument/2006/relationships/image" Target="../media/image1122.png"/><Relationship Id="rId401" Type="http://schemas.openxmlformats.org/officeDocument/2006/relationships/customXml" Target="../ink/ink1178.xml"/><Relationship Id="rId485" Type="http://schemas.openxmlformats.org/officeDocument/2006/relationships/customXml" Target="../ink/ink1220.xml"/><Relationship Id="rId692" Type="http://schemas.openxmlformats.org/officeDocument/2006/relationships/image" Target="../media/image1328.png"/><Relationship Id="rId706" Type="http://schemas.openxmlformats.org/officeDocument/2006/relationships/image" Target="../media/image1335.png"/><Relationship Id="rId42" Type="http://schemas.openxmlformats.org/officeDocument/2006/relationships/customXml" Target="../ink/ink998.xml"/><Relationship Id="rId138" Type="http://schemas.openxmlformats.org/officeDocument/2006/relationships/customXml" Target="../ink/ink1046.xml"/><Relationship Id="rId345" Type="http://schemas.openxmlformats.org/officeDocument/2006/relationships/customXml" Target="../ink/ink1150.xml"/><Relationship Id="rId552" Type="http://schemas.openxmlformats.org/officeDocument/2006/relationships/image" Target="../media/image1259.png"/><Relationship Id="rId191" Type="http://schemas.openxmlformats.org/officeDocument/2006/relationships/image" Target="../media/image1080.png"/><Relationship Id="rId205" Type="http://schemas.openxmlformats.org/officeDocument/2006/relationships/customXml" Target="../ink/ink1080.xml"/><Relationship Id="rId412" Type="http://schemas.openxmlformats.org/officeDocument/2006/relationships/image" Target="../media/image1189.png"/><Relationship Id="rId289" Type="http://schemas.openxmlformats.org/officeDocument/2006/relationships/customXml" Target="../ink/ink1122.xml"/><Relationship Id="rId496" Type="http://schemas.openxmlformats.org/officeDocument/2006/relationships/image" Target="../media/image1231.png"/><Relationship Id="rId717" Type="http://schemas.openxmlformats.org/officeDocument/2006/relationships/customXml" Target="../ink/ink1337.xml"/><Relationship Id="rId53" Type="http://schemas.openxmlformats.org/officeDocument/2006/relationships/image" Target="../media/image1011.png"/><Relationship Id="rId149" Type="http://schemas.openxmlformats.org/officeDocument/2006/relationships/image" Target="../media/image1059.png"/><Relationship Id="rId356" Type="http://schemas.openxmlformats.org/officeDocument/2006/relationships/image" Target="../media/image1161.png"/><Relationship Id="rId563" Type="http://schemas.openxmlformats.org/officeDocument/2006/relationships/customXml" Target="../ink/ink1259.xml"/><Relationship Id="rId770" Type="http://schemas.openxmlformats.org/officeDocument/2006/relationships/image" Target="../media/image1367.png"/><Relationship Id="rId216" Type="http://schemas.openxmlformats.org/officeDocument/2006/relationships/image" Target="../media/image1091.png"/><Relationship Id="rId423" Type="http://schemas.openxmlformats.org/officeDocument/2006/relationships/customXml" Target="../ink/ink1189.xml"/><Relationship Id="rId630" Type="http://schemas.openxmlformats.org/officeDocument/2006/relationships/image" Target="../media/image1298.png"/><Relationship Id="rId728" Type="http://schemas.openxmlformats.org/officeDocument/2006/relationships/image" Target="../media/image1346.png"/><Relationship Id="rId64" Type="http://schemas.openxmlformats.org/officeDocument/2006/relationships/customXml" Target="../ink/ink1009.xml"/><Relationship Id="rId367" Type="http://schemas.openxmlformats.org/officeDocument/2006/relationships/customXml" Target="../ink/ink1161.xml"/><Relationship Id="rId574" Type="http://schemas.openxmlformats.org/officeDocument/2006/relationships/image" Target="../media/image1270.png"/><Relationship Id="rId227" Type="http://schemas.openxmlformats.org/officeDocument/2006/relationships/customXml" Target="../ink/ink1091.xml"/><Relationship Id="rId781" Type="http://schemas.openxmlformats.org/officeDocument/2006/relationships/customXml" Target="../ink/ink1369.xml"/><Relationship Id="rId434" Type="http://schemas.openxmlformats.org/officeDocument/2006/relationships/image" Target="../media/image1200.png"/><Relationship Id="rId641" Type="http://schemas.openxmlformats.org/officeDocument/2006/relationships/customXml" Target="../ink/ink1298.xml"/><Relationship Id="rId739" Type="http://schemas.openxmlformats.org/officeDocument/2006/relationships/customXml" Target="../ink/ink1348.xml"/><Relationship Id="rId280" Type="http://schemas.openxmlformats.org/officeDocument/2006/relationships/image" Target="../media/image1123.png"/><Relationship Id="rId501" Type="http://schemas.openxmlformats.org/officeDocument/2006/relationships/customXml" Target="../ink/ink1228.xml"/><Relationship Id="rId75" Type="http://schemas.openxmlformats.org/officeDocument/2006/relationships/image" Target="../media/image1022.png"/><Relationship Id="rId140" Type="http://schemas.openxmlformats.org/officeDocument/2006/relationships/customXml" Target="../ink/ink1047.xml"/><Relationship Id="rId378" Type="http://schemas.openxmlformats.org/officeDocument/2006/relationships/image" Target="../media/image1172.png"/><Relationship Id="rId585" Type="http://schemas.openxmlformats.org/officeDocument/2006/relationships/customXml" Target="../ink/ink1270.xml"/><Relationship Id="rId792" Type="http://schemas.openxmlformats.org/officeDocument/2006/relationships/image" Target="../media/image1378.png"/><Relationship Id="rId806" Type="http://schemas.openxmlformats.org/officeDocument/2006/relationships/image" Target="../media/image1385.png"/><Relationship Id="rId6" Type="http://schemas.openxmlformats.org/officeDocument/2006/relationships/customXml" Target="../ink/ink980.xml"/><Relationship Id="rId238" Type="http://schemas.openxmlformats.org/officeDocument/2006/relationships/image" Target="../media/image1102.png"/><Relationship Id="rId445" Type="http://schemas.openxmlformats.org/officeDocument/2006/relationships/customXml" Target="../ink/ink1200.xml"/><Relationship Id="rId652" Type="http://schemas.openxmlformats.org/officeDocument/2006/relationships/image" Target="../media/image1309.png"/><Relationship Id="rId291" Type="http://schemas.openxmlformats.org/officeDocument/2006/relationships/customXml" Target="../ink/ink1123.xml"/><Relationship Id="rId305" Type="http://schemas.openxmlformats.org/officeDocument/2006/relationships/customXml" Target="../ink/ink1130.xml"/><Relationship Id="rId512" Type="http://schemas.openxmlformats.org/officeDocument/2006/relationships/image" Target="../media/image1239.png"/><Relationship Id="rId86" Type="http://schemas.openxmlformats.org/officeDocument/2006/relationships/customXml" Target="../ink/ink1020.xml"/><Relationship Id="rId151" Type="http://schemas.openxmlformats.org/officeDocument/2006/relationships/image" Target="../media/image1060.png"/><Relationship Id="rId389" Type="http://schemas.openxmlformats.org/officeDocument/2006/relationships/customXml" Target="../ink/ink1172.xml"/><Relationship Id="rId596" Type="http://schemas.openxmlformats.org/officeDocument/2006/relationships/image" Target="../media/image1281.png"/><Relationship Id="rId817" Type="http://schemas.openxmlformats.org/officeDocument/2006/relationships/customXml" Target="../ink/ink1387.xml"/><Relationship Id="rId249" Type="http://schemas.openxmlformats.org/officeDocument/2006/relationships/customXml" Target="../ink/ink1102.xml"/><Relationship Id="rId456" Type="http://schemas.openxmlformats.org/officeDocument/2006/relationships/image" Target="../media/image1211.png"/><Relationship Id="rId663" Type="http://schemas.openxmlformats.org/officeDocument/2006/relationships/customXml" Target="../ink/ink1310.xml"/><Relationship Id="rId13" Type="http://schemas.openxmlformats.org/officeDocument/2006/relationships/image" Target="../media/image991.png"/><Relationship Id="rId109" Type="http://schemas.openxmlformats.org/officeDocument/2006/relationships/image" Target="../media/image1039.png"/><Relationship Id="rId316" Type="http://schemas.openxmlformats.org/officeDocument/2006/relationships/image" Target="../media/image1141.png"/><Relationship Id="rId523" Type="http://schemas.openxmlformats.org/officeDocument/2006/relationships/customXml" Target="../ink/ink1239.xml"/><Relationship Id="rId55" Type="http://schemas.openxmlformats.org/officeDocument/2006/relationships/image" Target="../media/image1012.png"/><Relationship Id="rId97" Type="http://schemas.openxmlformats.org/officeDocument/2006/relationships/image" Target="../media/image1033.png"/><Relationship Id="rId120" Type="http://schemas.openxmlformats.org/officeDocument/2006/relationships/customXml" Target="../ink/ink1037.xml"/><Relationship Id="rId358" Type="http://schemas.openxmlformats.org/officeDocument/2006/relationships/image" Target="../media/image1162.png"/><Relationship Id="rId565" Type="http://schemas.openxmlformats.org/officeDocument/2006/relationships/customXml" Target="../ink/ink1260.xml"/><Relationship Id="rId730" Type="http://schemas.openxmlformats.org/officeDocument/2006/relationships/image" Target="../media/image1347.png"/><Relationship Id="rId772" Type="http://schemas.openxmlformats.org/officeDocument/2006/relationships/image" Target="../media/image1368.png"/><Relationship Id="rId828" Type="http://schemas.openxmlformats.org/officeDocument/2006/relationships/image" Target="../media/image1396.png"/><Relationship Id="rId162" Type="http://schemas.openxmlformats.org/officeDocument/2006/relationships/customXml" Target="../ink/ink1058.xml"/><Relationship Id="rId218" Type="http://schemas.openxmlformats.org/officeDocument/2006/relationships/image" Target="../media/image1092.png"/><Relationship Id="rId425" Type="http://schemas.openxmlformats.org/officeDocument/2006/relationships/customXml" Target="../ink/ink1190.xml"/><Relationship Id="rId467" Type="http://schemas.openxmlformats.org/officeDocument/2006/relationships/customXml" Target="../ink/ink1211.xml"/><Relationship Id="rId632" Type="http://schemas.openxmlformats.org/officeDocument/2006/relationships/image" Target="../media/image1299.png"/><Relationship Id="rId271" Type="http://schemas.openxmlformats.org/officeDocument/2006/relationships/customXml" Target="../ink/ink1113.xml"/><Relationship Id="rId674" Type="http://schemas.openxmlformats.org/officeDocument/2006/relationships/image" Target="../media/image1319.png"/><Relationship Id="rId24" Type="http://schemas.openxmlformats.org/officeDocument/2006/relationships/customXml" Target="../ink/ink989.xml"/><Relationship Id="rId66" Type="http://schemas.openxmlformats.org/officeDocument/2006/relationships/customXml" Target="../ink/ink1010.xml"/><Relationship Id="rId131" Type="http://schemas.openxmlformats.org/officeDocument/2006/relationships/image" Target="../media/image1050.png"/><Relationship Id="rId327" Type="http://schemas.openxmlformats.org/officeDocument/2006/relationships/customXml" Target="../ink/ink1141.xml"/><Relationship Id="rId369" Type="http://schemas.openxmlformats.org/officeDocument/2006/relationships/customXml" Target="../ink/ink1162.xml"/><Relationship Id="rId534" Type="http://schemas.openxmlformats.org/officeDocument/2006/relationships/image" Target="../media/image1250.png"/><Relationship Id="rId576" Type="http://schemas.openxmlformats.org/officeDocument/2006/relationships/image" Target="../media/image1271.png"/><Relationship Id="rId741" Type="http://schemas.openxmlformats.org/officeDocument/2006/relationships/customXml" Target="../ink/ink1349.xml"/><Relationship Id="rId783" Type="http://schemas.openxmlformats.org/officeDocument/2006/relationships/customXml" Target="../ink/ink1370.xml"/><Relationship Id="rId173" Type="http://schemas.openxmlformats.org/officeDocument/2006/relationships/image" Target="../media/image1071.png"/><Relationship Id="rId229" Type="http://schemas.openxmlformats.org/officeDocument/2006/relationships/customXml" Target="../ink/ink1092.xml"/><Relationship Id="rId380" Type="http://schemas.openxmlformats.org/officeDocument/2006/relationships/image" Target="../media/image1173.png"/><Relationship Id="rId436" Type="http://schemas.openxmlformats.org/officeDocument/2006/relationships/image" Target="../media/image1201.png"/><Relationship Id="rId601" Type="http://schemas.openxmlformats.org/officeDocument/2006/relationships/customXml" Target="../ink/ink1278.xml"/><Relationship Id="rId643" Type="http://schemas.openxmlformats.org/officeDocument/2006/relationships/customXml" Target="../ink/ink1299.xml"/><Relationship Id="rId240" Type="http://schemas.openxmlformats.org/officeDocument/2006/relationships/image" Target="../media/image1103.png"/><Relationship Id="rId478" Type="http://schemas.openxmlformats.org/officeDocument/2006/relationships/image" Target="../media/image1222.png"/><Relationship Id="rId685" Type="http://schemas.openxmlformats.org/officeDocument/2006/relationships/customXml" Target="../ink/ink1321.xml"/><Relationship Id="rId35" Type="http://schemas.openxmlformats.org/officeDocument/2006/relationships/image" Target="../media/image1002.png"/><Relationship Id="rId77" Type="http://schemas.openxmlformats.org/officeDocument/2006/relationships/image" Target="../media/image1023.png"/><Relationship Id="rId100" Type="http://schemas.openxmlformats.org/officeDocument/2006/relationships/customXml" Target="../ink/ink1027.xml"/><Relationship Id="rId282" Type="http://schemas.openxmlformats.org/officeDocument/2006/relationships/image" Target="../media/image1124.png"/><Relationship Id="rId338" Type="http://schemas.openxmlformats.org/officeDocument/2006/relationships/image" Target="../media/image1152.png"/><Relationship Id="rId503" Type="http://schemas.openxmlformats.org/officeDocument/2006/relationships/customXml" Target="../ink/ink1229.xml"/><Relationship Id="rId545" Type="http://schemas.openxmlformats.org/officeDocument/2006/relationships/customXml" Target="../ink/ink1250.xml"/><Relationship Id="rId587" Type="http://schemas.openxmlformats.org/officeDocument/2006/relationships/customXml" Target="../ink/ink1271.xml"/><Relationship Id="rId710" Type="http://schemas.openxmlformats.org/officeDocument/2006/relationships/image" Target="../media/image1337.png"/><Relationship Id="rId752" Type="http://schemas.openxmlformats.org/officeDocument/2006/relationships/image" Target="../media/image1358.png"/><Relationship Id="rId808" Type="http://schemas.openxmlformats.org/officeDocument/2006/relationships/image" Target="../media/image1386.png"/><Relationship Id="rId8" Type="http://schemas.openxmlformats.org/officeDocument/2006/relationships/customXml" Target="../ink/ink981.xml"/><Relationship Id="rId142" Type="http://schemas.openxmlformats.org/officeDocument/2006/relationships/customXml" Target="../ink/ink1048.xml"/><Relationship Id="rId184" Type="http://schemas.openxmlformats.org/officeDocument/2006/relationships/customXml" Target="../ink/ink1069.xml"/><Relationship Id="rId391" Type="http://schemas.openxmlformats.org/officeDocument/2006/relationships/customXml" Target="../ink/ink1173.xml"/><Relationship Id="rId405" Type="http://schemas.openxmlformats.org/officeDocument/2006/relationships/customXml" Target="../ink/ink1180.xml"/><Relationship Id="rId447" Type="http://schemas.openxmlformats.org/officeDocument/2006/relationships/customXml" Target="../ink/ink1201.xml"/><Relationship Id="rId612" Type="http://schemas.openxmlformats.org/officeDocument/2006/relationships/image" Target="../media/image1289.png"/><Relationship Id="rId794" Type="http://schemas.openxmlformats.org/officeDocument/2006/relationships/image" Target="../media/image1379.png"/><Relationship Id="rId251" Type="http://schemas.openxmlformats.org/officeDocument/2006/relationships/customXml" Target="../ink/ink1103.xml"/><Relationship Id="rId489" Type="http://schemas.openxmlformats.org/officeDocument/2006/relationships/customXml" Target="../ink/ink1222.xml"/><Relationship Id="rId654" Type="http://schemas.openxmlformats.org/officeDocument/2006/relationships/image" Target="../media/image1310.png"/><Relationship Id="rId696" Type="http://schemas.openxmlformats.org/officeDocument/2006/relationships/image" Target="../media/image1330.png"/><Relationship Id="rId46" Type="http://schemas.openxmlformats.org/officeDocument/2006/relationships/customXml" Target="../ink/ink1000.xml"/><Relationship Id="rId293" Type="http://schemas.openxmlformats.org/officeDocument/2006/relationships/customXml" Target="../ink/ink1124.xml"/><Relationship Id="rId307" Type="http://schemas.openxmlformats.org/officeDocument/2006/relationships/customXml" Target="../ink/ink1131.xml"/><Relationship Id="rId349" Type="http://schemas.openxmlformats.org/officeDocument/2006/relationships/customXml" Target="../ink/ink1152.xml"/><Relationship Id="rId514" Type="http://schemas.openxmlformats.org/officeDocument/2006/relationships/image" Target="../media/image1240.png"/><Relationship Id="rId556" Type="http://schemas.openxmlformats.org/officeDocument/2006/relationships/image" Target="../media/image1261.png"/><Relationship Id="rId721" Type="http://schemas.openxmlformats.org/officeDocument/2006/relationships/customXml" Target="../ink/ink1339.xml"/><Relationship Id="rId763" Type="http://schemas.openxmlformats.org/officeDocument/2006/relationships/customXml" Target="../ink/ink1360.xml"/><Relationship Id="rId88" Type="http://schemas.openxmlformats.org/officeDocument/2006/relationships/customXml" Target="../ink/ink1021.xml"/><Relationship Id="rId111" Type="http://schemas.openxmlformats.org/officeDocument/2006/relationships/image" Target="../media/image1040.png"/><Relationship Id="rId153" Type="http://schemas.openxmlformats.org/officeDocument/2006/relationships/image" Target="../media/image1061.png"/><Relationship Id="rId195" Type="http://schemas.openxmlformats.org/officeDocument/2006/relationships/image" Target="../media/image1082.png"/><Relationship Id="rId209" Type="http://schemas.openxmlformats.org/officeDocument/2006/relationships/customXml" Target="../ink/ink1082.xml"/><Relationship Id="rId360" Type="http://schemas.openxmlformats.org/officeDocument/2006/relationships/image" Target="../media/image1163.png"/><Relationship Id="rId416" Type="http://schemas.openxmlformats.org/officeDocument/2006/relationships/image" Target="../media/image1191.png"/><Relationship Id="rId598" Type="http://schemas.openxmlformats.org/officeDocument/2006/relationships/image" Target="../media/image1282.png"/><Relationship Id="rId819" Type="http://schemas.openxmlformats.org/officeDocument/2006/relationships/customXml" Target="../ink/ink1388.xml"/><Relationship Id="rId220" Type="http://schemas.openxmlformats.org/officeDocument/2006/relationships/image" Target="../media/image1093.png"/><Relationship Id="rId458" Type="http://schemas.openxmlformats.org/officeDocument/2006/relationships/image" Target="../media/image1212.png"/><Relationship Id="rId623" Type="http://schemas.openxmlformats.org/officeDocument/2006/relationships/customXml" Target="../ink/ink1289.xml"/><Relationship Id="rId665" Type="http://schemas.openxmlformats.org/officeDocument/2006/relationships/customXml" Target="../ink/ink1311.xml"/><Relationship Id="rId830" Type="http://schemas.openxmlformats.org/officeDocument/2006/relationships/image" Target="../media/image1397.png"/><Relationship Id="rId15" Type="http://schemas.openxmlformats.org/officeDocument/2006/relationships/image" Target="../media/image992.png"/><Relationship Id="rId57" Type="http://schemas.openxmlformats.org/officeDocument/2006/relationships/image" Target="../media/image1013.png"/><Relationship Id="rId262" Type="http://schemas.openxmlformats.org/officeDocument/2006/relationships/image" Target="../media/image1114.png"/><Relationship Id="rId318" Type="http://schemas.openxmlformats.org/officeDocument/2006/relationships/image" Target="../media/image1142.png"/><Relationship Id="rId525" Type="http://schemas.openxmlformats.org/officeDocument/2006/relationships/customXml" Target="../ink/ink1240.xml"/><Relationship Id="rId567" Type="http://schemas.openxmlformats.org/officeDocument/2006/relationships/customXml" Target="../ink/ink1261.xml"/><Relationship Id="rId732" Type="http://schemas.openxmlformats.org/officeDocument/2006/relationships/image" Target="../media/image1348.png"/><Relationship Id="rId99" Type="http://schemas.openxmlformats.org/officeDocument/2006/relationships/image" Target="../media/image1034.png"/><Relationship Id="rId122" Type="http://schemas.openxmlformats.org/officeDocument/2006/relationships/customXml" Target="../ink/ink1038.xml"/><Relationship Id="rId164" Type="http://schemas.openxmlformats.org/officeDocument/2006/relationships/customXml" Target="../ink/ink1059.xml"/><Relationship Id="rId371" Type="http://schemas.openxmlformats.org/officeDocument/2006/relationships/customXml" Target="../ink/ink1163.xml"/><Relationship Id="rId774" Type="http://schemas.openxmlformats.org/officeDocument/2006/relationships/image" Target="../media/image1369.png"/><Relationship Id="rId427" Type="http://schemas.openxmlformats.org/officeDocument/2006/relationships/customXml" Target="../ink/ink1191.xml"/><Relationship Id="rId469" Type="http://schemas.openxmlformats.org/officeDocument/2006/relationships/customXml" Target="../ink/ink1212.xml"/><Relationship Id="rId634" Type="http://schemas.openxmlformats.org/officeDocument/2006/relationships/image" Target="../media/image1300.png"/><Relationship Id="rId676" Type="http://schemas.openxmlformats.org/officeDocument/2006/relationships/image" Target="../media/image1320.png"/><Relationship Id="rId26" Type="http://schemas.openxmlformats.org/officeDocument/2006/relationships/customXml" Target="../ink/ink990.xml"/><Relationship Id="rId231" Type="http://schemas.openxmlformats.org/officeDocument/2006/relationships/customXml" Target="../ink/ink1093.xml"/><Relationship Id="rId273" Type="http://schemas.openxmlformats.org/officeDocument/2006/relationships/customXml" Target="../ink/ink1114.xml"/><Relationship Id="rId329" Type="http://schemas.openxmlformats.org/officeDocument/2006/relationships/customXml" Target="../ink/ink1142.xml"/><Relationship Id="rId480" Type="http://schemas.openxmlformats.org/officeDocument/2006/relationships/image" Target="../media/image1223.png"/><Relationship Id="rId536" Type="http://schemas.openxmlformats.org/officeDocument/2006/relationships/image" Target="../media/image1251.png"/><Relationship Id="rId701" Type="http://schemas.openxmlformats.org/officeDocument/2006/relationships/customXml" Target="../ink/ink1329.xml"/><Relationship Id="rId68" Type="http://schemas.openxmlformats.org/officeDocument/2006/relationships/customXml" Target="../ink/ink1011.xml"/><Relationship Id="rId133" Type="http://schemas.openxmlformats.org/officeDocument/2006/relationships/image" Target="../media/image1051.png"/><Relationship Id="rId175" Type="http://schemas.openxmlformats.org/officeDocument/2006/relationships/image" Target="../media/image1072.png"/><Relationship Id="rId340" Type="http://schemas.openxmlformats.org/officeDocument/2006/relationships/image" Target="../media/image1153.png"/><Relationship Id="rId578" Type="http://schemas.openxmlformats.org/officeDocument/2006/relationships/image" Target="../media/image1272.png"/><Relationship Id="rId743" Type="http://schemas.openxmlformats.org/officeDocument/2006/relationships/customXml" Target="../ink/ink1350.xml"/><Relationship Id="rId785" Type="http://schemas.openxmlformats.org/officeDocument/2006/relationships/customXml" Target="../ink/ink1371.xml"/><Relationship Id="rId200" Type="http://schemas.openxmlformats.org/officeDocument/2006/relationships/customXml" Target="../ink/ink1077.xml"/><Relationship Id="rId382" Type="http://schemas.openxmlformats.org/officeDocument/2006/relationships/image" Target="../media/image1174.png"/><Relationship Id="rId438" Type="http://schemas.openxmlformats.org/officeDocument/2006/relationships/image" Target="../media/image1202.png"/><Relationship Id="rId603" Type="http://schemas.openxmlformats.org/officeDocument/2006/relationships/customXml" Target="../ink/ink1279.xml"/><Relationship Id="rId645" Type="http://schemas.openxmlformats.org/officeDocument/2006/relationships/customXml" Target="../ink/ink1300.xml"/><Relationship Id="rId687" Type="http://schemas.openxmlformats.org/officeDocument/2006/relationships/customXml" Target="../ink/ink1322.xml"/><Relationship Id="rId810" Type="http://schemas.openxmlformats.org/officeDocument/2006/relationships/image" Target="../media/image1387.png"/><Relationship Id="rId242" Type="http://schemas.openxmlformats.org/officeDocument/2006/relationships/image" Target="../media/image1104.png"/><Relationship Id="rId284" Type="http://schemas.openxmlformats.org/officeDocument/2006/relationships/image" Target="../media/image1125.png"/><Relationship Id="rId491" Type="http://schemas.openxmlformats.org/officeDocument/2006/relationships/customXml" Target="../ink/ink1223.xml"/><Relationship Id="rId505" Type="http://schemas.openxmlformats.org/officeDocument/2006/relationships/customXml" Target="../ink/ink1230.xml"/><Relationship Id="rId712" Type="http://schemas.openxmlformats.org/officeDocument/2006/relationships/image" Target="../media/image1338.png"/><Relationship Id="rId37" Type="http://schemas.openxmlformats.org/officeDocument/2006/relationships/image" Target="../media/image1003.png"/><Relationship Id="rId79" Type="http://schemas.openxmlformats.org/officeDocument/2006/relationships/image" Target="../media/image1024.png"/><Relationship Id="rId102" Type="http://schemas.openxmlformats.org/officeDocument/2006/relationships/customXml" Target="../ink/ink1028.xml"/><Relationship Id="rId144" Type="http://schemas.openxmlformats.org/officeDocument/2006/relationships/customXml" Target="../ink/ink1049.xml"/><Relationship Id="rId547" Type="http://schemas.openxmlformats.org/officeDocument/2006/relationships/customXml" Target="../ink/ink1251.xml"/><Relationship Id="rId589" Type="http://schemas.openxmlformats.org/officeDocument/2006/relationships/customXml" Target="../ink/ink1272.xml"/><Relationship Id="rId754" Type="http://schemas.openxmlformats.org/officeDocument/2006/relationships/image" Target="../media/image1359.png"/><Relationship Id="rId796" Type="http://schemas.openxmlformats.org/officeDocument/2006/relationships/image" Target="../media/image1380.png"/><Relationship Id="rId90" Type="http://schemas.openxmlformats.org/officeDocument/2006/relationships/customXml" Target="../ink/ink1022.xml"/><Relationship Id="rId186" Type="http://schemas.openxmlformats.org/officeDocument/2006/relationships/customXml" Target="../ink/ink1070.xml"/><Relationship Id="rId351" Type="http://schemas.openxmlformats.org/officeDocument/2006/relationships/customXml" Target="../ink/ink1153.xml"/><Relationship Id="rId393" Type="http://schemas.openxmlformats.org/officeDocument/2006/relationships/customXml" Target="../ink/ink1174.xml"/><Relationship Id="rId407" Type="http://schemas.openxmlformats.org/officeDocument/2006/relationships/customXml" Target="../ink/ink1181.xml"/><Relationship Id="rId449" Type="http://schemas.openxmlformats.org/officeDocument/2006/relationships/customXml" Target="../ink/ink1202.xml"/><Relationship Id="rId614" Type="http://schemas.openxmlformats.org/officeDocument/2006/relationships/image" Target="../media/image1290.png"/><Relationship Id="rId656" Type="http://schemas.openxmlformats.org/officeDocument/2006/relationships/image" Target="../media/image1311.png"/><Relationship Id="rId821" Type="http://schemas.openxmlformats.org/officeDocument/2006/relationships/customXml" Target="../ink/ink1389.xml"/><Relationship Id="rId211" Type="http://schemas.openxmlformats.org/officeDocument/2006/relationships/customXml" Target="../ink/ink1083.xml"/><Relationship Id="rId253" Type="http://schemas.openxmlformats.org/officeDocument/2006/relationships/customXml" Target="../ink/ink1104.xml"/><Relationship Id="rId295" Type="http://schemas.openxmlformats.org/officeDocument/2006/relationships/customXml" Target="../ink/ink1125.xml"/><Relationship Id="rId309" Type="http://schemas.openxmlformats.org/officeDocument/2006/relationships/customXml" Target="../ink/ink1132.xml"/><Relationship Id="rId460" Type="http://schemas.openxmlformats.org/officeDocument/2006/relationships/image" Target="../media/image1213.png"/><Relationship Id="rId516" Type="http://schemas.openxmlformats.org/officeDocument/2006/relationships/image" Target="../media/image1241.png"/><Relationship Id="rId698" Type="http://schemas.openxmlformats.org/officeDocument/2006/relationships/image" Target="../media/image1331.png"/><Relationship Id="rId48" Type="http://schemas.openxmlformats.org/officeDocument/2006/relationships/customXml" Target="../ink/ink1001.xml"/><Relationship Id="rId113" Type="http://schemas.openxmlformats.org/officeDocument/2006/relationships/image" Target="../media/image1041.png"/><Relationship Id="rId320" Type="http://schemas.openxmlformats.org/officeDocument/2006/relationships/image" Target="../media/image1143.png"/><Relationship Id="rId558" Type="http://schemas.openxmlformats.org/officeDocument/2006/relationships/image" Target="../media/image1262.png"/><Relationship Id="rId723" Type="http://schemas.openxmlformats.org/officeDocument/2006/relationships/customXml" Target="../ink/ink1340.xml"/><Relationship Id="rId765" Type="http://schemas.openxmlformats.org/officeDocument/2006/relationships/customXml" Target="../ink/ink1361.xml"/><Relationship Id="rId155" Type="http://schemas.openxmlformats.org/officeDocument/2006/relationships/image" Target="../media/image1062.png"/><Relationship Id="rId197" Type="http://schemas.openxmlformats.org/officeDocument/2006/relationships/image" Target="../media/image1083.png"/><Relationship Id="rId362" Type="http://schemas.openxmlformats.org/officeDocument/2006/relationships/image" Target="../media/image1164.png"/><Relationship Id="rId418" Type="http://schemas.openxmlformats.org/officeDocument/2006/relationships/image" Target="../media/image1192.png"/><Relationship Id="rId625" Type="http://schemas.openxmlformats.org/officeDocument/2006/relationships/customXml" Target="../ink/ink1290.xml"/><Relationship Id="rId832" Type="http://schemas.openxmlformats.org/officeDocument/2006/relationships/image" Target="../media/image1398.png"/><Relationship Id="rId222" Type="http://schemas.openxmlformats.org/officeDocument/2006/relationships/image" Target="../media/image1094.png"/><Relationship Id="rId264" Type="http://schemas.openxmlformats.org/officeDocument/2006/relationships/image" Target="../media/image1115.png"/><Relationship Id="rId471" Type="http://schemas.openxmlformats.org/officeDocument/2006/relationships/customXml" Target="../ink/ink1213.xml"/><Relationship Id="rId667" Type="http://schemas.openxmlformats.org/officeDocument/2006/relationships/customXml" Target="../ink/ink1312.xml"/><Relationship Id="rId17" Type="http://schemas.openxmlformats.org/officeDocument/2006/relationships/image" Target="../media/image993.png"/><Relationship Id="rId59" Type="http://schemas.openxmlformats.org/officeDocument/2006/relationships/image" Target="../media/image1014.png"/><Relationship Id="rId124" Type="http://schemas.openxmlformats.org/officeDocument/2006/relationships/customXml" Target="../ink/ink1039.xml"/><Relationship Id="rId527" Type="http://schemas.openxmlformats.org/officeDocument/2006/relationships/customXml" Target="../ink/ink1241.xml"/><Relationship Id="rId569" Type="http://schemas.openxmlformats.org/officeDocument/2006/relationships/customXml" Target="../ink/ink1262.xml"/><Relationship Id="rId734" Type="http://schemas.openxmlformats.org/officeDocument/2006/relationships/image" Target="../media/image1349.png"/><Relationship Id="rId776" Type="http://schemas.openxmlformats.org/officeDocument/2006/relationships/image" Target="../media/image1370.png"/><Relationship Id="rId70" Type="http://schemas.openxmlformats.org/officeDocument/2006/relationships/customXml" Target="../ink/ink1012.xml"/><Relationship Id="rId166" Type="http://schemas.openxmlformats.org/officeDocument/2006/relationships/customXml" Target="../ink/ink1060.xml"/><Relationship Id="rId331" Type="http://schemas.openxmlformats.org/officeDocument/2006/relationships/customXml" Target="../ink/ink1143.xml"/><Relationship Id="rId373" Type="http://schemas.openxmlformats.org/officeDocument/2006/relationships/customXml" Target="../ink/ink1164.xml"/><Relationship Id="rId429" Type="http://schemas.openxmlformats.org/officeDocument/2006/relationships/customXml" Target="../ink/ink1192.xml"/><Relationship Id="rId580" Type="http://schemas.openxmlformats.org/officeDocument/2006/relationships/image" Target="../media/image1273.png"/><Relationship Id="rId636" Type="http://schemas.openxmlformats.org/officeDocument/2006/relationships/image" Target="../media/image1301.png"/><Relationship Id="rId801" Type="http://schemas.openxmlformats.org/officeDocument/2006/relationships/customXml" Target="../ink/ink1379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094.xml"/><Relationship Id="rId440" Type="http://schemas.openxmlformats.org/officeDocument/2006/relationships/image" Target="../media/image1203.png"/><Relationship Id="rId678" Type="http://schemas.openxmlformats.org/officeDocument/2006/relationships/image" Target="../media/image1321.png"/><Relationship Id="rId28" Type="http://schemas.openxmlformats.org/officeDocument/2006/relationships/customXml" Target="../ink/ink991.xml"/><Relationship Id="rId275" Type="http://schemas.openxmlformats.org/officeDocument/2006/relationships/customXml" Target="../ink/ink1115.xml"/><Relationship Id="rId300" Type="http://schemas.openxmlformats.org/officeDocument/2006/relationships/image" Target="../media/image1133.png"/><Relationship Id="rId482" Type="http://schemas.openxmlformats.org/officeDocument/2006/relationships/image" Target="../media/image1224.png"/><Relationship Id="rId538" Type="http://schemas.openxmlformats.org/officeDocument/2006/relationships/image" Target="../media/image1252.png"/><Relationship Id="rId703" Type="http://schemas.openxmlformats.org/officeDocument/2006/relationships/customXml" Target="../ink/ink1330.xml"/><Relationship Id="rId745" Type="http://schemas.openxmlformats.org/officeDocument/2006/relationships/customXml" Target="../ink/ink1351.xml"/><Relationship Id="rId81" Type="http://schemas.openxmlformats.org/officeDocument/2006/relationships/image" Target="../media/image1025.png"/><Relationship Id="rId135" Type="http://schemas.openxmlformats.org/officeDocument/2006/relationships/image" Target="../media/image1052.png"/><Relationship Id="rId177" Type="http://schemas.openxmlformats.org/officeDocument/2006/relationships/image" Target="../media/image1073.png"/><Relationship Id="rId342" Type="http://schemas.openxmlformats.org/officeDocument/2006/relationships/image" Target="../media/image1154.png"/><Relationship Id="rId384" Type="http://schemas.openxmlformats.org/officeDocument/2006/relationships/image" Target="../media/image1175.png"/><Relationship Id="rId591" Type="http://schemas.openxmlformats.org/officeDocument/2006/relationships/customXml" Target="../ink/ink1273.xml"/><Relationship Id="rId605" Type="http://schemas.openxmlformats.org/officeDocument/2006/relationships/customXml" Target="../ink/ink1280.xml"/><Relationship Id="rId787" Type="http://schemas.openxmlformats.org/officeDocument/2006/relationships/customXml" Target="../ink/ink1372.xml"/><Relationship Id="rId812" Type="http://schemas.openxmlformats.org/officeDocument/2006/relationships/image" Target="../media/image1388.png"/><Relationship Id="rId202" Type="http://schemas.openxmlformats.org/officeDocument/2006/relationships/image" Target="../media/image1084.png"/><Relationship Id="rId244" Type="http://schemas.openxmlformats.org/officeDocument/2006/relationships/image" Target="../media/image1105.png"/><Relationship Id="rId647" Type="http://schemas.openxmlformats.org/officeDocument/2006/relationships/customXml" Target="../ink/ink1301.xml"/><Relationship Id="rId689" Type="http://schemas.openxmlformats.org/officeDocument/2006/relationships/customXml" Target="../ink/ink1323.xml"/><Relationship Id="rId39" Type="http://schemas.openxmlformats.org/officeDocument/2006/relationships/image" Target="../media/image1004.png"/><Relationship Id="rId286" Type="http://schemas.openxmlformats.org/officeDocument/2006/relationships/image" Target="../media/image1126.png"/><Relationship Id="rId451" Type="http://schemas.openxmlformats.org/officeDocument/2006/relationships/customXml" Target="../ink/ink1203.xml"/><Relationship Id="rId493" Type="http://schemas.openxmlformats.org/officeDocument/2006/relationships/customXml" Target="../ink/ink1224.xml"/><Relationship Id="rId507" Type="http://schemas.openxmlformats.org/officeDocument/2006/relationships/customXml" Target="../ink/ink1231.xml"/><Relationship Id="rId549" Type="http://schemas.openxmlformats.org/officeDocument/2006/relationships/customXml" Target="../ink/ink1252.xml"/><Relationship Id="rId714" Type="http://schemas.openxmlformats.org/officeDocument/2006/relationships/image" Target="../media/image1339.png"/><Relationship Id="rId756" Type="http://schemas.openxmlformats.org/officeDocument/2006/relationships/image" Target="../media/image1360.png"/><Relationship Id="rId50" Type="http://schemas.openxmlformats.org/officeDocument/2006/relationships/customXml" Target="../ink/ink1002.xml"/><Relationship Id="rId104" Type="http://schemas.openxmlformats.org/officeDocument/2006/relationships/customXml" Target="../ink/ink1029.xml"/><Relationship Id="rId146" Type="http://schemas.openxmlformats.org/officeDocument/2006/relationships/customXml" Target="../ink/ink1050.xml"/><Relationship Id="rId188" Type="http://schemas.openxmlformats.org/officeDocument/2006/relationships/customXml" Target="../ink/ink1071.xml"/><Relationship Id="rId311" Type="http://schemas.openxmlformats.org/officeDocument/2006/relationships/customXml" Target="../ink/ink1133.xml"/><Relationship Id="rId353" Type="http://schemas.openxmlformats.org/officeDocument/2006/relationships/customXml" Target="../ink/ink1154.xml"/><Relationship Id="rId395" Type="http://schemas.openxmlformats.org/officeDocument/2006/relationships/customXml" Target="../ink/ink1175.xml"/><Relationship Id="rId409" Type="http://schemas.openxmlformats.org/officeDocument/2006/relationships/customXml" Target="../ink/ink1182.xml"/><Relationship Id="rId560" Type="http://schemas.openxmlformats.org/officeDocument/2006/relationships/image" Target="../media/image1263.png"/><Relationship Id="rId798" Type="http://schemas.openxmlformats.org/officeDocument/2006/relationships/image" Target="../media/image1381.png"/><Relationship Id="rId92" Type="http://schemas.openxmlformats.org/officeDocument/2006/relationships/customXml" Target="../ink/ink1023.xml"/><Relationship Id="rId213" Type="http://schemas.openxmlformats.org/officeDocument/2006/relationships/customXml" Target="../ink/ink1084.xml"/><Relationship Id="rId420" Type="http://schemas.openxmlformats.org/officeDocument/2006/relationships/image" Target="../media/image1193.png"/><Relationship Id="rId616" Type="http://schemas.openxmlformats.org/officeDocument/2006/relationships/image" Target="../media/image1291.png"/><Relationship Id="rId658" Type="http://schemas.openxmlformats.org/officeDocument/2006/relationships/image" Target="../media/image1312.png"/><Relationship Id="rId823" Type="http://schemas.openxmlformats.org/officeDocument/2006/relationships/customXml" Target="../ink/ink1390.xml"/><Relationship Id="rId255" Type="http://schemas.openxmlformats.org/officeDocument/2006/relationships/customXml" Target="../ink/ink1105.xml"/><Relationship Id="rId297" Type="http://schemas.openxmlformats.org/officeDocument/2006/relationships/customXml" Target="../ink/ink1126.xml"/><Relationship Id="rId462" Type="http://schemas.openxmlformats.org/officeDocument/2006/relationships/image" Target="../media/image1214.png"/><Relationship Id="rId518" Type="http://schemas.openxmlformats.org/officeDocument/2006/relationships/image" Target="../media/image1242.png"/><Relationship Id="rId725" Type="http://schemas.openxmlformats.org/officeDocument/2006/relationships/customXml" Target="../ink/ink1341.xml"/><Relationship Id="rId115" Type="http://schemas.openxmlformats.org/officeDocument/2006/relationships/image" Target="../media/image1042.png"/><Relationship Id="rId157" Type="http://schemas.openxmlformats.org/officeDocument/2006/relationships/image" Target="../media/image1063.png"/><Relationship Id="rId322" Type="http://schemas.openxmlformats.org/officeDocument/2006/relationships/image" Target="../media/image1144.png"/><Relationship Id="rId364" Type="http://schemas.openxmlformats.org/officeDocument/2006/relationships/image" Target="../media/image1165.png"/><Relationship Id="rId767" Type="http://schemas.openxmlformats.org/officeDocument/2006/relationships/customXml" Target="../ink/ink1362.xml"/><Relationship Id="rId61" Type="http://schemas.openxmlformats.org/officeDocument/2006/relationships/image" Target="../media/image1015.png"/><Relationship Id="rId199" Type="http://schemas.openxmlformats.org/officeDocument/2006/relationships/image" Target="../media/image70.png"/><Relationship Id="rId571" Type="http://schemas.openxmlformats.org/officeDocument/2006/relationships/customXml" Target="../ink/ink1263.xml"/><Relationship Id="rId627" Type="http://schemas.openxmlformats.org/officeDocument/2006/relationships/customXml" Target="../ink/ink1291.xml"/><Relationship Id="rId669" Type="http://schemas.openxmlformats.org/officeDocument/2006/relationships/customXml" Target="../ink/ink1313.xml"/><Relationship Id="rId834" Type="http://schemas.openxmlformats.org/officeDocument/2006/relationships/image" Target="../media/image1399.png"/><Relationship Id="rId19" Type="http://schemas.openxmlformats.org/officeDocument/2006/relationships/image" Target="../media/image994.png"/><Relationship Id="rId224" Type="http://schemas.openxmlformats.org/officeDocument/2006/relationships/image" Target="../media/image1095.png"/><Relationship Id="rId266" Type="http://schemas.openxmlformats.org/officeDocument/2006/relationships/image" Target="../media/image1116.png"/><Relationship Id="rId431" Type="http://schemas.openxmlformats.org/officeDocument/2006/relationships/customXml" Target="../ink/ink1193.xml"/><Relationship Id="rId473" Type="http://schemas.openxmlformats.org/officeDocument/2006/relationships/customXml" Target="../ink/ink1214.xml"/><Relationship Id="rId529" Type="http://schemas.openxmlformats.org/officeDocument/2006/relationships/customXml" Target="../ink/ink1242.xml"/><Relationship Id="rId680" Type="http://schemas.openxmlformats.org/officeDocument/2006/relationships/image" Target="../media/image1322.png"/><Relationship Id="rId736" Type="http://schemas.openxmlformats.org/officeDocument/2006/relationships/image" Target="../media/image1350.png"/><Relationship Id="rId30" Type="http://schemas.openxmlformats.org/officeDocument/2006/relationships/customXml" Target="../ink/ink992.xml"/><Relationship Id="rId126" Type="http://schemas.openxmlformats.org/officeDocument/2006/relationships/customXml" Target="../ink/ink1040.xml"/><Relationship Id="rId168" Type="http://schemas.openxmlformats.org/officeDocument/2006/relationships/customXml" Target="../ink/ink1061.xml"/><Relationship Id="rId333" Type="http://schemas.openxmlformats.org/officeDocument/2006/relationships/customXml" Target="../ink/ink1144.xml"/><Relationship Id="rId540" Type="http://schemas.openxmlformats.org/officeDocument/2006/relationships/image" Target="../media/image1253.png"/><Relationship Id="rId778" Type="http://schemas.openxmlformats.org/officeDocument/2006/relationships/image" Target="../media/image1371.png"/><Relationship Id="rId72" Type="http://schemas.openxmlformats.org/officeDocument/2006/relationships/customXml" Target="../ink/ink1013.xml"/><Relationship Id="rId375" Type="http://schemas.openxmlformats.org/officeDocument/2006/relationships/customXml" Target="../ink/ink1165.xml"/><Relationship Id="rId582" Type="http://schemas.openxmlformats.org/officeDocument/2006/relationships/image" Target="../media/image1274.png"/><Relationship Id="rId638" Type="http://schemas.openxmlformats.org/officeDocument/2006/relationships/image" Target="../media/image1302.png"/><Relationship Id="rId803" Type="http://schemas.openxmlformats.org/officeDocument/2006/relationships/customXml" Target="../ink/ink1380.xml"/><Relationship Id="rId3" Type="http://schemas.openxmlformats.org/officeDocument/2006/relationships/image" Target="../media/image2.png"/><Relationship Id="rId235" Type="http://schemas.openxmlformats.org/officeDocument/2006/relationships/customXml" Target="../ink/ink1095.xml"/><Relationship Id="rId277" Type="http://schemas.openxmlformats.org/officeDocument/2006/relationships/customXml" Target="../ink/ink1116.xml"/><Relationship Id="rId400" Type="http://schemas.openxmlformats.org/officeDocument/2006/relationships/image" Target="../media/image1183.png"/><Relationship Id="rId442" Type="http://schemas.openxmlformats.org/officeDocument/2006/relationships/image" Target="../media/image1204.png"/><Relationship Id="rId484" Type="http://schemas.openxmlformats.org/officeDocument/2006/relationships/image" Target="../media/image1225.png"/><Relationship Id="rId705" Type="http://schemas.openxmlformats.org/officeDocument/2006/relationships/customXml" Target="../ink/ink1331.xml"/><Relationship Id="rId137" Type="http://schemas.openxmlformats.org/officeDocument/2006/relationships/image" Target="../media/image1053.png"/><Relationship Id="rId302" Type="http://schemas.openxmlformats.org/officeDocument/2006/relationships/image" Target="../media/image1134.png"/><Relationship Id="rId344" Type="http://schemas.openxmlformats.org/officeDocument/2006/relationships/image" Target="../media/image1155.png"/><Relationship Id="rId691" Type="http://schemas.openxmlformats.org/officeDocument/2006/relationships/customXml" Target="../ink/ink1324.xml"/><Relationship Id="rId747" Type="http://schemas.openxmlformats.org/officeDocument/2006/relationships/customXml" Target="../ink/ink1352.xml"/><Relationship Id="rId789" Type="http://schemas.openxmlformats.org/officeDocument/2006/relationships/customXml" Target="../ink/ink1373.xml"/><Relationship Id="rId41" Type="http://schemas.openxmlformats.org/officeDocument/2006/relationships/image" Target="../media/image1005.png"/><Relationship Id="rId83" Type="http://schemas.openxmlformats.org/officeDocument/2006/relationships/image" Target="../media/image1026.png"/><Relationship Id="rId179" Type="http://schemas.openxmlformats.org/officeDocument/2006/relationships/image" Target="../media/image1074.png"/><Relationship Id="rId386" Type="http://schemas.openxmlformats.org/officeDocument/2006/relationships/image" Target="../media/image1176.png"/><Relationship Id="rId551" Type="http://schemas.openxmlformats.org/officeDocument/2006/relationships/customXml" Target="../ink/ink1253.xml"/><Relationship Id="rId593" Type="http://schemas.openxmlformats.org/officeDocument/2006/relationships/customXml" Target="../ink/ink1274.xml"/><Relationship Id="rId607" Type="http://schemas.openxmlformats.org/officeDocument/2006/relationships/customXml" Target="../ink/ink1281.xml"/><Relationship Id="rId649" Type="http://schemas.openxmlformats.org/officeDocument/2006/relationships/customXml" Target="../ink/ink1302.xml"/><Relationship Id="rId814" Type="http://schemas.openxmlformats.org/officeDocument/2006/relationships/image" Target="../media/image1389.png"/><Relationship Id="rId190" Type="http://schemas.openxmlformats.org/officeDocument/2006/relationships/customXml" Target="../ink/ink1072.xml"/><Relationship Id="rId204" Type="http://schemas.openxmlformats.org/officeDocument/2006/relationships/image" Target="../media/image1085.png"/><Relationship Id="rId246" Type="http://schemas.openxmlformats.org/officeDocument/2006/relationships/image" Target="../media/image1106.png"/><Relationship Id="rId288" Type="http://schemas.openxmlformats.org/officeDocument/2006/relationships/image" Target="../media/image1127.png"/><Relationship Id="rId411" Type="http://schemas.openxmlformats.org/officeDocument/2006/relationships/customXml" Target="../ink/ink1183.xml"/><Relationship Id="rId453" Type="http://schemas.openxmlformats.org/officeDocument/2006/relationships/customXml" Target="../ink/ink1204.xml"/><Relationship Id="rId509" Type="http://schemas.openxmlformats.org/officeDocument/2006/relationships/customXml" Target="../ink/ink1232.xml"/><Relationship Id="rId660" Type="http://schemas.openxmlformats.org/officeDocument/2006/relationships/customXml" Target="../ink/ink1308.xml"/><Relationship Id="rId106" Type="http://schemas.openxmlformats.org/officeDocument/2006/relationships/customXml" Target="../ink/ink1030.xml"/><Relationship Id="rId313" Type="http://schemas.openxmlformats.org/officeDocument/2006/relationships/customXml" Target="../ink/ink1134.xml"/><Relationship Id="rId495" Type="http://schemas.openxmlformats.org/officeDocument/2006/relationships/customXml" Target="../ink/ink1225.xml"/><Relationship Id="rId716" Type="http://schemas.openxmlformats.org/officeDocument/2006/relationships/image" Target="../media/image1340.png"/><Relationship Id="rId758" Type="http://schemas.openxmlformats.org/officeDocument/2006/relationships/image" Target="../media/image1361.png"/><Relationship Id="rId10" Type="http://schemas.openxmlformats.org/officeDocument/2006/relationships/customXml" Target="../ink/ink982.xml"/><Relationship Id="rId52" Type="http://schemas.openxmlformats.org/officeDocument/2006/relationships/customXml" Target="../ink/ink1003.xml"/><Relationship Id="rId94" Type="http://schemas.openxmlformats.org/officeDocument/2006/relationships/customXml" Target="../ink/ink1024.xml"/><Relationship Id="rId148" Type="http://schemas.openxmlformats.org/officeDocument/2006/relationships/customXml" Target="../ink/ink1051.xml"/><Relationship Id="rId355" Type="http://schemas.openxmlformats.org/officeDocument/2006/relationships/customXml" Target="../ink/ink1155.xml"/><Relationship Id="rId397" Type="http://schemas.openxmlformats.org/officeDocument/2006/relationships/customXml" Target="../ink/ink1176.xml"/><Relationship Id="rId520" Type="http://schemas.openxmlformats.org/officeDocument/2006/relationships/image" Target="../media/image1243.png"/><Relationship Id="rId562" Type="http://schemas.openxmlformats.org/officeDocument/2006/relationships/image" Target="../media/image1264.png"/><Relationship Id="rId618" Type="http://schemas.openxmlformats.org/officeDocument/2006/relationships/image" Target="../media/image1292.png"/><Relationship Id="rId825" Type="http://schemas.openxmlformats.org/officeDocument/2006/relationships/customXml" Target="../ink/ink1391.xml"/><Relationship Id="rId215" Type="http://schemas.openxmlformats.org/officeDocument/2006/relationships/customXml" Target="../ink/ink1085.xml"/><Relationship Id="rId257" Type="http://schemas.openxmlformats.org/officeDocument/2006/relationships/customXml" Target="../ink/ink1106.xml"/><Relationship Id="rId422" Type="http://schemas.openxmlformats.org/officeDocument/2006/relationships/image" Target="../media/image1194.png"/><Relationship Id="rId464" Type="http://schemas.openxmlformats.org/officeDocument/2006/relationships/image" Target="../media/image1215.png"/><Relationship Id="rId299" Type="http://schemas.openxmlformats.org/officeDocument/2006/relationships/customXml" Target="../ink/ink1127.xml"/><Relationship Id="rId727" Type="http://schemas.openxmlformats.org/officeDocument/2006/relationships/customXml" Target="../ink/ink1342.xml"/><Relationship Id="rId63" Type="http://schemas.openxmlformats.org/officeDocument/2006/relationships/image" Target="../media/image1016.png"/><Relationship Id="rId159" Type="http://schemas.openxmlformats.org/officeDocument/2006/relationships/image" Target="../media/image1064.png"/><Relationship Id="rId366" Type="http://schemas.openxmlformats.org/officeDocument/2006/relationships/image" Target="../media/image1166.png"/><Relationship Id="rId573" Type="http://schemas.openxmlformats.org/officeDocument/2006/relationships/customXml" Target="../ink/ink1264.xml"/><Relationship Id="rId780" Type="http://schemas.openxmlformats.org/officeDocument/2006/relationships/image" Target="../media/image1372.png"/><Relationship Id="rId226" Type="http://schemas.openxmlformats.org/officeDocument/2006/relationships/image" Target="../media/image1096.png"/><Relationship Id="rId433" Type="http://schemas.openxmlformats.org/officeDocument/2006/relationships/customXml" Target="../ink/ink1194.xml"/><Relationship Id="rId640" Type="http://schemas.openxmlformats.org/officeDocument/2006/relationships/image" Target="../media/image1303.png"/><Relationship Id="rId738" Type="http://schemas.openxmlformats.org/officeDocument/2006/relationships/image" Target="../media/image1351.png"/><Relationship Id="rId74" Type="http://schemas.openxmlformats.org/officeDocument/2006/relationships/customXml" Target="../ink/ink1014.xml"/><Relationship Id="rId377" Type="http://schemas.openxmlformats.org/officeDocument/2006/relationships/customXml" Target="../ink/ink1166.xml"/><Relationship Id="rId500" Type="http://schemas.openxmlformats.org/officeDocument/2006/relationships/image" Target="../media/image1233.png"/><Relationship Id="rId584" Type="http://schemas.openxmlformats.org/officeDocument/2006/relationships/image" Target="../media/image1275.png"/><Relationship Id="rId805" Type="http://schemas.openxmlformats.org/officeDocument/2006/relationships/customXml" Target="../ink/ink1381.xml"/><Relationship Id="rId5" Type="http://schemas.openxmlformats.org/officeDocument/2006/relationships/image" Target="../media/image987.png"/><Relationship Id="rId237" Type="http://schemas.openxmlformats.org/officeDocument/2006/relationships/customXml" Target="../ink/ink1096.xml"/><Relationship Id="rId791" Type="http://schemas.openxmlformats.org/officeDocument/2006/relationships/customXml" Target="../ink/ink1374.xml"/><Relationship Id="rId444" Type="http://schemas.openxmlformats.org/officeDocument/2006/relationships/image" Target="../media/image1205.png"/><Relationship Id="rId651" Type="http://schemas.openxmlformats.org/officeDocument/2006/relationships/customXml" Target="../ink/ink1303.xml"/><Relationship Id="rId749" Type="http://schemas.openxmlformats.org/officeDocument/2006/relationships/customXml" Target="../ink/ink1353.xml"/><Relationship Id="rId290" Type="http://schemas.openxmlformats.org/officeDocument/2006/relationships/image" Target="../media/image1128.png"/><Relationship Id="rId304" Type="http://schemas.openxmlformats.org/officeDocument/2006/relationships/image" Target="../media/image1135.png"/><Relationship Id="rId388" Type="http://schemas.openxmlformats.org/officeDocument/2006/relationships/image" Target="../media/image1177.png"/><Relationship Id="rId511" Type="http://schemas.openxmlformats.org/officeDocument/2006/relationships/customXml" Target="../ink/ink1233.xml"/><Relationship Id="rId609" Type="http://schemas.openxmlformats.org/officeDocument/2006/relationships/customXml" Target="../ink/ink1282.xml"/><Relationship Id="rId85" Type="http://schemas.openxmlformats.org/officeDocument/2006/relationships/image" Target="../media/image1027.png"/><Relationship Id="rId150" Type="http://schemas.openxmlformats.org/officeDocument/2006/relationships/customXml" Target="../ink/ink1052.xml"/><Relationship Id="rId595" Type="http://schemas.openxmlformats.org/officeDocument/2006/relationships/customXml" Target="../ink/ink1275.xml"/><Relationship Id="rId816" Type="http://schemas.openxmlformats.org/officeDocument/2006/relationships/image" Target="../media/image1390.png"/><Relationship Id="rId248" Type="http://schemas.openxmlformats.org/officeDocument/2006/relationships/image" Target="../media/image1107.png"/><Relationship Id="rId455" Type="http://schemas.openxmlformats.org/officeDocument/2006/relationships/customXml" Target="../ink/ink1205.xml"/><Relationship Id="rId662" Type="http://schemas.openxmlformats.org/officeDocument/2006/relationships/image" Target="../media/image1313.png"/><Relationship Id="rId12" Type="http://schemas.openxmlformats.org/officeDocument/2006/relationships/customXml" Target="../ink/ink983.xml"/><Relationship Id="rId108" Type="http://schemas.openxmlformats.org/officeDocument/2006/relationships/customXml" Target="../ink/ink1031.xml"/><Relationship Id="rId315" Type="http://schemas.openxmlformats.org/officeDocument/2006/relationships/customXml" Target="../ink/ink1135.xml"/><Relationship Id="rId522" Type="http://schemas.openxmlformats.org/officeDocument/2006/relationships/image" Target="../media/image1244.png"/><Relationship Id="rId96" Type="http://schemas.openxmlformats.org/officeDocument/2006/relationships/customXml" Target="../ink/ink1025.xml"/><Relationship Id="rId161" Type="http://schemas.openxmlformats.org/officeDocument/2006/relationships/image" Target="../media/image1065.png"/><Relationship Id="rId399" Type="http://schemas.openxmlformats.org/officeDocument/2006/relationships/customXml" Target="../ink/ink1177.xml"/><Relationship Id="rId827" Type="http://schemas.openxmlformats.org/officeDocument/2006/relationships/customXml" Target="../ink/ink1392.xml"/><Relationship Id="rId259" Type="http://schemas.openxmlformats.org/officeDocument/2006/relationships/customXml" Target="../ink/ink1107.xml"/><Relationship Id="rId466" Type="http://schemas.openxmlformats.org/officeDocument/2006/relationships/image" Target="../media/image1216.png"/><Relationship Id="rId673" Type="http://schemas.openxmlformats.org/officeDocument/2006/relationships/customXml" Target="../ink/ink1315.xml"/><Relationship Id="rId23" Type="http://schemas.openxmlformats.org/officeDocument/2006/relationships/image" Target="../media/image996.png"/><Relationship Id="rId119" Type="http://schemas.openxmlformats.org/officeDocument/2006/relationships/image" Target="../media/image1044.png"/><Relationship Id="rId326" Type="http://schemas.openxmlformats.org/officeDocument/2006/relationships/image" Target="../media/image1146.png"/><Relationship Id="rId533" Type="http://schemas.openxmlformats.org/officeDocument/2006/relationships/customXml" Target="../ink/ink1244.xml"/><Relationship Id="rId740" Type="http://schemas.openxmlformats.org/officeDocument/2006/relationships/image" Target="../media/image1352.png"/><Relationship Id="rId172" Type="http://schemas.openxmlformats.org/officeDocument/2006/relationships/customXml" Target="../ink/ink1063.xml"/><Relationship Id="rId477" Type="http://schemas.openxmlformats.org/officeDocument/2006/relationships/customXml" Target="../ink/ink1216.xml"/><Relationship Id="rId600" Type="http://schemas.openxmlformats.org/officeDocument/2006/relationships/image" Target="../media/image1283.png"/><Relationship Id="rId684" Type="http://schemas.openxmlformats.org/officeDocument/2006/relationships/image" Target="../media/image1324.png"/><Relationship Id="rId337" Type="http://schemas.openxmlformats.org/officeDocument/2006/relationships/customXml" Target="../ink/ink1146.xml"/><Relationship Id="rId34" Type="http://schemas.openxmlformats.org/officeDocument/2006/relationships/customXml" Target="../ink/ink994.xml"/><Relationship Id="rId544" Type="http://schemas.openxmlformats.org/officeDocument/2006/relationships/image" Target="../media/image1255.png"/><Relationship Id="rId751" Type="http://schemas.openxmlformats.org/officeDocument/2006/relationships/customXml" Target="../ink/ink1354.xml"/><Relationship Id="rId183" Type="http://schemas.openxmlformats.org/officeDocument/2006/relationships/image" Target="../media/image1076.png"/><Relationship Id="rId390" Type="http://schemas.openxmlformats.org/officeDocument/2006/relationships/image" Target="../media/image1178.png"/><Relationship Id="rId404" Type="http://schemas.openxmlformats.org/officeDocument/2006/relationships/image" Target="../media/image1185.png"/><Relationship Id="rId611" Type="http://schemas.openxmlformats.org/officeDocument/2006/relationships/customXml" Target="../ink/ink1283.xml"/><Relationship Id="rId250" Type="http://schemas.openxmlformats.org/officeDocument/2006/relationships/image" Target="../media/image1108.png"/><Relationship Id="rId488" Type="http://schemas.openxmlformats.org/officeDocument/2006/relationships/image" Target="../media/image1227.png"/><Relationship Id="rId695" Type="http://schemas.openxmlformats.org/officeDocument/2006/relationships/customXml" Target="../ink/ink1326.xml"/><Relationship Id="rId709" Type="http://schemas.openxmlformats.org/officeDocument/2006/relationships/customXml" Target="../ink/ink1333.xml"/><Relationship Id="rId45" Type="http://schemas.openxmlformats.org/officeDocument/2006/relationships/image" Target="../media/image1007.png"/><Relationship Id="rId110" Type="http://schemas.openxmlformats.org/officeDocument/2006/relationships/customXml" Target="../ink/ink1032.xml"/><Relationship Id="rId348" Type="http://schemas.openxmlformats.org/officeDocument/2006/relationships/image" Target="../media/image1157.png"/><Relationship Id="rId555" Type="http://schemas.openxmlformats.org/officeDocument/2006/relationships/customXml" Target="../ink/ink1255.xml"/><Relationship Id="rId762" Type="http://schemas.openxmlformats.org/officeDocument/2006/relationships/image" Target="../media/image1363.png"/><Relationship Id="rId194" Type="http://schemas.openxmlformats.org/officeDocument/2006/relationships/customXml" Target="../ink/ink1074.xml"/><Relationship Id="rId208" Type="http://schemas.openxmlformats.org/officeDocument/2006/relationships/image" Target="../media/image1087.png"/><Relationship Id="rId415" Type="http://schemas.openxmlformats.org/officeDocument/2006/relationships/customXml" Target="../ink/ink1185.xml"/><Relationship Id="rId622" Type="http://schemas.openxmlformats.org/officeDocument/2006/relationships/image" Target="../media/image1294.png"/><Relationship Id="rId261" Type="http://schemas.openxmlformats.org/officeDocument/2006/relationships/customXml" Target="../ink/ink1108.xml"/><Relationship Id="rId499" Type="http://schemas.openxmlformats.org/officeDocument/2006/relationships/customXml" Target="../ink/ink1227.xml"/><Relationship Id="rId56" Type="http://schemas.openxmlformats.org/officeDocument/2006/relationships/customXml" Target="../ink/ink1005.xml"/><Relationship Id="rId359" Type="http://schemas.openxmlformats.org/officeDocument/2006/relationships/customXml" Target="../ink/ink1157.xml"/><Relationship Id="rId566" Type="http://schemas.openxmlformats.org/officeDocument/2006/relationships/image" Target="../media/image1266.png"/><Relationship Id="rId773" Type="http://schemas.openxmlformats.org/officeDocument/2006/relationships/customXml" Target="../ink/ink1365.xml"/><Relationship Id="rId121" Type="http://schemas.openxmlformats.org/officeDocument/2006/relationships/image" Target="../media/image1045.png"/><Relationship Id="rId219" Type="http://schemas.openxmlformats.org/officeDocument/2006/relationships/customXml" Target="../ink/ink1087.xml"/><Relationship Id="rId426" Type="http://schemas.openxmlformats.org/officeDocument/2006/relationships/image" Target="../media/image1196.png"/><Relationship Id="rId633" Type="http://schemas.openxmlformats.org/officeDocument/2006/relationships/customXml" Target="../ink/ink1294.xml"/><Relationship Id="rId67" Type="http://schemas.openxmlformats.org/officeDocument/2006/relationships/image" Target="../media/image1018.png"/><Relationship Id="rId272" Type="http://schemas.openxmlformats.org/officeDocument/2006/relationships/image" Target="../media/image1119.png"/><Relationship Id="rId577" Type="http://schemas.openxmlformats.org/officeDocument/2006/relationships/customXml" Target="../ink/ink1266.xml"/><Relationship Id="rId700" Type="http://schemas.openxmlformats.org/officeDocument/2006/relationships/image" Target="../media/image1332.png"/><Relationship Id="rId132" Type="http://schemas.openxmlformats.org/officeDocument/2006/relationships/customXml" Target="../ink/ink1043.xml"/><Relationship Id="rId784" Type="http://schemas.openxmlformats.org/officeDocument/2006/relationships/image" Target="../media/image1374.png"/><Relationship Id="rId437" Type="http://schemas.openxmlformats.org/officeDocument/2006/relationships/customXml" Target="../ink/ink1196.xml"/><Relationship Id="rId644" Type="http://schemas.openxmlformats.org/officeDocument/2006/relationships/image" Target="../media/image1305.png"/><Relationship Id="rId283" Type="http://schemas.openxmlformats.org/officeDocument/2006/relationships/customXml" Target="../ink/ink1119.xml"/><Relationship Id="rId490" Type="http://schemas.openxmlformats.org/officeDocument/2006/relationships/image" Target="../media/image1228.png"/><Relationship Id="rId504" Type="http://schemas.openxmlformats.org/officeDocument/2006/relationships/image" Target="../media/image1235.png"/><Relationship Id="rId711" Type="http://schemas.openxmlformats.org/officeDocument/2006/relationships/customXml" Target="../ink/ink1334.xml"/><Relationship Id="rId78" Type="http://schemas.openxmlformats.org/officeDocument/2006/relationships/customXml" Target="../ink/ink1016.xml"/><Relationship Id="rId143" Type="http://schemas.openxmlformats.org/officeDocument/2006/relationships/image" Target="../media/image1056.png"/><Relationship Id="rId350" Type="http://schemas.openxmlformats.org/officeDocument/2006/relationships/image" Target="../media/image1158.png"/><Relationship Id="rId588" Type="http://schemas.openxmlformats.org/officeDocument/2006/relationships/image" Target="../media/image1277.png"/><Relationship Id="rId795" Type="http://schemas.openxmlformats.org/officeDocument/2006/relationships/customXml" Target="../ink/ink1376.xml"/><Relationship Id="rId809" Type="http://schemas.openxmlformats.org/officeDocument/2006/relationships/customXml" Target="../ink/ink1383.xml"/><Relationship Id="rId9" Type="http://schemas.openxmlformats.org/officeDocument/2006/relationships/image" Target="../media/image989.png"/><Relationship Id="rId210" Type="http://schemas.openxmlformats.org/officeDocument/2006/relationships/image" Target="../media/image1088.png"/><Relationship Id="rId448" Type="http://schemas.openxmlformats.org/officeDocument/2006/relationships/image" Target="../media/image1207.png"/><Relationship Id="rId655" Type="http://schemas.openxmlformats.org/officeDocument/2006/relationships/customXml" Target="../ink/ink1305.xml"/><Relationship Id="rId294" Type="http://schemas.openxmlformats.org/officeDocument/2006/relationships/image" Target="../media/image1130.png"/><Relationship Id="rId308" Type="http://schemas.openxmlformats.org/officeDocument/2006/relationships/image" Target="../media/image1137.png"/><Relationship Id="rId515" Type="http://schemas.openxmlformats.org/officeDocument/2006/relationships/customXml" Target="../ink/ink1235.xml"/><Relationship Id="rId722" Type="http://schemas.openxmlformats.org/officeDocument/2006/relationships/image" Target="../media/image1343.png"/><Relationship Id="rId89" Type="http://schemas.openxmlformats.org/officeDocument/2006/relationships/image" Target="../media/image1029.png"/><Relationship Id="rId154" Type="http://schemas.openxmlformats.org/officeDocument/2006/relationships/customXml" Target="../ink/ink1054.xml"/><Relationship Id="rId361" Type="http://schemas.openxmlformats.org/officeDocument/2006/relationships/customXml" Target="../ink/ink1158.xml"/><Relationship Id="rId599" Type="http://schemas.openxmlformats.org/officeDocument/2006/relationships/customXml" Target="../ink/ink1277.xml"/><Relationship Id="rId459" Type="http://schemas.openxmlformats.org/officeDocument/2006/relationships/customXml" Target="../ink/ink1207.xml"/><Relationship Id="rId666" Type="http://schemas.openxmlformats.org/officeDocument/2006/relationships/image" Target="../media/image1315.png"/><Relationship Id="rId16" Type="http://schemas.openxmlformats.org/officeDocument/2006/relationships/customXml" Target="../ink/ink985.xml"/><Relationship Id="rId221" Type="http://schemas.openxmlformats.org/officeDocument/2006/relationships/customXml" Target="../ink/ink1088.xml"/><Relationship Id="rId319" Type="http://schemas.openxmlformats.org/officeDocument/2006/relationships/customXml" Target="../ink/ink1137.xml"/><Relationship Id="rId526" Type="http://schemas.openxmlformats.org/officeDocument/2006/relationships/image" Target="../media/image1246.png"/><Relationship Id="rId733" Type="http://schemas.openxmlformats.org/officeDocument/2006/relationships/customXml" Target="../ink/ink1345.xml"/><Relationship Id="rId165" Type="http://schemas.openxmlformats.org/officeDocument/2006/relationships/image" Target="../media/image1067.png"/><Relationship Id="rId372" Type="http://schemas.openxmlformats.org/officeDocument/2006/relationships/image" Target="../media/image1169.png"/><Relationship Id="rId677" Type="http://schemas.openxmlformats.org/officeDocument/2006/relationships/customXml" Target="../ink/ink1317.xml"/><Relationship Id="rId800" Type="http://schemas.openxmlformats.org/officeDocument/2006/relationships/image" Target="../media/image1382.png"/><Relationship Id="rId232" Type="http://schemas.openxmlformats.org/officeDocument/2006/relationships/image" Target="../media/image1099.png"/><Relationship Id="rId27" Type="http://schemas.openxmlformats.org/officeDocument/2006/relationships/image" Target="../media/image998.png"/><Relationship Id="rId537" Type="http://schemas.openxmlformats.org/officeDocument/2006/relationships/customXml" Target="../ink/ink1246.xml"/><Relationship Id="rId744" Type="http://schemas.openxmlformats.org/officeDocument/2006/relationships/image" Target="../media/image1354.png"/><Relationship Id="rId80" Type="http://schemas.openxmlformats.org/officeDocument/2006/relationships/customXml" Target="../ink/ink1017.xml"/><Relationship Id="rId176" Type="http://schemas.openxmlformats.org/officeDocument/2006/relationships/customXml" Target="../ink/ink1065.xml"/><Relationship Id="rId383" Type="http://schemas.openxmlformats.org/officeDocument/2006/relationships/customXml" Target="../ink/ink1169.xml"/><Relationship Id="rId590" Type="http://schemas.openxmlformats.org/officeDocument/2006/relationships/image" Target="../media/image1278.png"/><Relationship Id="rId604" Type="http://schemas.openxmlformats.org/officeDocument/2006/relationships/image" Target="../media/image1285.png"/><Relationship Id="rId811" Type="http://schemas.openxmlformats.org/officeDocument/2006/relationships/customXml" Target="../ink/ink1384.xml"/><Relationship Id="rId243" Type="http://schemas.openxmlformats.org/officeDocument/2006/relationships/customXml" Target="../ink/ink1099.xml"/><Relationship Id="rId450" Type="http://schemas.openxmlformats.org/officeDocument/2006/relationships/image" Target="../media/image1208.png"/><Relationship Id="rId688" Type="http://schemas.openxmlformats.org/officeDocument/2006/relationships/image" Target="../media/image1326.png"/><Relationship Id="rId38" Type="http://schemas.openxmlformats.org/officeDocument/2006/relationships/customXml" Target="../ink/ink996.xml"/><Relationship Id="rId103" Type="http://schemas.openxmlformats.org/officeDocument/2006/relationships/image" Target="../media/image1036.png"/><Relationship Id="rId310" Type="http://schemas.openxmlformats.org/officeDocument/2006/relationships/image" Target="../media/image1138.png"/><Relationship Id="rId548" Type="http://schemas.openxmlformats.org/officeDocument/2006/relationships/image" Target="../media/image1257.png"/><Relationship Id="rId755" Type="http://schemas.openxmlformats.org/officeDocument/2006/relationships/customXml" Target="../ink/ink1356.xml"/><Relationship Id="rId91" Type="http://schemas.openxmlformats.org/officeDocument/2006/relationships/image" Target="../media/image1030.png"/><Relationship Id="rId187" Type="http://schemas.openxmlformats.org/officeDocument/2006/relationships/image" Target="../media/image1078.png"/><Relationship Id="rId394" Type="http://schemas.openxmlformats.org/officeDocument/2006/relationships/image" Target="../media/image1180.png"/><Relationship Id="rId408" Type="http://schemas.openxmlformats.org/officeDocument/2006/relationships/image" Target="../media/image1187.png"/><Relationship Id="rId615" Type="http://schemas.openxmlformats.org/officeDocument/2006/relationships/customXml" Target="../ink/ink1285.xml"/><Relationship Id="rId822" Type="http://schemas.openxmlformats.org/officeDocument/2006/relationships/image" Target="../media/image1393.png"/><Relationship Id="rId254" Type="http://schemas.openxmlformats.org/officeDocument/2006/relationships/image" Target="../media/image1110.png"/><Relationship Id="rId699" Type="http://schemas.openxmlformats.org/officeDocument/2006/relationships/customXml" Target="../ink/ink1328.xml"/><Relationship Id="rId49" Type="http://schemas.openxmlformats.org/officeDocument/2006/relationships/image" Target="../media/image1009.png"/><Relationship Id="rId114" Type="http://schemas.openxmlformats.org/officeDocument/2006/relationships/customXml" Target="../ink/ink1034.xml"/><Relationship Id="rId461" Type="http://schemas.openxmlformats.org/officeDocument/2006/relationships/customXml" Target="../ink/ink1208.xml"/><Relationship Id="rId559" Type="http://schemas.openxmlformats.org/officeDocument/2006/relationships/customXml" Target="../ink/ink1257.xml"/><Relationship Id="rId766" Type="http://schemas.openxmlformats.org/officeDocument/2006/relationships/image" Target="../media/image1365.png"/><Relationship Id="rId198" Type="http://schemas.openxmlformats.org/officeDocument/2006/relationships/customXml" Target="../ink/ink1076.xml"/><Relationship Id="rId321" Type="http://schemas.openxmlformats.org/officeDocument/2006/relationships/customXml" Target="../ink/ink1138.xml"/><Relationship Id="rId419" Type="http://schemas.openxmlformats.org/officeDocument/2006/relationships/customXml" Target="../ink/ink1187.xml"/><Relationship Id="rId626" Type="http://schemas.openxmlformats.org/officeDocument/2006/relationships/image" Target="../media/image1296.png"/><Relationship Id="rId833" Type="http://schemas.openxmlformats.org/officeDocument/2006/relationships/customXml" Target="../ink/ink1395.xml"/><Relationship Id="rId265" Type="http://schemas.openxmlformats.org/officeDocument/2006/relationships/customXml" Target="../ink/ink1110.xml"/><Relationship Id="rId472" Type="http://schemas.openxmlformats.org/officeDocument/2006/relationships/image" Target="../media/image1219.png"/><Relationship Id="rId125" Type="http://schemas.openxmlformats.org/officeDocument/2006/relationships/image" Target="../media/image1047.png"/><Relationship Id="rId332" Type="http://schemas.openxmlformats.org/officeDocument/2006/relationships/image" Target="../media/image1149.png"/><Relationship Id="rId777" Type="http://schemas.openxmlformats.org/officeDocument/2006/relationships/customXml" Target="../ink/ink1367.xml"/><Relationship Id="rId637" Type="http://schemas.openxmlformats.org/officeDocument/2006/relationships/customXml" Target="../ink/ink1296.xml"/><Relationship Id="rId276" Type="http://schemas.openxmlformats.org/officeDocument/2006/relationships/image" Target="../media/image1121.png"/><Relationship Id="rId483" Type="http://schemas.openxmlformats.org/officeDocument/2006/relationships/customXml" Target="../ink/ink1219.xml"/><Relationship Id="rId690" Type="http://schemas.openxmlformats.org/officeDocument/2006/relationships/image" Target="../media/image1327.png"/><Relationship Id="rId704" Type="http://schemas.openxmlformats.org/officeDocument/2006/relationships/image" Target="../media/image1334.png"/><Relationship Id="rId40" Type="http://schemas.openxmlformats.org/officeDocument/2006/relationships/customXml" Target="../ink/ink997.xml"/><Relationship Id="rId136" Type="http://schemas.openxmlformats.org/officeDocument/2006/relationships/customXml" Target="../ink/ink1045.xml"/><Relationship Id="rId343" Type="http://schemas.openxmlformats.org/officeDocument/2006/relationships/customXml" Target="../ink/ink1149.xml"/><Relationship Id="rId550" Type="http://schemas.openxmlformats.org/officeDocument/2006/relationships/image" Target="../media/image1258.png"/><Relationship Id="rId788" Type="http://schemas.openxmlformats.org/officeDocument/2006/relationships/image" Target="../media/image1376.png"/><Relationship Id="rId203" Type="http://schemas.openxmlformats.org/officeDocument/2006/relationships/customXml" Target="../ink/ink1079.xml"/><Relationship Id="rId648" Type="http://schemas.openxmlformats.org/officeDocument/2006/relationships/image" Target="../media/image1307.png"/><Relationship Id="rId287" Type="http://schemas.openxmlformats.org/officeDocument/2006/relationships/customXml" Target="../ink/ink1121.xml"/><Relationship Id="rId410" Type="http://schemas.openxmlformats.org/officeDocument/2006/relationships/image" Target="../media/image1188.png"/><Relationship Id="rId494" Type="http://schemas.openxmlformats.org/officeDocument/2006/relationships/image" Target="../media/image1230.png"/><Relationship Id="rId508" Type="http://schemas.openxmlformats.org/officeDocument/2006/relationships/image" Target="../media/image1237.png"/><Relationship Id="rId715" Type="http://schemas.openxmlformats.org/officeDocument/2006/relationships/customXml" Target="../ink/ink1336.xml"/><Relationship Id="rId147" Type="http://schemas.openxmlformats.org/officeDocument/2006/relationships/image" Target="../media/image1058.png"/><Relationship Id="rId354" Type="http://schemas.openxmlformats.org/officeDocument/2006/relationships/image" Target="../media/image1160.png"/><Relationship Id="rId799" Type="http://schemas.openxmlformats.org/officeDocument/2006/relationships/customXml" Target="../ink/ink1378.xml"/><Relationship Id="rId51" Type="http://schemas.openxmlformats.org/officeDocument/2006/relationships/image" Target="../media/image1010.png"/><Relationship Id="rId561" Type="http://schemas.openxmlformats.org/officeDocument/2006/relationships/customXml" Target="../ink/ink1258.xml"/><Relationship Id="rId659" Type="http://schemas.openxmlformats.org/officeDocument/2006/relationships/customXml" Target="../ink/ink1307.xml"/><Relationship Id="rId214" Type="http://schemas.openxmlformats.org/officeDocument/2006/relationships/image" Target="../media/image1090.png"/><Relationship Id="rId298" Type="http://schemas.openxmlformats.org/officeDocument/2006/relationships/image" Target="../media/image1132.png"/><Relationship Id="rId421" Type="http://schemas.openxmlformats.org/officeDocument/2006/relationships/customXml" Target="../ink/ink1188.xml"/><Relationship Id="rId519" Type="http://schemas.openxmlformats.org/officeDocument/2006/relationships/customXml" Target="../ink/ink1237.xml"/><Relationship Id="rId158" Type="http://schemas.openxmlformats.org/officeDocument/2006/relationships/customXml" Target="../ink/ink1056.xml"/><Relationship Id="rId726" Type="http://schemas.openxmlformats.org/officeDocument/2006/relationships/image" Target="../media/image1345.png"/><Relationship Id="rId62" Type="http://schemas.openxmlformats.org/officeDocument/2006/relationships/customXml" Target="../ink/ink1008.xml"/><Relationship Id="rId365" Type="http://schemas.openxmlformats.org/officeDocument/2006/relationships/customXml" Target="../ink/ink1160.xml"/><Relationship Id="rId572" Type="http://schemas.openxmlformats.org/officeDocument/2006/relationships/image" Target="../media/image1269.png"/><Relationship Id="rId225" Type="http://schemas.openxmlformats.org/officeDocument/2006/relationships/customXml" Target="../ink/ink1090.xml"/><Relationship Id="rId432" Type="http://schemas.openxmlformats.org/officeDocument/2006/relationships/image" Target="../media/image1199.png"/><Relationship Id="rId737" Type="http://schemas.openxmlformats.org/officeDocument/2006/relationships/customXml" Target="../ink/ink1347.xml"/><Relationship Id="rId73" Type="http://schemas.openxmlformats.org/officeDocument/2006/relationships/image" Target="../media/image1021.png"/><Relationship Id="rId169" Type="http://schemas.openxmlformats.org/officeDocument/2006/relationships/image" Target="../media/image1069.png"/><Relationship Id="rId376" Type="http://schemas.openxmlformats.org/officeDocument/2006/relationships/image" Target="../media/image1171.png"/><Relationship Id="rId583" Type="http://schemas.openxmlformats.org/officeDocument/2006/relationships/customXml" Target="../ink/ink1269.xml"/><Relationship Id="rId790" Type="http://schemas.openxmlformats.org/officeDocument/2006/relationships/image" Target="../media/image1377.png"/><Relationship Id="rId804" Type="http://schemas.openxmlformats.org/officeDocument/2006/relationships/image" Target="../media/image1384.png"/><Relationship Id="rId4" Type="http://schemas.openxmlformats.org/officeDocument/2006/relationships/image" Target="../media/image4.png"/><Relationship Id="rId236" Type="http://schemas.openxmlformats.org/officeDocument/2006/relationships/image" Target="../media/image1101.png"/><Relationship Id="rId443" Type="http://schemas.openxmlformats.org/officeDocument/2006/relationships/customXml" Target="../ink/ink1199.xml"/><Relationship Id="rId650" Type="http://schemas.openxmlformats.org/officeDocument/2006/relationships/image" Target="../media/image1308.png"/><Relationship Id="rId303" Type="http://schemas.openxmlformats.org/officeDocument/2006/relationships/customXml" Target="../ink/ink1129.xml"/><Relationship Id="rId748" Type="http://schemas.openxmlformats.org/officeDocument/2006/relationships/image" Target="../media/image1356.png"/><Relationship Id="rId84" Type="http://schemas.openxmlformats.org/officeDocument/2006/relationships/customXml" Target="../ink/ink1019.xml"/><Relationship Id="rId387" Type="http://schemas.openxmlformats.org/officeDocument/2006/relationships/customXml" Target="../ink/ink1171.xml"/><Relationship Id="rId510" Type="http://schemas.openxmlformats.org/officeDocument/2006/relationships/image" Target="../media/image1238.png"/><Relationship Id="rId594" Type="http://schemas.openxmlformats.org/officeDocument/2006/relationships/image" Target="../media/image1280.png"/><Relationship Id="rId608" Type="http://schemas.openxmlformats.org/officeDocument/2006/relationships/image" Target="../media/image1287.png"/><Relationship Id="rId815" Type="http://schemas.openxmlformats.org/officeDocument/2006/relationships/customXml" Target="../ink/ink1386.xml"/><Relationship Id="rId247" Type="http://schemas.openxmlformats.org/officeDocument/2006/relationships/customXml" Target="../ink/ink1101.xml"/><Relationship Id="rId107" Type="http://schemas.openxmlformats.org/officeDocument/2006/relationships/image" Target="../media/image1038.png"/><Relationship Id="rId454" Type="http://schemas.openxmlformats.org/officeDocument/2006/relationships/image" Target="../media/image1210.png"/><Relationship Id="rId661" Type="http://schemas.openxmlformats.org/officeDocument/2006/relationships/customXml" Target="../ink/ink1309.xml"/><Relationship Id="rId759" Type="http://schemas.openxmlformats.org/officeDocument/2006/relationships/customXml" Target="../ink/ink1358.xml"/><Relationship Id="rId11" Type="http://schemas.openxmlformats.org/officeDocument/2006/relationships/image" Target="../media/image990.png"/><Relationship Id="rId314" Type="http://schemas.openxmlformats.org/officeDocument/2006/relationships/image" Target="../media/image1140.png"/><Relationship Id="rId398" Type="http://schemas.openxmlformats.org/officeDocument/2006/relationships/image" Target="../media/image1182.png"/><Relationship Id="rId521" Type="http://schemas.openxmlformats.org/officeDocument/2006/relationships/customXml" Target="../ink/ink1238.xml"/><Relationship Id="rId619" Type="http://schemas.openxmlformats.org/officeDocument/2006/relationships/customXml" Target="../ink/ink1287.xml"/><Relationship Id="rId95" Type="http://schemas.openxmlformats.org/officeDocument/2006/relationships/image" Target="../media/image1032.png"/><Relationship Id="rId160" Type="http://schemas.openxmlformats.org/officeDocument/2006/relationships/customXml" Target="../ink/ink1057.xml"/><Relationship Id="rId826" Type="http://schemas.openxmlformats.org/officeDocument/2006/relationships/image" Target="../media/image1395.png"/><Relationship Id="rId258" Type="http://schemas.openxmlformats.org/officeDocument/2006/relationships/image" Target="../media/image1112.png"/><Relationship Id="rId465" Type="http://schemas.openxmlformats.org/officeDocument/2006/relationships/customXml" Target="../ink/ink1210.xml"/><Relationship Id="rId672" Type="http://schemas.openxmlformats.org/officeDocument/2006/relationships/image" Target="../media/image1318.png"/><Relationship Id="rId22" Type="http://schemas.openxmlformats.org/officeDocument/2006/relationships/customXml" Target="../ink/ink988.xml"/><Relationship Id="rId118" Type="http://schemas.openxmlformats.org/officeDocument/2006/relationships/customXml" Target="../ink/ink1036.xml"/><Relationship Id="rId325" Type="http://schemas.openxmlformats.org/officeDocument/2006/relationships/customXml" Target="../ink/ink1140.xml"/><Relationship Id="rId532" Type="http://schemas.openxmlformats.org/officeDocument/2006/relationships/image" Target="../media/image1249.png"/><Relationship Id="rId171" Type="http://schemas.openxmlformats.org/officeDocument/2006/relationships/image" Target="../media/image1070.png"/><Relationship Id="rId269" Type="http://schemas.openxmlformats.org/officeDocument/2006/relationships/customXml" Target="../ink/ink1112.xml"/><Relationship Id="rId476" Type="http://schemas.openxmlformats.org/officeDocument/2006/relationships/image" Target="../media/image1221.png"/><Relationship Id="rId683" Type="http://schemas.openxmlformats.org/officeDocument/2006/relationships/customXml" Target="../ink/ink1320.xml"/><Relationship Id="rId33" Type="http://schemas.openxmlformats.org/officeDocument/2006/relationships/image" Target="../media/image1001.png"/><Relationship Id="rId129" Type="http://schemas.openxmlformats.org/officeDocument/2006/relationships/image" Target="../media/image1049.png"/><Relationship Id="rId336" Type="http://schemas.openxmlformats.org/officeDocument/2006/relationships/image" Target="../media/image1151.png"/><Relationship Id="rId543" Type="http://schemas.openxmlformats.org/officeDocument/2006/relationships/customXml" Target="../ink/ink1249.xml"/><Relationship Id="rId182" Type="http://schemas.openxmlformats.org/officeDocument/2006/relationships/customXml" Target="../ink/ink1068.xml"/><Relationship Id="rId403" Type="http://schemas.openxmlformats.org/officeDocument/2006/relationships/customXml" Target="../ink/ink1179.xml"/><Relationship Id="rId750" Type="http://schemas.openxmlformats.org/officeDocument/2006/relationships/image" Target="../media/image1357.png"/><Relationship Id="rId487" Type="http://schemas.openxmlformats.org/officeDocument/2006/relationships/customXml" Target="../ink/ink1221.xml"/><Relationship Id="rId610" Type="http://schemas.openxmlformats.org/officeDocument/2006/relationships/image" Target="../media/image1288.png"/><Relationship Id="rId694" Type="http://schemas.openxmlformats.org/officeDocument/2006/relationships/image" Target="../media/image1329.png"/><Relationship Id="rId708" Type="http://schemas.openxmlformats.org/officeDocument/2006/relationships/image" Target="../media/image1336.png"/><Relationship Id="rId347" Type="http://schemas.openxmlformats.org/officeDocument/2006/relationships/customXml" Target="../ink/ink1151.xml"/><Relationship Id="rId44" Type="http://schemas.openxmlformats.org/officeDocument/2006/relationships/customXml" Target="../ink/ink999.xml"/><Relationship Id="rId554" Type="http://schemas.openxmlformats.org/officeDocument/2006/relationships/image" Target="../media/image1260.png"/><Relationship Id="rId761" Type="http://schemas.openxmlformats.org/officeDocument/2006/relationships/customXml" Target="../ink/ink1359.xml"/><Relationship Id="rId193" Type="http://schemas.openxmlformats.org/officeDocument/2006/relationships/image" Target="../media/image1081.png"/><Relationship Id="rId207" Type="http://schemas.openxmlformats.org/officeDocument/2006/relationships/customXml" Target="../ink/ink1081.xml"/><Relationship Id="rId414" Type="http://schemas.openxmlformats.org/officeDocument/2006/relationships/image" Target="../media/image1190.png"/><Relationship Id="rId498" Type="http://schemas.openxmlformats.org/officeDocument/2006/relationships/image" Target="../media/image1232.png"/><Relationship Id="rId621" Type="http://schemas.openxmlformats.org/officeDocument/2006/relationships/customXml" Target="../ink/ink1288.xml"/><Relationship Id="rId260" Type="http://schemas.openxmlformats.org/officeDocument/2006/relationships/image" Target="../media/image1113.png"/><Relationship Id="rId719" Type="http://schemas.openxmlformats.org/officeDocument/2006/relationships/customXml" Target="../ink/ink133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98.xml"/><Relationship Id="rId3" Type="http://schemas.openxmlformats.org/officeDocument/2006/relationships/image" Target="../media/image2.png"/><Relationship Id="rId7" Type="http://schemas.openxmlformats.org/officeDocument/2006/relationships/image" Target="../media/image140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97.xml"/><Relationship Id="rId5" Type="http://schemas.openxmlformats.org/officeDocument/2006/relationships/image" Target="../media/image1401.png"/><Relationship Id="rId4" Type="http://schemas.openxmlformats.org/officeDocument/2006/relationships/image" Target="../media/image4.png"/><Relationship Id="rId9" Type="http://schemas.openxmlformats.org/officeDocument/2006/relationships/image" Target="../media/image1403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08.png"/><Relationship Id="rId18" Type="http://schemas.openxmlformats.org/officeDocument/2006/relationships/customXml" Target="../ink/ink1405.xml"/><Relationship Id="rId26" Type="http://schemas.openxmlformats.org/officeDocument/2006/relationships/customXml" Target="../ink/ink1409.xml"/><Relationship Id="rId3" Type="http://schemas.openxmlformats.org/officeDocument/2006/relationships/image" Target="../media/image2.png"/><Relationship Id="rId21" Type="http://schemas.openxmlformats.org/officeDocument/2006/relationships/image" Target="../media/image1412.png"/><Relationship Id="rId34" Type="http://schemas.openxmlformats.org/officeDocument/2006/relationships/customXml" Target="../ink/ink1413.xml"/><Relationship Id="rId7" Type="http://schemas.openxmlformats.org/officeDocument/2006/relationships/image" Target="../media/image1405.png"/><Relationship Id="rId12" Type="http://schemas.openxmlformats.org/officeDocument/2006/relationships/customXml" Target="../ink/ink1402.xml"/><Relationship Id="rId17" Type="http://schemas.openxmlformats.org/officeDocument/2006/relationships/image" Target="../media/image1410.png"/><Relationship Id="rId25" Type="http://schemas.openxmlformats.org/officeDocument/2006/relationships/image" Target="../media/image1414.png"/><Relationship Id="rId33" Type="http://schemas.openxmlformats.org/officeDocument/2006/relationships/image" Target="../media/image1418.png"/><Relationship Id="rId2" Type="http://schemas.openxmlformats.org/officeDocument/2006/relationships/image" Target="../media/image3.jpeg"/><Relationship Id="rId16" Type="http://schemas.openxmlformats.org/officeDocument/2006/relationships/customXml" Target="../ink/ink1404.xml"/><Relationship Id="rId20" Type="http://schemas.openxmlformats.org/officeDocument/2006/relationships/customXml" Target="../ink/ink1406.xml"/><Relationship Id="rId29" Type="http://schemas.openxmlformats.org/officeDocument/2006/relationships/image" Target="../media/image141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99.xml"/><Relationship Id="rId11" Type="http://schemas.openxmlformats.org/officeDocument/2006/relationships/image" Target="../media/image1407.png"/><Relationship Id="rId24" Type="http://schemas.openxmlformats.org/officeDocument/2006/relationships/customXml" Target="../ink/ink1408.xml"/><Relationship Id="rId32" Type="http://schemas.openxmlformats.org/officeDocument/2006/relationships/customXml" Target="../ink/ink1412.xml"/><Relationship Id="rId5" Type="http://schemas.openxmlformats.org/officeDocument/2006/relationships/image" Target="../media/image1404.png"/><Relationship Id="rId15" Type="http://schemas.openxmlformats.org/officeDocument/2006/relationships/image" Target="../media/image1409.png"/><Relationship Id="rId23" Type="http://schemas.openxmlformats.org/officeDocument/2006/relationships/image" Target="../media/image1413.png"/><Relationship Id="rId28" Type="http://schemas.openxmlformats.org/officeDocument/2006/relationships/customXml" Target="../ink/ink1410.xml"/><Relationship Id="rId10" Type="http://schemas.openxmlformats.org/officeDocument/2006/relationships/customXml" Target="../ink/ink1401.xml"/><Relationship Id="rId19" Type="http://schemas.openxmlformats.org/officeDocument/2006/relationships/image" Target="../media/image1411.png"/><Relationship Id="rId31" Type="http://schemas.openxmlformats.org/officeDocument/2006/relationships/image" Target="../media/image1417.png"/><Relationship Id="rId4" Type="http://schemas.openxmlformats.org/officeDocument/2006/relationships/image" Target="../media/image4.png"/><Relationship Id="rId9" Type="http://schemas.openxmlformats.org/officeDocument/2006/relationships/image" Target="../media/image1406.png"/><Relationship Id="rId14" Type="http://schemas.openxmlformats.org/officeDocument/2006/relationships/customXml" Target="../ink/ink1403.xml"/><Relationship Id="rId22" Type="http://schemas.openxmlformats.org/officeDocument/2006/relationships/customXml" Target="../ink/ink1407.xml"/><Relationship Id="rId27" Type="http://schemas.openxmlformats.org/officeDocument/2006/relationships/image" Target="../media/image1415.png"/><Relationship Id="rId30" Type="http://schemas.openxmlformats.org/officeDocument/2006/relationships/customXml" Target="../ink/ink1411.xml"/><Relationship Id="rId35" Type="http://schemas.openxmlformats.org/officeDocument/2006/relationships/image" Target="../media/image1419.png"/><Relationship Id="rId8" Type="http://schemas.openxmlformats.org/officeDocument/2006/relationships/customXml" Target="../ink/ink140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0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24.xml"/><Relationship Id="rId21" Type="http://schemas.openxmlformats.org/officeDocument/2006/relationships/image" Target="../media/image1429.png"/><Relationship Id="rId42" Type="http://schemas.openxmlformats.org/officeDocument/2006/relationships/customXml" Target="../ink/ink1432.xml"/><Relationship Id="rId47" Type="http://schemas.openxmlformats.org/officeDocument/2006/relationships/image" Target="../media/image1442.png"/><Relationship Id="rId63" Type="http://schemas.openxmlformats.org/officeDocument/2006/relationships/image" Target="../media/image1450.png"/><Relationship Id="rId68" Type="http://schemas.openxmlformats.org/officeDocument/2006/relationships/customXml" Target="../ink/ink1445.xml"/><Relationship Id="rId84" Type="http://schemas.openxmlformats.org/officeDocument/2006/relationships/customXml" Target="../ink/ink1453.xml"/><Relationship Id="rId89" Type="http://schemas.openxmlformats.org/officeDocument/2006/relationships/image" Target="../media/image1463.png"/><Relationship Id="rId16" Type="http://schemas.openxmlformats.org/officeDocument/2006/relationships/customXml" Target="../ink/ink1419.xml"/><Relationship Id="rId11" Type="http://schemas.openxmlformats.org/officeDocument/2006/relationships/image" Target="../media/image1424.png"/><Relationship Id="rId32" Type="http://schemas.openxmlformats.org/officeDocument/2006/relationships/customXml" Target="../ink/ink1427.xml"/><Relationship Id="rId37" Type="http://schemas.openxmlformats.org/officeDocument/2006/relationships/image" Target="../media/image1437.png"/><Relationship Id="rId53" Type="http://schemas.openxmlformats.org/officeDocument/2006/relationships/image" Target="../media/image1445.png"/><Relationship Id="rId58" Type="http://schemas.openxmlformats.org/officeDocument/2006/relationships/customXml" Target="../ink/ink1440.xml"/><Relationship Id="rId74" Type="http://schemas.openxmlformats.org/officeDocument/2006/relationships/customXml" Target="../ink/ink1448.xml"/><Relationship Id="rId79" Type="http://schemas.openxmlformats.org/officeDocument/2006/relationships/image" Target="../media/image1458.png"/><Relationship Id="rId5" Type="http://schemas.openxmlformats.org/officeDocument/2006/relationships/image" Target="../media/image1421.png"/><Relationship Id="rId14" Type="http://schemas.openxmlformats.org/officeDocument/2006/relationships/customXml" Target="../ink/ink1418.xml"/><Relationship Id="rId22" Type="http://schemas.openxmlformats.org/officeDocument/2006/relationships/customXml" Target="../ink/ink1422.xml"/><Relationship Id="rId27" Type="http://schemas.openxmlformats.org/officeDocument/2006/relationships/image" Target="../media/image1432.png"/><Relationship Id="rId30" Type="http://schemas.openxmlformats.org/officeDocument/2006/relationships/customXml" Target="../ink/ink1426.xml"/><Relationship Id="rId35" Type="http://schemas.openxmlformats.org/officeDocument/2006/relationships/image" Target="../media/image1436.png"/><Relationship Id="rId43" Type="http://schemas.openxmlformats.org/officeDocument/2006/relationships/image" Target="../media/image1440.png"/><Relationship Id="rId48" Type="http://schemas.openxmlformats.org/officeDocument/2006/relationships/customXml" Target="../ink/ink1435.xml"/><Relationship Id="rId56" Type="http://schemas.openxmlformats.org/officeDocument/2006/relationships/customXml" Target="../ink/ink1439.xml"/><Relationship Id="rId64" Type="http://schemas.openxmlformats.org/officeDocument/2006/relationships/customXml" Target="../ink/ink1443.xml"/><Relationship Id="rId69" Type="http://schemas.openxmlformats.org/officeDocument/2006/relationships/image" Target="../media/image1453.png"/><Relationship Id="rId77" Type="http://schemas.openxmlformats.org/officeDocument/2006/relationships/image" Target="../media/image1457.png"/><Relationship Id="rId8" Type="http://schemas.openxmlformats.org/officeDocument/2006/relationships/customXml" Target="../ink/ink1415.xml"/><Relationship Id="rId51" Type="http://schemas.openxmlformats.org/officeDocument/2006/relationships/image" Target="../media/image1444.png"/><Relationship Id="rId72" Type="http://schemas.openxmlformats.org/officeDocument/2006/relationships/customXml" Target="../ink/ink1447.xml"/><Relationship Id="rId80" Type="http://schemas.openxmlformats.org/officeDocument/2006/relationships/customXml" Target="../ink/ink1451.xml"/><Relationship Id="rId85" Type="http://schemas.openxmlformats.org/officeDocument/2006/relationships/image" Target="../media/image1461.png"/><Relationship Id="rId3" Type="http://schemas.openxmlformats.org/officeDocument/2006/relationships/image" Target="../media/image2.png"/><Relationship Id="rId12" Type="http://schemas.openxmlformats.org/officeDocument/2006/relationships/customXml" Target="../ink/ink1417.xml"/><Relationship Id="rId17" Type="http://schemas.openxmlformats.org/officeDocument/2006/relationships/image" Target="../media/image1427.png"/><Relationship Id="rId25" Type="http://schemas.openxmlformats.org/officeDocument/2006/relationships/image" Target="../media/image1431.png"/><Relationship Id="rId33" Type="http://schemas.openxmlformats.org/officeDocument/2006/relationships/image" Target="../media/image1435.png"/><Relationship Id="rId38" Type="http://schemas.openxmlformats.org/officeDocument/2006/relationships/customXml" Target="../ink/ink1430.xml"/><Relationship Id="rId46" Type="http://schemas.openxmlformats.org/officeDocument/2006/relationships/customXml" Target="../ink/ink1434.xml"/><Relationship Id="rId59" Type="http://schemas.openxmlformats.org/officeDocument/2006/relationships/image" Target="../media/image1448.png"/><Relationship Id="rId67" Type="http://schemas.openxmlformats.org/officeDocument/2006/relationships/image" Target="../media/image1452.png"/><Relationship Id="rId20" Type="http://schemas.openxmlformats.org/officeDocument/2006/relationships/customXml" Target="../ink/ink1421.xml"/><Relationship Id="rId41" Type="http://schemas.openxmlformats.org/officeDocument/2006/relationships/image" Target="../media/image1439.png"/><Relationship Id="rId54" Type="http://schemas.openxmlformats.org/officeDocument/2006/relationships/customXml" Target="../ink/ink1438.xml"/><Relationship Id="rId62" Type="http://schemas.openxmlformats.org/officeDocument/2006/relationships/customXml" Target="../ink/ink1442.xml"/><Relationship Id="rId70" Type="http://schemas.openxmlformats.org/officeDocument/2006/relationships/customXml" Target="../ink/ink1446.xml"/><Relationship Id="rId75" Type="http://schemas.openxmlformats.org/officeDocument/2006/relationships/image" Target="../media/image1456.png"/><Relationship Id="rId83" Type="http://schemas.openxmlformats.org/officeDocument/2006/relationships/image" Target="../media/image1460.png"/><Relationship Id="rId88" Type="http://schemas.openxmlformats.org/officeDocument/2006/relationships/customXml" Target="../ink/ink145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14.xml"/><Relationship Id="rId15" Type="http://schemas.openxmlformats.org/officeDocument/2006/relationships/image" Target="../media/image1426.png"/><Relationship Id="rId23" Type="http://schemas.openxmlformats.org/officeDocument/2006/relationships/image" Target="../media/image1430.png"/><Relationship Id="rId28" Type="http://schemas.openxmlformats.org/officeDocument/2006/relationships/customXml" Target="../ink/ink1425.xml"/><Relationship Id="rId36" Type="http://schemas.openxmlformats.org/officeDocument/2006/relationships/customXml" Target="../ink/ink1429.xml"/><Relationship Id="rId49" Type="http://schemas.openxmlformats.org/officeDocument/2006/relationships/image" Target="../media/image1443.png"/><Relationship Id="rId57" Type="http://schemas.openxmlformats.org/officeDocument/2006/relationships/image" Target="../media/image1447.png"/><Relationship Id="rId10" Type="http://schemas.openxmlformats.org/officeDocument/2006/relationships/customXml" Target="../ink/ink1416.xml"/><Relationship Id="rId31" Type="http://schemas.openxmlformats.org/officeDocument/2006/relationships/image" Target="../media/image1434.png"/><Relationship Id="rId44" Type="http://schemas.openxmlformats.org/officeDocument/2006/relationships/customXml" Target="../ink/ink1433.xml"/><Relationship Id="rId52" Type="http://schemas.openxmlformats.org/officeDocument/2006/relationships/customXml" Target="../ink/ink1437.xml"/><Relationship Id="rId60" Type="http://schemas.openxmlformats.org/officeDocument/2006/relationships/customXml" Target="../ink/ink1441.xml"/><Relationship Id="rId65" Type="http://schemas.openxmlformats.org/officeDocument/2006/relationships/image" Target="../media/image1451.png"/><Relationship Id="rId73" Type="http://schemas.openxmlformats.org/officeDocument/2006/relationships/image" Target="../media/image1455.png"/><Relationship Id="rId78" Type="http://schemas.openxmlformats.org/officeDocument/2006/relationships/customXml" Target="../ink/ink1450.xml"/><Relationship Id="rId81" Type="http://schemas.openxmlformats.org/officeDocument/2006/relationships/image" Target="../media/image1459.png"/><Relationship Id="rId86" Type="http://schemas.openxmlformats.org/officeDocument/2006/relationships/customXml" Target="../ink/ink1454.xml"/><Relationship Id="rId4" Type="http://schemas.openxmlformats.org/officeDocument/2006/relationships/image" Target="../media/image4.png"/><Relationship Id="rId9" Type="http://schemas.openxmlformats.org/officeDocument/2006/relationships/image" Target="../media/image1423.png"/><Relationship Id="rId13" Type="http://schemas.openxmlformats.org/officeDocument/2006/relationships/image" Target="../media/image1425.png"/><Relationship Id="rId18" Type="http://schemas.openxmlformats.org/officeDocument/2006/relationships/customXml" Target="../ink/ink1420.xml"/><Relationship Id="rId39" Type="http://schemas.openxmlformats.org/officeDocument/2006/relationships/image" Target="../media/image1438.png"/><Relationship Id="rId34" Type="http://schemas.openxmlformats.org/officeDocument/2006/relationships/customXml" Target="../ink/ink1428.xml"/><Relationship Id="rId50" Type="http://schemas.openxmlformats.org/officeDocument/2006/relationships/customXml" Target="../ink/ink1436.xml"/><Relationship Id="rId55" Type="http://schemas.openxmlformats.org/officeDocument/2006/relationships/image" Target="../media/image1446.png"/><Relationship Id="rId76" Type="http://schemas.openxmlformats.org/officeDocument/2006/relationships/customXml" Target="../ink/ink1449.xml"/><Relationship Id="rId7" Type="http://schemas.openxmlformats.org/officeDocument/2006/relationships/image" Target="../media/image1422.png"/><Relationship Id="rId71" Type="http://schemas.openxmlformats.org/officeDocument/2006/relationships/image" Target="../media/image1454.png"/><Relationship Id="rId2" Type="http://schemas.openxmlformats.org/officeDocument/2006/relationships/image" Target="../media/image3.jpeg"/><Relationship Id="rId29" Type="http://schemas.openxmlformats.org/officeDocument/2006/relationships/image" Target="../media/image1433.png"/><Relationship Id="rId24" Type="http://schemas.openxmlformats.org/officeDocument/2006/relationships/customXml" Target="../ink/ink1423.xml"/><Relationship Id="rId40" Type="http://schemas.openxmlformats.org/officeDocument/2006/relationships/customXml" Target="../ink/ink1431.xml"/><Relationship Id="rId45" Type="http://schemas.openxmlformats.org/officeDocument/2006/relationships/image" Target="../media/image1441.png"/><Relationship Id="rId66" Type="http://schemas.openxmlformats.org/officeDocument/2006/relationships/customXml" Target="../ink/ink1444.xml"/><Relationship Id="rId87" Type="http://schemas.openxmlformats.org/officeDocument/2006/relationships/image" Target="../media/image1462.png"/><Relationship Id="rId61" Type="http://schemas.openxmlformats.org/officeDocument/2006/relationships/image" Target="../media/image1449.png"/><Relationship Id="rId82" Type="http://schemas.openxmlformats.org/officeDocument/2006/relationships/customXml" Target="../ink/ink1452.xml"/><Relationship Id="rId19" Type="http://schemas.openxmlformats.org/officeDocument/2006/relationships/image" Target="../media/image14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4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7.png"/><Relationship Id="rId3" Type="http://schemas.openxmlformats.org/officeDocument/2006/relationships/image" Target="../media/image2.png"/><Relationship Id="rId7" Type="http://schemas.openxmlformats.org/officeDocument/2006/relationships/customXml" Target="../ink/ink145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6.png"/><Relationship Id="rId5" Type="http://schemas.openxmlformats.org/officeDocument/2006/relationships/image" Target="../media/image1465.png"/><Relationship Id="rId10" Type="http://schemas.openxmlformats.org/officeDocument/2006/relationships/image" Target="../media/image1468.png"/><Relationship Id="rId4" Type="http://schemas.openxmlformats.org/officeDocument/2006/relationships/image" Target="../media/image4.png"/><Relationship Id="rId9" Type="http://schemas.openxmlformats.org/officeDocument/2006/relationships/customXml" Target="../ink/ink1457.xml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80.png"/><Relationship Id="rId21" Type="http://schemas.openxmlformats.org/officeDocument/2006/relationships/customXml" Target="../ink/ink1465.xml"/><Relationship Id="rId34" Type="http://schemas.openxmlformats.org/officeDocument/2006/relationships/image" Target="../media/image1484.png"/><Relationship Id="rId42" Type="http://schemas.openxmlformats.org/officeDocument/2006/relationships/image" Target="../media/image1488.png"/><Relationship Id="rId47" Type="http://schemas.openxmlformats.org/officeDocument/2006/relationships/customXml" Target="../ink/ink1478.xml"/><Relationship Id="rId50" Type="http://schemas.openxmlformats.org/officeDocument/2006/relationships/image" Target="../media/image1492.png"/><Relationship Id="rId55" Type="http://schemas.openxmlformats.org/officeDocument/2006/relationships/customXml" Target="../ink/ink1482.xml"/><Relationship Id="rId63" Type="http://schemas.openxmlformats.org/officeDocument/2006/relationships/customXml" Target="../ink/ink1486.xml"/><Relationship Id="rId68" Type="http://schemas.openxmlformats.org/officeDocument/2006/relationships/image" Target="../media/image1501.png"/><Relationship Id="rId7" Type="http://schemas.openxmlformats.org/officeDocument/2006/relationships/customXml" Target="../ink/ink1458.xml"/><Relationship Id="rId2" Type="http://schemas.openxmlformats.org/officeDocument/2006/relationships/image" Target="../media/image3.jpeg"/><Relationship Id="rId16" Type="http://schemas.openxmlformats.org/officeDocument/2006/relationships/image" Target="../media/image1475.png"/><Relationship Id="rId29" Type="http://schemas.openxmlformats.org/officeDocument/2006/relationships/customXml" Target="../ink/ink1469.xml"/><Relationship Id="rId11" Type="http://schemas.openxmlformats.org/officeDocument/2006/relationships/customXml" Target="../ink/ink1460.xml"/><Relationship Id="rId24" Type="http://schemas.openxmlformats.org/officeDocument/2006/relationships/image" Target="../media/image1479.png"/><Relationship Id="rId32" Type="http://schemas.openxmlformats.org/officeDocument/2006/relationships/image" Target="../media/image1483.png"/><Relationship Id="rId37" Type="http://schemas.openxmlformats.org/officeDocument/2006/relationships/customXml" Target="../ink/ink1473.xml"/><Relationship Id="rId40" Type="http://schemas.openxmlformats.org/officeDocument/2006/relationships/image" Target="../media/image1487.png"/><Relationship Id="rId45" Type="http://schemas.openxmlformats.org/officeDocument/2006/relationships/customXml" Target="../ink/ink1477.xml"/><Relationship Id="rId53" Type="http://schemas.openxmlformats.org/officeDocument/2006/relationships/customXml" Target="../ink/ink1481.xml"/><Relationship Id="rId58" Type="http://schemas.openxmlformats.org/officeDocument/2006/relationships/image" Target="../media/image1496.png"/><Relationship Id="rId66" Type="http://schemas.openxmlformats.org/officeDocument/2006/relationships/image" Target="../media/image1500.png"/><Relationship Id="rId5" Type="http://schemas.openxmlformats.org/officeDocument/2006/relationships/image" Target="../media/image1469.png"/><Relationship Id="rId61" Type="http://schemas.openxmlformats.org/officeDocument/2006/relationships/customXml" Target="../ink/ink1485.xml"/><Relationship Id="rId19" Type="http://schemas.openxmlformats.org/officeDocument/2006/relationships/customXml" Target="../ink/ink1464.xml"/><Relationship Id="rId14" Type="http://schemas.openxmlformats.org/officeDocument/2006/relationships/image" Target="../media/image1474.png"/><Relationship Id="rId22" Type="http://schemas.openxmlformats.org/officeDocument/2006/relationships/image" Target="../media/image1478.png"/><Relationship Id="rId27" Type="http://schemas.openxmlformats.org/officeDocument/2006/relationships/customXml" Target="../ink/ink1468.xml"/><Relationship Id="rId30" Type="http://schemas.openxmlformats.org/officeDocument/2006/relationships/image" Target="../media/image1482.png"/><Relationship Id="rId35" Type="http://schemas.openxmlformats.org/officeDocument/2006/relationships/customXml" Target="../ink/ink1472.xml"/><Relationship Id="rId43" Type="http://schemas.openxmlformats.org/officeDocument/2006/relationships/customXml" Target="../ink/ink1476.xml"/><Relationship Id="rId48" Type="http://schemas.openxmlformats.org/officeDocument/2006/relationships/image" Target="../media/image1491.png"/><Relationship Id="rId56" Type="http://schemas.openxmlformats.org/officeDocument/2006/relationships/image" Target="../media/image1495.png"/><Relationship Id="rId64" Type="http://schemas.openxmlformats.org/officeDocument/2006/relationships/image" Target="../media/image1499.png"/><Relationship Id="rId8" Type="http://schemas.openxmlformats.org/officeDocument/2006/relationships/image" Target="../media/image1471.png"/><Relationship Id="rId51" Type="http://schemas.openxmlformats.org/officeDocument/2006/relationships/customXml" Target="../ink/ink1480.xml"/><Relationship Id="rId3" Type="http://schemas.openxmlformats.org/officeDocument/2006/relationships/image" Target="../media/image2.png"/><Relationship Id="rId12" Type="http://schemas.openxmlformats.org/officeDocument/2006/relationships/image" Target="../media/image1473.png"/><Relationship Id="rId17" Type="http://schemas.openxmlformats.org/officeDocument/2006/relationships/customXml" Target="../ink/ink1463.xml"/><Relationship Id="rId25" Type="http://schemas.openxmlformats.org/officeDocument/2006/relationships/customXml" Target="../ink/ink1467.xml"/><Relationship Id="rId33" Type="http://schemas.openxmlformats.org/officeDocument/2006/relationships/customXml" Target="../ink/ink1471.xml"/><Relationship Id="rId38" Type="http://schemas.openxmlformats.org/officeDocument/2006/relationships/image" Target="../media/image1486.png"/><Relationship Id="rId46" Type="http://schemas.openxmlformats.org/officeDocument/2006/relationships/image" Target="../media/image1490.png"/><Relationship Id="rId59" Type="http://schemas.openxmlformats.org/officeDocument/2006/relationships/customXml" Target="../ink/ink1484.xml"/><Relationship Id="rId67" Type="http://schemas.openxmlformats.org/officeDocument/2006/relationships/customXml" Target="../ink/ink1488.xml"/><Relationship Id="rId20" Type="http://schemas.openxmlformats.org/officeDocument/2006/relationships/image" Target="../media/image1477.png"/><Relationship Id="rId41" Type="http://schemas.openxmlformats.org/officeDocument/2006/relationships/customXml" Target="../ink/ink1475.xml"/><Relationship Id="rId54" Type="http://schemas.openxmlformats.org/officeDocument/2006/relationships/image" Target="../media/image1494.png"/><Relationship Id="rId62" Type="http://schemas.openxmlformats.org/officeDocument/2006/relationships/image" Target="../media/image14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0.png"/><Relationship Id="rId15" Type="http://schemas.openxmlformats.org/officeDocument/2006/relationships/customXml" Target="../ink/ink1462.xml"/><Relationship Id="rId23" Type="http://schemas.openxmlformats.org/officeDocument/2006/relationships/customXml" Target="../ink/ink1466.xml"/><Relationship Id="rId28" Type="http://schemas.openxmlformats.org/officeDocument/2006/relationships/image" Target="../media/image1481.png"/><Relationship Id="rId36" Type="http://schemas.openxmlformats.org/officeDocument/2006/relationships/image" Target="../media/image1485.png"/><Relationship Id="rId49" Type="http://schemas.openxmlformats.org/officeDocument/2006/relationships/customXml" Target="../ink/ink1479.xml"/><Relationship Id="rId57" Type="http://schemas.openxmlformats.org/officeDocument/2006/relationships/customXml" Target="../ink/ink1483.xml"/><Relationship Id="rId10" Type="http://schemas.openxmlformats.org/officeDocument/2006/relationships/image" Target="../media/image1472.png"/><Relationship Id="rId31" Type="http://schemas.openxmlformats.org/officeDocument/2006/relationships/customXml" Target="../ink/ink1470.xml"/><Relationship Id="rId44" Type="http://schemas.openxmlformats.org/officeDocument/2006/relationships/image" Target="../media/image1489.png"/><Relationship Id="rId52" Type="http://schemas.openxmlformats.org/officeDocument/2006/relationships/image" Target="../media/image1493.png"/><Relationship Id="rId60" Type="http://schemas.openxmlformats.org/officeDocument/2006/relationships/image" Target="../media/image1497.png"/><Relationship Id="rId65" Type="http://schemas.openxmlformats.org/officeDocument/2006/relationships/customXml" Target="../ink/ink1487.xml"/><Relationship Id="rId4" Type="http://schemas.openxmlformats.org/officeDocument/2006/relationships/image" Target="../media/image4.png"/><Relationship Id="rId9" Type="http://schemas.openxmlformats.org/officeDocument/2006/relationships/customXml" Target="../ink/ink1459.xml"/><Relationship Id="rId13" Type="http://schemas.openxmlformats.org/officeDocument/2006/relationships/customXml" Target="../ink/ink1461.xml"/><Relationship Id="rId18" Type="http://schemas.openxmlformats.org/officeDocument/2006/relationships/image" Target="../media/image1476.png"/><Relationship Id="rId39" Type="http://schemas.openxmlformats.org/officeDocument/2006/relationships/customXml" Target="../ink/ink147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2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90.xml"/><Relationship Id="rId13" Type="http://schemas.openxmlformats.org/officeDocument/2006/relationships/image" Target="../media/image1507.png"/><Relationship Id="rId18" Type="http://schemas.openxmlformats.org/officeDocument/2006/relationships/customXml" Target="../ink/ink1495.xml"/><Relationship Id="rId3" Type="http://schemas.openxmlformats.org/officeDocument/2006/relationships/image" Target="../media/image2.png"/><Relationship Id="rId21" Type="http://schemas.openxmlformats.org/officeDocument/2006/relationships/image" Target="../media/image1511.png"/><Relationship Id="rId7" Type="http://schemas.openxmlformats.org/officeDocument/2006/relationships/image" Target="../media/image1504.png"/><Relationship Id="rId12" Type="http://schemas.openxmlformats.org/officeDocument/2006/relationships/customXml" Target="../ink/ink1492.xml"/><Relationship Id="rId17" Type="http://schemas.openxmlformats.org/officeDocument/2006/relationships/image" Target="../media/image1509.png"/><Relationship Id="rId2" Type="http://schemas.openxmlformats.org/officeDocument/2006/relationships/image" Target="../media/image3.jpeg"/><Relationship Id="rId16" Type="http://schemas.openxmlformats.org/officeDocument/2006/relationships/customXml" Target="../ink/ink1494.xml"/><Relationship Id="rId20" Type="http://schemas.openxmlformats.org/officeDocument/2006/relationships/customXml" Target="../ink/ink149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89.xml"/><Relationship Id="rId11" Type="http://schemas.openxmlformats.org/officeDocument/2006/relationships/image" Target="../media/image1506.png"/><Relationship Id="rId5" Type="http://schemas.openxmlformats.org/officeDocument/2006/relationships/image" Target="../media/image1503.png"/><Relationship Id="rId15" Type="http://schemas.openxmlformats.org/officeDocument/2006/relationships/image" Target="../media/image1508.png"/><Relationship Id="rId23" Type="http://schemas.openxmlformats.org/officeDocument/2006/relationships/image" Target="../media/image1512.png"/><Relationship Id="rId10" Type="http://schemas.openxmlformats.org/officeDocument/2006/relationships/customXml" Target="../ink/ink1491.xml"/><Relationship Id="rId19" Type="http://schemas.openxmlformats.org/officeDocument/2006/relationships/image" Target="../media/image1510.png"/><Relationship Id="rId4" Type="http://schemas.openxmlformats.org/officeDocument/2006/relationships/image" Target="../media/image4.png"/><Relationship Id="rId9" Type="http://schemas.openxmlformats.org/officeDocument/2006/relationships/image" Target="../media/image1505.png"/><Relationship Id="rId14" Type="http://schemas.openxmlformats.org/officeDocument/2006/relationships/customXml" Target="../ink/ink1493.xml"/><Relationship Id="rId22" Type="http://schemas.openxmlformats.org/officeDocument/2006/relationships/customXml" Target="../ink/ink1497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24.png"/><Relationship Id="rId21" Type="http://schemas.openxmlformats.org/officeDocument/2006/relationships/customXml" Target="../ink/ink1505.xml"/><Relationship Id="rId42" Type="http://schemas.openxmlformats.org/officeDocument/2006/relationships/image" Target="../media/image1532.png"/><Relationship Id="rId47" Type="http://schemas.openxmlformats.org/officeDocument/2006/relationships/customXml" Target="../ink/ink1518.xml"/><Relationship Id="rId63" Type="http://schemas.openxmlformats.org/officeDocument/2006/relationships/customXml" Target="../ink/ink1526.xml"/><Relationship Id="rId68" Type="http://schemas.openxmlformats.org/officeDocument/2006/relationships/customXml" Target="../ink/ink1529.xml"/><Relationship Id="rId2" Type="http://schemas.openxmlformats.org/officeDocument/2006/relationships/image" Target="../media/image3.jpeg"/><Relationship Id="rId16" Type="http://schemas.openxmlformats.org/officeDocument/2006/relationships/image" Target="../media/image1519.png"/><Relationship Id="rId29" Type="http://schemas.openxmlformats.org/officeDocument/2006/relationships/customXml" Target="../ink/ink1509.xml"/><Relationship Id="rId11" Type="http://schemas.openxmlformats.org/officeDocument/2006/relationships/customXml" Target="../ink/ink1500.xml"/><Relationship Id="rId24" Type="http://schemas.openxmlformats.org/officeDocument/2006/relationships/image" Target="../media/image1523.png"/><Relationship Id="rId32" Type="http://schemas.openxmlformats.org/officeDocument/2006/relationships/image" Target="../media/image1527.png"/><Relationship Id="rId37" Type="http://schemas.openxmlformats.org/officeDocument/2006/relationships/customXml" Target="../ink/ink1513.xml"/><Relationship Id="rId40" Type="http://schemas.openxmlformats.org/officeDocument/2006/relationships/image" Target="../media/image1531.png"/><Relationship Id="rId45" Type="http://schemas.openxmlformats.org/officeDocument/2006/relationships/customXml" Target="../ink/ink1517.xml"/><Relationship Id="rId53" Type="http://schemas.openxmlformats.org/officeDocument/2006/relationships/customXml" Target="../ink/ink1521.xml"/><Relationship Id="rId58" Type="http://schemas.openxmlformats.org/officeDocument/2006/relationships/image" Target="../media/image1540.png"/><Relationship Id="rId66" Type="http://schemas.openxmlformats.org/officeDocument/2006/relationships/customXml" Target="../ink/ink1528.xml"/><Relationship Id="rId74" Type="http://schemas.openxmlformats.org/officeDocument/2006/relationships/customXml" Target="../ink/ink1532.xml"/><Relationship Id="rId5" Type="http://schemas.openxmlformats.org/officeDocument/2006/relationships/image" Target="../media/image1513.png"/><Relationship Id="rId61" Type="http://schemas.openxmlformats.org/officeDocument/2006/relationships/customXml" Target="../ink/ink1525.xml"/><Relationship Id="rId19" Type="http://schemas.openxmlformats.org/officeDocument/2006/relationships/customXml" Target="../ink/ink1504.xml"/><Relationship Id="rId14" Type="http://schemas.openxmlformats.org/officeDocument/2006/relationships/image" Target="../media/image1518.png"/><Relationship Id="rId22" Type="http://schemas.openxmlformats.org/officeDocument/2006/relationships/image" Target="../media/image1522.png"/><Relationship Id="rId27" Type="http://schemas.openxmlformats.org/officeDocument/2006/relationships/customXml" Target="../ink/ink1508.xml"/><Relationship Id="rId30" Type="http://schemas.openxmlformats.org/officeDocument/2006/relationships/image" Target="../media/image1526.png"/><Relationship Id="rId35" Type="http://schemas.openxmlformats.org/officeDocument/2006/relationships/customXml" Target="../ink/ink1512.xml"/><Relationship Id="rId43" Type="http://schemas.openxmlformats.org/officeDocument/2006/relationships/customXml" Target="../ink/ink1516.xml"/><Relationship Id="rId48" Type="http://schemas.openxmlformats.org/officeDocument/2006/relationships/image" Target="../media/image1535.png"/><Relationship Id="rId56" Type="http://schemas.openxmlformats.org/officeDocument/2006/relationships/image" Target="../media/image1539.png"/><Relationship Id="rId64" Type="http://schemas.openxmlformats.org/officeDocument/2006/relationships/image" Target="../media/image70.png"/><Relationship Id="rId69" Type="http://schemas.openxmlformats.org/officeDocument/2006/relationships/image" Target="../media/image1544.png"/><Relationship Id="rId8" Type="http://schemas.openxmlformats.org/officeDocument/2006/relationships/image" Target="../media/image1515.png"/><Relationship Id="rId51" Type="http://schemas.openxmlformats.org/officeDocument/2006/relationships/customXml" Target="../ink/ink1520.xml"/><Relationship Id="rId72" Type="http://schemas.openxmlformats.org/officeDocument/2006/relationships/customXml" Target="../ink/ink1531.xml"/><Relationship Id="rId3" Type="http://schemas.openxmlformats.org/officeDocument/2006/relationships/image" Target="../media/image2.png"/><Relationship Id="rId12" Type="http://schemas.openxmlformats.org/officeDocument/2006/relationships/image" Target="../media/image1517.png"/><Relationship Id="rId17" Type="http://schemas.openxmlformats.org/officeDocument/2006/relationships/customXml" Target="../ink/ink1503.xml"/><Relationship Id="rId25" Type="http://schemas.openxmlformats.org/officeDocument/2006/relationships/customXml" Target="../ink/ink1507.xml"/><Relationship Id="rId33" Type="http://schemas.openxmlformats.org/officeDocument/2006/relationships/customXml" Target="../ink/ink1511.xml"/><Relationship Id="rId38" Type="http://schemas.openxmlformats.org/officeDocument/2006/relationships/image" Target="../media/image1530.png"/><Relationship Id="rId46" Type="http://schemas.openxmlformats.org/officeDocument/2006/relationships/image" Target="../media/image1534.png"/><Relationship Id="rId59" Type="http://schemas.openxmlformats.org/officeDocument/2006/relationships/customXml" Target="../ink/ink1524.xml"/><Relationship Id="rId67" Type="http://schemas.openxmlformats.org/officeDocument/2006/relationships/image" Target="../media/image1543.png"/><Relationship Id="rId20" Type="http://schemas.openxmlformats.org/officeDocument/2006/relationships/image" Target="../media/image1521.png"/><Relationship Id="rId41" Type="http://schemas.openxmlformats.org/officeDocument/2006/relationships/customXml" Target="../ink/ink1515.xml"/><Relationship Id="rId54" Type="http://schemas.openxmlformats.org/officeDocument/2006/relationships/image" Target="../media/image1538.png"/><Relationship Id="rId62" Type="http://schemas.openxmlformats.org/officeDocument/2006/relationships/image" Target="../media/image1542.png"/><Relationship Id="rId70" Type="http://schemas.openxmlformats.org/officeDocument/2006/relationships/customXml" Target="../ink/ink1530.xml"/><Relationship Id="rId75" Type="http://schemas.openxmlformats.org/officeDocument/2006/relationships/image" Target="../media/image15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4.png"/><Relationship Id="rId15" Type="http://schemas.openxmlformats.org/officeDocument/2006/relationships/customXml" Target="../ink/ink1502.xml"/><Relationship Id="rId23" Type="http://schemas.openxmlformats.org/officeDocument/2006/relationships/customXml" Target="../ink/ink1506.xml"/><Relationship Id="rId28" Type="http://schemas.openxmlformats.org/officeDocument/2006/relationships/image" Target="../media/image1525.png"/><Relationship Id="rId36" Type="http://schemas.openxmlformats.org/officeDocument/2006/relationships/image" Target="../media/image1529.png"/><Relationship Id="rId49" Type="http://schemas.openxmlformats.org/officeDocument/2006/relationships/customXml" Target="../ink/ink1519.xml"/><Relationship Id="rId57" Type="http://schemas.openxmlformats.org/officeDocument/2006/relationships/customXml" Target="../ink/ink1523.xml"/><Relationship Id="rId10" Type="http://schemas.openxmlformats.org/officeDocument/2006/relationships/image" Target="../media/image1516.png"/><Relationship Id="rId31" Type="http://schemas.openxmlformats.org/officeDocument/2006/relationships/customXml" Target="../ink/ink1510.xml"/><Relationship Id="rId44" Type="http://schemas.openxmlformats.org/officeDocument/2006/relationships/image" Target="../media/image1533.png"/><Relationship Id="rId52" Type="http://schemas.openxmlformats.org/officeDocument/2006/relationships/image" Target="../media/image1537.png"/><Relationship Id="rId60" Type="http://schemas.openxmlformats.org/officeDocument/2006/relationships/image" Target="../media/image1541.png"/><Relationship Id="rId65" Type="http://schemas.openxmlformats.org/officeDocument/2006/relationships/customXml" Target="../ink/ink1527.xml"/><Relationship Id="rId73" Type="http://schemas.openxmlformats.org/officeDocument/2006/relationships/image" Target="../media/image1546.png"/><Relationship Id="rId4" Type="http://schemas.openxmlformats.org/officeDocument/2006/relationships/image" Target="../media/image4.png"/><Relationship Id="rId9" Type="http://schemas.openxmlformats.org/officeDocument/2006/relationships/customXml" Target="../ink/ink1499.xml"/><Relationship Id="rId13" Type="http://schemas.openxmlformats.org/officeDocument/2006/relationships/customXml" Target="../ink/ink1501.xml"/><Relationship Id="rId18" Type="http://schemas.openxmlformats.org/officeDocument/2006/relationships/image" Target="../media/image1520.png"/><Relationship Id="rId39" Type="http://schemas.openxmlformats.org/officeDocument/2006/relationships/customXml" Target="../ink/ink1514.xml"/><Relationship Id="rId34" Type="http://schemas.openxmlformats.org/officeDocument/2006/relationships/image" Target="../media/image1528.png"/><Relationship Id="rId50" Type="http://schemas.openxmlformats.org/officeDocument/2006/relationships/image" Target="../media/image1536.png"/><Relationship Id="rId55" Type="http://schemas.openxmlformats.org/officeDocument/2006/relationships/customXml" Target="../ink/ink1522.xml"/><Relationship Id="rId7" Type="http://schemas.openxmlformats.org/officeDocument/2006/relationships/customXml" Target="../ink/ink1498.xml"/><Relationship Id="rId71" Type="http://schemas.openxmlformats.org/officeDocument/2006/relationships/image" Target="../media/image1545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51.png"/><Relationship Id="rId18" Type="http://schemas.openxmlformats.org/officeDocument/2006/relationships/customXml" Target="../ink/ink1539.xml"/><Relationship Id="rId26" Type="http://schemas.openxmlformats.org/officeDocument/2006/relationships/customXml" Target="../ink/ink1543.xml"/><Relationship Id="rId39" Type="http://schemas.openxmlformats.org/officeDocument/2006/relationships/image" Target="../media/image1564.png"/><Relationship Id="rId21" Type="http://schemas.openxmlformats.org/officeDocument/2006/relationships/image" Target="../media/image1555.png"/><Relationship Id="rId34" Type="http://schemas.openxmlformats.org/officeDocument/2006/relationships/customXml" Target="../ink/ink1547.xml"/><Relationship Id="rId42" Type="http://schemas.openxmlformats.org/officeDocument/2006/relationships/customXml" Target="../ink/ink1551.xml"/><Relationship Id="rId47" Type="http://schemas.openxmlformats.org/officeDocument/2006/relationships/image" Target="../media/image1568.png"/><Relationship Id="rId50" Type="http://schemas.openxmlformats.org/officeDocument/2006/relationships/customXml" Target="../ink/ink1555.xml"/><Relationship Id="rId55" Type="http://schemas.openxmlformats.org/officeDocument/2006/relationships/image" Target="../media/image1572.png"/><Relationship Id="rId7" Type="http://schemas.openxmlformats.org/officeDocument/2006/relationships/image" Target="../media/image1548.png"/><Relationship Id="rId2" Type="http://schemas.openxmlformats.org/officeDocument/2006/relationships/image" Target="../media/image3.jpeg"/><Relationship Id="rId16" Type="http://schemas.openxmlformats.org/officeDocument/2006/relationships/customXml" Target="../ink/ink1538.xml"/><Relationship Id="rId29" Type="http://schemas.openxmlformats.org/officeDocument/2006/relationships/image" Target="../media/image1559.png"/><Relationship Id="rId11" Type="http://schemas.openxmlformats.org/officeDocument/2006/relationships/image" Target="../media/image1550.png"/><Relationship Id="rId24" Type="http://schemas.openxmlformats.org/officeDocument/2006/relationships/customXml" Target="../ink/ink1542.xml"/><Relationship Id="rId32" Type="http://schemas.openxmlformats.org/officeDocument/2006/relationships/customXml" Target="../ink/ink1546.xml"/><Relationship Id="rId37" Type="http://schemas.openxmlformats.org/officeDocument/2006/relationships/image" Target="../media/image1563.png"/><Relationship Id="rId40" Type="http://schemas.openxmlformats.org/officeDocument/2006/relationships/customXml" Target="../ink/ink1550.xml"/><Relationship Id="rId45" Type="http://schemas.openxmlformats.org/officeDocument/2006/relationships/image" Target="../media/image1567.png"/><Relationship Id="rId53" Type="http://schemas.openxmlformats.org/officeDocument/2006/relationships/image" Target="../media/image1571.png"/><Relationship Id="rId58" Type="http://schemas.openxmlformats.org/officeDocument/2006/relationships/customXml" Target="../ink/ink1559.xml"/><Relationship Id="rId5" Type="http://schemas.openxmlformats.org/officeDocument/2006/relationships/image" Target="../media/image1514.png"/><Relationship Id="rId61" Type="http://schemas.openxmlformats.org/officeDocument/2006/relationships/image" Target="../media/image1575.png"/><Relationship Id="rId19" Type="http://schemas.openxmlformats.org/officeDocument/2006/relationships/image" Target="../media/image1554.png"/><Relationship Id="rId14" Type="http://schemas.openxmlformats.org/officeDocument/2006/relationships/customXml" Target="../ink/ink1537.xml"/><Relationship Id="rId22" Type="http://schemas.openxmlformats.org/officeDocument/2006/relationships/customXml" Target="../ink/ink1541.xml"/><Relationship Id="rId27" Type="http://schemas.openxmlformats.org/officeDocument/2006/relationships/image" Target="../media/image1558.png"/><Relationship Id="rId30" Type="http://schemas.openxmlformats.org/officeDocument/2006/relationships/customXml" Target="../ink/ink1545.xml"/><Relationship Id="rId35" Type="http://schemas.openxmlformats.org/officeDocument/2006/relationships/image" Target="../media/image1562.png"/><Relationship Id="rId43" Type="http://schemas.openxmlformats.org/officeDocument/2006/relationships/image" Target="../media/image1566.png"/><Relationship Id="rId48" Type="http://schemas.openxmlformats.org/officeDocument/2006/relationships/customXml" Target="../ink/ink1554.xml"/><Relationship Id="rId56" Type="http://schemas.openxmlformats.org/officeDocument/2006/relationships/customXml" Target="../ink/ink1558.xml"/><Relationship Id="rId8" Type="http://schemas.openxmlformats.org/officeDocument/2006/relationships/customXml" Target="../ink/ink1534.xml"/><Relationship Id="rId51" Type="http://schemas.openxmlformats.org/officeDocument/2006/relationships/image" Target="../media/image1570.png"/><Relationship Id="rId3" Type="http://schemas.openxmlformats.org/officeDocument/2006/relationships/image" Target="../media/image2.png"/><Relationship Id="rId12" Type="http://schemas.openxmlformats.org/officeDocument/2006/relationships/customXml" Target="../ink/ink1536.xml"/><Relationship Id="rId17" Type="http://schemas.openxmlformats.org/officeDocument/2006/relationships/image" Target="../media/image1553.png"/><Relationship Id="rId25" Type="http://schemas.openxmlformats.org/officeDocument/2006/relationships/image" Target="../media/image1557.png"/><Relationship Id="rId33" Type="http://schemas.openxmlformats.org/officeDocument/2006/relationships/image" Target="../media/image1561.png"/><Relationship Id="rId38" Type="http://schemas.openxmlformats.org/officeDocument/2006/relationships/customXml" Target="../ink/ink1549.xml"/><Relationship Id="rId46" Type="http://schemas.openxmlformats.org/officeDocument/2006/relationships/customXml" Target="../ink/ink1553.xml"/><Relationship Id="rId59" Type="http://schemas.openxmlformats.org/officeDocument/2006/relationships/image" Target="../media/image1574.png"/><Relationship Id="rId20" Type="http://schemas.openxmlformats.org/officeDocument/2006/relationships/customXml" Target="../ink/ink1540.xml"/><Relationship Id="rId41" Type="http://schemas.openxmlformats.org/officeDocument/2006/relationships/image" Target="../media/image1565.png"/><Relationship Id="rId54" Type="http://schemas.openxmlformats.org/officeDocument/2006/relationships/customXml" Target="../ink/ink155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33.xml"/><Relationship Id="rId15" Type="http://schemas.openxmlformats.org/officeDocument/2006/relationships/image" Target="../media/image1552.png"/><Relationship Id="rId23" Type="http://schemas.openxmlformats.org/officeDocument/2006/relationships/image" Target="../media/image1556.png"/><Relationship Id="rId28" Type="http://schemas.openxmlformats.org/officeDocument/2006/relationships/customXml" Target="../ink/ink1544.xml"/><Relationship Id="rId36" Type="http://schemas.openxmlformats.org/officeDocument/2006/relationships/customXml" Target="../ink/ink1548.xml"/><Relationship Id="rId49" Type="http://schemas.openxmlformats.org/officeDocument/2006/relationships/image" Target="../media/image1569.png"/><Relationship Id="rId57" Type="http://schemas.openxmlformats.org/officeDocument/2006/relationships/image" Target="../media/image1573.png"/><Relationship Id="rId10" Type="http://schemas.openxmlformats.org/officeDocument/2006/relationships/customXml" Target="../ink/ink1535.xml"/><Relationship Id="rId31" Type="http://schemas.openxmlformats.org/officeDocument/2006/relationships/image" Target="../media/image1560.png"/><Relationship Id="rId44" Type="http://schemas.openxmlformats.org/officeDocument/2006/relationships/customXml" Target="../ink/ink1552.xml"/><Relationship Id="rId52" Type="http://schemas.openxmlformats.org/officeDocument/2006/relationships/customXml" Target="../ink/ink1556.xml"/><Relationship Id="rId60" Type="http://schemas.openxmlformats.org/officeDocument/2006/relationships/customXml" Target="../ink/ink1560.xml"/><Relationship Id="rId4" Type="http://schemas.openxmlformats.org/officeDocument/2006/relationships/image" Target="../media/image4.png"/><Relationship Id="rId9" Type="http://schemas.openxmlformats.org/officeDocument/2006/relationships/image" Target="../media/image15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6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62.xml"/><Relationship Id="rId3" Type="http://schemas.openxmlformats.org/officeDocument/2006/relationships/image" Target="../media/image2.png"/><Relationship Id="rId7" Type="http://schemas.openxmlformats.org/officeDocument/2006/relationships/image" Target="../media/image157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61.xml"/><Relationship Id="rId11" Type="http://schemas.openxmlformats.org/officeDocument/2006/relationships/image" Target="../media/image1580.png"/><Relationship Id="rId5" Type="http://schemas.openxmlformats.org/officeDocument/2006/relationships/image" Target="../media/image1577.png"/><Relationship Id="rId10" Type="http://schemas.openxmlformats.org/officeDocument/2006/relationships/customXml" Target="../ink/ink1563.xml"/><Relationship Id="rId4" Type="http://schemas.openxmlformats.org/officeDocument/2006/relationships/image" Target="../media/image4.png"/><Relationship Id="rId9" Type="http://schemas.openxmlformats.org/officeDocument/2006/relationships/image" Target="../media/image1579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85.png"/><Relationship Id="rId18" Type="http://schemas.openxmlformats.org/officeDocument/2006/relationships/customXml" Target="../ink/ink1570.xml"/><Relationship Id="rId26" Type="http://schemas.openxmlformats.org/officeDocument/2006/relationships/customXml" Target="../ink/ink1574.xml"/><Relationship Id="rId39" Type="http://schemas.openxmlformats.org/officeDocument/2006/relationships/image" Target="../media/image1598.png"/><Relationship Id="rId21" Type="http://schemas.openxmlformats.org/officeDocument/2006/relationships/image" Target="../media/image1589.png"/><Relationship Id="rId34" Type="http://schemas.openxmlformats.org/officeDocument/2006/relationships/customXml" Target="../ink/ink1578.xml"/><Relationship Id="rId7" Type="http://schemas.openxmlformats.org/officeDocument/2006/relationships/image" Target="../media/image1582.png"/><Relationship Id="rId2" Type="http://schemas.openxmlformats.org/officeDocument/2006/relationships/image" Target="../media/image3.jpeg"/><Relationship Id="rId16" Type="http://schemas.openxmlformats.org/officeDocument/2006/relationships/customXml" Target="../ink/ink1569.xml"/><Relationship Id="rId20" Type="http://schemas.openxmlformats.org/officeDocument/2006/relationships/customXml" Target="../ink/ink1571.xml"/><Relationship Id="rId29" Type="http://schemas.openxmlformats.org/officeDocument/2006/relationships/image" Target="../media/image1593.png"/><Relationship Id="rId41" Type="http://schemas.openxmlformats.org/officeDocument/2006/relationships/image" Target="../media/image159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64.xml"/><Relationship Id="rId11" Type="http://schemas.openxmlformats.org/officeDocument/2006/relationships/image" Target="../media/image1584.png"/><Relationship Id="rId24" Type="http://schemas.openxmlformats.org/officeDocument/2006/relationships/customXml" Target="../ink/ink1573.xml"/><Relationship Id="rId32" Type="http://schemas.openxmlformats.org/officeDocument/2006/relationships/customXml" Target="../ink/ink1577.xml"/><Relationship Id="rId37" Type="http://schemas.openxmlformats.org/officeDocument/2006/relationships/image" Target="../media/image1597.png"/><Relationship Id="rId40" Type="http://schemas.openxmlformats.org/officeDocument/2006/relationships/customXml" Target="../ink/ink1581.xml"/><Relationship Id="rId5" Type="http://schemas.openxmlformats.org/officeDocument/2006/relationships/image" Target="../media/image1581.png"/><Relationship Id="rId15" Type="http://schemas.openxmlformats.org/officeDocument/2006/relationships/image" Target="../media/image1586.png"/><Relationship Id="rId23" Type="http://schemas.openxmlformats.org/officeDocument/2006/relationships/image" Target="../media/image1590.png"/><Relationship Id="rId28" Type="http://schemas.openxmlformats.org/officeDocument/2006/relationships/customXml" Target="../ink/ink1575.xml"/><Relationship Id="rId36" Type="http://schemas.openxmlformats.org/officeDocument/2006/relationships/customXml" Target="../ink/ink1579.xml"/><Relationship Id="rId10" Type="http://schemas.openxmlformats.org/officeDocument/2006/relationships/customXml" Target="../ink/ink1566.xml"/><Relationship Id="rId19" Type="http://schemas.openxmlformats.org/officeDocument/2006/relationships/image" Target="../media/image1588.png"/><Relationship Id="rId31" Type="http://schemas.openxmlformats.org/officeDocument/2006/relationships/image" Target="../media/image1594.png"/><Relationship Id="rId4" Type="http://schemas.openxmlformats.org/officeDocument/2006/relationships/image" Target="../media/image4.png"/><Relationship Id="rId9" Type="http://schemas.openxmlformats.org/officeDocument/2006/relationships/image" Target="../media/image1583.png"/><Relationship Id="rId14" Type="http://schemas.openxmlformats.org/officeDocument/2006/relationships/customXml" Target="../ink/ink1568.xml"/><Relationship Id="rId22" Type="http://schemas.openxmlformats.org/officeDocument/2006/relationships/customXml" Target="../ink/ink1572.xml"/><Relationship Id="rId27" Type="http://schemas.openxmlformats.org/officeDocument/2006/relationships/image" Target="../media/image1592.png"/><Relationship Id="rId30" Type="http://schemas.openxmlformats.org/officeDocument/2006/relationships/customXml" Target="../ink/ink1576.xml"/><Relationship Id="rId35" Type="http://schemas.openxmlformats.org/officeDocument/2006/relationships/image" Target="../media/image1596.png"/><Relationship Id="rId8" Type="http://schemas.openxmlformats.org/officeDocument/2006/relationships/customXml" Target="../ink/ink1565.xml"/><Relationship Id="rId3" Type="http://schemas.openxmlformats.org/officeDocument/2006/relationships/image" Target="../media/image2.png"/><Relationship Id="rId12" Type="http://schemas.openxmlformats.org/officeDocument/2006/relationships/customXml" Target="../ink/ink1567.xml"/><Relationship Id="rId17" Type="http://schemas.openxmlformats.org/officeDocument/2006/relationships/image" Target="../media/image1587.png"/><Relationship Id="rId25" Type="http://schemas.openxmlformats.org/officeDocument/2006/relationships/image" Target="../media/image1591.png"/><Relationship Id="rId33" Type="http://schemas.openxmlformats.org/officeDocument/2006/relationships/image" Target="../media/image1595.png"/><Relationship Id="rId38" Type="http://schemas.openxmlformats.org/officeDocument/2006/relationships/customXml" Target="../ink/ink158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83.xml"/><Relationship Id="rId3" Type="http://schemas.openxmlformats.org/officeDocument/2006/relationships/image" Target="../media/image2.png"/><Relationship Id="rId7" Type="http://schemas.openxmlformats.org/officeDocument/2006/relationships/image" Target="../media/image160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82.xml"/><Relationship Id="rId5" Type="http://schemas.openxmlformats.org/officeDocument/2006/relationships/image" Target="../media/image1600.png"/><Relationship Id="rId4" Type="http://schemas.openxmlformats.org/officeDocument/2006/relationships/image" Target="../media/image4.png"/><Relationship Id="rId9" Type="http://schemas.openxmlformats.org/officeDocument/2006/relationships/image" Target="../media/image160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85.xml"/><Relationship Id="rId3" Type="http://schemas.openxmlformats.org/officeDocument/2006/relationships/image" Target="../media/image2.png"/><Relationship Id="rId7" Type="http://schemas.openxmlformats.org/officeDocument/2006/relationships/image" Target="../media/image160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84.xml"/><Relationship Id="rId5" Type="http://schemas.openxmlformats.org/officeDocument/2006/relationships/image" Target="../media/image1603.png"/><Relationship Id="rId4" Type="http://schemas.openxmlformats.org/officeDocument/2006/relationships/image" Target="../media/image4.png"/><Relationship Id="rId9" Type="http://schemas.openxmlformats.org/officeDocument/2006/relationships/image" Target="../media/image1605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10.png"/><Relationship Id="rId18" Type="http://schemas.openxmlformats.org/officeDocument/2006/relationships/customXml" Target="../ink/ink1592.xml"/><Relationship Id="rId26" Type="http://schemas.openxmlformats.org/officeDocument/2006/relationships/customXml" Target="../ink/ink1596.xml"/><Relationship Id="rId21" Type="http://schemas.openxmlformats.org/officeDocument/2006/relationships/image" Target="../media/image1614.png"/><Relationship Id="rId34" Type="http://schemas.openxmlformats.org/officeDocument/2006/relationships/customXml" Target="../ink/ink1600.xml"/><Relationship Id="rId7" Type="http://schemas.openxmlformats.org/officeDocument/2006/relationships/image" Target="../media/image1607.png"/><Relationship Id="rId12" Type="http://schemas.openxmlformats.org/officeDocument/2006/relationships/customXml" Target="../ink/ink1589.xml"/><Relationship Id="rId17" Type="http://schemas.openxmlformats.org/officeDocument/2006/relationships/image" Target="../media/image1612.png"/><Relationship Id="rId25" Type="http://schemas.openxmlformats.org/officeDocument/2006/relationships/image" Target="../media/image1616.png"/><Relationship Id="rId33" Type="http://schemas.openxmlformats.org/officeDocument/2006/relationships/image" Target="../media/image1620.png"/><Relationship Id="rId2" Type="http://schemas.openxmlformats.org/officeDocument/2006/relationships/image" Target="../media/image3.jpeg"/><Relationship Id="rId16" Type="http://schemas.openxmlformats.org/officeDocument/2006/relationships/customXml" Target="../ink/ink1591.xml"/><Relationship Id="rId20" Type="http://schemas.openxmlformats.org/officeDocument/2006/relationships/customXml" Target="../ink/ink1593.xml"/><Relationship Id="rId29" Type="http://schemas.openxmlformats.org/officeDocument/2006/relationships/image" Target="../media/image161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86.xml"/><Relationship Id="rId11" Type="http://schemas.openxmlformats.org/officeDocument/2006/relationships/image" Target="../media/image1609.png"/><Relationship Id="rId24" Type="http://schemas.openxmlformats.org/officeDocument/2006/relationships/customXml" Target="../ink/ink1595.xml"/><Relationship Id="rId32" Type="http://schemas.openxmlformats.org/officeDocument/2006/relationships/customXml" Target="../ink/ink1599.xml"/><Relationship Id="rId37" Type="http://schemas.openxmlformats.org/officeDocument/2006/relationships/image" Target="../media/image1622.png"/><Relationship Id="rId5" Type="http://schemas.openxmlformats.org/officeDocument/2006/relationships/image" Target="../media/image1606.png"/><Relationship Id="rId15" Type="http://schemas.openxmlformats.org/officeDocument/2006/relationships/image" Target="../media/image1611.png"/><Relationship Id="rId23" Type="http://schemas.openxmlformats.org/officeDocument/2006/relationships/image" Target="../media/image1615.png"/><Relationship Id="rId28" Type="http://schemas.openxmlformats.org/officeDocument/2006/relationships/customXml" Target="../ink/ink1597.xml"/><Relationship Id="rId36" Type="http://schemas.openxmlformats.org/officeDocument/2006/relationships/customXml" Target="../ink/ink1601.xml"/><Relationship Id="rId10" Type="http://schemas.openxmlformats.org/officeDocument/2006/relationships/customXml" Target="../ink/ink1588.xml"/><Relationship Id="rId19" Type="http://schemas.openxmlformats.org/officeDocument/2006/relationships/image" Target="../media/image1613.png"/><Relationship Id="rId31" Type="http://schemas.openxmlformats.org/officeDocument/2006/relationships/image" Target="../media/image1619.png"/><Relationship Id="rId4" Type="http://schemas.openxmlformats.org/officeDocument/2006/relationships/image" Target="../media/image4.png"/><Relationship Id="rId9" Type="http://schemas.openxmlformats.org/officeDocument/2006/relationships/image" Target="../media/image1608.png"/><Relationship Id="rId14" Type="http://schemas.openxmlformats.org/officeDocument/2006/relationships/customXml" Target="../ink/ink1590.xml"/><Relationship Id="rId22" Type="http://schemas.openxmlformats.org/officeDocument/2006/relationships/customXml" Target="../ink/ink1594.xml"/><Relationship Id="rId27" Type="http://schemas.openxmlformats.org/officeDocument/2006/relationships/image" Target="../media/image1617.png"/><Relationship Id="rId30" Type="http://schemas.openxmlformats.org/officeDocument/2006/relationships/customXml" Target="../ink/ink1598.xml"/><Relationship Id="rId35" Type="http://schemas.openxmlformats.org/officeDocument/2006/relationships/image" Target="../media/image1621.png"/><Relationship Id="rId8" Type="http://schemas.openxmlformats.org/officeDocument/2006/relationships/customXml" Target="../ink/ink1587.xml"/><Relationship Id="rId3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605.xml"/><Relationship Id="rId18" Type="http://schemas.openxmlformats.org/officeDocument/2006/relationships/image" Target="../media/image1629.png"/><Relationship Id="rId26" Type="http://schemas.openxmlformats.org/officeDocument/2006/relationships/image" Target="../media/image1633.png"/><Relationship Id="rId3" Type="http://schemas.openxmlformats.org/officeDocument/2006/relationships/image" Target="../media/image2.png"/><Relationship Id="rId21" Type="http://schemas.openxmlformats.org/officeDocument/2006/relationships/customXml" Target="../ink/ink1609.xml"/><Relationship Id="rId34" Type="http://schemas.openxmlformats.org/officeDocument/2006/relationships/image" Target="../media/image1637.png"/><Relationship Id="rId7" Type="http://schemas.openxmlformats.org/officeDocument/2006/relationships/customXml" Target="../ink/ink1602.xml"/><Relationship Id="rId12" Type="http://schemas.openxmlformats.org/officeDocument/2006/relationships/image" Target="../media/image1626.png"/><Relationship Id="rId17" Type="http://schemas.openxmlformats.org/officeDocument/2006/relationships/customXml" Target="../ink/ink1607.xml"/><Relationship Id="rId25" Type="http://schemas.openxmlformats.org/officeDocument/2006/relationships/customXml" Target="../ink/ink1611.xml"/><Relationship Id="rId33" Type="http://schemas.openxmlformats.org/officeDocument/2006/relationships/customXml" Target="../ink/ink1615.xml"/><Relationship Id="rId2" Type="http://schemas.openxmlformats.org/officeDocument/2006/relationships/image" Target="../media/image3.jpeg"/><Relationship Id="rId16" Type="http://schemas.openxmlformats.org/officeDocument/2006/relationships/image" Target="../media/image1628.png"/><Relationship Id="rId20" Type="http://schemas.openxmlformats.org/officeDocument/2006/relationships/image" Target="../media/image1630.png"/><Relationship Id="rId29" Type="http://schemas.openxmlformats.org/officeDocument/2006/relationships/customXml" Target="../ink/ink16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3.png"/><Relationship Id="rId11" Type="http://schemas.openxmlformats.org/officeDocument/2006/relationships/customXml" Target="../ink/ink1604.xml"/><Relationship Id="rId24" Type="http://schemas.openxmlformats.org/officeDocument/2006/relationships/image" Target="../media/image1632.png"/><Relationship Id="rId32" Type="http://schemas.openxmlformats.org/officeDocument/2006/relationships/image" Target="../media/image1636.png"/><Relationship Id="rId5" Type="http://schemas.openxmlformats.org/officeDocument/2006/relationships/image" Target="../media/image1606.png"/><Relationship Id="rId15" Type="http://schemas.openxmlformats.org/officeDocument/2006/relationships/customXml" Target="../ink/ink1606.xml"/><Relationship Id="rId23" Type="http://schemas.openxmlformats.org/officeDocument/2006/relationships/customXml" Target="../ink/ink1610.xml"/><Relationship Id="rId28" Type="http://schemas.openxmlformats.org/officeDocument/2006/relationships/image" Target="../media/image1634.png"/><Relationship Id="rId36" Type="http://schemas.openxmlformats.org/officeDocument/2006/relationships/image" Target="../media/image1638.png"/><Relationship Id="rId10" Type="http://schemas.openxmlformats.org/officeDocument/2006/relationships/image" Target="../media/image1625.png"/><Relationship Id="rId19" Type="http://schemas.openxmlformats.org/officeDocument/2006/relationships/customXml" Target="../ink/ink1608.xml"/><Relationship Id="rId31" Type="http://schemas.openxmlformats.org/officeDocument/2006/relationships/customXml" Target="../ink/ink1614.xml"/><Relationship Id="rId4" Type="http://schemas.openxmlformats.org/officeDocument/2006/relationships/image" Target="../media/image4.png"/><Relationship Id="rId9" Type="http://schemas.openxmlformats.org/officeDocument/2006/relationships/customXml" Target="../ink/ink1603.xml"/><Relationship Id="rId14" Type="http://schemas.openxmlformats.org/officeDocument/2006/relationships/image" Target="../media/image1627.png"/><Relationship Id="rId22" Type="http://schemas.openxmlformats.org/officeDocument/2006/relationships/image" Target="../media/image1631.png"/><Relationship Id="rId27" Type="http://schemas.openxmlformats.org/officeDocument/2006/relationships/customXml" Target="../ink/ink1612.xml"/><Relationship Id="rId30" Type="http://schemas.openxmlformats.org/officeDocument/2006/relationships/image" Target="../media/image1635.png"/><Relationship Id="rId35" Type="http://schemas.openxmlformats.org/officeDocument/2006/relationships/customXml" Target="../ink/ink1616.xml"/><Relationship Id="rId8" Type="http://schemas.openxmlformats.org/officeDocument/2006/relationships/image" Target="../media/image1624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43.png"/><Relationship Id="rId18" Type="http://schemas.openxmlformats.org/officeDocument/2006/relationships/customXml" Target="../ink/ink1623.xml"/><Relationship Id="rId26" Type="http://schemas.openxmlformats.org/officeDocument/2006/relationships/customXml" Target="../ink/ink1627.xml"/><Relationship Id="rId39" Type="http://schemas.openxmlformats.org/officeDocument/2006/relationships/image" Target="../media/image1656.png"/><Relationship Id="rId21" Type="http://schemas.openxmlformats.org/officeDocument/2006/relationships/image" Target="../media/image1647.png"/><Relationship Id="rId34" Type="http://schemas.openxmlformats.org/officeDocument/2006/relationships/customXml" Target="../ink/ink1631.xml"/><Relationship Id="rId42" Type="http://schemas.openxmlformats.org/officeDocument/2006/relationships/customXml" Target="../ink/ink1635.xml"/><Relationship Id="rId47" Type="http://schemas.openxmlformats.org/officeDocument/2006/relationships/image" Target="../media/image1660.png"/><Relationship Id="rId7" Type="http://schemas.openxmlformats.org/officeDocument/2006/relationships/image" Target="../media/image1640.png"/><Relationship Id="rId2" Type="http://schemas.openxmlformats.org/officeDocument/2006/relationships/image" Target="../media/image3.jpeg"/><Relationship Id="rId16" Type="http://schemas.openxmlformats.org/officeDocument/2006/relationships/customXml" Target="../ink/ink1622.xml"/><Relationship Id="rId29" Type="http://schemas.openxmlformats.org/officeDocument/2006/relationships/image" Target="../media/image165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17.xml"/><Relationship Id="rId11" Type="http://schemas.openxmlformats.org/officeDocument/2006/relationships/image" Target="../media/image1642.png"/><Relationship Id="rId24" Type="http://schemas.openxmlformats.org/officeDocument/2006/relationships/customXml" Target="../ink/ink1626.xml"/><Relationship Id="rId32" Type="http://schemas.openxmlformats.org/officeDocument/2006/relationships/customXml" Target="../ink/ink1630.xml"/><Relationship Id="rId37" Type="http://schemas.openxmlformats.org/officeDocument/2006/relationships/image" Target="../media/image1655.png"/><Relationship Id="rId40" Type="http://schemas.openxmlformats.org/officeDocument/2006/relationships/customXml" Target="../ink/ink1634.xml"/><Relationship Id="rId45" Type="http://schemas.openxmlformats.org/officeDocument/2006/relationships/image" Target="../media/image1659.png"/><Relationship Id="rId5" Type="http://schemas.openxmlformats.org/officeDocument/2006/relationships/image" Target="../media/image1639.png"/><Relationship Id="rId15" Type="http://schemas.openxmlformats.org/officeDocument/2006/relationships/image" Target="../media/image1644.png"/><Relationship Id="rId23" Type="http://schemas.openxmlformats.org/officeDocument/2006/relationships/image" Target="../media/image1648.png"/><Relationship Id="rId28" Type="http://schemas.openxmlformats.org/officeDocument/2006/relationships/customXml" Target="../ink/ink1628.xml"/><Relationship Id="rId36" Type="http://schemas.openxmlformats.org/officeDocument/2006/relationships/customXml" Target="../ink/ink1632.xml"/><Relationship Id="rId10" Type="http://schemas.openxmlformats.org/officeDocument/2006/relationships/customXml" Target="../ink/ink1619.xml"/><Relationship Id="rId19" Type="http://schemas.openxmlformats.org/officeDocument/2006/relationships/image" Target="../media/image1646.png"/><Relationship Id="rId31" Type="http://schemas.openxmlformats.org/officeDocument/2006/relationships/image" Target="../media/image1652.png"/><Relationship Id="rId44" Type="http://schemas.openxmlformats.org/officeDocument/2006/relationships/customXml" Target="../ink/ink1636.xml"/><Relationship Id="rId4" Type="http://schemas.openxmlformats.org/officeDocument/2006/relationships/image" Target="../media/image4.png"/><Relationship Id="rId9" Type="http://schemas.openxmlformats.org/officeDocument/2006/relationships/image" Target="../media/image1641.png"/><Relationship Id="rId14" Type="http://schemas.openxmlformats.org/officeDocument/2006/relationships/customXml" Target="../ink/ink1621.xml"/><Relationship Id="rId22" Type="http://schemas.openxmlformats.org/officeDocument/2006/relationships/customXml" Target="../ink/ink1625.xml"/><Relationship Id="rId27" Type="http://schemas.openxmlformats.org/officeDocument/2006/relationships/image" Target="../media/image1650.png"/><Relationship Id="rId30" Type="http://schemas.openxmlformats.org/officeDocument/2006/relationships/customXml" Target="../ink/ink1629.xml"/><Relationship Id="rId35" Type="http://schemas.openxmlformats.org/officeDocument/2006/relationships/image" Target="../media/image1654.png"/><Relationship Id="rId43" Type="http://schemas.openxmlformats.org/officeDocument/2006/relationships/image" Target="../media/image1658.png"/><Relationship Id="rId8" Type="http://schemas.openxmlformats.org/officeDocument/2006/relationships/customXml" Target="../ink/ink1618.xml"/><Relationship Id="rId3" Type="http://schemas.openxmlformats.org/officeDocument/2006/relationships/image" Target="../media/image2.png"/><Relationship Id="rId12" Type="http://schemas.openxmlformats.org/officeDocument/2006/relationships/customXml" Target="../ink/ink1620.xml"/><Relationship Id="rId17" Type="http://schemas.openxmlformats.org/officeDocument/2006/relationships/image" Target="../media/image1645.png"/><Relationship Id="rId25" Type="http://schemas.openxmlformats.org/officeDocument/2006/relationships/image" Target="../media/image1649.png"/><Relationship Id="rId33" Type="http://schemas.openxmlformats.org/officeDocument/2006/relationships/image" Target="../media/image1653.png"/><Relationship Id="rId38" Type="http://schemas.openxmlformats.org/officeDocument/2006/relationships/customXml" Target="../ink/ink1633.xml"/><Relationship Id="rId46" Type="http://schemas.openxmlformats.org/officeDocument/2006/relationships/customXml" Target="../ink/ink1637.xml"/><Relationship Id="rId20" Type="http://schemas.openxmlformats.org/officeDocument/2006/relationships/customXml" Target="../ink/ink1624.xml"/><Relationship Id="rId41" Type="http://schemas.openxmlformats.org/officeDocument/2006/relationships/image" Target="../media/image16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39.xml"/><Relationship Id="rId13" Type="http://schemas.openxmlformats.org/officeDocument/2006/relationships/image" Target="../media/image1665.png"/><Relationship Id="rId3" Type="http://schemas.openxmlformats.org/officeDocument/2006/relationships/image" Target="../media/image2.png"/><Relationship Id="rId7" Type="http://schemas.openxmlformats.org/officeDocument/2006/relationships/image" Target="../media/image1662.png"/><Relationship Id="rId12" Type="http://schemas.openxmlformats.org/officeDocument/2006/relationships/customXml" Target="../ink/ink164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38.xml"/><Relationship Id="rId11" Type="http://schemas.openxmlformats.org/officeDocument/2006/relationships/image" Target="../media/image1664.png"/><Relationship Id="rId5" Type="http://schemas.openxmlformats.org/officeDocument/2006/relationships/image" Target="../media/image1661.png"/><Relationship Id="rId10" Type="http://schemas.openxmlformats.org/officeDocument/2006/relationships/customXml" Target="../ink/ink1640.xml"/><Relationship Id="rId4" Type="http://schemas.openxmlformats.org/officeDocument/2006/relationships/image" Target="../media/image4.png"/><Relationship Id="rId9" Type="http://schemas.openxmlformats.org/officeDocument/2006/relationships/image" Target="../media/image1663.png"/></Relationships>
</file>

<file path=ppt/slides/_rels/slide3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52.xml"/><Relationship Id="rId21" Type="http://schemas.openxmlformats.org/officeDocument/2006/relationships/image" Target="../media/image1674.png"/><Relationship Id="rId42" Type="http://schemas.openxmlformats.org/officeDocument/2006/relationships/customXml" Target="../ink/ink1660.xml"/><Relationship Id="rId47" Type="http://schemas.openxmlformats.org/officeDocument/2006/relationships/image" Target="../media/image1687.png"/><Relationship Id="rId63" Type="http://schemas.openxmlformats.org/officeDocument/2006/relationships/image" Target="../media/image1695.png"/><Relationship Id="rId68" Type="http://schemas.openxmlformats.org/officeDocument/2006/relationships/customXml" Target="../ink/ink1673.xml"/><Relationship Id="rId84" Type="http://schemas.openxmlformats.org/officeDocument/2006/relationships/customXml" Target="../ink/ink1681.xml"/><Relationship Id="rId89" Type="http://schemas.openxmlformats.org/officeDocument/2006/relationships/image" Target="../media/image1708.png"/><Relationship Id="rId16" Type="http://schemas.openxmlformats.org/officeDocument/2006/relationships/customXml" Target="../ink/ink1647.xml"/><Relationship Id="rId11" Type="http://schemas.openxmlformats.org/officeDocument/2006/relationships/image" Target="../media/image1669.png"/><Relationship Id="rId32" Type="http://schemas.openxmlformats.org/officeDocument/2006/relationships/customXml" Target="../ink/ink1655.xml"/><Relationship Id="rId37" Type="http://schemas.openxmlformats.org/officeDocument/2006/relationships/image" Target="../media/image1682.png"/><Relationship Id="rId53" Type="http://schemas.openxmlformats.org/officeDocument/2006/relationships/image" Target="../media/image1690.png"/><Relationship Id="rId58" Type="http://schemas.openxmlformats.org/officeDocument/2006/relationships/customXml" Target="../ink/ink1668.xml"/><Relationship Id="rId74" Type="http://schemas.openxmlformats.org/officeDocument/2006/relationships/customXml" Target="../ink/ink1676.xml"/><Relationship Id="rId79" Type="http://schemas.openxmlformats.org/officeDocument/2006/relationships/image" Target="../media/image1703.png"/><Relationship Id="rId102" Type="http://schemas.openxmlformats.org/officeDocument/2006/relationships/customXml" Target="../ink/ink1690.xml"/><Relationship Id="rId5" Type="http://schemas.openxmlformats.org/officeDocument/2006/relationships/image" Target="../media/image1666.png"/><Relationship Id="rId90" Type="http://schemas.openxmlformats.org/officeDocument/2006/relationships/customXml" Target="../ink/ink1684.xml"/><Relationship Id="rId95" Type="http://schemas.openxmlformats.org/officeDocument/2006/relationships/image" Target="../media/image1711.png"/><Relationship Id="rId22" Type="http://schemas.openxmlformats.org/officeDocument/2006/relationships/customXml" Target="../ink/ink1650.xml"/><Relationship Id="rId27" Type="http://schemas.openxmlformats.org/officeDocument/2006/relationships/image" Target="../media/image1677.png"/><Relationship Id="rId43" Type="http://schemas.openxmlformats.org/officeDocument/2006/relationships/image" Target="../media/image1685.png"/><Relationship Id="rId48" Type="http://schemas.openxmlformats.org/officeDocument/2006/relationships/customXml" Target="../ink/ink1663.xml"/><Relationship Id="rId64" Type="http://schemas.openxmlformats.org/officeDocument/2006/relationships/customXml" Target="../ink/ink1671.xml"/><Relationship Id="rId69" Type="http://schemas.openxmlformats.org/officeDocument/2006/relationships/image" Target="../media/image1698.png"/><Relationship Id="rId80" Type="http://schemas.openxmlformats.org/officeDocument/2006/relationships/customXml" Target="../ink/ink1679.xml"/><Relationship Id="rId85" Type="http://schemas.openxmlformats.org/officeDocument/2006/relationships/image" Target="../media/image1706.png"/><Relationship Id="rId12" Type="http://schemas.openxmlformats.org/officeDocument/2006/relationships/customXml" Target="../ink/ink1645.xml"/><Relationship Id="rId17" Type="http://schemas.openxmlformats.org/officeDocument/2006/relationships/image" Target="../media/image1672.png"/><Relationship Id="rId33" Type="http://schemas.openxmlformats.org/officeDocument/2006/relationships/image" Target="../media/image1680.png"/><Relationship Id="rId38" Type="http://schemas.openxmlformats.org/officeDocument/2006/relationships/customXml" Target="../ink/ink1658.xml"/><Relationship Id="rId59" Type="http://schemas.openxmlformats.org/officeDocument/2006/relationships/image" Target="../media/image1693.png"/><Relationship Id="rId103" Type="http://schemas.openxmlformats.org/officeDocument/2006/relationships/image" Target="../media/image1715.png"/><Relationship Id="rId20" Type="http://schemas.openxmlformats.org/officeDocument/2006/relationships/customXml" Target="../ink/ink1649.xml"/><Relationship Id="rId41" Type="http://schemas.openxmlformats.org/officeDocument/2006/relationships/image" Target="../media/image1684.png"/><Relationship Id="rId54" Type="http://schemas.openxmlformats.org/officeDocument/2006/relationships/customXml" Target="../ink/ink1666.xml"/><Relationship Id="rId62" Type="http://schemas.openxmlformats.org/officeDocument/2006/relationships/customXml" Target="../ink/ink1670.xml"/><Relationship Id="rId70" Type="http://schemas.openxmlformats.org/officeDocument/2006/relationships/customXml" Target="../ink/ink1674.xml"/><Relationship Id="rId75" Type="http://schemas.openxmlformats.org/officeDocument/2006/relationships/image" Target="../media/image1701.png"/><Relationship Id="rId83" Type="http://schemas.openxmlformats.org/officeDocument/2006/relationships/image" Target="../media/image1705.png"/><Relationship Id="rId88" Type="http://schemas.openxmlformats.org/officeDocument/2006/relationships/customXml" Target="../ink/ink1683.xml"/><Relationship Id="rId91" Type="http://schemas.openxmlformats.org/officeDocument/2006/relationships/image" Target="../media/image1709.png"/><Relationship Id="rId96" Type="http://schemas.openxmlformats.org/officeDocument/2006/relationships/customXml" Target="../ink/ink168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42.xml"/><Relationship Id="rId15" Type="http://schemas.openxmlformats.org/officeDocument/2006/relationships/image" Target="../media/image1671.png"/><Relationship Id="rId23" Type="http://schemas.openxmlformats.org/officeDocument/2006/relationships/image" Target="../media/image1675.png"/><Relationship Id="rId28" Type="http://schemas.openxmlformats.org/officeDocument/2006/relationships/customXml" Target="../ink/ink1653.xml"/><Relationship Id="rId36" Type="http://schemas.openxmlformats.org/officeDocument/2006/relationships/customXml" Target="../ink/ink1657.xml"/><Relationship Id="rId49" Type="http://schemas.openxmlformats.org/officeDocument/2006/relationships/image" Target="../media/image1688.png"/><Relationship Id="rId57" Type="http://schemas.openxmlformats.org/officeDocument/2006/relationships/image" Target="../media/image1692.png"/><Relationship Id="rId10" Type="http://schemas.openxmlformats.org/officeDocument/2006/relationships/customXml" Target="../ink/ink1644.xml"/><Relationship Id="rId31" Type="http://schemas.openxmlformats.org/officeDocument/2006/relationships/image" Target="../media/image1679.png"/><Relationship Id="rId44" Type="http://schemas.openxmlformats.org/officeDocument/2006/relationships/customXml" Target="../ink/ink1661.xml"/><Relationship Id="rId52" Type="http://schemas.openxmlformats.org/officeDocument/2006/relationships/customXml" Target="../ink/ink1665.xml"/><Relationship Id="rId60" Type="http://schemas.openxmlformats.org/officeDocument/2006/relationships/customXml" Target="../ink/ink1669.xml"/><Relationship Id="rId65" Type="http://schemas.openxmlformats.org/officeDocument/2006/relationships/image" Target="../media/image1696.png"/><Relationship Id="rId73" Type="http://schemas.openxmlformats.org/officeDocument/2006/relationships/image" Target="../media/image1700.png"/><Relationship Id="rId78" Type="http://schemas.openxmlformats.org/officeDocument/2006/relationships/customXml" Target="../ink/ink1678.xml"/><Relationship Id="rId81" Type="http://schemas.openxmlformats.org/officeDocument/2006/relationships/image" Target="../media/image1704.png"/><Relationship Id="rId86" Type="http://schemas.openxmlformats.org/officeDocument/2006/relationships/customXml" Target="../ink/ink1682.xml"/><Relationship Id="rId94" Type="http://schemas.openxmlformats.org/officeDocument/2006/relationships/customXml" Target="../ink/ink1686.xml"/><Relationship Id="rId99" Type="http://schemas.openxmlformats.org/officeDocument/2006/relationships/image" Target="../media/image1713.png"/><Relationship Id="rId101" Type="http://schemas.openxmlformats.org/officeDocument/2006/relationships/image" Target="../media/image1714.png"/><Relationship Id="rId4" Type="http://schemas.openxmlformats.org/officeDocument/2006/relationships/image" Target="../media/image4.png"/><Relationship Id="rId9" Type="http://schemas.openxmlformats.org/officeDocument/2006/relationships/image" Target="../media/image1668.png"/><Relationship Id="rId13" Type="http://schemas.openxmlformats.org/officeDocument/2006/relationships/image" Target="../media/image1670.png"/><Relationship Id="rId18" Type="http://schemas.openxmlformats.org/officeDocument/2006/relationships/customXml" Target="../ink/ink1648.xml"/><Relationship Id="rId39" Type="http://schemas.openxmlformats.org/officeDocument/2006/relationships/image" Target="../media/image1683.png"/><Relationship Id="rId34" Type="http://schemas.openxmlformats.org/officeDocument/2006/relationships/customXml" Target="../ink/ink1656.xml"/><Relationship Id="rId50" Type="http://schemas.openxmlformats.org/officeDocument/2006/relationships/customXml" Target="../ink/ink1664.xml"/><Relationship Id="rId55" Type="http://schemas.openxmlformats.org/officeDocument/2006/relationships/image" Target="../media/image1691.png"/><Relationship Id="rId76" Type="http://schemas.openxmlformats.org/officeDocument/2006/relationships/customXml" Target="../ink/ink1677.xml"/><Relationship Id="rId97" Type="http://schemas.openxmlformats.org/officeDocument/2006/relationships/image" Target="../media/image1712.png"/><Relationship Id="rId104" Type="http://schemas.openxmlformats.org/officeDocument/2006/relationships/customXml" Target="../ink/ink1691.xml"/><Relationship Id="rId7" Type="http://schemas.openxmlformats.org/officeDocument/2006/relationships/image" Target="../media/image1667.png"/><Relationship Id="rId71" Type="http://schemas.openxmlformats.org/officeDocument/2006/relationships/image" Target="../media/image1699.png"/><Relationship Id="rId92" Type="http://schemas.openxmlformats.org/officeDocument/2006/relationships/customXml" Target="../ink/ink1685.xml"/><Relationship Id="rId2" Type="http://schemas.openxmlformats.org/officeDocument/2006/relationships/image" Target="../media/image3.jpeg"/><Relationship Id="rId29" Type="http://schemas.openxmlformats.org/officeDocument/2006/relationships/image" Target="../media/image1678.png"/><Relationship Id="rId24" Type="http://schemas.openxmlformats.org/officeDocument/2006/relationships/customXml" Target="../ink/ink1651.xml"/><Relationship Id="rId40" Type="http://schemas.openxmlformats.org/officeDocument/2006/relationships/customXml" Target="../ink/ink1659.xml"/><Relationship Id="rId45" Type="http://schemas.openxmlformats.org/officeDocument/2006/relationships/image" Target="../media/image1686.png"/><Relationship Id="rId66" Type="http://schemas.openxmlformats.org/officeDocument/2006/relationships/customXml" Target="../ink/ink1672.xml"/><Relationship Id="rId87" Type="http://schemas.openxmlformats.org/officeDocument/2006/relationships/image" Target="../media/image1707.png"/><Relationship Id="rId61" Type="http://schemas.openxmlformats.org/officeDocument/2006/relationships/image" Target="../media/image1694.png"/><Relationship Id="rId82" Type="http://schemas.openxmlformats.org/officeDocument/2006/relationships/customXml" Target="../ink/ink1680.xml"/><Relationship Id="rId19" Type="http://schemas.openxmlformats.org/officeDocument/2006/relationships/image" Target="../media/image1673.png"/><Relationship Id="rId14" Type="http://schemas.openxmlformats.org/officeDocument/2006/relationships/customXml" Target="../ink/ink1646.xml"/><Relationship Id="rId30" Type="http://schemas.openxmlformats.org/officeDocument/2006/relationships/customXml" Target="../ink/ink1654.xml"/><Relationship Id="rId35" Type="http://schemas.openxmlformats.org/officeDocument/2006/relationships/image" Target="../media/image1681.png"/><Relationship Id="rId56" Type="http://schemas.openxmlformats.org/officeDocument/2006/relationships/customXml" Target="../ink/ink1667.xml"/><Relationship Id="rId77" Type="http://schemas.openxmlformats.org/officeDocument/2006/relationships/image" Target="../media/image1702.png"/><Relationship Id="rId100" Type="http://schemas.openxmlformats.org/officeDocument/2006/relationships/customXml" Target="../ink/ink1689.xml"/><Relationship Id="rId105" Type="http://schemas.openxmlformats.org/officeDocument/2006/relationships/image" Target="../media/image1716.png"/><Relationship Id="rId8" Type="http://schemas.openxmlformats.org/officeDocument/2006/relationships/customXml" Target="../ink/ink1643.xml"/><Relationship Id="rId51" Type="http://schemas.openxmlformats.org/officeDocument/2006/relationships/image" Target="../media/image1689.png"/><Relationship Id="rId72" Type="http://schemas.openxmlformats.org/officeDocument/2006/relationships/customXml" Target="../ink/ink1675.xml"/><Relationship Id="rId93" Type="http://schemas.openxmlformats.org/officeDocument/2006/relationships/image" Target="../media/image1710.png"/><Relationship Id="rId98" Type="http://schemas.openxmlformats.org/officeDocument/2006/relationships/customXml" Target="../ink/ink1688.xml"/><Relationship Id="rId3" Type="http://schemas.openxmlformats.org/officeDocument/2006/relationships/image" Target="../media/image2.png"/><Relationship Id="rId25" Type="http://schemas.openxmlformats.org/officeDocument/2006/relationships/image" Target="../media/image1676.png"/><Relationship Id="rId46" Type="http://schemas.openxmlformats.org/officeDocument/2006/relationships/customXml" Target="../ink/ink1662.xml"/><Relationship Id="rId67" Type="http://schemas.openxmlformats.org/officeDocument/2006/relationships/image" Target="../media/image169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93.xml"/><Relationship Id="rId3" Type="http://schemas.openxmlformats.org/officeDocument/2006/relationships/image" Target="../media/image2.png"/><Relationship Id="rId7" Type="http://schemas.openxmlformats.org/officeDocument/2006/relationships/image" Target="../media/image17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92.xml"/><Relationship Id="rId5" Type="http://schemas.openxmlformats.org/officeDocument/2006/relationships/image" Target="../media/image1717.png"/><Relationship Id="rId4" Type="http://schemas.openxmlformats.org/officeDocument/2006/relationships/image" Target="../media/image4.png"/><Relationship Id="rId9" Type="http://schemas.openxmlformats.org/officeDocument/2006/relationships/image" Target="../media/image1719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24.png"/><Relationship Id="rId18" Type="http://schemas.openxmlformats.org/officeDocument/2006/relationships/customXml" Target="../ink/ink1700.xml"/><Relationship Id="rId26" Type="http://schemas.openxmlformats.org/officeDocument/2006/relationships/customXml" Target="../ink/ink1704.xml"/><Relationship Id="rId39" Type="http://schemas.openxmlformats.org/officeDocument/2006/relationships/image" Target="../media/image1737.png"/><Relationship Id="rId21" Type="http://schemas.openxmlformats.org/officeDocument/2006/relationships/image" Target="../media/image1728.png"/><Relationship Id="rId34" Type="http://schemas.openxmlformats.org/officeDocument/2006/relationships/customXml" Target="../ink/ink1708.xml"/><Relationship Id="rId42" Type="http://schemas.openxmlformats.org/officeDocument/2006/relationships/customXml" Target="../ink/ink1712.xml"/><Relationship Id="rId47" Type="http://schemas.openxmlformats.org/officeDocument/2006/relationships/image" Target="../media/image1741.png"/><Relationship Id="rId50" Type="http://schemas.openxmlformats.org/officeDocument/2006/relationships/customXml" Target="../ink/ink1716.xml"/><Relationship Id="rId55" Type="http://schemas.openxmlformats.org/officeDocument/2006/relationships/image" Target="../media/image1745.png"/><Relationship Id="rId7" Type="http://schemas.openxmlformats.org/officeDocument/2006/relationships/image" Target="../media/image1721.png"/><Relationship Id="rId2" Type="http://schemas.openxmlformats.org/officeDocument/2006/relationships/image" Target="../media/image3.jpeg"/><Relationship Id="rId16" Type="http://schemas.openxmlformats.org/officeDocument/2006/relationships/customXml" Target="../ink/ink1699.xml"/><Relationship Id="rId29" Type="http://schemas.openxmlformats.org/officeDocument/2006/relationships/image" Target="../media/image1732.png"/><Relationship Id="rId11" Type="http://schemas.openxmlformats.org/officeDocument/2006/relationships/image" Target="../media/image1723.png"/><Relationship Id="rId24" Type="http://schemas.openxmlformats.org/officeDocument/2006/relationships/customXml" Target="../ink/ink1703.xml"/><Relationship Id="rId32" Type="http://schemas.openxmlformats.org/officeDocument/2006/relationships/customXml" Target="../ink/ink1707.xml"/><Relationship Id="rId37" Type="http://schemas.openxmlformats.org/officeDocument/2006/relationships/image" Target="../media/image1736.png"/><Relationship Id="rId40" Type="http://schemas.openxmlformats.org/officeDocument/2006/relationships/customXml" Target="../ink/ink1711.xml"/><Relationship Id="rId45" Type="http://schemas.openxmlformats.org/officeDocument/2006/relationships/image" Target="../media/image1740.png"/><Relationship Id="rId53" Type="http://schemas.openxmlformats.org/officeDocument/2006/relationships/image" Target="../media/image1744.png"/><Relationship Id="rId58" Type="http://schemas.openxmlformats.org/officeDocument/2006/relationships/customXml" Target="../ink/ink1720.xml"/><Relationship Id="rId5" Type="http://schemas.openxmlformats.org/officeDocument/2006/relationships/image" Target="../media/image1720.png"/><Relationship Id="rId61" Type="http://schemas.openxmlformats.org/officeDocument/2006/relationships/image" Target="../media/image1748.png"/><Relationship Id="rId19" Type="http://schemas.openxmlformats.org/officeDocument/2006/relationships/image" Target="../media/image1727.png"/><Relationship Id="rId14" Type="http://schemas.openxmlformats.org/officeDocument/2006/relationships/customXml" Target="../ink/ink1698.xml"/><Relationship Id="rId22" Type="http://schemas.openxmlformats.org/officeDocument/2006/relationships/customXml" Target="../ink/ink1702.xml"/><Relationship Id="rId27" Type="http://schemas.openxmlformats.org/officeDocument/2006/relationships/image" Target="../media/image1731.png"/><Relationship Id="rId30" Type="http://schemas.openxmlformats.org/officeDocument/2006/relationships/customXml" Target="../ink/ink1706.xml"/><Relationship Id="rId35" Type="http://schemas.openxmlformats.org/officeDocument/2006/relationships/image" Target="../media/image1735.png"/><Relationship Id="rId43" Type="http://schemas.openxmlformats.org/officeDocument/2006/relationships/image" Target="../media/image1739.png"/><Relationship Id="rId48" Type="http://schemas.openxmlformats.org/officeDocument/2006/relationships/customXml" Target="../ink/ink1715.xml"/><Relationship Id="rId56" Type="http://schemas.openxmlformats.org/officeDocument/2006/relationships/customXml" Target="../ink/ink1719.xml"/><Relationship Id="rId8" Type="http://schemas.openxmlformats.org/officeDocument/2006/relationships/customXml" Target="../ink/ink1695.xml"/><Relationship Id="rId51" Type="http://schemas.openxmlformats.org/officeDocument/2006/relationships/image" Target="../media/image1743.png"/><Relationship Id="rId3" Type="http://schemas.openxmlformats.org/officeDocument/2006/relationships/image" Target="../media/image2.png"/><Relationship Id="rId12" Type="http://schemas.openxmlformats.org/officeDocument/2006/relationships/customXml" Target="../ink/ink1697.xml"/><Relationship Id="rId17" Type="http://schemas.openxmlformats.org/officeDocument/2006/relationships/image" Target="../media/image1726.png"/><Relationship Id="rId25" Type="http://schemas.openxmlformats.org/officeDocument/2006/relationships/image" Target="../media/image1730.png"/><Relationship Id="rId33" Type="http://schemas.openxmlformats.org/officeDocument/2006/relationships/image" Target="../media/image1734.png"/><Relationship Id="rId38" Type="http://schemas.openxmlformats.org/officeDocument/2006/relationships/customXml" Target="../ink/ink1710.xml"/><Relationship Id="rId46" Type="http://schemas.openxmlformats.org/officeDocument/2006/relationships/customXml" Target="../ink/ink1714.xml"/><Relationship Id="rId59" Type="http://schemas.openxmlformats.org/officeDocument/2006/relationships/image" Target="../media/image1747.png"/><Relationship Id="rId20" Type="http://schemas.openxmlformats.org/officeDocument/2006/relationships/customXml" Target="../ink/ink1701.xml"/><Relationship Id="rId41" Type="http://schemas.openxmlformats.org/officeDocument/2006/relationships/image" Target="../media/image1738.png"/><Relationship Id="rId54" Type="http://schemas.openxmlformats.org/officeDocument/2006/relationships/customXml" Target="../ink/ink171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94.xml"/><Relationship Id="rId15" Type="http://schemas.openxmlformats.org/officeDocument/2006/relationships/image" Target="../media/image1725.png"/><Relationship Id="rId23" Type="http://schemas.openxmlformats.org/officeDocument/2006/relationships/image" Target="../media/image1729.png"/><Relationship Id="rId28" Type="http://schemas.openxmlformats.org/officeDocument/2006/relationships/customXml" Target="../ink/ink1705.xml"/><Relationship Id="rId36" Type="http://schemas.openxmlformats.org/officeDocument/2006/relationships/customXml" Target="../ink/ink1709.xml"/><Relationship Id="rId49" Type="http://schemas.openxmlformats.org/officeDocument/2006/relationships/image" Target="../media/image1742.png"/><Relationship Id="rId57" Type="http://schemas.openxmlformats.org/officeDocument/2006/relationships/image" Target="../media/image1746.png"/><Relationship Id="rId10" Type="http://schemas.openxmlformats.org/officeDocument/2006/relationships/customXml" Target="../ink/ink1696.xml"/><Relationship Id="rId31" Type="http://schemas.openxmlformats.org/officeDocument/2006/relationships/image" Target="../media/image1733.png"/><Relationship Id="rId44" Type="http://schemas.openxmlformats.org/officeDocument/2006/relationships/customXml" Target="../ink/ink1713.xml"/><Relationship Id="rId52" Type="http://schemas.openxmlformats.org/officeDocument/2006/relationships/customXml" Target="../ink/ink1717.xml"/><Relationship Id="rId60" Type="http://schemas.openxmlformats.org/officeDocument/2006/relationships/customXml" Target="../ink/ink1721.xml"/><Relationship Id="rId4" Type="http://schemas.openxmlformats.org/officeDocument/2006/relationships/image" Target="../media/image4.png"/><Relationship Id="rId9" Type="http://schemas.openxmlformats.org/officeDocument/2006/relationships/image" Target="../media/image17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46066"/>
            <a:ext cx="12207682" cy="6704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1639307" y="5060227"/>
            <a:ext cx="87671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3 di coreano estivo con Nancy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059A6-AC1A-15BE-17D9-80B1ED194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0038F5-87B4-A0BC-18BD-638BAB08871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D5D9C0-0C76-1280-1781-0F1E435ACD6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FB032F-F5ED-EC7E-BC6D-26E32E01F49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13D735A-DACD-B9A1-DE77-AE1E14E8B4B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53CF7EB-74EA-23B8-E06D-D4A2F75F371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DB6424D-6359-21DD-8789-C366DEC8171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770A646-9401-DD89-9151-FCBACF5D117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10B4105-100B-4E4D-DCDC-4A5A8BB594B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9E4CE11-5842-A1F5-4D26-23B748AA7F1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4DDD959-6740-9CA4-AAE2-6350CEF244D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E22C2F8-2820-8A01-0835-24627E5D8A3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D0CE7D5-6C8C-A8F8-1324-200B07F2296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506F120-773A-97FC-3BD5-51D17D1310E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411E07A-E90F-1E00-3C08-D1937613726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454AE7C-7015-EE1D-FFB7-C8C7ECD44B6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0DCEBFD-B077-5ADC-A0F7-01289896328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A6ADA1C-2F50-D2E0-6E0C-1F7BD7949AE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5CC8454-45E9-8176-3644-7E8A89438C5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747E80B-10CC-330F-EB24-7865A6ED389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1627F5F-1918-6B86-A5E1-CF2014B242E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EC77122-0514-F478-172E-BF660C879A5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E24A802-4F08-4879-4712-94028ADD219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B52A3EB-BF82-2A76-7A1B-8D0E5A17A9C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7DB20AB-CFCD-2059-84B5-408775EF9D1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0F1961A-9850-EC31-99DB-236D394C653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339BF36-312B-3FD3-C023-F6201DD2A88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570AE64-0293-6C52-9732-9FEDE8BF2D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C98858F-BC11-9B74-50F9-656F9BB40BE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F9C5F57-ED1E-4197-71EC-57CB0D708D5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305A627-F7A5-9607-F8F7-CCC3E29BBB6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9FA2F26-35B3-33F7-9EDC-8A1F31D89A0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450CA50-845D-1C6B-3F5E-5351A41FED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BBB6AA0-F9E8-77BE-15BD-C6543C6BA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9FC951-9FEE-4036-8BD5-75E2C04DA9B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C66CF9-AC02-7B08-9AD7-6D9B5AEDB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C5630C3-107A-45E3-DCC6-FF31649BC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5EDE18F1-4185-600E-4F8B-82990B8BC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7116" y="203200"/>
            <a:ext cx="8505294" cy="663188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9574D3A-4532-367C-304F-FC4E2464C245}"/>
                  </a:ext>
                </a:extLst>
              </p14:cNvPr>
              <p14:cNvContentPartPr/>
              <p14:nvPr/>
            </p14:nvContentPartPr>
            <p14:xfrm>
              <a:off x="8878548" y="1382579"/>
              <a:ext cx="314280" cy="2721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9574D3A-4532-367C-304F-FC4E2464C2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70988" y="1375019"/>
                <a:ext cx="32940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1729B391-1C52-E18A-B5E8-D358737EE784}"/>
                  </a:ext>
                </a:extLst>
              </p14:cNvPr>
              <p14:cNvContentPartPr/>
              <p14:nvPr/>
            </p14:nvContentPartPr>
            <p14:xfrm>
              <a:off x="6739428" y="2039939"/>
              <a:ext cx="1841760" cy="540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1729B391-1C52-E18A-B5E8-D358737EE78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31868" y="2032379"/>
                <a:ext cx="185688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2913B75D-79FE-A49C-465D-A83ED1DF75E1}"/>
                  </a:ext>
                </a:extLst>
              </p14:cNvPr>
              <p14:cNvContentPartPr/>
              <p14:nvPr/>
            </p14:nvContentPartPr>
            <p14:xfrm>
              <a:off x="5229228" y="1720619"/>
              <a:ext cx="28080" cy="3830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2913B75D-79FE-A49C-465D-A83ED1DF75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21668" y="1713059"/>
                <a:ext cx="43200" cy="39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B8CA9268-E7CA-990A-8B01-C140EAF84F68}"/>
                  </a:ext>
                </a:extLst>
              </p14:cNvPr>
              <p14:cNvContentPartPr/>
              <p14:nvPr/>
            </p14:nvContentPartPr>
            <p14:xfrm>
              <a:off x="6657708" y="1740059"/>
              <a:ext cx="17280" cy="3142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B8CA9268-E7CA-990A-8B01-C140EAF84F6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50148" y="1732499"/>
                <a:ext cx="3240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F27EC11B-F5CD-923B-698C-890B0B9DF02F}"/>
                  </a:ext>
                </a:extLst>
              </p14:cNvPr>
              <p14:cNvContentPartPr/>
              <p14:nvPr/>
            </p14:nvContentPartPr>
            <p14:xfrm>
              <a:off x="8438628" y="1761659"/>
              <a:ext cx="43560" cy="38952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F27EC11B-F5CD-923B-698C-890B0B9DF02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31068" y="1754459"/>
                <a:ext cx="58680" cy="4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D525635A-9C2E-B39F-4D80-EE4630195025}"/>
                  </a:ext>
                </a:extLst>
              </p14:cNvPr>
              <p14:cNvContentPartPr/>
              <p14:nvPr/>
            </p14:nvContentPartPr>
            <p14:xfrm>
              <a:off x="6144453" y="2359044"/>
              <a:ext cx="1246680" cy="633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D525635A-9C2E-B39F-4D80-EE463019502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36893" y="2351484"/>
                <a:ext cx="1261440" cy="7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o 70">
            <a:extLst>
              <a:ext uri="{FF2B5EF4-FFF2-40B4-BE49-F238E27FC236}">
                <a16:creationId xmlns:a16="http://schemas.microsoft.com/office/drawing/2014/main" id="{3C0FB310-C6BA-3F14-DE75-75DA7900DE95}"/>
              </a:ext>
            </a:extLst>
          </p:cNvPr>
          <p:cNvGrpSpPr/>
          <p:nvPr/>
        </p:nvGrpSpPr>
        <p:grpSpPr>
          <a:xfrm>
            <a:off x="292757" y="2809267"/>
            <a:ext cx="798120" cy="330840"/>
            <a:chOff x="292757" y="2809267"/>
            <a:chExt cx="798120" cy="33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C9009DC-5447-190E-39FF-C019A0D8A95F}"/>
                    </a:ext>
                  </a:extLst>
                </p14:cNvPr>
                <p14:cNvContentPartPr/>
                <p14:nvPr/>
              </p14:nvContentPartPr>
              <p14:xfrm>
                <a:off x="488597" y="2809267"/>
                <a:ext cx="7920" cy="150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C9009DC-5447-190E-39FF-C019A0D8A95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81037" y="2801707"/>
                  <a:ext cx="226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EBD84C2-E975-20EE-0451-8D4F2B5CB505}"/>
                    </a:ext>
                  </a:extLst>
                </p14:cNvPr>
                <p14:cNvContentPartPr/>
                <p14:nvPr/>
              </p14:nvContentPartPr>
              <p14:xfrm>
                <a:off x="292757" y="2889907"/>
                <a:ext cx="375840" cy="32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EBD84C2-E975-20EE-0451-8D4F2B5CB50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85197" y="2882347"/>
                  <a:ext cx="3906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DB47ECA-B918-ECE1-78A4-F77B12CF28F9}"/>
                    </a:ext>
                  </a:extLst>
                </p14:cNvPr>
                <p14:cNvContentPartPr/>
                <p14:nvPr/>
              </p14:nvContentPartPr>
              <p14:xfrm>
                <a:off x="396797" y="2955427"/>
                <a:ext cx="61200" cy="130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DB47ECA-B918-ECE1-78A4-F77B12CF28F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89237" y="2947867"/>
                  <a:ext cx="763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7BB5DA0-5339-88C7-C2F5-EE02445B2132}"/>
                    </a:ext>
                  </a:extLst>
                </p14:cNvPr>
                <p14:cNvContentPartPr/>
                <p14:nvPr/>
              </p14:nvContentPartPr>
              <p14:xfrm>
                <a:off x="466277" y="2933467"/>
                <a:ext cx="94320" cy="157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7BB5DA0-5339-88C7-C2F5-EE02445B213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8717" y="2925907"/>
                  <a:ext cx="109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173633C-17BB-BA66-8EA8-61981C6A23A1}"/>
                    </a:ext>
                  </a:extLst>
                </p14:cNvPr>
                <p14:cNvContentPartPr/>
                <p14:nvPr/>
              </p14:nvContentPartPr>
              <p14:xfrm>
                <a:off x="646997" y="2899987"/>
                <a:ext cx="22680" cy="240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173633C-17BB-BA66-8EA8-61981C6A23A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39437" y="2892427"/>
                  <a:ext cx="378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F1366C3-0EEF-FBE1-3CE2-2B01AB165387}"/>
                    </a:ext>
                  </a:extLst>
                </p14:cNvPr>
                <p14:cNvContentPartPr/>
                <p14:nvPr/>
              </p14:nvContentPartPr>
              <p14:xfrm>
                <a:off x="773357" y="2877307"/>
                <a:ext cx="137880" cy="367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F1366C3-0EEF-FBE1-3CE2-2B01AB16538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65797" y="2869747"/>
                  <a:ext cx="1530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A5ACC80-04C4-E0AB-6E9A-C91A7C06D150}"/>
                    </a:ext>
                  </a:extLst>
                </p14:cNvPr>
                <p14:cNvContentPartPr/>
                <p14:nvPr/>
              </p14:nvContentPartPr>
              <p14:xfrm>
                <a:off x="773357" y="2892067"/>
                <a:ext cx="126000" cy="196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A5ACC80-04C4-E0AB-6E9A-C91A7C06D15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5797" y="2884507"/>
                  <a:ext cx="1411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546EDF0-0ABA-283D-00D8-100AD09D22D8}"/>
                    </a:ext>
                  </a:extLst>
                </p14:cNvPr>
                <p14:cNvContentPartPr/>
                <p14:nvPr/>
              </p14:nvContentPartPr>
              <p14:xfrm>
                <a:off x="973157" y="2903227"/>
                <a:ext cx="18000" cy="204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546EDF0-0ABA-283D-00D8-100AD09D22D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65597" y="2895667"/>
                  <a:ext cx="331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9C68DDB-DFDE-6E13-910B-308A13D2F726}"/>
                    </a:ext>
                  </a:extLst>
                </p14:cNvPr>
                <p14:cNvContentPartPr/>
                <p14:nvPr/>
              </p14:nvContentPartPr>
              <p14:xfrm>
                <a:off x="1000157" y="2986387"/>
                <a:ext cx="90720" cy="15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9C68DDB-DFDE-6E13-910B-308A13D2F72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92597" y="2978827"/>
                  <a:ext cx="10584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B40C15A3-09EF-22AC-C3ED-B0D6E7E66447}"/>
              </a:ext>
            </a:extLst>
          </p:cNvPr>
          <p:cNvGrpSpPr/>
          <p:nvPr/>
        </p:nvGrpSpPr>
        <p:grpSpPr>
          <a:xfrm>
            <a:off x="1290317" y="2903227"/>
            <a:ext cx="972720" cy="200160"/>
            <a:chOff x="1290317" y="2903227"/>
            <a:chExt cx="972720" cy="20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92BB55F-1DC6-FD01-75AD-AF7411297D9B}"/>
                    </a:ext>
                  </a:extLst>
                </p14:cNvPr>
                <p14:cNvContentPartPr/>
                <p14:nvPr/>
              </p14:nvContentPartPr>
              <p14:xfrm>
                <a:off x="1301837" y="2946067"/>
                <a:ext cx="79920" cy="8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92BB55F-1DC6-FD01-75AD-AF7411297D9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294277" y="2938507"/>
                  <a:ext cx="950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0BC3BFB-BE7B-F32E-9088-7E16FA14063A}"/>
                    </a:ext>
                  </a:extLst>
                </p14:cNvPr>
                <p14:cNvContentPartPr/>
                <p14:nvPr/>
              </p14:nvContentPartPr>
              <p14:xfrm>
                <a:off x="1290317" y="3058027"/>
                <a:ext cx="89640" cy="7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0BC3BFB-BE7B-F32E-9088-7E16FA14063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282757" y="3050467"/>
                  <a:ext cx="104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D9DB53A-35AB-2833-6CBD-E0847EA3A73D}"/>
                    </a:ext>
                  </a:extLst>
                </p14:cNvPr>
                <p14:cNvContentPartPr/>
                <p14:nvPr/>
              </p14:nvContentPartPr>
              <p14:xfrm>
                <a:off x="1457357" y="2903227"/>
                <a:ext cx="155160" cy="200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D9DB53A-35AB-2833-6CBD-E0847EA3A73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449797" y="2895667"/>
                  <a:ext cx="1702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7C1260F-9957-C4C9-11C9-FFE39BC95279}"/>
                    </a:ext>
                  </a:extLst>
                </p14:cNvPr>
                <p14:cNvContentPartPr/>
                <p14:nvPr/>
              </p14:nvContentPartPr>
              <p14:xfrm>
                <a:off x="1602797" y="2984947"/>
                <a:ext cx="107640" cy="109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7C1260F-9957-C4C9-11C9-FFE39BC9527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595237" y="2977387"/>
                  <a:ext cx="122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5AD9882-BA2B-BE93-3A37-D1ED1C4D4FDB}"/>
                    </a:ext>
                  </a:extLst>
                </p14:cNvPr>
                <p14:cNvContentPartPr/>
                <p14:nvPr/>
              </p14:nvContentPartPr>
              <p14:xfrm>
                <a:off x="1724477" y="2986027"/>
                <a:ext cx="86760" cy="81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5AD9882-BA2B-BE93-3A37-D1ED1C4D4FD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716917" y="2978467"/>
                  <a:ext cx="1018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838C017-40FC-FB5C-FF2A-DC075DFA7F84}"/>
                    </a:ext>
                  </a:extLst>
                </p14:cNvPr>
                <p14:cNvContentPartPr/>
                <p14:nvPr/>
              </p14:nvContentPartPr>
              <p14:xfrm>
                <a:off x="1836437" y="2973067"/>
                <a:ext cx="100440" cy="784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838C017-40FC-FB5C-FF2A-DC075DFA7F8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828877" y="2965507"/>
                  <a:ext cx="115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3B4C1E8-0E88-8797-E596-6DC182BB5032}"/>
                    </a:ext>
                  </a:extLst>
                </p14:cNvPr>
                <p14:cNvContentPartPr/>
                <p14:nvPr/>
              </p14:nvContentPartPr>
              <p14:xfrm>
                <a:off x="1982237" y="2959387"/>
                <a:ext cx="88200" cy="78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3B4C1E8-0E88-8797-E596-6DC182BB503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974677" y="2951827"/>
                  <a:ext cx="1033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0E0333DB-AF6D-39DC-B86B-5933622C6084}"/>
                    </a:ext>
                  </a:extLst>
                </p14:cNvPr>
                <p14:cNvContentPartPr/>
                <p14:nvPr/>
              </p14:nvContentPartPr>
              <p14:xfrm>
                <a:off x="2138837" y="2943547"/>
                <a:ext cx="21960" cy="756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0E0333DB-AF6D-39DC-B86B-5933622C608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131277" y="2935987"/>
                  <a:ext cx="37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AFA19D8-A304-E3F3-A8B3-C21CEF7E2394}"/>
                    </a:ext>
                  </a:extLst>
                </p14:cNvPr>
                <p14:cNvContentPartPr/>
                <p14:nvPr/>
              </p14:nvContentPartPr>
              <p14:xfrm>
                <a:off x="2222717" y="2933467"/>
                <a:ext cx="40320" cy="1015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AFA19D8-A304-E3F3-A8B3-C21CEF7E239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215157" y="2925907"/>
                  <a:ext cx="55440" cy="11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81D90A57-2D50-483C-61A3-94BB2633EFBB}"/>
              </a:ext>
            </a:extLst>
          </p:cNvPr>
          <p:cNvGrpSpPr/>
          <p:nvPr/>
        </p:nvGrpSpPr>
        <p:grpSpPr>
          <a:xfrm>
            <a:off x="187277" y="3345307"/>
            <a:ext cx="927720" cy="328320"/>
            <a:chOff x="187277" y="3345307"/>
            <a:chExt cx="927720" cy="3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999F475-89EB-FE00-2BF3-AAA2E9CCED55}"/>
                    </a:ext>
                  </a:extLst>
                </p14:cNvPr>
                <p14:cNvContentPartPr/>
                <p14:nvPr/>
              </p14:nvContentPartPr>
              <p14:xfrm>
                <a:off x="187277" y="3345307"/>
                <a:ext cx="179640" cy="3283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999F475-89EB-FE00-2BF3-AAA2E9CCED5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79717" y="3337747"/>
                  <a:ext cx="19476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E686430-7961-5F31-F05F-31BF4DF92A9D}"/>
                    </a:ext>
                  </a:extLst>
                </p14:cNvPr>
                <p14:cNvContentPartPr/>
                <p14:nvPr/>
              </p14:nvContentPartPr>
              <p14:xfrm>
                <a:off x="464837" y="3529267"/>
                <a:ext cx="18720" cy="1252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E686430-7961-5F31-F05F-31BF4DF92A9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57277" y="3521707"/>
                  <a:ext cx="338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DF70A89D-4988-85D0-520B-A2BD47CB4DE4}"/>
                    </a:ext>
                  </a:extLst>
                </p14:cNvPr>
                <p14:cNvContentPartPr/>
                <p14:nvPr/>
              </p14:nvContentPartPr>
              <p14:xfrm>
                <a:off x="558077" y="3558787"/>
                <a:ext cx="57240" cy="1141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DF70A89D-4988-85D0-520B-A2BD47CB4DE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50517" y="3551227"/>
                  <a:ext cx="720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9163093-98DB-3846-DC7D-74F5578354F3}"/>
                    </a:ext>
                  </a:extLst>
                </p14:cNvPr>
                <p14:cNvContentPartPr/>
                <p14:nvPr/>
              </p14:nvContentPartPr>
              <p14:xfrm>
                <a:off x="670757" y="3558787"/>
                <a:ext cx="6480" cy="105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9163093-98DB-3846-DC7D-74F5578354F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63197" y="3551227"/>
                  <a:ext cx="216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CEDA66F5-0863-F709-5349-901F2304F717}"/>
                    </a:ext>
                  </a:extLst>
                </p14:cNvPr>
                <p14:cNvContentPartPr/>
                <p14:nvPr/>
              </p14:nvContentPartPr>
              <p14:xfrm>
                <a:off x="761837" y="3412627"/>
                <a:ext cx="12600" cy="2196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CEDA66F5-0863-F709-5349-901F2304F71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54277" y="3405067"/>
                  <a:ext cx="277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40B4D38-A3E2-C5C5-05C8-F5E17778E768}"/>
                    </a:ext>
                  </a:extLst>
                </p14:cNvPr>
                <p14:cNvContentPartPr/>
                <p14:nvPr/>
              </p14:nvContentPartPr>
              <p14:xfrm>
                <a:off x="776597" y="3523507"/>
                <a:ext cx="43560" cy="93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40B4D38-A3E2-C5C5-05C8-F5E17778E76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69037" y="3515947"/>
                  <a:ext cx="586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656394A5-0CAE-08A9-60E8-01528C468626}"/>
                    </a:ext>
                  </a:extLst>
                </p14:cNvPr>
                <p14:cNvContentPartPr/>
                <p14:nvPr/>
              </p14:nvContentPartPr>
              <p14:xfrm>
                <a:off x="838877" y="3503347"/>
                <a:ext cx="79200" cy="986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656394A5-0CAE-08A9-60E8-01528C46862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31317" y="3495787"/>
                  <a:ext cx="943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C06EA957-468C-45C3-D62D-0AD07944C5C7}"/>
                    </a:ext>
                  </a:extLst>
                </p14:cNvPr>
                <p14:cNvContentPartPr/>
                <p14:nvPr/>
              </p14:nvContentPartPr>
              <p14:xfrm>
                <a:off x="960197" y="3513067"/>
                <a:ext cx="42120" cy="68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C06EA957-468C-45C3-D62D-0AD07944C5C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52637" y="3505507"/>
                  <a:ext cx="572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02A8FF1-754A-9E8B-A15A-D0595304719A}"/>
                    </a:ext>
                  </a:extLst>
                </p14:cNvPr>
                <p14:cNvContentPartPr/>
                <p14:nvPr/>
              </p14:nvContentPartPr>
              <p14:xfrm>
                <a:off x="1058117" y="3502627"/>
                <a:ext cx="56880" cy="1184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02A8FF1-754A-9E8B-A15A-D0595304719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50557" y="3495067"/>
                  <a:ext cx="720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9F190000-ADE0-0EA5-D79F-7A55843C8E0B}"/>
              </a:ext>
            </a:extLst>
          </p:cNvPr>
          <p:cNvGrpSpPr/>
          <p:nvPr/>
        </p:nvGrpSpPr>
        <p:grpSpPr>
          <a:xfrm>
            <a:off x="226517" y="4379650"/>
            <a:ext cx="741240" cy="289800"/>
            <a:chOff x="226517" y="4379650"/>
            <a:chExt cx="741240" cy="28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23C6B89-39EF-5E77-865E-8931E4F65F66}"/>
                    </a:ext>
                  </a:extLst>
                </p14:cNvPr>
                <p14:cNvContentPartPr/>
                <p14:nvPr/>
              </p14:nvContentPartPr>
              <p14:xfrm>
                <a:off x="226517" y="4379650"/>
                <a:ext cx="162360" cy="2271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23C6B89-39EF-5E77-865E-8931E4F65F6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18957" y="4372090"/>
                  <a:ext cx="1774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F9F9517-4F4A-42A6-1B17-049E3FC49EB9}"/>
                    </a:ext>
                  </a:extLst>
                </p14:cNvPr>
                <p14:cNvContentPartPr/>
                <p14:nvPr/>
              </p14:nvContentPartPr>
              <p14:xfrm>
                <a:off x="427757" y="4424650"/>
                <a:ext cx="26640" cy="2448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F9F9517-4F4A-42A6-1B17-049E3FC49EB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20197" y="4417090"/>
                  <a:ext cx="417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A2AC0862-4B01-4BA4-5BF3-9DFF2587B262}"/>
                    </a:ext>
                  </a:extLst>
                </p14:cNvPr>
                <p14:cNvContentPartPr/>
                <p14:nvPr/>
              </p14:nvContentPartPr>
              <p14:xfrm>
                <a:off x="531077" y="4411330"/>
                <a:ext cx="105120" cy="2088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A2AC0862-4B01-4BA4-5BF3-9DFF2587B26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23517" y="4403770"/>
                  <a:ext cx="1198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0397510-F700-5074-0958-AD6469C39600}"/>
                    </a:ext>
                  </a:extLst>
                </p14:cNvPr>
                <p14:cNvContentPartPr/>
                <p14:nvPr/>
              </p14:nvContentPartPr>
              <p14:xfrm>
                <a:off x="669317" y="4434370"/>
                <a:ext cx="8280" cy="2210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0397510-F700-5074-0958-AD6469C3960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61757" y="4426810"/>
                  <a:ext cx="234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CAF07DC1-FDBC-C510-3B29-072A45B02940}"/>
                    </a:ext>
                  </a:extLst>
                </p14:cNvPr>
                <p14:cNvContentPartPr/>
                <p14:nvPr/>
              </p14:nvContentPartPr>
              <p14:xfrm>
                <a:off x="690917" y="4512490"/>
                <a:ext cx="57240" cy="151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CAF07DC1-FDBC-C510-3B29-072A45B0294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83357" y="4504930"/>
                  <a:ext cx="720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C22D9BC9-DCF4-A591-1EEE-7D92113404F3}"/>
                    </a:ext>
                  </a:extLst>
                </p14:cNvPr>
                <p14:cNvContentPartPr/>
                <p14:nvPr/>
              </p14:nvContentPartPr>
              <p14:xfrm>
                <a:off x="682277" y="4552450"/>
                <a:ext cx="71280" cy="349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C22D9BC9-DCF4-A591-1EEE-7D92113404F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74717" y="4544890"/>
                  <a:ext cx="864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3529FF1-8FC3-CE70-5ADA-326578ABE33D}"/>
                    </a:ext>
                  </a:extLst>
                </p14:cNvPr>
                <p14:cNvContentPartPr/>
                <p14:nvPr/>
              </p14:nvContentPartPr>
              <p14:xfrm>
                <a:off x="775877" y="4464610"/>
                <a:ext cx="102960" cy="1537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3529FF1-8FC3-CE70-5ADA-326578ABE33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8317" y="4457050"/>
                  <a:ext cx="1180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F7483CEB-D2B0-E1AA-E4DC-BA2A4880FDBE}"/>
                    </a:ext>
                  </a:extLst>
                </p14:cNvPr>
                <p14:cNvContentPartPr/>
                <p14:nvPr/>
              </p14:nvContentPartPr>
              <p14:xfrm>
                <a:off x="954077" y="4466770"/>
                <a:ext cx="13680" cy="1710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F7483CEB-D2B0-E1AA-E4DC-BA2A4880FDB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46517" y="4459210"/>
                  <a:ext cx="28800" cy="1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B70463C2-9F19-74C8-0F58-5CFC34468877}"/>
              </a:ext>
            </a:extLst>
          </p:cNvPr>
          <p:cNvGrpSpPr/>
          <p:nvPr/>
        </p:nvGrpSpPr>
        <p:grpSpPr>
          <a:xfrm>
            <a:off x="202037" y="4931170"/>
            <a:ext cx="1090080" cy="244800"/>
            <a:chOff x="202037" y="4931170"/>
            <a:chExt cx="1090080" cy="24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9FC449A-6AD4-178D-F6EA-B322F3AA3DF5}"/>
                    </a:ext>
                  </a:extLst>
                </p14:cNvPr>
                <p14:cNvContentPartPr/>
                <p14:nvPr/>
              </p14:nvContentPartPr>
              <p14:xfrm>
                <a:off x="202037" y="4931170"/>
                <a:ext cx="133560" cy="2448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9FC449A-6AD4-178D-F6EA-B322F3AA3DF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94477" y="4923610"/>
                  <a:ext cx="1483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0E9D16C-89FC-1C39-E7D8-B796F901BF82}"/>
                    </a:ext>
                  </a:extLst>
                </p14:cNvPr>
                <p14:cNvContentPartPr/>
                <p14:nvPr/>
              </p14:nvContentPartPr>
              <p14:xfrm>
                <a:off x="368357" y="4945930"/>
                <a:ext cx="125280" cy="1659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0E9D16C-89FC-1C39-E7D8-B796F901BF8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60797" y="4938370"/>
                  <a:ext cx="1404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D8F6E4E-8C2A-0814-6D3C-2598EC5235CB}"/>
                    </a:ext>
                  </a:extLst>
                </p14:cNvPr>
                <p14:cNvContentPartPr/>
                <p14:nvPr/>
              </p14:nvContentPartPr>
              <p14:xfrm>
                <a:off x="414797" y="5042050"/>
                <a:ext cx="128520" cy="594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D8F6E4E-8C2A-0814-6D3C-2598EC5235C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07237" y="5034490"/>
                  <a:ext cx="1436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D59BE04-8044-57B1-1CB6-B3F94C8492E5}"/>
                    </a:ext>
                  </a:extLst>
                </p14:cNvPr>
                <p14:cNvContentPartPr/>
                <p14:nvPr/>
              </p14:nvContentPartPr>
              <p14:xfrm>
                <a:off x="564197" y="4971130"/>
                <a:ext cx="64440" cy="1400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D59BE04-8044-57B1-1CB6-B3F94C8492E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56637" y="4963570"/>
                  <a:ext cx="795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787D7CAE-2CD7-8075-6D69-7118DE8C3219}"/>
                    </a:ext>
                  </a:extLst>
                </p14:cNvPr>
                <p14:cNvContentPartPr/>
                <p14:nvPr/>
              </p14:nvContentPartPr>
              <p14:xfrm>
                <a:off x="677957" y="4963210"/>
                <a:ext cx="66600" cy="1778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787D7CAE-2CD7-8075-6D69-7118DE8C321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70757" y="4955650"/>
                  <a:ext cx="817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D1EFC17A-F7F2-8AF0-1F1A-AACAA9708BB9}"/>
                    </a:ext>
                  </a:extLst>
                </p14:cNvPr>
                <p14:cNvContentPartPr/>
                <p14:nvPr/>
              </p14:nvContentPartPr>
              <p14:xfrm>
                <a:off x="794957" y="5007490"/>
                <a:ext cx="74520" cy="874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D1EFC17A-F7F2-8AF0-1F1A-AACAA9708BB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87397" y="4999930"/>
                  <a:ext cx="896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2340A9F-9121-B31E-1A68-3E042464905C}"/>
                    </a:ext>
                  </a:extLst>
                </p14:cNvPr>
                <p14:cNvContentPartPr/>
                <p14:nvPr/>
              </p14:nvContentPartPr>
              <p14:xfrm>
                <a:off x="908357" y="4995610"/>
                <a:ext cx="119880" cy="943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2340A9F-9121-B31E-1A68-3E042464905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00797" y="4988050"/>
                  <a:ext cx="135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F0877CD-083C-8A6C-783A-87F000D964A7}"/>
                    </a:ext>
                  </a:extLst>
                </p14:cNvPr>
                <p14:cNvContentPartPr/>
                <p14:nvPr/>
              </p14:nvContentPartPr>
              <p14:xfrm>
                <a:off x="1075037" y="4946650"/>
                <a:ext cx="78840" cy="61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F0877CD-083C-8A6C-783A-87F000D964A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67477" y="4939090"/>
                  <a:ext cx="936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07E22980-AC6F-3CA2-A02E-FB4E22C1DC1D}"/>
                    </a:ext>
                  </a:extLst>
                </p14:cNvPr>
                <p14:cNvContentPartPr/>
                <p14:nvPr/>
              </p14:nvContentPartPr>
              <p14:xfrm>
                <a:off x="1114997" y="4959970"/>
                <a:ext cx="24840" cy="986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07E22980-AC6F-3CA2-A02E-FB4E22C1DC1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07437" y="4952410"/>
                  <a:ext cx="396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6FFFF52-E7AB-6A61-9EEA-59654FFDFCE7}"/>
                    </a:ext>
                  </a:extLst>
                </p14:cNvPr>
                <p14:cNvContentPartPr/>
                <p14:nvPr/>
              </p14:nvContentPartPr>
              <p14:xfrm>
                <a:off x="1185197" y="4967170"/>
                <a:ext cx="106920" cy="1231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6FFFF52-E7AB-6A61-9EEA-59654FFDFCE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77637" y="4959610"/>
                  <a:ext cx="12204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91F1D072-1236-D333-F038-8B964B2A58FB}"/>
                  </a:ext>
                </a:extLst>
              </p14:cNvPr>
              <p14:cNvContentPartPr/>
              <p14:nvPr/>
            </p14:nvContentPartPr>
            <p14:xfrm>
              <a:off x="445397" y="5811730"/>
              <a:ext cx="1540080" cy="108000"/>
            </p14:xfrm>
          </p:contentPart>
        </mc:Choice>
        <mc:Fallback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91F1D072-1236-D333-F038-8B964B2A58FB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37837" y="5804530"/>
                <a:ext cx="1555200" cy="12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79B3A470-DAD6-4823-3F28-6FD8019FD9C6}"/>
              </a:ext>
            </a:extLst>
          </p:cNvPr>
          <p:cNvGrpSpPr/>
          <p:nvPr/>
        </p:nvGrpSpPr>
        <p:grpSpPr>
          <a:xfrm>
            <a:off x="181877" y="5274610"/>
            <a:ext cx="1354680" cy="407160"/>
            <a:chOff x="181877" y="5274610"/>
            <a:chExt cx="1354680" cy="40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1819808-9D7F-97B3-6731-61A7EFC8AA2F}"/>
                    </a:ext>
                  </a:extLst>
                </p14:cNvPr>
                <p14:cNvContentPartPr/>
                <p14:nvPr/>
              </p14:nvContentPartPr>
              <p14:xfrm>
                <a:off x="181877" y="5533090"/>
                <a:ext cx="128520" cy="1486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1819808-9D7F-97B3-6731-61A7EFC8AA2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74317" y="5525530"/>
                  <a:ext cx="1436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71F1682D-C919-9E91-EA0B-10E5D4AB0A56}"/>
                    </a:ext>
                  </a:extLst>
                </p14:cNvPr>
                <p14:cNvContentPartPr/>
                <p14:nvPr/>
              </p14:nvContentPartPr>
              <p14:xfrm>
                <a:off x="333077" y="5444530"/>
                <a:ext cx="113040" cy="2149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71F1682D-C919-9E91-EA0B-10E5D4AB0A5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25517" y="5436970"/>
                  <a:ext cx="1281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E182350-016A-A22E-3C7A-12302E5D2DCE}"/>
                    </a:ext>
                  </a:extLst>
                </p14:cNvPr>
                <p14:cNvContentPartPr/>
                <p14:nvPr/>
              </p14:nvContentPartPr>
              <p14:xfrm>
                <a:off x="491837" y="5575210"/>
                <a:ext cx="10440" cy="669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E182350-016A-A22E-3C7A-12302E5D2DC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84277" y="5567650"/>
                  <a:ext cx="255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8B3EACAE-1C0B-9DE0-5209-C23FA4624AA3}"/>
                    </a:ext>
                  </a:extLst>
                </p14:cNvPr>
                <p14:cNvContentPartPr/>
                <p14:nvPr/>
              </p14:nvContentPartPr>
              <p14:xfrm>
                <a:off x="553397" y="5562610"/>
                <a:ext cx="106200" cy="565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8B3EACAE-1C0B-9DE0-5209-C23FA4624AA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5837" y="5555050"/>
                  <a:ext cx="1213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AA2374A-56CB-B198-C9F0-A784D24032AA}"/>
                    </a:ext>
                  </a:extLst>
                </p14:cNvPr>
                <p14:cNvContentPartPr/>
                <p14:nvPr/>
              </p14:nvContentPartPr>
              <p14:xfrm>
                <a:off x="690917" y="5529490"/>
                <a:ext cx="29520" cy="622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AA2374A-56CB-B198-C9F0-A784D24032A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83357" y="5521930"/>
                  <a:ext cx="446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35FED2F0-E883-40E4-7724-2D3692540E8C}"/>
                    </a:ext>
                  </a:extLst>
                </p14:cNvPr>
                <p14:cNvContentPartPr/>
                <p14:nvPr/>
              </p14:nvContentPartPr>
              <p14:xfrm>
                <a:off x="760757" y="5523730"/>
                <a:ext cx="45360" cy="644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35FED2F0-E883-40E4-7724-2D3692540E8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53197" y="5516530"/>
                  <a:ext cx="604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92F5029-07AC-3205-65E3-DF5D252157A7}"/>
                    </a:ext>
                  </a:extLst>
                </p14:cNvPr>
                <p14:cNvContentPartPr/>
                <p14:nvPr/>
              </p14:nvContentPartPr>
              <p14:xfrm>
                <a:off x="838157" y="5438050"/>
                <a:ext cx="69120" cy="1864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92F5029-07AC-3205-65E3-DF5D252157A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30597" y="5430850"/>
                  <a:ext cx="842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411BE64-C86A-32E8-BF13-40B3A58FEC7C}"/>
                    </a:ext>
                  </a:extLst>
                </p14:cNvPr>
                <p14:cNvContentPartPr/>
                <p14:nvPr/>
              </p14:nvContentPartPr>
              <p14:xfrm>
                <a:off x="960917" y="5534530"/>
                <a:ext cx="2520" cy="684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411BE64-C86A-32E8-BF13-40B3A58FEC7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53357" y="5526970"/>
                  <a:ext cx="172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60C89F7-E8C4-C4CD-DA16-F7820DE4E53E}"/>
                    </a:ext>
                  </a:extLst>
                </p14:cNvPr>
                <p14:cNvContentPartPr/>
                <p14:nvPr/>
              </p14:nvContentPartPr>
              <p14:xfrm>
                <a:off x="1040117" y="5500690"/>
                <a:ext cx="52200" cy="1519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60C89F7-E8C4-C4CD-DA16-F7820DE4E53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32557" y="5493130"/>
                  <a:ext cx="673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8880365-233F-D516-DAD1-CF8049A59C12}"/>
                    </a:ext>
                  </a:extLst>
                </p14:cNvPr>
                <p14:cNvContentPartPr/>
                <p14:nvPr/>
              </p14:nvContentPartPr>
              <p14:xfrm>
                <a:off x="1134437" y="5538490"/>
                <a:ext cx="31320" cy="691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8880365-233F-D516-DAD1-CF8049A59C1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26877" y="5531290"/>
                  <a:ext cx="464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260A9818-C6DB-B884-E72D-182FBF4C482E}"/>
                    </a:ext>
                  </a:extLst>
                </p14:cNvPr>
                <p14:cNvContentPartPr/>
                <p14:nvPr/>
              </p14:nvContentPartPr>
              <p14:xfrm>
                <a:off x="1195997" y="5528050"/>
                <a:ext cx="68040" cy="784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260A9818-C6DB-B884-E72D-182FBF4C482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188437" y="5520490"/>
                  <a:ext cx="828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E33E9A2F-8FFD-C946-AB1F-9BBF75E13D50}"/>
                    </a:ext>
                  </a:extLst>
                </p14:cNvPr>
                <p14:cNvContentPartPr/>
                <p14:nvPr/>
              </p14:nvContentPartPr>
              <p14:xfrm>
                <a:off x="1294277" y="5438770"/>
                <a:ext cx="5040" cy="1155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E33E9A2F-8FFD-C946-AB1F-9BBF75E13D5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287077" y="5431210"/>
                  <a:ext cx="201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D6EC2520-7C6B-2F44-4C29-C72A1C97853B}"/>
                    </a:ext>
                  </a:extLst>
                </p14:cNvPr>
                <p14:cNvContentPartPr/>
                <p14:nvPr/>
              </p14:nvContentPartPr>
              <p14:xfrm>
                <a:off x="1308677" y="5546410"/>
                <a:ext cx="360" cy="3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D6EC2520-7C6B-2F44-4C29-C72A1C97853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301117" y="553885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B2FDFDDC-37BD-40EA-9539-8FE468AAEEE7}"/>
                    </a:ext>
                  </a:extLst>
                </p14:cNvPr>
                <p14:cNvContentPartPr/>
                <p14:nvPr/>
              </p14:nvContentPartPr>
              <p14:xfrm>
                <a:off x="1353317" y="5513290"/>
                <a:ext cx="73800" cy="817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B2FDFDDC-37BD-40EA-9539-8FE468AAEEE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345757" y="5505730"/>
                  <a:ext cx="889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86C2D04D-1AE5-1ECB-8238-36828C26BF57}"/>
                    </a:ext>
                  </a:extLst>
                </p14:cNvPr>
                <p14:cNvContentPartPr/>
                <p14:nvPr/>
              </p14:nvContentPartPr>
              <p14:xfrm>
                <a:off x="265757" y="5274610"/>
                <a:ext cx="1270800" cy="1332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86C2D04D-1AE5-1ECB-8238-36828C26BF5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58197" y="5267050"/>
                  <a:ext cx="1285920" cy="14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1F484A90-5F07-7677-455F-AA179702E78E}"/>
                  </a:ext>
                </a:extLst>
              </p14:cNvPr>
              <p14:cNvContentPartPr/>
              <p14:nvPr/>
            </p14:nvContentPartPr>
            <p14:xfrm>
              <a:off x="3950717" y="4919837"/>
              <a:ext cx="292680" cy="2412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1F484A90-5F07-7677-455F-AA179702E78E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3943157" y="4912277"/>
                <a:ext cx="307800" cy="3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564A9F38-6C03-246A-C5F6-0B314D374ECF}"/>
              </a:ext>
            </a:extLst>
          </p:cNvPr>
          <p:cNvGrpSpPr/>
          <p:nvPr/>
        </p:nvGrpSpPr>
        <p:grpSpPr>
          <a:xfrm>
            <a:off x="261357" y="535257"/>
            <a:ext cx="604080" cy="339120"/>
            <a:chOff x="261357" y="535257"/>
            <a:chExt cx="604080" cy="33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C560B45-8C61-7A86-D6C3-C61E23CEF1F7}"/>
                    </a:ext>
                  </a:extLst>
                </p14:cNvPr>
                <p14:cNvContentPartPr/>
                <p14:nvPr/>
              </p14:nvContentPartPr>
              <p14:xfrm>
                <a:off x="261357" y="637857"/>
                <a:ext cx="294120" cy="1087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C560B45-8C61-7A86-D6C3-C61E23CEF1F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53797" y="630297"/>
                  <a:ext cx="3092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871EBC05-64D0-6708-D77F-3B2289D8DA3D}"/>
                    </a:ext>
                  </a:extLst>
                </p14:cNvPr>
                <p14:cNvContentPartPr/>
                <p14:nvPr/>
              </p14:nvContentPartPr>
              <p14:xfrm>
                <a:off x="567357" y="535257"/>
                <a:ext cx="116280" cy="2491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871EBC05-64D0-6708-D77F-3B2289D8DA3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59797" y="527697"/>
                  <a:ext cx="13140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1E091E8-65D4-007F-AC2E-F78F7A1E6316}"/>
                    </a:ext>
                  </a:extLst>
                </p14:cNvPr>
                <p14:cNvContentPartPr/>
                <p14:nvPr/>
              </p14:nvContentPartPr>
              <p14:xfrm>
                <a:off x="609117" y="681417"/>
                <a:ext cx="99720" cy="594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1E091E8-65D4-007F-AC2E-F78F7A1E631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01557" y="673857"/>
                  <a:ext cx="1144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4B36143-E72D-721A-C3C5-3F64160D3BA0}"/>
                    </a:ext>
                  </a:extLst>
                </p14:cNvPr>
                <p14:cNvContentPartPr/>
                <p14:nvPr/>
              </p14:nvContentPartPr>
              <p14:xfrm>
                <a:off x="740157" y="644697"/>
                <a:ext cx="79200" cy="284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4B36143-E72D-721A-C3C5-3F64160D3BA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32597" y="637137"/>
                  <a:ext cx="943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E69FCB2A-12E6-A4D5-9886-58900BDC5927}"/>
                    </a:ext>
                  </a:extLst>
                </p14:cNvPr>
                <p14:cNvContentPartPr/>
                <p14:nvPr/>
              </p14:nvContentPartPr>
              <p14:xfrm>
                <a:off x="853557" y="537417"/>
                <a:ext cx="11880" cy="3369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E69FCB2A-12E6-A4D5-9886-58900BDC592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45997" y="529857"/>
                  <a:ext cx="27000" cy="35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uppo 166">
            <a:extLst>
              <a:ext uri="{FF2B5EF4-FFF2-40B4-BE49-F238E27FC236}">
                <a16:creationId xmlns:a16="http://schemas.microsoft.com/office/drawing/2014/main" id="{7AB738AB-3390-A433-0982-581C93DF02A7}"/>
              </a:ext>
            </a:extLst>
          </p:cNvPr>
          <p:cNvGrpSpPr/>
          <p:nvPr/>
        </p:nvGrpSpPr>
        <p:grpSpPr>
          <a:xfrm>
            <a:off x="146957" y="1035797"/>
            <a:ext cx="861840" cy="234360"/>
            <a:chOff x="146957" y="1035797"/>
            <a:chExt cx="86184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FB684ADC-31CB-A032-BAC7-F7E0C62F3358}"/>
                    </a:ext>
                  </a:extLst>
                </p14:cNvPr>
                <p14:cNvContentPartPr/>
                <p14:nvPr/>
              </p14:nvContentPartPr>
              <p14:xfrm>
                <a:off x="146957" y="1070357"/>
                <a:ext cx="209520" cy="1998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FB684ADC-31CB-A032-BAC7-F7E0C62F335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39397" y="1062797"/>
                  <a:ext cx="2246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3E740BD9-9ECF-044F-97BB-0F28A0FB2C21}"/>
                    </a:ext>
                  </a:extLst>
                </p14:cNvPr>
                <p14:cNvContentPartPr/>
                <p14:nvPr/>
              </p14:nvContentPartPr>
              <p14:xfrm>
                <a:off x="385997" y="1073237"/>
                <a:ext cx="123480" cy="957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3E740BD9-9ECF-044F-97BB-0F28A0FB2C2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78437" y="1065677"/>
                  <a:ext cx="1386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07C81D11-5B56-92C3-AB51-FE6588570A82}"/>
                    </a:ext>
                  </a:extLst>
                </p14:cNvPr>
                <p14:cNvContentPartPr/>
                <p14:nvPr/>
              </p14:nvContentPartPr>
              <p14:xfrm>
                <a:off x="556637" y="1037957"/>
                <a:ext cx="99000" cy="417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07C81D11-5B56-92C3-AB51-FE6588570A8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49077" y="1030757"/>
                  <a:ext cx="1141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6887AB56-9708-B37B-2986-C6EF48E894E9}"/>
                    </a:ext>
                  </a:extLst>
                </p14:cNvPr>
                <p14:cNvContentPartPr/>
                <p14:nvPr/>
              </p14:nvContentPartPr>
              <p14:xfrm>
                <a:off x="614597" y="1061357"/>
                <a:ext cx="14400" cy="1000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6887AB56-9708-B37B-2986-C6EF48E894E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07037" y="1053797"/>
                  <a:ext cx="295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616D555E-FDBE-ADC9-D25E-D8AEE43920C3}"/>
                    </a:ext>
                  </a:extLst>
                </p14:cNvPr>
                <p14:cNvContentPartPr/>
                <p14:nvPr/>
              </p14:nvContentPartPr>
              <p14:xfrm>
                <a:off x="694877" y="1047317"/>
                <a:ext cx="10440" cy="1126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616D555E-FDBE-ADC9-D25E-D8AEE43920C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87317" y="1039757"/>
                  <a:ext cx="255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B7DF698B-84C0-D4EE-30B6-8B7EA6B5BBC6}"/>
                    </a:ext>
                  </a:extLst>
                </p14:cNvPr>
                <p14:cNvContentPartPr/>
                <p14:nvPr/>
              </p14:nvContentPartPr>
              <p14:xfrm>
                <a:off x="783437" y="1082957"/>
                <a:ext cx="99000" cy="1184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B7DF698B-84C0-D4EE-30B6-8B7EA6B5BBC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75877" y="1075397"/>
                  <a:ext cx="1141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000C9DA6-D81F-C991-586B-893D663CDB46}"/>
                    </a:ext>
                  </a:extLst>
                </p14:cNvPr>
                <p14:cNvContentPartPr/>
                <p14:nvPr/>
              </p14:nvContentPartPr>
              <p14:xfrm>
                <a:off x="925277" y="1035797"/>
                <a:ext cx="83520" cy="1508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000C9DA6-D81F-C991-586B-893D663CDB4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17717" y="1028237"/>
                  <a:ext cx="9864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uppo 170">
            <a:extLst>
              <a:ext uri="{FF2B5EF4-FFF2-40B4-BE49-F238E27FC236}">
                <a16:creationId xmlns:a16="http://schemas.microsoft.com/office/drawing/2014/main" id="{5E4061D2-8207-B247-D420-08AAA4C07968}"/>
              </a:ext>
            </a:extLst>
          </p:cNvPr>
          <p:cNvGrpSpPr/>
          <p:nvPr/>
        </p:nvGrpSpPr>
        <p:grpSpPr>
          <a:xfrm>
            <a:off x="5577535" y="4293517"/>
            <a:ext cx="379440" cy="205560"/>
            <a:chOff x="5577535" y="4293517"/>
            <a:chExt cx="37944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973BD4BA-D461-E318-737D-C5E6D0998381}"/>
                    </a:ext>
                  </a:extLst>
                </p14:cNvPr>
                <p14:cNvContentPartPr/>
                <p14:nvPr/>
              </p14:nvContentPartPr>
              <p14:xfrm>
                <a:off x="5577535" y="4381357"/>
                <a:ext cx="339840" cy="439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973BD4BA-D461-E318-737D-C5E6D099838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569975" y="4373797"/>
                  <a:ext cx="354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E6B129A-8327-2DBB-9D87-592C50BEDB28}"/>
                    </a:ext>
                  </a:extLst>
                </p14:cNvPr>
                <p14:cNvContentPartPr/>
                <p14:nvPr/>
              </p14:nvContentPartPr>
              <p14:xfrm>
                <a:off x="5926375" y="4293517"/>
                <a:ext cx="30600" cy="2055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E6B129A-8327-2DBB-9D87-592C50BEDB2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918815" y="4285957"/>
                  <a:ext cx="45720" cy="22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7D73B7AD-FBCE-A807-FCE1-861D3F043245}"/>
                  </a:ext>
                </a:extLst>
              </p14:cNvPr>
              <p14:cNvContentPartPr/>
              <p14:nvPr/>
            </p14:nvContentPartPr>
            <p14:xfrm>
              <a:off x="4079597" y="4655465"/>
              <a:ext cx="360" cy="360"/>
            </p14:xfrm>
          </p:contentPart>
        </mc:Choice>
        <mc:Fallback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7D73B7AD-FBCE-A807-FCE1-861D3F043245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4075277" y="4651145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227" name="Input penna 226">
                <a:extLst>
                  <a:ext uri="{FF2B5EF4-FFF2-40B4-BE49-F238E27FC236}">
                    <a16:creationId xmlns:a16="http://schemas.microsoft.com/office/drawing/2014/main" id="{4D778AF7-374B-CBCB-B07B-98B721111689}"/>
                  </a:ext>
                </a:extLst>
              </p14:cNvPr>
              <p14:cNvContentPartPr/>
              <p14:nvPr/>
            </p14:nvContentPartPr>
            <p14:xfrm>
              <a:off x="5891340" y="5602455"/>
              <a:ext cx="996120" cy="66960"/>
            </p14:xfrm>
          </p:contentPart>
        </mc:Choice>
        <mc:Fallback>
          <p:pic>
            <p:nvPicPr>
              <p:cNvPr id="227" name="Input penna 226">
                <a:extLst>
                  <a:ext uri="{FF2B5EF4-FFF2-40B4-BE49-F238E27FC236}">
                    <a16:creationId xmlns:a16="http://schemas.microsoft.com/office/drawing/2014/main" id="{4D778AF7-374B-CBCB-B07B-98B721111689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5884140" y="5594895"/>
                <a:ext cx="101124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228" name="Input penna 227">
                <a:extLst>
                  <a:ext uri="{FF2B5EF4-FFF2-40B4-BE49-F238E27FC236}">
                    <a16:creationId xmlns:a16="http://schemas.microsoft.com/office/drawing/2014/main" id="{98D58102-2C33-D61B-B955-43CCE5BFF666}"/>
                  </a:ext>
                </a:extLst>
              </p14:cNvPr>
              <p14:cNvContentPartPr/>
              <p14:nvPr/>
            </p14:nvContentPartPr>
            <p14:xfrm>
              <a:off x="4642500" y="5682735"/>
              <a:ext cx="105120" cy="37440"/>
            </p14:xfrm>
          </p:contentPart>
        </mc:Choice>
        <mc:Fallback>
          <p:pic>
            <p:nvPicPr>
              <p:cNvPr id="228" name="Input penna 227">
                <a:extLst>
                  <a:ext uri="{FF2B5EF4-FFF2-40B4-BE49-F238E27FC236}">
                    <a16:creationId xmlns:a16="http://schemas.microsoft.com/office/drawing/2014/main" id="{98D58102-2C33-D61B-B955-43CCE5BFF666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4634940" y="5675175"/>
                <a:ext cx="120240" cy="5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C48809D9-7C0D-5643-ECDC-F6F49F7357A0}"/>
              </a:ext>
            </a:extLst>
          </p:cNvPr>
          <p:cNvGrpSpPr/>
          <p:nvPr/>
        </p:nvGrpSpPr>
        <p:grpSpPr>
          <a:xfrm>
            <a:off x="4562220" y="5242455"/>
            <a:ext cx="290160" cy="419760"/>
            <a:chOff x="4562220" y="5242455"/>
            <a:chExt cx="290160" cy="41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B1E3A287-791D-7119-3A7C-D4B68FAAB11B}"/>
                    </a:ext>
                  </a:extLst>
                </p14:cNvPr>
                <p14:cNvContentPartPr/>
                <p14:nvPr/>
              </p14:nvContentPartPr>
              <p14:xfrm>
                <a:off x="4589220" y="5305455"/>
                <a:ext cx="7920" cy="30060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B1E3A287-791D-7119-3A7C-D4B68FAAB11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581660" y="5297895"/>
                  <a:ext cx="226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BCF65B48-5B5D-674C-CA2F-53B408FBF9A6}"/>
                    </a:ext>
                  </a:extLst>
                </p14:cNvPr>
                <p14:cNvContentPartPr/>
                <p14:nvPr/>
              </p14:nvContentPartPr>
              <p14:xfrm>
                <a:off x="4562220" y="5242455"/>
                <a:ext cx="290160" cy="4197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BCF65B48-5B5D-674C-CA2F-53B408FBF9A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554660" y="5234895"/>
                  <a:ext cx="304920" cy="43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" name="Gruppo 244">
            <a:extLst>
              <a:ext uri="{FF2B5EF4-FFF2-40B4-BE49-F238E27FC236}">
                <a16:creationId xmlns:a16="http://schemas.microsoft.com/office/drawing/2014/main" id="{A4E4AED9-3904-E1CA-25C5-F486B51C0580}"/>
              </a:ext>
            </a:extLst>
          </p:cNvPr>
          <p:cNvGrpSpPr/>
          <p:nvPr/>
        </p:nvGrpSpPr>
        <p:grpSpPr>
          <a:xfrm>
            <a:off x="7107807" y="5647037"/>
            <a:ext cx="645840" cy="263520"/>
            <a:chOff x="7107807" y="5647037"/>
            <a:chExt cx="645840" cy="26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48EE73B1-7A76-80C5-848C-E42579E159CF}"/>
                    </a:ext>
                  </a:extLst>
                </p14:cNvPr>
                <p14:cNvContentPartPr/>
                <p14:nvPr/>
              </p14:nvContentPartPr>
              <p14:xfrm>
                <a:off x="7110327" y="5701037"/>
                <a:ext cx="1800" cy="32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48EE73B1-7A76-80C5-848C-E42579E159C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102767" y="5693477"/>
                  <a:ext cx="169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ACF5DCB4-5F6C-DAD9-817F-341448DF21D8}"/>
                    </a:ext>
                  </a:extLst>
                </p14:cNvPr>
                <p14:cNvContentPartPr/>
                <p14:nvPr/>
              </p14:nvContentPartPr>
              <p14:xfrm>
                <a:off x="7110327" y="5701037"/>
                <a:ext cx="360" cy="3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ACF5DCB4-5F6C-DAD9-817F-341448DF21D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102767" y="569347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75046B3C-21D5-DBC1-A12A-ED7A0F688771}"/>
                    </a:ext>
                  </a:extLst>
                </p14:cNvPr>
                <p14:cNvContentPartPr/>
                <p14:nvPr/>
              </p14:nvContentPartPr>
              <p14:xfrm>
                <a:off x="7110327" y="5701037"/>
                <a:ext cx="360" cy="36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75046B3C-21D5-DBC1-A12A-ED7A0F68877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102767" y="569347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3E2EFDC5-8875-8D16-CA06-11FE673BE673}"/>
                    </a:ext>
                  </a:extLst>
                </p14:cNvPr>
                <p14:cNvContentPartPr/>
                <p14:nvPr/>
              </p14:nvContentPartPr>
              <p14:xfrm>
                <a:off x="7107807" y="5688797"/>
                <a:ext cx="88920" cy="2217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3E2EFDC5-8875-8D16-CA06-11FE673BE67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100247" y="5681237"/>
                  <a:ext cx="1036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9609C018-1818-DE8F-F373-9EA97884B009}"/>
                    </a:ext>
                  </a:extLst>
                </p14:cNvPr>
                <p14:cNvContentPartPr/>
                <p14:nvPr/>
              </p14:nvContentPartPr>
              <p14:xfrm>
                <a:off x="7228407" y="5695997"/>
                <a:ext cx="79920" cy="8604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9609C018-1818-DE8F-F373-9EA97884B00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220847" y="5688437"/>
                  <a:ext cx="950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20928B24-1D95-2AB9-7159-B2F1B584D93D}"/>
                    </a:ext>
                  </a:extLst>
                </p14:cNvPr>
                <p14:cNvContentPartPr/>
                <p14:nvPr/>
              </p14:nvContentPartPr>
              <p14:xfrm>
                <a:off x="7346847" y="5714357"/>
                <a:ext cx="48960" cy="1098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20928B24-1D95-2AB9-7159-B2F1B584D93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339287" y="5706797"/>
                  <a:ext cx="640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21C8E66-5D93-C84E-B7CD-7F373682C874}"/>
                    </a:ext>
                  </a:extLst>
                </p14:cNvPr>
                <p14:cNvContentPartPr/>
                <p14:nvPr/>
              </p14:nvContentPartPr>
              <p14:xfrm>
                <a:off x="7441167" y="5716517"/>
                <a:ext cx="65160" cy="770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21C8E66-5D93-C84E-B7CD-7F373682C87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433607" y="5708957"/>
                  <a:ext cx="802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013347D0-9F91-018E-2671-D260DAE7C115}"/>
                    </a:ext>
                  </a:extLst>
                </p14:cNvPr>
                <p14:cNvContentPartPr/>
                <p14:nvPr/>
              </p14:nvContentPartPr>
              <p14:xfrm>
                <a:off x="7580847" y="5647037"/>
                <a:ext cx="9000" cy="1360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013347D0-9F91-018E-2671-D260DAE7C11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573287" y="5639477"/>
                  <a:ext cx="241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17301BD-890C-1C55-B75A-EFF08889B961}"/>
                    </a:ext>
                  </a:extLst>
                </p14:cNvPr>
                <p14:cNvContentPartPr/>
                <p14:nvPr/>
              </p14:nvContentPartPr>
              <p14:xfrm>
                <a:off x="7647807" y="5698157"/>
                <a:ext cx="105840" cy="1915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17301BD-890C-1C55-B75A-EFF08889B961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640247" y="5690597"/>
                  <a:ext cx="120600" cy="20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249" name="Input penna 248">
                <a:extLst>
                  <a:ext uri="{FF2B5EF4-FFF2-40B4-BE49-F238E27FC236}">
                    <a16:creationId xmlns:a16="http://schemas.microsoft.com/office/drawing/2014/main" id="{B1934F33-1996-8C48-1E33-7D93ADD42020}"/>
                  </a:ext>
                </a:extLst>
              </p14:cNvPr>
              <p14:cNvContentPartPr/>
              <p14:nvPr/>
            </p14:nvContentPartPr>
            <p14:xfrm>
              <a:off x="8452407" y="5396837"/>
              <a:ext cx="309600" cy="27720"/>
            </p14:xfrm>
          </p:contentPart>
        </mc:Choice>
        <mc:Fallback>
          <p:pic>
            <p:nvPicPr>
              <p:cNvPr id="249" name="Input penna 248">
                <a:extLst>
                  <a:ext uri="{FF2B5EF4-FFF2-40B4-BE49-F238E27FC236}">
                    <a16:creationId xmlns:a16="http://schemas.microsoft.com/office/drawing/2014/main" id="{B1934F33-1996-8C48-1E33-7D93ADD42020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8444847" y="5389277"/>
                <a:ext cx="324720" cy="4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B53BADE5-48D7-A18D-416B-C909A7B67D14}"/>
              </a:ext>
            </a:extLst>
          </p:cNvPr>
          <p:cNvGrpSpPr/>
          <p:nvPr/>
        </p:nvGrpSpPr>
        <p:grpSpPr>
          <a:xfrm>
            <a:off x="10281737" y="4649477"/>
            <a:ext cx="956880" cy="373320"/>
            <a:chOff x="10281737" y="4649477"/>
            <a:chExt cx="956880" cy="37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FCE2398D-A3F2-805D-6607-402F1C83A546}"/>
                    </a:ext>
                  </a:extLst>
                </p14:cNvPr>
                <p14:cNvContentPartPr/>
                <p14:nvPr/>
              </p14:nvContentPartPr>
              <p14:xfrm>
                <a:off x="10292537" y="4657397"/>
                <a:ext cx="18000" cy="19008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FCE2398D-A3F2-805D-6607-402F1C83A546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284977" y="4649837"/>
                  <a:ext cx="331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EE45542E-529F-0028-4F74-AD4369246838}"/>
                    </a:ext>
                  </a:extLst>
                </p14:cNvPr>
                <p14:cNvContentPartPr/>
                <p14:nvPr/>
              </p14:nvContentPartPr>
              <p14:xfrm>
                <a:off x="10281737" y="4649477"/>
                <a:ext cx="110520" cy="19224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EE45542E-529F-0028-4F74-AD4369246838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274177" y="4641917"/>
                  <a:ext cx="1256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D2FAF600-0345-91B6-3B92-FDE436712965}"/>
                    </a:ext>
                  </a:extLst>
                </p14:cNvPr>
                <p14:cNvContentPartPr/>
                <p14:nvPr/>
              </p14:nvContentPartPr>
              <p14:xfrm>
                <a:off x="10457057" y="4671437"/>
                <a:ext cx="19080" cy="15696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D2FAF600-0345-91B6-3B92-FDE43671296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449497" y="4663877"/>
                  <a:ext cx="342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C8D888A8-3A16-29EA-C9BE-27A6E91A7EC2}"/>
                    </a:ext>
                  </a:extLst>
                </p14:cNvPr>
                <p14:cNvContentPartPr/>
                <p14:nvPr/>
              </p14:nvContentPartPr>
              <p14:xfrm>
                <a:off x="10470737" y="4756397"/>
                <a:ext cx="65160" cy="2160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C8D888A8-3A16-29EA-C9BE-27A6E91A7EC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463177" y="4748837"/>
                  <a:ext cx="802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9587E8C1-135A-D592-85ED-EBED3EDE3CEC}"/>
                    </a:ext>
                  </a:extLst>
                </p14:cNvPr>
                <p14:cNvContentPartPr/>
                <p14:nvPr/>
              </p14:nvContentPartPr>
              <p14:xfrm>
                <a:off x="10362017" y="4860797"/>
                <a:ext cx="173880" cy="1155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9587E8C1-135A-D592-85ED-EBED3EDE3CE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354457" y="4853237"/>
                  <a:ext cx="1890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A9CD5664-C81F-3A45-319F-975C94A90432}"/>
                    </a:ext>
                  </a:extLst>
                </p14:cNvPr>
                <p14:cNvContentPartPr/>
                <p14:nvPr/>
              </p14:nvContentPartPr>
              <p14:xfrm>
                <a:off x="10652897" y="4652357"/>
                <a:ext cx="99720" cy="410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A9CD5664-C81F-3A45-319F-975C94A9043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645337" y="4644797"/>
                  <a:ext cx="1144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A994E892-797F-AC80-0191-7ACDA749D71F}"/>
                    </a:ext>
                  </a:extLst>
                </p14:cNvPr>
                <p14:cNvContentPartPr/>
                <p14:nvPr/>
              </p14:nvContentPartPr>
              <p14:xfrm>
                <a:off x="10613657" y="4693037"/>
                <a:ext cx="134640" cy="9036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A994E892-797F-AC80-0191-7ACDA749D71F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0606097" y="4685477"/>
                  <a:ext cx="1497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5A8489B7-2066-CBFC-408C-EF23E9DE055A}"/>
                    </a:ext>
                  </a:extLst>
                </p14:cNvPr>
                <p14:cNvContentPartPr/>
                <p14:nvPr/>
              </p14:nvContentPartPr>
              <p14:xfrm>
                <a:off x="10599617" y="4808957"/>
                <a:ext cx="152280" cy="306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5A8489B7-2066-CBFC-408C-EF23E9DE055A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0592057" y="4801397"/>
                  <a:ext cx="167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CAC19537-BC0C-6B6E-AAC5-28C0EA3AB159}"/>
                    </a:ext>
                  </a:extLst>
                </p14:cNvPr>
                <p14:cNvContentPartPr/>
                <p14:nvPr/>
              </p14:nvContentPartPr>
              <p14:xfrm>
                <a:off x="10639577" y="4880597"/>
                <a:ext cx="136080" cy="14220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CAC19537-BC0C-6B6E-AAC5-28C0EA3AB159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0632017" y="4873037"/>
                  <a:ext cx="1512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6E11D446-8506-49B2-5421-3648A8BEE4EE}"/>
                    </a:ext>
                  </a:extLst>
                </p14:cNvPr>
                <p14:cNvContentPartPr/>
                <p14:nvPr/>
              </p14:nvContentPartPr>
              <p14:xfrm>
                <a:off x="10909937" y="4685837"/>
                <a:ext cx="105840" cy="129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6E11D446-8506-49B2-5421-3648A8BEE4E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0902737" y="4678637"/>
                  <a:ext cx="1206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41C1D2FD-6018-4D3A-3B95-164BF622FBA1}"/>
                    </a:ext>
                  </a:extLst>
                </p14:cNvPr>
                <p14:cNvContentPartPr/>
                <p14:nvPr/>
              </p14:nvContentPartPr>
              <p14:xfrm>
                <a:off x="10894457" y="4709957"/>
                <a:ext cx="133200" cy="1519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41C1D2FD-6018-4D3A-3B95-164BF622FBA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0886897" y="4702397"/>
                  <a:ext cx="1483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1DC6CB78-6DDC-CED0-F3AE-04A06E65A05E}"/>
                    </a:ext>
                  </a:extLst>
                </p14:cNvPr>
                <p14:cNvContentPartPr/>
                <p14:nvPr/>
              </p14:nvContentPartPr>
              <p14:xfrm>
                <a:off x="11101097" y="4702757"/>
                <a:ext cx="17280" cy="1479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1DC6CB78-6DDC-CED0-F3AE-04A06E65A05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1093537" y="4695197"/>
                  <a:ext cx="324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09636E5D-2D66-7273-7DB9-D6B6B605721C}"/>
                    </a:ext>
                  </a:extLst>
                </p14:cNvPr>
                <p14:cNvContentPartPr/>
                <p14:nvPr/>
              </p14:nvContentPartPr>
              <p14:xfrm>
                <a:off x="11129537" y="4786637"/>
                <a:ext cx="109080" cy="3276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09636E5D-2D66-7273-7DB9-D6B6B605721C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1121977" y="4779077"/>
                  <a:ext cx="12420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0" name="Gruppo 269">
            <a:extLst>
              <a:ext uri="{FF2B5EF4-FFF2-40B4-BE49-F238E27FC236}">
                <a16:creationId xmlns:a16="http://schemas.microsoft.com/office/drawing/2014/main" id="{5355D1D5-9C5F-FC9C-9754-66C495B7E0C7}"/>
              </a:ext>
            </a:extLst>
          </p:cNvPr>
          <p:cNvGrpSpPr/>
          <p:nvPr/>
        </p:nvGrpSpPr>
        <p:grpSpPr>
          <a:xfrm>
            <a:off x="10565057" y="5158877"/>
            <a:ext cx="918000" cy="183960"/>
            <a:chOff x="10565057" y="5158877"/>
            <a:chExt cx="918000" cy="18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285AC2DB-6D8C-1297-D02C-F6974A21401B}"/>
                    </a:ext>
                  </a:extLst>
                </p14:cNvPr>
                <p14:cNvContentPartPr/>
                <p14:nvPr/>
              </p14:nvContentPartPr>
              <p14:xfrm>
                <a:off x="10565057" y="5220437"/>
                <a:ext cx="95400" cy="10008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285AC2DB-6D8C-1297-D02C-F6974A21401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0557497" y="5212877"/>
                  <a:ext cx="1105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B7A9316D-BE22-5E0B-C7F1-7B334A906073}"/>
                    </a:ext>
                  </a:extLst>
                </p14:cNvPr>
                <p14:cNvContentPartPr/>
                <p14:nvPr/>
              </p14:nvContentPartPr>
              <p14:xfrm>
                <a:off x="10720937" y="5254277"/>
                <a:ext cx="73800" cy="874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B7A9316D-BE22-5E0B-C7F1-7B334A906073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0713377" y="5246717"/>
                  <a:ext cx="889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9EE5592C-5D3A-A932-40C4-53B3639ADCE8}"/>
                    </a:ext>
                  </a:extLst>
                </p14:cNvPr>
                <p14:cNvContentPartPr/>
                <p14:nvPr/>
              </p14:nvContentPartPr>
              <p14:xfrm>
                <a:off x="10873577" y="5223317"/>
                <a:ext cx="92160" cy="11952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9EE5592C-5D3A-A932-40C4-53B3639ADCE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0866017" y="5215757"/>
                  <a:ext cx="1072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043DB4D1-59D8-C00B-7FE3-BADE97051B07}"/>
                    </a:ext>
                  </a:extLst>
                </p14:cNvPr>
                <p14:cNvContentPartPr/>
                <p14:nvPr/>
              </p14:nvContentPartPr>
              <p14:xfrm>
                <a:off x="11018657" y="5233037"/>
                <a:ext cx="134640" cy="9432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043DB4D1-59D8-C00B-7FE3-BADE97051B0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1011097" y="5225477"/>
                  <a:ext cx="1497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3C1ACDE8-EDB8-F35B-FE34-E88467D3514F}"/>
                    </a:ext>
                  </a:extLst>
                </p14:cNvPr>
                <p14:cNvContentPartPr/>
                <p14:nvPr/>
              </p14:nvContentPartPr>
              <p14:xfrm>
                <a:off x="11221337" y="5224757"/>
                <a:ext cx="63000" cy="748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3C1ACDE8-EDB8-F35B-FE34-E88467D3514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1213777" y="5217197"/>
                  <a:ext cx="781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E44C3A61-92A8-950E-C6DB-B8D068DA3996}"/>
                    </a:ext>
                  </a:extLst>
                </p14:cNvPr>
                <p14:cNvContentPartPr/>
                <p14:nvPr/>
              </p14:nvContentPartPr>
              <p14:xfrm>
                <a:off x="11373977" y="5158877"/>
                <a:ext cx="109080" cy="14652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E44C3A61-92A8-950E-C6DB-B8D068DA3996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1366417" y="5151317"/>
                  <a:ext cx="124200" cy="16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273" name="Input penna 272">
                <a:extLst>
                  <a:ext uri="{FF2B5EF4-FFF2-40B4-BE49-F238E27FC236}">
                    <a16:creationId xmlns:a16="http://schemas.microsoft.com/office/drawing/2014/main" id="{B19C27D8-F761-A72C-77D2-F687E88E83D3}"/>
                  </a:ext>
                </a:extLst>
              </p14:cNvPr>
              <p14:cNvContentPartPr/>
              <p14:nvPr/>
            </p14:nvContentPartPr>
            <p14:xfrm>
              <a:off x="8940795" y="5738837"/>
              <a:ext cx="326520" cy="443520"/>
            </p14:xfrm>
          </p:contentPart>
        </mc:Choice>
        <mc:Fallback>
          <p:pic>
            <p:nvPicPr>
              <p:cNvPr id="273" name="Input penna 272">
                <a:extLst>
                  <a:ext uri="{FF2B5EF4-FFF2-40B4-BE49-F238E27FC236}">
                    <a16:creationId xmlns:a16="http://schemas.microsoft.com/office/drawing/2014/main" id="{B19C27D8-F761-A72C-77D2-F687E88E83D3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8933235" y="5731277"/>
                <a:ext cx="341640" cy="45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926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BDEB1-5756-5B48-C723-6BE41E17A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238582-86E2-315C-1B5D-6EC0335DC03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616D2C-4B80-668F-6304-875161E5574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0497CF-C55D-4AA6-8337-1CE4A509D0B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6A0EC2B-C5F0-8306-57DB-795B1421AF3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31EDC73-D4B9-8693-D593-9AA197EDB6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1B72BD-B85F-B323-6724-5AAAF9F03B2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D1B9045-5B66-F21E-F1FB-926426C509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929F79-C16C-108F-B87D-D3D6033FCC2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24034B-BF3D-BB06-A6CE-1B1AE65D940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8565436-4852-068C-3226-99A4C39422B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2BE6FEB-2322-2254-7965-A06AE3A35BB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645DCC9-659C-7C89-D79D-68890B805F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15B8598-676A-B0B7-6638-12ACA0EE28C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BFE50F6-44B7-493B-6C18-136D7316EA7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E33C162-9784-EA6E-3590-11C2FDEB0C5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1885958-27D2-8A83-5761-B2E3E692E0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D627CFE-53D5-8824-F965-4D7DC50FD0E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FD2EE2B-9E8C-2D76-5CF5-8A99E07DE90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7A03981-3A58-6DF6-8506-419EC9D73F9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9E9A6C4-551A-43CE-EB58-AD42AF52326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1E19FD9-5BD2-1AF2-6F70-471A8686A71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29481BD-071A-A845-A67C-402B19D1F4F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80C62A-1E09-1CDA-5B83-D526841124E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3318AAA-F78A-93C4-9499-0B2463937A4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5C89325-DB42-0ACD-4C42-228C8864034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6A649ED-C2B6-FE23-1E29-302A8DEAFF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BCBBAE7-8A28-71E5-5ABC-DAE8935152A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532290E-BC3A-DF4C-7618-6C32C5C7803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F15275F-7503-C701-9820-84840DC6218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7A4360E-2B19-79A7-BCA4-BA7CFA5214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331EFB1-E2F6-1BDF-A46B-1310D2D48E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5ECF414-3C6D-6973-EA6C-D76C2CE907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15C5E1-FEE3-E8D2-835A-C9AE706B7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197D39-AA83-96E1-DAA4-5920585F20F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AD7729E-7C96-302F-23A9-6C9D6E333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FBC6EA-24BE-851E-54A1-7C59FDA74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E004DADB-9A73-7E1D-057B-398103BDA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791" y="342776"/>
            <a:ext cx="9366258" cy="595277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B6C4B81-8449-E4D6-F274-96BC427E8DCA}"/>
                  </a:ext>
                </a:extLst>
              </p14:cNvPr>
              <p14:cNvContentPartPr/>
              <p14:nvPr/>
            </p14:nvContentPartPr>
            <p14:xfrm>
              <a:off x="4789080" y="3580560"/>
              <a:ext cx="925560" cy="32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B6C4B81-8449-E4D6-F274-96BC427E8D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84760" y="3576240"/>
                <a:ext cx="93420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8A604160-7FE1-1ABA-6215-240BCD517141}"/>
                  </a:ext>
                </a:extLst>
              </p14:cNvPr>
              <p14:cNvContentPartPr/>
              <p14:nvPr/>
            </p14:nvContentPartPr>
            <p14:xfrm>
              <a:off x="7689240" y="3747600"/>
              <a:ext cx="1605240" cy="698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8A604160-7FE1-1ABA-6215-240BCD51714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84920" y="3743280"/>
                <a:ext cx="161388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0C2A693-548E-D756-42A2-6F00FD5D1A41}"/>
                  </a:ext>
                </a:extLst>
              </p14:cNvPr>
              <p14:cNvContentPartPr/>
              <p14:nvPr/>
            </p14:nvContentPartPr>
            <p14:xfrm>
              <a:off x="4251677" y="3751647"/>
              <a:ext cx="128160" cy="1702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0C2A693-548E-D756-42A2-6F00FD5D1A4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44117" y="3744087"/>
                <a:ext cx="14292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DA6ABAFA-9119-D376-EDA6-877F785645F7}"/>
                  </a:ext>
                </a:extLst>
              </p14:cNvPr>
              <p14:cNvContentPartPr/>
              <p14:nvPr/>
            </p14:nvContentPartPr>
            <p14:xfrm>
              <a:off x="2994557" y="3848127"/>
              <a:ext cx="34920" cy="93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DA6ABAFA-9119-D376-EDA6-877F785645F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86997" y="3840567"/>
                <a:ext cx="5004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8DD9356D-3474-58B1-288D-5526346E7C90}"/>
                  </a:ext>
                </a:extLst>
              </p14:cNvPr>
              <p14:cNvContentPartPr/>
              <p14:nvPr/>
            </p14:nvContentPartPr>
            <p14:xfrm>
              <a:off x="3644717" y="4401087"/>
              <a:ext cx="436680" cy="918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8DD9356D-3474-58B1-288D-5526346E7C9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37157" y="4393527"/>
                <a:ext cx="45180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727A666E-416B-CF3B-F0E4-0B7B705C108F}"/>
                  </a:ext>
                </a:extLst>
              </p14:cNvPr>
              <p14:cNvContentPartPr/>
              <p14:nvPr/>
            </p14:nvContentPartPr>
            <p14:xfrm>
              <a:off x="3030197" y="4493247"/>
              <a:ext cx="275040" cy="2016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727A666E-416B-CF3B-F0E4-0B7B705C108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22637" y="4485687"/>
                <a:ext cx="290160" cy="3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D950D8B0-FEC1-4AF6-A737-85D03C6DEE2A}"/>
              </a:ext>
            </a:extLst>
          </p:cNvPr>
          <p:cNvGrpSpPr/>
          <p:nvPr/>
        </p:nvGrpSpPr>
        <p:grpSpPr>
          <a:xfrm>
            <a:off x="4043597" y="4040007"/>
            <a:ext cx="143280" cy="109080"/>
            <a:chOff x="4043597" y="4040007"/>
            <a:chExt cx="143280" cy="10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B837FD9-D668-89E1-BF8E-FBF793484B5C}"/>
                    </a:ext>
                  </a:extLst>
                </p14:cNvPr>
                <p14:cNvContentPartPr/>
                <p14:nvPr/>
              </p14:nvContentPartPr>
              <p14:xfrm>
                <a:off x="4064837" y="4051167"/>
                <a:ext cx="102600" cy="97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B837FD9-D668-89E1-BF8E-FBF793484B5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057277" y="4043607"/>
                  <a:ext cx="1177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A414E60-5172-8D42-ACEE-41E8D72E9AD4}"/>
                    </a:ext>
                  </a:extLst>
                </p14:cNvPr>
                <p14:cNvContentPartPr/>
                <p14:nvPr/>
              </p14:nvContentPartPr>
              <p14:xfrm>
                <a:off x="4043597" y="4040007"/>
                <a:ext cx="143280" cy="106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A414E60-5172-8D42-ACEE-41E8D72E9AD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36037" y="4032447"/>
                  <a:ext cx="15840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CD7269B1-82C9-DFF6-45F4-0DCA3F15F00D}"/>
              </a:ext>
            </a:extLst>
          </p:cNvPr>
          <p:cNvGrpSpPr/>
          <p:nvPr/>
        </p:nvGrpSpPr>
        <p:grpSpPr>
          <a:xfrm>
            <a:off x="5251638" y="3649944"/>
            <a:ext cx="386640" cy="204120"/>
            <a:chOff x="5251638" y="3649944"/>
            <a:chExt cx="386640" cy="20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EDF9B5D-5CCE-AB44-6930-C0A48FCA4C91}"/>
                    </a:ext>
                  </a:extLst>
                </p14:cNvPr>
                <p14:cNvContentPartPr/>
                <p14:nvPr/>
              </p14:nvContentPartPr>
              <p14:xfrm>
                <a:off x="5251638" y="3693504"/>
                <a:ext cx="36360" cy="1134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EDF9B5D-5CCE-AB44-6930-C0A48FCA4C9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244078" y="3685944"/>
                  <a:ext cx="514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FF6089D0-7924-D289-6A57-AF09CE111F95}"/>
                    </a:ext>
                  </a:extLst>
                </p14:cNvPr>
                <p14:cNvContentPartPr/>
                <p14:nvPr/>
              </p14:nvContentPartPr>
              <p14:xfrm>
                <a:off x="5336238" y="3712944"/>
                <a:ext cx="57240" cy="684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FF6089D0-7924-D289-6A57-AF09CE111F9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328678" y="3705744"/>
                  <a:ext cx="723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C1FDDDB-8315-72C0-1A47-A7C4320142BA}"/>
                    </a:ext>
                  </a:extLst>
                </p14:cNvPr>
                <p14:cNvContentPartPr/>
                <p14:nvPr/>
              </p14:nvContentPartPr>
              <p14:xfrm>
                <a:off x="5420838" y="3649944"/>
                <a:ext cx="52920" cy="1666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C1FDDDB-8315-72C0-1A47-A7C4320142B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413278" y="3642744"/>
                  <a:ext cx="680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585622C-941F-CAC2-8BAB-B024042485B4}"/>
                    </a:ext>
                  </a:extLst>
                </p14:cNvPr>
                <p14:cNvContentPartPr/>
                <p14:nvPr/>
              </p14:nvContentPartPr>
              <p14:xfrm>
                <a:off x="5512638" y="3654624"/>
                <a:ext cx="53640" cy="1389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585622C-941F-CAC2-8BAB-B024042485B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505078" y="3647064"/>
                  <a:ext cx="687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1CD167DA-A422-7552-5C8C-555690F4989F}"/>
                    </a:ext>
                  </a:extLst>
                </p14:cNvPr>
                <p14:cNvContentPartPr/>
                <p14:nvPr/>
              </p14:nvContentPartPr>
              <p14:xfrm>
                <a:off x="5577438" y="3729504"/>
                <a:ext cx="60840" cy="1245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1CD167DA-A422-7552-5C8C-555690F4989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69878" y="3721944"/>
                  <a:ext cx="75960" cy="13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DF12A2C6-E0FB-6580-947A-68D865D15201}"/>
                  </a:ext>
                </a:extLst>
              </p14:cNvPr>
              <p14:cNvContentPartPr/>
              <p14:nvPr/>
            </p14:nvContentPartPr>
            <p14:xfrm>
              <a:off x="2733426" y="4143211"/>
              <a:ext cx="3240" cy="1512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DF12A2C6-E0FB-6580-947A-68D865D1520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729106" y="4138891"/>
                <a:ext cx="1188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5E333191-7FA5-06F9-5586-589376F1FC07}"/>
                  </a:ext>
                </a:extLst>
              </p14:cNvPr>
              <p14:cNvContentPartPr/>
              <p14:nvPr/>
            </p14:nvContentPartPr>
            <p14:xfrm>
              <a:off x="6891024" y="4312889"/>
              <a:ext cx="1888920" cy="4608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5E333191-7FA5-06F9-5586-589376F1FC0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86704" y="4308569"/>
                <a:ext cx="18975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4A3841BF-A07B-7E74-0A7D-1C08689ED2B9}"/>
                  </a:ext>
                </a:extLst>
              </p14:cNvPr>
              <p14:cNvContentPartPr/>
              <p14:nvPr/>
            </p14:nvContentPartPr>
            <p14:xfrm>
              <a:off x="5324487" y="4388997"/>
              <a:ext cx="592920" cy="1332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4A3841BF-A07B-7E74-0A7D-1C08689ED2B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320167" y="4384677"/>
                <a:ext cx="60156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FD3C4DEB-F7D5-8C1D-F48C-1125ADC2874C}"/>
                  </a:ext>
                </a:extLst>
              </p14:cNvPr>
              <p14:cNvContentPartPr/>
              <p14:nvPr/>
            </p14:nvContentPartPr>
            <p14:xfrm>
              <a:off x="9809271" y="4054837"/>
              <a:ext cx="187920" cy="16776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FD3C4DEB-F7D5-8C1D-F48C-1125ADC2874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801711" y="4047277"/>
                <a:ext cx="202680" cy="18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CC092D59-8829-21A4-B405-D673B6F6E8B9}"/>
              </a:ext>
            </a:extLst>
          </p:cNvPr>
          <p:cNvGrpSpPr/>
          <p:nvPr/>
        </p:nvGrpSpPr>
        <p:grpSpPr>
          <a:xfrm>
            <a:off x="10233711" y="4008397"/>
            <a:ext cx="561600" cy="203040"/>
            <a:chOff x="10233711" y="4008397"/>
            <a:chExt cx="56160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977E31E6-07B2-1BBD-0E9F-0AB6EEF135C9}"/>
                    </a:ext>
                  </a:extLst>
                </p14:cNvPr>
                <p14:cNvContentPartPr/>
                <p14:nvPr/>
              </p14:nvContentPartPr>
              <p14:xfrm>
                <a:off x="10377711" y="4074997"/>
                <a:ext cx="72360" cy="1324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977E31E6-07B2-1BBD-0E9F-0AB6EEF135C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370151" y="4067437"/>
                  <a:ext cx="874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2F76623E-11E0-F933-2876-7B12A9FC712A}"/>
                    </a:ext>
                  </a:extLst>
                </p14:cNvPr>
                <p14:cNvContentPartPr/>
                <p14:nvPr/>
              </p14:nvContentPartPr>
              <p14:xfrm>
                <a:off x="10233711" y="4081477"/>
                <a:ext cx="156960" cy="1299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2F76623E-11E0-F933-2876-7B12A9FC712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226151" y="4073917"/>
                  <a:ext cx="171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BEC64D3-ED7A-BF58-A3A6-A40F9C70FF7B}"/>
                    </a:ext>
                  </a:extLst>
                </p14:cNvPr>
                <p14:cNvContentPartPr/>
                <p14:nvPr/>
              </p14:nvContentPartPr>
              <p14:xfrm>
                <a:off x="10494351" y="4069957"/>
                <a:ext cx="61200" cy="1364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BEC64D3-ED7A-BF58-A3A6-A40F9C70FF7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486791" y="4062397"/>
                  <a:ext cx="759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E40CA65D-CE2F-9782-B54E-56FFE8378F00}"/>
                    </a:ext>
                  </a:extLst>
                </p14:cNvPr>
                <p14:cNvContentPartPr/>
                <p14:nvPr/>
              </p14:nvContentPartPr>
              <p14:xfrm>
                <a:off x="10594431" y="4114957"/>
                <a:ext cx="59760" cy="716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E40CA65D-CE2F-9782-B54E-56FFE8378F0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586871" y="4107397"/>
                  <a:ext cx="748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4679874-E1E8-16C6-49B3-502E2D8ECAF9}"/>
                    </a:ext>
                  </a:extLst>
                </p14:cNvPr>
                <p14:cNvContentPartPr/>
                <p14:nvPr/>
              </p14:nvContentPartPr>
              <p14:xfrm>
                <a:off x="10701351" y="4008397"/>
                <a:ext cx="3600" cy="1378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4679874-E1E8-16C6-49B3-502E2D8ECAF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693791" y="4000837"/>
                  <a:ext cx="187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C953D515-FE0E-25A3-2917-BFF8192F1DF3}"/>
                    </a:ext>
                  </a:extLst>
                </p14:cNvPr>
                <p14:cNvContentPartPr/>
                <p14:nvPr/>
              </p14:nvContentPartPr>
              <p14:xfrm>
                <a:off x="10688751" y="4130797"/>
                <a:ext cx="34920" cy="370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C953D515-FE0E-25A3-2917-BFF8192F1DF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681551" y="4123237"/>
                  <a:ext cx="500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81376E60-B034-700F-F825-1C3D744CAAF3}"/>
                    </a:ext>
                  </a:extLst>
                </p14:cNvPr>
                <p14:cNvContentPartPr/>
                <p14:nvPr/>
              </p14:nvContentPartPr>
              <p14:xfrm>
                <a:off x="10768311" y="4102717"/>
                <a:ext cx="27000" cy="482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81376E60-B034-700F-F825-1C3D744CAAF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760751" y="4095157"/>
                  <a:ext cx="4212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0E8E8543-7393-0466-3BDD-2857F2F9E808}"/>
              </a:ext>
            </a:extLst>
          </p:cNvPr>
          <p:cNvGrpSpPr/>
          <p:nvPr/>
        </p:nvGrpSpPr>
        <p:grpSpPr>
          <a:xfrm>
            <a:off x="10952631" y="3965917"/>
            <a:ext cx="978840" cy="623520"/>
            <a:chOff x="10952631" y="3965917"/>
            <a:chExt cx="978840" cy="62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12B71F2-C2D7-4C1B-1F5A-431CE72BA4C8}"/>
                    </a:ext>
                  </a:extLst>
                </p14:cNvPr>
                <p14:cNvContentPartPr/>
                <p14:nvPr/>
              </p14:nvContentPartPr>
              <p14:xfrm>
                <a:off x="11132271" y="3965917"/>
                <a:ext cx="28080" cy="2196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12B71F2-C2D7-4C1B-1F5A-431CE72BA4C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124711" y="3958357"/>
                  <a:ext cx="432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E21D3227-F5D6-AFC6-310C-59A08FD3A48D}"/>
                    </a:ext>
                  </a:extLst>
                </p14:cNvPr>
                <p14:cNvContentPartPr/>
                <p14:nvPr/>
              </p14:nvContentPartPr>
              <p14:xfrm>
                <a:off x="11058471" y="4082557"/>
                <a:ext cx="107640" cy="226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E21D3227-F5D6-AFC6-310C-59A08FD3A48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050911" y="4074997"/>
                  <a:ext cx="1224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E824E1F-F54A-351A-FF6E-EF8F774151C7}"/>
                    </a:ext>
                  </a:extLst>
                </p14:cNvPr>
                <p14:cNvContentPartPr/>
                <p14:nvPr/>
              </p14:nvContentPartPr>
              <p14:xfrm>
                <a:off x="11185551" y="4079677"/>
                <a:ext cx="83160" cy="759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E824E1F-F54A-351A-FF6E-EF8F774151C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177991" y="4072117"/>
                  <a:ext cx="982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1298968-F4BB-A6C7-2A0D-698338835179}"/>
                    </a:ext>
                  </a:extLst>
                </p14:cNvPr>
                <p14:cNvContentPartPr/>
                <p14:nvPr/>
              </p14:nvContentPartPr>
              <p14:xfrm>
                <a:off x="11272311" y="3997597"/>
                <a:ext cx="6480" cy="1692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1298968-F4BB-A6C7-2A0D-69833883517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264751" y="3990037"/>
                  <a:ext cx="216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635A380-15E4-EA95-6CF4-3C9D82C33E18}"/>
                    </a:ext>
                  </a:extLst>
                </p14:cNvPr>
                <p14:cNvContentPartPr/>
                <p14:nvPr/>
              </p14:nvContentPartPr>
              <p14:xfrm>
                <a:off x="11271231" y="4136197"/>
                <a:ext cx="23040" cy="309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635A380-15E4-EA95-6CF4-3C9D82C33E1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263671" y="4128637"/>
                  <a:ext cx="38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A0050954-4593-510E-F0D6-C764237D5F97}"/>
                    </a:ext>
                  </a:extLst>
                </p14:cNvPr>
                <p14:cNvContentPartPr/>
                <p14:nvPr/>
              </p14:nvContentPartPr>
              <p14:xfrm>
                <a:off x="11333511" y="4073197"/>
                <a:ext cx="66600" cy="622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A0050954-4593-510E-F0D6-C764237D5F9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325951" y="4065637"/>
                  <a:ext cx="817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10EFCC3C-4241-2CF7-F710-20E1CA705818}"/>
                    </a:ext>
                  </a:extLst>
                </p14:cNvPr>
                <p14:cNvContentPartPr/>
                <p14:nvPr/>
              </p14:nvContentPartPr>
              <p14:xfrm>
                <a:off x="11401911" y="4083277"/>
                <a:ext cx="41760" cy="558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10EFCC3C-4241-2CF7-F710-20E1CA70581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394351" y="4075717"/>
                  <a:ext cx="568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3E0589F1-EF63-6543-1493-F075B6E933F9}"/>
                    </a:ext>
                  </a:extLst>
                </p14:cNvPr>
                <p14:cNvContentPartPr/>
                <p14:nvPr/>
              </p14:nvContentPartPr>
              <p14:xfrm>
                <a:off x="11452311" y="4078957"/>
                <a:ext cx="54360" cy="777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3E0589F1-EF63-6543-1493-F075B6E933F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445111" y="4071397"/>
                  <a:ext cx="691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AB6E80C4-146A-E259-8A2A-BFD908D96AD0}"/>
                    </a:ext>
                  </a:extLst>
                </p14:cNvPr>
                <p14:cNvContentPartPr/>
                <p14:nvPr/>
              </p14:nvContentPartPr>
              <p14:xfrm>
                <a:off x="10952631" y="4343917"/>
                <a:ext cx="63360" cy="2455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AB6E80C4-146A-E259-8A2A-BFD908D96AD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945071" y="4336357"/>
                  <a:ext cx="784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3C464099-79AD-2BD0-3FC4-2A0AAF8B5A88}"/>
                    </a:ext>
                  </a:extLst>
                </p14:cNvPr>
                <p14:cNvContentPartPr/>
                <p14:nvPr/>
              </p14:nvContentPartPr>
              <p14:xfrm>
                <a:off x="11048391" y="4377397"/>
                <a:ext cx="75240" cy="604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3C464099-79AD-2BD0-3FC4-2A0AAF8B5A8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040831" y="4369837"/>
                  <a:ext cx="90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9E370F3-652D-C039-8EE1-DFD249C03F30}"/>
                    </a:ext>
                  </a:extLst>
                </p14:cNvPr>
                <p14:cNvContentPartPr/>
                <p14:nvPr/>
              </p14:nvContentPartPr>
              <p14:xfrm>
                <a:off x="11156751" y="4329157"/>
                <a:ext cx="60120" cy="781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9E370F3-652D-C039-8EE1-DFD249C03F3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149191" y="4321597"/>
                  <a:ext cx="75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507BDFF0-94A6-DB97-847F-3593F7F112B5}"/>
                    </a:ext>
                  </a:extLst>
                </p14:cNvPr>
                <p14:cNvContentPartPr/>
                <p14:nvPr/>
              </p14:nvContentPartPr>
              <p14:xfrm>
                <a:off x="11248911" y="4271917"/>
                <a:ext cx="60480" cy="1335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507BDFF0-94A6-DB97-847F-3593F7F112B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241351" y="4264357"/>
                  <a:ext cx="756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D731C970-7D4F-E4D4-B5AC-FA870C98A9BF}"/>
                    </a:ext>
                  </a:extLst>
                </p14:cNvPr>
                <p14:cNvContentPartPr/>
                <p14:nvPr/>
              </p14:nvContentPartPr>
              <p14:xfrm>
                <a:off x="11374191" y="4350397"/>
                <a:ext cx="58680" cy="518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D731C970-7D4F-E4D4-B5AC-FA870C98A9B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366631" y="4342837"/>
                  <a:ext cx="738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26F56492-47CB-D8E8-1804-91A6D86C4732}"/>
                    </a:ext>
                  </a:extLst>
                </p14:cNvPr>
                <p14:cNvContentPartPr/>
                <p14:nvPr/>
              </p14:nvContentPartPr>
              <p14:xfrm>
                <a:off x="11460591" y="4257877"/>
                <a:ext cx="73800" cy="1404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26F56492-47CB-D8E8-1804-91A6D86C473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1453031" y="4250317"/>
                  <a:ext cx="889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5A963A7-29D0-2F1C-F046-4FBF80969774}"/>
                    </a:ext>
                  </a:extLst>
                </p14:cNvPr>
                <p14:cNvContentPartPr/>
                <p14:nvPr/>
              </p14:nvContentPartPr>
              <p14:xfrm>
                <a:off x="11566431" y="4328437"/>
                <a:ext cx="21960" cy="723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5A963A7-29D0-2F1C-F046-4FBF8096977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558871" y="4320877"/>
                  <a:ext cx="370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C374FAE-9244-37E4-51F3-7CAE375961FD}"/>
                    </a:ext>
                  </a:extLst>
                </p14:cNvPr>
                <p14:cNvContentPartPr/>
                <p14:nvPr/>
              </p14:nvContentPartPr>
              <p14:xfrm>
                <a:off x="11631231" y="4272637"/>
                <a:ext cx="10080" cy="1249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C374FAE-9244-37E4-51F3-7CAE375961F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623671" y="4265077"/>
                  <a:ext cx="252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228AA37-A3FE-EC52-2390-3884856F30E2}"/>
                    </a:ext>
                  </a:extLst>
                </p14:cNvPr>
                <p14:cNvContentPartPr/>
                <p14:nvPr/>
              </p14:nvContentPartPr>
              <p14:xfrm>
                <a:off x="11715471" y="4321597"/>
                <a:ext cx="3240" cy="410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228AA37-A3FE-EC52-2390-3884856F30E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707911" y="4314037"/>
                  <a:ext cx="183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533C7532-4971-B11B-2CCB-C790EE48B46A}"/>
                    </a:ext>
                  </a:extLst>
                </p14:cNvPr>
                <p14:cNvContentPartPr/>
                <p14:nvPr/>
              </p14:nvContentPartPr>
              <p14:xfrm>
                <a:off x="11783511" y="4225117"/>
                <a:ext cx="360" cy="1234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533C7532-4971-B11B-2CCB-C790EE48B46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775951" y="4217917"/>
                  <a:ext cx="15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5D55FEA-FD1F-B1C4-13D4-D05A1325F685}"/>
                    </a:ext>
                  </a:extLst>
                </p14:cNvPr>
                <p14:cNvContentPartPr/>
                <p14:nvPr/>
              </p14:nvContentPartPr>
              <p14:xfrm>
                <a:off x="11775591" y="4311877"/>
                <a:ext cx="43560" cy="234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5D55FEA-FD1F-B1C4-13D4-D05A1325F68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768031" y="4304317"/>
                  <a:ext cx="58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AA0D3822-C5D1-FF6C-103A-A6E73275CFEA}"/>
                    </a:ext>
                  </a:extLst>
                </p14:cNvPr>
                <p14:cNvContentPartPr/>
                <p14:nvPr/>
              </p14:nvContentPartPr>
              <p14:xfrm>
                <a:off x="11838951" y="4316197"/>
                <a:ext cx="60840" cy="486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AA0D3822-C5D1-FF6C-103A-A6E73275CFE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831391" y="4308637"/>
                  <a:ext cx="759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A921950-852F-44A7-2541-859DAA50D1D6}"/>
                    </a:ext>
                  </a:extLst>
                </p14:cNvPr>
                <p14:cNvContentPartPr/>
                <p14:nvPr/>
              </p14:nvContentPartPr>
              <p14:xfrm>
                <a:off x="11911671" y="4245997"/>
                <a:ext cx="19800" cy="24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A921950-852F-44A7-2541-859DAA50D1D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904111" y="4238437"/>
                  <a:ext cx="3456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78F9A343-DAE7-B3BC-6FB0-FB07980AD774}"/>
              </a:ext>
            </a:extLst>
          </p:cNvPr>
          <p:cNvGrpSpPr/>
          <p:nvPr/>
        </p:nvGrpSpPr>
        <p:grpSpPr>
          <a:xfrm>
            <a:off x="6752199" y="4008866"/>
            <a:ext cx="1519560" cy="311667"/>
            <a:chOff x="6752199" y="4008866"/>
            <a:chExt cx="1519560" cy="31166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622A5B9-6FB5-04E0-A006-9468BAB09F83}"/>
                    </a:ext>
                  </a:extLst>
                </p14:cNvPr>
                <p14:cNvContentPartPr/>
                <p14:nvPr/>
              </p14:nvContentPartPr>
              <p14:xfrm>
                <a:off x="6752199" y="4008866"/>
                <a:ext cx="175680" cy="126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622A5B9-6FB5-04E0-A006-9468BAB09F8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744639" y="4001306"/>
                  <a:ext cx="190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D6E70FC-B81C-88D2-26DC-53015C94A93F}"/>
                    </a:ext>
                  </a:extLst>
                </p14:cNvPr>
                <p14:cNvContentPartPr/>
                <p14:nvPr/>
              </p14:nvContentPartPr>
              <p14:xfrm>
                <a:off x="6789999" y="4011746"/>
                <a:ext cx="65520" cy="457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D6E70FC-B81C-88D2-26DC-53015C94A93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782439" y="4004186"/>
                  <a:ext cx="80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181D7F6-70E6-6D12-C872-E495AF7AA64C}"/>
                    </a:ext>
                  </a:extLst>
                </p14:cNvPr>
                <p14:cNvContentPartPr/>
                <p14:nvPr/>
              </p14:nvContentPartPr>
              <p14:xfrm>
                <a:off x="6852279" y="4020026"/>
                <a:ext cx="40680" cy="24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181D7F6-70E6-6D12-C872-E495AF7AA64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844719" y="4012466"/>
                  <a:ext cx="55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8D90958-5560-FF02-47DA-C2EC22B79571}"/>
                    </a:ext>
                  </a:extLst>
                </p14:cNvPr>
                <p14:cNvContentPartPr/>
                <p14:nvPr/>
              </p14:nvContentPartPr>
              <p14:xfrm>
                <a:off x="6870279" y="4064306"/>
                <a:ext cx="9000" cy="21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8D90958-5560-FF02-47DA-C2EC22B7957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862719" y="4056746"/>
                  <a:ext cx="23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B49DC24-DDB3-C4BC-AAB1-9170154C02DC}"/>
                    </a:ext>
                  </a:extLst>
                </p14:cNvPr>
                <p14:cNvContentPartPr/>
                <p14:nvPr/>
              </p14:nvContentPartPr>
              <p14:xfrm>
                <a:off x="6783879" y="4081226"/>
                <a:ext cx="120600" cy="349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B49DC24-DDB3-C4BC-AAB1-9170154C02D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776319" y="4073666"/>
                  <a:ext cx="1357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00DD0AC-BD83-BFDA-BDE7-9FC9D4401106}"/>
                    </a:ext>
                  </a:extLst>
                </p14:cNvPr>
                <p14:cNvContentPartPr/>
                <p14:nvPr/>
              </p14:nvContentPartPr>
              <p14:xfrm>
                <a:off x="6826719" y="4120466"/>
                <a:ext cx="92880" cy="226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00DD0AC-BD83-BFDA-BDE7-9FC9D440110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819159" y="4112906"/>
                  <a:ext cx="1080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EA69248-3D18-3E06-80CD-66B2AD503C8D}"/>
                    </a:ext>
                  </a:extLst>
                </p14:cNvPr>
                <p14:cNvContentPartPr/>
                <p14:nvPr/>
              </p14:nvContentPartPr>
              <p14:xfrm>
                <a:off x="6842559" y="4167626"/>
                <a:ext cx="49680" cy="14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EA69248-3D18-3E06-80CD-66B2AD503C8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34999" y="4160066"/>
                  <a:ext cx="64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90BD4A7-710A-9658-560E-C10BCBF27E88}"/>
                    </a:ext>
                  </a:extLst>
                </p14:cNvPr>
                <p14:cNvContentPartPr/>
                <p14:nvPr/>
              </p14:nvContentPartPr>
              <p14:xfrm>
                <a:off x="6857319" y="4176626"/>
                <a:ext cx="77760" cy="774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90BD4A7-710A-9658-560E-C10BCBF27E8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49759" y="4169066"/>
                  <a:ext cx="928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B25621E-A7D3-F0D5-663C-3563AF64251B}"/>
                    </a:ext>
                  </a:extLst>
                </p14:cNvPr>
                <p14:cNvContentPartPr/>
                <p14:nvPr/>
              </p14:nvContentPartPr>
              <p14:xfrm>
                <a:off x="7003839" y="4057466"/>
                <a:ext cx="61920" cy="554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B25621E-A7D3-F0D5-663C-3563AF64251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996279" y="4049906"/>
                  <a:ext cx="770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FAC9F95-2356-FD2E-D059-644A471F9FAD}"/>
                    </a:ext>
                  </a:extLst>
                </p14:cNvPr>
                <p14:cNvContentPartPr/>
                <p14:nvPr/>
              </p14:nvContentPartPr>
              <p14:xfrm>
                <a:off x="7099599" y="4054586"/>
                <a:ext cx="1440" cy="91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FAC9F95-2356-FD2E-D059-644A471F9FA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092039" y="4047026"/>
                  <a:ext cx="165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B3839CF-5001-44FC-B9F9-21006AC016F5}"/>
                    </a:ext>
                  </a:extLst>
                </p14:cNvPr>
                <p14:cNvContentPartPr/>
                <p14:nvPr/>
              </p14:nvContentPartPr>
              <p14:xfrm>
                <a:off x="7099239" y="4078706"/>
                <a:ext cx="77760" cy="259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B3839CF-5001-44FC-B9F9-21006AC016F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091679" y="4071146"/>
                  <a:ext cx="928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293CC706-0FD4-F76E-175A-14FC5ABB62FE}"/>
                    </a:ext>
                  </a:extLst>
                </p14:cNvPr>
                <p14:cNvContentPartPr/>
                <p14:nvPr/>
              </p14:nvContentPartPr>
              <p14:xfrm>
                <a:off x="7242159" y="4020386"/>
                <a:ext cx="55080" cy="111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293CC706-0FD4-F76E-175A-14FC5ABB62F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234599" y="4012826"/>
                  <a:ext cx="702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26EC8E5-EC12-4283-3C66-7AA9D1359D3F}"/>
                    </a:ext>
                  </a:extLst>
                </p14:cNvPr>
                <p14:cNvContentPartPr/>
                <p14:nvPr/>
              </p14:nvContentPartPr>
              <p14:xfrm>
                <a:off x="7224159" y="4074746"/>
                <a:ext cx="41400" cy="61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26EC8E5-EC12-4283-3C66-7AA9D1359D3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216599" y="4067186"/>
                  <a:ext cx="56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C80CBC6-7285-590E-DD57-EF0B90B07FCA}"/>
                    </a:ext>
                  </a:extLst>
                </p14:cNvPr>
                <p14:cNvContentPartPr/>
                <p14:nvPr/>
              </p14:nvContentPartPr>
              <p14:xfrm>
                <a:off x="7247199" y="4092386"/>
                <a:ext cx="43920" cy="594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C80CBC6-7285-590E-DD57-EF0B90B07FC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239639" y="4084826"/>
                  <a:ext cx="590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D7B88F7-6FE3-1035-2925-FA5E9970E766}"/>
                    </a:ext>
                  </a:extLst>
                </p14:cNvPr>
                <p14:cNvContentPartPr/>
                <p14:nvPr/>
              </p14:nvContentPartPr>
              <p14:xfrm>
                <a:off x="7368159" y="4018226"/>
                <a:ext cx="7560" cy="972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D7B88F7-6FE3-1035-2925-FA5E9970E76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360959" y="4010666"/>
                  <a:ext cx="226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C7509A8D-F190-1034-F17C-2036081FDE84}"/>
                    </a:ext>
                  </a:extLst>
                </p14:cNvPr>
                <p14:cNvContentPartPr/>
                <p14:nvPr/>
              </p14:nvContentPartPr>
              <p14:xfrm>
                <a:off x="7375719" y="4070066"/>
                <a:ext cx="55080" cy="15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C7509A8D-F190-1034-F17C-2036081FDE8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368519" y="4062866"/>
                  <a:ext cx="702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C49BB81-3DFF-514D-2C29-D792CD3DE4DF}"/>
                    </a:ext>
                  </a:extLst>
                </p14:cNvPr>
                <p14:cNvContentPartPr/>
                <p14:nvPr/>
              </p14:nvContentPartPr>
              <p14:xfrm>
                <a:off x="7292199" y="4177346"/>
                <a:ext cx="86760" cy="648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C49BB81-3DFF-514D-2C29-D792CD3DE4D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284639" y="4170146"/>
                  <a:ext cx="1018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14228A3-CAC6-C775-B4F3-687203433507}"/>
                    </a:ext>
                  </a:extLst>
                </p14:cNvPr>
                <p14:cNvContentPartPr/>
                <p14:nvPr/>
              </p14:nvContentPartPr>
              <p14:xfrm>
                <a:off x="7464639" y="4047746"/>
                <a:ext cx="57960" cy="846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14228A3-CAC6-C775-B4F3-68720343350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457439" y="4040186"/>
                  <a:ext cx="730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B4E0D17-935E-CA73-863A-9F5B9C75363F}"/>
                    </a:ext>
                  </a:extLst>
                </p14:cNvPr>
                <p14:cNvContentPartPr/>
                <p14:nvPr/>
              </p14:nvContentPartPr>
              <p14:xfrm>
                <a:off x="7512159" y="4071866"/>
                <a:ext cx="46800" cy="378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B4E0D17-935E-CA73-863A-9F5B9C75363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504599" y="4064306"/>
                  <a:ext cx="619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759EF46-F9AA-7E7E-F5DD-A09A9205AAD7}"/>
                    </a:ext>
                  </a:extLst>
                </p14:cNvPr>
                <p14:cNvContentPartPr/>
                <p14:nvPr/>
              </p14:nvContentPartPr>
              <p14:xfrm>
                <a:off x="7576239" y="4036226"/>
                <a:ext cx="15480" cy="925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759EF46-F9AA-7E7E-F5DD-A09A9205AAD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569039" y="4028666"/>
                  <a:ext cx="306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54913C8-F1AB-1E5F-4232-AE0352E7D41B}"/>
                    </a:ext>
                  </a:extLst>
                </p14:cNvPr>
                <p14:cNvContentPartPr/>
                <p14:nvPr/>
              </p14:nvContentPartPr>
              <p14:xfrm>
                <a:off x="7656879" y="4060706"/>
                <a:ext cx="56520" cy="583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54913C8-F1AB-1E5F-4232-AE0352E7D41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649319" y="4053506"/>
                  <a:ext cx="716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46F029F1-93A0-21F4-741F-71467BDAB47F}"/>
                    </a:ext>
                  </a:extLst>
                </p14:cNvPr>
                <p14:cNvContentPartPr/>
                <p14:nvPr/>
              </p14:nvContentPartPr>
              <p14:xfrm>
                <a:off x="7762359" y="4060346"/>
                <a:ext cx="60840" cy="54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46F029F1-93A0-21F4-741F-71467BDAB47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754799" y="4052786"/>
                  <a:ext cx="75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98BFC3F-6729-ABA3-59E8-B6F3CD8CC114}"/>
                    </a:ext>
                  </a:extLst>
                </p14:cNvPr>
                <p14:cNvContentPartPr/>
                <p14:nvPr/>
              </p14:nvContentPartPr>
              <p14:xfrm>
                <a:off x="7752639" y="4086986"/>
                <a:ext cx="43920" cy="244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98BFC3F-6729-ABA3-59E8-B6F3CD8CC11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745079" y="4079426"/>
                  <a:ext cx="590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B4C6C69D-2A31-F8BA-9B5C-4BF75DE4AE28}"/>
                    </a:ext>
                  </a:extLst>
                </p14:cNvPr>
                <p14:cNvContentPartPr/>
                <p14:nvPr/>
              </p14:nvContentPartPr>
              <p14:xfrm>
                <a:off x="7805919" y="4029386"/>
                <a:ext cx="32040" cy="1407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B4C6C69D-2A31-F8BA-9B5C-4BF75DE4AE2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798359" y="4021826"/>
                  <a:ext cx="471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C92F828-2F81-7913-8967-5790F0260048}"/>
                    </a:ext>
                  </a:extLst>
                </p14:cNvPr>
                <p14:cNvContentPartPr/>
                <p14:nvPr/>
              </p14:nvContentPartPr>
              <p14:xfrm>
                <a:off x="7867839" y="4029026"/>
                <a:ext cx="18360" cy="1267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C92F828-2F81-7913-8967-5790F026004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860279" y="4021466"/>
                  <a:ext cx="334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13545B3-65B1-9AE4-0F49-15475F7C12C1}"/>
                    </a:ext>
                  </a:extLst>
                </p14:cNvPr>
                <p14:cNvContentPartPr/>
                <p14:nvPr/>
              </p14:nvContentPartPr>
              <p14:xfrm>
                <a:off x="7975479" y="4034786"/>
                <a:ext cx="54360" cy="824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13545B3-65B1-9AE4-0F49-15475F7C12C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967919" y="4027226"/>
                  <a:ext cx="694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D9042BC-4C6E-1795-DDEF-0B6C3CB0BF5B}"/>
                    </a:ext>
                  </a:extLst>
                </p14:cNvPr>
                <p14:cNvContentPartPr/>
                <p14:nvPr/>
              </p14:nvContentPartPr>
              <p14:xfrm>
                <a:off x="7974759" y="4131266"/>
                <a:ext cx="19800" cy="630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D9042BC-4C6E-1795-DDEF-0B6C3CB0BF5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967199" y="4123706"/>
                  <a:ext cx="349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E944C87-805D-3182-0FA9-7726A4FB87D7}"/>
                    </a:ext>
                  </a:extLst>
                </p14:cNvPr>
                <p14:cNvContentPartPr/>
                <p14:nvPr/>
              </p14:nvContentPartPr>
              <p14:xfrm>
                <a:off x="8032359" y="4137026"/>
                <a:ext cx="2880" cy="73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E944C87-805D-3182-0FA9-7726A4FB87D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024799" y="4129466"/>
                  <a:ext cx="17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49C2926-E5B0-A0B6-113B-2E383E11B6A1}"/>
                    </a:ext>
                  </a:extLst>
                </p14:cNvPr>
                <p14:cNvContentPartPr/>
                <p14:nvPr/>
              </p14:nvContentPartPr>
              <p14:xfrm>
                <a:off x="7880799" y="4269146"/>
                <a:ext cx="390960" cy="45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49C2926-E5B0-A0B6-113B-2E383E11B6A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873239" y="4261586"/>
                  <a:ext cx="4060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47072B57-B095-0F6D-DFA3-BDF250B88EBE}"/>
                    </a:ext>
                  </a:extLst>
                </p14:cNvPr>
                <p14:cNvContentPartPr/>
                <p14:nvPr/>
              </p14:nvContentPartPr>
              <p14:xfrm>
                <a:off x="6814730" y="4264013"/>
                <a:ext cx="1335600" cy="565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47072B57-B095-0F6D-DFA3-BDF250B88EB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807170" y="4256813"/>
                  <a:ext cx="135072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uppo 172">
            <a:extLst>
              <a:ext uri="{FF2B5EF4-FFF2-40B4-BE49-F238E27FC236}">
                <a16:creationId xmlns:a16="http://schemas.microsoft.com/office/drawing/2014/main" id="{FEE80AC8-D137-ECBD-C8B7-551857FB70DC}"/>
              </a:ext>
            </a:extLst>
          </p:cNvPr>
          <p:cNvGrpSpPr/>
          <p:nvPr/>
        </p:nvGrpSpPr>
        <p:grpSpPr>
          <a:xfrm>
            <a:off x="7347461" y="4893284"/>
            <a:ext cx="290520" cy="137880"/>
            <a:chOff x="7347461" y="4893284"/>
            <a:chExt cx="290520" cy="13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83BACA6C-6B53-DFE4-6E92-3E0EC66CC62F}"/>
                    </a:ext>
                  </a:extLst>
                </p14:cNvPr>
                <p14:cNvContentPartPr/>
                <p14:nvPr/>
              </p14:nvContentPartPr>
              <p14:xfrm>
                <a:off x="7347461" y="4893284"/>
                <a:ext cx="90360" cy="1141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83BACA6C-6B53-DFE4-6E92-3E0EC66CC62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339901" y="4885724"/>
                  <a:ext cx="1054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F884C38B-B30B-8AE8-06AC-C3AD1D3D02B5}"/>
                    </a:ext>
                  </a:extLst>
                </p14:cNvPr>
                <p14:cNvContentPartPr/>
                <p14:nvPr/>
              </p14:nvContentPartPr>
              <p14:xfrm>
                <a:off x="7481021" y="4901924"/>
                <a:ext cx="53280" cy="1202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F884C38B-B30B-8AE8-06AC-C3AD1D3D02B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473461" y="4894364"/>
                  <a:ext cx="680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F8E36D2D-80CC-45A9-DAAC-2E1072B58E77}"/>
                    </a:ext>
                  </a:extLst>
                </p14:cNvPr>
                <p14:cNvContentPartPr/>
                <p14:nvPr/>
              </p14:nvContentPartPr>
              <p14:xfrm>
                <a:off x="7562381" y="4937924"/>
                <a:ext cx="75600" cy="932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F8E36D2D-80CC-45A9-DAAC-2E1072B58E77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554821" y="4930364"/>
                  <a:ext cx="9072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uppo 170">
            <a:extLst>
              <a:ext uri="{FF2B5EF4-FFF2-40B4-BE49-F238E27FC236}">
                <a16:creationId xmlns:a16="http://schemas.microsoft.com/office/drawing/2014/main" id="{872259B5-89A7-663E-8F3C-14E6B22A508A}"/>
              </a:ext>
            </a:extLst>
          </p:cNvPr>
          <p:cNvGrpSpPr/>
          <p:nvPr/>
        </p:nvGrpSpPr>
        <p:grpSpPr>
          <a:xfrm>
            <a:off x="7942181" y="4813724"/>
            <a:ext cx="86400" cy="201600"/>
            <a:chOff x="7942181" y="4813724"/>
            <a:chExt cx="8640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6685C76C-4372-838D-5143-F09F9362AD8D}"/>
                    </a:ext>
                  </a:extLst>
                </p14:cNvPr>
                <p14:cNvContentPartPr/>
                <p14:nvPr/>
              </p14:nvContentPartPr>
              <p14:xfrm>
                <a:off x="7942181" y="4921724"/>
                <a:ext cx="6840" cy="936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6685C76C-4372-838D-5143-F09F9362AD8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934621" y="4914164"/>
                  <a:ext cx="219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D8C9F7E5-EDBA-70AD-723A-F07D8A8C22CF}"/>
                    </a:ext>
                  </a:extLst>
                </p14:cNvPr>
                <p14:cNvContentPartPr/>
                <p14:nvPr/>
              </p14:nvContentPartPr>
              <p14:xfrm>
                <a:off x="8024621" y="4813724"/>
                <a:ext cx="3960" cy="1954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D8C9F7E5-EDBA-70AD-723A-F07D8A8C22C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017061" y="4806164"/>
                  <a:ext cx="19080" cy="21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" name="Gruppo 168">
            <a:extLst>
              <a:ext uri="{FF2B5EF4-FFF2-40B4-BE49-F238E27FC236}">
                <a16:creationId xmlns:a16="http://schemas.microsoft.com/office/drawing/2014/main" id="{6639277B-F438-0AAB-63D1-F54E1AF732A0}"/>
              </a:ext>
            </a:extLst>
          </p:cNvPr>
          <p:cNvGrpSpPr/>
          <p:nvPr/>
        </p:nvGrpSpPr>
        <p:grpSpPr>
          <a:xfrm>
            <a:off x="8243141" y="4845404"/>
            <a:ext cx="419400" cy="204120"/>
            <a:chOff x="8243141" y="4845404"/>
            <a:chExt cx="419400" cy="20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DF9E5A2B-4768-7CCA-023B-F6B81CBF8B6D}"/>
                    </a:ext>
                  </a:extLst>
                </p14:cNvPr>
                <p14:cNvContentPartPr/>
                <p14:nvPr/>
              </p14:nvContentPartPr>
              <p14:xfrm>
                <a:off x="8243141" y="4845404"/>
                <a:ext cx="13320" cy="2041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DF9E5A2B-4768-7CCA-023B-F6B81CBF8B6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235581" y="4837844"/>
                  <a:ext cx="284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0473E8DF-26A1-D8A9-2F6E-5D862FEE93D5}"/>
                    </a:ext>
                  </a:extLst>
                </p14:cNvPr>
                <p14:cNvContentPartPr/>
                <p14:nvPr/>
              </p14:nvContentPartPr>
              <p14:xfrm>
                <a:off x="8254661" y="4935044"/>
                <a:ext cx="51120" cy="360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0473E8DF-26A1-D8A9-2F6E-5D862FEE93D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247101" y="4927484"/>
                  <a:ext cx="662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C229A2E9-D5BE-4E60-429A-5E187D169DC0}"/>
                    </a:ext>
                  </a:extLst>
                </p14:cNvPr>
                <p14:cNvContentPartPr/>
                <p14:nvPr/>
              </p14:nvContentPartPr>
              <p14:xfrm>
                <a:off x="8332061" y="4899404"/>
                <a:ext cx="43560" cy="1144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C229A2E9-D5BE-4E60-429A-5E187D169DC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324501" y="4891844"/>
                  <a:ext cx="586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CC3C65E9-EACE-7CD7-0A26-3021EF96C6D1}"/>
                    </a:ext>
                  </a:extLst>
                </p14:cNvPr>
                <p14:cNvContentPartPr/>
                <p14:nvPr/>
              </p14:nvContentPartPr>
              <p14:xfrm>
                <a:off x="8428181" y="4919564"/>
                <a:ext cx="67680" cy="651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CC3C65E9-EACE-7CD7-0A26-3021EF96C6D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420621" y="4912004"/>
                  <a:ext cx="828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977144B5-2C69-3958-985A-8A3DBF986D18}"/>
                    </a:ext>
                  </a:extLst>
                </p14:cNvPr>
                <p14:cNvContentPartPr/>
                <p14:nvPr/>
              </p14:nvContentPartPr>
              <p14:xfrm>
                <a:off x="8530061" y="4897244"/>
                <a:ext cx="53280" cy="1353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977144B5-2C69-3958-985A-8A3DBF986D1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522501" y="4889684"/>
                  <a:ext cx="680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652AD29D-7E53-85F1-7756-E4B23DA921F2}"/>
                    </a:ext>
                  </a:extLst>
                </p14:cNvPr>
                <p14:cNvContentPartPr/>
                <p14:nvPr/>
              </p14:nvContentPartPr>
              <p14:xfrm>
                <a:off x="8613581" y="4909124"/>
                <a:ext cx="48960" cy="716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652AD29D-7E53-85F1-7756-E4B23DA921F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606021" y="4901564"/>
                  <a:ext cx="6408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" name="Gruppo 184">
            <a:extLst>
              <a:ext uri="{FF2B5EF4-FFF2-40B4-BE49-F238E27FC236}">
                <a16:creationId xmlns:a16="http://schemas.microsoft.com/office/drawing/2014/main" id="{1C1C30D0-19F0-6A9B-ED62-FB47D6E44311}"/>
              </a:ext>
            </a:extLst>
          </p:cNvPr>
          <p:cNvGrpSpPr/>
          <p:nvPr/>
        </p:nvGrpSpPr>
        <p:grpSpPr>
          <a:xfrm>
            <a:off x="8947661" y="4839644"/>
            <a:ext cx="152280" cy="174240"/>
            <a:chOff x="8947661" y="4839644"/>
            <a:chExt cx="152280" cy="1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8F8CB1B5-ED79-F136-DE77-6827032FBB53}"/>
                    </a:ext>
                  </a:extLst>
                </p14:cNvPr>
                <p14:cNvContentPartPr/>
                <p14:nvPr/>
              </p14:nvContentPartPr>
              <p14:xfrm>
                <a:off x="8949101" y="4892924"/>
                <a:ext cx="5400" cy="630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8F8CB1B5-ED79-F136-DE77-6827032FBB5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941541" y="4885364"/>
                  <a:ext cx="205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C77C511A-DB09-30A9-FFBF-87F8FD6425F6}"/>
                    </a:ext>
                  </a:extLst>
                </p14:cNvPr>
                <p14:cNvContentPartPr/>
                <p14:nvPr/>
              </p14:nvContentPartPr>
              <p14:xfrm>
                <a:off x="8947661" y="4915964"/>
                <a:ext cx="85680" cy="979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C77C511A-DB09-30A9-FFBF-87F8FD6425F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940101" y="4908404"/>
                  <a:ext cx="1008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A0E42906-D216-32FD-9165-21539CFFF702}"/>
                    </a:ext>
                  </a:extLst>
                </p14:cNvPr>
                <p14:cNvContentPartPr/>
                <p14:nvPr/>
              </p14:nvContentPartPr>
              <p14:xfrm>
                <a:off x="9029381" y="4839644"/>
                <a:ext cx="70560" cy="417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A0E42906-D216-32FD-9165-21539CFFF70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022181" y="4832084"/>
                  <a:ext cx="8568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033EA8F2-C5C0-76CE-3C61-FA2E491B67F4}"/>
              </a:ext>
            </a:extLst>
          </p:cNvPr>
          <p:cNvGrpSpPr/>
          <p:nvPr/>
        </p:nvGrpSpPr>
        <p:grpSpPr>
          <a:xfrm>
            <a:off x="9276341" y="4765124"/>
            <a:ext cx="384840" cy="242640"/>
            <a:chOff x="9276341" y="4765124"/>
            <a:chExt cx="384840" cy="24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420956BE-E350-F961-8ED1-42765EA5F1E9}"/>
                    </a:ext>
                  </a:extLst>
                </p14:cNvPr>
                <p14:cNvContentPartPr/>
                <p14:nvPr/>
              </p14:nvContentPartPr>
              <p14:xfrm>
                <a:off x="9276341" y="4793564"/>
                <a:ext cx="88920" cy="1782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420956BE-E350-F961-8ED1-42765EA5F1E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268781" y="4786364"/>
                  <a:ext cx="104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EDFC413F-AC3A-2104-C730-DFE74A2DB3DC}"/>
                    </a:ext>
                  </a:extLst>
                </p14:cNvPr>
                <p14:cNvContentPartPr/>
                <p14:nvPr/>
              </p14:nvContentPartPr>
              <p14:xfrm>
                <a:off x="9409901" y="4893284"/>
                <a:ext cx="53280" cy="1144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EDFC413F-AC3A-2104-C730-DFE74A2DB3D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402341" y="4885724"/>
                  <a:ext cx="680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F39A62EB-FBEE-ADFD-2362-6E1CB914047A}"/>
                    </a:ext>
                  </a:extLst>
                </p14:cNvPr>
                <p14:cNvContentPartPr/>
                <p14:nvPr/>
              </p14:nvContentPartPr>
              <p14:xfrm>
                <a:off x="9500621" y="4789964"/>
                <a:ext cx="29160" cy="1706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F39A62EB-FBEE-ADFD-2362-6E1CB914047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493061" y="4782404"/>
                  <a:ext cx="442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5D8D0A5C-7BB2-0D8A-AF49-3AA30126A764}"/>
                    </a:ext>
                  </a:extLst>
                </p14:cNvPr>
                <p14:cNvContentPartPr/>
                <p14:nvPr/>
              </p14:nvContentPartPr>
              <p14:xfrm>
                <a:off x="9544541" y="4765124"/>
                <a:ext cx="13320" cy="1688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5D8D0A5C-7BB2-0D8A-AF49-3AA30126A76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536981" y="4757564"/>
                  <a:ext cx="284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B6F8085B-8289-F485-4E7C-20F4F303FFFA}"/>
                    </a:ext>
                  </a:extLst>
                </p14:cNvPr>
                <p14:cNvContentPartPr/>
                <p14:nvPr/>
              </p14:nvContentPartPr>
              <p14:xfrm>
                <a:off x="9600701" y="4863404"/>
                <a:ext cx="60480" cy="986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B6F8085B-8289-F485-4E7C-20F4F303FFF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593501" y="4855844"/>
                  <a:ext cx="7560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B26B8534-13D0-0452-F827-B9EA6AFDCD7F}"/>
              </a:ext>
            </a:extLst>
          </p:cNvPr>
          <p:cNvGrpSpPr/>
          <p:nvPr/>
        </p:nvGrpSpPr>
        <p:grpSpPr>
          <a:xfrm>
            <a:off x="10115157" y="4847515"/>
            <a:ext cx="510480" cy="218160"/>
            <a:chOff x="10115157" y="4847515"/>
            <a:chExt cx="510480" cy="21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75506012-0236-159B-FCC1-6970D78D4DC8}"/>
                    </a:ext>
                  </a:extLst>
                </p14:cNvPr>
                <p14:cNvContentPartPr/>
                <p14:nvPr/>
              </p14:nvContentPartPr>
              <p14:xfrm>
                <a:off x="10115157" y="4851835"/>
                <a:ext cx="74880" cy="2138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75506012-0236-159B-FCC1-6970D78D4DC8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107597" y="4844275"/>
                  <a:ext cx="896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C66089AC-41F3-BBD2-B21D-C8179F10E220}"/>
                    </a:ext>
                  </a:extLst>
                </p14:cNvPr>
                <p14:cNvContentPartPr/>
                <p14:nvPr/>
              </p14:nvContentPartPr>
              <p14:xfrm>
                <a:off x="10212357" y="4872715"/>
                <a:ext cx="67320" cy="1206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C66089AC-41F3-BBD2-B21D-C8179F10E22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204797" y="4865155"/>
                  <a:ext cx="820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8A001F01-4E33-0EE8-62DE-1CF864813F41}"/>
                    </a:ext>
                  </a:extLst>
                </p14:cNvPr>
                <p14:cNvContentPartPr/>
                <p14:nvPr/>
              </p14:nvContentPartPr>
              <p14:xfrm>
                <a:off x="10296597" y="4906555"/>
                <a:ext cx="68040" cy="637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8A001F01-4E33-0EE8-62DE-1CF864813F4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289037" y="4898995"/>
                  <a:ext cx="831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484BF3D7-A5FD-8FD9-97C4-A9AD26BDB4D3}"/>
                    </a:ext>
                  </a:extLst>
                </p14:cNvPr>
                <p14:cNvContentPartPr/>
                <p14:nvPr/>
              </p14:nvContentPartPr>
              <p14:xfrm>
                <a:off x="10378677" y="4875235"/>
                <a:ext cx="64800" cy="954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484BF3D7-A5FD-8FD9-97C4-A9AD26BDB4D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371117" y="4867675"/>
                  <a:ext cx="79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142DF10C-547C-5CBE-35EB-9502B16B0398}"/>
                    </a:ext>
                  </a:extLst>
                </p14:cNvPr>
                <p14:cNvContentPartPr/>
                <p14:nvPr/>
              </p14:nvContentPartPr>
              <p14:xfrm>
                <a:off x="10476597" y="4900435"/>
                <a:ext cx="9720" cy="489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142DF10C-547C-5CBE-35EB-9502B16B039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469037" y="4892875"/>
                  <a:ext cx="248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43D66BC-D4FA-6508-FC58-C78F63D1C31E}"/>
                    </a:ext>
                  </a:extLst>
                </p14:cNvPr>
                <p14:cNvContentPartPr/>
                <p14:nvPr/>
              </p14:nvContentPartPr>
              <p14:xfrm>
                <a:off x="10525917" y="4906195"/>
                <a:ext cx="60480" cy="568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43D66BC-D4FA-6508-FC58-C78F63D1C31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518357" y="4898635"/>
                  <a:ext cx="756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82F523E7-14E0-7AA6-EDE4-BAA7848B2D27}"/>
                    </a:ext>
                  </a:extLst>
                </p14:cNvPr>
                <p14:cNvContentPartPr/>
                <p14:nvPr/>
              </p14:nvContentPartPr>
              <p14:xfrm>
                <a:off x="10573077" y="4847515"/>
                <a:ext cx="52560" cy="36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82F523E7-14E0-7AA6-EDE4-BAA7848B2D27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565517" y="4839955"/>
                  <a:ext cx="6768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26AF117D-9CCA-2727-E8E8-2FD70B4F4EEB}"/>
              </a:ext>
            </a:extLst>
          </p:cNvPr>
          <p:cNvGrpSpPr/>
          <p:nvPr/>
        </p:nvGrpSpPr>
        <p:grpSpPr>
          <a:xfrm>
            <a:off x="11560917" y="4878475"/>
            <a:ext cx="390600" cy="118440"/>
            <a:chOff x="11560917" y="4878475"/>
            <a:chExt cx="39060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BDAE0E6-C3D8-7A97-CC72-A69B5399854D}"/>
                    </a:ext>
                  </a:extLst>
                </p14:cNvPr>
                <p14:cNvContentPartPr/>
                <p14:nvPr/>
              </p14:nvContentPartPr>
              <p14:xfrm>
                <a:off x="11560917" y="4918075"/>
                <a:ext cx="99360" cy="788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BDAE0E6-C3D8-7A97-CC72-A69B5399854D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1553357" y="4910515"/>
                  <a:ext cx="1144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A0C2E81-CBEA-6811-B536-5CBC2A77F02C}"/>
                    </a:ext>
                  </a:extLst>
                </p14:cNvPr>
                <p14:cNvContentPartPr/>
                <p14:nvPr/>
              </p14:nvContentPartPr>
              <p14:xfrm>
                <a:off x="11657757" y="4888195"/>
                <a:ext cx="45000" cy="1011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A0C2E81-CBEA-6811-B536-5CBC2A77F02C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1650197" y="4880635"/>
                  <a:ext cx="601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22429603-DD36-D701-9B51-B3AF68C5ABDC}"/>
                    </a:ext>
                  </a:extLst>
                </p14:cNvPr>
                <p14:cNvContentPartPr/>
                <p14:nvPr/>
              </p14:nvContentPartPr>
              <p14:xfrm>
                <a:off x="11752437" y="4907275"/>
                <a:ext cx="30600" cy="777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22429603-DD36-D701-9B51-B3AF68C5ABDC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1744877" y="4899715"/>
                  <a:ext cx="457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0EEECE1-C0DC-64FA-7751-60A40C59F569}"/>
                    </a:ext>
                  </a:extLst>
                </p14:cNvPr>
                <p14:cNvContentPartPr/>
                <p14:nvPr/>
              </p14:nvContentPartPr>
              <p14:xfrm>
                <a:off x="11821557" y="4890715"/>
                <a:ext cx="9720" cy="658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0EEECE1-C0DC-64FA-7751-60A40C59F569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1813997" y="4883515"/>
                  <a:ext cx="248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C37842A-6630-2150-2D55-0090847A2B90}"/>
                    </a:ext>
                  </a:extLst>
                </p14:cNvPr>
                <p14:cNvContentPartPr/>
                <p14:nvPr/>
              </p14:nvContentPartPr>
              <p14:xfrm>
                <a:off x="11873397" y="4878475"/>
                <a:ext cx="78120" cy="982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C37842A-6630-2150-2D55-0090847A2B9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1865837" y="4870915"/>
                  <a:ext cx="93240" cy="11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206" name="Input penna 205">
                <a:extLst>
                  <a:ext uri="{FF2B5EF4-FFF2-40B4-BE49-F238E27FC236}">
                    <a16:creationId xmlns:a16="http://schemas.microsoft.com/office/drawing/2014/main" id="{6649A297-3570-7CD8-0694-CF9CA3A6E591}"/>
                  </a:ext>
                </a:extLst>
              </p14:cNvPr>
              <p14:cNvContentPartPr/>
              <p14:nvPr/>
            </p14:nvContentPartPr>
            <p14:xfrm>
              <a:off x="10883397" y="5096635"/>
              <a:ext cx="1171440" cy="106920"/>
            </p14:xfrm>
          </p:contentPart>
        </mc:Choice>
        <mc:Fallback>
          <p:pic>
            <p:nvPicPr>
              <p:cNvPr id="206" name="Input penna 205">
                <a:extLst>
                  <a:ext uri="{FF2B5EF4-FFF2-40B4-BE49-F238E27FC236}">
                    <a16:creationId xmlns:a16="http://schemas.microsoft.com/office/drawing/2014/main" id="{6649A297-3570-7CD8-0694-CF9CA3A6E591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10875837" y="5089075"/>
                <a:ext cx="1186560" cy="12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1F235E4C-C402-FE8F-FB93-93907532552B}"/>
              </a:ext>
            </a:extLst>
          </p:cNvPr>
          <p:cNvGrpSpPr/>
          <p:nvPr/>
        </p:nvGrpSpPr>
        <p:grpSpPr>
          <a:xfrm>
            <a:off x="10820757" y="4748515"/>
            <a:ext cx="563040" cy="238680"/>
            <a:chOff x="10820757" y="4748515"/>
            <a:chExt cx="563040" cy="23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E13F7D2-24CF-D7E9-CE32-4527645CE9D8}"/>
                    </a:ext>
                  </a:extLst>
                </p14:cNvPr>
                <p14:cNvContentPartPr/>
                <p14:nvPr/>
              </p14:nvContentPartPr>
              <p14:xfrm>
                <a:off x="10900677" y="4910875"/>
                <a:ext cx="85680" cy="763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E13F7D2-24CF-D7E9-CE32-4527645CE9D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0893117" y="4903315"/>
                  <a:ext cx="1008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7EBCDE7-F9DB-567A-BF17-235E05ED96D5}"/>
                    </a:ext>
                  </a:extLst>
                </p14:cNvPr>
                <p14:cNvContentPartPr/>
                <p14:nvPr/>
              </p14:nvContentPartPr>
              <p14:xfrm>
                <a:off x="10989597" y="4883515"/>
                <a:ext cx="52920" cy="684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7EBCDE7-F9DB-567A-BF17-235E05ED96D5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0982037" y="4875955"/>
                  <a:ext cx="680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8C33264-6847-D338-2283-8758C7166F0B}"/>
                    </a:ext>
                  </a:extLst>
                </p14:cNvPr>
                <p14:cNvContentPartPr/>
                <p14:nvPr/>
              </p14:nvContentPartPr>
              <p14:xfrm>
                <a:off x="11078877" y="4874515"/>
                <a:ext cx="50040" cy="831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8C33264-6847-D338-2283-8758C7166F0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1071317" y="4867315"/>
                  <a:ext cx="651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7465BD2-3BF3-F85A-C4FD-0BFA9B9917A8}"/>
                    </a:ext>
                  </a:extLst>
                </p14:cNvPr>
                <p14:cNvContentPartPr/>
                <p14:nvPr/>
              </p14:nvContentPartPr>
              <p14:xfrm>
                <a:off x="11167077" y="4803235"/>
                <a:ext cx="13320" cy="133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7465BD2-3BF3-F85A-C4FD-0BFA9B9917A8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1159517" y="4795675"/>
                  <a:ext cx="284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0221942D-5417-A31A-0ACD-C29F9CD21BBA}"/>
                    </a:ext>
                  </a:extLst>
                </p14:cNvPr>
                <p14:cNvContentPartPr/>
                <p14:nvPr/>
              </p14:nvContentPartPr>
              <p14:xfrm>
                <a:off x="11200197" y="4877395"/>
                <a:ext cx="9360" cy="860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0221942D-5417-A31A-0ACD-C29F9CD21BBA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1192637" y="4869835"/>
                  <a:ext cx="244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3EB2620-5B08-E3C3-0D98-D25F2DF50125}"/>
                    </a:ext>
                  </a:extLst>
                </p14:cNvPr>
                <p14:cNvContentPartPr/>
                <p14:nvPr/>
              </p14:nvContentPartPr>
              <p14:xfrm>
                <a:off x="11251677" y="4880275"/>
                <a:ext cx="54000" cy="842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3EB2620-5B08-E3C3-0D98-D25F2DF5012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1244477" y="4873075"/>
                  <a:ext cx="691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5696CF2-CF60-DA7A-F6BC-62F7452143CA}"/>
                    </a:ext>
                  </a:extLst>
                </p14:cNvPr>
                <p14:cNvContentPartPr/>
                <p14:nvPr/>
              </p14:nvContentPartPr>
              <p14:xfrm>
                <a:off x="10820757" y="4836355"/>
                <a:ext cx="48240" cy="259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5696CF2-CF60-DA7A-F6BC-62F7452143CA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813197" y="4829155"/>
                  <a:ext cx="63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6A74567-A699-C786-5905-1FED89480819}"/>
                    </a:ext>
                  </a:extLst>
                </p14:cNvPr>
                <p14:cNvContentPartPr/>
                <p14:nvPr/>
              </p14:nvContentPartPr>
              <p14:xfrm>
                <a:off x="10857837" y="4807915"/>
                <a:ext cx="101880" cy="36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6A74567-A699-C786-5905-1FED8948081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0850277" y="4800355"/>
                  <a:ext cx="1170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D6F3CB0-E855-AA88-E608-759DE3B90211}"/>
                    </a:ext>
                  </a:extLst>
                </p14:cNvPr>
                <p14:cNvContentPartPr/>
                <p14:nvPr/>
              </p14:nvContentPartPr>
              <p14:xfrm>
                <a:off x="11321517" y="4748515"/>
                <a:ext cx="14760" cy="500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D6F3CB0-E855-AA88-E608-759DE3B90211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1314317" y="4741315"/>
                  <a:ext cx="298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1188096C-74F4-9B5A-C2BB-F433F2FAF24E}"/>
                    </a:ext>
                  </a:extLst>
                </p14:cNvPr>
                <p14:cNvContentPartPr/>
                <p14:nvPr/>
              </p14:nvContentPartPr>
              <p14:xfrm>
                <a:off x="11369397" y="4774795"/>
                <a:ext cx="14400" cy="464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1188096C-74F4-9B5A-C2BB-F433F2FAF24E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1361837" y="4767235"/>
                  <a:ext cx="2952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4" name="Gruppo 243">
            <a:extLst>
              <a:ext uri="{FF2B5EF4-FFF2-40B4-BE49-F238E27FC236}">
                <a16:creationId xmlns:a16="http://schemas.microsoft.com/office/drawing/2014/main" id="{BFE00B5C-460A-B63E-8A9E-A4D629063C97}"/>
              </a:ext>
            </a:extLst>
          </p:cNvPr>
          <p:cNvGrpSpPr/>
          <p:nvPr/>
        </p:nvGrpSpPr>
        <p:grpSpPr>
          <a:xfrm>
            <a:off x="10625997" y="5305075"/>
            <a:ext cx="1493640" cy="434880"/>
            <a:chOff x="10625997" y="5305075"/>
            <a:chExt cx="1493640" cy="43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A125FD56-24D7-B55B-77BD-23E00DB37565}"/>
                    </a:ext>
                  </a:extLst>
                </p14:cNvPr>
                <p14:cNvContentPartPr/>
                <p14:nvPr/>
              </p14:nvContentPartPr>
              <p14:xfrm>
                <a:off x="10918677" y="5342155"/>
                <a:ext cx="127800" cy="1029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A125FD56-24D7-B55B-77BD-23E00DB37565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0911117" y="5334595"/>
                  <a:ext cx="1429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CDEDD683-5B76-E57E-EE5F-BCAF6CB80959}"/>
                    </a:ext>
                  </a:extLst>
                </p14:cNvPr>
                <p14:cNvContentPartPr/>
                <p14:nvPr/>
              </p14:nvContentPartPr>
              <p14:xfrm>
                <a:off x="10996437" y="5453035"/>
                <a:ext cx="4320" cy="820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CDEDD683-5B76-E57E-EE5F-BCAF6CB80959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0988877" y="5445475"/>
                  <a:ext cx="194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05B39A6-E7B2-84E1-8678-BAD8B8861BA8}"/>
                    </a:ext>
                  </a:extLst>
                </p14:cNvPr>
                <p14:cNvContentPartPr/>
                <p14:nvPr/>
              </p14:nvContentPartPr>
              <p14:xfrm>
                <a:off x="10931277" y="5483275"/>
                <a:ext cx="311400" cy="824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05B39A6-E7B2-84E1-8678-BAD8B8861BA8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0923717" y="5475715"/>
                  <a:ext cx="3265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D0D9EB48-B870-2EBC-CB56-71379D8AE83F}"/>
                    </a:ext>
                  </a:extLst>
                </p14:cNvPr>
                <p14:cNvContentPartPr/>
                <p14:nvPr/>
              </p14:nvContentPartPr>
              <p14:xfrm>
                <a:off x="11350677" y="5305075"/>
                <a:ext cx="126360" cy="1375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D0D9EB48-B870-2EBC-CB56-71379D8AE83F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1343477" y="5297515"/>
                  <a:ext cx="1414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60B4DCD0-CFAF-0045-0EFA-2F1ED4D6B601}"/>
                    </a:ext>
                  </a:extLst>
                </p14:cNvPr>
                <p14:cNvContentPartPr/>
                <p14:nvPr/>
              </p14:nvContentPartPr>
              <p14:xfrm>
                <a:off x="11362557" y="5405875"/>
                <a:ext cx="108720" cy="244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60B4DCD0-CFAF-0045-0EFA-2F1ED4D6B601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1354997" y="5398315"/>
                  <a:ext cx="1238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1006C59D-B2C7-B49B-294C-B26ABE6B8706}"/>
                    </a:ext>
                  </a:extLst>
                </p14:cNvPr>
                <p14:cNvContentPartPr/>
                <p14:nvPr/>
              </p14:nvContentPartPr>
              <p14:xfrm>
                <a:off x="11542197" y="5323795"/>
                <a:ext cx="17280" cy="856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1006C59D-B2C7-B49B-294C-B26ABE6B870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1534637" y="5316235"/>
                  <a:ext cx="324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983B8FA6-3E13-5F12-1E92-5D464C90400F}"/>
                    </a:ext>
                  </a:extLst>
                </p14:cNvPr>
                <p14:cNvContentPartPr/>
                <p14:nvPr/>
              </p14:nvContentPartPr>
              <p14:xfrm>
                <a:off x="11335917" y="5444035"/>
                <a:ext cx="205200" cy="694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983B8FA6-3E13-5F12-1E92-5D464C90400F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1328357" y="5436475"/>
                  <a:ext cx="2203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AD5678B2-CD68-6B72-0569-324214C0CB71}"/>
                    </a:ext>
                  </a:extLst>
                </p14:cNvPr>
                <p14:cNvContentPartPr/>
                <p14:nvPr/>
              </p14:nvContentPartPr>
              <p14:xfrm>
                <a:off x="11416557" y="5489395"/>
                <a:ext cx="22320" cy="770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AD5678B2-CD68-6B72-0569-324214C0CB71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1408997" y="5481835"/>
                  <a:ext cx="37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F772E215-0FDE-90D8-107F-D3D8D13F097D}"/>
                    </a:ext>
                  </a:extLst>
                </p14:cNvPr>
                <p14:cNvContentPartPr/>
                <p14:nvPr/>
              </p14:nvContentPartPr>
              <p14:xfrm>
                <a:off x="11461917" y="5514235"/>
                <a:ext cx="18360" cy="543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F772E215-0FDE-90D8-107F-D3D8D13F097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1454357" y="5506675"/>
                  <a:ext cx="33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46811941-6F55-3CD3-77EE-277BBCF29264}"/>
                    </a:ext>
                  </a:extLst>
                </p14:cNvPr>
                <p14:cNvContentPartPr/>
                <p14:nvPr/>
              </p14:nvContentPartPr>
              <p14:xfrm>
                <a:off x="11402517" y="5551675"/>
                <a:ext cx="120600" cy="302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46811941-6F55-3CD3-77EE-277BBCF29264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1394957" y="5544115"/>
                  <a:ext cx="135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4584C0C3-15F6-D239-5AE7-AC65D663B9CC}"/>
                    </a:ext>
                  </a:extLst>
                </p14:cNvPr>
                <p14:cNvContentPartPr/>
                <p14:nvPr/>
              </p14:nvContentPartPr>
              <p14:xfrm>
                <a:off x="11641197" y="5355835"/>
                <a:ext cx="70200" cy="9108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4584C0C3-15F6-D239-5AE7-AC65D663B9C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1633637" y="5348275"/>
                  <a:ext cx="853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718FBE44-617A-5200-4F40-6BAEC53E1D8D}"/>
                    </a:ext>
                  </a:extLst>
                </p14:cNvPr>
                <p14:cNvContentPartPr/>
                <p14:nvPr/>
              </p14:nvContentPartPr>
              <p14:xfrm>
                <a:off x="11728677" y="5371315"/>
                <a:ext cx="94680" cy="381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718FBE44-617A-5200-4F40-6BAEC53E1D8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1721117" y="5363755"/>
                  <a:ext cx="1098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BF377992-0890-702F-1FFD-0E21ABE5AB3C}"/>
                    </a:ext>
                  </a:extLst>
                </p14:cNvPr>
                <p14:cNvContentPartPr/>
                <p14:nvPr/>
              </p14:nvContentPartPr>
              <p14:xfrm>
                <a:off x="11823717" y="5355115"/>
                <a:ext cx="12240" cy="8820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BF377992-0890-702F-1FFD-0E21ABE5AB3C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1816157" y="5347555"/>
                  <a:ext cx="273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1ABC1FB0-D45F-3BA4-C44C-A009CA28F568}"/>
                    </a:ext>
                  </a:extLst>
                </p14:cNvPr>
                <p14:cNvContentPartPr/>
                <p14:nvPr/>
              </p14:nvContentPartPr>
              <p14:xfrm>
                <a:off x="11895357" y="5351155"/>
                <a:ext cx="69120" cy="806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1ABC1FB0-D45F-3BA4-C44C-A009CA28F568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1887797" y="5343595"/>
                  <a:ext cx="838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977CC399-898B-2BEB-680E-26D1FC7DDD53}"/>
                    </a:ext>
                  </a:extLst>
                </p14:cNvPr>
                <p14:cNvContentPartPr/>
                <p14:nvPr/>
              </p14:nvContentPartPr>
              <p14:xfrm>
                <a:off x="11908677" y="5463835"/>
                <a:ext cx="15840" cy="547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977CC399-898B-2BEB-680E-26D1FC7DDD5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1901117" y="5456275"/>
                  <a:ext cx="309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56634979-2816-0DA3-72D2-5AE0BE480DD9}"/>
                    </a:ext>
                  </a:extLst>
                </p14:cNvPr>
                <p14:cNvContentPartPr/>
                <p14:nvPr/>
              </p14:nvContentPartPr>
              <p14:xfrm>
                <a:off x="11965917" y="5483635"/>
                <a:ext cx="3960" cy="5616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56634979-2816-0DA3-72D2-5AE0BE480DD9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1958357" y="5476075"/>
                  <a:ext cx="190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52831424-7238-EFC6-0B5D-7B836171EEF7}"/>
                    </a:ext>
                  </a:extLst>
                </p14:cNvPr>
                <p14:cNvContentPartPr/>
                <p14:nvPr/>
              </p14:nvContentPartPr>
              <p14:xfrm>
                <a:off x="11876997" y="5593075"/>
                <a:ext cx="106920" cy="360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52831424-7238-EFC6-0B5D-7B836171EEF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869437" y="5585515"/>
                  <a:ext cx="1220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BF4C57EF-6AA3-08B2-7016-4B26E63877A0}"/>
                    </a:ext>
                  </a:extLst>
                </p14:cNvPr>
                <p14:cNvContentPartPr/>
                <p14:nvPr/>
              </p14:nvContentPartPr>
              <p14:xfrm>
                <a:off x="10753437" y="5643835"/>
                <a:ext cx="1366200" cy="961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BF4C57EF-6AA3-08B2-7016-4B26E63877A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745877" y="5636275"/>
                  <a:ext cx="13813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139A3585-FD40-4693-5D7E-85EFC5EBF3B5}"/>
                    </a:ext>
                  </a:extLst>
                </p14:cNvPr>
                <p14:cNvContentPartPr/>
                <p14:nvPr/>
              </p14:nvContentPartPr>
              <p14:xfrm>
                <a:off x="10625997" y="5403248"/>
                <a:ext cx="206640" cy="421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139A3585-FD40-4693-5D7E-85EFC5EBF3B5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621677" y="5398928"/>
                  <a:ext cx="215280" cy="5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8">
            <p14:nvContentPartPr>
              <p14:cNvPr id="245" name="Input penna 244">
                <a:extLst>
                  <a:ext uri="{FF2B5EF4-FFF2-40B4-BE49-F238E27FC236}">
                    <a16:creationId xmlns:a16="http://schemas.microsoft.com/office/drawing/2014/main" id="{DA2C09B0-50E0-3AD4-396B-9AE454FEB8CC}"/>
                  </a:ext>
                </a:extLst>
              </p14:cNvPr>
              <p14:cNvContentPartPr/>
              <p14:nvPr/>
            </p14:nvContentPartPr>
            <p14:xfrm>
              <a:off x="2566735" y="4046367"/>
              <a:ext cx="474480" cy="74880"/>
            </p14:xfrm>
          </p:contentPart>
        </mc:Choice>
        <mc:Fallback>
          <p:pic>
            <p:nvPicPr>
              <p:cNvPr id="245" name="Input penna 244">
                <a:extLst>
                  <a:ext uri="{FF2B5EF4-FFF2-40B4-BE49-F238E27FC236}">
                    <a16:creationId xmlns:a16="http://schemas.microsoft.com/office/drawing/2014/main" id="{DA2C09B0-50E0-3AD4-396B-9AE454FEB8CC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2562415" y="4042047"/>
                <a:ext cx="483120" cy="8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48" name="Gruppo 247">
            <a:extLst>
              <a:ext uri="{FF2B5EF4-FFF2-40B4-BE49-F238E27FC236}">
                <a16:creationId xmlns:a16="http://schemas.microsoft.com/office/drawing/2014/main" id="{FF87D3D6-CE66-DF32-D197-8B50DEAFD34F}"/>
              </a:ext>
            </a:extLst>
          </p:cNvPr>
          <p:cNvGrpSpPr/>
          <p:nvPr/>
        </p:nvGrpSpPr>
        <p:grpSpPr>
          <a:xfrm>
            <a:off x="5231237" y="4037847"/>
            <a:ext cx="1203480" cy="509574"/>
            <a:chOff x="5231237" y="4037847"/>
            <a:chExt cx="1203480" cy="50957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B1E3F8D-AED3-AFA5-E4B4-A786AF96D992}"/>
                    </a:ext>
                  </a:extLst>
                </p14:cNvPr>
                <p14:cNvContentPartPr/>
                <p14:nvPr/>
              </p14:nvContentPartPr>
              <p14:xfrm>
                <a:off x="5231237" y="4073847"/>
                <a:ext cx="105840" cy="131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B1E3F8D-AED3-AFA5-E4B4-A786AF96D992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224037" y="4066287"/>
                  <a:ext cx="1209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D9D4CC0-F18B-C4F8-C6D3-03E2F7808C0E}"/>
                    </a:ext>
                  </a:extLst>
                </p14:cNvPr>
                <p14:cNvContentPartPr/>
                <p14:nvPr/>
              </p14:nvContentPartPr>
              <p14:xfrm>
                <a:off x="5360117" y="4072047"/>
                <a:ext cx="21600" cy="129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D9D4CC0-F18B-C4F8-C6D3-03E2F7808C0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352557" y="4064487"/>
                  <a:ext cx="367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5FC5FEC-CDF3-9C9E-9D1F-8ECC4B3199E7}"/>
                    </a:ext>
                  </a:extLst>
                </p14:cNvPr>
                <p14:cNvContentPartPr/>
                <p14:nvPr/>
              </p14:nvContentPartPr>
              <p14:xfrm>
                <a:off x="5366957" y="4138647"/>
                <a:ext cx="46800" cy="20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5FC5FEC-CDF3-9C9E-9D1F-8ECC4B3199E7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359397" y="4131447"/>
                  <a:ext cx="619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2FC52CA-2DA2-0A54-FD5E-5FAA6BA8B0CB}"/>
                    </a:ext>
                  </a:extLst>
                </p14:cNvPr>
                <p14:cNvContentPartPr/>
                <p14:nvPr/>
              </p14:nvContentPartPr>
              <p14:xfrm>
                <a:off x="5464517" y="4049367"/>
                <a:ext cx="82800" cy="128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2FC52CA-2DA2-0A54-FD5E-5FAA6BA8B0C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456957" y="4041807"/>
                  <a:ext cx="979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AA0037C-63FA-D875-772A-5BA5F42FA3FB}"/>
                    </a:ext>
                  </a:extLst>
                </p14:cNvPr>
                <p14:cNvContentPartPr/>
                <p14:nvPr/>
              </p14:nvContentPartPr>
              <p14:xfrm>
                <a:off x="5595197" y="4037847"/>
                <a:ext cx="18720" cy="125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AA0037C-63FA-D875-772A-5BA5F42FA3F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587637" y="4030287"/>
                  <a:ext cx="338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859B2E8-9ECE-E0C7-4F27-B0D51BFF6ED7}"/>
                    </a:ext>
                  </a:extLst>
                </p14:cNvPr>
                <p14:cNvContentPartPr/>
                <p14:nvPr/>
              </p14:nvContentPartPr>
              <p14:xfrm>
                <a:off x="5595917" y="4110207"/>
                <a:ext cx="83160" cy="22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859B2E8-9ECE-E0C7-4F27-B0D51BFF6ED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588357" y="4102647"/>
                  <a:ext cx="982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3A3407E-3FD9-24FC-09D0-9ADE90D7B9E9}"/>
                    </a:ext>
                  </a:extLst>
                </p14:cNvPr>
                <p14:cNvContentPartPr/>
                <p14:nvPr/>
              </p14:nvContentPartPr>
              <p14:xfrm>
                <a:off x="5459477" y="4220367"/>
                <a:ext cx="88200" cy="93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3A3407E-3FD9-24FC-09D0-9ADE90D7B9E9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451917" y="4212807"/>
                  <a:ext cx="1033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BE3B090-84A4-1CA9-2838-AE25FB4FCA7A}"/>
                    </a:ext>
                  </a:extLst>
                </p14:cNvPr>
                <p14:cNvContentPartPr/>
                <p14:nvPr/>
              </p14:nvContentPartPr>
              <p14:xfrm>
                <a:off x="5493317" y="4262127"/>
                <a:ext cx="64800" cy="25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BE3B090-84A4-1CA9-2838-AE25FB4FCA7A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485757" y="4254567"/>
                  <a:ext cx="799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3363353-F433-DACA-AF9D-4BA89D501B4D}"/>
                    </a:ext>
                  </a:extLst>
                </p14:cNvPr>
                <p14:cNvContentPartPr/>
                <p14:nvPr/>
              </p14:nvContentPartPr>
              <p14:xfrm>
                <a:off x="5526437" y="4211727"/>
                <a:ext cx="113760" cy="113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3363353-F433-DACA-AF9D-4BA89D501B4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5518877" y="4204167"/>
                  <a:ext cx="1288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45F4B3A-84D0-4712-6B4C-87679CF7493A}"/>
                    </a:ext>
                  </a:extLst>
                </p14:cNvPr>
                <p14:cNvContentPartPr/>
                <p14:nvPr/>
              </p14:nvContentPartPr>
              <p14:xfrm>
                <a:off x="5636237" y="4253487"/>
                <a:ext cx="72360" cy="4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45F4B3A-84D0-4712-6B4C-87679CF7493A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5628677" y="4245927"/>
                  <a:ext cx="874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25133C8-47EC-A2C9-D604-6C3AA2A9E44A}"/>
                    </a:ext>
                  </a:extLst>
                </p14:cNvPr>
                <p14:cNvContentPartPr/>
                <p14:nvPr/>
              </p14:nvContentPartPr>
              <p14:xfrm>
                <a:off x="5814797" y="4070247"/>
                <a:ext cx="56160" cy="52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25133C8-47EC-A2C9-D604-6C3AA2A9E44A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807237" y="4063047"/>
                  <a:ext cx="712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2149D4C-2C37-7255-1DF2-A5240C94BE53}"/>
                    </a:ext>
                  </a:extLst>
                </p14:cNvPr>
                <p14:cNvContentPartPr/>
                <p14:nvPr/>
              </p14:nvContentPartPr>
              <p14:xfrm>
                <a:off x="5747477" y="4196247"/>
                <a:ext cx="159120" cy="21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2149D4C-2C37-7255-1DF2-A5240C94BE53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739917" y="4188687"/>
                  <a:ext cx="174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92A11BF-E02A-1BD0-8AD4-83D7C17968A8}"/>
                    </a:ext>
                  </a:extLst>
                </p14:cNvPr>
                <p14:cNvContentPartPr/>
                <p14:nvPr/>
              </p14:nvContentPartPr>
              <p14:xfrm>
                <a:off x="5992637" y="4069527"/>
                <a:ext cx="6120" cy="1065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92A11BF-E02A-1BD0-8AD4-83D7C17968A8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5985077" y="4061967"/>
                  <a:ext cx="212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47B04E7-4D28-B462-8275-9E6043C651E1}"/>
                    </a:ext>
                  </a:extLst>
                </p14:cNvPr>
                <p14:cNvContentPartPr/>
                <p14:nvPr/>
              </p14:nvContentPartPr>
              <p14:xfrm>
                <a:off x="5994797" y="4076007"/>
                <a:ext cx="83160" cy="120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47B04E7-4D28-B462-8275-9E6043C651E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987237" y="4068447"/>
                  <a:ext cx="982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BC3C261-9BC8-F98D-0CF5-DB7AB0A1A89F}"/>
                    </a:ext>
                  </a:extLst>
                </p14:cNvPr>
                <p14:cNvContentPartPr/>
                <p14:nvPr/>
              </p14:nvContentPartPr>
              <p14:xfrm>
                <a:off x="6131237" y="4086087"/>
                <a:ext cx="72720" cy="9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BC3C261-9BC8-F98D-0CF5-DB7AB0A1A89F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123677" y="4078527"/>
                  <a:ext cx="878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2BEA63E-EE73-4557-7FFA-0499A1C3174A}"/>
                    </a:ext>
                  </a:extLst>
                </p14:cNvPr>
                <p14:cNvContentPartPr/>
                <p14:nvPr/>
              </p14:nvContentPartPr>
              <p14:xfrm>
                <a:off x="6129437" y="4156647"/>
                <a:ext cx="57240" cy="111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2BEA63E-EE73-4557-7FFA-0499A1C3174A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6121877" y="4149087"/>
                  <a:ext cx="72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942A1AD-A54C-0453-ADAB-3A5E145E5935}"/>
                    </a:ext>
                  </a:extLst>
                </p14:cNvPr>
                <p14:cNvContentPartPr/>
                <p14:nvPr/>
              </p14:nvContentPartPr>
              <p14:xfrm>
                <a:off x="6277037" y="4044327"/>
                <a:ext cx="3240" cy="1087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942A1AD-A54C-0453-ADAB-3A5E145E5935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269477" y="4036767"/>
                  <a:ext cx="183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1BC43BB-6D21-90B1-A9C1-4B2DBD9156B5}"/>
                    </a:ext>
                  </a:extLst>
                </p14:cNvPr>
                <p14:cNvContentPartPr/>
                <p14:nvPr/>
              </p14:nvContentPartPr>
              <p14:xfrm>
                <a:off x="6105677" y="4212807"/>
                <a:ext cx="120600" cy="651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1BC43BB-6D21-90B1-A9C1-4B2DBD9156B5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6098117" y="4205247"/>
                  <a:ext cx="1357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1222191-CA53-6C38-2C29-71043DDFFC5E}"/>
                    </a:ext>
                  </a:extLst>
                </p14:cNvPr>
                <p14:cNvContentPartPr/>
                <p14:nvPr/>
              </p14:nvContentPartPr>
              <p14:xfrm>
                <a:off x="5745317" y="4375527"/>
                <a:ext cx="689400" cy="302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1222191-CA53-6C38-2C29-71043DDFFC5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737757" y="4367967"/>
                  <a:ext cx="7045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031506D9-643A-8A02-2D38-7C5811069F2B}"/>
                    </a:ext>
                  </a:extLst>
                </p14:cNvPr>
                <p14:cNvContentPartPr/>
                <p14:nvPr/>
              </p14:nvContentPartPr>
              <p14:xfrm>
                <a:off x="5639227" y="4317381"/>
                <a:ext cx="222480" cy="2300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031506D9-643A-8A02-2D38-7C5811069F2B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5631667" y="4309821"/>
                  <a:ext cx="237600" cy="24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0">
            <p14:nvContentPartPr>
              <p14:cNvPr id="249" name="Input penna 248">
                <a:extLst>
                  <a:ext uri="{FF2B5EF4-FFF2-40B4-BE49-F238E27FC236}">
                    <a16:creationId xmlns:a16="http://schemas.microsoft.com/office/drawing/2014/main" id="{AAF4AD24-C5F6-0531-484D-C29A0684CEAA}"/>
                  </a:ext>
                </a:extLst>
              </p14:cNvPr>
              <p14:cNvContentPartPr/>
              <p14:nvPr/>
            </p14:nvContentPartPr>
            <p14:xfrm>
              <a:off x="4274459" y="4829993"/>
              <a:ext cx="207360" cy="22320"/>
            </p14:xfrm>
          </p:contentPart>
        </mc:Choice>
        <mc:Fallback>
          <p:pic>
            <p:nvPicPr>
              <p:cNvPr id="249" name="Input penna 248">
                <a:extLst>
                  <a:ext uri="{FF2B5EF4-FFF2-40B4-BE49-F238E27FC236}">
                    <a16:creationId xmlns:a16="http://schemas.microsoft.com/office/drawing/2014/main" id="{AAF4AD24-C5F6-0531-484D-C29A0684CEAA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4270139" y="4825673"/>
                <a:ext cx="216000" cy="3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B3362BF3-B3F6-D790-D894-59ABA2B9D3D3}"/>
              </a:ext>
            </a:extLst>
          </p:cNvPr>
          <p:cNvGrpSpPr/>
          <p:nvPr/>
        </p:nvGrpSpPr>
        <p:grpSpPr>
          <a:xfrm>
            <a:off x="2130197" y="5970091"/>
            <a:ext cx="279360" cy="80280"/>
            <a:chOff x="2130197" y="5970091"/>
            <a:chExt cx="279360" cy="8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60C87B72-49A1-4ACA-29E2-66ACCC1238EC}"/>
                    </a:ext>
                  </a:extLst>
                </p14:cNvPr>
                <p14:cNvContentPartPr/>
                <p14:nvPr/>
              </p14:nvContentPartPr>
              <p14:xfrm>
                <a:off x="2130197" y="5981611"/>
                <a:ext cx="62280" cy="6876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60C87B72-49A1-4ACA-29E2-66ACCC1238EC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2122637" y="5974051"/>
                  <a:ext cx="774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1732A88E-CEE0-EDA5-66BC-F8FFF6BF6C04}"/>
                    </a:ext>
                  </a:extLst>
                </p14:cNvPr>
                <p14:cNvContentPartPr/>
                <p14:nvPr/>
              </p14:nvContentPartPr>
              <p14:xfrm>
                <a:off x="2225237" y="5978731"/>
                <a:ext cx="52560" cy="637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1732A88E-CEE0-EDA5-66BC-F8FFF6BF6C0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2217677" y="5971171"/>
                  <a:ext cx="676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26D8B30E-D283-559F-0F62-92042C3FBE93}"/>
                    </a:ext>
                  </a:extLst>
                </p14:cNvPr>
                <p14:cNvContentPartPr/>
                <p14:nvPr/>
              </p14:nvContentPartPr>
              <p14:xfrm>
                <a:off x="2311277" y="5973691"/>
                <a:ext cx="61920" cy="460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26D8B30E-D283-559F-0F62-92042C3FBE93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2303717" y="5966131"/>
                  <a:ext cx="766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75E1CDDA-A4F7-FC7B-F291-AF55F560A796}"/>
                    </a:ext>
                  </a:extLst>
                </p14:cNvPr>
                <p14:cNvContentPartPr/>
                <p14:nvPr/>
              </p14:nvContentPartPr>
              <p14:xfrm>
                <a:off x="2396957" y="5970091"/>
                <a:ext cx="12600" cy="543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75E1CDDA-A4F7-FC7B-F291-AF55F560A796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2389397" y="5962531"/>
                  <a:ext cx="2772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0" name="Gruppo 269">
            <a:extLst>
              <a:ext uri="{FF2B5EF4-FFF2-40B4-BE49-F238E27FC236}">
                <a16:creationId xmlns:a16="http://schemas.microsoft.com/office/drawing/2014/main" id="{83ED118D-C247-6291-3B67-3D8AA0EBA9B6}"/>
              </a:ext>
            </a:extLst>
          </p:cNvPr>
          <p:cNvGrpSpPr/>
          <p:nvPr/>
        </p:nvGrpSpPr>
        <p:grpSpPr>
          <a:xfrm>
            <a:off x="2753717" y="5956771"/>
            <a:ext cx="251280" cy="83160"/>
            <a:chOff x="2753717" y="5956771"/>
            <a:chExt cx="251280" cy="8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07B1E327-8694-4C68-3849-AEF297B3786B}"/>
                    </a:ext>
                  </a:extLst>
                </p14:cNvPr>
                <p14:cNvContentPartPr/>
                <p14:nvPr/>
              </p14:nvContentPartPr>
              <p14:xfrm>
                <a:off x="2753717" y="5956771"/>
                <a:ext cx="40320" cy="8316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07B1E327-8694-4C68-3849-AEF297B3786B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2746157" y="5949211"/>
                  <a:ext cx="554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6340C3F4-32D4-A25D-411A-43A4C71652FE}"/>
                    </a:ext>
                  </a:extLst>
                </p14:cNvPr>
                <p14:cNvContentPartPr/>
                <p14:nvPr/>
              </p14:nvContentPartPr>
              <p14:xfrm>
                <a:off x="2827157" y="5963251"/>
                <a:ext cx="46800" cy="612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6340C3F4-32D4-A25D-411A-43A4C71652FE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2819597" y="5955691"/>
                  <a:ext cx="615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349C980C-07A1-31AC-18B5-4EE774C77120}"/>
                    </a:ext>
                  </a:extLst>
                </p14:cNvPr>
                <p14:cNvContentPartPr/>
                <p14:nvPr/>
              </p14:nvContentPartPr>
              <p14:xfrm>
                <a:off x="2883317" y="5970451"/>
                <a:ext cx="52200" cy="4788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349C980C-07A1-31AC-18B5-4EE774C77120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2875757" y="5962891"/>
                  <a:ext cx="673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2A6784EA-E3BB-017B-11D3-D9F26216A123}"/>
                    </a:ext>
                  </a:extLst>
                </p14:cNvPr>
                <p14:cNvContentPartPr/>
                <p14:nvPr/>
              </p14:nvContentPartPr>
              <p14:xfrm>
                <a:off x="2967557" y="5969371"/>
                <a:ext cx="37440" cy="6264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2A6784EA-E3BB-017B-11D3-D9F26216A123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2959997" y="5961811"/>
                  <a:ext cx="5256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" name="Gruppo 267">
            <a:extLst>
              <a:ext uri="{FF2B5EF4-FFF2-40B4-BE49-F238E27FC236}">
                <a16:creationId xmlns:a16="http://schemas.microsoft.com/office/drawing/2014/main" id="{44AB34D5-DF4F-225C-C265-47B065CF387E}"/>
              </a:ext>
            </a:extLst>
          </p:cNvPr>
          <p:cNvGrpSpPr/>
          <p:nvPr/>
        </p:nvGrpSpPr>
        <p:grpSpPr>
          <a:xfrm>
            <a:off x="3263477" y="5890891"/>
            <a:ext cx="381240" cy="173160"/>
            <a:chOff x="3263477" y="5890891"/>
            <a:chExt cx="381240" cy="17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1B58E3A5-6AC0-25B1-7C3E-F716ADE2D98A}"/>
                    </a:ext>
                  </a:extLst>
                </p14:cNvPr>
                <p14:cNvContentPartPr/>
                <p14:nvPr/>
              </p14:nvContentPartPr>
              <p14:xfrm>
                <a:off x="3263477" y="5963251"/>
                <a:ext cx="32400" cy="1008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1B58E3A5-6AC0-25B1-7C3E-F716ADE2D98A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3255917" y="5955691"/>
                  <a:ext cx="475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AC5FF9CD-6EFD-EF68-408C-219F4C82F334}"/>
                    </a:ext>
                  </a:extLst>
                </p14:cNvPr>
                <p14:cNvContentPartPr/>
                <p14:nvPr/>
              </p14:nvContentPartPr>
              <p14:xfrm>
                <a:off x="3325037" y="5890891"/>
                <a:ext cx="8640" cy="12420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AC5FF9CD-6EFD-EF68-408C-219F4C82F334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3317477" y="5883331"/>
                  <a:ext cx="234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8FDA7E5C-9192-8676-7EAB-19B137BE0F4F}"/>
                    </a:ext>
                  </a:extLst>
                </p14:cNvPr>
                <p14:cNvContentPartPr/>
                <p14:nvPr/>
              </p14:nvContentPartPr>
              <p14:xfrm>
                <a:off x="3335477" y="5962531"/>
                <a:ext cx="33120" cy="190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8FDA7E5C-9192-8676-7EAB-19B137BE0F4F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3327917" y="5954971"/>
                  <a:ext cx="482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8720547F-6238-340B-D22A-66CA72E1593C}"/>
                    </a:ext>
                  </a:extLst>
                </p14:cNvPr>
                <p14:cNvContentPartPr/>
                <p14:nvPr/>
              </p14:nvContentPartPr>
              <p14:xfrm>
                <a:off x="3375437" y="5956411"/>
                <a:ext cx="37800" cy="637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8720547F-6238-340B-D22A-66CA72E1593C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3367877" y="5948851"/>
                  <a:ext cx="529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29074917-4293-9B13-F7CA-9EF9C090F52B}"/>
                    </a:ext>
                  </a:extLst>
                </p14:cNvPr>
                <p14:cNvContentPartPr/>
                <p14:nvPr/>
              </p14:nvContentPartPr>
              <p14:xfrm>
                <a:off x="3442757" y="5962171"/>
                <a:ext cx="54360" cy="5400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29074917-4293-9B13-F7CA-9EF9C090F52B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3435557" y="5954611"/>
                  <a:ext cx="694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EEDECC2F-E80B-D20E-1E96-956D41F9B5E5}"/>
                    </a:ext>
                  </a:extLst>
                </p14:cNvPr>
                <p14:cNvContentPartPr/>
                <p14:nvPr/>
              </p14:nvContentPartPr>
              <p14:xfrm>
                <a:off x="3510797" y="5956411"/>
                <a:ext cx="28800" cy="788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EEDECC2F-E80B-D20E-1E96-956D41F9B5E5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3503237" y="5948851"/>
                  <a:ext cx="439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AFF7FD88-1006-303E-E726-65F168511656}"/>
                    </a:ext>
                  </a:extLst>
                </p14:cNvPr>
                <p14:cNvContentPartPr/>
                <p14:nvPr/>
              </p14:nvContentPartPr>
              <p14:xfrm>
                <a:off x="3574877" y="5983051"/>
                <a:ext cx="69840" cy="4176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AFF7FD88-1006-303E-E726-65F16851165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3567317" y="5975491"/>
                  <a:ext cx="84960" cy="5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2">
            <p14:nvContentPartPr>
              <p14:cNvPr id="300" name="Input penna 299">
                <a:extLst>
                  <a:ext uri="{FF2B5EF4-FFF2-40B4-BE49-F238E27FC236}">
                    <a16:creationId xmlns:a16="http://schemas.microsoft.com/office/drawing/2014/main" id="{FE423204-D89B-650A-6BCA-BAE3FA9AEE79}"/>
                  </a:ext>
                </a:extLst>
              </p14:cNvPr>
              <p14:cNvContentPartPr/>
              <p14:nvPr/>
            </p14:nvContentPartPr>
            <p14:xfrm>
              <a:off x="3936925" y="6149018"/>
              <a:ext cx="388080" cy="43560"/>
            </p14:xfrm>
          </p:contentPart>
        </mc:Choice>
        <mc:Fallback>
          <p:pic>
            <p:nvPicPr>
              <p:cNvPr id="300" name="Input penna 299">
                <a:extLst>
                  <a:ext uri="{FF2B5EF4-FFF2-40B4-BE49-F238E27FC236}">
                    <a16:creationId xmlns:a16="http://schemas.microsoft.com/office/drawing/2014/main" id="{FE423204-D89B-650A-6BCA-BAE3FA9AEE79}"/>
                  </a:ext>
                </a:extLst>
              </p:cNvPr>
              <p:cNvPicPr/>
              <p:nvPr/>
            </p:nvPicPr>
            <p:blipFill>
              <a:blip r:embed="rId353"/>
              <a:stretch>
                <a:fillRect/>
              </a:stretch>
            </p:blipFill>
            <p:spPr>
              <a:xfrm>
                <a:off x="3929365" y="6141458"/>
                <a:ext cx="4032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4">
            <p14:nvContentPartPr>
              <p14:cNvPr id="301" name="Input penna 300">
                <a:extLst>
                  <a:ext uri="{FF2B5EF4-FFF2-40B4-BE49-F238E27FC236}">
                    <a16:creationId xmlns:a16="http://schemas.microsoft.com/office/drawing/2014/main" id="{47FFCCF5-B82F-7D97-F7A2-432398EE91DA}"/>
                  </a:ext>
                </a:extLst>
              </p14:cNvPr>
              <p14:cNvContentPartPr/>
              <p14:nvPr/>
            </p14:nvContentPartPr>
            <p14:xfrm>
              <a:off x="3983005" y="5179538"/>
              <a:ext cx="479880" cy="45000"/>
            </p14:xfrm>
          </p:contentPart>
        </mc:Choice>
        <mc:Fallback>
          <p:pic>
            <p:nvPicPr>
              <p:cNvPr id="301" name="Input penna 300">
                <a:extLst>
                  <a:ext uri="{FF2B5EF4-FFF2-40B4-BE49-F238E27FC236}">
                    <a16:creationId xmlns:a16="http://schemas.microsoft.com/office/drawing/2014/main" id="{47FFCCF5-B82F-7D97-F7A2-432398EE91DA}"/>
                  </a:ext>
                </a:extLst>
              </p:cNvPr>
              <p:cNvPicPr/>
              <p:nvPr/>
            </p:nvPicPr>
            <p:blipFill>
              <a:blip r:embed="rId355"/>
              <a:stretch>
                <a:fillRect/>
              </a:stretch>
            </p:blipFill>
            <p:spPr>
              <a:xfrm>
                <a:off x="3975445" y="5171978"/>
                <a:ext cx="49464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6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DC3FA882-A2A8-C534-B4A9-0BF6A5F63147}"/>
                  </a:ext>
                </a:extLst>
              </p14:cNvPr>
              <p14:cNvContentPartPr/>
              <p14:nvPr/>
            </p14:nvContentPartPr>
            <p14:xfrm>
              <a:off x="3247525" y="6142898"/>
              <a:ext cx="458640" cy="25920"/>
            </p14:xfrm>
          </p:contentPart>
        </mc:Choice>
        <mc:Fallback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DC3FA882-A2A8-C534-B4A9-0BF6A5F63147}"/>
                  </a:ext>
                </a:extLst>
              </p:cNvPr>
              <p:cNvPicPr/>
              <p:nvPr/>
            </p:nvPicPr>
            <p:blipFill>
              <a:blip r:embed="rId357"/>
              <a:stretch>
                <a:fillRect/>
              </a:stretch>
            </p:blipFill>
            <p:spPr>
              <a:xfrm>
                <a:off x="3239965" y="6135338"/>
                <a:ext cx="47376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8">
            <p14:nvContentPartPr>
              <p14:cNvPr id="322" name="Input penna 321">
                <a:extLst>
                  <a:ext uri="{FF2B5EF4-FFF2-40B4-BE49-F238E27FC236}">
                    <a16:creationId xmlns:a16="http://schemas.microsoft.com/office/drawing/2014/main" id="{ABF9AF94-6AA7-9AC5-92FF-B024961F8232}"/>
                  </a:ext>
                </a:extLst>
              </p14:cNvPr>
              <p14:cNvContentPartPr/>
              <p14:nvPr/>
            </p14:nvContentPartPr>
            <p14:xfrm>
              <a:off x="4614445" y="6100058"/>
              <a:ext cx="1481040" cy="78120"/>
            </p14:xfrm>
          </p:contentPart>
        </mc:Choice>
        <mc:Fallback>
          <p:pic>
            <p:nvPicPr>
              <p:cNvPr id="322" name="Input penna 321">
                <a:extLst>
                  <a:ext uri="{FF2B5EF4-FFF2-40B4-BE49-F238E27FC236}">
                    <a16:creationId xmlns:a16="http://schemas.microsoft.com/office/drawing/2014/main" id="{ABF9AF94-6AA7-9AC5-92FF-B024961F8232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4606885" y="6092858"/>
                <a:ext cx="1496160" cy="9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9366F70D-FDCE-58CB-3A9F-E8AFC05176B3}"/>
              </a:ext>
            </a:extLst>
          </p:cNvPr>
          <p:cNvGrpSpPr/>
          <p:nvPr/>
        </p:nvGrpSpPr>
        <p:grpSpPr>
          <a:xfrm>
            <a:off x="2257885" y="6282218"/>
            <a:ext cx="403560" cy="227160"/>
            <a:chOff x="2257885" y="6282218"/>
            <a:chExt cx="40356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A1C4FA8E-903B-6133-8F6F-96012A125F98}"/>
                    </a:ext>
                  </a:extLst>
                </p14:cNvPr>
                <p14:cNvContentPartPr/>
                <p14:nvPr/>
              </p14:nvContentPartPr>
              <p14:xfrm>
                <a:off x="2260045" y="6291938"/>
                <a:ext cx="79560" cy="889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A1C4FA8E-903B-6133-8F6F-96012A125F98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252485" y="6284378"/>
                  <a:ext cx="946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B881FEC6-943A-9F04-5718-9A645B5F42E7}"/>
                    </a:ext>
                  </a:extLst>
                </p14:cNvPr>
                <p14:cNvContentPartPr/>
                <p14:nvPr/>
              </p14:nvContentPartPr>
              <p14:xfrm>
                <a:off x="2316925" y="6385898"/>
                <a:ext cx="4680" cy="612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B881FEC6-943A-9F04-5718-9A645B5F42E7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2309365" y="6378338"/>
                  <a:ext cx="198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AECA4EBA-72D4-C296-E6BB-26FEB3CEBA5E}"/>
                    </a:ext>
                  </a:extLst>
                </p14:cNvPr>
                <p14:cNvContentPartPr/>
                <p14:nvPr/>
              </p14:nvContentPartPr>
              <p14:xfrm>
                <a:off x="2257885" y="6426938"/>
                <a:ext cx="102600" cy="525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AECA4EBA-72D4-C296-E6BB-26FEB3CEBA5E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250325" y="6419378"/>
                  <a:ext cx="1177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D8DC9DE8-8EB6-7FD9-8009-1BDDE3F3AB3C}"/>
                    </a:ext>
                  </a:extLst>
                </p14:cNvPr>
                <p14:cNvContentPartPr/>
                <p14:nvPr/>
              </p14:nvContentPartPr>
              <p14:xfrm>
                <a:off x="2438605" y="6282218"/>
                <a:ext cx="70920" cy="792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D8DC9DE8-8EB6-7FD9-8009-1BDDE3F3AB3C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2431045" y="6274658"/>
                  <a:ext cx="860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19030512-6803-0594-036F-111547731C71}"/>
                    </a:ext>
                  </a:extLst>
                </p14:cNvPr>
                <p14:cNvContentPartPr/>
                <p14:nvPr/>
              </p14:nvContentPartPr>
              <p14:xfrm>
                <a:off x="2409085" y="6374018"/>
                <a:ext cx="84960" cy="349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19030512-6803-0594-036F-111547731C71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401525" y="6366458"/>
                  <a:ext cx="1000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FC838234-8E94-0813-A3CF-3B8C01FDDC17}"/>
                    </a:ext>
                  </a:extLst>
                </p14:cNvPr>
                <p14:cNvContentPartPr/>
                <p14:nvPr/>
              </p14:nvContentPartPr>
              <p14:xfrm>
                <a:off x="2435725" y="6431258"/>
                <a:ext cx="80640" cy="669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FC838234-8E94-0813-A3CF-3B8C01FDDC1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2428165" y="6423698"/>
                  <a:ext cx="957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97F9906-F370-93DF-5FAB-9F4E43B34484}"/>
                    </a:ext>
                  </a:extLst>
                </p14:cNvPr>
                <p14:cNvContentPartPr/>
                <p14:nvPr/>
              </p14:nvContentPartPr>
              <p14:xfrm>
                <a:off x="2592685" y="6302018"/>
                <a:ext cx="39240" cy="324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97F9906-F370-93DF-5FAB-9F4E43B34484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2585125" y="6294818"/>
                  <a:ext cx="543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A161457A-46A1-2B70-1A45-D5BCF2837661}"/>
                    </a:ext>
                  </a:extLst>
                </p14:cNvPr>
                <p14:cNvContentPartPr/>
                <p14:nvPr/>
              </p14:nvContentPartPr>
              <p14:xfrm>
                <a:off x="2548405" y="6374018"/>
                <a:ext cx="87840" cy="2880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A161457A-46A1-2B70-1A45-D5BCF2837661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2540845" y="6366458"/>
                  <a:ext cx="1026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CE1D1464-50BE-F5E5-27C2-C33D21B2BF24}"/>
                    </a:ext>
                  </a:extLst>
                </p14:cNvPr>
                <p14:cNvContentPartPr/>
                <p14:nvPr/>
              </p14:nvContentPartPr>
              <p14:xfrm>
                <a:off x="2598445" y="6434498"/>
                <a:ext cx="63000" cy="748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CE1D1464-50BE-F5E5-27C2-C33D21B2BF24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590885" y="6426938"/>
                  <a:ext cx="78120" cy="9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" name="Gruppo 389">
            <a:extLst>
              <a:ext uri="{FF2B5EF4-FFF2-40B4-BE49-F238E27FC236}">
                <a16:creationId xmlns:a16="http://schemas.microsoft.com/office/drawing/2014/main" id="{C0307E7C-EE97-C6F7-3E34-EBA76FBA527B}"/>
              </a:ext>
            </a:extLst>
          </p:cNvPr>
          <p:cNvGrpSpPr/>
          <p:nvPr/>
        </p:nvGrpSpPr>
        <p:grpSpPr>
          <a:xfrm>
            <a:off x="4327165" y="6258818"/>
            <a:ext cx="1081080" cy="274320"/>
            <a:chOff x="4327165" y="6258818"/>
            <a:chExt cx="1081080" cy="27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F3BB3495-4443-44FE-BB26-46F58BAF8F86}"/>
                    </a:ext>
                  </a:extLst>
                </p14:cNvPr>
                <p14:cNvContentPartPr/>
                <p14:nvPr/>
              </p14:nvContentPartPr>
              <p14:xfrm>
                <a:off x="4347325" y="6339098"/>
                <a:ext cx="104400" cy="108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F3BB3495-4443-44FE-BB26-46F58BAF8F86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4339765" y="6331538"/>
                  <a:ext cx="1195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390E6B3C-874D-7633-D712-76DE21A3357F}"/>
                    </a:ext>
                  </a:extLst>
                </p14:cNvPr>
                <p14:cNvContentPartPr/>
                <p14:nvPr/>
              </p14:nvContentPartPr>
              <p14:xfrm>
                <a:off x="4368565" y="6352778"/>
                <a:ext cx="18360" cy="4176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390E6B3C-874D-7633-D712-76DE21A3357F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4361005" y="6345218"/>
                  <a:ext cx="334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72E63678-FA7E-21AC-75DC-EF8F7D175EC3}"/>
                    </a:ext>
                  </a:extLst>
                </p14:cNvPr>
                <p14:cNvContentPartPr/>
                <p14:nvPr/>
              </p14:nvContentPartPr>
              <p14:xfrm>
                <a:off x="4393045" y="6351698"/>
                <a:ext cx="5400" cy="500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72E63678-FA7E-21AC-75DC-EF8F7D175EC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4385485" y="6344138"/>
                  <a:ext cx="205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B6D00C44-37F7-047A-39F7-94D8F9F583A6}"/>
                    </a:ext>
                  </a:extLst>
                </p14:cNvPr>
                <p14:cNvContentPartPr/>
                <p14:nvPr/>
              </p14:nvContentPartPr>
              <p14:xfrm>
                <a:off x="4327165" y="6409658"/>
                <a:ext cx="122040" cy="1080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B6D00C44-37F7-047A-39F7-94D8F9F583A6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4319605" y="6402098"/>
                  <a:ext cx="1371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363A0AC1-6243-FCAD-F686-9E504B156223}"/>
                    </a:ext>
                  </a:extLst>
                </p14:cNvPr>
                <p14:cNvContentPartPr/>
                <p14:nvPr/>
              </p14:nvContentPartPr>
              <p14:xfrm>
                <a:off x="4509325" y="6339098"/>
                <a:ext cx="8640" cy="669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363A0AC1-6243-FCAD-F686-9E504B156223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4501765" y="6331538"/>
                  <a:ext cx="234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C54B1D87-EAEB-79B1-CDE5-A8C4E18F83B2}"/>
                    </a:ext>
                  </a:extLst>
                </p14:cNvPr>
                <p14:cNvContentPartPr/>
                <p14:nvPr/>
              </p14:nvContentPartPr>
              <p14:xfrm>
                <a:off x="4592485" y="6296618"/>
                <a:ext cx="83160" cy="5904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C54B1D87-EAEB-79B1-CDE5-A8C4E18F83B2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4584925" y="6289418"/>
                  <a:ext cx="982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FFEF962E-7D53-33DF-4224-C672990E0425}"/>
                    </a:ext>
                  </a:extLst>
                </p14:cNvPr>
                <p14:cNvContentPartPr/>
                <p14:nvPr/>
              </p14:nvContentPartPr>
              <p14:xfrm>
                <a:off x="4627405" y="6372938"/>
                <a:ext cx="9720" cy="327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FFEF962E-7D53-33DF-4224-C672990E0425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4619845" y="6365378"/>
                  <a:ext cx="248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27B2315F-FD6A-5D42-F9E3-EBD93F662E7F}"/>
                    </a:ext>
                  </a:extLst>
                </p14:cNvPr>
                <p14:cNvContentPartPr/>
                <p14:nvPr/>
              </p14:nvContentPartPr>
              <p14:xfrm>
                <a:off x="4569085" y="6418298"/>
                <a:ext cx="102960" cy="190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27B2315F-FD6A-5D42-F9E3-EBD93F662E7F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4561525" y="6410738"/>
                  <a:ext cx="1180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2C862FFA-A23D-FC70-428F-A1697441FB39}"/>
                    </a:ext>
                  </a:extLst>
                </p14:cNvPr>
                <p14:cNvContentPartPr/>
                <p14:nvPr/>
              </p14:nvContentPartPr>
              <p14:xfrm>
                <a:off x="4602925" y="6478778"/>
                <a:ext cx="86400" cy="5436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2C862FFA-A23D-FC70-428F-A1697441FB39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4595365" y="6471218"/>
                  <a:ext cx="1015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FA9EDC25-79E3-5CC1-42B1-48C8CE6A9F56}"/>
                    </a:ext>
                  </a:extLst>
                </p14:cNvPr>
                <p14:cNvContentPartPr/>
                <p14:nvPr/>
              </p14:nvContentPartPr>
              <p14:xfrm>
                <a:off x="4825045" y="6290138"/>
                <a:ext cx="50760" cy="126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FA9EDC25-79E3-5CC1-42B1-48C8CE6A9F56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4817485" y="6282578"/>
                  <a:ext cx="658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9A456C77-DB16-AE9D-F95D-289E18B86B34}"/>
                    </a:ext>
                  </a:extLst>
                </p14:cNvPr>
                <p14:cNvContentPartPr/>
                <p14:nvPr/>
              </p14:nvContentPartPr>
              <p14:xfrm>
                <a:off x="4813525" y="6343418"/>
                <a:ext cx="69480" cy="756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9A456C77-DB16-AE9D-F95D-289E18B86B34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4805965" y="6335858"/>
                  <a:ext cx="846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FA3EDB99-B928-4992-859B-AA41825FC8E5}"/>
                    </a:ext>
                  </a:extLst>
                </p14:cNvPr>
                <p14:cNvContentPartPr/>
                <p14:nvPr/>
              </p14:nvContentPartPr>
              <p14:xfrm>
                <a:off x="4825765" y="6381938"/>
                <a:ext cx="50400" cy="5760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FA3EDB99-B928-4992-859B-AA41825FC8E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4818205" y="6374378"/>
                  <a:ext cx="655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AFD21A7B-87CF-0219-7E1B-36F74EBACE7D}"/>
                    </a:ext>
                  </a:extLst>
                </p14:cNvPr>
                <p14:cNvContentPartPr/>
                <p14:nvPr/>
              </p14:nvContentPartPr>
              <p14:xfrm>
                <a:off x="4927285" y="6306698"/>
                <a:ext cx="5400" cy="1116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AFD21A7B-87CF-0219-7E1B-36F74EBACE7D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4919725" y="6299138"/>
                  <a:ext cx="205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729554D4-6337-8ACC-297A-6136DF510325}"/>
                    </a:ext>
                  </a:extLst>
                </p14:cNvPr>
                <p14:cNvContentPartPr/>
                <p14:nvPr/>
              </p14:nvContentPartPr>
              <p14:xfrm>
                <a:off x="4960765" y="6348098"/>
                <a:ext cx="31320" cy="1944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729554D4-6337-8ACC-297A-6136DF510325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953205" y="6340538"/>
                  <a:ext cx="464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5601BD96-1E50-55CC-F936-BCE2786C50E6}"/>
                    </a:ext>
                  </a:extLst>
                </p14:cNvPr>
                <p14:cNvContentPartPr/>
                <p14:nvPr/>
              </p14:nvContentPartPr>
              <p14:xfrm>
                <a:off x="4996765" y="6258818"/>
                <a:ext cx="12960" cy="15624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5601BD96-1E50-55CC-F936-BCE2786C50E6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4989205" y="6251258"/>
                  <a:ext cx="280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C0625983-9B3E-5D5C-5F14-93C43B5EDF27}"/>
                    </a:ext>
                  </a:extLst>
                </p14:cNvPr>
                <p14:cNvContentPartPr/>
                <p14:nvPr/>
              </p14:nvContentPartPr>
              <p14:xfrm>
                <a:off x="5144365" y="6294458"/>
                <a:ext cx="62280" cy="6804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C0625983-9B3E-5D5C-5F14-93C43B5EDF27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5136805" y="6286898"/>
                  <a:ext cx="774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5C568206-15C5-D246-C369-9305EFF58CB4}"/>
                    </a:ext>
                  </a:extLst>
                </p14:cNvPr>
                <p14:cNvContentPartPr/>
                <p14:nvPr/>
              </p14:nvContentPartPr>
              <p14:xfrm>
                <a:off x="5139325" y="6391658"/>
                <a:ext cx="4320" cy="6984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5C568206-15C5-D246-C369-9305EFF58CB4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5131765" y="6384098"/>
                  <a:ext cx="19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91459CA3-A4A7-6D85-0432-DE6D61DBC17B}"/>
                    </a:ext>
                  </a:extLst>
                </p14:cNvPr>
                <p14:cNvContentPartPr/>
                <p14:nvPr/>
              </p14:nvContentPartPr>
              <p14:xfrm>
                <a:off x="5206645" y="6399218"/>
                <a:ext cx="15120" cy="756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91459CA3-A4A7-6D85-0432-DE6D61DBC17B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5199085" y="6391658"/>
                  <a:ext cx="302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CC0B25A7-4E0C-D72D-35B1-1DD65FBBCA45}"/>
                    </a:ext>
                  </a:extLst>
                </p14:cNvPr>
                <p14:cNvContentPartPr/>
                <p14:nvPr/>
              </p14:nvContentPartPr>
              <p14:xfrm>
                <a:off x="5005765" y="6465098"/>
                <a:ext cx="402480" cy="4968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CC0B25A7-4E0C-D72D-35B1-1DD65FBBCA45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4998205" y="6457538"/>
                  <a:ext cx="417600" cy="6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6">
            <p14:nvContentPartPr>
              <p14:cNvPr id="391" name="Input penna 390">
                <a:extLst>
                  <a:ext uri="{FF2B5EF4-FFF2-40B4-BE49-F238E27FC236}">
                    <a16:creationId xmlns:a16="http://schemas.microsoft.com/office/drawing/2014/main" id="{4E714D94-B998-9FEF-F737-BC4D1D7FA2B3}"/>
                  </a:ext>
                </a:extLst>
              </p14:cNvPr>
              <p14:cNvContentPartPr/>
              <p14:nvPr/>
            </p14:nvContentPartPr>
            <p14:xfrm>
              <a:off x="3839365" y="6454298"/>
              <a:ext cx="172440" cy="50760"/>
            </p14:xfrm>
          </p:contentPart>
        </mc:Choice>
        <mc:Fallback>
          <p:pic>
            <p:nvPicPr>
              <p:cNvPr id="391" name="Input penna 390">
                <a:extLst>
                  <a:ext uri="{FF2B5EF4-FFF2-40B4-BE49-F238E27FC236}">
                    <a16:creationId xmlns:a16="http://schemas.microsoft.com/office/drawing/2014/main" id="{4E714D94-B998-9FEF-F737-BC4D1D7FA2B3}"/>
                  </a:ext>
                </a:extLst>
              </p:cNvPr>
              <p:cNvPicPr/>
              <p:nvPr/>
            </p:nvPicPr>
            <p:blipFill>
              <a:blip r:embed="rId417"/>
              <a:stretch>
                <a:fillRect/>
              </a:stretch>
            </p:blipFill>
            <p:spPr>
              <a:xfrm>
                <a:off x="3831805" y="6446738"/>
                <a:ext cx="1875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8">
            <p14:nvContentPartPr>
              <p14:cNvPr id="394" name="Input penna 393">
                <a:extLst>
                  <a:ext uri="{FF2B5EF4-FFF2-40B4-BE49-F238E27FC236}">
                    <a16:creationId xmlns:a16="http://schemas.microsoft.com/office/drawing/2014/main" id="{461D7110-04E6-FC93-9099-D766EF031CA1}"/>
                  </a:ext>
                </a:extLst>
              </p14:cNvPr>
              <p14:cNvContentPartPr/>
              <p14:nvPr/>
            </p14:nvContentPartPr>
            <p14:xfrm>
              <a:off x="4659085" y="5452778"/>
              <a:ext cx="1263600" cy="261720"/>
            </p14:xfrm>
          </p:contentPart>
        </mc:Choice>
        <mc:Fallback>
          <p:pic>
            <p:nvPicPr>
              <p:cNvPr id="394" name="Input penna 393">
                <a:extLst>
                  <a:ext uri="{FF2B5EF4-FFF2-40B4-BE49-F238E27FC236}">
                    <a16:creationId xmlns:a16="http://schemas.microsoft.com/office/drawing/2014/main" id="{461D7110-04E6-FC93-9099-D766EF031CA1}"/>
                  </a:ext>
                </a:extLst>
              </p:cNvPr>
              <p:cNvPicPr/>
              <p:nvPr/>
            </p:nvPicPr>
            <p:blipFill>
              <a:blip r:embed="rId419"/>
              <a:stretch>
                <a:fillRect/>
              </a:stretch>
            </p:blipFill>
            <p:spPr>
              <a:xfrm>
                <a:off x="4651525" y="5445218"/>
                <a:ext cx="127872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0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5772E3D1-3525-D2F0-9C39-C6D5D90B7C26}"/>
                  </a:ext>
                </a:extLst>
              </p14:cNvPr>
              <p14:cNvContentPartPr/>
              <p14:nvPr/>
            </p14:nvContentPartPr>
            <p14:xfrm>
              <a:off x="4486285" y="6591458"/>
              <a:ext cx="1591200" cy="118080"/>
            </p14:xfrm>
          </p:contentPart>
        </mc:Choice>
        <mc:Fallback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5772E3D1-3525-D2F0-9C39-C6D5D90B7C26}"/>
                  </a:ext>
                </a:extLst>
              </p:cNvPr>
              <p:cNvPicPr/>
              <p:nvPr/>
            </p:nvPicPr>
            <p:blipFill>
              <a:blip r:embed="rId421"/>
              <a:stretch>
                <a:fillRect/>
              </a:stretch>
            </p:blipFill>
            <p:spPr>
              <a:xfrm>
                <a:off x="4478725" y="6583898"/>
                <a:ext cx="16063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2">
            <p14:nvContentPartPr>
              <p14:cNvPr id="398" name="Input penna 397">
                <a:extLst>
                  <a:ext uri="{FF2B5EF4-FFF2-40B4-BE49-F238E27FC236}">
                    <a16:creationId xmlns:a16="http://schemas.microsoft.com/office/drawing/2014/main" id="{3CFFE4AB-222C-EFA8-7246-B32D7A12259C}"/>
                  </a:ext>
                </a:extLst>
              </p14:cNvPr>
              <p14:cNvContentPartPr/>
              <p14:nvPr/>
            </p14:nvContentPartPr>
            <p14:xfrm>
              <a:off x="5422285" y="5686058"/>
              <a:ext cx="857520" cy="429480"/>
            </p14:xfrm>
          </p:contentPart>
        </mc:Choice>
        <mc:Fallback>
          <p:pic>
            <p:nvPicPr>
              <p:cNvPr id="398" name="Input penna 397">
                <a:extLst>
                  <a:ext uri="{FF2B5EF4-FFF2-40B4-BE49-F238E27FC236}">
                    <a16:creationId xmlns:a16="http://schemas.microsoft.com/office/drawing/2014/main" id="{3CFFE4AB-222C-EFA8-7246-B32D7A12259C}"/>
                  </a:ext>
                </a:extLst>
              </p:cNvPr>
              <p:cNvPicPr/>
              <p:nvPr/>
            </p:nvPicPr>
            <p:blipFill>
              <a:blip r:embed="rId423"/>
              <a:stretch>
                <a:fillRect/>
              </a:stretch>
            </p:blipFill>
            <p:spPr>
              <a:xfrm>
                <a:off x="5414725" y="5678498"/>
                <a:ext cx="872640" cy="44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4">
            <p14:nvContentPartPr>
              <p14:cNvPr id="401" name="Input penna 400">
                <a:extLst>
                  <a:ext uri="{FF2B5EF4-FFF2-40B4-BE49-F238E27FC236}">
                    <a16:creationId xmlns:a16="http://schemas.microsoft.com/office/drawing/2014/main" id="{C4CFDD65-041F-8EFE-D24C-685B8E3E2E73}"/>
                  </a:ext>
                </a:extLst>
              </p14:cNvPr>
              <p14:cNvContentPartPr/>
              <p14:nvPr/>
            </p14:nvContentPartPr>
            <p14:xfrm>
              <a:off x="3026125" y="6528818"/>
              <a:ext cx="991800" cy="189000"/>
            </p14:xfrm>
          </p:contentPart>
        </mc:Choice>
        <mc:Fallback>
          <p:pic>
            <p:nvPicPr>
              <p:cNvPr id="401" name="Input penna 400">
                <a:extLst>
                  <a:ext uri="{FF2B5EF4-FFF2-40B4-BE49-F238E27FC236}">
                    <a16:creationId xmlns:a16="http://schemas.microsoft.com/office/drawing/2014/main" id="{C4CFDD65-041F-8EFE-D24C-685B8E3E2E73}"/>
                  </a:ext>
                </a:extLst>
              </p:cNvPr>
              <p:cNvPicPr/>
              <p:nvPr/>
            </p:nvPicPr>
            <p:blipFill>
              <a:blip r:embed="rId425"/>
              <a:stretch>
                <a:fillRect/>
              </a:stretch>
            </p:blipFill>
            <p:spPr>
              <a:xfrm>
                <a:off x="3018565" y="6521258"/>
                <a:ext cx="100656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6">
            <p14:nvContentPartPr>
              <p14:cNvPr id="410" name="Input penna 409">
                <a:extLst>
                  <a:ext uri="{FF2B5EF4-FFF2-40B4-BE49-F238E27FC236}">
                    <a16:creationId xmlns:a16="http://schemas.microsoft.com/office/drawing/2014/main" id="{131A4267-4359-1372-3593-3F16AF271220}"/>
                  </a:ext>
                </a:extLst>
              </p14:cNvPr>
              <p14:cNvContentPartPr/>
              <p14:nvPr/>
            </p14:nvContentPartPr>
            <p14:xfrm>
              <a:off x="3047725" y="6514778"/>
              <a:ext cx="329760" cy="138240"/>
            </p14:xfrm>
          </p:contentPart>
        </mc:Choice>
        <mc:Fallback>
          <p:pic>
            <p:nvPicPr>
              <p:cNvPr id="410" name="Input penna 409">
                <a:extLst>
                  <a:ext uri="{FF2B5EF4-FFF2-40B4-BE49-F238E27FC236}">
                    <a16:creationId xmlns:a16="http://schemas.microsoft.com/office/drawing/2014/main" id="{131A4267-4359-1372-3593-3F16AF271220}"/>
                  </a:ext>
                </a:extLst>
              </p:cNvPr>
              <p:cNvPicPr/>
              <p:nvPr/>
            </p:nvPicPr>
            <p:blipFill>
              <a:blip r:embed="rId427"/>
              <a:stretch>
                <a:fillRect/>
              </a:stretch>
            </p:blipFill>
            <p:spPr>
              <a:xfrm>
                <a:off x="3040165" y="6507218"/>
                <a:ext cx="344880" cy="15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19" name="Gruppo 418">
            <a:extLst>
              <a:ext uri="{FF2B5EF4-FFF2-40B4-BE49-F238E27FC236}">
                <a16:creationId xmlns:a16="http://schemas.microsoft.com/office/drawing/2014/main" id="{7C1C5C83-F15E-E0EE-F1A8-9512EE4A363C}"/>
              </a:ext>
            </a:extLst>
          </p:cNvPr>
          <p:cNvGrpSpPr/>
          <p:nvPr/>
        </p:nvGrpSpPr>
        <p:grpSpPr>
          <a:xfrm>
            <a:off x="4017677" y="5349818"/>
            <a:ext cx="2005200" cy="745553"/>
            <a:chOff x="4017677" y="5349818"/>
            <a:chExt cx="2005200" cy="74555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C30238F8-C237-85B5-6CB0-D0981214162E}"/>
                    </a:ext>
                  </a:extLst>
                </p14:cNvPr>
                <p14:cNvContentPartPr/>
                <p14:nvPr/>
              </p14:nvContentPartPr>
              <p14:xfrm>
                <a:off x="4017677" y="5926531"/>
                <a:ext cx="54720" cy="1688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C30238F8-C237-85B5-6CB0-D0981214162E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4010117" y="5918971"/>
                  <a:ext cx="698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7B59C90C-98BB-D237-0EBE-BB5FBC4E3CD1}"/>
                    </a:ext>
                  </a:extLst>
                </p14:cNvPr>
                <p14:cNvContentPartPr/>
                <p14:nvPr/>
              </p14:nvContentPartPr>
              <p14:xfrm>
                <a:off x="4090757" y="5958211"/>
                <a:ext cx="36000" cy="6876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7B59C90C-98BB-D237-0EBE-BB5FBC4E3CD1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4083197" y="5950651"/>
                  <a:ext cx="511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903EAE5E-D7CC-2BEA-A278-097A7F485FBE}"/>
                    </a:ext>
                  </a:extLst>
                </p14:cNvPr>
                <p14:cNvContentPartPr/>
                <p14:nvPr/>
              </p14:nvContentPartPr>
              <p14:xfrm>
                <a:off x="4144397" y="5963971"/>
                <a:ext cx="39960" cy="748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903EAE5E-D7CC-2BEA-A278-097A7F485FBE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4136837" y="5956411"/>
                  <a:ext cx="550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21C04119-4DB2-A489-769C-D63B9639B568}"/>
                    </a:ext>
                  </a:extLst>
                </p14:cNvPr>
                <p14:cNvContentPartPr/>
                <p14:nvPr/>
              </p14:nvContentPartPr>
              <p14:xfrm>
                <a:off x="4196597" y="5951731"/>
                <a:ext cx="34920" cy="849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21C04119-4DB2-A489-769C-D63B9639B568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4189037" y="5944171"/>
                  <a:ext cx="49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FD28DFA7-30FA-EFCF-55FC-6684139B3828}"/>
                    </a:ext>
                  </a:extLst>
                </p14:cNvPr>
                <p14:cNvContentPartPr/>
                <p14:nvPr/>
              </p14:nvContentPartPr>
              <p14:xfrm>
                <a:off x="4254917" y="5891251"/>
                <a:ext cx="34560" cy="1252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FD28DFA7-30FA-EFCF-55FC-6684139B3828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4247717" y="5883691"/>
                  <a:ext cx="493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25A00670-9755-7878-C025-1AFBEC10ED39}"/>
                    </a:ext>
                  </a:extLst>
                </p14:cNvPr>
                <p14:cNvContentPartPr/>
                <p14:nvPr/>
              </p14:nvContentPartPr>
              <p14:xfrm>
                <a:off x="4320437" y="5955331"/>
                <a:ext cx="18360" cy="7776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25A00670-9755-7878-C025-1AFBEC10ED39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4312877" y="5947771"/>
                  <a:ext cx="334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20CDBC3A-8AA3-54CD-A87A-CEFAE28967B7}"/>
                    </a:ext>
                  </a:extLst>
                </p14:cNvPr>
                <p14:cNvContentPartPr/>
                <p14:nvPr/>
              </p14:nvContentPartPr>
              <p14:xfrm>
                <a:off x="4362557" y="5896651"/>
                <a:ext cx="24120" cy="57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20CDBC3A-8AA3-54CD-A87A-CEFAE28967B7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4354997" y="5889091"/>
                  <a:ext cx="392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8D43512B-7C88-B13E-ED26-02F3EAD0067B}"/>
                    </a:ext>
                  </a:extLst>
                </p14:cNvPr>
                <p14:cNvContentPartPr/>
                <p14:nvPr/>
              </p14:nvContentPartPr>
              <p14:xfrm>
                <a:off x="4520237" y="5912491"/>
                <a:ext cx="66600" cy="1332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8D43512B-7C88-B13E-ED26-02F3EAD0067B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4512677" y="5904931"/>
                  <a:ext cx="813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C91D311C-BCAF-8C8E-B1D7-79CE184FE815}"/>
                    </a:ext>
                  </a:extLst>
                </p14:cNvPr>
                <p14:cNvContentPartPr/>
                <p14:nvPr/>
              </p14:nvContentPartPr>
              <p14:xfrm>
                <a:off x="4620317" y="5979091"/>
                <a:ext cx="43560" cy="3816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C91D311C-BCAF-8C8E-B1D7-79CE184FE815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612757" y="5971531"/>
                  <a:ext cx="586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E843B98-367C-60F3-882A-4C87AE21EA88}"/>
                    </a:ext>
                  </a:extLst>
                </p14:cNvPr>
                <p14:cNvContentPartPr/>
                <p14:nvPr/>
              </p14:nvContentPartPr>
              <p14:xfrm>
                <a:off x="4870517" y="5949211"/>
                <a:ext cx="51120" cy="626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E843B98-367C-60F3-882A-4C87AE21EA88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4862957" y="5941651"/>
                  <a:ext cx="66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C05EA17A-6B38-0B7A-9D62-8F80FB8FD360}"/>
                    </a:ext>
                  </a:extLst>
                </p14:cNvPr>
                <p14:cNvContentPartPr/>
                <p14:nvPr/>
              </p14:nvContentPartPr>
              <p14:xfrm>
                <a:off x="4956197" y="5949211"/>
                <a:ext cx="56160" cy="421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C05EA17A-6B38-0B7A-9D62-8F80FB8FD360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948637" y="5941651"/>
                  <a:ext cx="71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EA8A7B04-E8BA-DB76-D314-0A6B1A4985CE}"/>
                    </a:ext>
                  </a:extLst>
                </p14:cNvPr>
                <p14:cNvContentPartPr/>
                <p14:nvPr/>
              </p14:nvContentPartPr>
              <p14:xfrm>
                <a:off x="5044397" y="5929051"/>
                <a:ext cx="31320" cy="806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EA8A7B04-E8BA-DB76-D314-0A6B1A4985CE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5036837" y="5921491"/>
                  <a:ext cx="464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ADB529E0-F551-0345-E760-4BDC17F34A99}"/>
                    </a:ext>
                  </a:extLst>
                </p14:cNvPr>
                <p14:cNvContentPartPr/>
                <p14:nvPr/>
              </p14:nvContentPartPr>
              <p14:xfrm>
                <a:off x="5100917" y="5844091"/>
                <a:ext cx="45360" cy="1335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ADB529E0-F551-0345-E760-4BDC17F34A99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5093357" y="5836531"/>
                  <a:ext cx="604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31835F0-0A5F-1B70-D061-C52FEADF3CDE}"/>
                    </a:ext>
                  </a:extLst>
                </p14:cNvPr>
                <p14:cNvContentPartPr/>
                <p14:nvPr/>
              </p14:nvContentPartPr>
              <p14:xfrm>
                <a:off x="5178317" y="5933011"/>
                <a:ext cx="28080" cy="576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31835F0-0A5F-1B70-D061-C52FEADF3CDE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5170757" y="5925451"/>
                  <a:ext cx="432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6C7FA36B-FF5C-2619-C2B3-63F7B9365585}"/>
                    </a:ext>
                  </a:extLst>
                </p14:cNvPr>
                <p14:cNvContentPartPr/>
                <p14:nvPr/>
              </p14:nvContentPartPr>
              <p14:xfrm>
                <a:off x="5441117" y="5859571"/>
                <a:ext cx="16920" cy="1468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6C7FA36B-FF5C-2619-C2B3-63F7B9365585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5433557" y="5852011"/>
                  <a:ext cx="320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241334CE-008A-AF69-D2E6-1106C2036BF4}"/>
                    </a:ext>
                  </a:extLst>
                </p14:cNvPr>
                <p14:cNvContentPartPr/>
                <p14:nvPr/>
              </p14:nvContentPartPr>
              <p14:xfrm>
                <a:off x="5480717" y="5927251"/>
                <a:ext cx="46440" cy="468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241334CE-008A-AF69-D2E6-1106C2036BF4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5473157" y="5919691"/>
                  <a:ext cx="615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42BFF82-E084-50D6-FD0B-4B82B533DADB}"/>
                    </a:ext>
                  </a:extLst>
                </p14:cNvPr>
                <p14:cNvContentPartPr/>
                <p14:nvPr/>
              </p14:nvContentPartPr>
              <p14:xfrm>
                <a:off x="5566397" y="5910691"/>
                <a:ext cx="36720" cy="853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42BFF82-E084-50D6-FD0B-4B82B533DADB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5558837" y="5903131"/>
                  <a:ext cx="518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04359F9A-7DEF-E0F0-EFFC-200AEE14D6BA}"/>
                    </a:ext>
                  </a:extLst>
                </p14:cNvPr>
                <p14:cNvContentPartPr/>
                <p14:nvPr/>
              </p14:nvContentPartPr>
              <p14:xfrm>
                <a:off x="5616797" y="5916451"/>
                <a:ext cx="59760" cy="676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04359F9A-7DEF-E0F0-EFFC-200AEE14D6BA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5609237" y="5908891"/>
                  <a:ext cx="748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ED7E810E-9BDD-566E-0EC1-E9F42CF0FCEB}"/>
                    </a:ext>
                  </a:extLst>
                </p14:cNvPr>
                <p14:cNvContentPartPr/>
                <p14:nvPr/>
              </p14:nvContentPartPr>
              <p14:xfrm>
                <a:off x="5716877" y="5914651"/>
                <a:ext cx="29160" cy="583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ED7E810E-9BDD-566E-0EC1-E9F42CF0FCEB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5709317" y="5907091"/>
                  <a:ext cx="442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CD2A726F-E64C-405E-6E54-5EA38BDFF33D}"/>
                    </a:ext>
                  </a:extLst>
                </p14:cNvPr>
                <p14:cNvContentPartPr/>
                <p14:nvPr/>
              </p14:nvContentPartPr>
              <p14:xfrm>
                <a:off x="5782397" y="5908171"/>
                <a:ext cx="51840" cy="522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CD2A726F-E64C-405E-6E54-5EA38BDFF33D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5774837" y="5900611"/>
                  <a:ext cx="669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48BD4C59-D0AF-E63F-B2BD-42C9D28ADB66}"/>
                    </a:ext>
                  </a:extLst>
                </p14:cNvPr>
                <p14:cNvContentPartPr/>
                <p14:nvPr/>
              </p14:nvContentPartPr>
              <p14:xfrm>
                <a:off x="5877437" y="5828971"/>
                <a:ext cx="1800" cy="12096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48BD4C59-D0AF-E63F-B2BD-42C9D28ADB66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5869877" y="5821411"/>
                  <a:ext cx="169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CC01A51A-276F-08BE-0360-8061EB4D5B28}"/>
                    </a:ext>
                  </a:extLst>
                </p14:cNvPr>
                <p14:cNvContentPartPr/>
                <p14:nvPr/>
              </p14:nvContentPartPr>
              <p14:xfrm>
                <a:off x="5895437" y="5912131"/>
                <a:ext cx="19440" cy="54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CC01A51A-276F-08BE-0360-8061EB4D5B28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5887877" y="5904571"/>
                  <a:ext cx="345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0EDBE0D7-E3AA-956E-81BE-035E0091283D}"/>
                    </a:ext>
                  </a:extLst>
                </p14:cNvPr>
                <p14:cNvContentPartPr/>
                <p14:nvPr/>
              </p14:nvContentPartPr>
              <p14:xfrm>
                <a:off x="5953397" y="5935171"/>
                <a:ext cx="69480" cy="741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0EDBE0D7-E3AA-956E-81BE-035E0091283D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5945837" y="5927611"/>
                  <a:ext cx="846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346A8A17-D477-49BB-DC26-D0AA739D5B25}"/>
                    </a:ext>
                  </a:extLst>
                </p14:cNvPr>
                <p14:cNvContentPartPr/>
                <p14:nvPr/>
              </p14:nvContentPartPr>
              <p14:xfrm>
                <a:off x="5016205" y="5389418"/>
                <a:ext cx="71280" cy="1706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346A8A17-D477-49BB-DC26-D0AA739D5B25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5009005" y="5381858"/>
                  <a:ext cx="864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02026917-FC62-3703-2D0C-06110B866EEB}"/>
                    </a:ext>
                  </a:extLst>
                </p14:cNvPr>
                <p14:cNvContentPartPr/>
                <p14:nvPr/>
              </p14:nvContentPartPr>
              <p14:xfrm>
                <a:off x="5115925" y="5412458"/>
                <a:ext cx="39240" cy="730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02026917-FC62-3703-2D0C-06110B866EEB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5108365" y="5404898"/>
                  <a:ext cx="543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62097F1D-5FC4-1498-D86E-F9CA8D91A1CC}"/>
                    </a:ext>
                  </a:extLst>
                </p14:cNvPr>
                <p14:cNvContentPartPr/>
                <p14:nvPr/>
              </p14:nvContentPartPr>
              <p14:xfrm>
                <a:off x="5190805" y="5414258"/>
                <a:ext cx="38880" cy="432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62097F1D-5FC4-1498-D86E-F9CA8D91A1CC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5183245" y="5406698"/>
                  <a:ext cx="54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20C1AAA-BCB2-B336-58D3-A883B9632FF0}"/>
                    </a:ext>
                  </a:extLst>
                </p14:cNvPr>
                <p14:cNvContentPartPr/>
                <p14:nvPr/>
              </p14:nvContentPartPr>
              <p14:xfrm>
                <a:off x="5244805" y="5406698"/>
                <a:ext cx="29880" cy="608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20C1AAA-BCB2-B336-58D3-A883B9632FF0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5237245" y="5399138"/>
                  <a:ext cx="45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101FB94-97B0-49EF-1CA7-4183E694A146}"/>
                    </a:ext>
                  </a:extLst>
                </p14:cNvPr>
                <p14:cNvContentPartPr/>
                <p14:nvPr/>
              </p14:nvContentPartPr>
              <p14:xfrm>
                <a:off x="5301325" y="5349818"/>
                <a:ext cx="31320" cy="1130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101FB94-97B0-49EF-1CA7-4183E694A146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5293765" y="5342258"/>
                  <a:ext cx="464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1604D01F-6221-BD83-222E-16A1D2E15CEA}"/>
                    </a:ext>
                  </a:extLst>
                </p14:cNvPr>
                <p14:cNvContentPartPr/>
                <p14:nvPr/>
              </p14:nvContentPartPr>
              <p14:xfrm>
                <a:off x="5374045" y="5432978"/>
                <a:ext cx="24480" cy="4608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1604D01F-6221-BD83-222E-16A1D2E15CEA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5366485" y="5425418"/>
                  <a:ext cx="396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91F56089-4010-A80B-C01F-A3DF12C4526A}"/>
                    </a:ext>
                  </a:extLst>
                </p14:cNvPr>
                <p14:cNvContentPartPr/>
                <p14:nvPr/>
              </p14:nvContentPartPr>
              <p14:xfrm>
                <a:off x="5416525" y="5353418"/>
                <a:ext cx="32400" cy="147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91F56089-4010-A80B-C01F-A3DF12C4526A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5408965" y="5345858"/>
                  <a:ext cx="475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4EF82D6E-749C-FF0C-B3D3-7A152ADE8A47}"/>
                    </a:ext>
                  </a:extLst>
                </p14:cNvPr>
                <p14:cNvContentPartPr/>
                <p14:nvPr/>
              </p14:nvContentPartPr>
              <p14:xfrm>
                <a:off x="5027365" y="5612618"/>
                <a:ext cx="127080" cy="846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4EF82D6E-749C-FF0C-B3D3-7A152ADE8A47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5019805" y="5605058"/>
                  <a:ext cx="141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5A750E5B-95F7-F04E-9EAB-920F6BC99D50}"/>
                    </a:ext>
                  </a:extLst>
                </p14:cNvPr>
                <p14:cNvContentPartPr/>
                <p14:nvPr/>
              </p14:nvContentPartPr>
              <p14:xfrm>
                <a:off x="5178205" y="5608298"/>
                <a:ext cx="66240" cy="532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5A750E5B-95F7-F04E-9EAB-920F6BC99D50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5171005" y="5600738"/>
                  <a:ext cx="813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C0714294-E401-22DE-5CE5-1B86F4ADDBB5}"/>
                    </a:ext>
                  </a:extLst>
                </p14:cNvPr>
                <p14:cNvContentPartPr/>
                <p14:nvPr/>
              </p14:nvContentPartPr>
              <p14:xfrm>
                <a:off x="5282965" y="5533418"/>
                <a:ext cx="14040" cy="1396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C0714294-E401-22DE-5CE5-1B86F4ADDBB5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5275405" y="5525858"/>
                  <a:ext cx="29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48B63D76-D2B0-3669-066B-297442364643}"/>
                    </a:ext>
                  </a:extLst>
                </p14:cNvPr>
                <p14:cNvContentPartPr/>
                <p14:nvPr/>
              </p14:nvContentPartPr>
              <p14:xfrm>
                <a:off x="5285845" y="5599298"/>
                <a:ext cx="39600" cy="342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48B63D76-D2B0-3669-066B-297442364643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5278285" y="5591738"/>
                  <a:ext cx="547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77332BBB-B631-2822-EB42-5D9C1527E959}"/>
                    </a:ext>
                  </a:extLst>
                </p14:cNvPr>
                <p14:cNvContentPartPr/>
                <p14:nvPr/>
              </p14:nvContentPartPr>
              <p14:xfrm>
                <a:off x="5353165" y="5569058"/>
                <a:ext cx="3960" cy="471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77332BBB-B631-2822-EB42-5D9C1527E959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5345605" y="5561498"/>
                  <a:ext cx="190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5793CD45-DE77-C7CD-AB4A-1BC6D2D795BE}"/>
                    </a:ext>
                  </a:extLst>
                </p14:cNvPr>
                <p14:cNvContentPartPr/>
                <p14:nvPr/>
              </p14:nvContentPartPr>
              <p14:xfrm>
                <a:off x="5401045" y="5572658"/>
                <a:ext cx="43560" cy="547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5793CD45-DE77-C7CD-AB4A-1BC6D2D795BE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5393485" y="5565098"/>
                  <a:ext cx="586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11077C2C-3D58-4772-8FDE-3A5AC2C45B74}"/>
                    </a:ext>
                  </a:extLst>
                </p14:cNvPr>
                <p14:cNvContentPartPr/>
                <p14:nvPr/>
              </p14:nvContentPartPr>
              <p14:xfrm>
                <a:off x="5485645" y="5574818"/>
                <a:ext cx="45000" cy="547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11077C2C-3D58-4772-8FDE-3A5AC2C45B74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5478085" y="5567258"/>
                  <a:ext cx="601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FF9377FE-47EE-4944-B804-D5E6C8CBDD1E}"/>
                    </a:ext>
                  </a:extLst>
                </p14:cNvPr>
                <p14:cNvContentPartPr/>
                <p14:nvPr/>
              </p14:nvContentPartPr>
              <p14:xfrm>
                <a:off x="4952125" y="5714138"/>
                <a:ext cx="783000" cy="1051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FF9377FE-47EE-4944-B804-D5E6C8CBDD1E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4944565" y="5706578"/>
                  <a:ext cx="7981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067C9159-16B5-8E2B-DEC5-4C39CCA942F0}"/>
                    </a:ext>
                  </a:extLst>
                </p14:cNvPr>
                <p14:cNvContentPartPr/>
                <p14:nvPr/>
              </p14:nvContentPartPr>
              <p14:xfrm>
                <a:off x="4748005" y="5839058"/>
                <a:ext cx="89640" cy="2376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067C9159-16B5-8E2B-DEC5-4C39CCA942F0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4740445" y="5831498"/>
                  <a:ext cx="1047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A68BB01E-4081-3FE8-4935-609F7980429D}"/>
                    </a:ext>
                  </a:extLst>
                </p14:cNvPr>
                <p14:cNvContentPartPr/>
                <p14:nvPr/>
              </p14:nvContentPartPr>
              <p14:xfrm>
                <a:off x="4830805" y="5794778"/>
                <a:ext cx="168840" cy="104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A68BB01E-4081-3FE8-4935-609F7980429D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4823245" y="5787218"/>
                  <a:ext cx="1836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A8703BA4-AA43-AD86-5106-97BD6C4DD9BC}"/>
                    </a:ext>
                  </a:extLst>
                </p14:cNvPr>
                <p14:cNvContentPartPr/>
                <p14:nvPr/>
              </p14:nvContentPartPr>
              <p14:xfrm>
                <a:off x="5260645" y="5744018"/>
                <a:ext cx="65160" cy="2376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A8703BA4-AA43-AD86-5106-97BD6C4DD9BC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5253085" y="5736458"/>
                  <a:ext cx="80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C420E049-719B-195E-0AF0-BAAEFC952120}"/>
                    </a:ext>
                  </a:extLst>
                </p14:cNvPr>
                <p14:cNvContentPartPr/>
                <p14:nvPr/>
              </p14:nvContentPartPr>
              <p14:xfrm>
                <a:off x="5236885" y="5761658"/>
                <a:ext cx="82800" cy="7488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C420E049-719B-195E-0AF0-BAAEFC952120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5229325" y="5754098"/>
                  <a:ext cx="979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D98A8F02-8DE2-41D3-1BCE-C6B5079EE984}"/>
                    </a:ext>
                  </a:extLst>
                </p14:cNvPr>
                <p14:cNvContentPartPr/>
                <p14:nvPr/>
              </p14:nvContentPartPr>
              <p14:xfrm>
                <a:off x="4770685" y="6039578"/>
                <a:ext cx="549000" cy="5112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D98A8F02-8DE2-41D3-1BCE-C6B5079EE984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4763125" y="6032018"/>
                  <a:ext cx="56412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7" name="Gruppo 436">
            <a:extLst>
              <a:ext uri="{FF2B5EF4-FFF2-40B4-BE49-F238E27FC236}">
                <a16:creationId xmlns:a16="http://schemas.microsoft.com/office/drawing/2014/main" id="{08054DBF-1B79-30AD-F7B1-D65BB0540467}"/>
              </a:ext>
            </a:extLst>
          </p:cNvPr>
          <p:cNvGrpSpPr/>
          <p:nvPr/>
        </p:nvGrpSpPr>
        <p:grpSpPr>
          <a:xfrm>
            <a:off x="2844000" y="6271560"/>
            <a:ext cx="1101925" cy="220680"/>
            <a:chOff x="2844000" y="6271560"/>
            <a:chExt cx="1101925" cy="2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A2B194AD-7D34-AEA4-8D14-A11FC0878516}"/>
                    </a:ext>
                  </a:extLst>
                </p14:cNvPr>
                <p14:cNvContentPartPr/>
                <p14:nvPr/>
              </p14:nvContentPartPr>
              <p14:xfrm>
                <a:off x="3612565" y="6287978"/>
                <a:ext cx="68400" cy="2268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A2B194AD-7D34-AEA4-8D14-A11FC0878516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3605005" y="6280418"/>
                  <a:ext cx="835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D4A182E9-B010-FE29-7D4E-367C1DE74404}"/>
                    </a:ext>
                  </a:extLst>
                </p14:cNvPr>
                <p14:cNvContentPartPr/>
                <p14:nvPr/>
              </p14:nvContentPartPr>
              <p14:xfrm>
                <a:off x="3621565" y="6338018"/>
                <a:ext cx="53640" cy="223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D4A182E9-B010-FE29-7D4E-367C1DE74404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3614005" y="6330458"/>
                  <a:ext cx="68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E2B72F7B-0311-31DE-A0C8-8D1058FEE88C}"/>
                    </a:ext>
                  </a:extLst>
                </p14:cNvPr>
                <p14:cNvContentPartPr/>
                <p14:nvPr/>
              </p14:nvContentPartPr>
              <p14:xfrm>
                <a:off x="3626965" y="6359978"/>
                <a:ext cx="59760" cy="759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E2B72F7B-0311-31DE-A0C8-8D1058FEE88C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3619405" y="6352418"/>
                  <a:ext cx="748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6981288-E2DB-769A-2411-951D6CB9853B}"/>
                    </a:ext>
                  </a:extLst>
                </p14:cNvPr>
                <p14:cNvContentPartPr/>
                <p14:nvPr/>
              </p14:nvContentPartPr>
              <p14:xfrm>
                <a:off x="3709045" y="6312458"/>
                <a:ext cx="2880" cy="1040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6981288-E2DB-769A-2411-951D6CB9853B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3701485" y="6304898"/>
                  <a:ext cx="180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5B3AA13E-BDA2-850C-310B-7EB1B50E2A97}"/>
                    </a:ext>
                  </a:extLst>
                </p14:cNvPr>
                <p14:cNvContentPartPr/>
                <p14:nvPr/>
              </p14:nvContentPartPr>
              <p14:xfrm>
                <a:off x="3727045" y="6343418"/>
                <a:ext cx="30960" cy="2700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5B3AA13E-BDA2-850C-310B-7EB1B50E2A97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3719485" y="6335858"/>
                  <a:ext cx="460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7FA4BE29-E8F8-9252-EC95-784485A7C74B}"/>
                    </a:ext>
                  </a:extLst>
                </p14:cNvPr>
                <p14:cNvContentPartPr/>
                <p14:nvPr/>
              </p14:nvContentPartPr>
              <p14:xfrm>
                <a:off x="3769525" y="6289418"/>
                <a:ext cx="2880" cy="11340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7FA4BE29-E8F8-9252-EC95-784485A7C74B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3761965" y="6281858"/>
                  <a:ext cx="18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DCF263C4-AD19-41C6-7580-9ACF744DCC93}"/>
                    </a:ext>
                  </a:extLst>
                </p14:cNvPr>
                <p14:cNvContentPartPr/>
                <p14:nvPr/>
              </p14:nvContentPartPr>
              <p14:xfrm>
                <a:off x="3806605" y="6301298"/>
                <a:ext cx="36360" cy="1033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DCF263C4-AD19-41C6-7580-9ACF744DCC93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3799045" y="6293738"/>
                  <a:ext cx="514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B149D7B7-8785-AB9A-56B5-659089CBC5ED}"/>
                    </a:ext>
                  </a:extLst>
                </p14:cNvPr>
                <p14:cNvContentPartPr/>
                <p14:nvPr/>
              </p14:nvContentPartPr>
              <p14:xfrm>
                <a:off x="3820285" y="6366818"/>
                <a:ext cx="48240" cy="82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B149D7B7-8785-AB9A-56B5-659089CBC5ED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3812725" y="6359258"/>
                  <a:ext cx="630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79C9D145-941C-A70A-957A-240676868A87}"/>
                    </a:ext>
                  </a:extLst>
                </p14:cNvPr>
                <p14:cNvContentPartPr/>
                <p14:nvPr/>
              </p14:nvContentPartPr>
              <p14:xfrm>
                <a:off x="3886165" y="6346658"/>
                <a:ext cx="27000" cy="108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79C9D145-941C-A70A-957A-240676868A87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3878605" y="6339458"/>
                  <a:ext cx="421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D36190D7-09E4-FF4A-B572-A4F788C4A233}"/>
                    </a:ext>
                  </a:extLst>
                </p14:cNvPr>
                <p14:cNvContentPartPr/>
                <p14:nvPr/>
              </p14:nvContentPartPr>
              <p14:xfrm>
                <a:off x="3942685" y="6286178"/>
                <a:ext cx="3240" cy="11124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D36190D7-09E4-FF4A-B572-A4F788C4A233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3935125" y="6278618"/>
                  <a:ext cx="183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1415557A-1469-E816-68C6-C928B4371D88}"/>
                    </a:ext>
                  </a:extLst>
                </p14:cNvPr>
                <p14:cNvContentPartPr/>
                <p14:nvPr/>
              </p14:nvContentPartPr>
              <p14:xfrm>
                <a:off x="2844000" y="6282000"/>
                <a:ext cx="64080" cy="7092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1415557A-1469-E816-68C6-C928B4371D88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2836440" y="6274440"/>
                  <a:ext cx="79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224A696B-A5FA-8410-2771-CA39368D5749}"/>
                    </a:ext>
                  </a:extLst>
                </p14:cNvPr>
                <p14:cNvContentPartPr/>
                <p14:nvPr/>
              </p14:nvContentPartPr>
              <p14:xfrm>
                <a:off x="2918880" y="6283080"/>
                <a:ext cx="11880" cy="4428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224A696B-A5FA-8410-2771-CA39368D5749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2911320" y="6275520"/>
                  <a:ext cx="270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C354CC9D-4761-ACC9-D56B-E93DB0E79BE2}"/>
                    </a:ext>
                  </a:extLst>
                </p14:cNvPr>
                <p14:cNvContentPartPr/>
                <p14:nvPr/>
              </p14:nvContentPartPr>
              <p14:xfrm>
                <a:off x="2857320" y="6400440"/>
                <a:ext cx="101160" cy="9180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C354CC9D-4761-ACC9-D56B-E93DB0E79BE2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2849760" y="6392880"/>
                  <a:ext cx="116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A3E5FA29-0182-8F77-040F-027B5D69E555}"/>
                    </a:ext>
                  </a:extLst>
                </p14:cNvPr>
                <p14:cNvContentPartPr/>
                <p14:nvPr/>
              </p14:nvContentPartPr>
              <p14:xfrm>
                <a:off x="3053880" y="6286320"/>
                <a:ext cx="41760" cy="169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A3E5FA29-0182-8F77-040F-027B5D69E555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3046320" y="6278760"/>
                  <a:ext cx="568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725A9FF7-6CCA-E00B-308D-0BDBDB2453FD}"/>
                    </a:ext>
                  </a:extLst>
                </p14:cNvPr>
                <p14:cNvContentPartPr/>
                <p14:nvPr/>
              </p14:nvContentPartPr>
              <p14:xfrm>
                <a:off x="3058920" y="6319080"/>
                <a:ext cx="29520" cy="162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725A9FF7-6CCA-E00B-308D-0BDBDB2453FD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3051360" y="6311520"/>
                  <a:ext cx="446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A86F9E3-3546-B4B0-0CDC-3B9C79F48C6A}"/>
                    </a:ext>
                  </a:extLst>
                </p14:cNvPr>
                <p14:cNvContentPartPr/>
                <p14:nvPr/>
              </p14:nvContentPartPr>
              <p14:xfrm>
                <a:off x="3059640" y="6349320"/>
                <a:ext cx="65520" cy="781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A86F9E3-3546-B4B0-0CDC-3B9C79F48C6A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3052080" y="6341760"/>
                  <a:ext cx="802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2D9E2F81-A551-1D60-AE50-F0BAA89E405F}"/>
                    </a:ext>
                  </a:extLst>
                </p14:cNvPr>
                <p14:cNvContentPartPr/>
                <p14:nvPr/>
              </p14:nvContentPartPr>
              <p14:xfrm>
                <a:off x="3145320" y="6280920"/>
                <a:ext cx="12960" cy="10368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2D9E2F81-A551-1D60-AE50-F0BAA89E405F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3137760" y="6273360"/>
                  <a:ext cx="280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732A924F-CAAD-4972-2027-3B723B0B909C}"/>
                    </a:ext>
                  </a:extLst>
                </p14:cNvPr>
                <p14:cNvContentPartPr/>
                <p14:nvPr/>
              </p14:nvContentPartPr>
              <p14:xfrm>
                <a:off x="3161160" y="6346440"/>
                <a:ext cx="360" cy="36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732A924F-CAAD-4972-2027-3B723B0B909C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3153600" y="63388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6709AE27-6458-8993-F859-F828A568ABFD}"/>
                    </a:ext>
                  </a:extLst>
                </p14:cNvPr>
                <p14:cNvContentPartPr/>
                <p14:nvPr/>
              </p14:nvContentPartPr>
              <p14:xfrm>
                <a:off x="3184920" y="6275880"/>
                <a:ext cx="79920" cy="10764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6709AE27-6458-8993-F859-F828A568ABFD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3177360" y="6268320"/>
                  <a:ext cx="946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6A757820-9252-41D8-933C-ECAD34622743}"/>
                    </a:ext>
                  </a:extLst>
                </p14:cNvPr>
                <p14:cNvContentPartPr/>
                <p14:nvPr/>
              </p14:nvContentPartPr>
              <p14:xfrm>
                <a:off x="3285720" y="6300360"/>
                <a:ext cx="14400" cy="892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6A757820-9252-41D8-933C-ECAD34622743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3278160" y="6292800"/>
                  <a:ext cx="295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6E1BBA3E-BF1A-CB62-3E5E-96E2D2C4EF22}"/>
                    </a:ext>
                  </a:extLst>
                </p14:cNvPr>
                <p14:cNvContentPartPr/>
                <p14:nvPr/>
              </p14:nvContentPartPr>
              <p14:xfrm>
                <a:off x="3374640" y="6271560"/>
                <a:ext cx="52920" cy="2088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6E1BBA3E-BF1A-CB62-3E5E-96E2D2C4EF22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3367080" y="6264360"/>
                  <a:ext cx="680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58C15F36-0C7E-6B39-4A92-BA1296EA1DE3}"/>
                    </a:ext>
                  </a:extLst>
                </p14:cNvPr>
                <p14:cNvContentPartPr/>
                <p14:nvPr/>
              </p14:nvContentPartPr>
              <p14:xfrm>
                <a:off x="3355200" y="6294960"/>
                <a:ext cx="62280" cy="7992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58C15F36-0C7E-6B39-4A92-BA1296EA1DE3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3347640" y="6287400"/>
                  <a:ext cx="77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CD5BC06B-AE11-85E8-8F84-C4D092B55ADF}"/>
                    </a:ext>
                  </a:extLst>
                </p14:cNvPr>
                <p14:cNvContentPartPr/>
                <p14:nvPr/>
              </p14:nvContentPartPr>
              <p14:xfrm>
                <a:off x="3409560" y="6379200"/>
                <a:ext cx="12240" cy="3564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CD5BC06B-AE11-85E8-8F84-C4D092B55ADF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3402000" y="6371640"/>
                  <a:ext cx="27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204A46F5-DCD6-7DBF-A38E-1D0A7F11A223}"/>
                    </a:ext>
                  </a:extLst>
                </p14:cNvPr>
                <p14:cNvContentPartPr/>
                <p14:nvPr/>
              </p14:nvContentPartPr>
              <p14:xfrm>
                <a:off x="3311640" y="6418080"/>
                <a:ext cx="174960" cy="4824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204A46F5-DCD6-7DBF-A38E-1D0A7F11A223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3304080" y="6410520"/>
                  <a:ext cx="189720" cy="6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2">
            <p14:nvContentPartPr>
              <p14:cNvPr id="438" name="Input penna 437">
                <a:extLst>
                  <a:ext uri="{FF2B5EF4-FFF2-40B4-BE49-F238E27FC236}">
                    <a16:creationId xmlns:a16="http://schemas.microsoft.com/office/drawing/2014/main" id="{83EB770A-D49B-921C-2EDE-B04A61ACDDD1}"/>
                  </a:ext>
                </a:extLst>
              </p14:cNvPr>
              <p14:cNvContentPartPr/>
              <p14:nvPr/>
            </p14:nvContentPartPr>
            <p14:xfrm>
              <a:off x="2832120" y="6556320"/>
              <a:ext cx="120960" cy="33480"/>
            </p14:xfrm>
          </p:contentPart>
        </mc:Choice>
        <mc:Fallback>
          <p:pic>
            <p:nvPicPr>
              <p:cNvPr id="438" name="Input penna 437">
                <a:extLst>
                  <a:ext uri="{FF2B5EF4-FFF2-40B4-BE49-F238E27FC236}">
                    <a16:creationId xmlns:a16="http://schemas.microsoft.com/office/drawing/2014/main" id="{83EB770A-D49B-921C-2EDE-B04A61ACDDD1}"/>
                  </a:ext>
                </a:extLst>
              </p:cNvPr>
              <p:cNvPicPr/>
              <p:nvPr/>
            </p:nvPicPr>
            <p:blipFill>
              <a:blip r:embed="rId563"/>
              <a:stretch>
                <a:fillRect/>
              </a:stretch>
            </p:blipFill>
            <p:spPr>
              <a:xfrm>
                <a:off x="2824560" y="6549120"/>
                <a:ext cx="13572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4">
            <p14:nvContentPartPr>
              <p14:cNvPr id="439" name="Input penna 438">
                <a:extLst>
                  <a:ext uri="{FF2B5EF4-FFF2-40B4-BE49-F238E27FC236}">
                    <a16:creationId xmlns:a16="http://schemas.microsoft.com/office/drawing/2014/main" id="{06A336E6-B20E-C6C5-E0CB-363D09DCC044}"/>
                  </a:ext>
                </a:extLst>
              </p14:cNvPr>
              <p14:cNvContentPartPr/>
              <p14:nvPr/>
            </p14:nvContentPartPr>
            <p14:xfrm>
              <a:off x="8696520" y="5842440"/>
              <a:ext cx="169560" cy="32760"/>
            </p14:xfrm>
          </p:contentPart>
        </mc:Choice>
        <mc:Fallback>
          <p:pic>
            <p:nvPicPr>
              <p:cNvPr id="439" name="Input penna 438">
                <a:extLst>
                  <a:ext uri="{FF2B5EF4-FFF2-40B4-BE49-F238E27FC236}">
                    <a16:creationId xmlns:a16="http://schemas.microsoft.com/office/drawing/2014/main" id="{06A336E6-B20E-C6C5-E0CB-363D09DCC044}"/>
                  </a:ext>
                </a:extLst>
              </p:cNvPr>
              <p:cNvPicPr/>
              <p:nvPr/>
            </p:nvPicPr>
            <p:blipFill>
              <a:blip r:embed="rId565"/>
              <a:stretch>
                <a:fillRect/>
              </a:stretch>
            </p:blipFill>
            <p:spPr>
              <a:xfrm>
                <a:off x="8688960" y="5834880"/>
                <a:ext cx="18468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6">
            <p14:nvContentPartPr>
              <p14:cNvPr id="440" name="Input penna 439">
                <a:extLst>
                  <a:ext uri="{FF2B5EF4-FFF2-40B4-BE49-F238E27FC236}">
                    <a16:creationId xmlns:a16="http://schemas.microsoft.com/office/drawing/2014/main" id="{91FCAEBB-1645-B330-27F4-A5AE92BD83D8}"/>
                  </a:ext>
                </a:extLst>
              </p14:cNvPr>
              <p14:cNvContentPartPr/>
              <p14:nvPr/>
            </p14:nvContentPartPr>
            <p14:xfrm>
              <a:off x="8726040" y="5913000"/>
              <a:ext cx="94320" cy="46800"/>
            </p14:xfrm>
          </p:contentPart>
        </mc:Choice>
        <mc:Fallback>
          <p:pic>
            <p:nvPicPr>
              <p:cNvPr id="440" name="Input penna 439">
                <a:extLst>
                  <a:ext uri="{FF2B5EF4-FFF2-40B4-BE49-F238E27FC236}">
                    <a16:creationId xmlns:a16="http://schemas.microsoft.com/office/drawing/2014/main" id="{91FCAEBB-1645-B330-27F4-A5AE92BD83D8}"/>
                  </a:ext>
                </a:extLst>
              </p:cNvPr>
              <p:cNvPicPr/>
              <p:nvPr/>
            </p:nvPicPr>
            <p:blipFill>
              <a:blip r:embed="rId567"/>
              <a:stretch>
                <a:fillRect/>
              </a:stretch>
            </p:blipFill>
            <p:spPr>
              <a:xfrm>
                <a:off x="8718480" y="5905440"/>
                <a:ext cx="10944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8">
            <p14:nvContentPartPr>
              <p14:cNvPr id="441" name="Input penna 440">
                <a:extLst>
                  <a:ext uri="{FF2B5EF4-FFF2-40B4-BE49-F238E27FC236}">
                    <a16:creationId xmlns:a16="http://schemas.microsoft.com/office/drawing/2014/main" id="{4D12234A-ECB1-3D76-FFD7-E67431592243}"/>
                  </a:ext>
                </a:extLst>
              </p14:cNvPr>
              <p14:cNvContentPartPr/>
              <p14:nvPr/>
            </p14:nvContentPartPr>
            <p14:xfrm>
              <a:off x="8744760" y="5956920"/>
              <a:ext cx="87840" cy="102240"/>
            </p14:xfrm>
          </p:contentPart>
        </mc:Choice>
        <mc:Fallback>
          <p:pic>
            <p:nvPicPr>
              <p:cNvPr id="441" name="Input penna 440">
                <a:extLst>
                  <a:ext uri="{FF2B5EF4-FFF2-40B4-BE49-F238E27FC236}">
                    <a16:creationId xmlns:a16="http://schemas.microsoft.com/office/drawing/2014/main" id="{4D12234A-ECB1-3D76-FFD7-E67431592243}"/>
                  </a:ext>
                </a:extLst>
              </p:cNvPr>
              <p:cNvPicPr/>
              <p:nvPr/>
            </p:nvPicPr>
            <p:blipFill>
              <a:blip r:embed="rId569"/>
              <a:stretch>
                <a:fillRect/>
              </a:stretch>
            </p:blipFill>
            <p:spPr>
              <a:xfrm>
                <a:off x="8737200" y="5949360"/>
                <a:ext cx="10296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0">
            <p14:nvContentPartPr>
              <p14:cNvPr id="442" name="Input penna 441">
                <a:extLst>
                  <a:ext uri="{FF2B5EF4-FFF2-40B4-BE49-F238E27FC236}">
                    <a16:creationId xmlns:a16="http://schemas.microsoft.com/office/drawing/2014/main" id="{12856A38-0217-EB57-8CF7-A79D1E6C2120}"/>
                  </a:ext>
                </a:extLst>
              </p14:cNvPr>
              <p14:cNvContentPartPr/>
              <p14:nvPr/>
            </p14:nvContentPartPr>
            <p14:xfrm>
              <a:off x="8919720" y="5833080"/>
              <a:ext cx="5760" cy="225000"/>
            </p14:xfrm>
          </p:contentPart>
        </mc:Choice>
        <mc:Fallback>
          <p:pic>
            <p:nvPicPr>
              <p:cNvPr id="442" name="Input penna 441">
                <a:extLst>
                  <a:ext uri="{FF2B5EF4-FFF2-40B4-BE49-F238E27FC236}">
                    <a16:creationId xmlns:a16="http://schemas.microsoft.com/office/drawing/2014/main" id="{12856A38-0217-EB57-8CF7-A79D1E6C2120}"/>
                  </a:ext>
                </a:extLst>
              </p:cNvPr>
              <p:cNvPicPr/>
              <p:nvPr/>
            </p:nvPicPr>
            <p:blipFill>
              <a:blip r:embed="rId571"/>
              <a:stretch>
                <a:fillRect/>
              </a:stretch>
            </p:blipFill>
            <p:spPr>
              <a:xfrm>
                <a:off x="8912160" y="5825520"/>
                <a:ext cx="2052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2">
            <p14:nvContentPartPr>
              <p14:cNvPr id="443" name="Input penna 442">
                <a:extLst>
                  <a:ext uri="{FF2B5EF4-FFF2-40B4-BE49-F238E27FC236}">
                    <a16:creationId xmlns:a16="http://schemas.microsoft.com/office/drawing/2014/main" id="{0E9C0639-6D07-1B0B-B212-7540DDB3CD97}"/>
                  </a:ext>
                </a:extLst>
              </p14:cNvPr>
              <p14:cNvContentPartPr/>
              <p14:nvPr/>
            </p14:nvContentPartPr>
            <p14:xfrm>
              <a:off x="8929440" y="5967000"/>
              <a:ext cx="60480" cy="38160"/>
            </p14:xfrm>
          </p:contentPart>
        </mc:Choice>
        <mc:Fallback>
          <p:pic>
            <p:nvPicPr>
              <p:cNvPr id="443" name="Input penna 442">
                <a:extLst>
                  <a:ext uri="{FF2B5EF4-FFF2-40B4-BE49-F238E27FC236}">
                    <a16:creationId xmlns:a16="http://schemas.microsoft.com/office/drawing/2014/main" id="{0E9C0639-6D07-1B0B-B212-7540DDB3CD97}"/>
                  </a:ext>
                </a:extLst>
              </p:cNvPr>
              <p:cNvPicPr/>
              <p:nvPr/>
            </p:nvPicPr>
            <p:blipFill>
              <a:blip r:embed="rId573"/>
              <a:stretch>
                <a:fillRect/>
              </a:stretch>
            </p:blipFill>
            <p:spPr>
              <a:xfrm>
                <a:off x="8921880" y="5959440"/>
                <a:ext cx="756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4">
            <p14:nvContentPartPr>
              <p14:cNvPr id="447" name="Input penna 446">
                <a:extLst>
                  <a:ext uri="{FF2B5EF4-FFF2-40B4-BE49-F238E27FC236}">
                    <a16:creationId xmlns:a16="http://schemas.microsoft.com/office/drawing/2014/main" id="{AF3AB283-C3F4-030C-8C96-B46D26DFDF09}"/>
                  </a:ext>
                </a:extLst>
              </p14:cNvPr>
              <p14:cNvContentPartPr/>
              <p14:nvPr/>
            </p14:nvContentPartPr>
            <p14:xfrm>
              <a:off x="9051480" y="5832000"/>
              <a:ext cx="109080" cy="34200"/>
            </p14:xfrm>
          </p:contentPart>
        </mc:Choice>
        <mc:Fallback>
          <p:pic>
            <p:nvPicPr>
              <p:cNvPr id="447" name="Input penna 446">
                <a:extLst>
                  <a:ext uri="{FF2B5EF4-FFF2-40B4-BE49-F238E27FC236}">
                    <a16:creationId xmlns:a16="http://schemas.microsoft.com/office/drawing/2014/main" id="{AF3AB283-C3F4-030C-8C96-B46D26DFDF09}"/>
                  </a:ext>
                </a:extLst>
              </p:cNvPr>
              <p:cNvPicPr/>
              <p:nvPr/>
            </p:nvPicPr>
            <p:blipFill>
              <a:blip r:embed="rId575"/>
              <a:stretch>
                <a:fillRect/>
              </a:stretch>
            </p:blipFill>
            <p:spPr>
              <a:xfrm>
                <a:off x="9043920" y="5824440"/>
                <a:ext cx="12420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6">
            <p14:nvContentPartPr>
              <p14:cNvPr id="448" name="Input penna 447">
                <a:extLst>
                  <a:ext uri="{FF2B5EF4-FFF2-40B4-BE49-F238E27FC236}">
                    <a16:creationId xmlns:a16="http://schemas.microsoft.com/office/drawing/2014/main" id="{DF0F583A-8F34-B396-489B-BB60F6C39EE9}"/>
                  </a:ext>
                </a:extLst>
              </p14:cNvPr>
              <p14:cNvContentPartPr/>
              <p14:nvPr/>
            </p14:nvContentPartPr>
            <p14:xfrm>
              <a:off x="9037080" y="5860440"/>
              <a:ext cx="165600" cy="155880"/>
            </p14:xfrm>
          </p:contentPart>
        </mc:Choice>
        <mc:Fallback>
          <p:pic>
            <p:nvPicPr>
              <p:cNvPr id="448" name="Input penna 447">
                <a:extLst>
                  <a:ext uri="{FF2B5EF4-FFF2-40B4-BE49-F238E27FC236}">
                    <a16:creationId xmlns:a16="http://schemas.microsoft.com/office/drawing/2014/main" id="{DF0F583A-8F34-B396-489B-BB60F6C39EE9}"/>
                  </a:ext>
                </a:extLst>
              </p:cNvPr>
              <p:cNvPicPr/>
              <p:nvPr/>
            </p:nvPicPr>
            <p:blipFill>
              <a:blip r:embed="rId577"/>
              <a:stretch>
                <a:fillRect/>
              </a:stretch>
            </p:blipFill>
            <p:spPr>
              <a:xfrm>
                <a:off x="9029520" y="5852880"/>
                <a:ext cx="18072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8">
            <p14:nvContentPartPr>
              <p14:cNvPr id="449" name="Input penna 448">
                <a:extLst>
                  <a:ext uri="{FF2B5EF4-FFF2-40B4-BE49-F238E27FC236}">
                    <a16:creationId xmlns:a16="http://schemas.microsoft.com/office/drawing/2014/main" id="{3646D5D7-2838-FC3A-7E92-22ED9FC1EDF9}"/>
                  </a:ext>
                </a:extLst>
              </p14:cNvPr>
              <p14:cNvContentPartPr/>
              <p14:nvPr/>
            </p14:nvContentPartPr>
            <p14:xfrm>
              <a:off x="9223560" y="5871600"/>
              <a:ext cx="2520" cy="123120"/>
            </p14:xfrm>
          </p:contentPart>
        </mc:Choice>
        <mc:Fallback>
          <p:pic>
            <p:nvPicPr>
              <p:cNvPr id="449" name="Input penna 448">
                <a:extLst>
                  <a:ext uri="{FF2B5EF4-FFF2-40B4-BE49-F238E27FC236}">
                    <a16:creationId xmlns:a16="http://schemas.microsoft.com/office/drawing/2014/main" id="{3646D5D7-2838-FC3A-7E92-22ED9FC1EDF9}"/>
                  </a:ext>
                </a:extLst>
              </p:cNvPr>
              <p:cNvPicPr/>
              <p:nvPr/>
            </p:nvPicPr>
            <p:blipFill>
              <a:blip r:embed="rId579"/>
              <a:stretch>
                <a:fillRect/>
              </a:stretch>
            </p:blipFill>
            <p:spPr>
              <a:xfrm>
                <a:off x="9216000" y="5864040"/>
                <a:ext cx="1764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0">
            <p14:nvContentPartPr>
              <p14:cNvPr id="450" name="Input penna 449">
                <a:extLst>
                  <a:ext uri="{FF2B5EF4-FFF2-40B4-BE49-F238E27FC236}">
                    <a16:creationId xmlns:a16="http://schemas.microsoft.com/office/drawing/2014/main" id="{4EBA7BFA-DCEB-12F6-26A3-8D2D25ABFFA8}"/>
                  </a:ext>
                </a:extLst>
              </p14:cNvPr>
              <p14:cNvContentPartPr/>
              <p14:nvPr/>
            </p14:nvContentPartPr>
            <p14:xfrm>
              <a:off x="9228960" y="5905440"/>
              <a:ext cx="59400" cy="39240"/>
            </p14:xfrm>
          </p:contentPart>
        </mc:Choice>
        <mc:Fallback>
          <p:pic>
            <p:nvPicPr>
              <p:cNvPr id="450" name="Input penna 449">
                <a:extLst>
                  <a:ext uri="{FF2B5EF4-FFF2-40B4-BE49-F238E27FC236}">
                    <a16:creationId xmlns:a16="http://schemas.microsoft.com/office/drawing/2014/main" id="{4EBA7BFA-DCEB-12F6-26A3-8D2D25ABFFA8}"/>
                  </a:ext>
                </a:extLst>
              </p:cNvPr>
              <p:cNvPicPr/>
              <p:nvPr/>
            </p:nvPicPr>
            <p:blipFill>
              <a:blip r:embed="rId581"/>
              <a:stretch>
                <a:fillRect/>
              </a:stretch>
            </p:blipFill>
            <p:spPr>
              <a:xfrm>
                <a:off x="9221400" y="5897880"/>
                <a:ext cx="7452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2">
            <p14:nvContentPartPr>
              <p14:cNvPr id="451" name="Input penna 450">
                <a:extLst>
                  <a:ext uri="{FF2B5EF4-FFF2-40B4-BE49-F238E27FC236}">
                    <a16:creationId xmlns:a16="http://schemas.microsoft.com/office/drawing/2014/main" id="{8499D0E4-50B7-1FFB-37F8-595C37FA58D7}"/>
                  </a:ext>
                </a:extLst>
              </p14:cNvPr>
              <p14:cNvContentPartPr/>
              <p14:nvPr/>
            </p14:nvContentPartPr>
            <p14:xfrm>
              <a:off x="9345600" y="5852880"/>
              <a:ext cx="62640" cy="13680"/>
            </p14:xfrm>
          </p:contentPart>
        </mc:Choice>
        <mc:Fallback>
          <p:pic>
            <p:nvPicPr>
              <p:cNvPr id="451" name="Input penna 450">
                <a:extLst>
                  <a:ext uri="{FF2B5EF4-FFF2-40B4-BE49-F238E27FC236}">
                    <a16:creationId xmlns:a16="http://schemas.microsoft.com/office/drawing/2014/main" id="{8499D0E4-50B7-1FFB-37F8-595C37FA58D7}"/>
                  </a:ext>
                </a:extLst>
              </p:cNvPr>
              <p:cNvPicPr/>
              <p:nvPr/>
            </p:nvPicPr>
            <p:blipFill>
              <a:blip r:embed="rId583"/>
              <a:stretch>
                <a:fillRect/>
              </a:stretch>
            </p:blipFill>
            <p:spPr>
              <a:xfrm>
                <a:off x="9338040" y="5845320"/>
                <a:ext cx="7776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4">
            <p14:nvContentPartPr>
              <p14:cNvPr id="452" name="Input penna 451">
                <a:extLst>
                  <a:ext uri="{FF2B5EF4-FFF2-40B4-BE49-F238E27FC236}">
                    <a16:creationId xmlns:a16="http://schemas.microsoft.com/office/drawing/2014/main" id="{AB129BCE-7A55-101B-895F-6D30F70D8401}"/>
                  </a:ext>
                </a:extLst>
              </p14:cNvPr>
              <p14:cNvContentPartPr/>
              <p14:nvPr/>
            </p14:nvContentPartPr>
            <p14:xfrm>
              <a:off x="9409320" y="5815080"/>
              <a:ext cx="46080" cy="117360"/>
            </p14:xfrm>
          </p:contentPart>
        </mc:Choice>
        <mc:Fallback>
          <p:pic>
            <p:nvPicPr>
              <p:cNvPr id="452" name="Input penna 451">
                <a:extLst>
                  <a:ext uri="{FF2B5EF4-FFF2-40B4-BE49-F238E27FC236}">
                    <a16:creationId xmlns:a16="http://schemas.microsoft.com/office/drawing/2014/main" id="{AB129BCE-7A55-101B-895F-6D30F70D8401}"/>
                  </a:ext>
                </a:extLst>
              </p:cNvPr>
              <p:cNvPicPr/>
              <p:nvPr/>
            </p:nvPicPr>
            <p:blipFill>
              <a:blip r:embed="rId585"/>
              <a:stretch>
                <a:fillRect/>
              </a:stretch>
            </p:blipFill>
            <p:spPr>
              <a:xfrm>
                <a:off x="9401760" y="5807520"/>
                <a:ext cx="6120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6">
            <p14:nvContentPartPr>
              <p14:cNvPr id="453" name="Input penna 452">
                <a:extLst>
                  <a:ext uri="{FF2B5EF4-FFF2-40B4-BE49-F238E27FC236}">
                    <a16:creationId xmlns:a16="http://schemas.microsoft.com/office/drawing/2014/main" id="{AEEE9C16-52F3-C465-5D6B-97895D04D361}"/>
                  </a:ext>
                </a:extLst>
              </p14:cNvPr>
              <p14:cNvContentPartPr/>
              <p14:nvPr/>
            </p14:nvContentPartPr>
            <p14:xfrm>
              <a:off x="9663480" y="5799600"/>
              <a:ext cx="123120" cy="22320"/>
            </p14:xfrm>
          </p:contentPart>
        </mc:Choice>
        <mc:Fallback>
          <p:pic>
            <p:nvPicPr>
              <p:cNvPr id="453" name="Input penna 452">
                <a:extLst>
                  <a:ext uri="{FF2B5EF4-FFF2-40B4-BE49-F238E27FC236}">
                    <a16:creationId xmlns:a16="http://schemas.microsoft.com/office/drawing/2014/main" id="{AEEE9C16-52F3-C465-5D6B-97895D04D361}"/>
                  </a:ext>
                </a:extLst>
              </p:cNvPr>
              <p:cNvPicPr/>
              <p:nvPr/>
            </p:nvPicPr>
            <p:blipFill>
              <a:blip r:embed="rId587"/>
              <a:stretch>
                <a:fillRect/>
              </a:stretch>
            </p:blipFill>
            <p:spPr>
              <a:xfrm>
                <a:off x="9655920" y="5792040"/>
                <a:ext cx="13824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8">
            <p14:nvContentPartPr>
              <p14:cNvPr id="454" name="Input penna 453">
                <a:extLst>
                  <a:ext uri="{FF2B5EF4-FFF2-40B4-BE49-F238E27FC236}">
                    <a16:creationId xmlns:a16="http://schemas.microsoft.com/office/drawing/2014/main" id="{410A8BB8-4775-E270-E53A-052FD3F9005E}"/>
                  </a:ext>
                </a:extLst>
              </p14:cNvPr>
              <p14:cNvContentPartPr/>
              <p14:nvPr/>
            </p14:nvContentPartPr>
            <p14:xfrm>
              <a:off x="9686880" y="5827320"/>
              <a:ext cx="75600" cy="6120"/>
            </p14:xfrm>
          </p:contentPart>
        </mc:Choice>
        <mc:Fallback>
          <p:pic>
            <p:nvPicPr>
              <p:cNvPr id="454" name="Input penna 453">
                <a:extLst>
                  <a:ext uri="{FF2B5EF4-FFF2-40B4-BE49-F238E27FC236}">
                    <a16:creationId xmlns:a16="http://schemas.microsoft.com/office/drawing/2014/main" id="{410A8BB8-4775-E270-E53A-052FD3F9005E}"/>
                  </a:ext>
                </a:extLst>
              </p:cNvPr>
              <p:cNvPicPr/>
              <p:nvPr/>
            </p:nvPicPr>
            <p:blipFill>
              <a:blip r:embed="rId589"/>
              <a:stretch>
                <a:fillRect/>
              </a:stretch>
            </p:blipFill>
            <p:spPr>
              <a:xfrm>
                <a:off x="9679320" y="5819760"/>
                <a:ext cx="9072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0">
            <p14:nvContentPartPr>
              <p14:cNvPr id="455" name="Input penna 454">
                <a:extLst>
                  <a:ext uri="{FF2B5EF4-FFF2-40B4-BE49-F238E27FC236}">
                    <a16:creationId xmlns:a16="http://schemas.microsoft.com/office/drawing/2014/main" id="{C3DF4DFD-89B3-840A-E0AA-40AE54873992}"/>
                  </a:ext>
                </a:extLst>
              </p14:cNvPr>
              <p14:cNvContentPartPr/>
              <p14:nvPr/>
            </p14:nvContentPartPr>
            <p14:xfrm>
              <a:off x="9694800" y="5880240"/>
              <a:ext cx="81360" cy="61200"/>
            </p14:xfrm>
          </p:contentPart>
        </mc:Choice>
        <mc:Fallback>
          <p:pic>
            <p:nvPicPr>
              <p:cNvPr id="455" name="Input penna 454">
                <a:extLst>
                  <a:ext uri="{FF2B5EF4-FFF2-40B4-BE49-F238E27FC236}">
                    <a16:creationId xmlns:a16="http://schemas.microsoft.com/office/drawing/2014/main" id="{C3DF4DFD-89B3-840A-E0AA-40AE54873992}"/>
                  </a:ext>
                </a:extLst>
              </p:cNvPr>
              <p:cNvPicPr/>
              <p:nvPr/>
            </p:nvPicPr>
            <p:blipFill>
              <a:blip r:embed="rId591"/>
              <a:stretch>
                <a:fillRect/>
              </a:stretch>
            </p:blipFill>
            <p:spPr>
              <a:xfrm>
                <a:off x="9687240" y="5872680"/>
                <a:ext cx="9648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2">
            <p14:nvContentPartPr>
              <p14:cNvPr id="456" name="Input penna 455">
                <a:extLst>
                  <a:ext uri="{FF2B5EF4-FFF2-40B4-BE49-F238E27FC236}">
                    <a16:creationId xmlns:a16="http://schemas.microsoft.com/office/drawing/2014/main" id="{04C3B7D6-9D3D-D7C4-23C8-509E53A174B6}"/>
                  </a:ext>
                </a:extLst>
              </p14:cNvPr>
              <p14:cNvContentPartPr/>
              <p14:nvPr/>
            </p14:nvContentPartPr>
            <p14:xfrm>
              <a:off x="9839160" y="5768280"/>
              <a:ext cx="29520" cy="178560"/>
            </p14:xfrm>
          </p:contentPart>
        </mc:Choice>
        <mc:Fallback>
          <p:pic>
            <p:nvPicPr>
              <p:cNvPr id="456" name="Input penna 455">
                <a:extLst>
                  <a:ext uri="{FF2B5EF4-FFF2-40B4-BE49-F238E27FC236}">
                    <a16:creationId xmlns:a16="http://schemas.microsoft.com/office/drawing/2014/main" id="{04C3B7D6-9D3D-D7C4-23C8-509E53A174B6}"/>
                  </a:ext>
                </a:extLst>
              </p:cNvPr>
              <p:cNvPicPr/>
              <p:nvPr/>
            </p:nvPicPr>
            <p:blipFill>
              <a:blip r:embed="rId593"/>
              <a:stretch>
                <a:fillRect/>
              </a:stretch>
            </p:blipFill>
            <p:spPr>
              <a:xfrm>
                <a:off x="9831600" y="5760720"/>
                <a:ext cx="44640" cy="19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4">
            <p14:nvContentPartPr>
              <p14:cNvPr id="457" name="Input penna 456">
                <a:extLst>
                  <a:ext uri="{FF2B5EF4-FFF2-40B4-BE49-F238E27FC236}">
                    <a16:creationId xmlns:a16="http://schemas.microsoft.com/office/drawing/2014/main" id="{D0FA2F0B-D4F1-4BC0-0F20-9F4F06CDEB4C}"/>
                  </a:ext>
                </a:extLst>
              </p14:cNvPr>
              <p14:cNvContentPartPr/>
              <p14:nvPr/>
            </p14:nvContentPartPr>
            <p14:xfrm>
              <a:off x="9848520" y="5851440"/>
              <a:ext cx="56880" cy="14400"/>
            </p14:xfrm>
          </p:contentPart>
        </mc:Choice>
        <mc:Fallback>
          <p:pic>
            <p:nvPicPr>
              <p:cNvPr id="457" name="Input penna 456">
                <a:extLst>
                  <a:ext uri="{FF2B5EF4-FFF2-40B4-BE49-F238E27FC236}">
                    <a16:creationId xmlns:a16="http://schemas.microsoft.com/office/drawing/2014/main" id="{D0FA2F0B-D4F1-4BC0-0F20-9F4F06CDEB4C}"/>
                  </a:ext>
                </a:extLst>
              </p:cNvPr>
              <p:cNvPicPr/>
              <p:nvPr/>
            </p:nvPicPr>
            <p:blipFill>
              <a:blip r:embed="rId595"/>
              <a:stretch>
                <a:fillRect/>
              </a:stretch>
            </p:blipFill>
            <p:spPr>
              <a:xfrm>
                <a:off x="9841320" y="5843880"/>
                <a:ext cx="7200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6">
            <p14:nvContentPartPr>
              <p14:cNvPr id="458" name="Input penna 457">
                <a:extLst>
                  <a:ext uri="{FF2B5EF4-FFF2-40B4-BE49-F238E27FC236}">
                    <a16:creationId xmlns:a16="http://schemas.microsoft.com/office/drawing/2014/main" id="{9C7F5211-F5B3-02BE-63F5-3DC481468632}"/>
                  </a:ext>
                </a:extLst>
              </p14:cNvPr>
              <p14:cNvContentPartPr/>
              <p14:nvPr/>
            </p14:nvContentPartPr>
            <p14:xfrm>
              <a:off x="9945360" y="5774760"/>
              <a:ext cx="76680" cy="165960"/>
            </p14:xfrm>
          </p:contentPart>
        </mc:Choice>
        <mc:Fallback>
          <p:pic>
            <p:nvPicPr>
              <p:cNvPr id="458" name="Input penna 457">
                <a:extLst>
                  <a:ext uri="{FF2B5EF4-FFF2-40B4-BE49-F238E27FC236}">
                    <a16:creationId xmlns:a16="http://schemas.microsoft.com/office/drawing/2014/main" id="{9C7F5211-F5B3-02BE-63F5-3DC481468632}"/>
                  </a:ext>
                </a:extLst>
              </p:cNvPr>
              <p:cNvPicPr/>
              <p:nvPr/>
            </p:nvPicPr>
            <p:blipFill>
              <a:blip r:embed="rId597"/>
              <a:stretch>
                <a:fillRect/>
              </a:stretch>
            </p:blipFill>
            <p:spPr>
              <a:xfrm>
                <a:off x="9937800" y="5767200"/>
                <a:ext cx="9180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8">
            <p14:nvContentPartPr>
              <p14:cNvPr id="459" name="Input penna 458">
                <a:extLst>
                  <a:ext uri="{FF2B5EF4-FFF2-40B4-BE49-F238E27FC236}">
                    <a16:creationId xmlns:a16="http://schemas.microsoft.com/office/drawing/2014/main" id="{323C9862-4F68-E8EB-2D2B-BC2EFBAFD9C6}"/>
                  </a:ext>
                </a:extLst>
              </p14:cNvPr>
              <p14:cNvContentPartPr/>
              <p14:nvPr/>
            </p14:nvContentPartPr>
            <p14:xfrm>
              <a:off x="10050840" y="5783400"/>
              <a:ext cx="33840" cy="169200"/>
            </p14:xfrm>
          </p:contentPart>
        </mc:Choice>
        <mc:Fallback>
          <p:pic>
            <p:nvPicPr>
              <p:cNvPr id="459" name="Input penna 458">
                <a:extLst>
                  <a:ext uri="{FF2B5EF4-FFF2-40B4-BE49-F238E27FC236}">
                    <a16:creationId xmlns:a16="http://schemas.microsoft.com/office/drawing/2014/main" id="{323C9862-4F68-E8EB-2D2B-BC2EFBAFD9C6}"/>
                  </a:ext>
                </a:extLst>
              </p:cNvPr>
              <p:cNvPicPr/>
              <p:nvPr/>
            </p:nvPicPr>
            <p:blipFill>
              <a:blip r:embed="rId599"/>
              <a:stretch>
                <a:fillRect/>
              </a:stretch>
            </p:blipFill>
            <p:spPr>
              <a:xfrm>
                <a:off x="10043280" y="5775840"/>
                <a:ext cx="48960" cy="18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90" name="Gruppo 489">
            <a:extLst>
              <a:ext uri="{FF2B5EF4-FFF2-40B4-BE49-F238E27FC236}">
                <a16:creationId xmlns:a16="http://schemas.microsoft.com/office/drawing/2014/main" id="{3A7BB3A9-084C-66BE-7BAC-640600D64631}"/>
              </a:ext>
            </a:extLst>
          </p:cNvPr>
          <p:cNvGrpSpPr/>
          <p:nvPr/>
        </p:nvGrpSpPr>
        <p:grpSpPr>
          <a:xfrm>
            <a:off x="8502840" y="6155640"/>
            <a:ext cx="2374920" cy="488880"/>
            <a:chOff x="8502840" y="6155640"/>
            <a:chExt cx="2374920" cy="48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01597D44-33D9-3C43-7C01-F869BBF7E99B}"/>
                    </a:ext>
                  </a:extLst>
                </p14:cNvPr>
                <p14:cNvContentPartPr/>
                <p14:nvPr/>
              </p14:nvContentPartPr>
              <p14:xfrm>
                <a:off x="8705880" y="6303960"/>
                <a:ext cx="117000" cy="2844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01597D44-33D9-3C43-7C01-F869BBF7E99B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8698320" y="6296400"/>
                  <a:ext cx="1321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126E0BD1-E513-F0B5-3BA5-6E422B6429E8}"/>
                    </a:ext>
                  </a:extLst>
                </p14:cNvPr>
                <p14:cNvContentPartPr/>
                <p14:nvPr/>
              </p14:nvContentPartPr>
              <p14:xfrm>
                <a:off x="8716320" y="6385320"/>
                <a:ext cx="50400" cy="1584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126E0BD1-E513-F0B5-3BA5-6E422B6429E8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8709120" y="6378120"/>
                  <a:ext cx="655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75330A9F-DC71-F426-472A-54E445C803D1}"/>
                    </a:ext>
                  </a:extLst>
                </p14:cNvPr>
                <p14:cNvContentPartPr/>
                <p14:nvPr/>
              </p14:nvContentPartPr>
              <p14:xfrm>
                <a:off x="8732880" y="6431400"/>
                <a:ext cx="82080" cy="4932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75330A9F-DC71-F426-472A-54E445C803D1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8725320" y="6423840"/>
                  <a:ext cx="972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97DF92A6-C9B0-ADC1-F85D-948AE9E885DE}"/>
                    </a:ext>
                  </a:extLst>
                </p14:cNvPr>
                <p14:cNvContentPartPr/>
                <p14:nvPr/>
              </p14:nvContentPartPr>
              <p14:xfrm>
                <a:off x="8883720" y="6301080"/>
                <a:ext cx="6120" cy="1756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97DF92A6-C9B0-ADC1-F85D-948AE9E885DE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8876160" y="6293520"/>
                  <a:ext cx="212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212B6F74-8860-F56D-21DA-DF9D5BD62B3D}"/>
                    </a:ext>
                  </a:extLst>
                </p14:cNvPr>
                <p14:cNvContentPartPr/>
                <p14:nvPr/>
              </p14:nvContentPartPr>
              <p14:xfrm>
                <a:off x="8892360" y="6394320"/>
                <a:ext cx="62280" cy="1332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212B6F74-8860-F56D-21DA-DF9D5BD62B3D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8884800" y="6386760"/>
                  <a:ext cx="77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019DCAFB-0F43-7CAB-D3A4-E201EC16B572}"/>
                    </a:ext>
                  </a:extLst>
                </p14:cNvPr>
                <p14:cNvContentPartPr/>
                <p14:nvPr/>
              </p14:nvContentPartPr>
              <p14:xfrm>
                <a:off x="9029880" y="6289920"/>
                <a:ext cx="62640" cy="16380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019DCAFB-0F43-7CAB-D3A4-E201EC16B572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9022320" y="6282360"/>
                  <a:ext cx="777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57CEC2E5-86BE-65B7-95E7-50E77F9826BB}"/>
                    </a:ext>
                  </a:extLst>
                </p14:cNvPr>
                <p14:cNvContentPartPr/>
                <p14:nvPr/>
              </p14:nvContentPartPr>
              <p14:xfrm>
                <a:off x="9163440" y="6298200"/>
                <a:ext cx="11520" cy="16020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57CEC2E5-86BE-65B7-95E7-50E77F9826BB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9155880" y="6290640"/>
                  <a:ext cx="262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1762E02C-917B-8034-85A1-D09C08FA1471}"/>
                    </a:ext>
                  </a:extLst>
                </p14:cNvPr>
                <p14:cNvContentPartPr/>
                <p14:nvPr/>
              </p14:nvContentPartPr>
              <p14:xfrm>
                <a:off x="8502840" y="6155640"/>
                <a:ext cx="1125720" cy="39672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1762E02C-917B-8034-85A1-D09C08FA1471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8495280" y="6148080"/>
                  <a:ext cx="114048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FD1FABC2-9535-33C9-14F9-63F3AF81A46F}"/>
                    </a:ext>
                  </a:extLst>
                </p14:cNvPr>
                <p14:cNvContentPartPr/>
                <p14:nvPr/>
              </p14:nvContentPartPr>
              <p14:xfrm>
                <a:off x="9619560" y="6338520"/>
                <a:ext cx="60480" cy="2448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FD1FABC2-9535-33C9-14F9-63F3AF81A46F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9612000" y="6330960"/>
                  <a:ext cx="75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6F4EFE31-4D4E-BD13-303A-D65B6C83A0DF}"/>
                    </a:ext>
                  </a:extLst>
                </p14:cNvPr>
                <p14:cNvContentPartPr/>
                <p14:nvPr/>
              </p14:nvContentPartPr>
              <p14:xfrm>
                <a:off x="9699840" y="6298200"/>
                <a:ext cx="12960" cy="9576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6F4EFE31-4D4E-BD13-303A-D65B6C83A0DF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9692280" y="6290640"/>
                  <a:ext cx="280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7B7445F6-2BAE-3819-46DB-5003E82E9101}"/>
                    </a:ext>
                  </a:extLst>
                </p14:cNvPr>
                <p14:cNvContentPartPr/>
                <p14:nvPr/>
              </p14:nvContentPartPr>
              <p14:xfrm>
                <a:off x="9968040" y="6215400"/>
                <a:ext cx="119520" cy="5868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7B7445F6-2BAE-3819-46DB-5003E82E9101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9960480" y="6207840"/>
                  <a:ext cx="1346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3661A6FD-E943-B689-D7D3-2B1C75F674B3}"/>
                    </a:ext>
                  </a:extLst>
                </p14:cNvPr>
                <p14:cNvContentPartPr/>
                <p14:nvPr/>
              </p14:nvContentPartPr>
              <p14:xfrm>
                <a:off x="10007640" y="6268320"/>
                <a:ext cx="54720" cy="1836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3661A6FD-E943-B689-D7D3-2B1C75F674B3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10000080" y="6261120"/>
                  <a:ext cx="69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F259EEF2-72F4-C77F-3524-DC15A0582A98}"/>
                    </a:ext>
                  </a:extLst>
                </p14:cNvPr>
                <p14:cNvContentPartPr/>
                <p14:nvPr/>
              </p14:nvContentPartPr>
              <p14:xfrm>
                <a:off x="10022400" y="6315480"/>
                <a:ext cx="55440" cy="7020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F259EEF2-72F4-C77F-3524-DC15A0582A98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10014840" y="6307920"/>
                  <a:ext cx="705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CF16036F-2C54-FE42-DF1D-E9B10FFAE16B}"/>
                    </a:ext>
                  </a:extLst>
                </p14:cNvPr>
                <p14:cNvContentPartPr/>
                <p14:nvPr/>
              </p14:nvContentPartPr>
              <p14:xfrm>
                <a:off x="10138320" y="6235560"/>
                <a:ext cx="23760" cy="17856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CF16036F-2C54-FE42-DF1D-E9B10FFAE16B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10130760" y="6228000"/>
                  <a:ext cx="38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7D7368BB-3476-FBBF-F759-01E14131EE6A}"/>
                    </a:ext>
                  </a:extLst>
                </p14:cNvPr>
                <p14:cNvContentPartPr/>
                <p14:nvPr/>
              </p14:nvContentPartPr>
              <p14:xfrm>
                <a:off x="10172520" y="6287760"/>
                <a:ext cx="47160" cy="612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7D7368BB-3476-FBBF-F759-01E14131EE6A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10164960" y="6280200"/>
                  <a:ext cx="619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53F0B501-04F2-8055-0234-F28C0A71CFA1}"/>
                    </a:ext>
                  </a:extLst>
                </p14:cNvPr>
                <p14:cNvContentPartPr/>
                <p14:nvPr/>
              </p14:nvContentPartPr>
              <p14:xfrm>
                <a:off x="10358640" y="6183000"/>
                <a:ext cx="100440" cy="16452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53F0B501-04F2-8055-0234-F28C0A71CFA1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10351080" y="6175440"/>
                  <a:ext cx="115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24FB9213-FADA-06DC-D60B-FB34FAF20601}"/>
                    </a:ext>
                  </a:extLst>
                </p14:cNvPr>
                <p14:cNvContentPartPr/>
                <p14:nvPr/>
              </p14:nvContentPartPr>
              <p14:xfrm>
                <a:off x="10497600" y="6203880"/>
                <a:ext cx="14040" cy="8712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24FB9213-FADA-06DC-D60B-FB34FAF20601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10490040" y="6196320"/>
                  <a:ext cx="291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560C9823-F9DA-2251-2686-4D8D982045D3}"/>
                    </a:ext>
                  </a:extLst>
                </p14:cNvPr>
                <p14:cNvContentPartPr/>
                <p14:nvPr/>
              </p14:nvContentPartPr>
              <p14:xfrm>
                <a:off x="10580400" y="6179400"/>
                <a:ext cx="95040" cy="3132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560C9823-F9DA-2251-2686-4D8D982045D3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10572840" y="6171840"/>
                  <a:ext cx="110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93BB32BB-C628-CBC9-2E62-A553F97C03BA}"/>
                    </a:ext>
                  </a:extLst>
                </p14:cNvPr>
                <p14:cNvContentPartPr/>
                <p14:nvPr/>
              </p14:nvContentPartPr>
              <p14:xfrm>
                <a:off x="10582920" y="6186600"/>
                <a:ext cx="57960" cy="9108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93BB32BB-C628-CBC9-2E62-A553F97C03BA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10575360" y="6179040"/>
                  <a:ext cx="727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F7F9E300-BE4D-8C6C-EF89-488F1C64926D}"/>
                    </a:ext>
                  </a:extLst>
                </p14:cNvPr>
                <p14:cNvContentPartPr/>
                <p14:nvPr/>
              </p14:nvContentPartPr>
              <p14:xfrm>
                <a:off x="10630440" y="6287760"/>
                <a:ext cx="10440" cy="4464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F7F9E300-BE4D-8C6C-EF89-488F1C64926D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10622880" y="6280200"/>
                  <a:ext cx="25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A020997B-8688-B987-2A82-1EA4B60EEF02}"/>
                    </a:ext>
                  </a:extLst>
                </p14:cNvPr>
                <p14:cNvContentPartPr/>
                <p14:nvPr/>
              </p14:nvContentPartPr>
              <p14:xfrm>
                <a:off x="10478880" y="6351840"/>
                <a:ext cx="195120" cy="6624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A020997B-8688-B987-2A82-1EA4B60EEF02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10471320" y="6344280"/>
                  <a:ext cx="209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8287CA23-7F7A-96FA-EABD-A6EBAC1815F6}"/>
                    </a:ext>
                  </a:extLst>
                </p14:cNvPr>
                <p14:cNvContentPartPr/>
                <p14:nvPr/>
              </p14:nvContentPartPr>
              <p14:xfrm>
                <a:off x="9865080" y="6479280"/>
                <a:ext cx="1012680" cy="16524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8287CA23-7F7A-96FA-EABD-A6EBAC1815F6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9857520" y="6471720"/>
                  <a:ext cx="102780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2" name="Gruppo 511">
            <a:extLst>
              <a:ext uri="{FF2B5EF4-FFF2-40B4-BE49-F238E27FC236}">
                <a16:creationId xmlns:a16="http://schemas.microsoft.com/office/drawing/2014/main" id="{59EFF8F5-3290-74DE-899A-8480D1065BCC}"/>
              </a:ext>
            </a:extLst>
          </p:cNvPr>
          <p:cNvGrpSpPr/>
          <p:nvPr/>
        </p:nvGrpSpPr>
        <p:grpSpPr>
          <a:xfrm>
            <a:off x="10868040" y="6123960"/>
            <a:ext cx="131400" cy="107280"/>
            <a:chOff x="10868040" y="6123960"/>
            <a:chExt cx="131400" cy="10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C549DFD9-1206-A90D-C184-12649AEF7E35}"/>
                    </a:ext>
                  </a:extLst>
                </p14:cNvPr>
                <p14:cNvContentPartPr/>
                <p14:nvPr/>
              </p14:nvContentPartPr>
              <p14:xfrm>
                <a:off x="10868040" y="6168240"/>
                <a:ext cx="64800" cy="2700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C549DFD9-1206-A90D-C184-12649AEF7E35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10860480" y="6160680"/>
                  <a:ext cx="799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E7ABF0A6-3817-2114-BD18-D5089640E50C}"/>
                    </a:ext>
                  </a:extLst>
                </p14:cNvPr>
                <p14:cNvContentPartPr/>
                <p14:nvPr/>
              </p14:nvContentPartPr>
              <p14:xfrm>
                <a:off x="10931760" y="6123960"/>
                <a:ext cx="67680" cy="10728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E7ABF0A6-3817-2114-BD18-D5089640E50C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10924200" y="6116400"/>
                  <a:ext cx="8244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0" name="Gruppo 509">
            <a:extLst>
              <a:ext uri="{FF2B5EF4-FFF2-40B4-BE49-F238E27FC236}">
                <a16:creationId xmlns:a16="http://schemas.microsoft.com/office/drawing/2014/main" id="{F404E24F-1E66-0819-A25D-FF2FE7BAA907}"/>
              </a:ext>
            </a:extLst>
          </p:cNvPr>
          <p:cNvGrpSpPr/>
          <p:nvPr/>
        </p:nvGrpSpPr>
        <p:grpSpPr>
          <a:xfrm>
            <a:off x="11196720" y="5940360"/>
            <a:ext cx="578520" cy="276840"/>
            <a:chOff x="11196720" y="5940360"/>
            <a:chExt cx="57852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02C6D301-E1FD-625C-676B-FEBD9C9318DF}"/>
                    </a:ext>
                  </a:extLst>
                </p14:cNvPr>
                <p14:cNvContentPartPr/>
                <p14:nvPr/>
              </p14:nvContentPartPr>
              <p14:xfrm>
                <a:off x="11196720" y="5940360"/>
                <a:ext cx="150840" cy="4356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02C6D301-E1FD-625C-676B-FEBD9C9318DF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11189160" y="5932800"/>
                  <a:ext cx="1659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FB5275F6-C93E-4E48-B20B-39974826BB8F}"/>
                    </a:ext>
                  </a:extLst>
                </p14:cNvPr>
                <p14:cNvContentPartPr/>
                <p14:nvPr/>
              </p14:nvContentPartPr>
              <p14:xfrm>
                <a:off x="11216520" y="6027480"/>
                <a:ext cx="95400" cy="306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FB5275F6-C93E-4E48-B20B-39974826BB8F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11208960" y="6019920"/>
                  <a:ext cx="1105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A94DADE0-220A-C6EF-B5D3-D2CE6781A24E}"/>
                    </a:ext>
                  </a:extLst>
                </p14:cNvPr>
                <p14:cNvContentPartPr/>
                <p14:nvPr/>
              </p14:nvContentPartPr>
              <p14:xfrm>
                <a:off x="11222640" y="6073560"/>
                <a:ext cx="101880" cy="6408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A94DADE0-220A-C6EF-B5D3-D2CE6781A24E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11215080" y="6066360"/>
                  <a:ext cx="1170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D3FBAE9B-BD07-2533-12E8-5E77051F7928}"/>
                    </a:ext>
                  </a:extLst>
                </p14:cNvPr>
                <p14:cNvContentPartPr/>
                <p14:nvPr/>
              </p14:nvContentPartPr>
              <p14:xfrm>
                <a:off x="11362320" y="5981400"/>
                <a:ext cx="23760" cy="15732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D3FBAE9B-BD07-2533-12E8-5E77051F7928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11355120" y="5974200"/>
                  <a:ext cx="388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941D5C10-3790-867A-7A95-952A58D17B3C}"/>
                    </a:ext>
                  </a:extLst>
                </p14:cNvPr>
                <p14:cNvContentPartPr/>
                <p14:nvPr/>
              </p14:nvContentPartPr>
              <p14:xfrm>
                <a:off x="11377080" y="6052320"/>
                <a:ext cx="44280" cy="5292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941D5C10-3790-867A-7A95-952A58D17B3C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11369520" y="6044760"/>
                  <a:ext cx="594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82086F93-4FE4-B629-CD28-5B621ED776C5}"/>
                    </a:ext>
                  </a:extLst>
                </p14:cNvPr>
                <p14:cNvContentPartPr/>
                <p14:nvPr/>
              </p14:nvContentPartPr>
              <p14:xfrm>
                <a:off x="11447640" y="5988960"/>
                <a:ext cx="9720" cy="12024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82086F93-4FE4-B629-CD28-5B621ED776C5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11440080" y="5981400"/>
                  <a:ext cx="248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ECD935AF-90EE-82D0-6AE5-4993CA57426A}"/>
                    </a:ext>
                  </a:extLst>
                </p14:cNvPr>
                <p14:cNvContentPartPr/>
                <p14:nvPr/>
              </p14:nvContentPartPr>
              <p14:xfrm>
                <a:off x="11543760" y="5982480"/>
                <a:ext cx="100800" cy="8712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ECD935AF-90EE-82D0-6AE5-4993CA57426A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11536200" y="5975280"/>
                  <a:ext cx="1159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5368EA76-12D3-0735-A1D0-36F53BF6F5E5}"/>
                    </a:ext>
                  </a:extLst>
                </p14:cNvPr>
                <p14:cNvContentPartPr/>
                <p14:nvPr/>
              </p14:nvContentPartPr>
              <p14:xfrm>
                <a:off x="11556720" y="6076440"/>
                <a:ext cx="16560" cy="7920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5368EA76-12D3-0735-A1D0-36F53BF6F5E5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11549160" y="6068880"/>
                  <a:ext cx="316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D336594A-7A5F-90FE-061C-CB03BD561460}"/>
                    </a:ext>
                  </a:extLst>
                </p14:cNvPr>
                <p14:cNvContentPartPr/>
                <p14:nvPr/>
              </p14:nvContentPartPr>
              <p14:xfrm>
                <a:off x="11624760" y="6109560"/>
                <a:ext cx="13320" cy="5436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D336594A-7A5F-90FE-061C-CB03BD561460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11617200" y="6102000"/>
                  <a:ext cx="284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0EC7AD29-DFAF-1F81-581B-FFCCCDFE5E3B}"/>
                    </a:ext>
                  </a:extLst>
                </p14:cNvPr>
                <p14:cNvContentPartPr/>
                <p14:nvPr/>
              </p14:nvContentPartPr>
              <p14:xfrm>
                <a:off x="11467080" y="6152040"/>
                <a:ext cx="308160" cy="6516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0EC7AD29-DFAF-1F81-581B-FFCCCDFE5E3B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1459520" y="6144480"/>
                  <a:ext cx="32328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8" name="Gruppo 507">
            <a:extLst>
              <a:ext uri="{FF2B5EF4-FFF2-40B4-BE49-F238E27FC236}">
                <a16:creationId xmlns:a16="http://schemas.microsoft.com/office/drawing/2014/main" id="{FF900D29-FFF5-8986-A0FD-2E2844532D0C}"/>
              </a:ext>
            </a:extLst>
          </p:cNvPr>
          <p:cNvGrpSpPr/>
          <p:nvPr/>
        </p:nvGrpSpPr>
        <p:grpSpPr>
          <a:xfrm>
            <a:off x="10727640" y="5861160"/>
            <a:ext cx="254520" cy="148680"/>
            <a:chOff x="10727640" y="5861160"/>
            <a:chExt cx="254520" cy="14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3E3529CB-BBC7-9B75-093E-58B12AD38883}"/>
                    </a:ext>
                  </a:extLst>
                </p14:cNvPr>
                <p14:cNvContentPartPr/>
                <p14:nvPr/>
              </p14:nvContentPartPr>
              <p14:xfrm>
                <a:off x="10727640" y="5868000"/>
                <a:ext cx="54360" cy="14112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3E3529CB-BBC7-9B75-093E-58B12AD38883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0720080" y="5860800"/>
                  <a:ext cx="694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98E530CE-1A89-88DC-DE06-A2481A216A51}"/>
                    </a:ext>
                  </a:extLst>
                </p14:cNvPr>
                <p14:cNvContentPartPr/>
                <p14:nvPr/>
              </p14:nvContentPartPr>
              <p14:xfrm>
                <a:off x="10790640" y="5900040"/>
                <a:ext cx="60120" cy="8064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98E530CE-1A89-88DC-DE06-A2481A216A51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10783080" y="5892480"/>
                  <a:ext cx="752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D07A82C9-F303-BF8A-137D-100A31B016FE}"/>
                    </a:ext>
                  </a:extLst>
                </p14:cNvPr>
                <p14:cNvContentPartPr/>
                <p14:nvPr/>
              </p14:nvContentPartPr>
              <p14:xfrm>
                <a:off x="10835280" y="5861160"/>
                <a:ext cx="73800" cy="14868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D07A82C9-F303-BF8A-137D-100A31B016FE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10827720" y="5853600"/>
                  <a:ext cx="885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420A6FE0-231F-333C-24A0-1832A5562069}"/>
                    </a:ext>
                  </a:extLst>
                </p14:cNvPr>
                <p14:cNvContentPartPr/>
                <p14:nvPr/>
              </p14:nvContentPartPr>
              <p14:xfrm>
                <a:off x="10938600" y="5873040"/>
                <a:ext cx="43560" cy="4896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420A6FE0-231F-333C-24A0-1832A5562069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10931040" y="5865480"/>
                  <a:ext cx="58680" cy="64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2331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0E6B7-1D68-2D19-7AC8-0669A7DF4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8CB52A-6E2B-A548-15E9-F4C19A4A667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EE93C-E210-0FF6-2436-BB2590B09DB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D3E891-331C-EB5E-FC69-8DE3458207D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8A916B9-45C2-30CD-738A-CABA1D17DB0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05785FD-B62F-1E23-10EA-1533F3A8F42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48B82C1-BF97-03F3-FE12-0C8EE680AFD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9BC390D-B99B-EB22-FFCE-2A0E1F24810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98B74D5-40E5-8B16-58D7-1FDF6046DE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EC135E8-43C5-8EBC-BEC2-9505B3486AE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4ADECF2-FF47-06FD-E51D-37CC1B772E4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DC4AAC6-97D9-4743-3FE4-A18F1371BCF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9680C78-F942-3094-AC48-95BCAA216E7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68B022-69D8-1CF8-977B-C20449F1EB6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0AA641F-DA50-B2D3-7D2F-FFEDCEA789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42A3C66-492D-CC33-F32C-9E10A894542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245FC9-D87A-F6BF-A3F6-F7321256D0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7A1DA4C-50F4-D01C-1224-BDCAF2C9B18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8E24BE3-307F-8F81-1838-8534C58B52B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E03DF8D-9393-38C5-0F66-8E890CB25C4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9EA8E74-750E-7F75-977C-08E3B79D91C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75B55EB-D989-F9D3-D300-0DCED19F5C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9B4C401-8EDB-F713-FA41-A35A9159C87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4D1059E-7902-F2F8-7C27-20885135187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8A38E7A-D325-DAA2-520D-C284646E492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4D95357-2B34-4C34-F9F0-A494BC41D91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0998C12-82CD-1D32-D766-5C9EF2AF13F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5FB613A-690A-3D61-ED7F-5F3DFA3D336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E9AB22C-D955-65E5-0C8A-C77C719DC21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CEE8563-9A0D-C8F2-86DD-9684DA2EF9D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70363B-7706-DB3F-8E8A-3422F50AC2B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98F66AC-69EA-5AAB-38A7-F098E62701E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127B2FE-D59B-7CF5-FFC5-5A07620052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5230A4-CB89-FF20-0486-4FA167EB0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64B9F5D-8D2F-0622-1C75-585C02E0055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6D20EAB-017F-896A-FB88-D8D312508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C7EF68-6656-FE0F-B07E-7D5AFB178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82E9057D-C5A6-8503-7C51-BC0CF3BE36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245" y="1527351"/>
            <a:ext cx="7694157" cy="332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0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73ABC-F5BE-06B2-A378-377A00E3B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5308E3-2E26-1328-773D-2000E9FC86D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275D9-9B20-76F5-FA55-AD77444482D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05C39-BE84-FF78-F963-7C94CBFB6F8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F458984-1DAC-E881-94E0-64F27BDCC0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9C916E-BC9C-2E74-BB46-4F6BB6C8681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CF504B7-ADF3-9C4A-AAD3-CD1AC313BCC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272EF6D-BE1B-5F67-1B6E-E691A2332D1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ED15508-676E-20FD-39EC-B1455330DDD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86B2053-F1C2-3B44-D9AE-B4350614157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BC095CD-CEF9-1B09-A8AD-46B0038D8D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D34B607-2036-737A-9DE4-4C84BEA5E2F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2A43120-166E-63ED-B9C7-3CF3711CDF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F71D066-0898-100C-04C7-5CA92F7339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0812428-D542-2CF4-2BD6-178CFF369C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40B911F-D496-2E49-B4CC-223071F6A67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6176322-969F-7CAC-4472-38B026A5E20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069F044-97F7-A6C4-DAD6-D06CA2D8A9F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FB9CFEA-EAB9-A7F6-9C93-618F28BBD0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20C9C29-BDB5-7DAE-D1E7-4996536A67F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B213C93-53DB-1E9D-16D9-A9AA73163F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693B717-225D-D1E6-F3AA-6D52E114A30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E46A65B-4E9D-FF8E-2AA2-B1241BB56F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983D3A9-A292-D183-C9AD-94292D17D2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A1EF15E-28F6-6A2D-FB3D-CDEE269D967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4E76870-CDE1-17A2-5A09-791C3D41CF5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E1B98FB-44F3-9712-8D7C-68839AFEEE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4B519DC-803D-3E78-0D33-DFDCF62B0A0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4B66A07-4C8F-F25F-CDBC-EFC57556DD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2E0B113-374C-CA91-53C6-7373A5C0DF8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3B30709-76C6-4BCC-D3E5-770DB4A3D1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941F037-00FC-88A7-6B83-709F4EB9560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DB5BF41-2A29-362D-B4D2-EF652F72E4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C5BCC3C-AFD7-4F89-F6D0-C5EB82E8B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17A502F-0DAE-7E10-465A-C1B39CCAB3A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5509BC-EE71-1418-B891-A59B49902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F6A2B2-8258-C66E-3245-617E22B2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9312DEE-ABF1-5B53-0311-60F6F7802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0" y="1377950"/>
            <a:ext cx="7175500" cy="4102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BB1712A-E786-D8C4-446F-7CF4E7B2173D}"/>
                  </a:ext>
                </a:extLst>
              </p14:cNvPr>
              <p14:cNvContentPartPr/>
              <p14:nvPr/>
            </p14:nvContentPartPr>
            <p14:xfrm>
              <a:off x="4522561" y="3749048"/>
              <a:ext cx="364680" cy="770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BB1712A-E786-D8C4-446F-7CF4E7B2173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15001" y="3741488"/>
                <a:ext cx="37980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32F30F57-61AA-7EB5-2021-E91D0667CD11}"/>
                  </a:ext>
                </a:extLst>
              </p14:cNvPr>
              <p14:cNvContentPartPr/>
              <p14:nvPr/>
            </p14:nvContentPartPr>
            <p14:xfrm>
              <a:off x="5380801" y="3750848"/>
              <a:ext cx="754920" cy="288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32F30F57-61AA-7EB5-2021-E91D0667CD1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73241" y="3743288"/>
                <a:ext cx="77004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EE6E7489-9F53-73C0-1A94-329DC6D36B77}"/>
              </a:ext>
            </a:extLst>
          </p:cNvPr>
          <p:cNvGrpSpPr/>
          <p:nvPr/>
        </p:nvGrpSpPr>
        <p:grpSpPr>
          <a:xfrm>
            <a:off x="5349481" y="1420208"/>
            <a:ext cx="1199520" cy="767880"/>
            <a:chOff x="5349481" y="1420208"/>
            <a:chExt cx="1199520" cy="76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0DFC639-143B-EAA4-85DF-0F041A00013A}"/>
                    </a:ext>
                  </a:extLst>
                </p14:cNvPr>
                <p14:cNvContentPartPr/>
                <p14:nvPr/>
              </p14:nvContentPartPr>
              <p14:xfrm>
                <a:off x="5515801" y="1577888"/>
                <a:ext cx="88920" cy="587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0DFC639-143B-EAA4-85DF-0F041A00013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08241" y="1570328"/>
                  <a:ext cx="103680" cy="6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903BF46-D318-2465-B10E-3B5BB0863F3E}"/>
                    </a:ext>
                  </a:extLst>
                </p14:cNvPr>
                <p14:cNvContentPartPr/>
                <p14:nvPr/>
              </p14:nvContentPartPr>
              <p14:xfrm>
                <a:off x="5349481" y="1420208"/>
                <a:ext cx="1199520" cy="767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903BF46-D318-2465-B10E-3B5BB0863F3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41921" y="1412648"/>
                  <a:ext cx="1214640" cy="78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2B8D3A4D-B88F-4C40-066F-166EBEA04824}"/>
              </a:ext>
            </a:extLst>
          </p:cNvPr>
          <p:cNvGrpSpPr/>
          <p:nvPr/>
        </p:nvGrpSpPr>
        <p:grpSpPr>
          <a:xfrm>
            <a:off x="1156561" y="1274408"/>
            <a:ext cx="1252080" cy="312840"/>
            <a:chOff x="1156561" y="1274408"/>
            <a:chExt cx="1252080" cy="31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2A9A900-A1C3-9390-649D-02621362BE00}"/>
                    </a:ext>
                  </a:extLst>
                </p14:cNvPr>
                <p14:cNvContentPartPr/>
                <p14:nvPr/>
              </p14:nvContentPartPr>
              <p14:xfrm>
                <a:off x="1156561" y="1303928"/>
                <a:ext cx="245160" cy="283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2A9A900-A1C3-9390-649D-02621362BE0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49001" y="1296368"/>
                  <a:ext cx="26028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F70F1E6-9A96-A064-E1A4-7C3C5D4118CA}"/>
                    </a:ext>
                  </a:extLst>
                </p14:cNvPr>
                <p14:cNvContentPartPr/>
                <p14:nvPr/>
              </p14:nvContentPartPr>
              <p14:xfrm>
                <a:off x="1470121" y="1375208"/>
                <a:ext cx="147240" cy="186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F70F1E6-9A96-A064-E1A4-7C3C5D4118C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462561" y="1367648"/>
                  <a:ext cx="1623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8843E55-85A3-3F3A-860F-179078208568}"/>
                    </a:ext>
                  </a:extLst>
                </p14:cNvPr>
                <p14:cNvContentPartPr/>
                <p14:nvPr/>
              </p14:nvContentPartPr>
              <p14:xfrm>
                <a:off x="1728601" y="1500128"/>
                <a:ext cx="40320" cy="29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8843E55-85A3-3F3A-860F-17907820856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721401" y="1492568"/>
                  <a:ext cx="55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2B4F97C-27E4-67FE-6C9F-C1098F8FACB8}"/>
                    </a:ext>
                  </a:extLst>
                </p14:cNvPr>
                <p14:cNvContentPartPr/>
                <p14:nvPr/>
              </p14:nvContentPartPr>
              <p14:xfrm>
                <a:off x="1840561" y="1323008"/>
                <a:ext cx="134640" cy="193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2B4F97C-27E4-67FE-6C9F-C1098F8FACB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33001" y="1315448"/>
                  <a:ext cx="1494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2947907-CD8F-46E0-6481-4FC1026F9E7B}"/>
                    </a:ext>
                  </a:extLst>
                </p14:cNvPr>
                <p14:cNvContentPartPr/>
                <p14:nvPr/>
              </p14:nvContentPartPr>
              <p14:xfrm>
                <a:off x="2061961" y="1316168"/>
                <a:ext cx="137880" cy="169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2947907-CD8F-46E0-6481-4FC1026F9E7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054401" y="1308608"/>
                  <a:ext cx="1530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068F32B-A451-4425-2D13-86F04EBBD36F}"/>
                    </a:ext>
                  </a:extLst>
                </p14:cNvPr>
                <p14:cNvContentPartPr/>
                <p14:nvPr/>
              </p14:nvContentPartPr>
              <p14:xfrm>
                <a:off x="2303521" y="1274408"/>
                <a:ext cx="105120" cy="222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068F32B-A451-4425-2D13-86F04EBBD36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95961" y="1266848"/>
                  <a:ext cx="12024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24734B6C-ADB7-6508-4439-E9FCD0A66064}"/>
              </a:ext>
            </a:extLst>
          </p:cNvPr>
          <p:cNvGrpSpPr/>
          <p:nvPr/>
        </p:nvGrpSpPr>
        <p:grpSpPr>
          <a:xfrm>
            <a:off x="2815081" y="953288"/>
            <a:ext cx="568800" cy="628200"/>
            <a:chOff x="2815081" y="953288"/>
            <a:chExt cx="568800" cy="62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1869D2F-B19E-7C88-6657-8D22227BA96F}"/>
                    </a:ext>
                  </a:extLst>
                </p14:cNvPr>
                <p14:cNvContentPartPr/>
                <p14:nvPr/>
              </p14:nvContentPartPr>
              <p14:xfrm>
                <a:off x="3004801" y="1073168"/>
                <a:ext cx="236520" cy="253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1869D2F-B19E-7C88-6657-8D22227BA96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97241" y="1065608"/>
                  <a:ext cx="2516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BF24A49-D9CF-B980-8C03-59A543601358}"/>
                    </a:ext>
                  </a:extLst>
                </p14:cNvPr>
                <p14:cNvContentPartPr/>
                <p14:nvPr/>
              </p14:nvContentPartPr>
              <p14:xfrm>
                <a:off x="2815081" y="953288"/>
                <a:ext cx="568800" cy="628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BF24A49-D9CF-B980-8C03-59A54360135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807521" y="945728"/>
                  <a:ext cx="583920" cy="64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B32D7B1F-3960-6556-1386-12A8C2293769}"/>
              </a:ext>
            </a:extLst>
          </p:cNvPr>
          <p:cNvGrpSpPr/>
          <p:nvPr/>
        </p:nvGrpSpPr>
        <p:grpSpPr>
          <a:xfrm>
            <a:off x="7231981" y="665019"/>
            <a:ext cx="1676520" cy="540720"/>
            <a:chOff x="7231981" y="665019"/>
            <a:chExt cx="1676520" cy="54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1939305-D52B-9126-BED9-CD7127B7EF9E}"/>
                    </a:ext>
                  </a:extLst>
                </p14:cNvPr>
                <p14:cNvContentPartPr/>
                <p14:nvPr/>
              </p14:nvContentPartPr>
              <p14:xfrm>
                <a:off x="7521421" y="771219"/>
                <a:ext cx="23760" cy="198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1939305-D52B-9126-BED9-CD7127B7EF9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513861" y="763659"/>
                  <a:ext cx="388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AE9067F-AC31-1089-FD00-96CAD38550D7}"/>
                    </a:ext>
                  </a:extLst>
                </p14:cNvPr>
                <p14:cNvContentPartPr/>
                <p14:nvPr/>
              </p14:nvContentPartPr>
              <p14:xfrm>
                <a:off x="7526101" y="1108179"/>
                <a:ext cx="30600" cy="97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AE9067F-AC31-1089-FD00-96CAD38550D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518541" y="1100619"/>
                  <a:ext cx="457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967E0F8-DB09-9F32-26E0-0916A14D2693}"/>
                    </a:ext>
                  </a:extLst>
                </p14:cNvPr>
                <p14:cNvContentPartPr/>
                <p14:nvPr/>
              </p14:nvContentPartPr>
              <p14:xfrm>
                <a:off x="7231981" y="676899"/>
                <a:ext cx="707400" cy="4791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967E0F8-DB09-9F32-26E0-0916A14D269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224421" y="669339"/>
                  <a:ext cx="72252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D6F8019-D22C-1BA3-C6E1-DAC2FEF1E0AB}"/>
                    </a:ext>
                  </a:extLst>
                </p14:cNvPr>
                <p14:cNvContentPartPr/>
                <p14:nvPr/>
              </p14:nvContentPartPr>
              <p14:xfrm>
                <a:off x="8168341" y="823779"/>
                <a:ext cx="199440" cy="1670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D6F8019-D22C-1BA3-C6E1-DAC2FEF1E0A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160781" y="816219"/>
                  <a:ext cx="2145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22439F6-3989-B532-AF39-402368862630}"/>
                    </a:ext>
                  </a:extLst>
                </p14:cNvPr>
                <p14:cNvContentPartPr/>
                <p14:nvPr/>
              </p14:nvContentPartPr>
              <p14:xfrm>
                <a:off x="8390101" y="886419"/>
                <a:ext cx="98640" cy="129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22439F6-3989-B532-AF39-40236886263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382541" y="879219"/>
                  <a:ext cx="1137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F463B36-F75C-DD46-374E-804CAAF992B4}"/>
                    </a:ext>
                  </a:extLst>
                </p14:cNvPr>
                <p14:cNvContentPartPr/>
                <p14:nvPr/>
              </p14:nvContentPartPr>
              <p14:xfrm>
                <a:off x="8526181" y="903699"/>
                <a:ext cx="52920" cy="1155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F463B36-F75C-DD46-374E-804CAAF992B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518621" y="896139"/>
                  <a:ext cx="680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2458D44-9F9B-8762-4CCB-F453E2DE2B74}"/>
                    </a:ext>
                  </a:extLst>
                </p14:cNvPr>
                <p14:cNvContentPartPr/>
                <p14:nvPr/>
              </p14:nvContentPartPr>
              <p14:xfrm>
                <a:off x="8701141" y="665019"/>
                <a:ext cx="23760" cy="329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2458D44-9F9B-8762-4CCB-F453E2DE2B7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693581" y="657459"/>
                  <a:ext cx="3888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9E72B5F-AB88-F746-7D20-85904FEE5C9D}"/>
                    </a:ext>
                  </a:extLst>
                </p14:cNvPr>
                <p14:cNvContentPartPr/>
                <p14:nvPr/>
              </p14:nvContentPartPr>
              <p14:xfrm>
                <a:off x="8701141" y="871299"/>
                <a:ext cx="66600" cy="457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9E72B5F-AB88-F746-7D20-85904FEE5C9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693581" y="863739"/>
                  <a:ext cx="813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1AA4E60-1378-575A-2465-FFF8B2D48C67}"/>
                    </a:ext>
                  </a:extLst>
                </p14:cNvPr>
                <p14:cNvContentPartPr/>
                <p14:nvPr/>
              </p14:nvContentPartPr>
              <p14:xfrm>
                <a:off x="8859541" y="828819"/>
                <a:ext cx="48960" cy="2062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1AA4E60-1378-575A-2465-FFF8B2D48C6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851981" y="821259"/>
                  <a:ext cx="64080" cy="22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DB3E6671-6A08-D291-0567-3F19E69D901E}"/>
              </a:ext>
            </a:extLst>
          </p:cNvPr>
          <p:cNvGrpSpPr/>
          <p:nvPr/>
        </p:nvGrpSpPr>
        <p:grpSpPr>
          <a:xfrm>
            <a:off x="4265941" y="3131379"/>
            <a:ext cx="309240" cy="132840"/>
            <a:chOff x="4265941" y="3131379"/>
            <a:chExt cx="30924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C5194A4-8C0A-72BC-FCA3-9EFF58B45CA1}"/>
                    </a:ext>
                  </a:extLst>
                </p14:cNvPr>
                <p14:cNvContentPartPr/>
                <p14:nvPr/>
              </p14:nvContentPartPr>
              <p14:xfrm>
                <a:off x="4265941" y="3134259"/>
                <a:ext cx="108360" cy="1299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C5194A4-8C0A-72BC-FCA3-9EFF58B45CA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258381" y="3127059"/>
                  <a:ext cx="1231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F1A9A86-D09C-4FF0-2E88-AE2F650DC09C}"/>
                    </a:ext>
                  </a:extLst>
                </p14:cNvPr>
                <p14:cNvContentPartPr/>
                <p14:nvPr/>
              </p14:nvContentPartPr>
              <p14:xfrm>
                <a:off x="4429021" y="3131379"/>
                <a:ext cx="146160" cy="25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F1A9A86-D09C-4FF0-2E88-AE2F650DC09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421461" y="3123819"/>
                  <a:ext cx="161280" cy="1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4BB3402D-17DA-0767-98F4-E77C14F8CAFD}"/>
              </a:ext>
            </a:extLst>
          </p:cNvPr>
          <p:cNvGrpSpPr/>
          <p:nvPr/>
        </p:nvGrpSpPr>
        <p:grpSpPr>
          <a:xfrm>
            <a:off x="6437821" y="3050379"/>
            <a:ext cx="92160" cy="258120"/>
            <a:chOff x="6437821" y="3050379"/>
            <a:chExt cx="9216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E006944-E0D2-407F-3B36-65B3002D461F}"/>
                    </a:ext>
                  </a:extLst>
                </p14:cNvPr>
                <p14:cNvContentPartPr/>
                <p14:nvPr/>
              </p14:nvContentPartPr>
              <p14:xfrm>
                <a:off x="6437821" y="3050379"/>
                <a:ext cx="73080" cy="975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E006944-E0D2-407F-3B36-65B3002D461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430261" y="3042819"/>
                  <a:ext cx="882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9835F06-CAB1-1333-C37A-028714417CE0}"/>
                    </a:ext>
                  </a:extLst>
                </p14:cNvPr>
                <p14:cNvContentPartPr/>
                <p14:nvPr/>
              </p14:nvContentPartPr>
              <p14:xfrm>
                <a:off x="6476701" y="3050379"/>
                <a:ext cx="53280" cy="2581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9835F06-CAB1-1333-C37A-028714417CE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469141" y="3042819"/>
                  <a:ext cx="68400" cy="27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908820A0-76F9-B724-5A9C-E257DCE1D5BD}"/>
              </a:ext>
            </a:extLst>
          </p:cNvPr>
          <p:cNvGrpSpPr/>
          <p:nvPr/>
        </p:nvGrpSpPr>
        <p:grpSpPr>
          <a:xfrm>
            <a:off x="3073206" y="5799341"/>
            <a:ext cx="504000" cy="386640"/>
            <a:chOff x="3073206" y="5799341"/>
            <a:chExt cx="504000" cy="38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6C8FA1E-2028-45C3-271A-559FD1ACFA59}"/>
                    </a:ext>
                  </a:extLst>
                </p14:cNvPr>
                <p14:cNvContentPartPr/>
                <p14:nvPr/>
              </p14:nvContentPartPr>
              <p14:xfrm>
                <a:off x="3073206" y="5835701"/>
                <a:ext cx="173160" cy="3502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6C8FA1E-2028-45C3-271A-559FD1ACFA5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065646" y="5828141"/>
                  <a:ext cx="18828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3E83BA7-8E00-0259-924B-902DC23EECF9}"/>
                    </a:ext>
                  </a:extLst>
                </p14:cNvPr>
                <p14:cNvContentPartPr/>
                <p14:nvPr/>
              </p14:nvContentPartPr>
              <p14:xfrm>
                <a:off x="3144846" y="5960261"/>
                <a:ext cx="84960" cy="158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3E83BA7-8E00-0259-924B-902DC23EECF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137646" y="5952701"/>
                  <a:ext cx="100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BEE234B-271E-7591-C32A-0F2C112D37D9}"/>
                    </a:ext>
                  </a:extLst>
                </p14:cNvPr>
                <p14:cNvContentPartPr/>
                <p14:nvPr/>
              </p14:nvContentPartPr>
              <p14:xfrm>
                <a:off x="3286326" y="5799341"/>
                <a:ext cx="119520" cy="3081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BEE234B-271E-7591-C32A-0F2C112D37D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278766" y="5791781"/>
                  <a:ext cx="13464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21FE28B-050E-55B1-5959-93304572999F}"/>
                    </a:ext>
                  </a:extLst>
                </p14:cNvPr>
                <p14:cNvContentPartPr/>
                <p14:nvPr/>
              </p14:nvContentPartPr>
              <p14:xfrm>
                <a:off x="3334566" y="5910581"/>
                <a:ext cx="156600" cy="1198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21FE28B-050E-55B1-5959-93304572999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327006" y="5903021"/>
                  <a:ext cx="1717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014EE161-E1C2-A48D-92CD-301F39EE7A4F}"/>
                    </a:ext>
                  </a:extLst>
                </p14:cNvPr>
                <p14:cNvContentPartPr/>
                <p14:nvPr/>
              </p14:nvContentPartPr>
              <p14:xfrm>
                <a:off x="3558126" y="5821661"/>
                <a:ext cx="19080" cy="2797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014EE161-E1C2-A48D-92CD-301F39EE7A4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550566" y="5814101"/>
                  <a:ext cx="34200" cy="29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uppo 120">
            <a:extLst>
              <a:ext uri="{FF2B5EF4-FFF2-40B4-BE49-F238E27FC236}">
                <a16:creationId xmlns:a16="http://schemas.microsoft.com/office/drawing/2014/main" id="{6E661955-9C85-52A4-E84F-65738BB4FF8C}"/>
              </a:ext>
            </a:extLst>
          </p:cNvPr>
          <p:cNvGrpSpPr/>
          <p:nvPr/>
        </p:nvGrpSpPr>
        <p:grpSpPr>
          <a:xfrm>
            <a:off x="4013886" y="6059261"/>
            <a:ext cx="422640" cy="46800"/>
            <a:chOff x="4013886" y="6059261"/>
            <a:chExt cx="422640" cy="4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5ACD2665-B2D3-4F51-16FD-97397E9DBF87}"/>
                    </a:ext>
                  </a:extLst>
                </p14:cNvPr>
                <p14:cNvContentPartPr/>
                <p14:nvPr/>
              </p14:nvContentPartPr>
              <p14:xfrm>
                <a:off x="4013886" y="6059261"/>
                <a:ext cx="2160" cy="219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5ACD2665-B2D3-4F51-16FD-97397E9DBF8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006326" y="6051701"/>
                  <a:ext cx="169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F3C9A9EF-DD9E-D6FC-DF00-F20764F68160}"/>
                    </a:ext>
                  </a:extLst>
                </p14:cNvPr>
                <p14:cNvContentPartPr/>
                <p14:nvPr/>
              </p14:nvContentPartPr>
              <p14:xfrm>
                <a:off x="4115406" y="6103901"/>
                <a:ext cx="61560" cy="21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F3C9A9EF-DD9E-D6FC-DF00-F20764F6816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107846" y="6096341"/>
                  <a:ext cx="766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F52D9C3-8075-C77A-C7A8-39D88C2DD4E3}"/>
                    </a:ext>
                  </a:extLst>
                </p14:cNvPr>
                <p14:cNvContentPartPr/>
                <p14:nvPr/>
              </p14:nvContentPartPr>
              <p14:xfrm>
                <a:off x="4271646" y="6104621"/>
                <a:ext cx="360" cy="3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F52D9C3-8075-C77A-C7A8-39D88C2DD4E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264086" y="609706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2CD639AC-2D73-9131-AB01-F2574C3028B8}"/>
                    </a:ext>
                  </a:extLst>
                </p14:cNvPr>
                <p14:cNvContentPartPr/>
                <p14:nvPr/>
              </p14:nvContentPartPr>
              <p14:xfrm>
                <a:off x="4436166" y="6103181"/>
                <a:ext cx="360" cy="3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2CD639AC-2D73-9131-AB01-F2574C3028B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428606" y="609562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C456D761-F9E1-07A8-BB8A-10A311824C20}"/>
              </a:ext>
            </a:extLst>
          </p:cNvPr>
          <p:cNvGrpSpPr/>
          <p:nvPr/>
        </p:nvGrpSpPr>
        <p:grpSpPr>
          <a:xfrm>
            <a:off x="8150646" y="5571461"/>
            <a:ext cx="1815840" cy="639360"/>
            <a:chOff x="8150646" y="5571461"/>
            <a:chExt cx="1815840" cy="63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2014DFC-8EC0-7BA5-2C8C-1B575841F1F9}"/>
                    </a:ext>
                  </a:extLst>
                </p14:cNvPr>
                <p14:cNvContentPartPr/>
                <p14:nvPr/>
              </p14:nvContentPartPr>
              <p14:xfrm>
                <a:off x="8150646" y="5812301"/>
                <a:ext cx="239760" cy="3668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2014DFC-8EC0-7BA5-2C8C-1B575841F1F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43086" y="5804741"/>
                  <a:ext cx="25488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F342990-E319-2E32-D3C0-69435813195E}"/>
                    </a:ext>
                  </a:extLst>
                </p14:cNvPr>
                <p14:cNvContentPartPr/>
                <p14:nvPr/>
              </p14:nvContentPartPr>
              <p14:xfrm>
                <a:off x="8385006" y="5873501"/>
                <a:ext cx="230040" cy="2196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F342990-E319-2E32-D3C0-69435813195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377446" y="5865941"/>
                  <a:ext cx="2451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8BF709B-C230-6155-83C1-17CF070FA705}"/>
                    </a:ext>
                  </a:extLst>
                </p14:cNvPr>
                <p14:cNvContentPartPr/>
                <p14:nvPr/>
              </p14:nvContentPartPr>
              <p14:xfrm>
                <a:off x="8683446" y="5653181"/>
                <a:ext cx="111240" cy="3967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8BF709B-C230-6155-83C1-17CF070FA70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675886" y="5645621"/>
                  <a:ext cx="12600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2AF3AE1A-0375-D2D4-1976-F7F2DC652051}"/>
                    </a:ext>
                  </a:extLst>
                </p14:cNvPr>
                <p14:cNvContentPartPr/>
                <p14:nvPr/>
              </p14:nvContentPartPr>
              <p14:xfrm>
                <a:off x="8786046" y="5873501"/>
                <a:ext cx="76680" cy="1360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2AF3AE1A-0375-D2D4-1976-F7F2DC65205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778846" y="5865941"/>
                  <a:ext cx="918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21AC0075-84C9-11F9-6C6F-4CF37EEF02C3}"/>
                    </a:ext>
                  </a:extLst>
                </p14:cNvPr>
                <p14:cNvContentPartPr/>
                <p14:nvPr/>
              </p14:nvContentPartPr>
              <p14:xfrm>
                <a:off x="8862726" y="5873501"/>
                <a:ext cx="360" cy="3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21AC0075-84C9-11F9-6C6F-4CF37EEF02C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855166" y="586594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DB1B9648-A44D-D73F-2918-81B6EF160C8A}"/>
                    </a:ext>
                  </a:extLst>
                </p14:cNvPr>
                <p14:cNvContentPartPr/>
                <p14:nvPr/>
              </p14:nvContentPartPr>
              <p14:xfrm>
                <a:off x="8862726" y="5873501"/>
                <a:ext cx="360" cy="3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DB1B9648-A44D-D73F-2918-81B6EF160C8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855166" y="586594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E07523A-DE6E-027E-D0CE-8E842A6D0BB4}"/>
                    </a:ext>
                  </a:extLst>
                </p14:cNvPr>
                <p14:cNvContentPartPr/>
                <p14:nvPr/>
              </p14:nvContentPartPr>
              <p14:xfrm>
                <a:off x="9022206" y="5803661"/>
                <a:ext cx="247320" cy="1868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E07523A-DE6E-027E-D0CE-8E842A6D0BB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014646" y="5796101"/>
                  <a:ext cx="2624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5EAB9EE-2BBC-FB68-7CC5-3B6A22E8C182}"/>
                    </a:ext>
                  </a:extLst>
                </p14:cNvPr>
                <p14:cNvContentPartPr/>
                <p14:nvPr/>
              </p14:nvContentPartPr>
              <p14:xfrm>
                <a:off x="9244686" y="5876741"/>
                <a:ext cx="111960" cy="1612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5EAB9EE-2BBC-FB68-7CC5-3B6A22E8C18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237126" y="5869181"/>
                  <a:ext cx="1270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21D0A763-D05D-5878-7EA7-A3070598AD55}"/>
                    </a:ext>
                  </a:extLst>
                </p14:cNvPr>
                <p14:cNvContentPartPr/>
                <p14:nvPr/>
              </p14:nvContentPartPr>
              <p14:xfrm>
                <a:off x="9398766" y="5853701"/>
                <a:ext cx="60480" cy="1371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21D0A763-D05D-5878-7EA7-A3070598AD5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391206" y="5846141"/>
                  <a:ext cx="752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99436CF0-5CE5-6384-02C3-59F4AD686E61}"/>
                    </a:ext>
                  </a:extLst>
                </p14:cNvPr>
                <p14:cNvContentPartPr/>
                <p14:nvPr/>
              </p14:nvContentPartPr>
              <p14:xfrm>
                <a:off x="9542046" y="5571461"/>
                <a:ext cx="77040" cy="3787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99436CF0-5CE5-6384-02C3-59F4AD686E6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534486" y="5563901"/>
                  <a:ext cx="9216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06BC6861-64F8-7CA3-DF88-2B21AA943BA1}"/>
                    </a:ext>
                  </a:extLst>
                </p14:cNvPr>
                <p14:cNvContentPartPr/>
                <p14:nvPr/>
              </p14:nvContentPartPr>
              <p14:xfrm>
                <a:off x="9545286" y="5825981"/>
                <a:ext cx="114480" cy="511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06BC6861-64F8-7CA3-DF88-2B21AA943BA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537726" y="5818421"/>
                  <a:ext cx="1296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515E81E4-D51D-C8ED-CCD9-062AD7C3E5F0}"/>
                    </a:ext>
                  </a:extLst>
                </p14:cNvPr>
                <p14:cNvContentPartPr/>
                <p14:nvPr/>
              </p14:nvContentPartPr>
              <p14:xfrm>
                <a:off x="9681726" y="5841461"/>
                <a:ext cx="89640" cy="1800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515E81E4-D51D-C8ED-CCD9-062AD7C3E5F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674166" y="5833901"/>
                  <a:ext cx="1047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3C527C2-84A4-6AE0-06C0-EDB3A2B9E890}"/>
                    </a:ext>
                  </a:extLst>
                </p14:cNvPr>
                <p14:cNvContentPartPr/>
                <p14:nvPr/>
              </p14:nvContentPartPr>
              <p14:xfrm>
                <a:off x="8773446" y="5881061"/>
                <a:ext cx="266400" cy="2008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3C527C2-84A4-6AE0-06C0-EDB3A2B9E89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765886" y="5873501"/>
                  <a:ext cx="2815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C215D12-4599-E353-4543-7F7A689E6FE1}"/>
                    </a:ext>
                  </a:extLst>
                </p14:cNvPr>
                <p14:cNvContentPartPr/>
                <p14:nvPr/>
              </p14:nvContentPartPr>
              <p14:xfrm>
                <a:off x="9935526" y="6158981"/>
                <a:ext cx="30960" cy="518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C215D12-4599-E353-4543-7F7A689E6FE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927966" y="6151421"/>
                  <a:ext cx="4608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235B63DE-634D-2D6E-3B0B-4346D00FBB38}"/>
              </a:ext>
            </a:extLst>
          </p:cNvPr>
          <p:cNvGrpSpPr/>
          <p:nvPr/>
        </p:nvGrpSpPr>
        <p:grpSpPr>
          <a:xfrm>
            <a:off x="5015406" y="5729861"/>
            <a:ext cx="2630880" cy="736560"/>
            <a:chOff x="5015406" y="5729861"/>
            <a:chExt cx="2630880" cy="73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B49F7CE3-5530-1892-B05F-D2640A8A351A}"/>
                    </a:ext>
                  </a:extLst>
                </p14:cNvPr>
                <p14:cNvContentPartPr/>
                <p14:nvPr/>
              </p14:nvContentPartPr>
              <p14:xfrm>
                <a:off x="5216646" y="5989781"/>
                <a:ext cx="254520" cy="3528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B49F7CE3-5530-1892-B05F-D2640A8A351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209086" y="5982221"/>
                  <a:ext cx="2696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AB449B8-4DFE-4D93-1584-FC1B2E3A224E}"/>
                    </a:ext>
                  </a:extLst>
                </p14:cNvPr>
                <p14:cNvContentPartPr/>
                <p14:nvPr/>
              </p14:nvContentPartPr>
              <p14:xfrm>
                <a:off x="6236166" y="5729861"/>
                <a:ext cx="231840" cy="4795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AB449B8-4DFE-4D93-1584-FC1B2E3A224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228606" y="5722301"/>
                  <a:ext cx="24696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3019C56-6CC8-E345-F28E-E38208333DC1}"/>
                    </a:ext>
                  </a:extLst>
                </p14:cNvPr>
                <p14:cNvContentPartPr/>
                <p14:nvPr/>
              </p14:nvContentPartPr>
              <p14:xfrm>
                <a:off x="6443526" y="6011381"/>
                <a:ext cx="152640" cy="1173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3019C56-6CC8-E345-F28E-E38208333DC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435966" y="6003821"/>
                  <a:ext cx="1677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53775E0-E9D2-1C94-2A8A-2DB1220C1987}"/>
                    </a:ext>
                  </a:extLst>
                </p14:cNvPr>
                <p14:cNvContentPartPr/>
                <p14:nvPr/>
              </p14:nvContentPartPr>
              <p14:xfrm>
                <a:off x="6714246" y="5945501"/>
                <a:ext cx="100080" cy="2448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53775E0-E9D2-1C94-2A8A-2DB1220C198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706686" y="5938301"/>
                  <a:ext cx="1152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69ED7B5-AAF6-CC74-7D4B-4C93BF0DCB8D}"/>
                    </a:ext>
                  </a:extLst>
                </p14:cNvPr>
                <p14:cNvContentPartPr/>
                <p14:nvPr/>
              </p14:nvContentPartPr>
              <p14:xfrm>
                <a:off x="6854286" y="5779541"/>
                <a:ext cx="76680" cy="301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69ED7B5-AAF6-CC74-7D4B-4C93BF0DCB8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846726" y="5771981"/>
                  <a:ext cx="9180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DEE8336-A0C4-F67D-390A-2CD1BB21429F}"/>
                    </a:ext>
                  </a:extLst>
                </p14:cNvPr>
                <p14:cNvContentPartPr/>
                <p14:nvPr/>
              </p14:nvContentPartPr>
              <p14:xfrm>
                <a:off x="6847086" y="5948381"/>
                <a:ext cx="164880" cy="1018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DEE8336-A0C4-F67D-390A-2CD1BB21429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839526" y="5940821"/>
                  <a:ext cx="180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94EE4625-929F-E624-83C3-010B4CF39E58}"/>
                    </a:ext>
                  </a:extLst>
                </p14:cNvPr>
                <p14:cNvContentPartPr/>
                <p14:nvPr/>
              </p14:nvContentPartPr>
              <p14:xfrm>
                <a:off x="7002246" y="5906261"/>
                <a:ext cx="162360" cy="2181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94EE4625-929F-E624-83C3-010B4CF39E5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994686" y="5898701"/>
                  <a:ext cx="1774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DAF75590-FCB4-9876-47CF-E1CF9874040F}"/>
                    </a:ext>
                  </a:extLst>
                </p14:cNvPr>
                <p14:cNvContentPartPr/>
                <p14:nvPr/>
              </p14:nvContentPartPr>
              <p14:xfrm>
                <a:off x="7492566" y="6175181"/>
                <a:ext cx="39240" cy="1000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DAF75590-FCB4-9876-47CF-E1CF9874040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85006" y="6167621"/>
                  <a:ext cx="543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A20F20D1-233F-4971-657A-7959A8FC1F81}"/>
                    </a:ext>
                  </a:extLst>
                </p14:cNvPr>
                <p14:cNvContentPartPr/>
                <p14:nvPr/>
              </p14:nvContentPartPr>
              <p14:xfrm>
                <a:off x="5015406" y="6320261"/>
                <a:ext cx="2630880" cy="1461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A20F20D1-233F-4971-657A-7959A8FC1F8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007846" y="6312701"/>
                  <a:ext cx="2646000" cy="16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7105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5DF9A-54F1-59BD-8D39-FAB9AA5B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D87D9B-9E2B-3234-0ABF-6D32943C86A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052B34-2B8F-DC79-0BD7-7133255FC0C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B3952B-96B0-1BD1-F201-D0CA2B03DD4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D52387D-DE58-5E6F-B942-9F3E4BBBF22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C48196D-3B4A-7DF3-37DD-B5B6F5EF69C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45E45FD-484F-AD58-6B4C-FEB5836E093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9D83203-6479-B2B5-BA7A-5DC00C9FF1E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ED54218-5F1E-135B-2F50-E685D89EFB9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3043AE9-A11F-6A15-D6AB-FB3599CFEDE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E283F02-45C0-92E0-7991-0819FC876B4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CD6D086-3E54-CF08-51DF-0EA6A31C9B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648B5AA-08A9-112E-5AFC-C500E4CB390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E3147FB-C010-8143-2431-54DE0D2633D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7ECB896-81B6-B87D-549B-FFCA1CC9F95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5B6D6EA-A0FC-E36E-8894-F0E7992331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64EC915-E4DB-63E8-8DA4-09873C3C7F5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A2D1701-94F2-5E2F-0AD0-C6AC76B9AF1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E87AA8E-5D79-B7BD-2F9F-6DF44C0132B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E653272-2A62-55F3-DB54-118951FB00E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B6BE837-8328-DD96-0F62-647EBE1C7DD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025F3DD-D8C7-C6E7-7EE5-8CDD2841AB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E123D99-09CD-9D1B-DE06-65E9F469216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E9E32BB-050B-5CF4-C997-98C4F7CDB1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BDC4CBB-7091-DFB8-30B9-BF6C83D30C8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C621DCB-28A4-2A96-5CC5-86BAB514C0F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96A10D1-8211-76A0-15C5-C03FEA5BF59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CD5B518-44ED-22CC-5023-1E4A1A28A14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F29F177-9192-6B14-CA30-B7B9377467E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57D0E10-A46F-417A-45BD-71AC3E51566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A58924A-92FA-121C-F232-9F646008CC0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BE896CD-5A37-708B-1A02-C57B4A4CFE6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C4AEF53-6E80-273F-8F9F-A3B6D73BA9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B6F9186-C2D4-130D-BC34-D68444F13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254CA7-900C-1B1F-EA16-915E0B66670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60B2079-D26C-855D-29A1-8F31CA931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E463722-252B-6076-D170-D3912B5F8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6A4F93D-4C4B-D9C0-B002-511368885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450" y="736600"/>
            <a:ext cx="7531100" cy="5384800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DC10C22E-D693-328C-2013-1D8FE2B0D7C5}"/>
              </a:ext>
            </a:extLst>
          </p:cNvPr>
          <p:cNvGrpSpPr/>
          <p:nvPr/>
        </p:nvGrpSpPr>
        <p:grpSpPr>
          <a:xfrm>
            <a:off x="2829541" y="1217259"/>
            <a:ext cx="4357800" cy="627120"/>
            <a:chOff x="2829541" y="1217259"/>
            <a:chExt cx="4357800" cy="62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518A801-7B8D-DDC7-3380-B2D44B5E8645}"/>
                    </a:ext>
                  </a:extLst>
                </p14:cNvPr>
                <p14:cNvContentPartPr/>
                <p14:nvPr/>
              </p14:nvContentPartPr>
              <p14:xfrm>
                <a:off x="2829541" y="1685259"/>
                <a:ext cx="843480" cy="98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518A801-7B8D-DDC7-3380-B2D44B5E864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21981" y="1678059"/>
                  <a:ext cx="8586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49DB4CA-E25F-72D9-4D17-D61A3BBCB3CB}"/>
                    </a:ext>
                  </a:extLst>
                </p14:cNvPr>
                <p14:cNvContentPartPr/>
                <p14:nvPr/>
              </p14:nvContentPartPr>
              <p14:xfrm>
                <a:off x="4228141" y="1825659"/>
                <a:ext cx="879840" cy="18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49DB4CA-E25F-72D9-4D17-D61A3BBCB3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20581" y="1818099"/>
                  <a:ext cx="8949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7DC4FFB-28CF-AE85-EB12-98125032E258}"/>
                    </a:ext>
                  </a:extLst>
                </p14:cNvPr>
                <p14:cNvContentPartPr/>
                <p14:nvPr/>
              </p14:nvContentPartPr>
              <p14:xfrm>
                <a:off x="5678941" y="1217259"/>
                <a:ext cx="1508400" cy="6008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7DC4FFB-28CF-AE85-EB12-98125032E25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71381" y="1209699"/>
                  <a:ext cx="1523520" cy="61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D8A5EEE1-AA69-1B66-C127-9E0790E2ACA7}"/>
                  </a:ext>
                </a:extLst>
              </p14:cNvPr>
              <p14:cNvContentPartPr/>
              <p14:nvPr/>
            </p14:nvContentPartPr>
            <p14:xfrm>
              <a:off x="3520741" y="3542859"/>
              <a:ext cx="693360" cy="1144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D8A5EEE1-AA69-1B66-C127-9E0790E2ACA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13181" y="3535299"/>
                <a:ext cx="70812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0C4C8546-1C38-641F-CE30-FC8DF6FCA0CF}"/>
                  </a:ext>
                </a:extLst>
              </p14:cNvPr>
              <p14:cNvContentPartPr/>
              <p14:nvPr/>
            </p14:nvContentPartPr>
            <p14:xfrm>
              <a:off x="3783901" y="5958819"/>
              <a:ext cx="585720" cy="31572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0C4C8546-1C38-641F-CE30-FC8DF6FCA0C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76341" y="5951259"/>
                <a:ext cx="60084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5F8F445F-6978-A3A1-82E5-53F45A85F611}"/>
                  </a:ext>
                </a:extLst>
              </p14:cNvPr>
              <p14:cNvContentPartPr/>
              <p14:nvPr/>
            </p14:nvContentPartPr>
            <p14:xfrm>
              <a:off x="5021221" y="6143859"/>
              <a:ext cx="547200" cy="20160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5F8F445F-6978-A3A1-82E5-53F45A85F61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13661" y="6136299"/>
                <a:ext cx="562320" cy="21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uppo 81">
            <a:extLst>
              <a:ext uri="{FF2B5EF4-FFF2-40B4-BE49-F238E27FC236}">
                <a16:creationId xmlns:a16="http://schemas.microsoft.com/office/drawing/2014/main" id="{08BB476F-4B02-B61A-7B6A-03C395B9953B}"/>
              </a:ext>
            </a:extLst>
          </p:cNvPr>
          <p:cNvGrpSpPr/>
          <p:nvPr/>
        </p:nvGrpSpPr>
        <p:grpSpPr>
          <a:xfrm>
            <a:off x="7330621" y="2365299"/>
            <a:ext cx="5032800" cy="1337760"/>
            <a:chOff x="7330621" y="2365299"/>
            <a:chExt cx="5032800" cy="133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BC18521-3DE5-5913-072B-9C027F6D8230}"/>
                    </a:ext>
                  </a:extLst>
                </p14:cNvPr>
                <p14:cNvContentPartPr/>
                <p14:nvPr/>
              </p14:nvContentPartPr>
              <p14:xfrm>
                <a:off x="7807981" y="2702619"/>
                <a:ext cx="235440" cy="496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BC18521-3DE5-5913-072B-9C027F6D823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800421" y="2695059"/>
                  <a:ext cx="25056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B02E7F4-922A-FF27-B38C-D9D2A986E160}"/>
                    </a:ext>
                  </a:extLst>
                </p14:cNvPr>
                <p14:cNvContentPartPr/>
                <p14:nvPr/>
              </p14:nvContentPartPr>
              <p14:xfrm>
                <a:off x="8168701" y="2981259"/>
                <a:ext cx="146160" cy="114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B02E7F4-922A-FF27-B38C-D9D2A986E16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161141" y="2973699"/>
                  <a:ext cx="1612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A0CFA79-7E61-655B-B9D5-D6BD56C0D414}"/>
                    </a:ext>
                  </a:extLst>
                </p14:cNvPr>
                <p14:cNvContentPartPr/>
                <p14:nvPr/>
              </p14:nvContentPartPr>
              <p14:xfrm>
                <a:off x="8363101" y="2891619"/>
                <a:ext cx="115200" cy="3362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A0CFA79-7E61-655B-B9D5-D6BD56C0D41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55541" y="2884059"/>
                  <a:ext cx="12996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4155825-79F5-FCD4-0EF1-8944C61589C0}"/>
                    </a:ext>
                  </a:extLst>
                </p14:cNvPr>
                <p14:cNvContentPartPr/>
                <p14:nvPr/>
              </p14:nvContentPartPr>
              <p14:xfrm>
                <a:off x="8554261" y="2874699"/>
                <a:ext cx="138240" cy="182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4155825-79F5-FCD4-0EF1-8944C61589C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547061" y="2867139"/>
                  <a:ext cx="1533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1BC4FA2-0230-5EB9-EA57-303085540D6E}"/>
                    </a:ext>
                  </a:extLst>
                </p14:cNvPr>
                <p14:cNvContentPartPr/>
                <p14:nvPr/>
              </p14:nvContentPartPr>
              <p14:xfrm>
                <a:off x="9219181" y="2850579"/>
                <a:ext cx="136440" cy="241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1BC4FA2-0230-5EB9-EA57-303085540D6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11621" y="2843019"/>
                  <a:ext cx="1515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2FE1BFA-A20C-1271-83F3-695D2D41C49C}"/>
                    </a:ext>
                  </a:extLst>
                </p14:cNvPr>
                <p14:cNvContentPartPr/>
                <p14:nvPr/>
              </p14:nvContentPartPr>
              <p14:xfrm>
                <a:off x="9421141" y="2937339"/>
                <a:ext cx="67320" cy="1044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2FE1BFA-A20C-1271-83F3-695D2D41C49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413581" y="2929779"/>
                  <a:ext cx="824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223E4D2-0A1A-7E6A-DF70-B3FC1FFCB534}"/>
                    </a:ext>
                  </a:extLst>
                </p14:cNvPr>
                <p14:cNvContentPartPr/>
                <p14:nvPr/>
              </p14:nvContentPartPr>
              <p14:xfrm>
                <a:off x="9784741" y="2927259"/>
                <a:ext cx="197640" cy="96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223E4D2-0A1A-7E6A-DF70-B3FC1FFCB53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777181" y="2919699"/>
                  <a:ext cx="2127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C54D990-6F6D-2652-511C-80D64A6F69AF}"/>
                    </a:ext>
                  </a:extLst>
                </p14:cNvPr>
                <p14:cNvContentPartPr/>
                <p14:nvPr/>
              </p14:nvContentPartPr>
              <p14:xfrm>
                <a:off x="10016941" y="2865339"/>
                <a:ext cx="141120" cy="1663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C54D990-6F6D-2652-511C-80D64A6F69A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009381" y="2857779"/>
                  <a:ext cx="1562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31AA693-2CCC-04EE-F4C0-25411E4E3578}"/>
                    </a:ext>
                  </a:extLst>
                </p14:cNvPr>
                <p14:cNvContentPartPr/>
                <p14:nvPr/>
              </p14:nvContentPartPr>
              <p14:xfrm>
                <a:off x="10571701" y="2796579"/>
                <a:ext cx="15840" cy="921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31AA693-2CCC-04EE-F4C0-25411E4E357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564501" y="2789019"/>
                  <a:ext cx="309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C14E8A3-F997-69EB-8664-92C63127888A}"/>
                    </a:ext>
                  </a:extLst>
                </p14:cNvPr>
                <p14:cNvContentPartPr/>
                <p14:nvPr/>
              </p14:nvContentPartPr>
              <p14:xfrm>
                <a:off x="10645861" y="2686419"/>
                <a:ext cx="16920" cy="4201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C14E8A3-F997-69EB-8664-92C63127888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638301" y="2678859"/>
                  <a:ext cx="3204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A89B23D-7CF1-09D5-7345-12D53BB9AC77}"/>
                    </a:ext>
                  </a:extLst>
                </p14:cNvPr>
                <p14:cNvContentPartPr/>
                <p14:nvPr/>
              </p14:nvContentPartPr>
              <p14:xfrm>
                <a:off x="11213221" y="2652219"/>
                <a:ext cx="41040" cy="3542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A89B23D-7CF1-09D5-7345-12D53BB9AC7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205661" y="2644659"/>
                  <a:ext cx="5616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2077554-925E-0853-9D89-D14CB309D72D}"/>
                    </a:ext>
                  </a:extLst>
                </p14:cNvPr>
                <p14:cNvContentPartPr/>
                <p14:nvPr/>
              </p14:nvContentPartPr>
              <p14:xfrm>
                <a:off x="11203501" y="2600739"/>
                <a:ext cx="180000" cy="454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2077554-925E-0853-9D89-D14CB309D72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195941" y="2593179"/>
                  <a:ext cx="19512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1874F2D-7C18-12F6-B1AF-3A99B2488449}"/>
                    </a:ext>
                  </a:extLst>
                </p14:cNvPr>
                <p14:cNvContentPartPr/>
                <p14:nvPr/>
              </p14:nvContentPartPr>
              <p14:xfrm>
                <a:off x="11468821" y="2628459"/>
                <a:ext cx="54000" cy="3859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1874F2D-7C18-12F6-B1AF-3A99B248844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461261" y="2621259"/>
                  <a:ext cx="6876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29F5097-444A-88AC-7E08-42A065DA42E0}"/>
                    </a:ext>
                  </a:extLst>
                </p14:cNvPr>
                <p14:cNvContentPartPr/>
                <p14:nvPr/>
              </p14:nvContentPartPr>
              <p14:xfrm>
                <a:off x="11541541" y="2860299"/>
                <a:ext cx="93600" cy="266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29F5097-444A-88AC-7E08-42A065DA42E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533981" y="2852739"/>
                  <a:ext cx="1087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B5A82CE-2E0E-3FE4-4773-51171CCD78F1}"/>
                    </a:ext>
                  </a:extLst>
                </p14:cNvPr>
                <p14:cNvContentPartPr/>
                <p14:nvPr/>
              </p14:nvContentPartPr>
              <p14:xfrm>
                <a:off x="11295661" y="3124179"/>
                <a:ext cx="315360" cy="236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B5A82CE-2E0E-3FE4-4773-51171CCD78F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288461" y="3116619"/>
                  <a:ext cx="3304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8B2E915-9690-5D82-80AE-03C55C7A712E}"/>
                    </a:ext>
                  </a:extLst>
                </p14:cNvPr>
                <p14:cNvContentPartPr/>
                <p14:nvPr/>
              </p14:nvContentPartPr>
              <p14:xfrm>
                <a:off x="7330621" y="2365299"/>
                <a:ext cx="1586880" cy="10717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8B2E915-9690-5D82-80AE-03C55C7A712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323061" y="2357739"/>
                  <a:ext cx="1601640" cy="10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9F499FD2-E245-80AE-B2AB-76AB586E7FFD}"/>
                    </a:ext>
                  </a:extLst>
                </p14:cNvPr>
                <p14:cNvContentPartPr/>
                <p14:nvPr/>
              </p14:nvContentPartPr>
              <p14:xfrm>
                <a:off x="8770261" y="3465819"/>
                <a:ext cx="3593160" cy="237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9F499FD2-E245-80AE-B2AB-76AB586E7FF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762701" y="3458259"/>
                  <a:ext cx="3608280" cy="25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AB27963A-2139-3796-CF10-AAC85A09470B}"/>
              </a:ext>
            </a:extLst>
          </p:cNvPr>
          <p:cNvGrpSpPr/>
          <p:nvPr/>
        </p:nvGrpSpPr>
        <p:grpSpPr>
          <a:xfrm>
            <a:off x="7466701" y="2224539"/>
            <a:ext cx="395280" cy="194400"/>
            <a:chOff x="7466701" y="2224539"/>
            <a:chExt cx="39528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6F5D2F3-65ED-DE18-5078-3B130C5DE037}"/>
                    </a:ext>
                  </a:extLst>
                </p14:cNvPr>
                <p14:cNvContentPartPr/>
                <p14:nvPr/>
              </p14:nvContentPartPr>
              <p14:xfrm>
                <a:off x="7466701" y="2283939"/>
                <a:ext cx="109080" cy="1350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6F5D2F3-65ED-DE18-5078-3B130C5DE03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459141" y="2276379"/>
                  <a:ext cx="1242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47458E70-403C-0035-FAB2-6BC09D20DA9F}"/>
                    </a:ext>
                  </a:extLst>
                </p14:cNvPr>
                <p14:cNvContentPartPr/>
                <p14:nvPr/>
              </p14:nvContentPartPr>
              <p14:xfrm>
                <a:off x="7607821" y="2224539"/>
                <a:ext cx="254160" cy="356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47458E70-403C-0035-FAB2-6BC09D20DA9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600261" y="2216979"/>
                  <a:ext cx="26892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9F95375F-7D86-3191-48BE-72D6B7E18165}"/>
              </a:ext>
            </a:extLst>
          </p:cNvPr>
          <p:cNvGrpSpPr/>
          <p:nvPr/>
        </p:nvGrpSpPr>
        <p:grpSpPr>
          <a:xfrm>
            <a:off x="8830381" y="2115099"/>
            <a:ext cx="141120" cy="299520"/>
            <a:chOff x="8830381" y="2115099"/>
            <a:chExt cx="141120" cy="29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F36A66AA-B91D-FEE5-7A8E-C2A11B5BCD85}"/>
                    </a:ext>
                  </a:extLst>
                </p14:cNvPr>
                <p14:cNvContentPartPr/>
                <p14:nvPr/>
              </p14:nvContentPartPr>
              <p14:xfrm>
                <a:off x="8896261" y="2115099"/>
                <a:ext cx="14040" cy="540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F36A66AA-B91D-FEE5-7A8E-C2A11B5BCD8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888701" y="2107539"/>
                  <a:ext cx="291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558923F-3053-5971-48AE-F461446FB037}"/>
                    </a:ext>
                  </a:extLst>
                </p14:cNvPr>
                <p14:cNvContentPartPr/>
                <p14:nvPr/>
              </p14:nvContentPartPr>
              <p14:xfrm>
                <a:off x="8830381" y="2214099"/>
                <a:ext cx="141120" cy="2005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558923F-3053-5971-48AE-F461446FB03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822821" y="2206899"/>
                  <a:ext cx="156240" cy="215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1574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6160-65DC-EC9C-194A-B548A58A6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1FE23F-00FE-7747-021A-3F9E769625D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4A03BA-578F-22A4-F248-51D8250A3C0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BEA788-FBF4-D1DF-8686-644E859AB12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80609E6-8C4C-1410-ABD5-D50F1B934FE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30B745E-A8E0-18CA-27DC-D61C9D1D960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4DD36A2-4256-B809-CCC8-11CF2FB5CA0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7269FF9-5791-D6AD-246B-E175659C280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0700905-5FC3-6999-2BC4-31A988D083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4E780E8-0B0C-0DD1-DF38-F2B571D4D8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910EE22-F21A-8385-F3B8-A48AE1B1585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941015E-536D-26D0-F2F1-6550AD4AADD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CF81713-6245-B76F-5AE6-2D3C1A91AE4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F6B44FA-D484-FA8F-F948-C004C09AB65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BFF07C7-BF44-2B62-74EB-619649613CE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4207CB0-22DA-7B14-86F7-C1710C70358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EC3F6C2-56AC-ACBA-7F49-D5B0E4D283C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E96ECF4-C792-9D8D-7681-8F0F96ED0E5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03B869B-BA5F-6350-4EE9-80718B430D6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6C4FF7C-5D82-EAFF-35F8-5E9CA24676D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32DF8BB-8616-96DE-A367-5F36A787613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421DB11-7EE5-22AF-4C14-22FC3846C30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67D21A0-5096-49F3-B69C-CB5E94AFF0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89D9691-FBEA-99EE-7A74-AA70C5190E9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E0843AB-19C9-B327-3065-5A202D873F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7918BAA-A46C-FD23-19B4-4416BD76F47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F6BB48F-7FCF-1834-FC8B-C6F568D4B1B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76BABD6-A1D1-2B7E-BA33-470828FA16B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9E3574A-8A75-C910-3F27-44FD54845D1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0FA6C0F-4AE1-B827-58B2-DDF74B81B92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E8A2D08-4446-38EC-0A58-9BCDD736693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941E394-5E22-34F7-33BF-826FD9FBC4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59D26DE-2DAC-AC84-A712-ACA9E17096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E6665B-AD98-EDE1-E430-AA276067A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150450-3D5A-DAC3-8964-AD42A07A09F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EB6273F-D2FC-71E5-D4A6-B318DEE2C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8349AB1-14D8-5B81-58E8-E238494B1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3896BD2-F8E2-59A9-8415-CF7330EEFA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600" y="730250"/>
            <a:ext cx="6654800" cy="5397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19E36DF-47F7-382B-B019-72FC2F0BAC40}"/>
                  </a:ext>
                </a:extLst>
              </p14:cNvPr>
              <p14:cNvContentPartPr/>
              <p14:nvPr/>
            </p14:nvContentPartPr>
            <p14:xfrm>
              <a:off x="4127701" y="1939201"/>
              <a:ext cx="592200" cy="1306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19E36DF-47F7-382B-B019-72FC2F0BAC4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20141" y="1931641"/>
                <a:ext cx="60732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uppo 66">
            <a:extLst>
              <a:ext uri="{FF2B5EF4-FFF2-40B4-BE49-F238E27FC236}">
                <a16:creationId xmlns:a16="http://schemas.microsoft.com/office/drawing/2014/main" id="{53DB8F63-0255-B82A-2A82-08E8E5CC5895}"/>
              </a:ext>
            </a:extLst>
          </p:cNvPr>
          <p:cNvGrpSpPr/>
          <p:nvPr/>
        </p:nvGrpSpPr>
        <p:grpSpPr>
          <a:xfrm>
            <a:off x="1489261" y="751201"/>
            <a:ext cx="1009080" cy="496800"/>
            <a:chOff x="1489261" y="751201"/>
            <a:chExt cx="1009080" cy="49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8A318E3-0A41-0AFA-637D-4111D1210B93}"/>
                    </a:ext>
                  </a:extLst>
                </p14:cNvPr>
                <p14:cNvContentPartPr/>
                <p14:nvPr/>
              </p14:nvContentPartPr>
              <p14:xfrm>
                <a:off x="1489261" y="1007161"/>
                <a:ext cx="185400" cy="240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8A318E3-0A41-0AFA-637D-4111D1210B9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481701" y="999601"/>
                  <a:ext cx="20016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EC7BDA5-71A0-7E7E-12E8-C25D82E90F39}"/>
                    </a:ext>
                  </a:extLst>
                </p14:cNvPr>
                <p14:cNvContentPartPr/>
                <p14:nvPr/>
              </p14:nvContentPartPr>
              <p14:xfrm>
                <a:off x="1743061" y="922201"/>
                <a:ext cx="92520" cy="301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EC7BDA5-71A0-7E7E-12E8-C25D82E90F3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35501" y="914641"/>
                  <a:ext cx="10764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6CED642-14C4-5A7D-4C1A-58DF75CC3A62}"/>
                    </a:ext>
                  </a:extLst>
                </p14:cNvPr>
                <p14:cNvContentPartPr/>
                <p14:nvPr/>
              </p14:nvContentPartPr>
              <p14:xfrm>
                <a:off x="1959781" y="956401"/>
                <a:ext cx="54000" cy="291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6CED642-14C4-5A7D-4C1A-58DF75CC3A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52221" y="948841"/>
                  <a:ext cx="6876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30CB6CC-8A37-B73D-35CE-1F1B420494D1}"/>
                    </a:ext>
                  </a:extLst>
                </p14:cNvPr>
                <p14:cNvContentPartPr/>
                <p14:nvPr/>
              </p14:nvContentPartPr>
              <p14:xfrm>
                <a:off x="2085061" y="990961"/>
                <a:ext cx="70200" cy="232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30CB6CC-8A37-B73D-35CE-1F1B420494D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077501" y="983401"/>
                  <a:ext cx="8532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685D79D-51B3-5FE4-66DE-D85C2D546208}"/>
                    </a:ext>
                  </a:extLst>
                </p14:cNvPr>
                <p14:cNvContentPartPr/>
                <p14:nvPr/>
              </p14:nvContentPartPr>
              <p14:xfrm>
                <a:off x="2242741" y="751201"/>
                <a:ext cx="32400" cy="463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685D79D-51B3-5FE4-66DE-D85C2D54620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235181" y="743641"/>
                  <a:ext cx="4752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36B11BE-712C-DB51-8461-DC01D3BD55DC}"/>
                    </a:ext>
                  </a:extLst>
                </p14:cNvPr>
                <p14:cNvContentPartPr/>
                <p14:nvPr/>
              </p14:nvContentPartPr>
              <p14:xfrm>
                <a:off x="2238781" y="1047481"/>
                <a:ext cx="58680" cy="74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36B11BE-712C-DB51-8461-DC01D3BD55D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31221" y="1039921"/>
                  <a:ext cx="738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68E607F-FAF3-CDAE-CD98-B91D34689197}"/>
                    </a:ext>
                  </a:extLst>
                </p14:cNvPr>
                <p14:cNvContentPartPr/>
                <p14:nvPr/>
              </p14:nvContentPartPr>
              <p14:xfrm>
                <a:off x="2361181" y="807721"/>
                <a:ext cx="4320" cy="290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68E607F-FAF3-CDAE-CD98-B91D3468919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3621" y="800161"/>
                  <a:ext cx="194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33A586C-5BC2-A567-B148-0738965904AB}"/>
                    </a:ext>
                  </a:extLst>
                </p14:cNvPr>
                <p14:cNvContentPartPr/>
                <p14:nvPr/>
              </p14:nvContentPartPr>
              <p14:xfrm>
                <a:off x="2333821" y="1020121"/>
                <a:ext cx="68400" cy="61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33A586C-5BC2-A567-B148-0738965904A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326261" y="1012561"/>
                  <a:ext cx="835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2F2AD87-4298-4624-D285-5AB634A50DA6}"/>
                    </a:ext>
                  </a:extLst>
                </p14:cNvPr>
                <p14:cNvContentPartPr/>
                <p14:nvPr/>
              </p14:nvContentPartPr>
              <p14:xfrm>
                <a:off x="2433901" y="1001041"/>
                <a:ext cx="64440" cy="83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2F2AD87-4298-4624-D285-5AB634A50DA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426341" y="993481"/>
                  <a:ext cx="7956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BD79A96C-B62F-6E9F-57BA-0F003DB5BEAF}"/>
              </a:ext>
            </a:extLst>
          </p:cNvPr>
          <p:cNvGrpSpPr/>
          <p:nvPr/>
        </p:nvGrpSpPr>
        <p:grpSpPr>
          <a:xfrm>
            <a:off x="358501" y="629161"/>
            <a:ext cx="752760" cy="809640"/>
            <a:chOff x="358501" y="629161"/>
            <a:chExt cx="752760" cy="80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263B399-3DD2-760B-F1E4-42FEE4240B0E}"/>
                    </a:ext>
                  </a:extLst>
                </p14:cNvPr>
                <p14:cNvContentPartPr/>
                <p14:nvPr/>
              </p14:nvContentPartPr>
              <p14:xfrm>
                <a:off x="686821" y="913921"/>
                <a:ext cx="153000" cy="3106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263B399-3DD2-760B-F1E4-42FEE4240B0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79261" y="906361"/>
                  <a:ext cx="16812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13C801B-2510-A18F-8552-BBA7F80F22F5}"/>
                    </a:ext>
                  </a:extLst>
                </p14:cNvPr>
                <p14:cNvContentPartPr/>
                <p14:nvPr/>
              </p14:nvContentPartPr>
              <p14:xfrm>
                <a:off x="358501" y="629161"/>
                <a:ext cx="752760" cy="8096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13C801B-2510-A18F-8552-BBA7F80F22F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0941" y="621601"/>
                  <a:ext cx="767880" cy="82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8030AB71-CE68-AF45-B053-AE862895100A}"/>
              </a:ext>
            </a:extLst>
          </p:cNvPr>
          <p:cNvGrpSpPr/>
          <p:nvPr/>
        </p:nvGrpSpPr>
        <p:grpSpPr>
          <a:xfrm>
            <a:off x="556861" y="2784841"/>
            <a:ext cx="759960" cy="819360"/>
            <a:chOff x="556861" y="2784841"/>
            <a:chExt cx="759960" cy="81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D02F131-3903-3DCD-00FE-BCC5FF1AE988}"/>
                    </a:ext>
                  </a:extLst>
                </p14:cNvPr>
                <p14:cNvContentPartPr/>
                <p14:nvPr/>
              </p14:nvContentPartPr>
              <p14:xfrm>
                <a:off x="736141" y="3179041"/>
                <a:ext cx="339480" cy="2775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D02F131-3903-3DCD-00FE-BCC5FF1AE98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8581" y="3171481"/>
                  <a:ext cx="3546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A230CE5-746A-2428-412E-E6BBC881D841}"/>
                    </a:ext>
                  </a:extLst>
                </p14:cNvPr>
                <p14:cNvContentPartPr/>
                <p14:nvPr/>
              </p14:nvContentPartPr>
              <p14:xfrm>
                <a:off x="556861" y="2784841"/>
                <a:ext cx="759960" cy="819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A230CE5-746A-2428-412E-E6BBC881D84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9301" y="2777281"/>
                  <a:ext cx="775080" cy="83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3A30AEEC-0388-62E6-D519-5C136558788D}"/>
              </a:ext>
            </a:extLst>
          </p:cNvPr>
          <p:cNvGrpSpPr/>
          <p:nvPr/>
        </p:nvGrpSpPr>
        <p:grpSpPr>
          <a:xfrm>
            <a:off x="438061" y="4536241"/>
            <a:ext cx="1835280" cy="790920"/>
            <a:chOff x="438061" y="4536241"/>
            <a:chExt cx="1835280" cy="79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8FC8438-6E91-663E-CD71-05823C7E1DDA}"/>
                    </a:ext>
                  </a:extLst>
                </p14:cNvPr>
                <p14:cNvContentPartPr/>
                <p14:nvPr/>
              </p14:nvContentPartPr>
              <p14:xfrm>
                <a:off x="1195861" y="4828201"/>
                <a:ext cx="338040" cy="117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8FC8438-6E91-663E-CD71-05823C7E1DD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88301" y="4820641"/>
                  <a:ext cx="3531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65B5C31-1A8B-0EF6-159D-3AAC7715C5D8}"/>
                    </a:ext>
                  </a:extLst>
                </p14:cNvPr>
                <p14:cNvContentPartPr/>
                <p14:nvPr/>
              </p14:nvContentPartPr>
              <p14:xfrm>
                <a:off x="1341661" y="4895161"/>
                <a:ext cx="39240" cy="213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65B5C31-1A8B-0EF6-159D-3AAC7715C5D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334101" y="4887601"/>
                  <a:ext cx="543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D1DD9F4-562E-3B48-8B6B-EAD0892F12D7}"/>
                    </a:ext>
                  </a:extLst>
                </p14:cNvPr>
                <p14:cNvContentPartPr/>
                <p14:nvPr/>
              </p14:nvContentPartPr>
              <p14:xfrm>
                <a:off x="1547221" y="4807321"/>
                <a:ext cx="168120" cy="322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D1DD9F4-562E-3B48-8B6B-EAD0892F12D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539661" y="4799761"/>
                  <a:ext cx="18324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9272953-0407-2FE9-0BB6-07C7ECE45A94}"/>
                    </a:ext>
                  </a:extLst>
                </p14:cNvPr>
                <p14:cNvContentPartPr/>
                <p14:nvPr/>
              </p14:nvContentPartPr>
              <p14:xfrm>
                <a:off x="1764301" y="4806961"/>
                <a:ext cx="146160" cy="221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9272953-0407-2FE9-0BB6-07C7ECE45A9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756741" y="4799401"/>
                  <a:ext cx="1612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39E167E-F565-3613-2670-65D9035CCCD2}"/>
                    </a:ext>
                  </a:extLst>
                </p14:cNvPr>
                <p14:cNvContentPartPr/>
                <p14:nvPr/>
              </p14:nvContentPartPr>
              <p14:xfrm>
                <a:off x="1955821" y="4859521"/>
                <a:ext cx="89640" cy="3024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39E167E-F565-3613-2670-65D9035CCCD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948261" y="4851961"/>
                  <a:ext cx="10476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B90FDDA-63C8-4325-A058-5FAC43896A78}"/>
                    </a:ext>
                  </a:extLst>
                </p14:cNvPr>
                <p14:cNvContentPartPr/>
                <p14:nvPr/>
              </p14:nvContentPartPr>
              <p14:xfrm>
                <a:off x="2167861" y="4812001"/>
                <a:ext cx="105480" cy="249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B90FDDA-63C8-4325-A058-5FAC43896A7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160301" y="4804441"/>
                  <a:ext cx="12024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5088936-188E-DD2B-34B7-A32BA00C0F1A}"/>
                    </a:ext>
                  </a:extLst>
                </p14:cNvPr>
                <p14:cNvContentPartPr/>
                <p14:nvPr/>
              </p14:nvContentPartPr>
              <p14:xfrm>
                <a:off x="734341" y="4890841"/>
                <a:ext cx="169920" cy="286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5088936-188E-DD2B-34B7-A32BA00C0F1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26781" y="4883641"/>
                  <a:ext cx="18504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E0B9D51-36CE-B373-E8F3-361D43FB7339}"/>
                    </a:ext>
                  </a:extLst>
                </p14:cNvPr>
                <p14:cNvContentPartPr/>
                <p14:nvPr/>
              </p14:nvContentPartPr>
              <p14:xfrm>
                <a:off x="438061" y="4536241"/>
                <a:ext cx="725040" cy="7909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E0B9D51-36CE-B373-E8F3-361D43FB733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30501" y="4528681"/>
                  <a:ext cx="740160" cy="80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058778A0-7DD9-FC09-7BF5-D7CB93AF2082}"/>
                  </a:ext>
                </a:extLst>
              </p14:cNvPr>
              <p14:cNvContentPartPr/>
              <p14:nvPr/>
            </p14:nvContentPartPr>
            <p14:xfrm>
              <a:off x="4585621" y="6041136"/>
              <a:ext cx="498960" cy="7200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058778A0-7DD9-FC09-7BF5-D7CB93AF208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578061" y="6033576"/>
                <a:ext cx="51408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F10E6A58-D644-5C4F-BAB3-80EDE76E079B}"/>
                  </a:ext>
                </a:extLst>
              </p14:cNvPr>
              <p14:cNvContentPartPr/>
              <p14:nvPr/>
            </p14:nvContentPartPr>
            <p14:xfrm>
              <a:off x="1386301" y="5420136"/>
              <a:ext cx="1036440" cy="4104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F10E6A58-D644-5C4F-BAB3-80EDE76E079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378741" y="5412576"/>
                <a:ext cx="1051200" cy="5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uppo 83">
            <a:extLst>
              <a:ext uri="{FF2B5EF4-FFF2-40B4-BE49-F238E27FC236}">
                <a16:creationId xmlns:a16="http://schemas.microsoft.com/office/drawing/2014/main" id="{11790CA8-FBA6-76D6-92F1-AA1716E3468C}"/>
              </a:ext>
            </a:extLst>
          </p:cNvPr>
          <p:cNvGrpSpPr/>
          <p:nvPr/>
        </p:nvGrpSpPr>
        <p:grpSpPr>
          <a:xfrm>
            <a:off x="1462261" y="2887801"/>
            <a:ext cx="1217160" cy="556920"/>
            <a:chOff x="1462261" y="2887801"/>
            <a:chExt cx="1217160" cy="55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286150A-4865-16BE-8A6B-DA67917E852B}"/>
                    </a:ext>
                  </a:extLst>
                </p14:cNvPr>
                <p14:cNvContentPartPr/>
                <p14:nvPr/>
              </p14:nvContentPartPr>
              <p14:xfrm>
                <a:off x="1525981" y="2985001"/>
                <a:ext cx="165960" cy="459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286150A-4865-16BE-8A6B-DA67917E852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518421" y="2977441"/>
                  <a:ext cx="18108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A21251B-C847-8FFD-9739-0BAA49D19934}"/>
                    </a:ext>
                  </a:extLst>
                </p14:cNvPr>
                <p14:cNvContentPartPr/>
                <p14:nvPr/>
              </p14:nvContentPartPr>
              <p14:xfrm>
                <a:off x="1744141" y="3013081"/>
                <a:ext cx="163440" cy="199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A21251B-C847-8FFD-9739-0BAA49D1993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736581" y="3005521"/>
                  <a:ext cx="1785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152A17C-1ADB-E71D-7737-63A80CC1DE6A}"/>
                    </a:ext>
                  </a:extLst>
                </p14:cNvPr>
                <p14:cNvContentPartPr/>
                <p14:nvPr/>
              </p14:nvContentPartPr>
              <p14:xfrm>
                <a:off x="1972381" y="3044761"/>
                <a:ext cx="107280" cy="167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152A17C-1ADB-E71D-7737-63A80CC1DE6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964821" y="3037201"/>
                  <a:ext cx="1224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EFBDB5C-9E68-18FA-EBF2-B0911DF172D9}"/>
                    </a:ext>
                  </a:extLst>
                </p14:cNvPr>
                <p14:cNvContentPartPr/>
                <p14:nvPr/>
              </p14:nvContentPartPr>
              <p14:xfrm>
                <a:off x="2135821" y="2972761"/>
                <a:ext cx="50040" cy="285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EFBDB5C-9E68-18FA-EBF2-B0911DF172D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128261" y="2965201"/>
                  <a:ext cx="6516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0E270D4-2DE2-0F81-75FA-FC08CED15533}"/>
                    </a:ext>
                  </a:extLst>
                </p14:cNvPr>
                <p14:cNvContentPartPr/>
                <p14:nvPr/>
              </p14:nvContentPartPr>
              <p14:xfrm>
                <a:off x="2314381" y="2992561"/>
                <a:ext cx="83880" cy="133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0E270D4-2DE2-0F81-75FA-FC08CED1553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306821" y="2985001"/>
                  <a:ext cx="990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97AC151-D9D9-D85E-AFD2-6D54CEE36475}"/>
                    </a:ext>
                  </a:extLst>
                </p14:cNvPr>
                <p14:cNvContentPartPr/>
                <p14:nvPr/>
              </p14:nvContentPartPr>
              <p14:xfrm>
                <a:off x="2424181" y="2950441"/>
                <a:ext cx="81000" cy="128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97AC151-D9D9-D85E-AFD2-6D54CEE3647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416621" y="2942881"/>
                  <a:ext cx="961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1C49ABB-85C4-C159-4F11-F94D2FCA9073}"/>
                    </a:ext>
                  </a:extLst>
                </p14:cNvPr>
                <p14:cNvContentPartPr/>
                <p14:nvPr/>
              </p14:nvContentPartPr>
              <p14:xfrm>
                <a:off x="2556301" y="2887801"/>
                <a:ext cx="64440" cy="258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1C49ABB-85C4-C159-4F11-F94D2FCA907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48741" y="2880241"/>
                  <a:ext cx="795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37C09002-BCA4-04D8-A041-EDD66B3649D5}"/>
                    </a:ext>
                  </a:extLst>
                </p14:cNvPr>
                <p14:cNvContentPartPr/>
                <p14:nvPr/>
              </p14:nvContentPartPr>
              <p14:xfrm>
                <a:off x="1462261" y="3195696"/>
                <a:ext cx="1217160" cy="1530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37C09002-BCA4-04D8-A041-EDD66B3649D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454701" y="3188136"/>
                  <a:ext cx="1232280" cy="16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232097BE-7E39-7447-7C98-7092A1E432F5}"/>
                  </a:ext>
                </a:extLst>
              </p14:cNvPr>
              <p14:cNvContentPartPr/>
              <p14:nvPr/>
            </p14:nvContentPartPr>
            <p14:xfrm>
              <a:off x="1381621" y="1435656"/>
              <a:ext cx="1213200" cy="10728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232097BE-7E39-7447-7C98-7092A1E432F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374061" y="1428096"/>
                <a:ext cx="122832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CA7F03AB-AE26-925B-CBE7-6423B2413D74}"/>
                  </a:ext>
                </a:extLst>
              </p14:cNvPr>
              <p14:cNvContentPartPr/>
              <p14:nvPr/>
            </p14:nvContentPartPr>
            <p14:xfrm>
              <a:off x="3472245" y="1392510"/>
              <a:ext cx="482760" cy="8460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CA7F03AB-AE26-925B-CBE7-6423B2413D74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464685" y="1384950"/>
                <a:ext cx="497880" cy="9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156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85F92-0A99-0050-1B28-F26DA2C34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DC5FB5-EA71-D44A-BB65-8E26BEBC355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19EF17-41D7-32B2-36A0-9DB01980D6D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DD39F-709C-F458-894F-08B8FAF1DF3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6CDD92-5C76-38FB-48F2-2F1C857C171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7FC2D5A-87A9-0957-AFCC-E54C603714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9750813-DE26-75CE-E856-9054D01B78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392F39D-2EB0-27CA-E445-FCFDD844229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7EEC03D-D8A3-31CB-C770-82B32E46636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32A5D44-A589-0187-BFDD-66B24B33FEB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6016E23-8CB5-ADEB-2D88-1A81DA72B1A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1F59F0-7848-15AE-6521-0AC749E8A5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B8E008B-C4C9-8874-0D1D-5C966284DEF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0968216-AB34-A85D-588F-B93DC6589A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5587653-1BB9-6D12-7C0A-14CD57BB36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6FD964C-3623-10D2-F750-75ACA4CCC8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FC6CF37-FA3D-3B3B-6B56-7E90F1D1556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5D83EB7-725D-7902-998C-023CE15806D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689996D-1F27-96F6-1789-DD9FB6CA802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B08F3F2-51AC-09BD-A8B6-4D65D9CFFCC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305105E-40CC-A615-9781-C46CBF079C0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C8699A5-35E2-DAC1-A389-3EB95340BF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DEB962F-7414-EE99-C8AC-5458D70AE85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00A2945-07B1-6867-F0E4-64E42C0FBA4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637003B-D4C0-54B9-6C52-1BA254A2FAE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48180A1-AB5D-241F-F201-D6E61D76F07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80C1A6D-3A2E-77ED-F764-3D4C117FC9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EE35176-5820-AEBA-AAF1-C11716A4C52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3124808-A70B-4EF8-B82A-8B473CFB339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D86ED2F-ED59-4D30-77D3-31CB13E13ED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CBDB677-7338-82FC-ECAC-86E0A95BC46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DF890D5-1E58-AE05-F2AA-4801D5B366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C4FF763-947F-722D-D80D-68F472E391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93EE729-F10A-EACE-8F06-BD5D4EA1B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47B6F94-A10B-70D1-EC0B-6DB52A4D9BF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AEF1872-CDB9-37BC-F1F6-2BAD1C8DC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84A841-AD14-F768-E288-4EC3475C3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CA45153C-DA25-C6E7-8992-DB9488C14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300" y="2025650"/>
            <a:ext cx="6883400" cy="2806700"/>
          </a:xfrm>
          <a:prstGeom prst="rect">
            <a:avLst/>
          </a:prstGeom>
        </p:spPr>
      </p:pic>
      <p:grpSp>
        <p:nvGrpSpPr>
          <p:cNvPr id="38" name="Gruppo 37">
            <a:extLst>
              <a:ext uri="{FF2B5EF4-FFF2-40B4-BE49-F238E27FC236}">
                <a16:creationId xmlns:a16="http://schemas.microsoft.com/office/drawing/2014/main" id="{E25128CF-ACB9-DB21-71ED-BF92032DC4BE}"/>
              </a:ext>
            </a:extLst>
          </p:cNvPr>
          <p:cNvGrpSpPr/>
          <p:nvPr/>
        </p:nvGrpSpPr>
        <p:grpSpPr>
          <a:xfrm>
            <a:off x="2989635" y="789735"/>
            <a:ext cx="2205000" cy="1039320"/>
            <a:chOff x="2989635" y="789735"/>
            <a:chExt cx="2205000" cy="103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C23ED05-4013-18EE-3800-25CE9A7C2019}"/>
                    </a:ext>
                  </a:extLst>
                </p14:cNvPr>
                <p14:cNvContentPartPr/>
                <p14:nvPr/>
              </p14:nvContentPartPr>
              <p14:xfrm>
                <a:off x="4839315" y="989175"/>
                <a:ext cx="14040" cy="269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C23ED05-4013-18EE-3800-25CE9A7C201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31755" y="981615"/>
                  <a:ext cx="2916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93A1288-F963-C587-2F9A-D69F5FE29ACA}"/>
                    </a:ext>
                  </a:extLst>
                </p14:cNvPr>
                <p14:cNvContentPartPr/>
                <p14:nvPr/>
              </p14:nvContentPartPr>
              <p14:xfrm>
                <a:off x="4855875" y="975855"/>
                <a:ext cx="162000" cy="375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93A1288-F963-C587-2F9A-D69F5FE29AC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48315" y="968295"/>
                  <a:ext cx="17712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6115B99-3BA7-DC51-E966-D52AE044F03E}"/>
                    </a:ext>
                  </a:extLst>
                </p14:cNvPr>
                <p14:cNvContentPartPr/>
                <p14:nvPr/>
              </p14:nvContentPartPr>
              <p14:xfrm>
                <a:off x="5080515" y="949935"/>
                <a:ext cx="30960" cy="2361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6115B99-3BA7-DC51-E966-D52AE044F03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72955" y="942375"/>
                  <a:ext cx="4608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B46FE47-D8FF-A034-3EAE-74D7FAC2A25B}"/>
                    </a:ext>
                  </a:extLst>
                </p14:cNvPr>
                <p14:cNvContentPartPr/>
                <p14:nvPr/>
              </p14:nvContentPartPr>
              <p14:xfrm>
                <a:off x="5124075" y="1129935"/>
                <a:ext cx="70560" cy="18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B46FE47-D8FF-A034-3EAE-74D7FAC2A25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16515" y="1122735"/>
                  <a:ext cx="85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7E896D2-CE55-0549-E671-32E770B62EC0}"/>
                    </a:ext>
                  </a:extLst>
                </p14:cNvPr>
                <p14:cNvContentPartPr/>
                <p14:nvPr/>
              </p14:nvContentPartPr>
              <p14:xfrm>
                <a:off x="4893675" y="1453215"/>
                <a:ext cx="187200" cy="171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7E896D2-CE55-0549-E671-32E770B62EC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886115" y="1445655"/>
                  <a:ext cx="2023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B4C35CE-5047-B955-2085-3EFB86D1844C}"/>
                    </a:ext>
                  </a:extLst>
                </p14:cNvPr>
                <p14:cNvContentPartPr/>
                <p14:nvPr/>
              </p14:nvContentPartPr>
              <p14:xfrm>
                <a:off x="4155675" y="789735"/>
                <a:ext cx="529920" cy="70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B4C35CE-5047-B955-2085-3EFB86D1844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48115" y="782175"/>
                  <a:ext cx="5450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FF527AA-C245-379D-B667-430A2541793A}"/>
                    </a:ext>
                  </a:extLst>
                </p14:cNvPr>
                <p14:cNvContentPartPr/>
                <p14:nvPr/>
              </p14:nvContentPartPr>
              <p14:xfrm>
                <a:off x="4125435" y="790815"/>
                <a:ext cx="226080" cy="220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FF527AA-C245-379D-B667-430A2541793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17875" y="783255"/>
                  <a:ext cx="2412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D73B593-F3C0-4C87-1512-EEDFAC7E8FAA}"/>
                    </a:ext>
                  </a:extLst>
                </p14:cNvPr>
                <p14:cNvContentPartPr/>
                <p14:nvPr/>
              </p14:nvContentPartPr>
              <p14:xfrm>
                <a:off x="3427035" y="1124535"/>
                <a:ext cx="182160" cy="292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D73B593-F3C0-4C87-1512-EEDFAC7E8FA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19475" y="1116975"/>
                  <a:ext cx="19728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21298B9-9BD9-1987-1B32-42E4D4CC362F}"/>
                    </a:ext>
                  </a:extLst>
                </p14:cNvPr>
                <p14:cNvContentPartPr/>
                <p14:nvPr/>
              </p14:nvContentPartPr>
              <p14:xfrm>
                <a:off x="3671115" y="1152255"/>
                <a:ext cx="89640" cy="376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21298B9-9BD9-1987-1B32-42E4D4CC362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63555" y="1144695"/>
                  <a:ext cx="10476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85FA6A4-737B-D344-95DD-8346BE217763}"/>
                    </a:ext>
                  </a:extLst>
                </p14:cNvPr>
                <p14:cNvContentPartPr/>
                <p14:nvPr/>
              </p14:nvContentPartPr>
              <p14:xfrm>
                <a:off x="2989635" y="807015"/>
                <a:ext cx="1063440" cy="1022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85FA6A4-737B-D344-95DD-8346BE21776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82075" y="799455"/>
                  <a:ext cx="1078560" cy="10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532FAFDB-8029-FED5-7886-BC2688538F07}"/>
              </a:ext>
            </a:extLst>
          </p:cNvPr>
          <p:cNvGrpSpPr/>
          <p:nvPr/>
        </p:nvGrpSpPr>
        <p:grpSpPr>
          <a:xfrm>
            <a:off x="5520075" y="1295895"/>
            <a:ext cx="217800" cy="311760"/>
            <a:chOff x="5520075" y="1295895"/>
            <a:chExt cx="217800" cy="31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0CE8BF9-73CB-9B06-C56D-6208F8CFF3BD}"/>
                    </a:ext>
                  </a:extLst>
                </p14:cNvPr>
                <p14:cNvContentPartPr/>
                <p14:nvPr/>
              </p14:nvContentPartPr>
              <p14:xfrm>
                <a:off x="5520075" y="1295895"/>
                <a:ext cx="195480" cy="311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0CE8BF9-73CB-9B06-C56D-6208F8CFF3B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12515" y="1288335"/>
                  <a:ext cx="21060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BFCFCE7-923D-7C85-B57F-71A4018421EA}"/>
                    </a:ext>
                  </a:extLst>
                </p14:cNvPr>
                <p14:cNvContentPartPr/>
                <p14:nvPr/>
              </p14:nvContentPartPr>
              <p14:xfrm>
                <a:off x="5716275" y="1446375"/>
                <a:ext cx="21600" cy="117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BFCFCE7-923D-7C85-B57F-71A4018421E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708715" y="1438815"/>
                  <a:ext cx="3672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0EE4A604-7E27-E3A3-8DF1-9CBF92005043}"/>
              </a:ext>
            </a:extLst>
          </p:cNvPr>
          <p:cNvGrpSpPr/>
          <p:nvPr/>
        </p:nvGrpSpPr>
        <p:grpSpPr>
          <a:xfrm>
            <a:off x="6254115" y="1357455"/>
            <a:ext cx="388080" cy="253800"/>
            <a:chOff x="6254115" y="1357455"/>
            <a:chExt cx="388080" cy="25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CC9BA96-B979-252D-ACB4-0AB5E219FE5B}"/>
                    </a:ext>
                  </a:extLst>
                </p14:cNvPr>
                <p14:cNvContentPartPr/>
                <p14:nvPr/>
              </p14:nvContentPartPr>
              <p14:xfrm>
                <a:off x="6254115" y="1367895"/>
                <a:ext cx="120240" cy="243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CC9BA96-B979-252D-ACB4-0AB5E219FE5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246555" y="1360335"/>
                  <a:ext cx="13536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92479CE-95CB-EFA3-06CD-75AA869BEB90}"/>
                    </a:ext>
                  </a:extLst>
                </p14:cNvPr>
                <p14:cNvContentPartPr/>
                <p14:nvPr/>
              </p14:nvContentPartPr>
              <p14:xfrm>
                <a:off x="6442395" y="1412895"/>
                <a:ext cx="125280" cy="114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92479CE-95CB-EFA3-06CD-75AA869BEB9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434835" y="1405335"/>
                  <a:ext cx="1404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A0F8753-A2FD-2245-CDAE-4641DF10268F}"/>
                    </a:ext>
                  </a:extLst>
                </p14:cNvPr>
                <p14:cNvContentPartPr/>
                <p14:nvPr/>
              </p14:nvContentPartPr>
              <p14:xfrm>
                <a:off x="6623475" y="1357455"/>
                <a:ext cx="18720" cy="1191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A0F8753-A2FD-2245-CDAE-4641DF10268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615915" y="1349895"/>
                  <a:ext cx="33840" cy="13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9357C45-1413-2EDE-2654-61092773A0DE}"/>
                  </a:ext>
                </a:extLst>
              </p14:cNvPr>
              <p14:cNvContentPartPr/>
              <p14:nvPr/>
            </p14:nvContentPartPr>
            <p14:xfrm>
              <a:off x="6691875" y="1177095"/>
              <a:ext cx="66600" cy="2736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B9357C45-1413-2EDE-2654-61092773A0D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684315" y="1169535"/>
                <a:ext cx="81720" cy="4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uppo 78">
            <a:extLst>
              <a:ext uri="{FF2B5EF4-FFF2-40B4-BE49-F238E27FC236}">
                <a16:creationId xmlns:a16="http://schemas.microsoft.com/office/drawing/2014/main" id="{32C9F98E-DE1A-3E7F-0C33-A996F0E1EAFD}"/>
              </a:ext>
            </a:extLst>
          </p:cNvPr>
          <p:cNvGrpSpPr/>
          <p:nvPr/>
        </p:nvGrpSpPr>
        <p:grpSpPr>
          <a:xfrm>
            <a:off x="7274715" y="1113735"/>
            <a:ext cx="710640" cy="733320"/>
            <a:chOff x="7274715" y="1113735"/>
            <a:chExt cx="710640" cy="73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2ECC6B5-B4E9-1B9E-E2B2-6C5949A89F0B}"/>
                    </a:ext>
                  </a:extLst>
                </p14:cNvPr>
                <p14:cNvContentPartPr/>
                <p14:nvPr/>
              </p14:nvContentPartPr>
              <p14:xfrm>
                <a:off x="7274715" y="1113735"/>
                <a:ext cx="57600" cy="411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2ECC6B5-B4E9-1B9E-E2B2-6C5949A89F0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267155" y="1106175"/>
                  <a:ext cx="7272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9D0C285-C7FF-6EEB-3301-F97AB80F196D}"/>
                    </a:ext>
                  </a:extLst>
                </p14:cNvPr>
                <p14:cNvContentPartPr/>
                <p14:nvPr/>
              </p14:nvContentPartPr>
              <p14:xfrm>
                <a:off x="7278675" y="1309215"/>
                <a:ext cx="53640" cy="47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9D0C285-C7FF-6EEB-3301-F97AB80F196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271115" y="1301655"/>
                  <a:ext cx="687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55E85C4-B9FA-468E-DF08-7FEED109ECF8}"/>
                    </a:ext>
                  </a:extLst>
                </p14:cNvPr>
                <p14:cNvContentPartPr/>
                <p14:nvPr/>
              </p14:nvContentPartPr>
              <p14:xfrm>
                <a:off x="7388115" y="1318935"/>
                <a:ext cx="74880" cy="162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55E85C4-B9FA-468E-DF08-7FEED109ECF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380555" y="1311375"/>
                  <a:ext cx="900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8CF54A5-CB76-D428-6B74-5760B3085877}"/>
                    </a:ext>
                  </a:extLst>
                </p14:cNvPr>
                <p14:cNvContentPartPr/>
                <p14:nvPr/>
              </p14:nvContentPartPr>
              <p14:xfrm>
                <a:off x="7521675" y="1330455"/>
                <a:ext cx="24480" cy="63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8CF54A5-CB76-D428-6B74-5760B308587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514115" y="1322895"/>
                  <a:ext cx="392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EA3B6D7-3CD4-8A69-06D5-430A31AF027B}"/>
                    </a:ext>
                  </a:extLst>
                </p14:cNvPr>
                <p14:cNvContentPartPr/>
                <p14:nvPr/>
              </p14:nvContentPartPr>
              <p14:xfrm>
                <a:off x="7612035" y="1317855"/>
                <a:ext cx="68400" cy="82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EA3B6D7-3CD4-8A69-06D5-430A31AF027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04475" y="1310295"/>
                  <a:ext cx="835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037F272-0DA6-F5DF-B2B8-52E4237FB4A2}"/>
                    </a:ext>
                  </a:extLst>
                </p14:cNvPr>
                <p14:cNvContentPartPr/>
                <p14:nvPr/>
              </p14:nvContentPartPr>
              <p14:xfrm>
                <a:off x="7733715" y="1329375"/>
                <a:ext cx="65880" cy="84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037F272-0DA6-F5DF-B2B8-52E4237FB4A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726155" y="1321815"/>
                  <a:ext cx="810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419086F-58D6-973B-1A0D-42A052340F19}"/>
                    </a:ext>
                  </a:extLst>
                </p14:cNvPr>
                <p14:cNvContentPartPr/>
                <p14:nvPr/>
              </p14:nvContentPartPr>
              <p14:xfrm>
                <a:off x="7853235" y="1311375"/>
                <a:ext cx="41040" cy="100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419086F-58D6-973B-1A0D-42A052340F1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845675" y="1303815"/>
                  <a:ext cx="558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E8C6D71-13C9-2536-7715-E6D9CF357371}"/>
                    </a:ext>
                  </a:extLst>
                </p14:cNvPr>
                <p14:cNvContentPartPr/>
                <p14:nvPr/>
              </p14:nvContentPartPr>
              <p14:xfrm>
                <a:off x="7961955" y="1300575"/>
                <a:ext cx="23400" cy="1296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E8C6D71-13C9-2536-7715-E6D9CF35737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954395" y="1293015"/>
                  <a:ext cx="385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9C5EBA2-031A-3712-8319-38A27A3B3C42}"/>
                    </a:ext>
                  </a:extLst>
                </p14:cNvPr>
                <p14:cNvContentPartPr/>
                <p14:nvPr/>
              </p14:nvContentPartPr>
              <p14:xfrm>
                <a:off x="7320075" y="1755975"/>
                <a:ext cx="122040" cy="910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9C5EBA2-031A-3712-8319-38A27A3B3C4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12515" y="1748415"/>
                  <a:ext cx="1371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2010ABC-BE1F-0040-6A8B-BD0DABCC841D}"/>
                    </a:ext>
                  </a:extLst>
                </p14:cNvPr>
                <p14:cNvContentPartPr/>
                <p14:nvPr/>
              </p14:nvContentPartPr>
              <p14:xfrm>
                <a:off x="7503315" y="1736895"/>
                <a:ext cx="102600" cy="540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2010ABC-BE1F-0040-6A8B-BD0DABCC841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495755" y="1729335"/>
                  <a:ext cx="1177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FDA14FC-F5AF-51C7-3895-82450221DBF1}"/>
                    </a:ext>
                  </a:extLst>
                </p14:cNvPr>
                <p14:cNvContentPartPr/>
                <p14:nvPr/>
              </p14:nvContentPartPr>
              <p14:xfrm>
                <a:off x="7648755" y="1654455"/>
                <a:ext cx="77760" cy="135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FDA14FC-F5AF-51C7-3895-82450221DBF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641195" y="1646895"/>
                  <a:ext cx="92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14FAB96-9FA3-A9D7-F837-4A6D576DEBE8}"/>
                    </a:ext>
                  </a:extLst>
                </p14:cNvPr>
                <p14:cNvContentPartPr/>
                <p14:nvPr/>
              </p14:nvContentPartPr>
              <p14:xfrm>
                <a:off x="7759275" y="1565175"/>
                <a:ext cx="44640" cy="186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14FAB96-9FA3-A9D7-F837-4A6D576DEBE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751715" y="1557615"/>
                  <a:ext cx="597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5B40668-365B-32B5-D298-13C32D1FD2B4}"/>
                    </a:ext>
                  </a:extLst>
                </p14:cNvPr>
                <p14:cNvContentPartPr/>
                <p14:nvPr/>
              </p14:nvContentPartPr>
              <p14:xfrm>
                <a:off x="7862595" y="1677135"/>
                <a:ext cx="29880" cy="792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5B40668-365B-32B5-D298-13C32D1FD2B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855035" y="1669935"/>
                  <a:ext cx="4500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5DE36AB1-BAA1-1E60-817E-0853302A0BE9}"/>
              </a:ext>
            </a:extLst>
          </p:cNvPr>
          <p:cNvGrpSpPr/>
          <p:nvPr/>
        </p:nvGrpSpPr>
        <p:grpSpPr>
          <a:xfrm>
            <a:off x="8288835" y="1479135"/>
            <a:ext cx="459360" cy="346320"/>
            <a:chOff x="8288835" y="1479135"/>
            <a:chExt cx="459360" cy="34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D234197-6DB3-E209-0049-62EB5A46F6EF}"/>
                    </a:ext>
                  </a:extLst>
                </p14:cNvPr>
                <p14:cNvContentPartPr/>
                <p14:nvPr/>
              </p14:nvContentPartPr>
              <p14:xfrm>
                <a:off x="8288835" y="1479135"/>
                <a:ext cx="146880" cy="3297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D234197-6DB3-E209-0049-62EB5A46F6E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281275" y="1471575"/>
                  <a:ext cx="16200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BA69970-5387-8C66-7202-453FA9CF5B9E}"/>
                    </a:ext>
                  </a:extLst>
                </p14:cNvPr>
                <p14:cNvContentPartPr/>
                <p14:nvPr/>
              </p14:nvContentPartPr>
              <p14:xfrm>
                <a:off x="8481435" y="1675335"/>
                <a:ext cx="80640" cy="1249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BA69970-5387-8C66-7202-453FA9CF5B9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473875" y="1668135"/>
                  <a:ext cx="95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0DBC7C6-D9EA-0937-2470-33FBFC6D065E}"/>
                    </a:ext>
                  </a:extLst>
                </p14:cNvPr>
                <p14:cNvContentPartPr/>
                <p14:nvPr/>
              </p14:nvContentPartPr>
              <p14:xfrm>
                <a:off x="8590155" y="1635375"/>
                <a:ext cx="72360" cy="1900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0DBC7C6-D9EA-0937-2470-33FBFC6D065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582595" y="1627815"/>
                  <a:ext cx="871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48C62AC-5B96-1D3E-307E-1E73C2A6D7A7}"/>
                    </a:ext>
                  </a:extLst>
                </p14:cNvPr>
                <p14:cNvContentPartPr/>
                <p14:nvPr/>
              </p14:nvContentPartPr>
              <p14:xfrm>
                <a:off x="8702835" y="1621695"/>
                <a:ext cx="45360" cy="1069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48C62AC-5B96-1D3E-307E-1E73C2A6D7A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695275" y="1614135"/>
                  <a:ext cx="60480" cy="121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195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06B60-A337-D9F4-AF4D-50DC4A323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4AA910-1C04-72AE-D26C-185A7470889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F6D5FE-FCB4-0FEC-9EFC-674E59964DE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EF4A2A-8B21-D8D7-78AB-14EEE927DAA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E0D592B-DD28-8926-DAB8-E859776F895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7B4E339-394B-E18E-7B3A-B82C447029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FFB3A68-8F84-5052-E70D-07515B535C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D668782-0EB0-995B-D9B3-C0D1F182C87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F853BEE-1654-4F20-618C-49E23343CD7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D2F17DE-144F-2965-FA99-FDAD4848FA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A3CFCF5-0AC7-8400-F4D9-C7555E1A9F2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9C1A5F9-639A-87E9-B84C-0AF91793BCD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1577D02-75DD-7486-62EF-2122441D6DF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C2F8086-9F27-FFB9-734D-3EE7581C0B2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60D1827-4220-C25C-2355-1E5149F633E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1012960-7482-388F-C681-EB5D69050FA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2436AEA-D38D-3B37-3542-4FA303DC629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641EC5-19B1-BF04-2C9E-97745B3D523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2277BA2-F1EE-D524-CF5C-3BB6187272E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106BF35-7529-48D7-356B-2F13CC3850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54303B7-BFC4-BD49-41BC-943910E8818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FBBAF29-559D-EDE6-D7E0-C93E05C163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9B43783-1741-2EF4-9DE2-D8A25BEDC52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AD9D781-7761-36E6-2422-80CB2C659C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A0CE6F5-8749-3F7B-2E09-A582C171F1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13D5C2E-D764-29A3-F666-111ECDA859F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79D8C05-3DD1-F2E4-8739-E65FADC8F8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8BD8AA4-CD47-AA24-EA16-61904A66428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DD814F3-1490-1300-3111-AA523A43A42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8B31FD9-46D8-1FD6-8D2E-A52E4372F9D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B1207D1-BE5E-3D14-6DF5-29876B6F756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65BE778-0D27-4D94-1C01-C629698883F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662C3E2-4F7F-47E6-7517-6E69E97088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8DEE5CE-A74F-AAE6-4579-108E3A6C2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6A058C-20B5-E625-E0F9-578327B56D8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F9D6050-FBF9-D182-53A6-F8348235B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A585328-6669-4D67-1E6C-68D178505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539D8CF-ABDF-97CE-1AC5-18AE0BEC2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070" y="747349"/>
            <a:ext cx="6743700" cy="1955800"/>
          </a:xfrm>
          <a:prstGeom prst="rect">
            <a:avLst/>
          </a:prstGeom>
        </p:spPr>
      </p:pic>
      <p:pic>
        <p:nvPicPr>
          <p:cNvPr id="11" name="Immagine 10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869CDB6E-5758-2DD0-6BB7-49E710A0C8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2268" y="3031656"/>
            <a:ext cx="6896100" cy="304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5900164-FCA6-D135-734F-0F3D6B89AD31}"/>
                  </a:ext>
                </a:extLst>
              </p14:cNvPr>
              <p14:cNvContentPartPr/>
              <p14:nvPr/>
            </p14:nvContentPartPr>
            <p14:xfrm>
              <a:off x="8029020" y="4566045"/>
              <a:ext cx="894600" cy="2538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5900164-FCA6-D135-734F-0F3D6B89AD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21460" y="4558485"/>
                <a:ext cx="909720" cy="26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757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9FBB9-FB0F-2B09-6A29-90AA6486F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BACCAF-115C-D0A6-09A1-AB8C31C368B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839151-78B8-46CE-B9A1-2B5DB56182A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F53389-7931-153C-69A1-C3155EBF8B8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624355B-F2F0-9867-5594-35DE8BDFCFB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DCD40C1-D40E-281A-7FA8-A3002C9CD4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1C87DB5-9C47-CE72-5EF5-E13371313B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9DE1572-0396-C0C4-E91A-C06E515687B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66499CD-4B32-1BC0-00E2-90E5B879D59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C505497-E6B7-3B49-7D4C-808FF14F1CD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346EFAE-33D7-79F7-B6F1-F97E4029991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33FF559-1994-B426-D65B-7006AE9795F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CAC94AD-47F1-CAF0-6FFB-CD1A78836C1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795F2CE-1E09-6791-AB05-B976A4F2EA8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35EF72E-EA53-2BA2-B056-DFBACD4FAF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E6E055A-4BB9-6416-7719-0D7EE6D109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769DCE2-C5D7-0382-A955-24E8AB63742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9A905D8-F521-9C07-D578-4163D2A719B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9F7964E-342E-AAB2-2A1A-E7307C17578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D3668AE-D94D-5B34-0A04-D62FD4A3137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9A4D8EC-B4CF-D613-0311-5B867190FD8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D79EB99-4A05-3BAC-06D4-8B89C573DC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5DE27AD-D207-40AC-0769-41C1A6B767D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2BC3341-1A2B-64CD-9A2F-8EF4C20D0AF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D4070B3-A583-0373-4DEC-EA2C526BF67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85D16CF-467A-6F90-DA05-E7AD71DE32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EC89D38-846D-D10B-7764-77748CE22AA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C31AF98-86EB-2F06-5A1A-D64F45BD37B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E20753E-D6EE-A96E-66F1-0432C8AA903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2D3BDBE-33A3-3428-B94D-56EAFE0FBE6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D182C3A-FFD0-8C60-F64F-90E267B243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C4872AD-274D-0E52-9EFE-1E6A3126EC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BFFC3EF-4705-9E42-4B24-ACF219D7A1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2BC7A23-DF65-9170-029B-BD40E7872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EB94C5-52AF-75D4-60F0-34088A8C550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EE743D5-893F-7B70-38AC-A2B5B7D52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4814921-76F0-6824-4C54-31A0A7EDE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7945EDB-922A-8A0B-75AB-BF4736346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171" y="0"/>
            <a:ext cx="7383658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F932368-31B7-C8F9-2C3F-3D5056B59757}"/>
                  </a:ext>
                </a:extLst>
              </p14:cNvPr>
              <p14:cNvContentPartPr/>
              <p14:nvPr/>
            </p14:nvContentPartPr>
            <p14:xfrm>
              <a:off x="385500" y="1176645"/>
              <a:ext cx="119160" cy="275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F932368-31B7-C8F9-2C3F-3D5056B597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7940" y="1169085"/>
                <a:ext cx="134280" cy="29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o 70">
            <a:extLst>
              <a:ext uri="{FF2B5EF4-FFF2-40B4-BE49-F238E27FC236}">
                <a16:creationId xmlns:a16="http://schemas.microsoft.com/office/drawing/2014/main" id="{4B1C5EBC-7940-3FA8-FD40-9BF5F9FA48F3}"/>
              </a:ext>
            </a:extLst>
          </p:cNvPr>
          <p:cNvGrpSpPr/>
          <p:nvPr/>
        </p:nvGrpSpPr>
        <p:grpSpPr>
          <a:xfrm>
            <a:off x="637860" y="1257285"/>
            <a:ext cx="377280" cy="117360"/>
            <a:chOff x="637860" y="1257285"/>
            <a:chExt cx="377280" cy="11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9454D29-4080-B4DF-36FC-9361BDA46E4F}"/>
                    </a:ext>
                  </a:extLst>
                </p14:cNvPr>
                <p14:cNvContentPartPr/>
                <p14:nvPr/>
              </p14:nvContentPartPr>
              <p14:xfrm>
                <a:off x="637860" y="1285005"/>
                <a:ext cx="99000" cy="54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9454D29-4080-B4DF-36FC-9361BDA46E4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0660" y="1277445"/>
                  <a:ext cx="114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FBAE1B3-04D3-27F0-A75A-A1AD3BC913F3}"/>
                    </a:ext>
                  </a:extLst>
                </p14:cNvPr>
                <p14:cNvContentPartPr/>
                <p14:nvPr/>
              </p14:nvContentPartPr>
              <p14:xfrm>
                <a:off x="789060" y="1257285"/>
                <a:ext cx="226080" cy="117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FBAE1B3-04D3-27F0-A75A-A1AD3BC913F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1500" y="1249725"/>
                  <a:ext cx="241200" cy="13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68F0EE96-CFF4-7980-6275-4D68A4D91F7D}"/>
                  </a:ext>
                </a:extLst>
              </p14:cNvPr>
              <p14:cNvContentPartPr/>
              <p14:nvPr/>
            </p14:nvContentPartPr>
            <p14:xfrm>
              <a:off x="1304940" y="1173045"/>
              <a:ext cx="30600" cy="1306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68F0EE96-CFF4-7980-6275-4D68A4D91F7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97380" y="1165485"/>
                <a:ext cx="4572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C10A4A2D-1751-F568-4207-B9CFF10F2F59}"/>
              </a:ext>
            </a:extLst>
          </p:cNvPr>
          <p:cNvGrpSpPr/>
          <p:nvPr/>
        </p:nvGrpSpPr>
        <p:grpSpPr>
          <a:xfrm>
            <a:off x="1790580" y="1128405"/>
            <a:ext cx="645120" cy="275040"/>
            <a:chOff x="1790580" y="1128405"/>
            <a:chExt cx="645120" cy="2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29304D7-7F8D-D8A9-0DC9-83EC6B61DB37}"/>
                    </a:ext>
                  </a:extLst>
                </p14:cNvPr>
                <p14:cNvContentPartPr/>
                <p14:nvPr/>
              </p14:nvContentPartPr>
              <p14:xfrm>
                <a:off x="1790580" y="1183485"/>
                <a:ext cx="156960" cy="172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29304D7-7F8D-D8A9-0DC9-83EC6B61DB3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83020" y="1175925"/>
                  <a:ext cx="1720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E731832-A474-A001-EFDB-C1381DCF721F}"/>
                    </a:ext>
                  </a:extLst>
                </p14:cNvPr>
                <p14:cNvContentPartPr/>
                <p14:nvPr/>
              </p14:nvContentPartPr>
              <p14:xfrm>
                <a:off x="1985700" y="1162605"/>
                <a:ext cx="94320" cy="175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E731832-A474-A001-EFDB-C1381DCF721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978140" y="1155405"/>
                  <a:ext cx="1094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8236D43-9BEF-65C3-DED5-606D28A87EC8}"/>
                    </a:ext>
                  </a:extLst>
                </p14:cNvPr>
                <p14:cNvContentPartPr/>
                <p14:nvPr/>
              </p14:nvContentPartPr>
              <p14:xfrm>
                <a:off x="2143380" y="1216965"/>
                <a:ext cx="65880" cy="162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8236D43-9BEF-65C3-DED5-606D28A87EC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135820" y="1209405"/>
                  <a:ext cx="810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EBDA878-71DD-A077-5AAE-FB75A993A638}"/>
                    </a:ext>
                  </a:extLst>
                </p14:cNvPr>
                <p14:cNvContentPartPr/>
                <p14:nvPr/>
              </p14:nvContentPartPr>
              <p14:xfrm>
                <a:off x="2249220" y="1128405"/>
                <a:ext cx="103680" cy="275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EBDA878-71DD-A077-5AAE-FB75A993A63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241660" y="1120845"/>
                  <a:ext cx="1184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C73869A-644B-CE4C-C519-582A249EB20C}"/>
                    </a:ext>
                  </a:extLst>
                </p14:cNvPr>
                <p14:cNvContentPartPr/>
                <p14:nvPr/>
              </p14:nvContentPartPr>
              <p14:xfrm>
                <a:off x="2424180" y="1233165"/>
                <a:ext cx="11520" cy="1537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C73869A-644B-CE4C-C519-582A249EB20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416620" y="1225605"/>
                  <a:ext cx="2664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74C4919F-084B-A78C-FB01-9CF37AA8B538}"/>
              </a:ext>
            </a:extLst>
          </p:cNvPr>
          <p:cNvGrpSpPr/>
          <p:nvPr/>
        </p:nvGrpSpPr>
        <p:grpSpPr>
          <a:xfrm>
            <a:off x="2717940" y="1181685"/>
            <a:ext cx="186480" cy="169200"/>
            <a:chOff x="2717940" y="1181685"/>
            <a:chExt cx="186480" cy="16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5BB8CBB-2CC8-D92C-8512-F4F59EDC934D}"/>
                    </a:ext>
                  </a:extLst>
                </p14:cNvPr>
                <p14:cNvContentPartPr/>
                <p14:nvPr/>
              </p14:nvContentPartPr>
              <p14:xfrm>
                <a:off x="2717940" y="1250445"/>
                <a:ext cx="182880" cy="44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5BB8CBB-2CC8-D92C-8512-F4F59EDC934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710380" y="1242885"/>
                  <a:ext cx="1976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E4F2397-B015-FF88-7044-988159B63FC6}"/>
                    </a:ext>
                  </a:extLst>
                </p14:cNvPr>
                <p14:cNvContentPartPr/>
                <p14:nvPr/>
              </p14:nvContentPartPr>
              <p14:xfrm>
                <a:off x="2887500" y="1181685"/>
                <a:ext cx="16920" cy="169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E4F2397-B015-FF88-7044-988159B63FC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879940" y="1174125"/>
                  <a:ext cx="32040" cy="18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5BF9DA06-EF2A-6802-CBC4-94992D15F9DB}"/>
              </a:ext>
            </a:extLst>
          </p:cNvPr>
          <p:cNvGrpSpPr/>
          <p:nvPr/>
        </p:nvGrpSpPr>
        <p:grpSpPr>
          <a:xfrm>
            <a:off x="3414540" y="1053885"/>
            <a:ext cx="1025280" cy="279360"/>
            <a:chOff x="3414540" y="1053885"/>
            <a:chExt cx="1025280" cy="27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AA0C6FD-048F-B3BB-8CDA-6D9E70423964}"/>
                    </a:ext>
                  </a:extLst>
                </p14:cNvPr>
                <p14:cNvContentPartPr/>
                <p14:nvPr/>
              </p14:nvContentPartPr>
              <p14:xfrm>
                <a:off x="3414540" y="1126965"/>
                <a:ext cx="104400" cy="154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AA0C6FD-048F-B3BB-8CDA-6D9E7042396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06980" y="1119405"/>
                  <a:ext cx="1195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CBB4447-B4F8-F305-B9FE-BED3D1EF23B2}"/>
                    </a:ext>
                  </a:extLst>
                </p14:cNvPr>
                <p14:cNvContentPartPr/>
                <p14:nvPr/>
              </p14:nvContentPartPr>
              <p14:xfrm>
                <a:off x="3604980" y="1113285"/>
                <a:ext cx="20520" cy="111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CBB4447-B4F8-F305-B9FE-BED3D1EF23B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597420" y="1106085"/>
                  <a:ext cx="356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C9A0CE2-4646-685C-4FEB-0AC94700960F}"/>
                    </a:ext>
                  </a:extLst>
                </p14:cNvPr>
                <p14:cNvContentPartPr/>
                <p14:nvPr/>
              </p14:nvContentPartPr>
              <p14:xfrm>
                <a:off x="3738540" y="1147845"/>
                <a:ext cx="32760" cy="146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C9A0CE2-4646-685C-4FEB-0AC94700960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730980" y="1140285"/>
                  <a:ext cx="478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E90E8AE-5CA4-6DA1-F3C8-4FD7AFB511BB}"/>
                    </a:ext>
                  </a:extLst>
                </p14:cNvPr>
                <p14:cNvContentPartPr/>
                <p14:nvPr/>
              </p14:nvContentPartPr>
              <p14:xfrm>
                <a:off x="3838980" y="1130565"/>
                <a:ext cx="87120" cy="202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E90E8AE-5CA4-6DA1-F3C8-4FD7AFB511B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831420" y="1123365"/>
                  <a:ext cx="1018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49B8232-9CE5-A0FF-8331-C2127A52A616}"/>
                    </a:ext>
                  </a:extLst>
                </p14:cNvPr>
                <p14:cNvContentPartPr/>
                <p14:nvPr/>
              </p14:nvContentPartPr>
              <p14:xfrm>
                <a:off x="3987300" y="1109685"/>
                <a:ext cx="87120" cy="154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49B8232-9CE5-A0FF-8331-C2127A52A61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979740" y="1102125"/>
                  <a:ext cx="1018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AED9C5D-108D-0F41-0BC7-B103D8D90A57}"/>
                    </a:ext>
                  </a:extLst>
                </p14:cNvPr>
                <p14:cNvContentPartPr/>
                <p14:nvPr/>
              </p14:nvContentPartPr>
              <p14:xfrm>
                <a:off x="4174500" y="1061805"/>
                <a:ext cx="14400" cy="216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AED9C5D-108D-0F41-0BC7-B103D8D90A5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166940" y="1054245"/>
                  <a:ext cx="291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3D985D2-3B5F-D9A7-997B-42386DC8B06D}"/>
                    </a:ext>
                  </a:extLst>
                </p14:cNvPr>
                <p14:cNvContentPartPr/>
                <p14:nvPr/>
              </p14:nvContentPartPr>
              <p14:xfrm>
                <a:off x="4182780" y="1213005"/>
                <a:ext cx="360" cy="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3D985D2-3B5F-D9A7-997B-42386DC8B06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175220" y="120544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BB50A2F-D219-8036-A59B-4F25204F5A8E}"/>
                    </a:ext>
                  </a:extLst>
                </p14:cNvPr>
                <p14:cNvContentPartPr/>
                <p14:nvPr/>
              </p14:nvContentPartPr>
              <p14:xfrm>
                <a:off x="4283940" y="1053885"/>
                <a:ext cx="5040" cy="195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BB50A2F-D219-8036-A59B-4F25204F5A8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276380" y="1046685"/>
                  <a:ext cx="201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0374ACF-4DB8-AEC2-D40E-B06FB6463EC5}"/>
                    </a:ext>
                  </a:extLst>
                </p14:cNvPr>
                <p14:cNvContentPartPr/>
                <p14:nvPr/>
              </p14:nvContentPartPr>
              <p14:xfrm>
                <a:off x="4396260" y="1187085"/>
                <a:ext cx="43560" cy="62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0374ACF-4DB8-AEC2-D40E-B06FB6463EC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388700" y="1179525"/>
                  <a:ext cx="58680" cy="7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18668C2F-C6E0-8193-C399-D0BE561BD6F5}"/>
                  </a:ext>
                </a:extLst>
              </p14:cNvPr>
              <p14:cNvContentPartPr/>
              <p14:nvPr/>
            </p14:nvContentPartPr>
            <p14:xfrm>
              <a:off x="5055060" y="1157565"/>
              <a:ext cx="161640" cy="13752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18668C2F-C6E0-8193-C399-D0BE561BD6F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047500" y="1150005"/>
                <a:ext cx="176760" cy="15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97" name="Gruppo 96">
            <a:extLst>
              <a:ext uri="{FF2B5EF4-FFF2-40B4-BE49-F238E27FC236}">
                <a16:creationId xmlns:a16="http://schemas.microsoft.com/office/drawing/2014/main" id="{BC9EEFDD-1C9C-96EF-C520-6D70EE093D71}"/>
              </a:ext>
            </a:extLst>
          </p:cNvPr>
          <p:cNvGrpSpPr/>
          <p:nvPr/>
        </p:nvGrpSpPr>
        <p:grpSpPr>
          <a:xfrm>
            <a:off x="5692620" y="1126965"/>
            <a:ext cx="628200" cy="289800"/>
            <a:chOff x="5692620" y="1126965"/>
            <a:chExt cx="628200" cy="28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7FD82C8-9337-9226-4051-81CF614469CD}"/>
                    </a:ext>
                  </a:extLst>
                </p14:cNvPr>
                <p14:cNvContentPartPr/>
                <p14:nvPr/>
              </p14:nvContentPartPr>
              <p14:xfrm>
                <a:off x="5692620" y="1126965"/>
                <a:ext cx="180000" cy="147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7FD82C8-9337-9226-4051-81CF614469C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685060" y="1119405"/>
                  <a:ext cx="1951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D049110-D782-A79C-4A5B-8130FB3B5CBD}"/>
                    </a:ext>
                  </a:extLst>
                </p14:cNvPr>
                <p14:cNvContentPartPr/>
                <p14:nvPr/>
              </p14:nvContentPartPr>
              <p14:xfrm>
                <a:off x="5881260" y="1135605"/>
                <a:ext cx="104400" cy="90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D049110-D782-A79C-4A5B-8130FB3B5CB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873700" y="1128045"/>
                  <a:ext cx="1195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6078BF6-D676-7D38-39A1-07AF01CC4666}"/>
                    </a:ext>
                  </a:extLst>
                </p14:cNvPr>
                <p14:cNvContentPartPr/>
                <p14:nvPr/>
              </p14:nvContentPartPr>
              <p14:xfrm>
                <a:off x="6054420" y="1133445"/>
                <a:ext cx="124560" cy="1353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6078BF6-D676-7D38-39A1-07AF01CC466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046860" y="1125885"/>
                  <a:ext cx="1396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CB1BEA6-3934-6A87-7028-942BB514F6D4}"/>
                    </a:ext>
                  </a:extLst>
                </p14:cNvPr>
                <p14:cNvContentPartPr/>
                <p14:nvPr/>
              </p14:nvContentPartPr>
              <p14:xfrm>
                <a:off x="6258180" y="1160445"/>
                <a:ext cx="7560" cy="1029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CB1BEA6-3934-6A87-7028-942BB514F6D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250620" y="1152885"/>
                  <a:ext cx="226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B14DF56-1284-EAEB-0FC8-816C9485EC93}"/>
                    </a:ext>
                  </a:extLst>
                </p14:cNvPr>
                <p14:cNvContentPartPr/>
                <p14:nvPr/>
              </p14:nvContentPartPr>
              <p14:xfrm>
                <a:off x="6315060" y="1342605"/>
                <a:ext cx="5760" cy="741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B14DF56-1284-EAEB-0FC8-816C9485EC9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307500" y="1335045"/>
                  <a:ext cx="2088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41980F7B-4F29-43C7-2819-60FADD3F0EE9}"/>
              </a:ext>
            </a:extLst>
          </p:cNvPr>
          <p:cNvGrpSpPr/>
          <p:nvPr/>
        </p:nvGrpSpPr>
        <p:grpSpPr>
          <a:xfrm>
            <a:off x="6712500" y="1044525"/>
            <a:ext cx="768240" cy="274680"/>
            <a:chOff x="6712500" y="1044525"/>
            <a:chExt cx="768240" cy="27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0AADF38-CE67-AB9F-8CF9-26050038E6A0}"/>
                    </a:ext>
                  </a:extLst>
                </p14:cNvPr>
                <p14:cNvContentPartPr/>
                <p14:nvPr/>
              </p14:nvContentPartPr>
              <p14:xfrm>
                <a:off x="6712500" y="1121925"/>
                <a:ext cx="110520" cy="1407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0AADF38-CE67-AB9F-8CF9-26050038E6A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704940" y="1114725"/>
                  <a:ext cx="1256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F46F247A-968F-71C0-9D32-03DAEB2E3457}"/>
                    </a:ext>
                  </a:extLst>
                </p14:cNvPr>
                <p14:cNvContentPartPr/>
                <p14:nvPr/>
              </p14:nvContentPartPr>
              <p14:xfrm>
                <a:off x="6887460" y="1123005"/>
                <a:ext cx="98640" cy="1962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F46F247A-968F-71C0-9D32-03DAEB2E345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80260" y="1115445"/>
                  <a:ext cx="1134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3D7884B-1EFF-4B13-0D69-8F9E17BFE127}"/>
                    </a:ext>
                  </a:extLst>
                </p14:cNvPr>
                <p14:cNvContentPartPr/>
                <p14:nvPr/>
              </p14:nvContentPartPr>
              <p14:xfrm>
                <a:off x="7028940" y="1165125"/>
                <a:ext cx="87840" cy="104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3D7884B-1EFF-4B13-0D69-8F9E17BFE12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021380" y="1157565"/>
                  <a:ext cx="1029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C93C92A-BAAA-9411-27E3-38AF94BED6BA}"/>
                    </a:ext>
                  </a:extLst>
                </p14:cNvPr>
                <p14:cNvContentPartPr/>
                <p14:nvPr/>
              </p14:nvContentPartPr>
              <p14:xfrm>
                <a:off x="7186620" y="1111485"/>
                <a:ext cx="59400" cy="1623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C93C92A-BAAA-9411-27E3-38AF94BED6B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179060" y="1103925"/>
                  <a:ext cx="745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234900E-E8C0-B12F-E919-B787DCBB00F7}"/>
                    </a:ext>
                  </a:extLst>
                </p14:cNvPr>
                <p14:cNvContentPartPr/>
                <p14:nvPr/>
              </p14:nvContentPartPr>
              <p14:xfrm>
                <a:off x="7280580" y="1044525"/>
                <a:ext cx="46440" cy="2350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234900E-E8C0-B12F-E919-B787DCBB00F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73020" y="1036965"/>
                  <a:ext cx="615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D4311DF0-A4BB-ADCC-9435-3DA5153B1F82}"/>
                    </a:ext>
                  </a:extLst>
                </p14:cNvPr>
                <p14:cNvContentPartPr/>
                <p14:nvPr/>
              </p14:nvContentPartPr>
              <p14:xfrm>
                <a:off x="7300740" y="1139205"/>
                <a:ext cx="360" cy="3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D4311DF0-A4BB-ADCC-9435-3DA5153B1F8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293180" y="1131645"/>
                  <a:ext cx="15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474A1C60-6B0A-BD7D-E768-39EF72FBD773}"/>
                    </a:ext>
                  </a:extLst>
                </p14:cNvPr>
                <p14:cNvContentPartPr/>
                <p14:nvPr/>
              </p14:nvContentPartPr>
              <p14:xfrm>
                <a:off x="7354380" y="1045245"/>
                <a:ext cx="39960" cy="1998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474A1C60-6B0A-BD7D-E768-39EF72FBD77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46820" y="1038045"/>
                  <a:ext cx="550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2340A157-B8E7-4997-1FE5-7EE35B6F2C4E}"/>
                    </a:ext>
                  </a:extLst>
                </p14:cNvPr>
                <p14:cNvContentPartPr/>
                <p14:nvPr/>
              </p14:nvContentPartPr>
              <p14:xfrm>
                <a:off x="7357980" y="1147125"/>
                <a:ext cx="77760" cy="20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2340A157-B8E7-4997-1FE5-7EE35B6F2C4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350420" y="1139565"/>
                  <a:ext cx="92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FD1A5DD-AE08-E91A-A630-A040469E1B22}"/>
                    </a:ext>
                  </a:extLst>
                </p14:cNvPr>
                <p14:cNvContentPartPr/>
                <p14:nvPr/>
              </p14:nvContentPartPr>
              <p14:xfrm>
                <a:off x="7444380" y="1187445"/>
                <a:ext cx="36360" cy="1152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FD1A5DD-AE08-E91A-A630-A040469E1B2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437180" y="1179885"/>
                  <a:ext cx="5148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81B05BDC-1D77-DE14-19B9-463D52AF2D22}"/>
              </a:ext>
            </a:extLst>
          </p:cNvPr>
          <p:cNvGrpSpPr/>
          <p:nvPr/>
        </p:nvGrpSpPr>
        <p:grpSpPr>
          <a:xfrm>
            <a:off x="7818420" y="992685"/>
            <a:ext cx="499680" cy="251640"/>
            <a:chOff x="7818420" y="992685"/>
            <a:chExt cx="499680" cy="25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A5E747C-FF59-96EA-EC46-FD4924D1EC1D}"/>
                    </a:ext>
                  </a:extLst>
                </p14:cNvPr>
                <p14:cNvContentPartPr/>
                <p14:nvPr/>
              </p14:nvContentPartPr>
              <p14:xfrm>
                <a:off x="7818420" y="1034085"/>
                <a:ext cx="55800" cy="118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A5E747C-FF59-96EA-EC46-FD4924D1EC1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810860" y="1026525"/>
                  <a:ext cx="705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F4F672C1-6610-1320-62D6-0EB587822067}"/>
                    </a:ext>
                  </a:extLst>
                </p14:cNvPr>
                <p14:cNvContentPartPr/>
                <p14:nvPr/>
              </p14:nvContentPartPr>
              <p14:xfrm>
                <a:off x="7818420" y="1045245"/>
                <a:ext cx="360" cy="3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F4F672C1-6610-1320-62D6-0EB58782206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810860" y="103804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B48CFE9-DC76-DEE6-B65A-779207A585C5}"/>
                    </a:ext>
                  </a:extLst>
                </p14:cNvPr>
                <p14:cNvContentPartPr/>
                <p14:nvPr/>
              </p14:nvContentPartPr>
              <p14:xfrm>
                <a:off x="7818420" y="1045245"/>
                <a:ext cx="360" cy="3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B48CFE9-DC76-DEE6-B65A-779207A585C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810860" y="103804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BDFCBC56-4B06-5A90-FB3A-1D4CB46B1369}"/>
                    </a:ext>
                  </a:extLst>
                </p14:cNvPr>
                <p14:cNvContentPartPr/>
                <p14:nvPr/>
              </p14:nvContentPartPr>
              <p14:xfrm>
                <a:off x="7942980" y="1079805"/>
                <a:ext cx="47160" cy="990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BDFCBC56-4B06-5A90-FB3A-1D4CB46B136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935420" y="1072245"/>
                  <a:ext cx="622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B18E65F-BF1B-171A-260D-D16152867274}"/>
                    </a:ext>
                  </a:extLst>
                </p14:cNvPr>
                <p14:cNvContentPartPr/>
                <p14:nvPr/>
              </p14:nvContentPartPr>
              <p14:xfrm>
                <a:off x="8032980" y="1060725"/>
                <a:ext cx="67680" cy="972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B18E65F-BF1B-171A-260D-D1615286727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025780" y="1053165"/>
                  <a:ext cx="82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E8FC426-231B-DFE9-C353-77C1698188CC}"/>
                    </a:ext>
                  </a:extLst>
                </p14:cNvPr>
                <p14:cNvContentPartPr/>
                <p14:nvPr/>
              </p14:nvContentPartPr>
              <p14:xfrm>
                <a:off x="8132700" y="992685"/>
                <a:ext cx="129240" cy="2516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E8FC426-231B-DFE9-C353-77C1698188C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125140" y="985125"/>
                  <a:ext cx="1443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EC461820-C887-A823-D8BF-15DD4BBDC9C6}"/>
                    </a:ext>
                  </a:extLst>
                </p14:cNvPr>
                <p14:cNvContentPartPr/>
                <p14:nvPr/>
              </p14:nvContentPartPr>
              <p14:xfrm>
                <a:off x="8253300" y="1079085"/>
                <a:ext cx="64800" cy="1404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EC461820-C887-A823-D8BF-15DD4BBDC9C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245740" y="1071525"/>
                  <a:ext cx="799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1480381A-CCBA-408E-0953-946638AB1728}"/>
                    </a:ext>
                  </a:extLst>
                </p14:cNvPr>
                <p14:cNvContentPartPr/>
                <p14:nvPr/>
              </p14:nvContentPartPr>
              <p14:xfrm>
                <a:off x="7837860" y="1117245"/>
                <a:ext cx="14040" cy="763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1480381A-CCBA-408E-0953-946638AB172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830300" y="1109685"/>
                  <a:ext cx="2916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217455B0-8190-6B6C-E729-D29B68FD05C3}"/>
              </a:ext>
            </a:extLst>
          </p:cNvPr>
          <p:cNvGrpSpPr/>
          <p:nvPr/>
        </p:nvGrpSpPr>
        <p:grpSpPr>
          <a:xfrm>
            <a:off x="223500" y="1901325"/>
            <a:ext cx="201240" cy="313920"/>
            <a:chOff x="223500" y="1901325"/>
            <a:chExt cx="201240" cy="31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1030EEAD-8791-BDD8-6728-8C281DB762E0}"/>
                    </a:ext>
                  </a:extLst>
                </p14:cNvPr>
                <p14:cNvContentPartPr/>
                <p14:nvPr/>
              </p14:nvContentPartPr>
              <p14:xfrm>
                <a:off x="223500" y="2052885"/>
                <a:ext cx="37080" cy="1468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1030EEAD-8791-BDD8-6728-8C281DB762E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15940" y="2045325"/>
                  <a:ext cx="522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862ED602-AF75-EBBC-4B2C-7339AE6367C2}"/>
                    </a:ext>
                  </a:extLst>
                </p14:cNvPr>
                <p14:cNvContentPartPr/>
                <p14:nvPr/>
              </p14:nvContentPartPr>
              <p14:xfrm>
                <a:off x="389460" y="1901325"/>
                <a:ext cx="35280" cy="3139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862ED602-AF75-EBBC-4B2C-7339AE6367C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1900" y="1893765"/>
                  <a:ext cx="50400" cy="32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3F55E5BA-AD4B-17B4-EE8C-1759A8BB32A7}"/>
              </a:ext>
            </a:extLst>
          </p:cNvPr>
          <p:cNvGrpSpPr/>
          <p:nvPr/>
        </p:nvGrpSpPr>
        <p:grpSpPr>
          <a:xfrm>
            <a:off x="879420" y="1881165"/>
            <a:ext cx="673560" cy="274680"/>
            <a:chOff x="879420" y="1881165"/>
            <a:chExt cx="673560" cy="27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8F2C026-D850-8E0E-0268-26A4F9D42205}"/>
                    </a:ext>
                  </a:extLst>
                </p14:cNvPr>
                <p14:cNvContentPartPr/>
                <p14:nvPr/>
              </p14:nvContentPartPr>
              <p14:xfrm>
                <a:off x="879420" y="1976925"/>
                <a:ext cx="120960" cy="1612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8F2C026-D850-8E0E-0268-26A4F9D4220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71860" y="1969365"/>
                  <a:ext cx="1360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E28A1035-92EA-9FA8-AF55-FE726C0628C8}"/>
                    </a:ext>
                  </a:extLst>
                </p14:cNvPr>
                <p14:cNvContentPartPr/>
                <p14:nvPr/>
              </p14:nvContentPartPr>
              <p14:xfrm>
                <a:off x="1026660" y="2031645"/>
                <a:ext cx="58320" cy="903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E28A1035-92EA-9FA8-AF55-FE726C0628C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19100" y="2024085"/>
                  <a:ext cx="734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45F3499-A7D8-79F4-BC08-7239E0DD5C74}"/>
                    </a:ext>
                  </a:extLst>
                </p14:cNvPr>
                <p14:cNvContentPartPr/>
                <p14:nvPr/>
              </p14:nvContentPartPr>
              <p14:xfrm>
                <a:off x="1176780" y="1967565"/>
                <a:ext cx="74160" cy="1566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45F3499-A7D8-79F4-BC08-7239E0DD5C7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69220" y="1960005"/>
                  <a:ext cx="892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81D92FF-6EC4-2A5A-FE7B-951E52DEACE5}"/>
                    </a:ext>
                  </a:extLst>
                </p14:cNvPr>
                <p14:cNvContentPartPr/>
                <p14:nvPr/>
              </p14:nvContentPartPr>
              <p14:xfrm>
                <a:off x="1302060" y="1881165"/>
                <a:ext cx="95400" cy="2746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81D92FF-6EC4-2A5A-FE7B-951E52DEACE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294500" y="1873605"/>
                  <a:ext cx="1101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6DA95B4-8691-7D20-2A32-1B4236E65C54}"/>
                    </a:ext>
                  </a:extLst>
                </p14:cNvPr>
                <p14:cNvContentPartPr/>
                <p14:nvPr/>
              </p14:nvContentPartPr>
              <p14:xfrm>
                <a:off x="1468740" y="2047125"/>
                <a:ext cx="84240" cy="66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6DA95B4-8691-7D20-2A32-1B4236E65C5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461540" y="2039565"/>
                  <a:ext cx="9936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EEE5649D-987B-1A60-2C6D-38AF069C0E52}"/>
              </a:ext>
            </a:extLst>
          </p:cNvPr>
          <p:cNvGrpSpPr/>
          <p:nvPr/>
        </p:nvGrpSpPr>
        <p:grpSpPr>
          <a:xfrm>
            <a:off x="1162020" y="2274285"/>
            <a:ext cx="256680" cy="273600"/>
            <a:chOff x="1162020" y="2274285"/>
            <a:chExt cx="256680" cy="27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23CABC75-8CD3-7E11-0B8B-9F52059B6471}"/>
                    </a:ext>
                  </a:extLst>
                </p14:cNvPr>
                <p14:cNvContentPartPr/>
                <p14:nvPr/>
              </p14:nvContentPartPr>
              <p14:xfrm>
                <a:off x="1252380" y="2274285"/>
                <a:ext cx="10440" cy="162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23CABC75-8CD3-7E11-0B8B-9F52059B647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244820" y="2266725"/>
                  <a:ext cx="255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23044945-9D40-C219-8F1B-9948F8BC4AD6}"/>
                    </a:ext>
                  </a:extLst>
                </p14:cNvPr>
                <p14:cNvContentPartPr/>
                <p14:nvPr/>
              </p14:nvContentPartPr>
              <p14:xfrm>
                <a:off x="1162020" y="2371125"/>
                <a:ext cx="256680" cy="1767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23044945-9D40-C219-8F1B-9948F8BC4AD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54460" y="2363565"/>
                  <a:ext cx="27144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9FF10BAB-20E0-B4C8-4319-C3EDE4EFF31F}"/>
              </a:ext>
            </a:extLst>
          </p:cNvPr>
          <p:cNvGrpSpPr/>
          <p:nvPr/>
        </p:nvGrpSpPr>
        <p:grpSpPr>
          <a:xfrm>
            <a:off x="410340" y="2874405"/>
            <a:ext cx="997560" cy="484920"/>
            <a:chOff x="410340" y="2874405"/>
            <a:chExt cx="997560" cy="48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8621CD4E-C342-D60D-FBD7-F26D9734FE7E}"/>
                    </a:ext>
                  </a:extLst>
                </p14:cNvPr>
                <p14:cNvContentPartPr/>
                <p14:nvPr/>
              </p14:nvContentPartPr>
              <p14:xfrm>
                <a:off x="410340" y="2918685"/>
                <a:ext cx="520920" cy="2491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8621CD4E-C342-D60D-FBD7-F26D9734FE7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02780" y="2911125"/>
                  <a:ext cx="53604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F60E11C-DF28-344D-F0AD-7EA8561D84D8}"/>
                    </a:ext>
                  </a:extLst>
                </p14:cNvPr>
                <p14:cNvContentPartPr/>
                <p14:nvPr/>
              </p14:nvContentPartPr>
              <p14:xfrm>
                <a:off x="1031340" y="2874405"/>
                <a:ext cx="208440" cy="4471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F60E11C-DF28-344D-F0AD-7EA8561D84D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23780" y="2866845"/>
                  <a:ext cx="22356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72159094-2E20-6CC9-8600-576B0614FBE1}"/>
                    </a:ext>
                  </a:extLst>
                </p14:cNvPr>
                <p14:cNvContentPartPr/>
                <p14:nvPr/>
              </p14:nvContentPartPr>
              <p14:xfrm>
                <a:off x="1388820" y="2905725"/>
                <a:ext cx="19080" cy="453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72159094-2E20-6CC9-8600-576B0614FBE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381260" y="2898165"/>
                  <a:ext cx="34200" cy="46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AF165429-769E-5F56-E737-90AC330E73A3}"/>
                  </a:ext>
                </a:extLst>
              </p14:cNvPr>
              <p14:cNvContentPartPr/>
              <p14:nvPr/>
            </p14:nvContentPartPr>
            <p14:xfrm>
              <a:off x="289020" y="3569205"/>
              <a:ext cx="1711800" cy="13356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AF165429-769E-5F56-E737-90AC330E73A3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81460" y="3561645"/>
                <a:ext cx="1726920" cy="14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8C58580C-C4F2-16D2-EE40-33F0BE47DB76}"/>
              </a:ext>
            </a:extLst>
          </p:cNvPr>
          <p:cNvGrpSpPr/>
          <p:nvPr/>
        </p:nvGrpSpPr>
        <p:grpSpPr>
          <a:xfrm>
            <a:off x="9476895" y="2707110"/>
            <a:ext cx="1951920" cy="495360"/>
            <a:chOff x="9476895" y="2707110"/>
            <a:chExt cx="1951920" cy="49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0E67CB2-92C5-8028-6033-2110465ADEC2}"/>
                    </a:ext>
                  </a:extLst>
                </p14:cNvPr>
                <p14:cNvContentPartPr/>
                <p14:nvPr/>
              </p14:nvContentPartPr>
              <p14:xfrm>
                <a:off x="9476895" y="2745630"/>
                <a:ext cx="330480" cy="4568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0E67CB2-92C5-8028-6033-2110465ADEC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469335" y="2738070"/>
                  <a:ext cx="34560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912A7BA-EF95-ED82-C4EA-22F8690F378C}"/>
                    </a:ext>
                  </a:extLst>
                </p14:cNvPr>
                <p14:cNvContentPartPr/>
                <p14:nvPr/>
              </p14:nvContentPartPr>
              <p14:xfrm>
                <a:off x="9747975" y="2849310"/>
                <a:ext cx="201240" cy="2469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912A7BA-EF95-ED82-C4EA-22F8690F378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740415" y="2841750"/>
                  <a:ext cx="2163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7E839B77-BB58-2403-4A1A-0B283436B770}"/>
                    </a:ext>
                  </a:extLst>
                </p14:cNvPr>
                <p14:cNvContentPartPr/>
                <p14:nvPr/>
              </p14:nvContentPartPr>
              <p14:xfrm>
                <a:off x="10095375" y="2807910"/>
                <a:ext cx="131040" cy="2833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7E839B77-BB58-2403-4A1A-0B283436B77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087815" y="2800350"/>
                  <a:ext cx="14616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095376D-1AE1-291D-9FD1-6CDFB6BDE7A3}"/>
                    </a:ext>
                  </a:extLst>
                </p14:cNvPr>
                <p14:cNvContentPartPr/>
                <p14:nvPr/>
              </p14:nvContentPartPr>
              <p14:xfrm>
                <a:off x="10355295" y="2772270"/>
                <a:ext cx="181800" cy="3798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095376D-1AE1-291D-9FD1-6CDFB6BDE7A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347735" y="2764710"/>
                  <a:ext cx="19692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C2878A45-896A-EA8F-E9C8-CFD772BB0DB3}"/>
                    </a:ext>
                  </a:extLst>
                </p14:cNvPr>
                <p14:cNvContentPartPr/>
                <p14:nvPr/>
              </p14:nvContentPartPr>
              <p14:xfrm>
                <a:off x="10344135" y="2964150"/>
                <a:ext cx="181800" cy="529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C2878A45-896A-EA8F-E9C8-CFD772BB0DB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336575" y="2956590"/>
                  <a:ext cx="1969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41EDC2A-4678-D38F-EBD6-79DC983982EB}"/>
                    </a:ext>
                  </a:extLst>
                </p14:cNvPr>
                <p14:cNvContentPartPr/>
                <p14:nvPr/>
              </p14:nvContentPartPr>
              <p14:xfrm>
                <a:off x="10650855" y="2787750"/>
                <a:ext cx="153360" cy="2509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41EDC2A-4678-D38F-EBD6-79DC983982E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643295" y="2780190"/>
                  <a:ext cx="1684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BFA85BD-2623-7F22-7B8A-D8AB0D2E02E7}"/>
                    </a:ext>
                  </a:extLst>
                </p14:cNvPr>
                <p14:cNvContentPartPr/>
                <p14:nvPr/>
              </p14:nvContentPartPr>
              <p14:xfrm>
                <a:off x="10896015" y="2843190"/>
                <a:ext cx="88920" cy="1231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BFA85BD-2623-7F22-7B8A-D8AB0D2E02E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888455" y="2835630"/>
                  <a:ext cx="1036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0EA9F253-5E7B-FF85-D22D-5A143022C3EC}"/>
                    </a:ext>
                  </a:extLst>
                </p14:cNvPr>
                <p14:cNvContentPartPr/>
                <p14:nvPr/>
              </p14:nvContentPartPr>
              <p14:xfrm>
                <a:off x="11045055" y="2871990"/>
                <a:ext cx="95400" cy="1105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0EA9F253-5E7B-FF85-D22D-5A143022C3E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1037495" y="2864430"/>
                  <a:ext cx="1101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BB84628A-A40C-E3FA-D364-880166DE05CC}"/>
                    </a:ext>
                  </a:extLst>
                </p14:cNvPr>
                <p14:cNvContentPartPr/>
                <p14:nvPr/>
              </p14:nvContentPartPr>
              <p14:xfrm>
                <a:off x="11160255" y="2707110"/>
                <a:ext cx="38160" cy="2840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BB84628A-A40C-E3FA-D364-880166DE05C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1152695" y="2699550"/>
                  <a:ext cx="5328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0BBF8668-B989-D9EF-47F6-1F110470C430}"/>
                    </a:ext>
                  </a:extLst>
                </p14:cNvPr>
                <p14:cNvContentPartPr/>
                <p14:nvPr/>
              </p14:nvContentPartPr>
              <p14:xfrm>
                <a:off x="11220015" y="2915190"/>
                <a:ext cx="78840" cy="43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0BBF8668-B989-D9EF-47F6-1F110470C43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212455" y="2907630"/>
                  <a:ext cx="936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DEDCF0E5-AB57-18C3-1F85-8393E98B5565}"/>
                    </a:ext>
                  </a:extLst>
                </p14:cNvPr>
                <p14:cNvContentPartPr/>
                <p14:nvPr/>
              </p14:nvContentPartPr>
              <p14:xfrm>
                <a:off x="11244135" y="2846070"/>
                <a:ext cx="184680" cy="2228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DEDCF0E5-AB57-18C3-1F85-8393E98B556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236575" y="2838510"/>
                  <a:ext cx="19980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163BAC99-0D27-B1C5-C3B5-2E1E41418D1E}"/>
              </a:ext>
            </a:extLst>
          </p:cNvPr>
          <p:cNvGrpSpPr/>
          <p:nvPr/>
        </p:nvGrpSpPr>
        <p:grpSpPr>
          <a:xfrm>
            <a:off x="9747255" y="3352230"/>
            <a:ext cx="206640" cy="470880"/>
            <a:chOff x="9747255" y="3352230"/>
            <a:chExt cx="206640" cy="47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C586F68B-9712-2928-C01F-36ADA64A93BF}"/>
                    </a:ext>
                  </a:extLst>
                </p14:cNvPr>
                <p14:cNvContentPartPr/>
                <p14:nvPr/>
              </p14:nvContentPartPr>
              <p14:xfrm>
                <a:off x="9747255" y="3599550"/>
                <a:ext cx="27000" cy="2235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C586F68B-9712-2928-C01F-36ADA64A93B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739695" y="3591990"/>
                  <a:ext cx="421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CE301B81-5EEA-4DC4-DB2C-7FF50BB49F4A}"/>
                    </a:ext>
                  </a:extLst>
                </p14:cNvPr>
                <p14:cNvContentPartPr/>
                <p14:nvPr/>
              </p14:nvContentPartPr>
              <p14:xfrm>
                <a:off x="9923295" y="3352230"/>
                <a:ext cx="30600" cy="4222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CE301B81-5EEA-4DC4-DB2C-7FF50BB49F4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915735" y="3344670"/>
                  <a:ext cx="45720" cy="43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D52F854E-401B-F670-11A0-62029086C3E0}"/>
              </a:ext>
            </a:extLst>
          </p:cNvPr>
          <p:cNvGrpSpPr/>
          <p:nvPr/>
        </p:nvGrpSpPr>
        <p:grpSpPr>
          <a:xfrm>
            <a:off x="10461135" y="3385710"/>
            <a:ext cx="794160" cy="376560"/>
            <a:chOff x="10461135" y="3385710"/>
            <a:chExt cx="794160" cy="37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E04131A4-E633-8957-54F4-53F4893C35A8}"/>
                    </a:ext>
                  </a:extLst>
                </p14:cNvPr>
                <p14:cNvContentPartPr/>
                <p14:nvPr/>
              </p14:nvContentPartPr>
              <p14:xfrm>
                <a:off x="10461135" y="3543030"/>
                <a:ext cx="201960" cy="1936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E04131A4-E633-8957-54F4-53F4893C35A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0453575" y="3535470"/>
                  <a:ext cx="2170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5688F9AC-7A3D-6E77-CC0E-A0CA1FBAC5DA}"/>
                    </a:ext>
                  </a:extLst>
                </p14:cNvPr>
                <p14:cNvContentPartPr/>
                <p14:nvPr/>
              </p14:nvContentPartPr>
              <p14:xfrm>
                <a:off x="10647255" y="3559230"/>
                <a:ext cx="150480" cy="203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5688F9AC-7A3D-6E77-CC0E-A0CA1FBAC5D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639695" y="3551670"/>
                  <a:ext cx="1656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67C755E-BEB1-E6A3-D9B8-43DF1DA48A1A}"/>
                    </a:ext>
                  </a:extLst>
                </p14:cNvPr>
                <p14:cNvContentPartPr/>
                <p14:nvPr/>
              </p14:nvContentPartPr>
              <p14:xfrm>
                <a:off x="10878375" y="3532590"/>
                <a:ext cx="81360" cy="1929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67C755E-BEB1-E6A3-D9B8-43DF1DA48A1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870815" y="3525030"/>
                  <a:ext cx="964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32499B90-0C47-5EA9-1309-6844ED618649}"/>
                    </a:ext>
                  </a:extLst>
                </p14:cNvPr>
                <p14:cNvContentPartPr/>
                <p14:nvPr/>
              </p14:nvContentPartPr>
              <p14:xfrm>
                <a:off x="10993575" y="3385710"/>
                <a:ext cx="74160" cy="3052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32499B90-0C47-5EA9-1309-6844ED61864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986015" y="3378150"/>
                  <a:ext cx="892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C674C9F9-5879-9D6A-CAA7-649F0693CC6A}"/>
                    </a:ext>
                  </a:extLst>
                </p14:cNvPr>
                <p14:cNvContentPartPr/>
                <p14:nvPr/>
              </p14:nvContentPartPr>
              <p14:xfrm>
                <a:off x="11139735" y="3571830"/>
                <a:ext cx="115560" cy="1263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C674C9F9-5879-9D6A-CAA7-649F0693CC6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1132175" y="3564270"/>
                  <a:ext cx="13032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D7E00011-CF2C-A5FD-8837-9E626FB780DA}"/>
              </a:ext>
            </a:extLst>
          </p:cNvPr>
          <p:cNvGrpSpPr/>
          <p:nvPr/>
        </p:nvGrpSpPr>
        <p:grpSpPr>
          <a:xfrm>
            <a:off x="9491295" y="3952350"/>
            <a:ext cx="1467360" cy="1325520"/>
            <a:chOff x="9491295" y="3952350"/>
            <a:chExt cx="1467360" cy="132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5DFFA78F-34E8-1720-3BB4-15373AFF938B}"/>
                    </a:ext>
                  </a:extLst>
                </p14:cNvPr>
                <p14:cNvContentPartPr/>
                <p14:nvPr/>
              </p14:nvContentPartPr>
              <p14:xfrm>
                <a:off x="10641495" y="3952350"/>
                <a:ext cx="38880" cy="1526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5DFFA78F-34E8-1720-3BB4-15373AFF938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0634295" y="3944790"/>
                  <a:ext cx="540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8868DE5-0103-4D22-D1D7-7B71AE6F60FF}"/>
                    </a:ext>
                  </a:extLst>
                </p14:cNvPr>
                <p14:cNvContentPartPr/>
                <p14:nvPr/>
              </p14:nvContentPartPr>
              <p14:xfrm>
                <a:off x="10504335" y="4081590"/>
                <a:ext cx="299160" cy="1202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8868DE5-0103-4D22-D1D7-7B71AE6F60F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496775" y="4074030"/>
                  <a:ext cx="3142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D7F348ED-4B57-5D78-4207-ED2A64CBA0BA}"/>
                    </a:ext>
                  </a:extLst>
                </p14:cNvPr>
                <p14:cNvContentPartPr/>
                <p14:nvPr/>
              </p14:nvContentPartPr>
              <p14:xfrm>
                <a:off x="9828255" y="4572630"/>
                <a:ext cx="410760" cy="3153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D7F348ED-4B57-5D78-4207-ED2A64CBA0B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820695" y="4565070"/>
                  <a:ext cx="42588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8155221C-B30C-8046-EA66-64511C33BC75}"/>
                    </a:ext>
                  </a:extLst>
                </p14:cNvPr>
                <p14:cNvContentPartPr/>
                <p14:nvPr/>
              </p14:nvContentPartPr>
              <p14:xfrm>
                <a:off x="10380855" y="4539870"/>
                <a:ext cx="75240" cy="3733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8155221C-B30C-8046-EA66-64511C33BC7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373295" y="4532310"/>
                  <a:ext cx="9000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F1724114-74D1-E1E4-6A13-CC6C1481B75A}"/>
                    </a:ext>
                  </a:extLst>
                </p14:cNvPr>
                <p14:cNvContentPartPr/>
                <p14:nvPr/>
              </p14:nvContentPartPr>
              <p14:xfrm>
                <a:off x="9491295" y="4239270"/>
                <a:ext cx="1467360" cy="10386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F1724114-74D1-E1E4-6A13-CC6C1481B75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483735" y="4231710"/>
                  <a:ext cx="1482480" cy="1053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783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E3E1F-F148-3028-FACD-7BA5A7BCA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5352B8-4E16-5870-0D4E-6B85C14C6BA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2FEDDC-BC8D-0B13-76A8-E1F4828AB92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241C33-FE15-429E-EE15-B667F0E7A71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89C17B7-B313-DEBE-5B01-1E13511376D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522C98B-E65F-89DB-5E18-B36DEE983F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938B62-A8B6-4F4A-1138-FC43060AF55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6CD14F5-0F42-B323-1375-04256B799D4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D5EA039-A32C-C17A-2958-49B40CCEF2D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DC9328B-4320-B468-4EC2-84453F3E980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3D45910-AF3B-C52C-205B-6F223F88C67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F6161FF-E22E-B30F-AA5D-AA74B29AAB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BD6843B-DBC9-0250-3558-FAA7B3FC707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04D5AD-248A-3953-C92C-13F16205C99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BE14738-1F2F-00BA-2C06-E34D1C8BF1A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1EC5A1A-D0F8-EC8F-5CEE-AB4B992EF2D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F41B06A-1F79-6F1B-9627-7E0DF949E31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9931AE7-11C6-0D81-189E-E5C80B0FEDE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E0299D9-9C7E-BF39-7C4A-02DA08EE782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419F64E-0FD5-9416-4885-519606D579B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C294F16-A862-8210-F73C-A25A904C1D5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EBE813E-7F81-CA40-D818-6543F9BC85B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FD36FA6-B51E-9206-069E-D0EDC87BD2A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743153C-A039-D66F-D2BF-D17C5ADAFBF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A23ADEC-95C4-24FB-7CF2-9E40FE4861D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11B812C-67EF-10D6-E0AA-870AFDAB47A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B32774C-E9B1-CEAB-F1C5-C86A16E69D4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DFB1A2F-405B-24E5-4130-616139E321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4715BA8-E248-F328-FADA-883C28B6425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40C521A-26F4-6B19-EE40-910A75D4CFF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132E777-F501-F3B2-A211-4A5025E1F3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0D3A623-5F16-EE7D-AB96-A48281E2727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567769C-38A1-0894-4E6A-8B00E6BF9A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8C2F5F8-2B6E-19D8-D9BA-DDCB040B1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D77D380-5B08-F9D0-4C2A-A19DAEB8F63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C61BD17-CC9D-50F2-B60F-600C66918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2DC125F-1AF7-7DFF-EA6E-8C906AC65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5DDF9DB-DBD5-CBF3-34BE-831B50D4C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1022350"/>
            <a:ext cx="6858000" cy="4813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ACE3160-65F7-5A88-7721-E9C11ECD7260}"/>
                  </a:ext>
                </a:extLst>
              </p14:cNvPr>
              <p14:cNvContentPartPr/>
              <p14:nvPr/>
            </p14:nvContentPartPr>
            <p14:xfrm>
              <a:off x="3985500" y="2586615"/>
              <a:ext cx="493560" cy="799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ACE3160-65F7-5A88-7721-E9C11ECD72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77940" y="2579055"/>
                <a:ext cx="508680" cy="9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E1BBBB42-79A4-09AD-E4B8-659DB35645DC}"/>
              </a:ext>
            </a:extLst>
          </p:cNvPr>
          <p:cNvGrpSpPr/>
          <p:nvPr/>
        </p:nvGrpSpPr>
        <p:grpSpPr>
          <a:xfrm>
            <a:off x="1414740" y="218175"/>
            <a:ext cx="1400760" cy="1429200"/>
            <a:chOff x="1414740" y="218175"/>
            <a:chExt cx="1400760" cy="142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09E7125-466C-0748-A464-A4491D8B59EA}"/>
                    </a:ext>
                  </a:extLst>
                </p14:cNvPr>
                <p14:cNvContentPartPr/>
                <p14:nvPr/>
              </p14:nvContentPartPr>
              <p14:xfrm>
                <a:off x="1788420" y="601575"/>
                <a:ext cx="301320" cy="455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09E7125-466C-0748-A464-A4491D8B59E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80860" y="594015"/>
                  <a:ext cx="316440" cy="47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53D5DB0-C278-CD5E-C4B0-7FD1605EAF11}"/>
                    </a:ext>
                  </a:extLst>
                </p14:cNvPr>
                <p14:cNvContentPartPr/>
                <p14:nvPr/>
              </p14:nvContentPartPr>
              <p14:xfrm>
                <a:off x="2156340" y="725055"/>
                <a:ext cx="46080" cy="334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53D5DB0-C278-CD5E-C4B0-7FD1605EAF1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149140" y="717495"/>
                  <a:ext cx="612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5798841-6588-9716-7A9F-97E020DADE93}"/>
                    </a:ext>
                  </a:extLst>
                </p14:cNvPr>
                <p14:cNvContentPartPr/>
                <p14:nvPr/>
              </p14:nvContentPartPr>
              <p14:xfrm>
                <a:off x="1414740" y="218175"/>
                <a:ext cx="1400760" cy="1429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5798841-6588-9716-7A9F-97E020DADE9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07180" y="210615"/>
                  <a:ext cx="1415880" cy="144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430AC345-47A0-6618-76CB-55E599FB678C}"/>
                  </a:ext>
                </a:extLst>
              </p14:cNvPr>
              <p14:cNvContentPartPr/>
              <p14:nvPr/>
            </p14:nvContentPartPr>
            <p14:xfrm>
              <a:off x="2960220" y="1906215"/>
              <a:ext cx="435240" cy="176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430AC345-47A0-6618-76CB-55E599FB678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52660" y="1898655"/>
                <a:ext cx="45036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09CCFC19-6EF8-1331-155C-A1AEF365D5F2}"/>
                  </a:ext>
                </a:extLst>
              </p14:cNvPr>
              <p14:cNvContentPartPr/>
              <p14:nvPr/>
            </p14:nvContentPartPr>
            <p14:xfrm>
              <a:off x="5626020" y="579975"/>
              <a:ext cx="297720" cy="3240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09CCFC19-6EF8-1331-155C-A1AEF365D5F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18460" y="572415"/>
                <a:ext cx="31284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FBDB92FC-A27E-43A0-64E3-8AEB8F0A815A}"/>
                  </a:ext>
                </a:extLst>
              </p14:cNvPr>
              <p14:cNvContentPartPr/>
              <p14:nvPr/>
            </p14:nvContentPartPr>
            <p14:xfrm>
              <a:off x="6424860" y="412575"/>
              <a:ext cx="31680" cy="26208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FBDB92FC-A27E-43A0-64E3-8AEB8F0A815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17300" y="405015"/>
                <a:ext cx="4680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B349169C-BB08-D906-F544-E54858EABE19}"/>
                  </a:ext>
                </a:extLst>
              </p14:cNvPr>
              <p14:cNvContentPartPr/>
              <p14:nvPr/>
            </p14:nvContentPartPr>
            <p14:xfrm>
              <a:off x="6446100" y="448935"/>
              <a:ext cx="181800" cy="28224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B349169C-BB08-D906-F544-E54858EABE1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38540" y="441735"/>
                <a:ext cx="196920" cy="2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3F5CCFD3-AF7F-01DA-62FA-0076C5767BE5}"/>
                  </a:ext>
                </a:extLst>
              </p14:cNvPr>
              <p14:cNvContentPartPr/>
              <p14:nvPr/>
            </p14:nvContentPartPr>
            <p14:xfrm>
              <a:off x="6689100" y="481695"/>
              <a:ext cx="20880" cy="21996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3F5CCFD3-AF7F-01DA-62FA-0076C5767BE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81540" y="474135"/>
                <a:ext cx="3600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04ED239C-1CBD-5F16-6E0C-4EB4B7165554}"/>
                  </a:ext>
                </a:extLst>
              </p14:cNvPr>
              <p14:cNvContentPartPr/>
              <p14:nvPr/>
            </p14:nvContentPartPr>
            <p14:xfrm>
              <a:off x="6700980" y="618855"/>
              <a:ext cx="98640" cy="4176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04ED239C-1CBD-5F16-6E0C-4EB4B716555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93780" y="611295"/>
                <a:ext cx="11376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21EB97FB-B39D-9BA1-2706-5C665F1044DD}"/>
                  </a:ext>
                </a:extLst>
              </p14:cNvPr>
              <p14:cNvContentPartPr/>
              <p14:nvPr/>
            </p14:nvContentPartPr>
            <p14:xfrm>
              <a:off x="6501900" y="807495"/>
              <a:ext cx="188280" cy="14832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21EB97FB-B39D-9BA1-2706-5C665F1044D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494700" y="799935"/>
                <a:ext cx="20340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488035F5-2AFE-84B4-F9EC-9D6575CFC1B0}"/>
                  </a:ext>
                </a:extLst>
              </p14:cNvPr>
              <p14:cNvContentPartPr/>
              <p14:nvPr/>
            </p14:nvContentPartPr>
            <p14:xfrm>
              <a:off x="4503900" y="143295"/>
              <a:ext cx="1041120" cy="91296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488035F5-2AFE-84B4-F9EC-9D6575CFC1B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496340" y="135735"/>
                <a:ext cx="1056240" cy="9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15A68F9C-F7D0-91B4-A78A-01A4EC9B5719}"/>
                  </a:ext>
                </a:extLst>
              </p14:cNvPr>
              <p14:cNvContentPartPr/>
              <p14:nvPr/>
            </p14:nvContentPartPr>
            <p14:xfrm>
              <a:off x="6110940" y="174615"/>
              <a:ext cx="1019520" cy="94428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15A68F9C-F7D0-91B4-A78A-01A4EC9B571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103380" y="167055"/>
                <a:ext cx="1034280" cy="95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uppo 72">
            <a:extLst>
              <a:ext uri="{FF2B5EF4-FFF2-40B4-BE49-F238E27FC236}">
                <a16:creationId xmlns:a16="http://schemas.microsoft.com/office/drawing/2014/main" id="{E0E8A0F0-DD02-E9C7-6D65-E8643B3756A2}"/>
              </a:ext>
            </a:extLst>
          </p:cNvPr>
          <p:cNvGrpSpPr/>
          <p:nvPr/>
        </p:nvGrpSpPr>
        <p:grpSpPr>
          <a:xfrm>
            <a:off x="2962020" y="400335"/>
            <a:ext cx="2171880" cy="549000"/>
            <a:chOff x="2962020" y="400335"/>
            <a:chExt cx="2171880" cy="54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7656815-B88E-C857-B9F8-469FA5C155D7}"/>
                    </a:ext>
                  </a:extLst>
                </p14:cNvPr>
                <p14:cNvContentPartPr/>
                <p14:nvPr/>
              </p14:nvContentPartPr>
              <p14:xfrm>
                <a:off x="4876500" y="400335"/>
                <a:ext cx="250200" cy="35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7656815-B88E-C857-B9F8-469FA5C155D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68940" y="392775"/>
                  <a:ext cx="2653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40B141A-6F5B-E869-A9A5-78555E3AAA34}"/>
                    </a:ext>
                  </a:extLst>
                </p14:cNvPr>
                <p14:cNvContentPartPr/>
                <p14:nvPr/>
              </p14:nvContentPartPr>
              <p14:xfrm>
                <a:off x="4889460" y="403215"/>
                <a:ext cx="106920" cy="260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40B141A-6F5B-E869-A9A5-78555E3AAA3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881900" y="395655"/>
                  <a:ext cx="1220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C1CB672-0906-D7D8-59F1-EFC37D93CF8E}"/>
                    </a:ext>
                  </a:extLst>
                </p14:cNvPr>
                <p14:cNvContentPartPr/>
                <p14:nvPr/>
              </p14:nvContentPartPr>
              <p14:xfrm>
                <a:off x="4974060" y="731895"/>
                <a:ext cx="9720" cy="1011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C1CB672-0906-D7D8-59F1-EFC37D93CF8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6500" y="724335"/>
                  <a:ext cx="24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66C9255-CF1E-DE59-B75D-0E39295B9C45}"/>
                    </a:ext>
                  </a:extLst>
                </p14:cNvPr>
                <p14:cNvContentPartPr/>
                <p14:nvPr/>
              </p14:nvContentPartPr>
              <p14:xfrm>
                <a:off x="4825740" y="791295"/>
                <a:ext cx="308160" cy="115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66C9255-CF1E-DE59-B75D-0E39295B9C4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818180" y="783735"/>
                  <a:ext cx="3229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2F47E7E-2113-67ED-8D06-43E94A7C17F3}"/>
                    </a:ext>
                  </a:extLst>
                </p14:cNvPr>
                <p14:cNvContentPartPr/>
                <p14:nvPr/>
              </p14:nvContentPartPr>
              <p14:xfrm>
                <a:off x="3130500" y="489255"/>
                <a:ext cx="1407960" cy="2552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2F47E7E-2113-67ED-8D06-43E94A7C17F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122940" y="481695"/>
                  <a:ext cx="142308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561CA8F-AFBB-85DB-934E-907ABE63B161}"/>
                    </a:ext>
                  </a:extLst>
                </p14:cNvPr>
                <p14:cNvContentPartPr/>
                <p14:nvPr/>
              </p14:nvContentPartPr>
              <p14:xfrm>
                <a:off x="2962020" y="411855"/>
                <a:ext cx="330120" cy="5374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561CA8F-AFBB-85DB-934E-907ABE63B16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954460" y="404295"/>
                  <a:ext cx="345240" cy="55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2EFD0765-7263-42D4-3D1B-B6AC1823BB60}"/>
                  </a:ext>
                </a:extLst>
              </p14:cNvPr>
              <p14:cNvContentPartPr/>
              <p14:nvPr/>
            </p14:nvContentPartPr>
            <p14:xfrm>
              <a:off x="3638100" y="2449095"/>
              <a:ext cx="795600" cy="23724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2EFD0765-7263-42D4-3D1B-B6AC1823BB6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630540" y="2441535"/>
                <a:ext cx="81036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B9E13A8B-41F6-7F66-BB24-E50779EDE1A5}"/>
                  </a:ext>
                </a:extLst>
              </p14:cNvPr>
              <p14:cNvContentPartPr/>
              <p14:nvPr/>
            </p14:nvContentPartPr>
            <p14:xfrm>
              <a:off x="3424620" y="4503615"/>
              <a:ext cx="740880" cy="9216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B9E13A8B-41F6-7F66-BB24-E50779EDE1A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417060" y="4496055"/>
                <a:ext cx="756000" cy="10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B73C1A48-AC38-7025-F009-2B47AD9602C7}"/>
              </a:ext>
            </a:extLst>
          </p:cNvPr>
          <p:cNvGrpSpPr/>
          <p:nvPr/>
        </p:nvGrpSpPr>
        <p:grpSpPr>
          <a:xfrm>
            <a:off x="7879853" y="261237"/>
            <a:ext cx="2007000" cy="1182240"/>
            <a:chOff x="7879853" y="261237"/>
            <a:chExt cx="2007000" cy="11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0C9D44F-FBFD-C587-CCEE-D484FA88372C}"/>
                    </a:ext>
                  </a:extLst>
                </p14:cNvPr>
                <p14:cNvContentPartPr/>
                <p14:nvPr/>
              </p14:nvContentPartPr>
              <p14:xfrm>
                <a:off x="7879853" y="516117"/>
                <a:ext cx="228240" cy="90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0C9D44F-FBFD-C587-CCEE-D484FA88372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872293" y="508557"/>
                  <a:ext cx="2433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7B2317D-CCDE-FBF8-877C-599ADBBF0A99}"/>
                    </a:ext>
                  </a:extLst>
                </p14:cNvPr>
                <p14:cNvContentPartPr/>
                <p14:nvPr/>
              </p14:nvContentPartPr>
              <p14:xfrm>
                <a:off x="7884533" y="504237"/>
                <a:ext cx="197640" cy="2523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7B2317D-CCDE-FBF8-877C-599ADBBF0A9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876973" y="496677"/>
                  <a:ext cx="21276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B5723BB-1D62-2009-D2A2-6582184409F6}"/>
                    </a:ext>
                  </a:extLst>
                </p14:cNvPr>
                <p14:cNvContentPartPr/>
                <p14:nvPr/>
              </p14:nvContentPartPr>
              <p14:xfrm>
                <a:off x="8160293" y="558237"/>
                <a:ext cx="45720" cy="1933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B5723BB-1D62-2009-D2A2-6582184409F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152733" y="550677"/>
                  <a:ext cx="608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E3B8E15-F15F-314B-EF5B-503060DD5D8E}"/>
                    </a:ext>
                  </a:extLst>
                </p14:cNvPr>
                <p14:cNvContentPartPr/>
                <p14:nvPr/>
              </p14:nvContentPartPr>
              <p14:xfrm>
                <a:off x="8172533" y="675597"/>
                <a:ext cx="102240" cy="374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E3B8E15-F15F-314B-EF5B-503060DD5D8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164973" y="668037"/>
                  <a:ext cx="1173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A93556C-D110-66FC-0656-472D9518F0CF}"/>
                    </a:ext>
                  </a:extLst>
                </p14:cNvPr>
                <p14:cNvContentPartPr/>
                <p14:nvPr/>
              </p14:nvContentPartPr>
              <p14:xfrm>
                <a:off x="8077493" y="413517"/>
                <a:ext cx="231840" cy="3736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A93556C-D110-66FC-0656-472D9518F0C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069933" y="405957"/>
                  <a:ext cx="24696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3BB3D11-8447-B7E3-1109-380B7B630F93}"/>
                    </a:ext>
                  </a:extLst>
                </p14:cNvPr>
                <p14:cNvContentPartPr/>
                <p14:nvPr/>
              </p14:nvContentPartPr>
              <p14:xfrm>
                <a:off x="7981013" y="427197"/>
                <a:ext cx="376200" cy="466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3BB3D11-8447-B7E3-1109-380B7B630F9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973453" y="419637"/>
                  <a:ext cx="39096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94EACCE-7A6F-B15A-0F43-47A6838C7106}"/>
                    </a:ext>
                  </a:extLst>
                </p14:cNvPr>
                <p14:cNvContentPartPr/>
                <p14:nvPr/>
              </p14:nvContentPartPr>
              <p14:xfrm>
                <a:off x="8524613" y="672357"/>
                <a:ext cx="111960" cy="61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94EACCE-7A6F-B15A-0F43-47A6838C710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517053" y="664797"/>
                  <a:ext cx="1267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6150F8A-CC6D-A4E9-4683-A5FD1F6E51D3}"/>
                    </a:ext>
                  </a:extLst>
                </p14:cNvPr>
                <p14:cNvContentPartPr/>
                <p14:nvPr/>
              </p14:nvContentPartPr>
              <p14:xfrm>
                <a:off x="8654213" y="592437"/>
                <a:ext cx="41400" cy="1202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6150F8A-CC6D-A4E9-4683-A5FD1F6E51D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646653" y="584877"/>
                  <a:ext cx="565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452D528F-F8A2-B7A6-2AB4-2026F3D13251}"/>
                    </a:ext>
                  </a:extLst>
                </p14:cNvPr>
                <p14:cNvContentPartPr/>
                <p14:nvPr/>
              </p14:nvContentPartPr>
              <p14:xfrm>
                <a:off x="8929613" y="521157"/>
                <a:ext cx="138960" cy="2095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452D528F-F8A2-B7A6-2AB4-2026F3D1325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922053" y="513597"/>
                  <a:ext cx="1540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48E9C90-A5EE-1856-BD3D-4EAE74E00F36}"/>
                    </a:ext>
                  </a:extLst>
                </p14:cNvPr>
                <p14:cNvContentPartPr/>
                <p14:nvPr/>
              </p14:nvContentPartPr>
              <p14:xfrm>
                <a:off x="9108893" y="573357"/>
                <a:ext cx="25920" cy="2052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48E9C90-A5EE-1856-BD3D-4EAE74E00F3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101333" y="565797"/>
                  <a:ext cx="410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89DAA5F-EA90-3457-DF09-45A5C4AD1443}"/>
                    </a:ext>
                  </a:extLst>
                </p14:cNvPr>
                <p14:cNvContentPartPr/>
                <p14:nvPr/>
              </p14:nvContentPartPr>
              <p14:xfrm>
                <a:off x="9414173" y="485877"/>
                <a:ext cx="52560" cy="3052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89DAA5F-EA90-3457-DF09-45A5C4AD144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406613" y="478317"/>
                  <a:ext cx="676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BE07CF18-23E0-0DA7-BF6B-CFC067EF7870}"/>
                    </a:ext>
                  </a:extLst>
                </p14:cNvPr>
                <p14:cNvContentPartPr/>
                <p14:nvPr/>
              </p14:nvContentPartPr>
              <p14:xfrm>
                <a:off x="9320213" y="647157"/>
                <a:ext cx="258480" cy="219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BE07CF18-23E0-0DA7-BF6B-CFC067EF787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312653" y="639597"/>
                  <a:ext cx="2736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AAAEFDB3-7753-83A5-8544-704B037197DE}"/>
                    </a:ext>
                  </a:extLst>
                </p14:cNvPr>
                <p14:cNvContentPartPr/>
                <p14:nvPr/>
              </p14:nvContentPartPr>
              <p14:xfrm>
                <a:off x="9631613" y="501717"/>
                <a:ext cx="164520" cy="396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AAAEFDB3-7753-83A5-8544-704B037197D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624053" y="494157"/>
                  <a:ext cx="1796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0A146DF2-8557-E367-F1DE-FE9E469C608C}"/>
                    </a:ext>
                  </a:extLst>
                </p14:cNvPr>
                <p14:cNvContentPartPr/>
                <p14:nvPr/>
              </p14:nvContentPartPr>
              <p14:xfrm>
                <a:off x="9652133" y="522237"/>
                <a:ext cx="115560" cy="1382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0A146DF2-8557-E367-F1DE-FE9E469C608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644573" y="515037"/>
                  <a:ext cx="1306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584D85C3-C897-A857-14DF-363AFD542508}"/>
                    </a:ext>
                  </a:extLst>
                </p14:cNvPr>
                <p14:cNvContentPartPr/>
                <p14:nvPr/>
              </p14:nvContentPartPr>
              <p14:xfrm>
                <a:off x="9726653" y="648957"/>
                <a:ext cx="8280" cy="774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584D85C3-C897-A857-14DF-363AFD54250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719093" y="641397"/>
                  <a:ext cx="234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256D378-360D-021B-FA51-559FD2AE1C28}"/>
                    </a:ext>
                  </a:extLst>
                </p14:cNvPr>
                <p14:cNvContentPartPr/>
                <p14:nvPr/>
              </p14:nvContentPartPr>
              <p14:xfrm>
                <a:off x="9640613" y="761277"/>
                <a:ext cx="195840" cy="111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256D378-360D-021B-FA51-559FD2AE1C2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633413" y="753717"/>
                  <a:ext cx="2109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F449335-2939-C7C5-0CD2-4CB4A2F84DA2}"/>
                    </a:ext>
                  </a:extLst>
                </p14:cNvPr>
                <p14:cNvContentPartPr/>
                <p14:nvPr/>
              </p14:nvContentPartPr>
              <p14:xfrm>
                <a:off x="9779933" y="916797"/>
                <a:ext cx="9360" cy="48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F449335-2939-C7C5-0CD2-4CB4A2F84DA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72373" y="909597"/>
                  <a:ext cx="24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0BC613D-7132-BC1F-484A-5DE37F43A2A8}"/>
                    </a:ext>
                  </a:extLst>
                </p14:cNvPr>
                <p14:cNvContentPartPr/>
                <p14:nvPr/>
              </p14:nvContentPartPr>
              <p14:xfrm>
                <a:off x="9698213" y="1019757"/>
                <a:ext cx="125280" cy="421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0BC613D-7132-BC1F-484A-5DE37F43A2A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690653" y="1012197"/>
                  <a:ext cx="1400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5ECFAFA-C2B0-902D-0AA8-07E8115B578B}"/>
                    </a:ext>
                  </a:extLst>
                </p14:cNvPr>
                <p14:cNvContentPartPr/>
                <p14:nvPr/>
              </p14:nvContentPartPr>
              <p14:xfrm>
                <a:off x="9640253" y="1170237"/>
                <a:ext cx="31320" cy="943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5ECFAFA-C2B0-902D-0AA8-07E8115B578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632693" y="1162677"/>
                  <a:ext cx="464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1CC9BB0-73D8-5F77-F960-ABE590BFD882}"/>
                    </a:ext>
                  </a:extLst>
                </p14:cNvPr>
                <p14:cNvContentPartPr/>
                <p14:nvPr/>
              </p14:nvContentPartPr>
              <p14:xfrm>
                <a:off x="9619013" y="1186797"/>
                <a:ext cx="116640" cy="1245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1CC9BB0-73D8-5F77-F960-ABE590BFD88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611453" y="1179237"/>
                  <a:ext cx="1317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60D63BC-A377-F60A-E724-35C0B722E2B8}"/>
                    </a:ext>
                  </a:extLst>
                </p14:cNvPr>
                <p14:cNvContentPartPr/>
                <p14:nvPr/>
              </p14:nvContentPartPr>
              <p14:xfrm>
                <a:off x="9773453" y="1186077"/>
                <a:ext cx="28080" cy="986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60D63BC-A377-F60A-E724-35C0B722E2B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765893" y="1178517"/>
                  <a:ext cx="432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CF58F89-06BC-6AC5-F989-0B00E5FA75B4}"/>
                    </a:ext>
                  </a:extLst>
                </p14:cNvPr>
                <p14:cNvContentPartPr/>
                <p14:nvPr/>
              </p14:nvContentPartPr>
              <p14:xfrm>
                <a:off x="9793253" y="1242237"/>
                <a:ext cx="93600" cy="244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CF58F89-06BC-6AC5-F989-0B00E5FA75B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786053" y="1234677"/>
                  <a:ext cx="1087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2C346698-9B0D-CA3D-1127-96080FA5A67D}"/>
                    </a:ext>
                  </a:extLst>
                </p14:cNvPr>
                <p14:cNvContentPartPr/>
                <p14:nvPr/>
              </p14:nvContentPartPr>
              <p14:xfrm>
                <a:off x="9687773" y="1344837"/>
                <a:ext cx="175320" cy="986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2C346698-9B0D-CA3D-1127-96080FA5A67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680213" y="1337277"/>
                  <a:ext cx="1904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56673D4-9132-5E3F-D01F-A924EC12ADEE}"/>
                    </a:ext>
                  </a:extLst>
                </p14:cNvPr>
                <p14:cNvContentPartPr/>
                <p14:nvPr/>
              </p14:nvContentPartPr>
              <p14:xfrm>
                <a:off x="8798573" y="261237"/>
                <a:ext cx="523080" cy="7012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56673D4-9132-5E3F-D01F-A924EC12ADE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791013" y="253677"/>
                  <a:ext cx="538200" cy="71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5FEF98C9-E8C5-0FDC-4EBC-555CDDCF9FEC}"/>
              </a:ext>
            </a:extLst>
          </p:cNvPr>
          <p:cNvGrpSpPr/>
          <p:nvPr/>
        </p:nvGrpSpPr>
        <p:grpSpPr>
          <a:xfrm>
            <a:off x="-18517" y="2024511"/>
            <a:ext cx="2095920" cy="1603440"/>
            <a:chOff x="-18517" y="2024511"/>
            <a:chExt cx="2095920" cy="160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B205EC1-FAFE-1A34-7F2B-D7A9640890FE}"/>
                    </a:ext>
                  </a:extLst>
                </p14:cNvPr>
                <p14:cNvContentPartPr/>
                <p14:nvPr/>
              </p14:nvContentPartPr>
              <p14:xfrm>
                <a:off x="299723" y="2165271"/>
                <a:ext cx="99000" cy="295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B205EC1-FAFE-1A34-7F2B-D7A9640890F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92163" y="2158071"/>
                  <a:ext cx="1141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6399513-7E18-0A5C-5264-26D876E770F6}"/>
                    </a:ext>
                  </a:extLst>
                </p14:cNvPr>
                <p14:cNvContentPartPr/>
                <p14:nvPr/>
              </p14:nvContentPartPr>
              <p14:xfrm>
                <a:off x="247163" y="2024511"/>
                <a:ext cx="329400" cy="4449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6399513-7E18-0A5C-5264-26D876E770F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39603" y="2016951"/>
                  <a:ext cx="34452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AE81C80-FC3C-3254-4FAF-DA05F3F7CC93}"/>
                    </a:ext>
                  </a:extLst>
                </p14:cNvPr>
                <p14:cNvContentPartPr/>
                <p14:nvPr/>
              </p14:nvContentPartPr>
              <p14:xfrm>
                <a:off x="852683" y="2098311"/>
                <a:ext cx="180720" cy="3214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AE81C80-FC3C-3254-4FAF-DA05F3F7CC9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45483" y="2090751"/>
                  <a:ext cx="1958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1BB49A9-C735-BF23-020F-236A93D958ED}"/>
                    </a:ext>
                  </a:extLst>
                </p14:cNvPr>
                <p14:cNvContentPartPr/>
                <p14:nvPr/>
              </p14:nvContentPartPr>
              <p14:xfrm>
                <a:off x="1142123" y="2127831"/>
                <a:ext cx="57600" cy="4532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1BB49A9-C735-BF23-020F-236A93D958E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34563" y="2120271"/>
                  <a:ext cx="72720" cy="46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47A6B0FA-328C-0618-E2B3-E87F0C54895D}"/>
                    </a:ext>
                  </a:extLst>
                </p14:cNvPr>
                <p14:cNvContentPartPr/>
                <p14:nvPr/>
              </p14:nvContentPartPr>
              <p14:xfrm>
                <a:off x="142043" y="3078591"/>
                <a:ext cx="280440" cy="2692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47A6B0FA-328C-0618-E2B3-E87F0C54895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34483" y="3071031"/>
                  <a:ext cx="2955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A1CDE8F6-8151-024D-4F11-2070CBF814F2}"/>
                    </a:ext>
                  </a:extLst>
                </p14:cNvPr>
                <p14:cNvContentPartPr/>
                <p14:nvPr/>
              </p14:nvContentPartPr>
              <p14:xfrm>
                <a:off x="-18517" y="2732991"/>
                <a:ext cx="759960" cy="8949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A1CDE8F6-8151-024D-4F11-2070CBF814F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-26077" y="2725431"/>
                  <a:ext cx="775080" cy="90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5899818-4696-DF4E-7FF7-5009049D951A}"/>
                    </a:ext>
                  </a:extLst>
                </p14:cNvPr>
                <p14:cNvContentPartPr/>
                <p14:nvPr/>
              </p14:nvContentPartPr>
              <p14:xfrm>
                <a:off x="914963" y="3051231"/>
                <a:ext cx="172800" cy="475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5899818-4696-DF4E-7FF7-5009049D951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07403" y="3044031"/>
                  <a:ext cx="187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7B023AAE-FB9B-C065-0778-C9598B9C2347}"/>
                    </a:ext>
                  </a:extLst>
                </p14:cNvPr>
                <p14:cNvContentPartPr/>
                <p14:nvPr/>
              </p14:nvContentPartPr>
              <p14:xfrm>
                <a:off x="866363" y="3085431"/>
                <a:ext cx="206640" cy="1936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7B023AAE-FB9B-C065-0778-C9598B9C234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58803" y="3078231"/>
                  <a:ext cx="22176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E8559345-ADB0-64FD-69F7-586AAB8CEB98}"/>
                    </a:ext>
                  </a:extLst>
                </p14:cNvPr>
                <p14:cNvContentPartPr/>
                <p14:nvPr/>
              </p14:nvContentPartPr>
              <p14:xfrm>
                <a:off x="953843" y="3332031"/>
                <a:ext cx="44640" cy="1558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E8559345-ADB0-64FD-69F7-586AAB8CEB9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46283" y="3324831"/>
                  <a:ext cx="597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19FB176-F5FA-3C88-AA18-F8ED209E6CDA}"/>
                    </a:ext>
                  </a:extLst>
                </p14:cNvPr>
                <p14:cNvContentPartPr/>
                <p14:nvPr/>
              </p14:nvContentPartPr>
              <p14:xfrm>
                <a:off x="825683" y="3486831"/>
                <a:ext cx="299520" cy="417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19FB176-F5FA-3C88-AA18-F8ED209E6CD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18123" y="3479271"/>
                  <a:ext cx="3146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763F25F-0A44-53C5-C331-10F28609AC15}"/>
                    </a:ext>
                  </a:extLst>
                </p14:cNvPr>
                <p14:cNvContentPartPr/>
                <p14:nvPr/>
              </p14:nvContentPartPr>
              <p14:xfrm>
                <a:off x="1359563" y="3179391"/>
                <a:ext cx="115920" cy="104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763F25F-0A44-53C5-C331-10F28609AC1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352003" y="3171831"/>
                  <a:ext cx="1310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677552E2-B9B7-4F37-FB16-51EF036FC3BF}"/>
                    </a:ext>
                  </a:extLst>
                </p14:cNvPr>
                <p14:cNvContentPartPr/>
                <p14:nvPr/>
              </p14:nvContentPartPr>
              <p14:xfrm>
                <a:off x="1725683" y="2998311"/>
                <a:ext cx="137520" cy="3600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677552E2-B9B7-4F37-FB16-51EF036FC3B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718483" y="2990751"/>
                  <a:ext cx="15264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12354EB-AE92-6478-ECA4-8D0A2AEAE9A6}"/>
                    </a:ext>
                  </a:extLst>
                </p14:cNvPr>
                <p14:cNvContentPartPr/>
                <p14:nvPr/>
              </p14:nvContentPartPr>
              <p14:xfrm>
                <a:off x="1955003" y="3036111"/>
                <a:ext cx="7200" cy="1537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12354EB-AE92-6478-ECA4-8D0A2AEAE9A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947443" y="3028551"/>
                  <a:ext cx="22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54DB019B-993A-D1AB-7310-D7DC32985F26}"/>
                    </a:ext>
                  </a:extLst>
                </p14:cNvPr>
                <p14:cNvContentPartPr/>
                <p14:nvPr/>
              </p14:nvContentPartPr>
              <p14:xfrm>
                <a:off x="1952483" y="3196671"/>
                <a:ext cx="124920" cy="205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54DB019B-993A-D1AB-7310-D7DC32985F2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944923" y="3189111"/>
                  <a:ext cx="1400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440C3012-B820-4FEB-59CA-148D00BB5C8D}"/>
                    </a:ext>
                  </a:extLst>
                </p14:cNvPr>
                <p14:cNvContentPartPr/>
                <p14:nvPr/>
              </p14:nvContentPartPr>
              <p14:xfrm>
                <a:off x="1867523" y="3360471"/>
                <a:ext cx="99000" cy="1501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440C3012-B820-4FEB-59CA-148D00BB5C8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859963" y="3352911"/>
                  <a:ext cx="114120" cy="16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B7A8EAD8-8D6F-C84F-3820-FFC3924D5AD8}"/>
              </a:ext>
            </a:extLst>
          </p:cNvPr>
          <p:cNvGrpSpPr/>
          <p:nvPr/>
        </p:nvGrpSpPr>
        <p:grpSpPr>
          <a:xfrm>
            <a:off x="-18517" y="3871311"/>
            <a:ext cx="2671920" cy="1301400"/>
            <a:chOff x="-18517" y="3871311"/>
            <a:chExt cx="2671920" cy="130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679FC18F-FCC5-87F9-1BF5-426120BFD2F1}"/>
                    </a:ext>
                  </a:extLst>
                </p14:cNvPr>
                <p14:cNvContentPartPr/>
                <p14:nvPr/>
              </p14:nvContentPartPr>
              <p14:xfrm>
                <a:off x="111443" y="4275951"/>
                <a:ext cx="284760" cy="5612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679FC18F-FCC5-87F9-1BF5-426120BFD2F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3883" y="4268391"/>
                  <a:ext cx="299880" cy="57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F43A09B-923E-B36A-3098-26DD74544F8A}"/>
                    </a:ext>
                  </a:extLst>
                </p14:cNvPr>
                <p14:cNvContentPartPr/>
                <p14:nvPr/>
              </p14:nvContentPartPr>
              <p14:xfrm>
                <a:off x="-18517" y="3957351"/>
                <a:ext cx="886680" cy="8589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F43A09B-923E-B36A-3098-26DD74544F8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-26077" y="3949791"/>
                  <a:ext cx="901800" cy="87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59410732-8236-0115-9AA0-16FB9B2F5A07}"/>
                    </a:ext>
                  </a:extLst>
                </p14:cNvPr>
                <p14:cNvContentPartPr/>
                <p14:nvPr/>
              </p14:nvContentPartPr>
              <p14:xfrm>
                <a:off x="1093163" y="4235271"/>
                <a:ext cx="286200" cy="633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59410732-8236-0115-9AA0-16FB9B2F5A0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85603" y="4227711"/>
                  <a:ext cx="300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B9F04E83-12AB-140D-6E86-DF7B433A5865}"/>
                    </a:ext>
                  </a:extLst>
                </p14:cNvPr>
                <p14:cNvContentPartPr/>
                <p14:nvPr/>
              </p14:nvContentPartPr>
              <p14:xfrm>
                <a:off x="1100003" y="4468191"/>
                <a:ext cx="185040" cy="190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B9F04E83-12AB-140D-6E86-DF7B433A586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92443" y="4460631"/>
                  <a:ext cx="200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1E658BAF-D7B4-996C-009C-6491EA37BF76}"/>
                    </a:ext>
                  </a:extLst>
                </p14:cNvPr>
                <p14:cNvContentPartPr/>
                <p14:nvPr/>
              </p14:nvContentPartPr>
              <p14:xfrm>
                <a:off x="1189283" y="4530831"/>
                <a:ext cx="164520" cy="2289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1E658BAF-D7B4-996C-009C-6491EA37BF7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81723" y="4523271"/>
                  <a:ext cx="17928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4E472127-0469-AF0F-4A9C-C7339BEAC0AA}"/>
                    </a:ext>
                  </a:extLst>
                </p14:cNvPr>
                <p14:cNvContentPartPr/>
                <p14:nvPr/>
              </p14:nvContentPartPr>
              <p14:xfrm>
                <a:off x="1452443" y="4304751"/>
                <a:ext cx="34560" cy="3679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4E472127-0469-AF0F-4A9C-C7339BEAC0A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445243" y="4297191"/>
                  <a:ext cx="4932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5C459EE-02FB-00D1-AB73-247BA134B62A}"/>
                    </a:ext>
                  </a:extLst>
                </p14:cNvPr>
                <p14:cNvContentPartPr/>
                <p14:nvPr/>
              </p14:nvContentPartPr>
              <p14:xfrm>
                <a:off x="1479803" y="4441191"/>
                <a:ext cx="232920" cy="149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5C459EE-02FB-00D1-AB73-247BA134B62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472243" y="4433631"/>
                  <a:ext cx="2476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1A2E1B0-0E90-DEA3-02F6-A8D3931F4432}"/>
                    </a:ext>
                  </a:extLst>
                </p14:cNvPr>
                <p14:cNvContentPartPr/>
                <p14:nvPr/>
              </p14:nvContentPartPr>
              <p14:xfrm>
                <a:off x="1773203" y="4288911"/>
                <a:ext cx="210240" cy="676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1A2E1B0-0E90-DEA3-02F6-A8D3931F443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765643" y="4281351"/>
                  <a:ext cx="225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ADA33C9C-7D0A-258E-EEBA-A8CA3DEA109F}"/>
                    </a:ext>
                  </a:extLst>
                </p14:cNvPr>
                <p14:cNvContentPartPr/>
                <p14:nvPr/>
              </p14:nvContentPartPr>
              <p14:xfrm>
                <a:off x="1763123" y="4227711"/>
                <a:ext cx="232920" cy="4507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ADA33C9C-7D0A-258E-EEBA-A8CA3DEA109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755563" y="4220151"/>
                  <a:ext cx="247680" cy="46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CBB8427C-424F-B29E-DEB2-2F247CABA788}"/>
                    </a:ext>
                  </a:extLst>
                </p14:cNvPr>
                <p14:cNvContentPartPr/>
                <p14:nvPr/>
              </p14:nvContentPartPr>
              <p14:xfrm>
                <a:off x="2068403" y="4291431"/>
                <a:ext cx="34560" cy="2916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CBB8427C-424F-B29E-DEB2-2F247CABA78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060843" y="4283871"/>
                  <a:ext cx="4932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8E8473F-0A0A-330C-159A-6021EBEF8FCC}"/>
                    </a:ext>
                  </a:extLst>
                </p14:cNvPr>
                <p14:cNvContentPartPr/>
                <p14:nvPr/>
              </p14:nvContentPartPr>
              <p14:xfrm>
                <a:off x="2094323" y="4453071"/>
                <a:ext cx="109080" cy="547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8E8473F-0A0A-330C-159A-6021EBEF8FCC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086763" y="4445511"/>
                  <a:ext cx="1242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227652F-57C0-B7A9-B38F-67DD53B5595C}"/>
                    </a:ext>
                  </a:extLst>
                </p14:cNvPr>
                <p14:cNvContentPartPr/>
                <p14:nvPr/>
              </p14:nvContentPartPr>
              <p14:xfrm>
                <a:off x="600323" y="3871311"/>
                <a:ext cx="2053080" cy="13014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227652F-57C0-B7A9-B38F-67DD53B5595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92763" y="3863751"/>
                  <a:ext cx="2068200" cy="131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37" name="Input penna 136">
                <a:extLst>
                  <a:ext uri="{FF2B5EF4-FFF2-40B4-BE49-F238E27FC236}">
                    <a16:creationId xmlns:a16="http://schemas.microsoft.com/office/drawing/2014/main" id="{AEBDD3F6-2D96-C086-91CE-D7383ED846FC}"/>
                  </a:ext>
                </a:extLst>
              </p14:cNvPr>
              <p14:cNvContentPartPr/>
              <p14:nvPr/>
            </p14:nvContentPartPr>
            <p14:xfrm>
              <a:off x="5565803" y="3185871"/>
              <a:ext cx="1119240" cy="191520"/>
            </p14:xfrm>
          </p:contentPart>
        </mc:Choice>
        <mc:Fallback>
          <p:pic>
            <p:nvPicPr>
              <p:cNvPr id="137" name="Input penna 136">
                <a:extLst>
                  <a:ext uri="{FF2B5EF4-FFF2-40B4-BE49-F238E27FC236}">
                    <a16:creationId xmlns:a16="http://schemas.microsoft.com/office/drawing/2014/main" id="{AEBDD3F6-2D96-C086-91CE-D7383ED846FC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5558243" y="3178311"/>
                <a:ext cx="1134360" cy="20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3E60F-F458-0533-0D1F-651689789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CA2086-2300-C6C2-FB5F-A12A43989BC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24F5E0-67C5-585F-B1F1-D29AFFB862E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5C3C98-3286-CD5B-6C0F-B8B957D41CE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F5EA799-0EBE-D02B-E47E-F1734FC74FB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DAEFE58-EB66-7624-74BC-C21002EBD37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200DC1-9420-B3A6-85B7-0679B36480D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4FDAE8E-6CC9-1225-BC38-31A53E38A5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D70F2E0-575C-A233-E220-60E896685F0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C81D80D-4DA5-C882-B1FD-32A8CB138B4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F587746-0E65-8C43-BADA-C5BFDE27532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BE0A4EB-17C1-873A-3101-0076AF2462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525CE3-936A-D341-9C19-E39EC979871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0B7A263-61F6-81B1-2CEE-FC6B0F2A5B8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106E6AB-A7F8-FA1A-3E2F-421B664F199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83E6E2B-B42D-180C-BF89-A57AF2F0AEC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4AA2918-2EA6-2414-BB38-AE27B0DC01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5DB08C0-FA26-4FAE-4BAC-E635825BF8F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767D108-83DA-570B-949F-665FA4D6ECF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7C07547-6FC9-3EF6-6B4F-B6CAC69543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4719081-B891-1C7E-A9FC-555ED9B288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7E6BE2E-D0B6-31FC-DAB1-371B250EFA5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F1B0702-69D9-AB42-B97F-BC64D2638C0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B6C8878-604B-4479-FC2F-CAE5971DE7A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67CD595-2B6C-425E-4702-03127906691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4E673C6-DC35-41BF-38DA-D7C1F28A28D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156643-A1B0-978D-7E4A-15131F47C7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E819803-3526-2C7B-867F-F130F9CB38E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570D41D-BED5-CAFF-A95B-6422065F5D9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437695F-BBF2-6D6F-FBB2-E52B574322E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7B3E614-CC86-A16C-CD33-704BD324AB5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83CC4C8-A211-9195-C33C-B350248FF62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93F8D0C-953D-E3E9-4263-8029A38210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3C5ED3-9F95-0B97-8B2F-B33C45E88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5F42408-C560-3B78-C8F3-89A2E469B0F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43B76DF-7B7E-9242-41D1-2D76E2CAE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2D3365-0699-61E2-8CAB-E1D92DEED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A870D04-C3C2-3DF6-4093-12D1FE6E4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500" y="1282700"/>
            <a:ext cx="7239000" cy="4292600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DBD573B6-8857-1D47-5CBE-B31DE1A14E5F}"/>
              </a:ext>
            </a:extLst>
          </p:cNvPr>
          <p:cNvGrpSpPr/>
          <p:nvPr/>
        </p:nvGrpSpPr>
        <p:grpSpPr>
          <a:xfrm>
            <a:off x="4559685" y="-2490"/>
            <a:ext cx="1719720" cy="1542960"/>
            <a:chOff x="4559685" y="-2490"/>
            <a:chExt cx="1719720" cy="154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695A4FC-021D-9171-6BBB-9CCD68EF7B4C}"/>
                    </a:ext>
                  </a:extLst>
                </p14:cNvPr>
                <p14:cNvContentPartPr/>
                <p14:nvPr/>
              </p14:nvContentPartPr>
              <p14:xfrm>
                <a:off x="4991325" y="442830"/>
                <a:ext cx="6840" cy="333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695A4FC-021D-9171-6BBB-9CCD68EF7B4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83765" y="435270"/>
                  <a:ext cx="2196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2279B5B-EE55-2888-57F4-F6B19785CAA6}"/>
                    </a:ext>
                  </a:extLst>
                </p14:cNvPr>
                <p14:cNvContentPartPr/>
                <p14:nvPr/>
              </p14:nvContentPartPr>
              <p14:xfrm>
                <a:off x="4993125" y="352110"/>
                <a:ext cx="278640" cy="404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2279B5B-EE55-2888-57F4-F6B19785CAA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85565" y="344550"/>
                  <a:ext cx="29376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F66A2EB-C82E-2B42-C9DE-1BEE541771DE}"/>
                    </a:ext>
                  </a:extLst>
                </p14:cNvPr>
                <p14:cNvContentPartPr/>
                <p14:nvPr/>
              </p14:nvContentPartPr>
              <p14:xfrm>
                <a:off x="5379045" y="314310"/>
                <a:ext cx="62280" cy="339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F66A2EB-C82E-2B42-C9DE-1BEE541771D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371485" y="306750"/>
                  <a:ext cx="7704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99D5008-A836-3C51-4B40-7F6F6F43FEEA}"/>
                    </a:ext>
                  </a:extLst>
                </p14:cNvPr>
                <p14:cNvContentPartPr/>
                <p14:nvPr/>
              </p14:nvContentPartPr>
              <p14:xfrm>
                <a:off x="5366085" y="525990"/>
                <a:ext cx="133920" cy="69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99D5008-A836-3C51-4B40-7F6F6F43FEE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58525" y="518430"/>
                  <a:ext cx="149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AC7E34F-2721-73A6-AACC-54F02083E1B5}"/>
                    </a:ext>
                  </a:extLst>
                </p14:cNvPr>
                <p14:cNvContentPartPr/>
                <p14:nvPr/>
              </p14:nvContentPartPr>
              <p14:xfrm>
                <a:off x="5088885" y="924870"/>
                <a:ext cx="350280" cy="246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AC7E34F-2721-73A6-AACC-54F02083E1B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081325" y="917310"/>
                  <a:ext cx="3654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17DE8E8-DB31-16AD-4139-A902CFAEA29B}"/>
                    </a:ext>
                  </a:extLst>
                </p14:cNvPr>
                <p14:cNvContentPartPr/>
                <p14:nvPr/>
              </p14:nvContentPartPr>
              <p14:xfrm>
                <a:off x="4559685" y="-2490"/>
                <a:ext cx="1719720" cy="1542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17DE8E8-DB31-16AD-4139-A902CFAEA29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52125" y="-9690"/>
                  <a:ext cx="1734840" cy="1558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977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1C898-0A19-D6B3-987E-45D0F3D8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786E82-C1B9-4999-8D9B-CB9064FEBE0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761D1D-21EC-CD59-EC7D-C91601421E1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DF4A39-DFC6-2CAA-9F65-1D6BA3E0155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F4E6980-A587-C440-CCCA-4392719AF39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F771008-A385-4351-C2D4-D7FD1D19651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B4DEC2-727D-2797-6561-09E007D43F7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FFB8CC4-F688-B678-6097-0AE05D17B12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973BCE1-8812-60A0-0F19-CB6DD0C7F2C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F15C4BA-E2DA-558B-427F-958BF6D642B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A85B0DF-14DE-86A2-73C2-32D4E721047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D25DC04-0EEF-182D-E7D6-DC21DF1B7C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2A39B40-2681-4A20-1084-016E4FBCA2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489D2D2-D44A-FC28-4B0E-510584012EA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AC658FA-279D-E007-C2B1-D79326927C1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0B727B2-4155-5305-C162-1DBFEF063ED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E36E066-6C21-B080-5277-A27E16F82EE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8621DAD-1A83-1FEA-1E4B-CEEA541D54C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7A9FB50-33BE-5A5F-094A-88C641947CE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220F18C-D8FC-E3EF-9439-E4073F2D70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E7C0E61-D3C6-C4CA-F79E-C99C563157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BC2F280-FD66-68E9-4D92-CC9DF88C1B2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6C95C66-A875-7120-B017-7FAA80161F4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2655735-564B-5088-49B7-93066F8EBD8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3171821-3C45-EAAE-C318-C1429522890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37C57D1-07C3-3286-50E6-79BDF5C730E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FFE08A0-662C-0655-AFD0-D885BB8A67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2772794-28E2-9A7A-0E07-E0DFD07534E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D089BBB-C1C4-33B1-81AD-92DCC0D90AC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AB1F337-92D9-592D-21DC-DC3D01747DC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5CCF304-033E-E5A5-6897-B5F10EA4C38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E1D61E-D1F1-B092-6DB8-87C93C60F0F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01C6F7B-8053-9AA9-7A22-3E925635BB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C0C04F5-F43D-E0DF-85DC-FD567BD5D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1B5FCF-8542-4D0E-160B-EFAA96DF423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D6FFDAC-CBCE-970A-C5C5-3DBF0F5F5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15B6BD8-A75A-F91F-EA70-852B52950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0E6E840A-BAB0-48BB-C181-FCC602584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1257300"/>
            <a:ext cx="7010400" cy="4343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6609599-CE46-06D3-9417-24426876FA76}"/>
                  </a:ext>
                </a:extLst>
              </p14:cNvPr>
              <p14:cNvContentPartPr/>
              <p14:nvPr/>
            </p14:nvContentPartPr>
            <p14:xfrm>
              <a:off x="5338365" y="1842150"/>
              <a:ext cx="795240" cy="72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6609599-CE46-06D3-9417-24426876FA7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30805" y="1834590"/>
                <a:ext cx="810360" cy="8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727EBE84-43D1-F957-99FE-879AEFB10491}"/>
              </a:ext>
            </a:extLst>
          </p:cNvPr>
          <p:cNvGrpSpPr/>
          <p:nvPr/>
        </p:nvGrpSpPr>
        <p:grpSpPr>
          <a:xfrm>
            <a:off x="2047965" y="2328150"/>
            <a:ext cx="380160" cy="205200"/>
            <a:chOff x="2047965" y="2328150"/>
            <a:chExt cx="380160" cy="20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F1A415A-DB4D-2148-63B9-05141F76B794}"/>
                    </a:ext>
                  </a:extLst>
                </p14:cNvPr>
                <p14:cNvContentPartPr/>
                <p14:nvPr/>
              </p14:nvContentPartPr>
              <p14:xfrm>
                <a:off x="2047965" y="2403750"/>
                <a:ext cx="205920" cy="52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F1A415A-DB4D-2148-63B9-05141F76B79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40405" y="2396190"/>
                  <a:ext cx="2206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96EC22C-D35D-CC5B-9D2C-4EBE7C7E00A3}"/>
                    </a:ext>
                  </a:extLst>
                </p14:cNvPr>
                <p14:cNvContentPartPr/>
                <p14:nvPr/>
              </p14:nvContentPartPr>
              <p14:xfrm>
                <a:off x="2284845" y="2328150"/>
                <a:ext cx="143280" cy="205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96EC22C-D35D-CC5B-9D2C-4EBE7C7E00A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77285" y="2320590"/>
                  <a:ext cx="158400" cy="22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FB8DF12C-000E-2882-2900-02CDB10B0318}"/>
                  </a:ext>
                </a:extLst>
              </p14:cNvPr>
              <p14:cNvContentPartPr/>
              <p14:nvPr/>
            </p14:nvContentPartPr>
            <p14:xfrm>
              <a:off x="3819525" y="2582310"/>
              <a:ext cx="560520" cy="1018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FB8DF12C-000E-2882-2900-02CDB10B031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11965" y="2574750"/>
                <a:ext cx="575640" cy="11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9069FF32-40EF-4DFF-BF00-BCDC7143C412}"/>
              </a:ext>
            </a:extLst>
          </p:cNvPr>
          <p:cNvGrpSpPr/>
          <p:nvPr/>
        </p:nvGrpSpPr>
        <p:grpSpPr>
          <a:xfrm>
            <a:off x="663525" y="387030"/>
            <a:ext cx="987840" cy="290880"/>
            <a:chOff x="663525" y="387030"/>
            <a:chExt cx="987840" cy="29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5FB6F15-AB01-5980-212D-9F1F93CF2D91}"/>
                    </a:ext>
                  </a:extLst>
                </p14:cNvPr>
                <p14:cNvContentPartPr/>
                <p14:nvPr/>
              </p14:nvContentPartPr>
              <p14:xfrm>
                <a:off x="663525" y="419790"/>
                <a:ext cx="128520" cy="209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5FB6F15-AB01-5980-212D-9F1F93CF2D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55965" y="412230"/>
                  <a:ext cx="1436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D10C037-8CAB-83D0-27C5-5D504A7D5A5C}"/>
                    </a:ext>
                  </a:extLst>
                </p14:cNvPr>
                <p14:cNvContentPartPr/>
                <p14:nvPr/>
              </p14:nvContentPartPr>
              <p14:xfrm>
                <a:off x="879885" y="525270"/>
                <a:ext cx="114480" cy="105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D10C037-8CAB-83D0-27C5-5D504A7D5A5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72325" y="517710"/>
                  <a:ext cx="1296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13E7949-4995-F2EC-15EA-AF9310DCD18E}"/>
                    </a:ext>
                  </a:extLst>
                </p14:cNvPr>
                <p14:cNvContentPartPr/>
                <p14:nvPr/>
              </p14:nvContentPartPr>
              <p14:xfrm>
                <a:off x="1058805" y="477030"/>
                <a:ext cx="117360" cy="138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13E7949-4995-F2EC-15EA-AF9310DCD18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51245" y="469830"/>
                  <a:ext cx="1324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ABD9B3C-4BB8-9525-022C-64EBE310CDDB}"/>
                    </a:ext>
                  </a:extLst>
                </p14:cNvPr>
                <p14:cNvContentPartPr/>
                <p14:nvPr/>
              </p14:nvContentPartPr>
              <p14:xfrm>
                <a:off x="1256805" y="387030"/>
                <a:ext cx="82440" cy="290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ABD9B3C-4BB8-9525-022C-64EBE310CDD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249245" y="379470"/>
                  <a:ext cx="975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10311C6-4F12-D21C-842B-5D261BBB0548}"/>
                    </a:ext>
                  </a:extLst>
                </p14:cNvPr>
                <p14:cNvContentPartPr/>
                <p14:nvPr/>
              </p14:nvContentPartPr>
              <p14:xfrm>
                <a:off x="1381005" y="456150"/>
                <a:ext cx="47160" cy="134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10311C6-4F12-D21C-842B-5D261BBB054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373445" y="448590"/>
                  <a:ext cx="622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4F3AFE4-153E-44E9-39EC-282F440245D9}"/>
                    </a:ext>
                  </a:extLst>
                </p14:cNvPr>
                <p14:cNvContentPartPr/>
                <p14:nvPr/>
              </p14:nvContentPartPr>
              <p14:xfrm>
                <a:off x="1576485" y="425550"/>
                <a:ext cx="74880" cy="142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4F3AFE4-153E-44E9-39EC-282F440245D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68925" y="417990"/>
                  <a:ext cx="9000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4162AB48-552F-C943-2F0F-DF3BCC81CE61}"/>
              </a:ext>
            </a:extLst>
          </p:cNvPr>
          <p:cNvGrpSpPr/>
          <p:nvPr/>
        </p:nvGrpSpPr>
        <p:grpSpPr>
          <a:xfrm>
            <a:off x="2160765" y="310350"/>
            <a:ext cx="469080" cy="311760"/>
            <a:chOff x="2160765" y="310350"/>
            <a:chExt cx="469080" cy="31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17DE20C-2C1A-D146-2CCE-0A244A13730E}"/>
                    </a:ext>
                  </a:extLst>
                </p14:cNvPr>
                <p14:cNvContentPartPr/>
                <p14:nvPr/>
              </p14:nvContentPartPr>
              <p14:xfrm>
                <a:off x="2160765" y="395670"/>
                <a:ext cx="108720" cy="226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17DE20C-2C1A-D146-2CCE-0A244A13730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153205" y="388110"/>
                  <a:ext cx="1238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C817CE2-E272-7CFE-29F0-6491D2930936}"/>
                    </a:ext>
                  </a:extLst>
                </p14:cNvPr>
                <p14:cNvContentPartPr/>
                <p14:nvPr/>
              </p14:nvContentPartPr>
              <p14:xfrm>
                <a:off x="2334285" y="437790"/>
                <a:ext cx="88920" cy="100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C817CE2-E272-7CFE-29F0-6491D293093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26725" y="430230"/>
                  <a:ext cx="1040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16793D6-F183-62DE-B7A0-541A4258BDC1}"/>
                    </a:ext>
                  </a:extLst>
                </p14:cNvPr>
                <p14:cNvContentPartPr/>
                <p14:nvPr/>
              </p14:nvContentPartPr>
              <p14:xfrm>
                <a:off x="2478285" y="310350"/>
                <a:ext cx="32760" cy="231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16793D6-F183-62DE-B7A0-541A4258BDC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70725" y="302790"/>
                  <a:ext cx="475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EB675DB-1B34-55AB-7623-4DAC41EA1BC6}"/>
                    </a:ext>
                  </a:extLst>
                </p14:cNvPr>
                <p14:cNvContentPartPr/>
                <p14:nvPr/>
              </p14:nvContentPartPr>
              <p14:xfrm>
                <a:off x="2537325" y="424470"/>
                <a:ext cx="92520" cy="1324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EB675DB-1B34-55AB-7623-4DAC41EA1BC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529765" y="416910"/>
                  <a:ext cx="107640" cy="14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AE4C90B6-9E14-C8DD-A313-3841C0A0AA41}"/>
              </a:ext>
            </a:extLst>
          </p:cNvPr>
          <p:cNvGrpSpPr/>
          <p:nvPr/>
        </p:nvGrpSpPr>
        <p:grpSpPr>
          <a:xfrm>
            <a:off x="388845" y="1340310"/>
            <a:ext cx="645480" cy="520560"/>
            <a:chOff x="388845" y="1340310"/>
            <a:chExt cx="645480" cy="52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3995106-4F3E-D7B5-BCE0-078EE2372FC4}"/>
                    </a:ext>
                  </a:extLst>
                </p14:cNvPr>
                <p14:cNvContentPartPr/>
                <p14:nvPr/>
              </p14:nvContentPartPr>
              <p14:xfrm>
                <a:off x="416565" y="1340310"/>
                <a:ext cx="174600" cy="1976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3995106-4F3E-D7B5-BCE0-078EE2372FC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09005" y="1332750"/>
                  <a:ext cx="1897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6F8BF6C-F017-0F55-DC2E-B37927BE3BDD}"/>
                    </a:ext>
                  </a:extLst>
                </p14:cNvPr>
                <p14:cNvContentPartPr/>
                <p14:nvPr/>
              </p14:nvContentPartPr>
              <p14:xfrm>
                <a:off x="521685" y="1521030"/>
                <a:ext cx="10440" cy="914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6F8BF6C-F017-0F55-DC2E-B37927BE3BD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14125" y="1513470"/>
                  <a:ext cx="255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5587A84-17F8-4606-3FEF-2AFC2388538F}"/>
                    </a:ext>
                  </a:extLst>
                </p14:cNvPr>
                <p14:cNvContentPartPr/>
                <p14:nvPr/>
              </p14:nvContentPartPr>
              <p14:xfrm>
                <a:off x="388845" y="1616790"/>
                <a:ext cx="239040" cy="367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5587A84-17F8-4606-3FEF-2AFC2388538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1645" y="1609230"/>
                  <a:ext cx="2541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AFA79B4-B9B5-B6A1-61A0-7787087141D9}"/>
                    </a:ext>
                  </a:extLst>
                </p14:cNvPr>
                <p14:cNvContentPartPr/>
                <p14:nvPr/>
              </p14:nvContentPartPr>
              <p14:xfrm>
                <a:off x="434925" y="1680150"/>
                <a:ext cx="150480" cy="1807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AFA79B4-B9B5-B6A1-61A0-7787087141D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27365" y="1672590"/>
                  <a:ext cx="1656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D8C2C35-2190-70E5-3BA3-0B571D41E51D}"/>
                    </a:ext>
                  </a:extLst>
                </p14:cNvPr>
                <p14:cNvContentPartPr/>
                <p14:nvPr/>
              </p14:nvContentPartPr>
              <p14:xfrm>
                <a:off x="485685" y="1746390"/>
                <a:ext cx="176400" cy="730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D8C2C35-2190-70E5-3BA3-0B571D41E51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8125" y="1738830"/>
                  <a:ext cx="1915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0FEB8D9-59BE-63E5-9F62-B53FC9CC9801}"/>
                    </a:ext>
                  </a:extLst>
                </p14:cNvPr>
                <p14:cNvContentPartPr/>
                <p14:nvPr/>
              </p14:nvContentPartPr>
              <p14:xfrm>
                <a:off x="801765" y="1409790"/>
                <a:ext cx="12240" cy="183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0FEB8D9-59BE-63E5-9F62-B53FC9CC980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94205" y="1402230"/>
                  <a:ext cx="273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C2480737-9A4A-7621-BD2B-4D0E75EDA6E5}"/>
                    </a:ext>
                  </a:extLst>
                </p14:cNvPr>
                <p14:cNvContentPartPr/>
                <p14:nvPr/>
              </p14:nvContentPartPr>
              <p14:xfrm>
                <a:off x="804285" y="1405110"/>
                <a:ext cx="102600" cy="2149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C2480737-9A4A-7621-BD2B-4D0E75EDA6E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97085" y="1397550"/>
                  <a:ext cx="1177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9090C7D-3EDB-8CB6-208A-E08568083DAF}"/>
                    </a:ext>
                  </a:extLst>
                </p14:cNvPr>
                <p14:cNvContentPartPr/>
                <p14:nvPr/>
              </p14:nvContentPartPr>
              <p14:xfrm>
                <a:off x="976725" y="1364790"/>
                <a:ext cx="11520" cy="2314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9090C7D-3EDB-8CB6-208A-E08568083DA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69165" y="1357230"/>
                  <a:ext cx="266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313BA25-2BAE-83CE-464D-161C9FEED3F7}"/>
                    </a:ext>
                  </a:extLst>
                </p14:cNvPr>
                <p14:cNvContentPartPr/>
                <p14:nvPr/>
              </p14:nvContentPartPr>
              <p14:xfrm>
                <a:off x="987885" y="1512390"/>
                <a:ext cx="46440" cy="234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313BA25-2BAE-83CE-464D-161C9FEED3F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80325" y="1504830"/>
                  <a:ext cx="615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7C023A3-3547-AB14-BC17-76DB7B18ABF1}"/>
                    </a:ext>
                  </a:extLst>
                </p14:cNvPr>
                <p14:cNvContentPartPr/>
                <p14:nvPr/>
              </p14:nvContentPartPr>
              <p14:xfrm>
                <a:off x="881685" y="1698150"/>
                <a:ext cx="89640" cy="135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7C023A3-3547-AB14-BC17-76DB7B18ABF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74485" y="1690950"/>
                  <a:ext cx="10476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FC85DC72-879D-EBC0-D078-ACBF980E7E8C}"/>
              </a:ext>
            </a:extLst>
          </p:cNvPr>
          <p:cNvGrpSpPr/>
          <p:nvPr/>
        </p:nvGrpSpPr>
        <p:grpSpPr>
          <a:xfrm>
            <a:off x="1464165" y="1197030"/>
            <a:ext cx="819000" cy="526320"/>
            <a:chOff x="1464165" y="1197030"/>
            <a:chExt cx="819000" cy="52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989CFA5-C659-CFB3-BE2E-AC7CE5206AC8}"/>
                    </a:ext>
                  </a:extLst>
                </p14:cNvPr>
                <p14:cNvContentPartPr/>
                <p14:nvPr/>
              </p14:nvContentPartPr>
              <p14:xfrm>
                <a:off x="1464165" y="1197030"/>
                <a:ext cx="190080" cy="4489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989CFA5-C659-CFB3-BE2E-AC7CE5206AC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456605" y="1189470"/>
                  <a:ext cx="20520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95351FE-3EB9-B755-5D33-B4A51037B9F4}"/>
                    </a:ext>
                  </a:extLst>
                </p14:cNvPr>
                <p14:cNvContentPartPr/>
                <p14:nvPr/>
              </p14:nvContentPartPr>
              <p14:xfrm>
                <a:off x="1522845" y="1417350"/>
                <a:ext cx="122040" cy="1468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95351FE-3EB9-B755-5D33-B4A51037B9F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515285" y="1409790"/>
                  <a:ext cx="1371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95EABB9-43DB-A6A6-3997-2CFABDB5D94B}"/>
                    </a:ext>
                  </a:extLst>
                </p14:cNvPr>
                <p14:cNvContentPartPr/>
                <p14:nvPr/>
              </p14:nvContentPartPr>
              <p14:xfrm>
                <a:off x="1704285" y="1259310"/>
                <a:ext cx="25200" cy="3531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95EABB9-43DB-A6A6-3997-2CFABDB5D94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697085" y="1251750"/>
                  <a:ext cx="4032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BC8CD76-6069-F7B3-B221-4BF2961B8D1D}"/>
                    </a:ext>
                  </a:extLst>
                </p14:cNvPr>
                <p14:cNvContentPartPr/>
                <p14:nvPr/>
              </p14:nvContentPartPr>
              <p14:xfrm>
                <a:off x="1719045" y="1469190"/>
                <a:ext cx="126720" cy="367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BC8CD76-6069-F7B3-B221-4BF2961B8D1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711485" y="1461630"/>
                  <a:ext cx="1414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3E9EF0E6-6DF2-AEC0-B0A5-672BD7F60B77}"/>
                    </a:ext>
                  </a:extLst>
                </p14:cNvPr>
                <p14:cNvContentPartPr/>
                <p14:nvPr/>
              </p14:nvContentPartPr>
              <p14:xfrm>
                <a:off x="1873125" y="1251750"/>
                <a:ext cx="227880" cy="225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3E9EF0E6-6DF2-AEC0-B0A5-672BD7F60B7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865565" y="1244190"/>
                  <a:ext cx="24300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E44D526-ED29-33D4-FE6E-90FC7EFC69E4}"/>
                    </a:ext>
                  </a:extLst>
                </p14:cNvPr>
                <p14:cNvContentPartPr/>
                <p14:nvPr/>
              </p14:nvContentPartPr>
              <p14:xfrm>
                <a:off x="1891485" y="1501950"/>
                <a:ext cx="37080" cy="1288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E44D526-ED29-33D4-FE6E-90FC7EFC69E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883925" y="1494390"/>
                  <a:ext cx="522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E1834D4-6A53-6C62-FD28-990E197A51D7}"/>
                    </a:ext>
                  </a:extLst>
                </p14:cNvPr>
                <p14:cNvContentPartPr/>
                <p14:nvPr/>
              </p14:nvContentPartPr>
              <p14:xfrm>
                <a:off x="1999125" y="1488270"/>
                <a:ext cx="35280" cy="1105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E1834D4-6A53-6C62-FD28-990E197A51D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991565" y="1481070"/>
                  <a:ext cx="504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C479216-65A0-C993-68A0-C70D2C61537F}"/>
                    </a:ext>
                  </a:extLst>
                </p14:cNvPr>
                <p14:cNvContentPartPr/>
                <p14:nvPr/>
              </p14:nvContentPartPr>
              <p14:xfrm>
                <a:off x="1761525" y="1663590"/>
                <a:ext cx="521640" cy="597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C479216-65A0-C993-68A0-C70D2C61537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753965" y="1656030"/>
                  <a:ext cx="53676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DBFC71BB-73C3-A7CA-2DEF-42D0948F3454}"/>
              </a:ext>
            </a:extLst>
          </p:cNvPr>
          <p:cNvGrpSpPr/>
          <p:nvPr/>
        </p:nvGrpSpPr>
        <p:grpSpPr>
          <a:xfrm>
            <a:off x="3212325" y="-52170"/>
            <a:ext cx="1901880" cy="969840"/>
            <a:chOff x="3212325" y="-52170"/>
            <a:chExt cx="1901880" cy="96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2044976-E3EE-2BC2-2BE2-C3233963FAE1}"/>
                    </a:ext>
                  </a:extLst>
                </p14:cNvPr>
                <p14:cNvContentPartPr/>
                <p14:nvPr/>
              </p14:nvContentPartPr>
              <p14:xfrm>
                <a:off x="3212325" y="380550"/>
                <a:ext cx="25200" cy="202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2044976-E3EE-2BC2-2BE2-C3233963FAE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204765" y="372990"/>
                  <a:ext cx="403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167B671-FDFE-4605-58C1-213C79896572}"/>
                    </a:ext>
                  </a:extLst>
                </p14:cNvPr>
                <p14:cNvContentPartPr/>
                <p14:nvPr/>
              </p14:nvContentPartPr>
              <p14:xfrm>
                <a:off x="3894165" y="404310"/>
                <a:ext cx="143280" cy="182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167B671-FDFE-4605-58C1-213C7989657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86605" y="396750"/>
                  <a:ext cx="1584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0FC67B8-D864-87DD-9B10-1DDD6969E8F7}"/>
                    </a:ext>
                  </a:extLst>
                </p14:cNvPr>
                <p14:cNvContentPartPr/>
                <p14:nvPr/>
              </p14:nvContentPartPr>
              <p14:xfrm>
                <a:off x="4091085" y="374790"/>
                <a:ext cx="128520" cy="162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0FC67B8-D864-87DD-9B10-1DDD6969E8F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083525" y="367230"/>
                  <a:ext cx="1436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ADB5CAD-A90F-A6B6-D72D-C3876016F112}"/>
                    </a:ext>
                  </a:extLst>
                </p14:cNvPr>
                <p14:cNvContentPartPr/>
                <p14:nvPr/>
              </p14:nvContentPartPr>
              <p14:xfrm>
                <a:off x="4298445" y="370830"/>
                <a:ext cx="96120" cy="253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ADB5CAD-A90F-A6B6-D72D-C3876016F11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290885" y="363270"/>
                  <a:ext cx="1112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A52BCC5-D69D-6B98-E972-96C6A144B41D}"/>
                    </a:ext>
                  </a:extLst>
                </p14:cNvPr>
                <p14:cNvContentPartPr/>
                <p14:nvPr/>
              </p14:nvContentPartPr>
              <p14:xfrm>
                <a:off x="4395285" y="275070"/>
                <a:ext cx="49320" cy="269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A52BCC5-D69D-6B98-E972-96C6A144B41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387725" y="267510"/>
                  <a:ext cx="640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08691FB-201E-9568-6A27-CA2030226A66}"/>
                    </a:ext>
                  </a:extLst>
                </p14:cNvPr>
                <p14:cNvContentPartPr/>
                <p14:nvPr/>
              </p14:nvContentPartPr>
              <p14:xfrm>
                <a:off x="4389525" y="446430"/>
                <a:ext cx="61920" cy="64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08691FB-201E-9568-6A27-CA2030226A6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381965" y="438870"/>
                  <a:ext cx="770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433E68F-4EE9-86FF-C1DD-4B7E3176C831}"/>
                    </a:ext>
                  </a:extLst>
                </p14:cNvPr>
                <p14:cNvContentPartPr/>
                <p14:nvPr/>
              </p14:nvContentPartPr>
              <p14:xfrm>
                <a:off x="4501125" y="272190"/>
                <a:ext cx="19800" cy="2505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433E68F-4EE9-86FF-C1DD-4B7E3176C83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493565" y="264630"/>
                  <a:ext cx="3492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11C8111-2B27-9895-0A30-D3676820A922}"/>
                    </a:ext>
                  </a:extLst>
                </p14:cNvPr>
                <p14:cNvContentPartPr/>
                <p14:nvPr/>
              </p14:nvContentPartPr>
              <p14:xfrm>
                <a:off x="4486365" y="429150"/>
                <a:ext cx="53640" cy="79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11C8111-2B27-9895-0A30-D3676820A92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478805" y="421590"/>
                  <a:ext cx="68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944E2D5-B2C1-EA1F-0A54-2C1B438A7967}"/>
                    </a:ext>
                  </a:extLst>
                </p14:cNvPr>
                <p14:cNvContentPartPr/>
                <p14:nvPr/>
              </p14:nvContentPartPr>
              <p14:xfrm>
                <a:off x="4602285" y="377310"/>
                <a:ext cx="12240" cy="216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944E2D5-B2C1-EA1F-0A54-2C1B438A796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595085" y="369750"/>
                  <a:ext cx="273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A1ECD16-10E6-8A51-4373-D284AAED2D1A}"/>
                    </a:ext>
                  </a:extLst>
                </p14:cNvPr>
                <p14:cNvContentPartPr/>
                <p14:nvPr/>
              </p14:nvContentPartPr>
              <p14:xfrm>
                <a:off x="3395565" y="-52170"/>
                <a:ext cx="1718640" cy="969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A1ECD16-10E6-8A51-4373-D284AAED2D1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88005" y="-59730"/>
                  <a:ext cx="1733760" cy="9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7FD7C8C8-EFAB-00FA-CCD0-86589609B462}"/>
              </a:ext>
            </a:extLst>
          </p:cNvPr>
          <p:cNvGrpSpPr/>
          <p:nvPr/>
        </p:nvGrpSpPr>
        <p:grpSpPr>
          <a:xfrm>
            <a:off x="23445" y="1342830"/>
            <a:ext cx="238680" cy="471600"/>
            <a:chOff x="23445" y="1342830"/>
            <a:chExt cx="238680" cy="47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3D811670-5B10-045F-CED7-67DD2935B0EB}"/>
                    </a:ext>
                  </a:extLst>
                </p14:cNvPr>
                <p14:cNvContentPartPr/>
                <p14:nvPr/>
              </p14:nvContentPartPr>
              <p14:xfrm>
                <a:off x="72045" y="1474950"/>
                <a:ext cx="92520" cy="2811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3D811670-5B10-045F-CED7-67DD2935B0E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4485" y="1467390"/>
                  <a:ext cx="10764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68DD8B9-BF7D-6734-669B-B8E1B35339EF}"/>
                    </a:ext>
                  </a:extLst>
                </p14:cNvPr>
                <p14:cNvContentPartPr/>
                <p14:nvPr/>
              </p14:nvContentPartPr>
              <p14:xfrm>
                <a:off x="23445" y="1342830"/>
                <a:ext cx="238680" cy="4716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68DD8B9-BF7D-6734-669B-B8E1B35339E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5885" y="1335270"/>
                  <a:ext cx="253440" cy="48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89559E7B-EDC6-0C57-5C11-376A79490257}"/>
              </a:ext>
            </a:extLst>
          </p:cNvPr>
          <p:cNvGrpSpPr/>
          <p:nvPr/>
        </p:nvGrpSpPr>
        <p:grpSpPr>
          <a:xfrm>
            <a:off x="-25155" y="2458470"/>
            <a:ext cx="476280" cy="583560"/>
            <a:chOff x="-25155" y="2458470"/>
            <a:chExt cx="476280" cy="58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A8648A39-1A6D-4466-DC55-202A248AD645}"/>
                    </a:ext>
                  </a:extLst>
                </p14:cNvPr>
                <p14:cNvContentPartPr/>
                <p14:nvPr/>
              </p14:nvContentPartPr>
              <p14:xfrm>
                <a:off x="92565" y="2611830"/>
                <a:ext cx="176400" cy="2487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A8648A39-1A6D-4466-DC55-202A248AD64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5005" y="2604270"/>
                  <a:ext cx="1915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4138DA9-ADC1-F976-2862-D749DF2942AB}"/>
                    </a:ext>
                  </a:extLst>
                </p14:cNvPr>
                <p14:cNvContentPartPr/>
                <p14:nvPr/>
              </p14:nvContentPartPr>
              <p14:xfrm>
                <a:off x="-25155" y="2458470"/>
                <a:ext cx="476280" cy="5835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4138DA9-ADC1-F976-2862-D749DF2942A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-32715" y="2450910"/>
                  <a:ext cx="491400" cy="59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59550A5A-BE93-7F92-90EE-6B33E54DCB27}"/>
                  </a:ext>
                </a:extLst>
              </p14:cNvPr>
              <p14:cNvContentPartPr/>
              <p14:nvPr/>
            </p14:nvContentPartPr>
            <p14:xfrm>
              <a:off x="716805" y="2652870"/>
              <a:ext cx="41760" cy="2340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59550A5A-BE93-7F92-90EE-6B33E54DCB27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709245" y="2645310"/>
                <a:ext cx="56880" cy="3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B5027A39-F77A-6AD1-EFDE-CFCAC893530C}"/>
              </a:ext>
            </a:extLst>
          </p:cNvPr>
          <p:cNvGrpSpPr/>
          <p:nvPr/>
        </p:nvGrpSpPr>
        <p:grpSpPr>
          <a:xfrm>
            <a:off x="1018125" y="3419670"/>
            <a:ext cx="360" cy="360"/>
            <a:chOff x="1018125" y="3419670"/>
            <a:chExt cx="36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2876D82-B790-023B-4E41-21E223554625}"/>
                    </a:ext>
                  </a:extLst>
                </p14:cNvPr>
                <p14:cNvContentPartPr/>
                <p14:nvPr/>
              </p14:nvContentPartPr>
              <p14:xfrm>
                <a:off x="1018125" y="3419670"/>
                <a:ext cx="360" cy="3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2876D82-B790-023B-4E41-21E22355462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10565" y="341211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E9634BE-A931-49E1-9B43-46CCF04D180E}"/>
                    </a:ext>
                  </a:extLst>
                </p14:cNvPr>
                <p14:cNvContentPartPr/>
                <p14:nvPr/>
              </p14:nvContentPartPr>
              <p14:xfrm>
                <a:off x="1018125" y="3419670"/>
                <a:ext cx="360" cy="3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E9634BE-A931-49E1-9B43-46CCF04D180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10565" y="341211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3ABEB960-0AFF-592B-22A7-D4E2F2892A3C}"/>
              </a:ext>
            </a:extLst>
          </p:cNvPr>
          <p:cNvGrpSpPr/>
          <p:nvPr/>
        </p:nvGrpSpPr>
        <p:grpSpPr>
          <a:xfrm>
            <a:off x="186525" y="3510030"/>
            <a:ext cx="635040" cy="654840"/>
            <a:chOff x="186525" y="3510030"/>
            <a:chExt cx="635040" cy="65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C433099E-95BD-13C6-2981-9D47A2FAE465}"/>
                    </a:ext>
                  </a:extLst>
                </p14:cNvPr>
                <p14:cNvContentPartPr/>
                <p14:nvPr/>
              </p14:nvContentPartPr>
              <p14:xfrm>
                <a:off x="211005" y="3510030"/>
                <a:ext cx="211320" cy="1893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C433099E-95BD-13C6-2981-9D47A2FAE46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03445" y="3502470"/>
                  <a:ext cx="2264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1DA275EB-6D46-B24D-67C3-B92855917AF6}"/>
                    </a:ext>
                  </a:extLst>
                </p14:cNvPr>
                <p14:cNvContentPartPr/>
                <p14:nvPr/>
              </p14:nvContentPartPr>
              <p14:xfrm>
                <a:off x="307125" y="3722790"/>
                <a:ext cx="360" cy="1173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1DA275EB-6D46-B24D-67C3-B92855917AF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99565" y="3715230"/>
                  <a:ext cx="154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C9C98D34-3411-E86C-1ED0-72136F438EDD}"/>
                    </a:ext>
                  </a:extLst>
                </p14:cNvPr>
                <p14:cNvContentPartPr/>
                <p14:nvPr/>
              </p14:nvContentPartPr>
              <p14:xfrm>
                <a:off x="186525" y="3808110"/>
                <a:ext cx="246240" cy="972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C9C98D34-3411-E86C-1ED0-72136F438ED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78965" y="3800550"/>
                  <a:ext cx="2613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5F787CE-5791-0D72-A467-65BCD249337A}"/>
                    </a:ext>
                  </a:extLst>
                </p14:cNvPr>
                <p14:cNvContentPartPr/>
                <p14:nvPr/>
              </p14:nvContentPartPr>
              <p14:xfrm>
                <a:off x="199125" y="4012230"/>
                <a:ext cx="155880" cy="1526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5F787CE-5791-0D72-A467-65BCD249337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91565" y="4004670"/>
                  <a:ext cx="1710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F7A2B0AD-EC22-DD7B-290F-D823015E3710}"/>
                    </a:ext>
                  </a:extLst>
                </p14:cNvPr>
                <p14:cNvContentPartPr/>
                <p14:nvPr/>
              </p14:nvContentPartPr>
              <p14:xfrm>
                <a:off x="264645" y="4007550"/>
                <a:ext cx="272880" cy="302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F7A2B0AD-EC22-DD7B-290F-D823015E371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57085" y="3999990"/>
                  <a:ext cx="2880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27DC37D-A009-74B7-F709-9E39C3516C13}"/>
                    </a:ext>
                  </a:extLst>
                </p14:cNvPr>
                <p14:cNvContentPartPr/>
                <p14:nvPr/>
              </p14:nvContentPartPr>
              <p14:xfrm>
                <a:off x="690165" y="3513270"/>
                <a:ext cx="118440" cy="2116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27DC37D-A009-74B7-F709-9E39C3516C1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82605" y="3505710"/>
                  <a:ext cx="1332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511E40BD-ACF3-0A41-325F-572D27574B9E}"/>
                    </a:ext>
                  </a:extLst>
                </p14:cNvPr>
                <p14:cNvContentPartPr/>
                <p14:nvPr/>
              </p14:nvContentPartPr>
              <p14:xfrm>
                <a:off x="551205" y="3738990"/>
                <a:ext cx="253800" cy="1152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511E40BD-ACF3-0A41-325F-572D27574B9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43645" y="3731430"/>
                  <a:ext cx="2685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EC2B7385-BC2E-CBDF-97B8-83F3E1644E85}"/>
                    </a:ext>
                  </a:extLst>
                </p14:cNvPr>
                <p14:cNvContentPartPr/>
                <p14:nvPr/>
              </p14:nvContentPartPr>
              <p14:xfrm>
                <a:off x="597285" y="3930870"/>
                <a:ext cx="224280" cy="1911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EC2B7385-BC2E-CBDF-97B8-83F3E1644E8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89725" y="3923310"/>
                  <a:ext cx="239400" cy="20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75ED0EBE-64F7-411E-CC9F-72ECE4249CD4}"/>
              </a:ext>
            </a:extLst>
          </p:cNvPr>
          <p:cNvGrpSpPr/>
          <p:nvPr/>
        </p:nvGrpSpPr>
        <p:grpSpPr>
          <a:xfrm>
            <a:off x="1172205" y="3553950"/>
            <a:ext cx="966240" cy="533880"/>
            <a:chOff x="1172205" y="3553950"/>
            <a:chExt cx="966240" cy="53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62CD5A7F-0595-07E4-37E3-9D8558B26750}"/>
                    </a:ext>
                  </a:extLst>
                </p14:cNvPr>
                <p14:cNvContentPartPr/>
                <p14:nvPr/>
              </p14:nvContentPartPr>
              <p14:xfrm>
                <a:off x="1172205" y="3553950"/>
                <a:ext cx="126720" cy="3607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62CD5A7F-0595-07E4-37E3-9D8558B2675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64645" y="3546390"/>
                  <a:ext cx="14148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4EAEFF0A-B2DA-815A-098D-FBEFFB958943}"/>
                    </a:ext>
                  </a:extLst>
                </p14:cNvPr>
                <p14:cNvContentPartPr/>
                <p14:nvPr/>
              </p14:nvContentPartPr>
              <p14:xfrm>
                <a:off x="1227285" y="3707310"/>
                <a:ext cx="104400" cy="1335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4EAEFF0A-B2DA-815A-098D-FBEFFB95894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219725" y="3699750"/>
                  <a:ext cx="1195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299EA5E-2CBC-6591-058C-DCEA868313D9}"/>
                    </a:ext>
                  </a:extLst>
                </p14:cNvPr>
                <p14:cNvContentPartPr/>
                <p14:nvPr/>
              </p14:nvContentPartPr>
              <p14:xfrm>
                <a:off x="1395045" y="3634590"/>
                <a:ext cx="6840" cy="2264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299EA5E-2CBC-6591-058C-DCEA868313D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387485" y="3627030"/>
                  <a:ext cx="219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4E2DFB6-0B84-56CB-E196-C5F49B6C76AA}"/>
                    </a:ext>
                  </a:extLst>
                </p14:cNvPr>
                <p14:cNvContentPartPr/>
                <p14:nvPr/>
              </p14:nvContentPartPr>
              <p14:xfrm>
                <a:off x="1405845" y="3723510"/>
                <a:ext cx="88920" cy="158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4E2DFB6-0B84-56CB-E196-C5F49B6C76A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398285" y="3716310"/>
                  <a:ext cx="1040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00A7C9EB-9CC5-625C-CA08-A9D94ADD97AB}"/>
                    </a:ext>
                  </a:extLst>
                </p14:cNvPr>
                <p14:cNvContentPartPr/>
                <p14:nvPr/>
              </p14:nvContentPartPr>
              <p14:xfrm>
                <a:off x="1535085" y="3617310"/>
                <a:ext cx="92520" cy="3254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00A7C9EB-9CC5-625C-CA08-A9D94ADD97A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527525" y="3609750"/>
                  <a:ext cx="1076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FC84DD2-EACE-C445-E2ED-56D3576250DD}"/>
                    </a:ext>
                  </a:extLst>
                </p14:cNvPr>
                <p14:cNvContentPartPr/>
                <p14:nvPr/>
              </p14:nvContentPartPr>
              <p14:xfrm>
                <a:off x="1687005" y="3610470"/>
                <a:ext cx="15120" cy="2631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FC84DD2-EACE-C445-E2ED-56D3576250D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679445" y="3602910"/>
                  <a:ext cx="3024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D1A2E1F-0E72-2DD6-761C-8974025E532F}"/>
                    </a:ext>
                  </a:extLst>
                </p14:cNvPr>
                <p14:cNvContentPartPr/>
                <p14:nvPr/>
              </p14:nvContentPartPr>
              <p14:xfrm>
                <a:off x="1800405" y="3698670"/>
                <a:ext cx="20520" cy="1749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D1A2E1F-0E72-2DD6-761C-8974025E532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792845" y="3691110"/>
                  <a:ext cx="356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5B74C19A-B758-61A1-D5BA-7C4AD7F5BC22}"/>
                    </a:ext>
                  </a:extLst>
                </p14:cNvPr>
                <p14:cNvContentPartPr/>
                <p14:nvPr/>
              </p14:nvContentPartPr>
              <p14:xfrm>
                <a:off x="1808685" y="3605070"/>
                <a:ext cx="100800" cy="3412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5B74C19A-B758-61A1-D5BA-7C4AD7F5BC2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801125" y="3597510"/>
                  <a:ext cx="11592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7D802EA-E0D1-A9AB-A95D-225A53159863}"/>
                    </a:ext>
                  </a:extLst>
                </p14:cNvPr>
                <p14:cNvContentPartPr/>
                <p14:nvPr/>
              </p14:nvContentPartPr>
              <p14:xfrm>
                <a:off x="2005605" y="3633510"/>
                <a:ext cx="132840" cy="2610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7D802EA-E0D1-A9AB-A95D-225A5315986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998045" y="3625950"/>
                  <a:ext cx="1479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056AC0CE-F329-F9B0-0DBF-CF98FA3BF293}"/>
                    </a:ext>
                  </a:extLst>
                </p14:cNvPr>
                <p14:cNvContentPartPr/>
                <p14:nvPr/>
              </p14:nvContentPartPr>
              <p14:xfrm>
                <a:off x="1883205" y="3935550"/>
                <a:ext cx="141480" cy="1522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056AC0CE-F329-F9B0-0DBF-CF98FA3BF29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875645" y="3927990"/>
                  <a:ext cx="15624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o 187">
            <a:extLst>
              <a:ext uri="{FF2B5EF4-FFF2-40B4-BE49-F238E27FC236}">
                <a16:creationId xmlns:a16="http://schemas.microsoft.com/office/drawing/2014/main" id="{1120B97C-184C-889A-C722-5BBE2A924871}"/>
              </a:ext>
            </a:extLst>
          </p:cNvPr>
          <p:cNvGrpSpPr/>
          <p:nvPr/>
        </p:nvGrpSpPr>
        <p:grpSpPr>
          <a:xfrm>
            <a:off x="2327085" y="3493830"/>
            <a:ext cx="653400" cy="346320"/>
            <a:chOff x="2327085" y="3493830"/>
            <a:chExt cx="653400" cy="34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81BC4CEF-E6E2-A042-19CC-A22472D51550}"/>
                    </a:ext>
                  </a:extLst>
                </p14:cNvPr>
                <p14:cNvContentPartPr/>
                <p14:nvPr/>
              </p14:nvContentPartPr>
              <p14:xfrm>
                <a:off x="2327085" y="3533070"/>
                <a:ext cx="84240" cy="309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81BC4CEF-E6E2-A042-19CC-A22472D5155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319525" y="3525510"/>
                  <a:ext cx="99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BC6BC87-4F69-49FC-0962-5A0E9948527D}"/>
                    </a:ext>
                  </a:extLst>
                </p14:cNvPr>
                <p14:cNvContentPartPr/>
                <p14:nvPr/>
              </p14:nvContentPartPr>
              <p14:xfrm>
                <a:off x="2345445" y="3612630"/>
                <a:ext cx="53640" cy="79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BC6BC87-4F69-49FC-0962-5A0E9948527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337885" y="3605070"/>
                  <a:ext cx="68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EB9ECA52-6FB4-1B28-0411-0EA7844F0A6F}"/>
                    </a:ext>
                  </a:extLst>
                </p14:cNvPr>
                <p14:cNvContentPartPr/>
                <p14:nvPr/>
              </p14:nvContentPartPr>
              <p14:xfrm>
                <a:off x="2335365" y="3684270"/>
                <a:ext cx="86040" cy="1267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EB9ECA52-6FB4-1B28-0411-0EA7844F0A6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327805" y="3676710"/>
                  <a:ext cx="1011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E82B77FB-FD5E-890E-C275-6DC0CAFB4986}"/>
                    </a:ext>
                  </a:extLst>
                </p14:cNvPr>
                <p14:cNvContentPartPr/>
                <p14:nvPr/>
              </p14:nvContentPartPr>
              <p14:xfrm>
                <a:off x="2481885" y="3543510"/>
                <a:ext cx="39960" cy="2754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E82B77FB-FD5E-890E-C275-6DC0CAFB498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474325" y="3535950"/>
                  <a:ext cx="5508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D33D0E80-2755-C4EC-6DC5-1CFE05F34D70}"/>
                    </a:ext>
                  </a:extLst>
                </p14:cNvPr>
                <p14:cNvContentPartPr/>
                <p14:nvPr/>
              </p14:nvContentPartPr>
              <p14:xfrm>
                <a:off x="2495565" y="3658350"/>
                <a:ext cx="100800" cy="684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D33D0E80-2755-C4EC-6DC5-1CFE05F34D7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488365" y="3650790"/>
                  <a:ext cx="1159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E0060312-013A-E882-6157-53C77072E801}"/>
                    </a:ext>
                  </a:extLst>
                </p14:cNvPr>
                <p14:cNvContentPartPr/>
                <p14:nvPr/>
              </p14:nvContentPartPr>
              <p14:xfrm>
                <a:off x="2615445" y="3502110"/>
                <a:ext cx="32760" cy="2361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E0060312-013A-E882-6157-53C77072E80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607885" y="3494910"/>
                  <a:ext cx="475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DB5035B7-5CEB-B0F2-FA92-A66308289A19}"/>
                    </a:ext>
                  </a:extLst>
                </p14:cNvPr>
                <p14:cNvContentPartPr/>
                <p14:nvPr/>
              </p14:nvContentPartPr>
              <p14:xfrm>
                <a:off x="2707605" y="3493830"/>
                <a:ext cx="111960" cy="1486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DB5035B7-5CEB-B0F2-FA92-A66308289A1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700045" y="3486270"/>
                  <a:ext cx="1270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2B0D4987-BF27-B289-6385-F7C2E7F60075}"/>
                    </a:ext>
                  </a:extLst>
                </p14:cNvPr>
                <p14:cNvContentPartPr/>
                <p14:nvPr/>
              </p14:nvContentPartPr>
              <p14:xfrm>
                <a:off x="2756565" y="3621990"/>
                <a:ext cx="19800" cy="1375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2B0D4987-BF27-B289-6385-F7C2E7F6007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749005" y="3614430"/>
                  <a:ext cx="349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865E9918-68ED-00F6-C17E-E007F7DE7B5E}"/>
                    </a:ext>
                  </a:extLst>
                </p14:cNvPr>
                <p14:cNvContentPartPr/>
                <p14:nvPr/>
              </p14:nvContentPartPr>
              <p14:xfrm>
                <a:off x="2808045" y="3666270"/>
                <a:ext cx="14040" cy="684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865E9918-68ED-00F6-C17E-E007F7DE7B5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800485" y="3658710"/>
                  <a:ext cx="29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5B3AAC08-0E01-A798-20A2-80D0A8DF83B9}"/>
                    </a:ext>
                  </a:extLst>
                </p14:cNvPr>
                <p14:cNvContentPartPr/>
                <p14:nvPr/>
              </p14:nvContentPartPr>
              <p14:xfrm>
                <a:off x="2627325" y="3744750"/>
                <a:ext cx="353160" cy="954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5B3AAC08-0E01-A798-20A2-80D0A8DF83B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619765" y="3737190"/>
                  <a:ext cx="368280" cy="11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191" name="Input penna 190">
                <a:extLst>
                  <a:ext uri="{FF2B5EF4-FFF2-40B4-BE49-F238E27FC236}">
                    <a16:creationId xmlns:a16="http://schemas.microsoft.com/office/drawing/2014/main" id="{91F25AD9-7787-5AA5-33D5-DFF5905D6EAA}"/>
                  </a:ext>
                </a:extLst>
              </p14:cNvPr>
              <p14:cNvContentPartPr/>
              <p14:nvPr/>
            </p14:nvContentPartPr>
            <p14:xfrm>
              <a:off x="5325885" y="3401670"/>
              <a:ext cx="1086120" cy="156600"/>
            </p14:xfrm>
          </p:contentPart>
        </mc:Choice>
        <mc:Fallback>
          <p:pic>
            <p:nvPicPr>
              <p:cNvPr id="191" name="Input penna 190">
                <a:extLst>
                  <a:ext uri="{FF2B5EF4-FFF2-40B4-BE49-F238E27FC236}">
                    <a16:creationId xmlns:a16="http://schemas.microsoft.com/office/drawing/2014/main" id="{91F25AD9-7787-5AA5-33D5-DFF5905D6EAA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5318325" y="3394110"/>
                <a:ext cx="11012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0C8BDAA3-1C02-A3EB-7130-64CD2F023D18}"/>
                  </a:ext>
                </a:extLst>
              </p14:cNvPr>
              <p14:cNvContentPartPr/>
              <p14:nvPr/>
            </p14:nvContentPartPr>
            <p14:xfrm>
              <a:off x="247005" y="4340910"/>
              <a:ext cx="624960" cy="235080"/>
            </p14:xfrm>
          </p:contentPart>
        </mc:Choice>
        <mc:Fallback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0C8BDAA3-1C02-A3EB-7130-64CD2F023D18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239445" y="4333350"/>
                <a:ext cx="640080" cy="25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DC3B2C08-7266-96AE-EC3E-04ACDDD1BD22}"/>
              </a:ext>
            </a:extLst>
          </p:cNvPr>
          <p:cNvGrpSpPr/>
          <p:nvPr/>
        </p:nvGrpSpPr>
        <p:grpSpPr>
          <a:xfrm>
            <a:off x="6057045" y="173190"/>
            <a:ext cx="1636755" cy="1083240"/>
            <a:chOff x="6057045" y="173190"/>
            <a:chExt cx="1636755" cy="108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3074A0AD-5AB2-7363-5F69-7BD1F1B54EF6}"/>
                    </a:ext>
                  </a:extLst>
                </p14:cNvPr>
                <p14:cNvContentPartPr/>
                <p14:nvPr/>
              </p14:nvContentPartPr>
              <p14:xfrm>
                <a:off x="6649245" y="539670"/>
                <a:ext cx="252000" cy="453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3074A0AD-5AB2-7363-5F69-7BD1F1B54EF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641685" y="532110"/>
                  <a:ext cx="2667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58E68E5-5521-B9BE-9627-FA41485E7C40}"/>
                    </a:ext>
                  </a:extLst>
                </p14:cNvPr>
                <p14:cNvContentPartPr/>
                <p14:nvPr/>
              </p14:nvContentPartPr>
              <p14:xfrm>
                <a:off x="6708285" y="573150"/>
                <a:ext cx="185400" cy="2350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58E68E5-5521-B9BE-9627-FA41485E7C4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700725" y="565590"/>
                  <a:ext cx="20052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B96C5FE-254A-84C8-4596-15F5545F1A0D}"/>
                    </a:ext>
                  </a:extLst>
                </p14:cNvPr>
                <p14:cNvContentPartPr/>
                <p14:nvPr/>
              </p14:nvContentPartPr>
              <p14:xfrm>
                <a:off x="6815565" y="859710"/>
                <a:ext cx="10080" cy="1058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B96C5FE-254A-84C8-4596-15F5545F1A0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808005" y="852150"/>
                  <a:ext cx="252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451A6FA-AB29-F5C5-D856-EE5A564E6D7E}"/>
                    </a:ext>
                  </a:extLst>
                </p14:cNvPr>
                <p14:cNvContentPartPr/>
                <p14:nvPr/>
              </p14:nvContentPartPr>
              <p14:xfrm>
                <a:off x="6727725" y="909030"/>
                <a:ext cx="237960" cy="1234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451A6FA-AB29-F5C5-D856-EE5A564E6D7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720165" y="901470"/>
                  <a:ext cx="2530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8884C49-640A-CB1F-017D-F95D0D3ACB72}"/>
                    </a:ext>
                  </a:extLst>
                </p14:cNvPr>
                <p14:cNvContentPartPr/>
                <p14:nvPr/>
              </p14:nvContentPartPr>
              <p14:xfrm>
                <a:off x="6291045" y="693750"/>
                <a:ext cx="407520" cy="1112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8884C49-640A-CB1F-017D-F95D0D3ACB7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283485" y="686190"/>
                  <a:ext cx="422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3C0BFAAF-D19A-26B2-F9BF-38375D923133}"/>
                    </a:ext>
                  </a:extLst>
                </p14:cNvPr>
                <p14:cNvContentPartPr/>
                <p14:nvPr/>
              </p14:nvContentPartPr>
              <p14:xfrm>
                <a:off x="6057045" y="173190"/>
                <a:ext cx="1380960" cy="10832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3C0BFAAF-D19A-26B2-F9BF-38375D92313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049485" y="165630"/>
                  <a:ext cx="1396080" cy="10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E6B0E45-C788-06D9-01EB-0266E915BC56}"/>
                    </a:ext>
                  </a:extLst>
                </p14:cNvPr>
                <p14:cNvContentPartPr/>
                <p14:nvPr/>
              </p14:nvContentPartPr>
              <p14:xfrm>
                <a:off x="7521360" y="816090"/>
                <a:ext cx="84960" cy="158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E6B0E45-C788-06D9-01EB-0266E915BC5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513800" y="808530"/>
                  <a:ext cx="100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26EF89DB-9357-05A5-0898-DF6A288D2355}"/>
                    </a:ext>
                  </a:extLst>
                </p14:cNvPr>
                <p14:cNvContentPartPr/>
                <p14:nvPr/>
              </p14:nvContentPartPr>
              <p14:xfrm>
                <a:off x="7631880" y="746250"/>
                <a:ext cx="61920" cy="1681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26EF89DB-9357-05A5-0898-DF6A288D235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624320" y="738690"/>
                  <a:ext cx="77040" cy="18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205" name="Input penna 204">
                <a:extLst>
                  <a:ext uri="{FF2B5EF4-FFF2-40B4-BE49-F238E27FC236}">
                    <a16:creationId xmlns:a16="http://schemas.microsoft.com/office/drawing/2014/main" id="{7EC33F0B-ABB3-F865-5CA5-10FF84B3D959}"/>
                  </a:ext>
                </a:extLst>
              </p14:cNvPr>
              <p14:cNvContentPartPr/>
              <p14:nvPr/>
            </p14:nvContentPartPr>
            <p14:xfrm>
              <a:off x="7994760" y="477690"/>
              <a:ext cx="183600" cy="94320"/>
            </p14:xfrm>
          </p:contentPart>
        </mc:Choice>
        <mc:Fallback>
          <p:pic>
            <p:nvPicPr>
              <p:cNvPr id="205" name="Input penna 204">
                <a:extLst>
                  <a:ext uri="{FF2B5EF4-FFF2-40B4-BE49-F238E27FC236}">
                    <a16:creationId xmlns:a16="http://schemas.microsoft.com/office/drawing/2014/main" id="{7EC33F0B-ABB3-F865-5CA5-10FF84B3D959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7987200" y="470490"/>
                <a:ext cx="19872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210" name="Input penna 209">
                <a:extLst>
                  <a:ext uri="{FF2B5EF4-FFF2-40B4-BE49-F238E27FC236}">
                    <a16:creationId xmlns:a16="http://schemas.microsoft.com/office/drawing/2014/main" id="{640E7985-75A8-DBE9-3A11-B75A763F9F37}"/>
                  </a:ext>
                </a:extLst>
              </p14:cNvPr>
              <p14:cNvContentPartPr/>
              <p14:nvPr/>
            </p14:nvContentPartPr>
            <p14:xfrm>
              <a:off x="8052720" y="505410"/>
              <a:ext cx="147600" cy="226800"/>
            </p14:xfrm>
          </p:contentPart>
        </mc:Choice>
        <mc:Fallback>
          <p:pic>
            <p:nvPicPr>
              <p:cNvPr id="210" name="Input penna 209">
                <a:extLst>
                  <a:ext uri="{FF2B5EF4-FFF2-40B4-BE49-F238E27FC236}">
                    <a16:creationId xmlns:a16="http://schemas.microsoft.com/office/drawing/2014/main" id="{640E7985-75A8-DBE9-3A11-B75A763F9F37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8045160" y="497850"/>
                <a:ext cx="16272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3">
            <p14:nvContentPartPr>
              <p14:cNvPr id="211" name="Input penna 210">
                <a:extLst>
                  <a:ext uri="{FF2B5EF4-FFF2-40B4-BE49-F238E27FC236}">
                    <a16:creationId xmlns:a16="http://schemas.microsoft.com/office/drawing/2014/main" id="{94CE35AF-D15B-E24F-7358-D956ABF5C04E}"/>
                  </a:ext>
                </a:extLst>
              </p14:cNvPr>
              <p14:cNvContentPartPr/>
              <p14:nvPr/>
            </p14:nvContentPartPr>
            <p14:xfrm>
              <a:off x="8211120" y="549690"/>
              <a:ext cx="80640" cy="288000"/>
            </p14:xfrm>
          </p:contentPart>
        </mc:Choice>
        <mc:Fallback>
          <p:pic>
            <p:nvPicPr>
              <p:cNvPr id="211" name="Input penna 210">
                <a:extLst>
                  <a:ext uri="{FF2B5EF4-FFF2-40B4-BE49-F238E27FC236}">
                    <a16:creationId xmlns:a16="http://schemas.microsoft.com/office/drawing/2014/main" id="{94CE35AF-D15B-E24F-7358-D956ABF5C04E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8203560" y="542130"/>
                <a:ext cx="95760" cy="30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9" name="Gruppo 238">
            <a:extLst>
              <a:ext uri="{FF2B5EF4-FFF2-40B4-BE49-F238E27FC236}">
                <a16:creationId xmlns:a16="http://schemas.microsoft.com/office/drawing/2014/main" id="{91C2515E-4478-0F8F-5F3A-3F6671EC1955}"/>
              </a:ext>
            </a:extLst>
          </p:cNvPr>
          <p:cNvGrpSpPr/>
          <p:nvPr/>
        </p:nvGrpSpPr>
        <p:grpSpPr>
          <a:xfrm>
            <a:off x="8511720" y="451050"/>
            <a:ext cx="1288871" cy="462600"/>
            <a:chOff x="8511720" y="451050"/>
            <a:chExt cx="1288871" cy="46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B768F79-A483-4498-4124-6CE7B7BAA635}"/>
                    </a:ext>
                  </a:extLst>
                </p14:cNvPr>
                <p14:cNvContentPartPr/>
                <p14:nvPr/>
              </p14:nvContentPartPr>
              <p14:xfrm>
                <a:off x="8611080" y="534570"/>
                <a:ext cx="72360" cy="3790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B768F79-A483-4498-4124-6CE7B7BAA63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603520" y="527010"/>
                  <a:ext cx="8712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296D842-4367-CA2F-DB70-99EFF11C0F92}"/>
                    </a:ext>
                  </a:extLst>
                </p14:cNvPr>
                <p14:cNvContentPartPr/>
                <p14:nvPr/>
              </p14:nvContentPartPr>
              <p14:xfrm>
                <a:off x="8511720" y="635010"/>
                <a:ext cx="327240" cy="586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296D842-4367-CA2F-DB70-99EFF11C0F9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504160" y="627450"/>
                  <a:ext cx="342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AE9FC37B-D582-5600-6159-6C94253361FC}"/>
                    </a:ext>
                  </a:extLst>
                </p14:cNvPr>
                <p14:cNvContentPartPr/>
                <p14:nvPr/>
              </p14:nvContentPartPr>
              <p14:xfrm>
                <a:off x="8970360" y="451050"/>
                <a:ext cx="163440" cy="349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AE9FC37B-D582-5600-6159-6C94253361F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962800" y="443490"/>
                  <a:ext cx="178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FB2DE89-3675-C784-537D-A8944686AD58}"/>
                    </a:ext>
                  </a:extLst>
                </p14:cNvPr>
                <p14:cNvContentPartPr/>
                <p14:nvPr/>
              </p14:nvContentPartPr>
              <p14:xfrm>
                <a:off x="8826720" y="552570"/>
                <a:ext cx="210240" cy="1605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FB2DE89-3675-C784-537D-A8944686AD5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819160" y="545010"/>
                  <a:ext cx="2253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2D67762-77F9-52BF-7059-6D9A42A313E2}"/>
                    </a:ext>
                  </a:extLst>
                </p14:cNvPr>
                <p14:cNvContentPartPr/>
                <p14:nvPr/>
              </p14:nvContentPartPr>
              <p14:xfrm>
                <a:off x="8965680" y="730770"/>
                <a:ext cx="39960" cy="932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2D67762-77F9-52BF-7059-6D9A42A313E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958120" y="723570"/>
                  <a:ext cx="55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B9FC0E31-C144-C465-A016-F4EE0DFAEAC8}"/>
                    </a:ext>
                  </a:extLst>
                </p14:cNvPr>
                <p14:cNvContentPartPr/>
                <p14:nvPr/>
              </p14:nvContentPartPr>
              <p14:xfrm>
                <a:off x="8783160" y="824730"/>
                <a:ext cx="233280" cy="838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B9FC0E31-C144-C465-A016-F4EE0DFAEAC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775600" y="817170"/>
                  <a:ext cx="248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2DC28CFB-A4EC-F9F1-05D6-5EF3AB562CE9}"/>
                    </a:ext>
                  </a:extLst>
                </p14:cNvPr>
                <p14:cNvContentPartPr/>
                <p14:nvPr/>
              </p14:nvContentPartPr>
              <p14:xfrm>
                <a:off x="9263040" y="564090"/>
                <a:ext cx="52920" cy="2800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2DC28CFB-A4EC-F9F1-05D6-5EF3AB562CE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255840" y="556530"/>
                  <a:ext cx="680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1523073D-9ED1-701A-B47D-99B8B241D2CB}"/>
                    </a:ext>
                  </a:extLst>
                </p14:cNvPr>
                <p14:cNvContentPartPr/>
                <p14:nvPr/>
              </p14:nvContentPartPr>
              <p14:xfrm>
                <a:off x="9199680" y="680010"/>
                <a:ext cx="136800" cy="961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1523073D-9ED1-701A-B47D-99B8B241D2C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192120" y="672450"/>
                  <a:ext cx="1519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C30FFE51-C076-9619-F04F-BECB140A3D0A}"/>
                    </a:ext>
                  </a:extLst>
                </p14:cNvPr>
                <p14:cNvContentPartPr/>
                <p14:nvPr/>
              </p14:nvContentPartPr>
              <p14:xfrm>
                <a:off x="9424320" y="543210"/>
                <a:ext cx="79560" cy="309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C30FFE51-C076-9619-F04F-BECB140A3D0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416760" y="535650"/>
                  <a:ext cx="946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6C6443AA-5FC5-03BA-2099-14EDCC1A2ACF}"/>
                    </a:ext>
                  </a:extLst>
                </p14:cNvPr>
                <p14:cNvContentPartPr/>
                <p14:nvPr/>
              </p14:nvContentPartPr>
              <p14:xfrm>
                <a:off x="9412440" y="609090"/>
                <a:ext cx="99000" cy="482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6C6443AA-5FC5-03BA-2099-14EDCC1A2ACF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404880" y="601530"/>
                  <a:ext cx="1141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12312379-B0B8-D6BB-6326-12AB2DD3A8CB}"/>
                    </a:ext>
                  </a:extLst>
                </p14:cNvPr>
                <p14:cNvContentPartPr/>
                <p14:nvPr/>
              </p14:nvContentPartPr>
              <p14:xfrm>
                <a:off x="9384000" y="642930"/>
                <a:ext cx="109800" cy="1868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12312379-B0B8-D6BB-6326-12AB2DD3A8CB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376440" y="635370"/>
                  <a:ext cx="1249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80A2FCAA-0026-562E-0EC1-8292F927C628}"/>
                    </a:ext>
                  </a:extLst>
                </p14:cNvPr>
                <p14:cNvContentPartPr/>
                <p14:nvPr/>
              </p14:nvContentPartPr>
              <p14:xfrm>
                <a:off x="9399911" y="656627"/>
                <a:ext cx="79200" cy="1224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80A2FCAA-0026-562E-0EC1-8292F927C62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392351" y="649067"/>
                  <a:ext cx="943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7027DE23-9EDD-4F1C-EC37-C036FED4755F}"/>
                    </a:ext>
                  </a:extLst>
                </p14:cNvPr>
                <p14:cNvContentPartPr/>
                <p14:nvPr/>
              </p14:nvContentPartPr>
              <p14:xfrm>
                <a:off x="9530231" y="559787"/>
                <a:ext cx="50760" cy="21528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7027DE23-9EDD-4F1C-EC37-C036FED4755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522671" y="552227"/>
                  <a:ext cx="655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32211F9C-0C6A-B4F2-7A8A-305C556E95F5}"/>
                    </a:ext>
                  </a:extLst>
                </p14:cNvPr>
                <p14:cNvContentPartPr/>
                <p14:nvPr/>
              </p14:nvContentPartPr>
              <p14:xfrm>
                <a:off x="9552191" y="695867"/>
                <a:ext cx="39240" cy="3348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32211F9C-0C6A-B4F2-7A8A-305C556E95F5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544631" y="688307"/>
                  <a:ext cx="540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77A4801A-AB65-581B-B774-B5077305B893}"/>
                    </a:ext>
                  </a:extLst>
                </p14:cNvPr>
                <p14:cNvContentPartPr/>
                <p14:nvPr/>
              </p14:nvContentPartPr>
              <p14:xfrm>
                <a:off x="9608351" y="597227"/>
                <a:ext cx="19440" cy="12600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77A4801A-AB65-581B-B774-B5077305B89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600791" y="589667"/>
                  <a:ext cx="345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009AE2C-6607-43F7-7BBB-9D461E452008}"/>
                    </a:ext>
                  </a:extLst>
                </p14:cNvPr>
                <p14:cNvContentPartPr/>
                <p14:nvPr/>
              </p14:nvContentPartPr>
              <p14:xfrm>
                <a:off x="9750551" y="574547"/>
                <a:ext cx="50040" cy="666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009AE2C-6607-43F7-7BBB-9D461E45200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742991" y="566987"/>
                  <a:ext cx="651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83CD305D-1717-9BB8-BAEE-F8E5C359E82D}"/>
                    </a:ext>
                  </a:extLst>
                </p14:cNvPr>
                <p14:cNvContentPartPr/>
                <p14:nvPr/>
              </p14:nvContentPartPr>
              <p14:xfrm>
                <a:off x="9712751" y="693707"/>
                <a:ext cx="13320" cy="604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83CD305D-1717-9BB8-BAEE-F8E5C359E82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705191" y="686147"/>
                  <a:ext cx="284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D2C342C1-C99F-C8B1-E0BB-560192FD0B8C}"/>
                    </a:ext>
                  </a:extLst>
                </p14:cNvPr>
                <p14:cNvContentPartPr/>
                <p14:nvPr/>
              </p14:nvContentPartPr>
              <p14:xfrm>
                <a:off x="9772871" y="702707"/>
                <a:ext cx="9000" cy="489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D2C342C1-C99F-C8B1-E0BB-560192FD0B8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765311" y="695147"/>
                  <a:ext cx="241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12718058-CD64-4EC9-CCF4-674C06FB6060}"/>
                    </a:ext>
                  </a:extLst>
                </p14:cNvPr>
                <p14:cNvContentPartPr/>
                <p14:nvPr/>
              </p14:nvContentPartPr>
              <p14:xfrm>
                <a:off x="9642551" y="769307"/>
                <a:ext cx="155160" cy="3420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12718058-CD64-4EC9-CCF4-674C06FB606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634991" y="761747"/>
                  <a:ext cx="17028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0B974521-970C-8EAA-CF3C-6078A77700A3}"/>
              </a:ext>
            </a:extLst>
          </p:cNvPr>
          <p:cNvGrpSpPr/>
          <p:nvPr/>
        </p:nvGrpSpPr>
        <p:grpSpPr>
          <a:xfrm>
            <a:off x="481494" y="5212941"/>
            <a:ext cx="303480" cy="379080"/>
            <a:chOff x="481494" y="5212941"/>
            <a:chExt cx="303480" cy="37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8579EB34-E96C-3B18-ABDE-7A8CA2BC6120}"/>
                    </a:ext>
                  </a:extLst>
                </p14:cNvPr>
                <p14:cNvContentPartPr/>
                <p14:nvPr/>
              </p14:nvContentPartPr>
              <p14:xfrm>
                <a:off x="481494" y="5239221"/>
                <a:ext cx="202680" cy="18972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8579EB34-E96C-3B18-ABDE-7A8CA2BC612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73934" y="5231661"/>
                  <a:ext cx="2178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3D8DA430-B6EE-9884-05C7-64BA87E1F547}"/>
                    </a:ext>
                  </a:extLst>
                </p14:cNvPr>
                <p14:cNvContentPartPr/>
                <p14:nvPr/>
              </p14:nvContentPartPr>
              <p14:xfrm>
                <a:off x="775254" y="5212941"/>
                <a:ext cx="9720" cy="1540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3D8DA430-B6EE-9884-05C7-64BA87E1F54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67694" y="5205381"/>
                  <a:ext cx="248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A4649451-3398-66D4-969B-3CACC7315D54}"/>
                    </a:ext>
                  </a:extLst>
                </p14:cNvPr>
                <p14:cNvContentPartPr/>
                <p14:nvPr/>
              </p14:nvContentPartPr>
              <p14:xfrm>
                <a:off x="594534" y="5454141"/>
                <a:ext cx="185040" cy="1378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A4649451-3398-66D4-969B-3CACC7315D5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86974" y="5446581"/>
                  <a:ext cx="19980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621E8E5E-022E-EF93-61E0-1DA9FEDCD977}"/>
              </a:ext>
            </a:extLst>
          </p:cNvPr>
          <p:cNvGrpSpPr/>
          <p:nvPr/>
        </p:nvGrpSpPr>
        <p:grpSpPr>
          <a:xfrm>
            <a:off x="1108254" y="5152821"/>
            <a:ext cx="633600" cy="310680"/>
            <a:chOff x="1108254" y="5152821"/>
            <a:chExt cx="633600" cy="31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0912CEC7-E654-7921-AFEB-A67175424AFF}"/>
                    </a:ext>
                  </a:extLst>
                </p14:cNvPr>
                <p14:cNvContentPartPr/>
                <p14:nvPr/>
              </p14:nvContentPartPr>
              <p14:xfrm>
                <a:off x="1119054" y="5152821"/>
                <a:ext cx="133920" cy="93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0912CEC7-E654-7921-AFEB-A67175424AF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11494" y="5145261"/>
                  <a:ext cx="1490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F4F9241E-3E46-DD3C-F7A8-0BA3EFA2B08B}"/>
                    </a:ext>
                  </a:extLst>
                </p14:cNvPr>
                <p14:cNvContentPartPr/>
                <p14:nvPr/>
              </p14:nvContentPartPr>
              <p14:xfrm>
                <a:off x="1142094" y="5233461"/>
                <a:ext cx="77040" cy="1224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F4F9241E-3E46-DD3C-F7A8-0BA3EFA2B08B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134534" y="5225901"/>
                  <a:ext cx="921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0681A11D-A75F-6B38-E96F-26551F1FB157}"/>
                    </a:ext>
                  </a:extLst>
                </p14:cNvPr>
                <p14:cNvContentPartPr/>
                <p14:nvPr/>
              </p14:nvContentPartPr>
              <p14:xfrm>
                <a:off x="1108254" y="5309421"/>
                <a:ext cx="140040" cy="1112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0681A11D-A75F-6B38-E96F-26551F1FB15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100694" y="5301861"/>
                  <a:ext cx="1551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2E26FF46-C23D-F9C6-2555-BEA19CEF2184}"/>
                    </a:ext>
                  </a:extLst>
                </p14:cNvPr>
                <p14:cNvContentPartPr/>
                <p14:nvPr/>
              </p14:nvContentPartPr>
              <p14:xfrm>
                <a:off x="1305894" y="5231301"/>
                <a:ext cx="13680" cy="21168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2E26FF46-C23D-F9C6-2555-BEA19CEF2184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298334" y="5223741"/>
                  <a:ext cx="284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A2941E5B-7633-6EB9-D431-13E6E449C1EC}"/>
                    </a:ext>
                  </a:extLst>
                </p14:cNvPr>
                <p14:cNvContentPartPr/>
                <p14:nvPr/>
              </p14:nvContentPartPr>
              <p14:xfrm>
                <a:off x="1333974" y="5289981"/>
                <a:ext cx="99360" cy="547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A2941E5B-7633-6EB9-D431-13E6E449C1EC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326414" y="5282421"/>
                  <a:ext cx="1141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BD9ABAD8-72F0-D78F-7A44-C851E692D8F2}"/>
                    </a:ext>
                  </a:extLst>
                </p14:cNvPr>
                <p14:cNvContentPartPr/>
                <p14:nvPr/>
              </p14:nvContentPartPr>
              <p14:xfrm>
                <a:off x="1460694" y="5230581"/>
                <a:ext cx="90000" cy="363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BD9ABAD8-72F0-D78F-7A44-C851E692D8F2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453134" y="5223021"/>
                  <a:ext cx="1051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06749307-4068-6243-C64A-2D03768DB6B6}"/>
                    </a:ext>
                  </a:extLst>
                </p14:cNvPr>
                <p14:cNvContentPartPr/>
                <p14:nvPr/>
              </p14:nvContentPartPr>
              <p14:xfrm>
                <a:off x="1398774" y="5244981"/>
                <a:ext cx="139320" cy="2106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06749307-4068-6243-C64A-2D03768DB6B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391214" y="5237421"/>
                  <a:ext cx="1544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64D66882-8CD9-C98E-5C9E-1733640F9758}"/>
                    </a:ext>
                  </a:extLst>
                </p14:cNvPr>
                <p14:cNvContentPartPr/>
                <p14:nvPr/>
              </p14:nvContentPartPr>
              <p14:xfrm>
                <a:off x="1572654" y="5256861"/>
                <a:ext cx="29520" cy="20664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64D66882-8CD9-C98E-5C9E-1733640F975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565094" y="5249301"/>
                  <a:ext cx="446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D0BA38C0-92A7-DF24-230F-CDBF03E822B2}"/>
                    </a:ext>
                  </a:extLst>
                </p14:cNvPr>
                <p14:cNvContentPartPr/>
                <p14:nvPr/>
              </p14:nvContentPartPr>
              <p14:xfrm>
                <a:off x="1619094" y="5361621"/>
                <a:ext cx="122760" cy="316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D0BA38C0-92A7-DF24-230F-CDBF03E822B2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611534" y="5354061"/>
                  <a:ext cx="13788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9EE685E1-580C-52EF-AA35-D8C9EC92D7C6}"/>
              </a:ext>
            </a:extLst>
          </p:cNvPr>
          <p:cNvGrpSpPr/>
          <p:nvPr/>
        </p:nvGrpSpPr>
        <p:grpSpPr>
          <a:xfrm>
            <a:off x="90534" y="5931861"/>
            <a:ext cx="590760" cy="738360"/>
            <a:chOff x="90534" y="5931861"/>
            <a:chExt cx="590760" cy="73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406D13D3-0C33-96E0-4CD2-F62AACBB9ABF}"/>
                    </a:ext>
                  </a:extLst>
                </p14:cNvPr>
                <p14:cNvContentPartPr/>
                <p14:nvPr/>
              </p14:nvContentPartPr>
              <p14:xfrm>
                <a:off x="320934" y="6159021"/>
                <a:ext cx="117360" cy="27432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406D13D3-0C33-96E0-4CD2-F62AACBB9AB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13374" y="6151461"/>
                  <a:ext cx="13248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3AC632DD-7190-F340-E10D-1F2B46A5F41A}"/>
                    </a:ext>
                  </a:extLst>
                </p14:cNvPr>
                <p14:cNvContentPartPr/>
                <p14:nvPr/>
              </p14:nvContentPartPr>
              <p14:xfrm>
                <a:off x="90534" y="5931861"/>
                <a:ext cx="590760" cy="7383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3AC632DD-7190-F340-E10D-1F2B46A5F41A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2974" y="5924301"/>
                  <a:ext cx="605880" cy="75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1">
            <p14:nvContentPartPr>
              <p14:cNvPr id="260" name="Input penna 259">
                <a:extLst>
                  <a:ext uri="{FF2B5EF4-FFF2-40B4-BE49-F238E27FC236}">
                    <a16:creationId xmlns:a16="http://schemas.microsoft.com/office/drawing/2014/main" id="{EF288ED6-4AD1-F46E-26E2-52DB5FA1F0C8}"/>
                  </a:ext>
                </a:extLst>
              </p14:cNvPr>
              <p14:cNvContentPartPr/>
              <p14:nvPr/>
            </p14:nvContentPartPr>
            <p14:xfrm>
              <a:off x="1036974" y="6097101"/>
              <a:ext cx="180720" cy="148680"/>
            </p14:xfrm>
          </p:contentPart>
        </mc:Choice>
        <mc:Fallback>
          <p:pic>
            <p:nvPicPr>
              <p:cNvPr id="260" name="Input penna 259">
                <a:extLst>
                  <a:ext uri="{FF2B5EF4-FFF2-40B4-BE49-F238E27FC236}">
                    <a16:creationId xmlns:a16="http://schemas.microsoft.com/office/drawing/2014/main" id="{EF288ED6-4AD1-F46E-26E2-52DB5FA1F0C8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1029414" y="6089541"/>
                <a:ext cx="19548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261" name="Input penna 260">
                <a:extLst>
                  <a:ext uri="{FF2B5EF4-FFF2-40B4-BE49-F238E27FC236}">
                    <a16:creationId xmlns:a16="http://schemas.microsoft.com/office/drawing/2014/main" id="{57DA40A1-4388-AE21-C21B-F69812FA597B}"/>
                  </a:ext>
                </a:extLst>
              </p14:cNvPr>
              <p14:cNvContentPartPr/>
              <p14:nvPr/>
            </p14:nvContentPartPr>
            <p14:xfrm>
              <a:off x="1299414" y="6045621"/>
              <a:ext cx="7920" cy="196560"/>
            </p14:xfrm>
          </p:contentPart>
        </mc:Choice>
        <mc:Fallback>
          <p:pic>
            <p:nvPicPr>
              <p:cNvPr id="261" name="Input penna 260">
                <a:extLst>
                  <a:ext uri="{FF2B5EF4-FFF2-40B4-BE49-F238E27FC236}">
                    <a16:creationId xmlns:a16="http://schemas.microsoft.com/office/drawing/2014/main" id="{57DA40A1-4388-AE21-C21B-F69812FA597B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1291854" y="6038061"/>
                <a:ext cx="2304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262" name="Input penna 261">
                <a:extLst>
                  <a:ext uri="{FF2B5EF4-FFF2-40B4-BE49-F238E27FC236}">
                    <a16:creationId xmlns:a16="http://schemas.microsoft.com/office/drawing/2014/main" id="{269457DB-86B7-A01C-B851-3D5F2C3E39C1}"/>
                  </a:ext>
                </a:extLst>
              </p14:cNvPr>
              <p14:cNvContentPartPr/>
              <p14:nvPr/>
            </p14:nvContentPartPr>
            <p14:xfrm>
              <a:off x="1170174" y="6258741"/>
              <a:ext cx="158400" cy="218880"/>
            </p14:xfrm>
          </p:contentPart>
        </mc:Choice>
        <mc:Fallback>
          <p:pic>
            <p:nvPicPr>
              <p:cNvPr id="262" name="Input penna 261">
                <a:extLst>
                  <a:ext uri="{FF2B5EF4-FFF2-40B4-BE49-F238E27FC236}">
                    <a16:creationId xmlns:a16="http://schemas.microsoft.com/office/drawing/2014/main" id="{269457DB-86B7-A01C-B851-3D5F2C3E39C1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1162614" y="6251181"/>
                <a:ext cx="17352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7">
            <p14:nvContentPartPr>
              <p14:cNvPr id="263" name="Input penna 262">
                <a:extLst>
                  <a:ext uri="{FF2B5EF4-FFF2-40B4-BE49-F238E27FC236}">
                    <a16:creationId xmlns:a16="http://schemas.microsoft.com/office/drawing/2014/main" id="{8262D04A-7DF7-C31B-45F5-BE14F79E6D74}"/>
                  </a:ext>
                </a:extLst>
              </p14:cNvPr>
              <p14:cNvContentPartPr/>
              <p14:nvPr/>
            </p14:nvContentPartPr>
            <p14:xfrm>
              <a:off x="1477254" y="6076941"/>
              <a:ext cx="24120" cy="155880"/>
            </p14:xfrm>
          </p:contentPart>
        </mc:Choice>
        <mc:Fallback>
          <p:pic>
            <p:nvPicPr>
              <p:cNvPr id="263" name="Input penna 262">
                <a:extLst>
                  <a:ext uri="{FF2B5EF4-FFF2-40B4-BE49-F238E27FC236}">
                    <a16:creationId xmlns:a16="http://schemas.microsoft.com/office/drawing/2014/main" id="{8262D04A-7DF7-C31B-45F5-BE14F79E6D74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1469694" y="6069381"/>
                <a:ext cx="3888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9">
            <p14:nvContentPartPr>
              <p14:cNvPr id="264" name="Input penna 263">
                <a:extLst>
                  <a:ext uri="{FF2B5EF4-FFF2-40B4-BE49-F238E27FC236}">
                    <a16:creationId xmlns:a16="http://schemas.microsoft.com/office/drawing/2014/main" id="{62B10017-D794-6777-23EF-897DB2C30EE1}"/>
                  </a:ext>
                </a:extLst>
              </p14:cNvPr>
              <p14:cNvContentPartPr/>
              <p14:nvPr/>
            </p14:nvContentPartPr>
            <p14:xfrm>
              <a:off x="1442694" y="6051741"/>
              <a:ext cx="123120" cy="261360"/>
            </p14:xfrm>
          </p:contentPart>
        </mc:Choice>
        <mc:Fallback>
          <p:pic>
            <p:nvPicPr>
              <p:cNvPr id="264" name="Input penna 263">
                <a:extLst>
                  <a:ext uri="{FF2B5EF4-FFF2-40B4-BE49-F238E27FC236}">
                    <a16:creationId xmlns:a16="http://schemas.microsoft.com/office/drawing/2014/main" id="{62B10017-D794-6777-23EF-897DB2C30EE1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1435134" y="6044181"/>
                <a:ext cx="13824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1">
            <p14:nvContentPartPr>
              <p14:cNvPr id="265" name="Input penna 264">
                <a:extLst>
                  <a:ext uri="{FF2B5EF4-FFF2-40B4-BE49-F238E27FC236}">
                    <a16:creationId xmlns:a16="http://schemas.microsoft.com/office/drawing/2014/main" id="{4BCE2493-3339-5DD0-7BBB-08140F600992}"/>
                  </a:ext>
                </a:extLst>
              </p14:cNvPr>
              <p14:cNvContentPartPr/>
              <p14:nvPr/>
            </p14:nvContentPartPr>
            <p14:xfrm>
              <a:off x="1641414" y="6066141"/>
              <a:ext cx="27720" cy="204480"/>
            </p14:xfrm>
          </p:contentPart>
        </mc:Choice>
        <mc:Fallback>
          <p:pic>
            <p:nvPicPr>
              <p:cNvPr id="265" name="Input penna 264">
                <a:extLst>
                  <a:ext uri="{FF2B5EF4-FFF2-40B4-BE49-F238E27FC236}">
                    <a16:creationId xmlns:a16="http://schemas.microsoft.com/office/drawing/2014/main" id="{4BCE2493-3339-5DD0-7BBB-08140F600992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1633854" y="6058581"/>
                <a:ext cx="42840" cy="2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3">
            <p14:nvContentPartPr>
              <p14:cNvPr id="266" name="Input penna 265">
                <a:extLst>
                  <a:ext uri="{FF2B5EF4-FFF2-40B4-BE49-F238E27FC236}">
                    <a16:creationId xmlns:a16="http://schemas.microsoft.com/office/drawing/2014/main" id="{1D159C50-2011-C2AA-CFB8-0079F3011C8E}"/>
                  </a:ext>
                </a:extLst>
              </p14:cNvPr>
              <p14:cNvContentPartPr/>
              <p14:nvPr/>
            </p14:nvContentPartPr>
            <p14:xfrm>
              <a:off x="1693614" y="6176301"/>
              <a:ext cx="57600" cy="25920"/>
            </p14:xfrm>
          </p:contentPart>
        </mc:Choice>
        <mc:Fallback>
          <p:pic>
            <p:nvPicPr>
              <p:cNvPr id="266" name="Input penna 265">
                <a:extLst>
                  <a:ext uri="{FF2B5EF4-FFF2-40B4-BE49-F238E27FC236}">
                    <a16:creationId xmlns:a16="http://schemas.microsoft.com/office/drawing/2014/main" id="{1D159C50-2011-C2AA-CFB8-0079F3011C8E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1686054" y="6169101"/>
                <a:ext cx="727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5">
            <p14:nvContentPartPr>
              <p14:cNvPr id="267" name="Input penna 266">
                <a:extLst>
                  <a:ext uri="{FF2B5EF4-FFF2-40B4-BE49-F238E27FC236}">
                    <a16:creationId xmlns:a16="http://schemas.microsoft.com/office/drawing/2014/main" id="{E3B12129-15B5-FC29-5DA6-222628299281}"/>
                  </a:ext>
                </a:extLst>
              </p14:cNvPr>
              <p14:cNvContentPartPr/>
              <p14:nvPr/>
            </p14:nvContentPartPr>
            <p14:xfrm>
              <a:off x="1536654" y="6344061"/>
              <a:ext cx="246960" cy="183960"/>
            </p14:xfrm>
          </p:contentPart>
        </mc:Choice>
        <mc:Fallback>
          <p:pic>
            <p:nvPicPr>
              <p:cNvPr id="267" name="Input penna 266">
                <a:extLst>
                  <a:ext uri="{FF2B5EF4-FFF2-40B4-BE49-F238E27FC236}">
                    <a16:creationId xmlns:a16="http://schemas.microsoft.com/office/drawing/2014/main" id="{E3B12129-15B5-FC29-5DA6-222628299281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1529094" y="6336501"/>
                <a:ext cx="262080" cy="19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D8B72D08-84E5-7CA6-3580-9F4C7C6B4BC4}"/>
              </a:ext>
            </a:extLst>
          </p:cNvPr>
          <p:cNvGrpSpPr/>
          <p:nvPr/>
        </p:nvGrpSpPr>
        <p:grpSpPr>
          <a:xfrm>
            <a:off x="2134614" y="6002781"/>
            <a:ext cx="730080" cy="324360"/>
            <a:chOff x="2134614" y="6002781"/>
            <a:chExt cx="730080" cy="32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A7805B8C-2D47-5C89-1552-1CFB0AD94DFD}"/>
                    </a:ext>
                  </a:extLst>
                </p14:cNvPr>
                <p14:cNvContentPartPr/>
                <p14:nvPr/>
              </p14:nvContentPartPr>
              <p14:xfrm>
                <a:off x="2145054" y="6002781"/>
                <a:ext cx="127800" cy="1692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A7805B8C-2D47-5C89-1552-1CFB0AD94DF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137494" y="5995221"/>
                  <a:ext cx="1429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73204816-A2B8-8CA7-F3BF-2BA6918B9D23}"/>
                    </a:ext>
                  </a:extLst>
                </p14:cNvPr>
                <p14:cNvContentPartPr/>
                <p14:nvPr/>
              </p14:nvContentPartPr>
              <p14:xfrm>
                <a:off x="2143974" y="6084501"/>
                <a:ext cx="44280" cy="2628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73204816-A2B8-8CA7-F3BF-2BA6918B9D23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136414" y="6076941"/>
                  <a:ext cx="594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D654890D-75C4-1768-17B0-F6E4767CEBC8}"/>
                    </a:ext>
                  </a:extLst>
                </p14:cNvPr>
                <p14:cNvContentPartPr/>
                <p14:nvPr/>
              </p14:nvContentPartPr>
              <p14:xfrm>
                <a:off x="2134614" y="6169461"/>
                <a:ext cx="133920" cy="9900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D654890D-75C4-1768-17B0-F6E4767CEBC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127054" y="6162261"/>
                  <a:ext cx="149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79CD9227-CE0A-A25C-EC38-1C65ACFF0372}"/>
                    </a:ext>
                  </a:extLst>
                </p14:cNvPr>
                <p14:cNvContentPartPr/>
                <p14:nvPr/>
              </p14:nvContentPartPr>
              <p14:xfrm>
                <a:off x="2314974" y="6028341"/>
                <a:ext cx="60840" cy="2473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79CD9227-CE0A-A25C-EC38-1C65ACFF0372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307414" y="6020781"/>
                  <a:ext cx="7596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241A7137-2098-8A72-D5B8-239B8F72FF0E}"/>
                    </a:ext>
                  </a:extLst>
                </p14:cNvPr>
                <p14:cNvContentPartPr/>
                <p14:nvPr/>
              </p14:nvContentPartPr>
              <p14:xfrm>
                <a:off x="2339454" y="6138861"/>
                <a:ext cx="114120" cy="385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241A7137-2098-8A72-D5B8-239B8F72FF0E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331894" y="6131301"/>
                  <a:ext cx="129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ADDA1ADA-FCFE-9420-3ED8-61734C87D787}"/>
                    </a:ext>
                  </a:extLst>
                </p14:cNvPr>
                <p14:cNvContentPartPr/>
                <p14:nvPr/>
              </p14:nvContentPartPr>
              <p14:xfrm>
                <a:off x="2446014" y="6057501"/>
                <a:ext cx="48600" cy="2696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ADDA1ADA-FCFE-9420-3ED8-61734C87D787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2438454" y="6049941"/>
                  <a:ext cx="637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0FA167E5-0936-CDF5-EF08-E2DC50C7F63C}"/>
                    </a:ext>
                  </a:extLst>
                </p14:cNvPr>
                <p14:cNvContentPartPr/>
                <p14:nvPr/>
              </p14:nvContentPartPr>
              <p14:xfrm>
                <a:off x="2632134" y="6003501"/>
                <a:ext cx="137160" cy="1540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0FA167E5-0936-CDF5-EF08-E2DC50C7F63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624574" y="5995941"/>
                  <a:ext cx="1522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57109CB-36A5-2A19-ADFD-3C80149C2387}"/>
                    </a:ext>
                  </a:extLst>
                </p14:cNvPr>
                <p14:cNvContentPartPr/>
                <p14:nvPr/>
              </p14:nvContentPartPr>
              <p14:xfrm>
                <a:off x="2608014" y="6171261"/>
                <a:ext cx="46080" cy="1443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57109CB-36A5-2A19-ADFD-3C80149C238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600454" y="6163701"/>
                  <a:ext cx="612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E07887C9-4DBA-1946-4BDF-AAB588AE0A55}"/>
                    </a:ext>
                  </a:extLst>
                </p14:cNvPr>
                <p14:cNvContentPartPr/>
                <p14:nvPr/>
              </p14:nvContentPartPr>
              <p14:xfrm>
                <a:off x="2725014" y="6178821"/>
                <a:ext cx="5400" cy="849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E07887C9-4DBA-1946-4BDF-AAB588AE0A55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717454" y="6171261"/>
                  <a:ext cx="205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30A9069-0783-4FEA-5810-B391D55EA11C}"/>
                    </a:ext>
                  </a:extLst>
                </p14:cNvPr>
                <p14:cNvContentPartPr/>
                <p14:nvPr/>
              </p14:nvContentPartPr>
              <p14:xfrm>
                <a:off x="2570934" y="6237141"/>
                <a:ext cx="293760" cy="586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30A9069-0783-4FEA-5810-B391D55EA11C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563374" y="6229581"/>
                  <a:ext cx="30888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A5EF2281-F47C-53BF-8DB8-7BAB4FEC1E4B}"/>
              </a:ext>
            </a:extLst>
          </p:cNvPr>
          <p:cNvGrpSpPr/>
          <p:nvPr/>
        </p:nvGrpSpPr>
        <p:grpSpPr>
          <a:xfrm>
            <a:off x="3123894" y="5758341"/>
            <a:ext cx="903240" cy="799560"/>
            <a:chOff x="3123894" y="5758341"/>
            <a:chExt cx="903240" cy="79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3BED67F4-FD18-8B50-4466-5962AC5460F3}"/>
                    </a:ext>
                  </a:extLst>
                </p14:cNvPr>
                <p14:cNvContentPartPr/>
                <p14:nvPr/>
              </p14:nvContentPartPr>
              <p14:xfrm>
                <a:off x="3466254" y="6049581"/>
                <a:ext cx="299880" cy="2718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3BED67F4-FD18-8B50-4466-5962AC5460F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458694" y="6042021"/>
                  <a:ext cx="3146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0AFFDAD-E9C8-A956-6FAA-5C83B68E366E}"/>
                    </a:ext>
                  </a:extLst>
                </p14:cNvPr>
                <p14:cNvContentPartPr/>
                <p14:nvPr/>
              </p14:nvContentPartPr>
              <p14:xfrm>
                <a:off x="3123894" y="5758341"/>
                <a:ext cx="903240" cy="7995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0AFFDAD-E9C8-A956-6FAA-5C83B68E366E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116334" y="5750781"/>
                  <a:ext cx="918360" cy="81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1">
            <p14:nvContentPartPr>
              <p14:cNvPr id="290" name="Input penna 289">
                <a:extLst>
                  <a:ext uri="{FF2B5EF4-FFF2-40B4-BE49-F238E27FC236}">
                    <a16:creationId xmlns:a16="http://schemas.microsoft.com/office/drawing/2014/main" id="{F20962EC-7AE8-6375-C170-E12DA9A5DD9E}"/>
                  </a:ext>
                </a:extLst>
              </p14:cNvPr>
              <p14:cNvContentPartPr/>
              <p14:nvPr/>
            </p14:nvContentPartPr>
            <p14:xfrm>
              <a:off x="4620725" y="5967861"/>
              <a:ext cx="169560" cy="164520"/>
            </p14:xfrm>
          </p:contentPart>
        </mc:Choice>
        <mc:Fallback>
          <p:pic>
            <p:nvPicPr>
              <p:cNvPr id="290" name="Input penna 289">
                <a:extLst>
                  <a:ext uri="{FF2B5EF4-FFF2-40B4-BE49-F238E27FC236}">
                    <a16:creationId xmlns:a16="http://schemas.microsoft.com/office/drawing/2014/main" id="{F20962EC-7AE8-6375-C170-E12DA9A5DD9E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4613165" y="5960301"/>
                <a:ext cx="18468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3">
            <p14:nvContentPartPr>
              <p14:cNvPr id="291" name="Input penna 290">
                <a:extLst>
                  <a:ext uri="{FF2B5EF4-FFF2-40B4-BE49-F238E27FC236}">
                    <a16:creationId xmlns:a16="http://schemas.microsoft.com/office/drawing/2014/main" id="{EDE68F8C-A4E0-A474-EFA5-231E9F42EAB4}"/>
                  </a:ext>
                </a:extLst>
              </p14:cNvPr>
              <p14:cNvContentPartPr/>
              <p14:nvPr/>
            </p14:nvContentPartPr>
            <p14:xfrm>
              <a:off x="4911605" y="5907741"/>
              <a:ext cx="3240" cy="181440"/>
            </p14:xfrm>
          </p:contentPart>
        </mc:Choice>
        <mc:Fallback>
          <p:pic>
            <p:nvPicPr>
              <p:cNvPr id="291" name="Input penna 290">
                <a:extLst>
                  <a:ext uri="{FF2B5EF4-FFF2-40B4-BE49-F238E27FC236}">
                    <a16:creationId xmlns:a16="http://schemas.microsoft.com/office/drawing/2014/main" id="{EDE68F8C-A4E0-A474-EFA5-231E9F42EAB4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4904045" y="5900181"/>
                <a:ext cx="18360" cy="1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5">
            <p14:nvContentPartPr>
              <p14:cNvPr id="292" name="Input penna 291">
                <a:extLst>
                  <a:ext uri="{FF2B5EF4-FFF2-40B4-BE49-F238E27FC236}">
                    <a16:creationId xmlns:a16="http://schemas.microsoft.com/office/drawing/2014/main" id="{4339D755-911D-81E6-3309-7E5A01E6BE45}"/>
                  </a:ext>
                </a:extLst>
              </p14:cNvPr>
              <p14:cNvContentPartPr/>
              <p14:nvPr/>
            </p14:nvContentPartPr>
            <p14:xfrm>
              <a:off x="4738805" y="6136701"/>
              <a:ext cx="215640" cy="240480"/>
            </p14:xfrm>
          </p:contentPart>
        </mc:Choice>
        <mc:Fallback>
          <p:pic>
            <p:nvPicPr>
              <p:cNvPr id="292" name="Input penna 291">
                <a:extLst>
                  <a:ext uri="{FF2B5EF4-FFF2-40B4-BE49-F238E27FC236}">
                    <a16:creationId xmlns:a16="http://schemas.microsoft.com/office/drawing/2014/main" id="{4339D755-911D-81E6-3309-7E5A01E6BE45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4731245" y="6129141"/>
                <a:ext cx="23076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7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AD42BF9E-60F9-E2E8-7190-7D82742C3A98}"/>
                  </a:ext>
                </a:extLst>
              </p14:cNvPr>
              <p14:cNvContentPartPr/>
              <p14:nvPr/>
            </p14:nvContentPartPr>
            <p14:xfrm>
              <a:off x="5120405" y="5975781"/>
              <a:ext cx="107280" cy="21960"/>
            </p14:xfrm>
          </p:contentPart>
        </mc:Choice>
        <mc:Fallback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AD42BF9E-60F9-E2E8-7190-7D82742C3A98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5112845" y="5968221"/>
                <a:ext cx="12240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9">
            <p14:nvContentPartPr>
              <p14:cNvPr id="294" name="Input penna 293">
                <a:extLst>
                  <a:ext uri="{FF2B5EF4-FFF2-40B4-BE49-F238E27FC236}">
                    <a16:creationId xmlns:a16="http://schemas.microsoft.com/office/drawing/2014/main" id="{2A64F279-9659-AF74-3F67-A2E817B63B7F}"/>
                  </a:ext>
                </a:extLst>
              </p14:cNvPr>
              <p14:cNvContentPartPr/>
              <p14:nvPr/>
            </p14:nvContentPartPr>
            <p14:xfrm>
              <a:off x="5136245" y="6051021"/>
              <a:ext cx="101880" cy="29880"/>
            </p14:xfrm>
          </p:contentPart>
        </mc:Choice>
        <mc:Fallback>
          <p:pic>
            <p:nvPicPr>
              <p:cNvPr id="294" name="Input penna 293">
                <a:extLst>
                  <a:ext uri="{FF2B5EF4-FFF2-40B4-BE49-F238E27FC236}">
                    <a16:creationId xmlns:a16="http://schemas.microsoft.com/office/drawing/2014/main" id="{2A64F279-9659-AF74-3F67-A2E817B63B7F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5128685" y="6043461"/>
                <a:ext cx="11700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1">
            <p14:nvContentPartPr>
              <p14:cNvPr id="295" name="Input penna 294">
                <a:extLst>
                  <a:ext uri="{FF2B5EF4-FFF2-40B4-BE49-F238E27FC236}">
                    <a16:creationId xmlns:a16="http://schemas.microsoft.com/office/drawing/2014/main" id="{C22D6449-9374-E537-7A00-8DB08CCFA463}"/>
                  </a:ext>
                </a:extLst>
              </p14:cNvPr>
              <p14:cNvContentPartPr/>
              <p14:nvPr/>
            </p14:nvContentPartPr>
            <p14:xfrm>
              <a:off x="5151005" y="6120501"/>
              <a:ext cx="71640" cy="74160"/>
            </p14:xfrm>
          </p:contentPart>
        </mc:Choice>
        <mc:Fallback>
          <p:pic>
            <p:nvPicPr>
              <p:cNvPr id="295" name="Input penna 294">
                <a:extLst>
                  <a:ext uri="{FF2B5EF4-FFF2-40B4-BE49-F238E27FC236}">
                    <a16:creationId xmlns:a16="http://schemas.microsoft.com/office/drawing/2014/main" id="{C22D6449-9374-E537-7A00-8DB08CCFA463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5143445" y="6112941"/>
                <a:ext cx="8640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3">
            <p14:nvContentPartPr>
              <p14:cNvPr id="296" name="Input penna 295">
                <a:extLst>
                  <a:ext uri="{FF2B5EF4-FFF2-40B4-BE49-F238E27FC236}">
                    <a16:creationId xmlns:a16="http://schemas.microsoft.com/office/drawing/2014/main" id="{ADE7E019-1C25-79BE-9E27-91FFBA238794}"/>
                  </a:ext>
                </a:extLst>
              </p14:cNvPr>
              <p14:cNvContentPartPr/>
              <p14:nvPr/>
            </p14:nvContentPartPr>
            <p14:xfrm>
              <a:off x="5296805" y="5967141"/>
              <a:ext cx="19080" cy="215280"/>
            </p14:xfrm>
          </p:contentPart>
        </mc:Choice>
        <mc:Fallback>
          <p:pic>
            <p:nvPicPr>
              <p:cNvPr id="296" name="Input penna 295">
                <a:extLst>
                  <a:ext uri="{FF2B5EF4-FFF2-40B4-BE49-F238E27FC236}">
                    <a16:creationId xmlns:a16="http://schemas.microsoft.com/office/drawing/2014/main" id="{ADE7E019-1C25-79BE-9E27-91FFBA238794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5289245" y="5959581"/>
                <a:ext cx="3420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5">
            <p14:nvContentPartPr>
              <p14:cNvPr id="297" name="Input penna 296">
                <a:extLst>
                  <a:ext uri="{FF2B5EF4-FFF2-40B4-BE49-F238E27FC236}">
                    <a16:creationId xmlns:a16="http://schemas.microsoft.com/office/drawing/2014/main" id="{6FAF5DF6-D217-2DF5-B784-40FE5544E464}"/>
                  </a:ext>
                </a:extLst>
              </p14:cNvPr>
              <p14:cNvContentPartPr/>
              <p14:nvPr/>
            </p14:nvContentPartPr>
            <p14:xfrm>
              <a:off x="5287805" y="6047421"/>
              <a:ext cx="119520" cy="71280"/>
            </p14:xfrm>
          </p:contentPart>
        </mc:Choice>
        <mc:Fallback>
          <p:pic>
            <p:nvPicPr>
              <p:cNvPr id="297" name="Input penna 296">
                <a:extLst>
                  <a:ext uri="{FF2B5EF4-FFF2-40B4-BE49-F238E27FC236}">
                    <a16:creationId xmlns:a16="http://schemas.microsoft.com/office/drawing/2014/main" id="{6FAF5DF6-D217-2DF5-B784-40FE5544E464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5280245" y="6039861"/>
                <a:ext cx="13464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7">
            <p14:nvContentPartPr>
              <p14:cNvPr id="298" name="Input penna 297">
                <a:extLst>
                  <a:ext uri="{FF2B5EF4-FFF2-40B4-BE49-F238E27FC236}">
                    <a16:creationId xmlns:a16="http://schemas.microsoft.com/office/drawing/2014/main" id="{C591C15E-A885-82B2-253B-1282EE9E675D}"/>
                  </a:ext>
                </a:extLst>
              </p14:cNvPr>
              <p14:cNvContentPartPr/>
              <p14:nvPr/>
            </p14:nvContentPartPr>
            <p14:xfrm>
              <a:off x="5414885" y="5943741"/>
              <a:ext cx="115200" cy="201240"/>
            </p14:xfrm>
          </p:contentPart>
        </mc:Choice>
        <mc:Fallback>
          <p:pic>
            <p:nvPicPr>
              <p:cNvPr id="298" name="Input penna 297">
                <a:extLst>
                  <a:ext uri="{FF2B5EF4-FFF2-40B4-BE49-F238E27FC236}">
                    <a16:creationId xmlns:a16="http://schemas.microsoft.com/office/drawing/2014/main" id="{C591C15E-A885-82B2-253B-1282EE9E675D}"/>
                  </a:ext>
                </a:extLst>
              </p:cNvPr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5407325" y="5936181"/>
                <a:ext cx="13032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9">
            <p14:nvContentPartPr>
              <p14:cNvPr id="299" name="Input penna 298">
                <a:extLst>
                  <a:ext uri="{FF2B5EF4-FFF2-40B4-BE49-F238E27FC236}">
                    <a16:creationId xmlns:a16="http://schemas.microsoft.com/office/drawing/2014/main" id="{C4987469-1373-6F33-E4A6-4A62B1B0FA9B}"/>
                  </a:ext>
                </a:extLst>
              </p14:cNvPr>
              <p14:cNvContentPartPr/>
              <p14:nvPr/>
            </p14:nvContentPartPr>
            <p14:xfrm>
              <a:off x="5575805" y="5940141"/>
              <a:ext cx="45000" cy="191520"/>
            </p14:xfrm>
          </p:contentPart>
        </mc:Choice>
        <mc:Fallback>
          <p:pic>
            <p:nvPicPr>
              <p:cNvPr id="299" name="Input penna 298">
                <a:extLst>
                  <a:ext uri="{FF2B5EF4-FFF2-40B4-BE49-F238E27FC236}">
                    <a16:creationId xmlns:a16="http://schemas.microsoft.com/office/drawing/2014/main" id="{C4987469-1373-6F33-E4A6-4A62B1B0FA9B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5568245" y="5932581"/>
                <a:ext cx="60120" cy="2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1">
            <p14:nvContentPartPr>
              <p14:cNvPr id="300" name="Input penna 299">
                <a:extLst>
                  <a:ext uri="{FF2B5EF4-FFF2-40B4-BE49-F238E27FC236}">
                    <a16:creationId xmlns:a16="http://schemas.microsoft.com/office/drawing/2014/main" id="{FD97C0EC-A09E-D835-386B-8F03CFC215A1}"/>
                  </a:ext>
                </a:extLst>
              </p14:cNvPr>
              <p14:cNvContentPartPr/>
              <p14:nvPr/>
            </p14:nvContentPartPr>
            <p14:xfrm>
              <a:off x="5707565" y="5991261"/>
              <a:ext cx="43200" cy="213120"/>
            </p14:xfrm>
          </p:contentPart>
        </mc:Choice>
        <mc:Fallback>
          <p:pic>
            <p:nvPicPr>
              <p:cNvPr id="300" name="Input penna 299">
                <a:extLst>
                  <a:ext uri="{FF2B5EF4-FFF2-40B4-BE49-F238E27FC236}">
                    <a16:creationId xmlns:a16="http://schemas.microsoft.com/office/drawing/2014/main" id="{FD97C0EC-A09E-D835-386B-8F03CFC215A1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5700005" y="5983701"/>
                <a:ext cx="5832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3">
            <p14:nvContentPartPr>
              <p14:cNvPr id="301" name="Input penna 300">
                <a:extLst>
                  <a:ext uri="{FF2B5EF4-FFF2-40B4-BE49-F238E27FC236}">
                    <a16:creationId xmlns:a16="http://schemas.microsoft.com/office/drawing/2014/main" id="{49FCF979-88A0-F152-F79C-569845456C89}"/>
                  </a:ext>
                </a:extLst>
              </p14:cNvPr>
              <p14:cNvContentPartPr/>
              <p14:nvPr/>
            </p14:nvContentPartPr>
            <p14:xfrm>
              <a:off x="5721245" y="5956341"/>
              <a:ext cx="120240" cy="261000"/>
            </p14:xfrm>
          </p:contentPart>
        </mc:Choice>
        <mc:Fallback>
          <p:pic>
            <p:nvPicPr>
              <p:cNvPr id="301" name="Input penna 300">
                <a:extLst>
                  <a:ext uri="{FF2B5EF4-FFF2-40B4-BE49-F238E27FC236}">
                    <a16:creationId xmlns:a16="http://schemas.microsoft.com/office/drawing/2014/main" id="{49FCF979-88A0-F152-F79C-569845456C89}"/>
                  </a:ext>
                </a:extLst>
              </p:cNvPr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5713685" y="5948781"/>
                <a:ext cx="13536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5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D4522547-C834-F014-4F28-9F46858EC339}"/>
                  </a:ext>
                </a:extLst>
              </p14:cNvPr>
              <p14:cNvContentPartPr/>
              <p14:nvPr/>
            </p14:nvContentPartPr>
            <p14:xfrm>
              <a:off x="5901965" y="6001701"/>
              <a:ext cx="30960" cy="143640"/>
            </p14:xfrm>
          </p:contentPart>
        </mc:Choice>
        <mc:Fallback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D4522547-C834-F014-4F28-9F46858EC339}"/>
                  </a:ext>
                </a:extLst>
              </p:cNvPr>
              <p:cNvPicPr/>
              <p:nvPr/>
            </p:nvPicPr>
            <p:blipFill>
              <a:blip r:embed="rId316"/>
              <a:stretch>
                <a:fillRect/>
              </a:stretch>
            </p:blipFill>
            <p:spPr>
              <a:xfrm>
                <a:off x="5894405" y="5994141"/>
                <a:ext cx="4608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7">
            <p14:nvContentPartPr>
              <p14:cNvPr id="303" name="Input penna 302">
                <a:extLst>
                  <a:ext uri="{FF2B5EF4-FFF2-40B4-BE49-F238E27FC236}">
                    <a16:creationId xmlns:a16="http://schemas.microsoft.com/office/drawing/2014/main" id="{435A6874-C95B-78FA-FFED-C17B9561A2D3}"/>
                  </a:ext>
                </a:extLst>
              </p14:cNvPr>
              <p14:cNvContentPartPr/>
              <p14:nvPr/>
            </p14:nvContentPartPr>
            <p14:xfrm>
              <a:off x="5934005" y="6099261"/>
              <a:ext cx="41040" cy="17640"/>
            </p14:xfrm>
          </p:contentPart>
        </mc:Choice>
        <mc:Fallback>
          <p:pic>
            <p:nvPicPr>
              <p:cNvPr id="303" name="Input penna 302">
                <a:extLst>
                  <a:ext uri="{FF2B5EF4-FFF2-40B4-BE49-F238E27FC236}">
                    <a16:creationId xmlns:a16="http://schemas.microsoft.com/office/drawing/2014/main" id="{435A6874-C95B-78FA-FFED-C17B9561A2D3}"/>
                  </a:ext>
                </a:extLst>
              </p:cNvPr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5926445" y="6091701"/>
                <a:ext cx="5616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9">
            <p14:nvContentPartPr>
              <p14:cNvPr id="304" name="Input penna 303">
                <a:extLst>
                  <a:ext uri="{FF2B5EF4-FFF2-40B4-BE49-F238E27FC236}">
                    <a16:creationId xmlns:a16="http://schemas.microsoft.com/office/drawing/2014/main" id="{ABD91731-1CC1-A38F-7311-8F87BA9EC51C}"/>
                  </a:ext>
                </a:extLst>
              </p14:cNvPr>
              <p14:cNvContentPartPr/>
              <p14:nvPr/>
            </p14:nvContentPartPr>
            <p14:xfrm>
              <a:off x="5726645" y="6331461"/>
              <a:ext cx="202680" cy="100800"/>
            </p14:xfrm>
          </p:contentPart>
        </mc:Choice>
        <mc:Fallback>
          <p:pic>
            <p:nvPicPr>
              <p:cNvPr id="304" name="Input penna 303">
                <a:extLst>
                  <a:ext uri="{FF2B5EF4-FFF2-40B4-BE49-F238E27FC236}">
                    <a16:creationId xmlns:a16="http://schemas.microsoft.com/office/drawing/2014/main" id="{ABD91731-1CC1-A38F-7311-8F87BA9EC51C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5719085" y="6323901"/>
                <a:ext cx="21780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1">
            <p14:nvContentPartPr>
              <p14:cNvPr id="305" name="Input penna 304">
                <a:extLst>
                  <a:ext uri="{FF2B5EF4-FFF2-40B4-BE49-F238E27FC236}">
                    <a16:creationId xmlns:a16="http://schemas.microsoft.com/office/drawing/2014/main" id="{827D8D74-EF4D-3E79-480E-5715BE19945F}"/>
                  </a:ext>
                </a:extLst>
              </p14:cNvPr>
              <p14:cNvContentPartPr/>
              <p14:nvPr/>
            </p14:nvContentPartPr>
            <p14:xfrm>
              <a:off x="6372845" y="5990541"/>
              <a:ext cx="74880" cy="6120"/>
            </p14:xfrm>
          </p:contentPart>
        </mc:Choice>
        <mc:Fallback>
          <p:pic>
            <p:nvPicPr>
              <p:cNvPr id="305" name="Input penna 304">
                <a:extLst>
                  <a:ext uri="{FF2B5EF4-FFF2-40B4-BE49-F238E27FC236}">
                    <a16:creationId xmlns:a16="http://schemas.microsoft.com/office/drawing/2014/main" id="{827D8D74-EF4D-3E79-480E-5715BE19945F}"/>
                  </a:ext>
                </a:extLst>
              </p:cNvPr>
              <p:cNvPicPr/>
              <p:nvPr/>
            </p:nvPicPr>
            <p:blipFill>
              <a:blip r:embed="rId322"/>
              <a:stretch>
                <a:fillRect/>
              </a:stretch>
            </p:blipFill>
            <p:spPr>
              <a:xfrm>
                <a:off x="6365285" y="5983341"/>
                <a:ext cx="9000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3">
            <p14:nvContentPartPr>
              <p14:cNvPr id="306" name="Input penna 305">
                <a:extLst>
                  <a:ext uri="{FF2B5EF4-FFF2-40B4-BE49-F238E27FC236}">
                    <a16:creationId xmlns:a16="http://schemas.microsoft.com/office/drawing/2014/main" id="{827945DA-057A-220F-2F1A-3B9C89DD271A}"/>
                  </a:ext>
                </a:extLst>
              </p14:cNvPr>
              <p14:cNvContentPartPr/>
              <p14:nvPr/>
            </p14:nvContentPartPr>
            <p14:xfrm>
              <a:off x="6310565" y="6102141"/>
              <a:ext cx="103680" cy="18720"/>
            </p14:xfrm>
          </p:contentPart>
        </mc:Choice>
        <mc:Fallback>
          <p:pic>
            <p:nvPicPr>
              <p:cNvPr id="306" name="Input penna 305">
                <a:extLst>
                  <a:ext uri="{FF2B5EF4-FFF2-40B4-BE49-F238E27FC236}">
                    <a16:creationId xmlns:a16="http://schemas.microsoft.com/office/drawing/2014/main" id="{827945DA-057A-220F-2F1A-3B9C89DD271A}"/>
                  </a:ext>
                </a:extLst>
              </p:cNvPr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6303005" y="6094581"/>
                <a:ext cx="11880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5">
            <p14:nvContentPartPr>
              <p14:cNvPr id="307" name="Input penna 306">
                <a:extLst>
                  <a:ext uri="{FF2B5EF4-FFF2-40B4-BE49-F238E27FC236}">
                    <a16:creationId xmlns:a16="http://schemas.microsoft.com/office/drawing/2014/main" id="{4F1B5914-F7A1-F49B-2FE2-3C7C67E81751}"/>
                  </a:ext>
                </a:extLst>
              </p14:cNvPr>
              <p14:cNvContentPartPr/>
              <p14:nvPr/>
            </p14:nvContentPartPr>
            <p14:xfrm>
              <a:off x="6332885" y="6154701"/>
              <a:ext cx="120960" cy="106200"/>
            </p14:xfrm>
          </p:contentPart>
        </mc:Choice>
        <mc:Fallback>
          <p:pic>
            <p:nvPicPr>
              <p:cNvPr id="307" name="Input penna 306">
                <a:extLst>
                  <a:ext uri="{FF2B5EF4-FFF2-40B4-BE49-F238E27FC236}">
                    <a16:creationId xmlns:a16="http://schemas.microsoft.com/office/drawing/2014/main" id="{4F1B5914-F7A1-F49B-2FE2-3C7C67E81751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6325325" y="6147141"/>
                <a:ext cx="13608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7">
            <p14:nvContentPartPr>
              <p14:cNvPr id="308" name="Input penna 307">
                <a:extLst>
                  <a:ext uri="{FF2B5EF4-FFF2-40B4-BE49-F238E27FC236}">
                    <a16:creationId xmlns:a16="http://schemas.microsoft.com/office/drawing/2014/main" id="{7BA07A48-0A44-F4B1-A8CE-47277608F8E0}"/>
                  </a:ext>
                </a:extLst>
              </p14:cNvPr>
              <p14:cNvContentPartPr/>
              <p14:nvPr/>
            </p14:nvContentPartPr>
            <p14:xfrm>
              <a:off x="6474365" y="6021141"/>
              <a:ext cx="52560" cy="247320"/>
            </p14:xfrm>
          </p:contentPart>
        </mc:Choice>
        <mc:Fallback>
          <p:pic>
            <p:nvPicPr>
              <p:cNvPr id="308" name="Input penna 307">
                <a:extLst>
                  <a:ext uri="{FF2B5EF4-FFF2-40B4-BE49-F238E27FC236}">
                    <a16:creationId xmlns:a16="http://schemas.microsoft.com/office/drawing/2014/main" id="{7BA07A48-0A44-F4B1-A8CE-47277608F8E0}"/>
                  </a:ext>
                </a:extLst>
              </p:cNvPr>
              <p:cNvPicPr/>
              <p:nvPr/>
            </p:nvPicPr>
            <p:blipFill>
              <a:blip r:embed="rId328"/>
              <a:stretch>
                <a:fillRect/>
              </a:stretch>
            </p:blipFill>
            <p:spPr>
              <a:xfrm>
                <a:off x="6466805" y="6013581"/>
                <a:ext cx="6768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9">
            <p14:nvContentPartPr>
              <p14:cNvPr id="309" name="Input penna 308">
                <a:extLst>
                  <a:ext uri="{FF2B5EF4-FFF2-40B4-BE49-F238E27FC236}">
                    <a16:creationId xmlns:a16="http://schemas.microsoft.com/office/drawing/2014/main" id="{213F2D81-4D5B-9FCB-91E5-A04120B86D28}"/>
                  </a:ext>
                </a:extLst>
              </p14:cNvPr>
              <p14:cNvContentPartPr/>
              <p14:nvPr/>
            </p14:nvContentPartPr>
            <p14:xfrm>
              <a:off x="6544205" y="6175941"/>
              <a:ext cx="61920" cy="39960"/>
            </p14:xfrm>
          </p:contentPart>
        </mc:Choice>
        <mc:Fallback>
          <p:pic>
            <p:nvPicPr>
              <p:cNvPr id="309" name="Input penna 308">
                <a:extLst>
                  <a:ext uri="{FF2B5EF4-FFF2-40B4-BE49-F238E27FC236}">
                    <a16:creationId xmlns:a16="http://schemas.microsoft.com/office/drawing/2014/main" id="{213F2D81-4D5B-9FCB-91E5-A04120B86D28}"/>
                  </a:ext>
                </a:extLst>
              </p:cNvPr>
              <p:cNvPicPr/>
              <p:nvPr/>
            </p:nvPicPr>
            <p:blipFill>
              <a:blip r:embed="rId330"/>
              <a:stretch>
                <a:fillRect/>
              </a:stretch>
            </p:blipFill>
            <p:spPr>
              <a:xfrm>
                <a:off x="6536645" y="6168381"/>
                <a:ext cx="7704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1">
            <p14:nvContentPartPr>
              <p14:cNvPr id="310" name="Input penna 309">
                <a:extLst>
                  <a:ext uri="{FF2B5EF4-FFF2-40B4-BE49-F238E27FC236}">
                    <a16:creationId xmlns:a16="http://schemas.microsoft.com/office/drawing/2014/main" id="{57F46A3E-25B2-5DFB-2010-8C67AC393531}"/>
                  </a:ext>
                </a:extLst>
              </p14:cNvPr>
              <p14:cNvContentPartPr/>
              <p14:nvPr/>
            </p14:nvContentPartPr>
            <p14:xfrm>
              <a:off x="6612245" y="5979741"/>
              <a:ext cx="60120" cy="277560"/>
            </p14:xfrm>
          </p:contentPart>
        </mc:Choice>
        <mc:Fallback>
          <p:pic>
            <p:nvPicPr>
              <p:cNvPr id="310" name="Input penna 309">
                <a:extLst>
                  <a:ext uri="{FF2B5EF4-FFF2-40B4-BE49-F238E27FC236}">
                    <a16:creationId xmlns:a16="http://schemas.microsoft.com/office/drawing/2014/main" id="{57F46A3E-25B2-5DFB-2010-8C67AC393531}"/>
                  </a:ext>
                </a:extLst>
              </p:cNvPr>
              <p:cNvPicPr/>
              <p:nvPr/>
            </p:nvPicPr>
            <p:blipFill>
              <a:blip r:embed="rId332"/>
              <a:stretch>
                <a:fillRect/>
              </a:stretch>
            </p:blipFill>
            <p:spPr>
              <a:xfrm>
                <a:off x="6604685" y="5972181"/>
                <a:ext cx="7524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3">
            <p14:nvContentPartPr>
              <p14:cNvPr id="311" name="Input penna 310">
                <a:extLst>
                  <a:ext uri="{FF2B5EF4-FFF2-40B4-BE49-F238E27FC236}">
                    <a16:creationId xmlns:a16="http://schemas.microsoft.com/office/drawing/2014/main" id="{36A6F915-B8AE-CED5-2BF1-693D266E9E79}"/>
                  </a:ext>
                </a:extLst>
              </p14:cNvPr>
              <p14:cNvContentPartPr/>
              <p14:nvPr/>
            </p14:nvContentPartPr>
            <p14:xfrm>
              <a:off x="6758765" y="6029781"/>
              <a:ext cx="108000" cy="118440"/>
            </p14:xfrm>
          </p:contentPart>
        </mc:Choice>
        <mc:Fallback>
          <p:pic>
            <p:nvPicPr>
              <p:cNvPr id="311" name="Input penna 310">
                <a:extLst>
                  <a:ext uri="{FF2B5EF4-FFF2-40B4-BE49-F238E27FC236}">
                    <a16:creationId xmlns:a16="http://schemas.microsoft.com/office/drawing/2014/main" id="{36A6F915-B8AE-CED5-2BF1-693D266E9E79}"/>
                  </a:ext>
                </a:extLst>
              </p:cNvPr>
              <p:cNvPicPr/>
              <p:nvPr/>
            </p:nvPicPr>
            <p:blipFill>
              <a:blip r:embed="rId334"/>
              <a:stretch>
                <a:fillRect/>
              </a:stretch>
            </p:blipFill>
            <p:spPr>
              <a:xfrm>
                <a:off x="6751205" y="6022221"/>
                <a:ext cx="1227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5">
            <p14:nvContentPartPr>
              <p14:cNvPr id="312" name="Input penna 311">
                <a:extLst>
                  <a:ext uri="{FF2B5EF4-FFF2-40B4-BE49-F238E27FC236}">
                    <a16:creationId xmlns:a16="http://schemas.microsoft.com/office/drawing/2014/main" id="{770AD1EC-0B5E-6327-2E4C-8826DF786E6D}"/>
                  </a:ext>
                </a:extLst>
              </p14:cNvPr>
              <p14:cNvContentPartPr/>
              <p14:nvPr/>
            </p14:nvContentPartPr>
            <p14:xfrm>
              <a:off x="6754805" y="6193581"/>
              <a:ext cx="31320" cy="94680"/>
            </p14:xfrm>
          </p:contentPart>
        </mc:Choice>
        <mc:Fallback>
          <p:pic>
            <p:nvPicPr>
              <p:cNvPr id="312" name="Input penna 311">
                <a:extLst>
                  <a:ext uri="{FF2B5EF4-FFF2-40B4-BE49-F238E27FC236}">
                    <a16:creationId xmlns:a16="http://schemas.microsoft.com/office/drawing/2014/main" id="{770AD1EC-0B5E-6327-2E4C-8826DF786E6D}"/>
                  </a:ext>
                </a:extLst>
              </p:cNvPr>
              <p:cNvPicPr/>
              <p:nvPr/>
            </p:nvPicPr>
            <p:blipFill>
              <a:blip r:embed="rId336"/>
              <a:stretch>
                <a:fillRect/>
              </a:stretch>
            </p:blipFill>
            <p:spPr>
              <a:xfrm>
                <a:off x="6747605" y="6186021"/>
                <a:ext cx="4644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7">
            <p14:nvContentPartPr>
              <p14:cNvPr id="313" name="Input penna 312">
                <a:extLst>
                  <a:ext uri="{FF2B5EF4-FFF2-40B4-BE49-F238E27FC236}">
                    <a16:creationId xmlns:a16="http://schemas.microsoft.com/office/drawing/2014/main" id="{C96EA58B-6A60-FA74-CAAF-585DAD97F085}"/>
                  </a:ext>
                </a:extLst>
              </p14:cNvPr>
              <p14:cNvContentPartPr/>
              <p14:nvPr/>
            </p14:nvContentPartPr>
            <p14:xfrm>
              <a:off x="6821045" y="6212661"/>
              <a:ext cx="5400" cy="70200"/>
            </p14:xfrm>
          </p:contentPart>
        </mc:Choice>
        <mc:Fallback>
          <p:pic>
            <p:nvPicPr>
              <p:cNvPr id="313" name="Input penna 312">
                <a:extLst>
                  <a:ext uri="{FF2B5EF4-FFF2-40B4-BE49-F238E27FC236}">
                    <a16:creationId xmlns:a16="http://schemas.microsoft.com/office/drawing/2014/main" id="{C96EA58B-6A60-FA74-CAAF-585DAD97F085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6813485" y="6205101"/>
                <a:ext cx="2052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9">
            <p14:nvContentPartPr>
              <p14:cNvPr id="314" name="Input penna 313">
                <a:extLst>
                  <a:ext uri="{FF2B5EF4-FFF2-40B4-BE49-F238E27FC236}">
                    <a16:creationId xmlns:a16="http://schemas.microsoft.com/office/drawing/2014/main" id="{3C409D53-0E32-1FF9-E7A5-E12E53944B22}"/>
                  </a:ext>
                </a:extLst>
              </p14:cNvPr>
              <p14:cNvContentPartPr/>
              <p14:nvPr/>
            </p14:nvContentPartPr>
            <p14:xfrm>
              <a:off x="6674165" y="6337581"/>
              <a:ext cx="173520" cy="48960"/>
            </p14:xfrm>
          </p:contentPart>
        </mc:Choice>
        <mc:Fallback>
          <p:pic>
            <p:nvPicPr>
              <p:cNvPr id="314" name="Input penna 313">
                <a:extLst>
                  <a:ext uri="{FF2B5EF4-FFF2-40B4-BE49-F238E27FC236}">
                    <a16:creationId xmlns:a16="http://schemas.microsoft.com/office/drawing/2014/main" id="{3C409D53-0E32-1FF9-E7A5-E12E53944B22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6666605" y="6330021"/>
                <a:ext cx="188280" cy="6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535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412B5-1EA6-6BD5-E6E8-ABD7C6EB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AD8B1B-C766-50F0-7E7D-8AAA270EC00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4C76E-C26D-3B19-D408-A53A048A527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87DC3E-4E04-8B5C-2262-2AAB85ECF0E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A008D9C-51D7-0473-BD52-1F7FD636AC8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06FF3B9-A30B-128F-77E4-3AF139EC863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A16710-E031-17E7-4712-9C7FCA1D83B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EFCAD6A-ABA1-90E9-FCB6-7279F91F264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34C7CDD-89EF-9F31-83C5-FE1F572C976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656B70D-999A-4CDE-DD2B-6607303E7E1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67DDB4-3971-8361-4037-9EBFB9230D4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36B160A-A635-465A-7369-1FD5E02578A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304B059-4DA4-0116-8613-36AF79AB8F1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6A45A32-FDB9-9133-5A0B-02FD9E4E9B1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FB001EC-069A-37D1-7824-00CDC511BAF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8C59639-9852-3405-3BD4-A3B5EA28E82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D0705C-645D-FCB8-2DF3-76A037CC49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29B242B-45E9-BB39-614F-E68CE2B6CCB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D14F34B-0525-1724-7628-2757FBF4E87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3B52230-E420-DC90-A882-9681A02DED2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E7D213C-8831-B491-D610-C1B51A5DEC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B351FF5-6D0E-C8D5-B79F-CAB0EB7011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3E7EB83-D1A5-E4EE-1265-D61002BCD5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B7AB99C-8586-B63A-C826-31F46C13B86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64D529C-D4DB-A16A-1F13-B1D4AA1BC6E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D59D57A-D966-19F5-A1E9-0794A1F9BBA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35B311B-0827-DC70-70EF-AC9F8B0A964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2969455-E1FD-BEC7-F25C-A279EA2C1E0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0933505-EF10-DF20-179B-F1A8D1B6E0C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BE22178-3A2C-2E3F-8496-D8A29E2EBF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9D40632-480D-7473-99F1-5184AC1112C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669D46-4890-D7F0-91FE-DE9175AAB2D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F771725-9419-342E-B0C0-7004CD62E8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4E0BC9-E633-175D-550A-101C435F0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11D605-5870-9026-DF52-7580062823E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F83080-26AB-2D73-16CC-A3573526E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65C844A-E156-4CB1-ADE4-6AB316305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FC0E738-6D65-1AEF-1CA8-2CF47ECE4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5100" y="850900"/>
            <a:ext cx="6781800" cy="5156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A791F32-8301-02F0-1889-D1732EEEE689}"/>
                  </a:ext>
                </a:extLst>
              </p14:cNvPr>
              <p14:cNvContentPartPr/>
              <p14:nvPr/>
            </p14:nvContentPartPr>
            <p14:xfrm>
              <a:off x="3266905" y="1841476"/>
              <a:ext cx="775800" cy="799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A791F32-8301-02F0-1889-D1732EEEE68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9345" y="1833916"/>
                <a:ext cx="79092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5652DA67-60FA-4760-ABE5-D1D6EEB67181}"/>
                  </a:ext>
                </a:extLst>
              </p14:cNvPr>
              <p14:cNvContentPartPr/>
              <p14:nvPr/>
            </p14:nvContentPartPr>
            <p14:xfrm>
              <a:off x="9654954" y="3522979"/>
              <a:ext cx="1586520" cy="16704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5652DA67-60FA-4760-ABE5-D1D6EEB6718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47754" y="3515779"/>
                <a:ext cx="1601640" cy="18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3E867FC6-EC1D-3328-E5F0-F4E5A65C18B1}"/>
              </a:ext>
            </a:extLst>
          </p:cNvPr>
          <p:cNvGrpSpPr/>
          <p:nvPr/>
        </p:nvGrpSpPr>
        <p:grpSpPr>
          <a:xfrm>
            <a:off x="3834474" y="3567619"/>
            <a:ext cx="1108080" cy="465120"/>
            <a:chOff x="3834474" y="3567619"/>
            <a:chExt cx="1108080" cy="46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FFCB60B-BDBC-8B0E-9B55-459F8B9EBFFF}"/>
                    </a:ext>
                  </a:extLst>
                </p14:cNvPr>
                <p14:cNvContentPartPr/>
                <p14:nvPr/>
              </p14:nvContentPartPr>
              <p14:xfrm>
                <a:off x="3834474" y="3731419"/>
                <a:ext cx="14400" cy="2300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FFCB60B-BDBC-8B0E-9B55-459F8B9EBFF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826914" y="3723859"/>
                  <a:ext cx="295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8C47720-700D-0928-E93B-84EC1C41C220}"/>
                    </a:ext>
                  </a:extLst>
                </p14:cNvPr>
                <p14:cNvContentPartPr/>
                <p14:nvPr/>
              </p14:nvContentPartPr>
              <p14:xfrm>
                <a:off x="3856794" y="3700459"/>
                <a:ext cx="105480" cy="3322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8C47720-700D-0928-E93B-84EC1C41C22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49234" y="3693259"/>
                  <a:ext cx="12060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C12C7404-E5C5-31EC-2837-BAB76BFA2134}"/>
                    </a:ext>
                  </a:extLst>
                </p14:cNvPr>
                <p14:cNvContentPartPr/>
                <p14:nvPr/>
              </p14:nvContentPartPr>
              <p14:xfrm>
                <a:off x="4004754" y="3726739"/>
                <a:ext cx="15120" cy="2037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C12C7404-E5C5-31EC-2837-BAB76BFA213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997194" y="3719179"/>
                  <a:ext cx="302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C298211B-2ABC-D055-FDD6-948C88F1D138}"/>
                    </a:ext>
                  </a:extLst>
                </p14:cNvPr>
                <p14:cNvContentPartPr/>
                <p14:nvPr/>
              </p14:nvContentPartPr>
              <p14:xfrm>
                <a:off x="4016994" y="3789379"/>
                <a:ext cx="94320" cy="846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C298211B-2ABC-D055-FDD6-948C88F1D13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09434" y="3782179"/>
                  <a:ext cx="1094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001A526-A139-601C-3946-6B35D9A597C3}"/>
                    </a:ext>
                  </a:extLst>
                </p14:cNvPr>
                <p14:cNvContentPartPr/>
                <p14:nvPr/>
              </p14:nvContentPartPr>
              <p14:xfrm>
                <a:off x="4127514" y="3693619"/>
                <a:ext cx="77760" cy="2289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001A526-A139-601C-3946-6B35D9A597C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19954" y="3686059"/>
                  <a:ext cx="925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8E3269E-060B-25F7-EC9A-5A1313FCE9DB}"/>
                    </a:ext>
                  </a:extLst>
                </p14:cNvPr>
                <p14:cNvContentPartPr/>
                <p14:nvPr/>
              </p14:nvContentPartPr>
              <p14:xfrm>
                <a:off x="4140834" y="3803779"/>
                <a:ext cx="123120" cy="381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8E3269E-060B-25F7-EC9A-5A1313FCE9D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133274" y="3796579"/>
                  <a:ext cx="1382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97A2C2D-66B9-85D1-D930-FFD8DCFE9456}"/>
                    </a:ext>
                  </a:extLst>
                </p14:cNvPr>
                <p14:cNvContentPartPr/>
                <p14:nvPr/>
              </p14:nvContentPartPr>
              <p14:xfrm>
                <a:off x="4281234" y="3726739"/>
                <a:ext cx="20880" cy="1555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97A2C2D-66B9-85D1-D930-FFD8DCFE945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73674" y="3719179"/>
                  <a:ext cx="360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3F5D9DAE-505E-C812-CEA8-3CBD49F409AA}"/>
                    </a:ext>
                  </a:extLst>
                </p14:cNvPr>
                <p14:cNvContentPartPr/>
                <p14:nvPr/>
              </p14:nvContentPartPr>
              <p14:xfrm>
                <a:off x="4343514" y="3667339"/>
                <a:ext cx="102600" cy="1980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3F5D9DAE-505E-C812-CEA8-3CBD49F409A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35954" y="3660139"/>
                  <a:ext cx="1177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8761243-4275-D3AD-686C-DD8D14B2E252}"/>
                    </a:ext>
                  </a:extLst>
                </p14:cNvPr>
                <p14:cNvContentPartPr/>
                <p14:nvPr/>
              </p14:nvContentPartPr>
              <p14:xfrm>
                <a:off x="4501914" y="3683899"/>
                <a:ext cx="2160" cy="1533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8761243-4275-D3AD-686C-DD8D14B2E25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94354" y="3676339"/>
                  <a:ext cx="172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1F8A90C-D3C9-6A53-A6F6-12C36E7704FF}"/>
                    </a:ext>
                  </a:extLst>
                </p14:cNvPr>
                <p14:cNvContentPartPr/>
                <p14:nvPr/>
              </p14:nvContentPartPr>
              <p14:xfrm>
                <a:off x="4611714" y="3625939"/>
                <a:ext cx="17640" cy="1447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1F8A90C-D3C9-6A53-A6F6-12C36E7704F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04154" y="3618379"/>
                  <a:ext cx="327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E3B4992-01A4-E689-297C-3F45957F4A20}"/>
                    </a:ext>
                  </a:extLst>
                </p14:cNvPr>
                <p14:cNvContentPartPr/>
                <p14:nvPr/>
              </p14:nvContentPartPr>
              <p14:xfrm>
                <a:off x="4615314" y="3567619"/>
                <a:ext cx="122400" cy="2822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E3B4992-01A4-E689-297C-3F45957F4A2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07754" y="3560059"/>
                  <a:ext cx="1375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1C00F88-2C96-B538-F7B5-AD047D1D77CF}"/>
                    </a:ext>
                  </a:extLst>
                </p14:cNvPr>
                <p14:cNvContentPartPr/>
                <p14:nvPr/>
              </p14:nvContentPartPr>
              <p14:xfrm>
                <a:off x="4833114" y="3610459"/>
                <a:ext cx="9720" cy="1515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1C00F88-2C96-B538-F7B5-AD047D1D77C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25554" y="3602899"/>
                  <a:ext cx="248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BB9142E-9C41-9F09-B385-678178C8942D}"/>
                    </a:ext>
                  </a:extLst>
                </p14:cNvPr>
                <p14:cNvContentPartPr/>
                <p14:nvPr/>
              </p14:nvContentPartPr>
              <p14:xfrm>
                <a:off x="4869474" y="3687859"/>
                <a:ext cx="73080" cy="450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BB9142E-9C41-9F09-B385-678178C8942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861914" y="3680299"/>
                  <a:ext cx="88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ABCFA850-9EEC-14D8-2F33-2D43617609B0}"/>
                    </a:ext>
                  </a:extLst>
                </p14:cNvPr>
                <p14:cNvContentPartPr/>
                <p14:nvPr/>
              </p14:nvContentPartPr>
              <p14:xfrm>
                <a:off x="4742034" y="3906739"/>
                <a:ext cx="124200" cy="734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ABCFA850-9EEC-14D8-2F33-2D43617609B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734474" y="3899179"/>
                  <a:ext cx="13932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59F48E31-54BC-A0F6-B39E-97AF1A6708AD}"/>
              </a:ext>
            </a:extLst>
          </p:cNvPr>
          <p:cNvGrpSpPr/>
          <p:nvPr/>
        </p:nvGrpSpPr>
        <p:grpSpPr>
          <a:xfrm>
            <a:off x="7288674" y="2750059"/>
            <a:ext cx="4399560" cy="1404000"/>
            <a:chOff x="7288674" y="2750059"/>
            <a:chExt cx="4399560" cy="140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ABE5484-83DF-1750-5858-549EE6A26775}"/>
                    </a:ext>
                  </a:extLst>
                </p14:cNvPr>
                <p14:cNvContentPartPr/>
                <p14:nvPr/>
              </p14:nvContentPartPr>
              <p14:xfrm>
                <a:off x="7838034" y="3182059"/>
                <a:ext cx="46800" cy="299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ABE5484-83DF-1750-5858-549EE6A2677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830474" y="3174499"/>
                  <a:ext cx="619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91D8D23-15FB-424D-7154-6D864D387655}"/>
                    </a:ext>
                  </a:extLst>
                </p14:cNvPr>
                <p14:cNvContentPartPr/>
                <p14:nvPr/>
              </p14:nvContentPartPr>
              <p14:xfrm>
                <a:off x="7830474" y="3142099"/>
                <a:ext cx="177120" cy="419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91D8D23-15FB-424D-7154-6D864D38765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822914" y="3134539"/>
                  <a:ext cx="19224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EB31286-DE5F-CC24-69B8-E53FE711B9E3}"/>
                    </a:ext>
                  </a:extLst>
                </p14:cNvPr>
                <p14:cNvContentPartPr/>
                <p14:nvPr/>
              </p14:nvContentPartPr>
              <p14:xfrm>
                <a:off x="8022354" y="3338299"/>
                <a:ext cx="129600" cy="47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EB31286-DE5F-CC24-69B8-E53FE711B9E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014794" y="3330739"/>
                  <a:ext cx="1447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B869616-F107-EA70-D426-86A6BAA9386C}"/>
                    </a:ext>
                  </a:extLst>
                </p14:cNvPr>
                <p14:cNvContentPartPr/>
                <p14:nvPr/>
              </p14:nvContentPartPr>
              <p14:xfrm>
                <a:off x="8179674" y="3169459"/>
                <a:ext cx="33120" cy="245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B869616-F107-EA70-D426-86A6BAA9386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172114" y="3162259"/>
                  <a:ext cx="478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8190E3A-C9BB-CA86-B191-507C9EFF1C73}"/>
                    </a:ext>
                  </a:extLst>
                </p14:cNvPr>
                <p14:cNvContentPartPr/>
                <p14:nvPr/>
              </p14:nvContentPartPr>
              <p14:xfrm>
                <a:off x="7981314" y="3562939"/>
                <a:ext cx="175320" cy="243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8190E3A-C9BB-CA86-B191-507C9EFF1C7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973754" y="3555379"/>
                  <a:ext cx="1904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05E0861-7DED-0C0B-3DC7-EC4A0BC4282D}"/>
                    </a:ext>
                  </a:extLst>
                </p14:cNvPr>
                <p14:cNvContentPartPr/>
                <p14:nvPr/>
              </p14:nvContentPartPr>
              <p14:xfrm>
                <a:off x="8365794" y="3196819"/>
                <a:ext cx="165240" cy="28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05E0861-7DED-0C0B-3DC7-EC4A0BC4282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358234" y="3189259"/>
                  <a:ext cx="1803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1FD2FE0-D401-603F-E15B-0B55E79FF87F}"/>
                    </a:ext>
                  </a:extLst>
                </p14:cNvPr>
                <p14:cNvContentPartPr/>
                <p14:nvPr/>
              </p14:nvContentPartPr>
              <p14:xfrm>
                <a:off x="8297034" y="3206539"/>
                <a:ext cx="210600" cy="327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1FD2FE0-D401-603F-E15B-0B55E79FF87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289474" y="3198979"/>
                  <a:ext cx="22572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ECB26F7-2209-BED4-29BA-29554BC10467}"/>
                    </a:ext>
                  </a:extLst>
                </p14:cNvPr>
                <p14:cNvContentPartPr/>
                <p14:nvPr/>
              </p14:nvContentPartPr>
              <p14:xfrm>
                <a:off x="8578194" y="3213379"/>
                <a:ext cx="28440" cy="251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ECB26F7-2209-BED4-29BA-29554BC1046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570634" y="3205819"/>
                  <a:ext cx="432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09264EA-AAB3-6249-64B9-21CB1B667AB5}"/>
                    </a:ext>
                  </a:extLst>
                </p14:cNvPr>
                <p14:cNvContentPartPr/>
                <p14:nvPr/>
              </p14:nvContentPartPr>
              <p14:xfrm>
                <a:off x="8554794" y="3288619"/>
                <a:ext cx="230400" cy="80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09264EA-AAB3-6249-64B9-21CB1B667AB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547234" y="3281059"/>
                  <a:ext cx="2455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C7C42DF-CAF0-F0E0-D7E6-4A7D6B1FB772}"/>
                    </a:ext>
                  </a:extLst>
                </p14:cNvPr>
                <p14:cNvContentPartPr/>
                <p14:nvPr/>
              </p14:nvContentPartPr>
              <p14:xfrm>
                <a:off x="9042594" y="3198619"/>
                <a:ext cx="216360" cy="31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C7C42DF-CAF0-F0E0-D7E6-4A7D6B1FB77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035034" y="3191059"/>
                  <a:ext cx="2314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BA52C9B-017F-09FC-DEBD-EB6E3FB5F8E5}"/>
                    </a:ext>
                  </a:extLst>
                </p14:cNvPr>
                <p14:cNvContentPartPr/>
                <p14:nvPr/>
              </p14:nvContentPartPr>
              <p14:xfrm>
                <a:off x="9036834" y="3356659"/>
                <a:ext cx="243360" cy="42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BA52C9B-017F-09FC-DEBD-EB6E3FB5F8E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029634" y="3349099"/>
                  <a:ext cx="2584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814A0A9-C625-A92F-E03F-8C2A0D4C6BBE}"/>
                    </a:ext>
                  </a:extLst>
                </p14:cNvPr>
                <p14:cNvContentPartPr/>
                <p14:nvPr/>
              </p14:nvContentPartPr>
              <p14:xfrm>
                <a:off x="7288674" y="2752939"/>
                <a:ext cx="1720080" cy="1373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814A0A9-C625-A92F-E03F-8C2A0D4C6BB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81114" y="2745379"/>
                  <a:ext cx="1735200" cy="138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FCBC4DC-5E55-8FB4-3B13-43814CB90AB4}"/>
                    </a:ext>
                  </a:extLst>
                </p14:cNvPr>
                <p14:cNvContentPartPr/>
                <p14:nvPr/>
              </p14:nvContentPartPr>
              <p14:xfrm>
                <a:off x="9743514" y="2984779"/>
                <a:ext cx="81360" cy="530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FCBC4DC-5E55-8FB4-3B13-43814CB90AB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735954" y="2977219"/>
                  <a:ext cx="96480" cy="54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4CD1D48-572E-CE4A-BE45-EF9CC9ABAA89}"/>
                    </a:ext>
                  </a:extLst>
                </p14:cNvPr>
                <p14:cNvContentPartPr/>
                <p14:nvPr/>
              </p14:nvContentPartPr>
              <p14:xfrm>
                <a:off x="9956634" y="3302299"/>
                <a:ext cx="13320" cy="198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4CD1D48-572E-CE4A-BE45-EF9CC9ABAA8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949074" y="3294739"/>
                  <a:ext cx="284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F9B3650-D6E8-B4D8-5CA3-8581EA3D2DEA}"/>
                    </a:ext>
                  </a:extLst>
                </p14:cNvPr>
                <p14:cNvContentPartPr/>
                <p14:nvPr/>
              </p14:nvContentPartPr>
              <p14:xfrm>
                <a:off x="10075794" y="3272419"/>
                <a:ext cx="108360" cy="302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F9B3650-D6E8-B4D8-5CA3-8581EA3D2DE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068234" y="3264859"/>
                  <a:ext cx="12348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6B1553E-A528-E347-CC77-E4A1F9515D5F}"/>
                    </a:ext>
                  </a:extLst>
                </p14:cNvPr>
                <p14:cNvContentPartPr/>
                <p14:nvPr/>
              </p14:nvContentPartPr>
              <p14:xfrm>
                <a:off x="10282434" y="3331459"/>
                <a:ext cx="101880" cy="1796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6B1553E-A528-E347-CC77-E4A1F9515D5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274874" y="3323899"/>
                  <a:ext cx="1170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D60D737-7994-0628-2DFB-916316E5523C}"/>
                    </a:ext>
                  </a:extLst>
                </p14:cNvPr>
                <p14:cNvContentPartPr/>
                <p14:nvPr/>
              </p14:nvContentPartPr>
              <p14:xfrm>
                <a:off x="10468554" y="3328579"/>
                <a:ext cx="3960" cy="125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D60D737-7994-0628-2DFB-916316E5523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460994" y="3321019"/>
                  <a:ext cx="190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CF09AD0-9AA2-7691-3333-17E040700E80}"/>
                    </a:ext>
                  </a:extLst>
                </p14:cNvPr>
                <p14:cNvContentPartPr/>
                <p14:nvPr/>
              </p14:nvContentPartPr>
              <p14:xfrm>
                <a:off x="10549554" y="3019339"/>
                <a:ext cx="145440" cy="481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CF09AD0-9AA2-7691-3333-17E040700E8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541994" y="3011779"/>
                  <a:ext cx="160560" cy="49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EFDCC5C-4CF7-C70B-3347-E09A6BDD6850}"/>
                    </a:ext>
                  </a:extLst>
                </p14:cNvPr>
                <p14:cNvContentPartPr/>
                <p14:nvPr/>
              </p14:nvContentPartPr>
              <p14:xfrm>
                <a:off x="10763754" y="3251899"/>
                <a:ext cx="114840" cy="276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EFDCC5C-4CF7-C70B-3347-E09A6BDD685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756194" y="3244339"/>
                  <a:ext cx="12996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CDAAC24-7F46-6098-568B-4B05B5DA076C}"/>
                    </a:ext>
                  </a:extLst>
                </p14:cNvPr>
                <p14:cNvContentPartPr/>
                <p14:nvPr/>
              </p14:nvContentPartPr>
              <p14:xfrm>
                <a:off x="9585474" y="3792259"/>
                <a:ext cx="226440" cy="299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CDAAC24-7F46-6098-568B-4B05B5DA076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577914" y="3785059"/>
                  <a:ext cx="2415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12874EF-1588-24FC-0ADA-ED2017B9D43D}"/>
                    </a:ext>
                  </a:extLst>
                </p14:cNvPr>
                <p14:cNvContentPartPr/>
                <p14:nvPr/>
              </p14:nvContentPartPr>
              <p14:xfrm>
                <a:off x="9906594" y="3833299"/>
                <a:ext cx="87120" cy="2336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12874EF-1588-24FC-0ADA-ED2017B9D43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899034" y="3825739"/>
                  <a:ext cx="1018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A9EAD01-0936-5779-1AD6-EED1C27616DB}"/>
                    </a:ext>
                  </a:extLst>
                </p14:cNvPr>
                <p14:cNvContentPartPr/>
                <p14:nvPr/>
              </p14:nvContentPartPr>
              <p14:xfrm>
                <a:off x="10082274" y="3866059"/>
                <a:ext cx="79560" cy="2232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A9EAD01-0936-5779-1AD6-EED1C27616D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074714" y="3858499"/>
                  <a:ext cx="946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9B9960A-4EAC-6BDD-A0FA-72358EA9DD0C}"/>
                    </a:ext>
                  </a:extLst>
                </p14:cNvPr>
                <p14:cNvContentPartPr/>
                <p14:nvPr/>
              </p14:nvContentPartPr>
              <p14:xfrm>
                <a:off x="10271274" y="3886219"/>
                <a:ext cx="146520" cy="1886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9B9960A-4EAC-6BDD-A0FA-72358EA9DD0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263714" y="3879019"/>
                  <a:ext cx="1616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0DB1802-8597-381E-2D76-A8F2376AFA75}"/>
                    </a:ext>
                  </a:extLst>
                </p14:cNvPr>
                <p14:cNvContentPartPr/>
                <p14:nvPr/>
              </p14:nvContentPartPr>
              <p14:xfrm>
                <a:off x="10436154" y="3888379"/>
                <a:ext cx="145440" cy="154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0DB1802-8597-381E-2D76-A8F2376AFA7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428594" y="3880819"/>
                  <a:ext cx="1605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358D776-7178-95E1-8CE1-9DFC6763726E}"/>
                    </a:ext>
                  </a:extLst>
                </p14:cNvPr>
                <p14:cNvContentPartPr/>
                <p14:nvPr/>
              </p14:nvContentPartPr>
              <p14:xfrm>
                <a:off x="10680954" y="4019059"/>
                <a:ext cx="39600" cy="1350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358D776-7178-95E1-8CE1-9DFC6763726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673394" y="4011499"/>
                  <a:ext cx="543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F92C5E2-FC6F-AD4C-209E-B0CEEF2CFAC2}"/>
                    </a:ext>
                  </a:extLst>
                </p14:cNvPr>
                <p14:cNvContentPartPr/>
                <p14:nvPr/>
              </p14:nvContentPartPr>
              <p14:xfrm>
                <a:off x="11040234" y="3816739"/>
                <a:ext cx="204120" cy="2260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F92C5E2-FC6F-AD4C-209E-B0CEEF2CFAC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032674" y="3809179"/>
                  <a:ext cx="2192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BC8F73B-D268-CCEF-29EB-DC4F6FCFE732}"/>
                    </a:ext>
                  </a:extLst>
                </p14:cNvPr>
                <p14:cNvContentPartPr/>
                <p14:nvPr/>
              </p14:nvContentPartPr>
              <p14:xfrm>
                <a:off x="11285034" y="3758419"/>
                <a:ext cx="16200" cy="2725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BC8F73B-D268-CCEF-29EB-DC4F6FCFE73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277474" y="3750859"/>
                  <a:ext cx="313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4FEB075-E519-19A9-8480-B0068D01DD63}"/>
                    </a:ext>
                  </a:extLst>
                </p14:cNvPr>
                <p14:cNvContentPartPr/>
                <p14:nvPr/>
              </p14:nvContentPartPr>
              <p14:xfrm>
                <a:off x="11389434" y="3899899"/>
                <a:ext cx="70920" cy="1447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4FEB075-E519-19A9-8480-B0068D01DD6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381874" y="3892339"/>
                  <a:ext cx="860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F752117-0D1A-264D-8DB8-78FFC6D5D53B}"/>
                    </a:ext>
                  </a:extLst>
                </p14:cNvPr>
                <p14:cNvContentPartPr/>
                <p14:nvPr/>
              </p14:nvContentPartPr>
              <p14:xfrm>
                <a:off x="11528754" y="3936619"/>
                <a:ext cx="44280" cy="835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F752117-0D1A-264D-8DB8-78FFC6D5D53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521554" y="3929059"/>
                  <a:ext cx="590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3692BEF-7FE6-7462-1BED-13F72E45BC4A}"/>
                    </a:ext>
                  </a:extLst>
                </p14:cNvPr>
                <p14:cNvContentPartPr/>
                <p14:nvPr/>
              </p14:nvContentPartPr>
              <p14:xfrm>
                <a:off x="11657274" y="3737179"/>
                <a:ext cx="30960" cy="269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3692BEF-7FE6-7462-1BED-13F72E45BC4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649714" y="3729619"/>
                  <a:ext cx="460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376D6C9E-4694-CD5F-237E-CDF906BC5B23}"/>
                    </a:ext>
                  </a:extLst>
                </p14:cNvPr>
                <p14:cNvContentPartPr/>
                <p14:nvPr/>
              </p14:nvContentPartPr>
              <p14:xfrm>
                <a:off x="9533994" y="2750059"/>
                <a:ext cx="1684440" cy="9158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376D6C9E-4694-CD5F-237E-CDF906BC5B2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526434" y="2742499"/>
                  <a:ext cx="1699200" cy="930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1631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5C9EA-8B47-FBF0-167F-72BBC81CA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908216-3336-F63B-90D2-CD57FD6C0F3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0F9A20-0E28-D0CB-77C5-5AEF6329181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2C7BA1-D726-6EF9-D74E-4C94BA39FAD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0FEC54C-BE8F-A042-D4A0-31A9D31EA99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20AECB1-7996-72B4-E97B-E4281E8DAE1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1B6206A-00C2-A6CA-B717-10DDA246B7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B82D888-62AB-6FA7-A9AC-A14543B589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077BD30-3765-57F8-3997-69101CC4FA5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5CEE0F9-A8D3-D1C9-1ABA-0DC0ABC0EB7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58A97D0-189C-2E21-8732-4D09C36161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C86828-C7FA-F2B0-1D66-686F21E6975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15319A9-C8C5-CDB4-F7A7-990469C4134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B159E93-0D24-CD30-A80D-9803A589F60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DB58065-8D80-6532-F880-4B97D702BF9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5F56CD4-B945-CADA-8065-2ECCA49EE31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DC81EF4-8B7C-0067-4628-1BE3DA16B1D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EBAD100-0702-3D49-F070-6E327D944B9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D46B36E-3019-1A0D-1302-A75B2512248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D3C7591-D1F8-0144-03A9-DEAF33239FF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D1A5D72-513E-092E-8F9A-8071595E83A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A8FCD0A-AE82-067F-2787-AC6B818D555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B00492D-DB0C-E7D3-EC29-09D0B2DBE47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B48A21D-0B51-E1B3-B609-6A40886E198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5BD7449-E6CE-5F53-B98E-4A2FC68A2B0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135F75-6D96-FE73-A767-59EBC4421CB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BEB7BF3-9812-E232-DEE3-20632E7C6C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8FA1F2F-1038-A6B6-4EAA-6315E65969F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E4479E1-30CD-3FB5-D226-5C53D03DE4D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D9E449F-1962-6C55-6A89-6E80FC96DA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EF77FE5-6244-AEC8-29D5-B08ADB2F210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CDF12DF-BC03-7499-14AD-F2A087814C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3917C67-80E3-1403-E6C1-68C1562738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690FD2C-0164-82BD-722C-A43C8A3DE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074D2CE-AA65-562E-6565-39388BA50A8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B1E2867-F830-7EE6-6793-7FC3BEA36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4B4EB96-95F5-3920-B015-A41746736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0621491-9E80-AD9A-A4A6-6D5828208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320" y="0"/>
            <a:ext cx="6309360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CF8606C-049B-4121-CC09-EB070F169368}"/>
                  </a:ext>
                </a:extLst>
              </p14:cNvPr>
              <p14:cNvContentPartPr/>
              <p14:nvPr/>
            </p14:nvContentPartPr>
            <p14:xfrm>
              <a:off x="5623086" y="581844"/>
              <a:ext cx="794520" cy="608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CF8606C-049B-4121-CC09-EB070F1693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15526" y="574284"/>
                <a:ext cx="80964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CBBF4BE-2D4A-13B1-F8CA-D1DD0A41A92C}"/>
                  </a:ext>
                </a:extLst>
              </p14:cNvPr>
              <p14:cNvContentPartPr/>
              <p14:nvPr/>
            </p14:nvContentPartPr>
            <p14:xfrm>
              <a:off x="4279206" y="1874604"/>
              <a:ext cx="1285920" cy="2282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CBBF4BE-2D4A-13B1-F8CA-D1DD0A41A92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71646" y="1867044"/>
                <a:ext cx="1301040" cy="2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030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70C2-2CEE-6D09-D15D-E995CE27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FF1871-A0FC-DECC-74C6-449D3B2E45F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5944CF-1EB4-39B9-BEC8-97A68BEE1E2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443835-658F-B144-FDAF-059153CB1FA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EE0739D-D968-CEA6-B4F6-05AB93B4BA6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972901C-56D7-6C09-6DD2-FD1446CF06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E29C0FC-56B7-8588-CAC9-BCFB92FCC55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A7B931D-D547-E360-5189-B281E2413B9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49DA649-A15F-1A50-02CA-85E93D5399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54E1F89-61A2-44FC-09E6-3F2D9530F56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035D5BF-7C2C-7BB0-D03B-5F7E3F14685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0B8A90D-410E-C252-560B-7DBC85F68E8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D9974E5-64E1-F7D4-6154-26CBD5632F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1F4D3BB-6A7C-EFD3-2E10-E1EE55B75A6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0067AD6-665F-5017-BDBE-67CF7FEF9DD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CA5E6B0-601D-7F33-159D-19279F557B5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DD7632A-6A7F-4451-4EF0-0C1F1DB439B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22D3408-C96F-1E62-461F-2AA75B76019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B52BF4E-9B35-A11B-8FA2-3ED788F8DDA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95CBB18-38E9-DAD1-800A-C254725DC7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111FF93-1B93-36CA-2A2B-072FDEF3293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ED7E13A-229C-1801-E782-1BAC64ABAC1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CECA07B-856E-797F-D525-0AE7D4AF476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DB0DF80-AC1D-31F2-461C-D6F435BA7A5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D61AFCD-55E4-1366-D08C-E7A158BD1FD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4EC0241-BF38-295F-66A2-9BC0445B621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E5ACD76-A9CE-BEAB-7706-75DDB94061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BB03AAF-6B2C-0687-84AE-32F716273ED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D978856-668C-1C0E-E056-64D3476C5E4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558CDE0-3133-3FE5-9BF2-13AF64FAD68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340570E-801D-3ADA-3A1D-522CF74C9A3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BCD79D9-1E3B-4230-AB5B-F5E9244D82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AE3D200-21BC-43EF-D69E-1EE310AE07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F5D92FD-7325-6CD3-3352-8C1630B79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D7D582-210A-C04B-F81A-886AC932D24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B645C3B-1756-782C-B9ED-F174CF34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BC32A76-C575-D105-8468-4F234D6F6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CFD4DC0C-EA8A-284D-F6E1-EE68F9146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82" y="0"/>
            <a:ext cx="4987636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E04C41F-5DDA-7912-C134-0D1554E98D90}"/>
                  </a:ext>
                </a:extLst>
              </p14:cNvPr>
              <p14:cNvContentPartPr/>
              <p14:nvPr/>
            </p14:nvContentPartPr>
            <p14:xfrm>
              <a:off x="5066965" y="1236669"/>
              <a:ext cx="472320" cy="568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E04C41F-5DDA-7912-C134-0D1554E98D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59405" y="1229469"/>
                <a:ext cx="48744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CCD78104-3659-EE30-7320-2B45F42AE61D}"/>
              </a:ext>
            </a:extLst>
          </p:cNvPr>
          <p:cNvGrpSpPr/>
          <p:nvPr/>
        </p:nvGrpSpPr>
        <p:grpSpPr>
          <a:xfrm>
            <a:off x="5657365" y="1316949"/>
            <a:ext cx="524160" cy="259920"/>
            <a:chOff x="5657365" y="1316949"/>
            <a:chExt cx="52416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8ABB495-E71C-298E-19EA-C9BB32847433}"/>
                    </a:ext>
                  </a:extLst>
                </p14:cNvPr>
                <p14:cNvContentPartPr/>
                <p14:nvPr/>
              </p14:nvContentPartPr>
              <p14:xfrm>
                <a:off x="5675365" y="1356549"/>
                <a:ext cx="116640" cy="16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8ABB495-E71C-298E-19EA-C9BB3284743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668165" y="1348989"/>
                  <a:ext cx="1317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315A87E-C47E-0CF5-2B63-5ABCC24DE129}"/>
                    </a:ext>
                  </a:extLst>
                </p14:cNvPr>
                <p14:cNvContentPartPr/>
                <p14:nvPr/>
              </p14:nvContentPartPr>
              <p14:xfrm>
                <a:off x="5657365" y="1368069"/>
                <a:ext cx="50760" cy="81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315A87E-C47E-0CF5-2B63-5ABCC24DE12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49805" y="1360509"/>
                  <a:ext cx="658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BE269A6-1427-8943-1C21-39DDAAD9CA74}"/>
                    </a:ext>
                  </a:extLst>
                </p14:cNvPr>
                <p14:cNvContentPartPr/>
                <p14:nvPr/>
              </p14:nvContentPartPr>
              <p14:xfrm>
                <a:off x="5736565" y="1378149"/>
                <a:ext cx="56880" cy="54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BE269A6-1427-8943-1C21-39DDAAD9CA7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29005" y="1370589"/>
                  <a:ext cx="716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85EEDBE-BC8A-F3A3-F2AB-FDA5CF5E330E}"/>
                    </a:ext>
                  </a:extLst>
                </p14:cNvPr>
                <p14:cNvContentPartPr/>
                <p14:nvPr/>
              </p14:nvContentPartPr>
              <p14:xfrm>
                <a:off x="5826925" y="1404429"/>
                <a:ext cx="37800" cy="7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85EEDBE-BC8A-F3A3-F2AB-FDA5CF5E330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19365" y="1396869"/>
                  <a:ext cx="52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FC7CE72-4D1F-A0B9-DA5F-256DCBAB59FA}"/>
                    </a:ext>
                  </a:extLst>
                </p14:cNvPr>
                <p14:cNvContentPartPr/>
                <p14:nvPr/>
              </p14:nvContentPartPr>
              <p14:xfrm>
                <a:off x="5882005" y="1358349"/>
                <a:ext cx="19800" cy="114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FC7CE72-4D1F-A0B9-DA5F-256DCBAB59F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74445" y="1350789"/>
                  <a:ext cx="349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FB91C40-85F6-4FBB-7F5C-2A2DDEA99BFB}"/>
                    </a:ext>
                  </a:extLst>
                </p14:cNvPr>
                <p14:cNvContentPartPr/>
                <p14:nvPr/>
              </p14:nvContentPartPr>
              <p14:xfrm>
                <a:off x="6000805" y="1343229"/>
                <a:ext cx="26280" cy="118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FB91C40-85F6-4FBB-7F5C-2A2DDEA99BF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993245" y="1335669"/>
                  <a:ext cx="41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A89A503-1008-2FEE-AD7C-081D6D3B4B9F}"/>
                    </a:ext>
                  </a:extLst>
                </p14:cNvPr>
                <p14:cNvContentPartPr/>
                <p14:nvPr/>
              </p14:nvContentPartPr>
              <p14:xfrm>
                <a:off x="5984965" y="1316949"/>
                <a:ext cx="99360" cy="185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A89A503-1008-2FEE-AD7C-081D6D3B4B9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77405" y="1309389"/>
                  <a:ext cx="1144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30EFAE2-8406-F2B7-7697-99C367944F48}"/>
                    </a:ext>
                  </a:extLst>
                </p14:cNvPr>
                <p14:cNvContentPartPr/>
                <p14:nvPr/>
              </p14:nvContentPartPr>
              <p14:xfrm>
                <a:off x="6110245" y="1319469"/>
                <a:ext cx="30960" cy="123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30EFAE2-8406-F2B7-7697-99C367944F4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103045" y="1311909"/>
                  <a:ext cx="460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FA0AB91-5062-3BD8-16DB-B6FA342FFB79}"/>
                    </a:ext>
                  </a:extLst>
                </p14:cNvPr>
                <p14:cNvContentPartPr/>
                <p14:nvPr/>
              </p14:nvContentPartPr>
              <p14:xfrm>
                <a:off x="6134005" y="1391829"/>
                <a:ext cx="47520" cy="21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FA0AB91-5062-3BD8-16DB-B6FA342FFB7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126445" y="1384269"/>
                  <a:ext cx="626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C5E5250-F587-B846-0E3A-15611B4AD825}"/>
                    </a:ext>
                  </a:extLst>
                </p14:cNvPr>
                <p14:cNvContentPartPr/>
                <p14:nvPr/>
              </p14:nvContentPartPr>
              <p14:xfrm>
                <a:off x="6047605" y="1499469"/>
                <a:ext cx="101160" cy="77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C5E5250-F587-B846-0E3A-15611B4AD82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40045" y="1492269"/>
                  <a:ext cx="11628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0F340A5B-E5AE-BAE7-5217-520A6FC5D215}"/>
              </a:ext>
            </a:extLst>
          </p:cNvPr>
          <p:cNvGrpSpPr/>
          <p:nvPr/>
        </p:nvGrpSpPr>
        <p:grpSpPr>
          <a:xfrm>
            <a:off x="7537285" y="1308669"/>
            <a:ext cx="465120" cy="225720"/>
            <a:chOff x="7537285" y="1308669"/>
            <a:chExt cx="46512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06DC83C-55C7-6501-F455-57D07F95B918}"/>
                    </a:ext>
                  </a:extLst>
                </p14:cNvPr>
                <p14:cNvContentPartPr/>
                <p14:nvPr/>
              </p14:nvContentPartPr>
              <p14:xfrm>
                <a:off x="7537285" y="1308669"/>
                <a:ext cx="87120" cy="220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06DC83C-55C7-6501-F455-57D07F95B91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529725" y="1301109"/>
                  <a:ext cx="1022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7D23194-4389-A7A9-F282-F8AB68E933C9}"/>
                    </a:ext>
                  </a:extLst>
                </p14:cNvPr>
                <p14:cNvContentPartPr/>
                <p14:nvPr/>
              </p14:nvContentPartPr>
              <p14:xfrm>
                <a:off x="7649965" y="1309389"/>
                <a:ext cx="69840" cy="171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7D23194-4389-A7A9-F282-F8AB68E933C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42405" y="1301829"/>
                  <a:ext cx="849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3D1FEBF-06A3-B5FE-7AEF-C4D28684871B}"/>
                    </a:ext>
                  </a:extLst>
                </p14:cNvPr>
                <p14:cNvContentPartPr/>
                <p14:nvPr/>
              </p14:nvContentPartPr>
              <p14:xfrm>
                <a:off x="7687765" y="1410909"/>
                <a:ext cx="79200" cy="2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3D1FEBF-06A3-B5FE-7AEF-C4D28684871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680205" y="1403349"/>
                  <a:ext cx="943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E5E27B9-FF38-D4A9-F9FB-A18D5F7F28BF}"/>
                    </a:ext>
                  </a:extLst>
                </p14:cNvPr>
                <p14:cNvContentPartPr/>
                <p14:nvPr/>
              </p14:nvContentPartPr>
              <p14:xfrm>
                <a:off x="7832845" y="1327749"/>
                <a:ext cx="90000" cy="1036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E5E27B9-FF38-D4A9-F9FB-A18D5F7F28B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825645" y="1320189"/>
                  <a:ext cx="1051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CC50573-BEDD-B64D-32D1-BCCF63179B7A}"/>
                    </a:ext>
                  </a:extLst>
                </p14:cNvPr>
                <p14:cNvContentPartPr/>
                <p14:nvPr/>
              </p14:nvContentPartPr>
              <p14:xfrm>
                <a:off x="7846885" y="1428549"/>
                <a:ext cx="28800" cy="799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CC50573-BEDD-B64D-32D1-BCCF63179B7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839325" y="1420989"/>
                  <a:ext cx="439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1F5B466-CD07-95EA-D6BF-8806B847C116}"/>
                    </a:ext>
                  </a:extLst>
                </p14:cNvPr>
                <p14:cNvContentPartPr/>
                <p14:nvPr/>
              </p14:nvContentPartPr>
              <p14:xfrm>
                <a:off x="7913125" y="1441509"/>
                <a:ext cx="20160" cy="777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1F5B466-CD07-95EA-D6BF-8806B847C11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905565" y="1433949"/>
                  <a:ext cx="352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5FB5D1C-DB5A-B092-1177-1A91266D0EF0}"/>
                    </a:ext>
                  </a:extLst>
                </p14:cNvPr>
                <p14:cNvContentPartPr/>
                <p14:nvPr/>
              </p14:nvContentPartPr>
              <p14:xfrm>
                <a:off x="7800805" y="1520349"/>
                <a:ext cx="201600" cy="14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5FB5D1C-DB5A-B092-1177-1A91266D0EF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793245" y="1512789"/>
                  <a:ext cx="21636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0B6F1579-2F73-6CC1-41E3-C5FAB44B9C5E}"/>
              </a:ext>
            </a:extLst>
          </p:cNvPr>
          <p:cNvGrpSpPr/>
          <p:nvPr/>
        </p:nvGrpSpPr>
        <p:grpSpPr>
          <a:xfrm>
            <a:off x="6530005" y="1261869"/>
            <a:ext cx="834480" cy="344520"/>
            <a:chOff x="6530005" y="1261869"/>
            <a:chExt cx="834480" cy="34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55F2FEA-7E80-F1FD-6115-27BF1E6AE4D2}"/>
                    </a:ext>
                  </a:extLst>
                </p14:cNvPr>
                <p14:cNvContentPartPr/>
                <p14:nvPr/>
              </p14:nvContentPartPr>
              <p14:xfrm>
                <a:off x="6530005" y="1261869"/>
                <a:ext cx="98640" cy="262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55F2FEA-7E80-F1FD-6115-27BF1E6AE4D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22805" y="1254669"/>
                  <a:ext cx="113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8FD6AEF-4B42-2CD6-657C-223ADA8B3C27}"/>
                    </a:ext>
                  </a:extLst>
                </p14:cNvPr>
                <p14:cNvContentPartPr/>
                <p14:nvPr/>
              </p14:nvContentPartPr>
              <p14:xfrm>
                <a:off x="6548365" y="1340349"/>
                <a:ext cx="44640" cy="9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8FD6AEF-4B42-2CD6-657C-223ADA8B3C2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40805" y="1332789"/>
                  <a:ext cx="597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E561300-9E7B-30E8-AAC2-92BE6EEC4C0B}"/>
                    </a:ext>
                  </a:extLst>
                </p14:cNvPr>
                <p14:cNvContentPartPr/>
                <p14:nvPr/>
              </p14:nvContentPartPr>
              <p14:xfrm>
                <a:off x="6535765" y="1367349"/>
                <a:ext cx="90000" cy="116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E561300-9E7B-30E8-AAC2-92BE6EEC4C0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28205" y="1359789"/>
                  <a:ext cx="1047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DC2A66F-1007-4EB1-4C23-E2D9412D55B7}"/>
                    </a:ext>
                  </a:extLst>
                </p14:cNvPr>
                <p14:cNvContentPartPr/>
                <p14:nvPr/>
              </p14:nvContentPartPr>
              <p14:xfrm>
                <a:off x="6676885" y="1304349"/>
                <a:ext cx="23400" cy="1119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DC2A66F-1007-4EB1-4C23-E2D9412D55B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669325" y="1296789"/>
                  <a:ext cx="385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44C25DC-9633-B667-E756-53925804458F}"/>
                    </a:ext>
                  </a:extLst>
                </p14:cNvPr>
                <p14:cNvContentPartPr/>
                <p14:nvPr/>
              </p14:nvContentPartPr>
              <p14:xfrm>
                <a:off x="6692365" y="1373109"/>
                <a:ext cx="57240" cy="29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44C25DC-9633-B667-E756-53925804458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684805" y="1365549"/>
                  <a:ext cx="723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0EB5B42-5CD5-D9B8-2A12-EFB120F33866}"/>
                    </a:ext>
                  </a:extLst>
                </p14:cNvPr>
                <p14:cNvContentPartPr/>
                <p14:nvPr/>
              </p14:nvContentPartPr>
              <p14:xfrm>
                <a:off x="6609565" y="1490829"/>
                <a:ext cx="138960" cy="106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0EB5B42-5CD5-D9B8-2A12-EFB120F3386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602005" y="1483269"/>
                  <a:ext cx="1540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EA124CB-8944-B4A7-D48B-5DFE3A57D101}"/>
                    </a:ext>
                  </a:extLst>
                </p14:cNvPr>
                <p14:cNvContentPartPr/>
                <p14:nvPr/>
              </p14:nvContentPartPr>
              <p14:xfrm>
                <a:off x="6838525" y="1318749"/>
                <a:ext cx="123840" cy="107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EA124CB-8944-B4A7-D48B-5DFE3A57D10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830965" y="1311189"/>
                  <a:ext cx="1389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40D4ABF-C92C-258D-4520-97F2B30B651D}"/>
                    </a:ext>
                  </a:extLst>
                </p14:cNvPr>
                <p14:cNvContentPartPr/>
                <p14:nvPr/>
              </p14:nvContentPartPr>
              <p14:xfrm>
                <a:off x="6818365" y="1454109"/>
                <a:ext cx="90720" cy="31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40D4ABF-C92C-258D-4520-97F2B30B651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810805" y="1446909"/>
                  <a:ext cx="105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0E6595C-7156-65E8-D19B-164054431BDB}"/>
                    </a:ext>
                  </a:extLst>
                </p14:cNvPr>
                <p14:cNvContentPartPr/>
                <p14:nvPr/>
              </p14:nvContentPartPr>
              <p14:xfrm>
                <a:off x="6877045" y="1454109"/>
                <a:ext cx="27720" cy="752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0E6595C-7156-65E8-D19B-164054431BD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69845" y="1446909"/>
                  <a:ext cx="428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EDD4249-A2D7-7B43-36FF-60EBEF1CD33B}"/>
                    </a:ext>
                  </a:extLst>
                </p14:cNvPr>
                <p14:cNvContentPartPr/>
                <p14:nvPr/>
              </p14:nvContentPartPr>
              <p14:xfrm>
                <a:off x="6811165" y="1531149"/>
                <a:ext cx="94680" cy="75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EDD4249-A2D7-7B43-36FF-60EBEF1CD33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03605" y="1523589"/>
                  <a:ext cx="1098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62ACB2A-116A-9BC6-8FF0-B10FBF6F67EF}"/>
                    </a:ext>
                  </a:extLst>
                </p14:cNvPr>
                <p14:cNvContentPartPr/>
                <p14:nvPr/>
              </p14:nvContentPartPr>
              <p14:xfrm>
                <a:off x="7033645" y="1374189"/>
                <a:ext cx="75960" cy="1332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62ACB2A-116A-9BC6-8FF0-B10FBF6F67E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026085" y="1366629"/>
                  <a:ext cx="910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8DBE1EE-9837-DE59-A286-37E09756C4FB}"/>
                    </a:ext>
                  </a:extLst>
                </p14:cNvPr>
                <p14:cNvContentPartPr/>
                <p14:nvPr/>
              </p14:nvContentPartPr>
              <p14:xfrm>
                <a:off x="7141285" y="1423509"/>
                <a:ext cx="73080" cy="28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8DBE1EE-9837-DE59-A286-37E09756C4F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133725" y="1415949"/>
                  <a:ext cx="882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F1D2E6CF-8076-356D-E440-D50BA63B1F8F}"/>
                    </a:ext>
                  </a:extLst>
                </p14:cNvPr>
                <p14:cNvContentPartPr/>
                <p14:nvPr/>
              </p14:nvContentPartPr>
              <p14:xfrm>
                <a:off x="7193845" y="1369149"/>
                <a:ext cx="45720" cy="135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F1D2E6CF-8076-356D-E440-D50BA63B1F8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186645" y="1361589"/>
                  <a:ext cx="608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98B4FCF-DB5E-F192-D41E-26DA2553735A}"/>
                    </a:ext>
                  </a:extLst>
                </p14:cNvPr>
                <p14:cNvContentPartPr/>
                <p14:nvPr/>
              </p14:nvContentPartPr>
              <p14:xfrm>
                <a:off x="7259365" y="1364829"/>
                <a:ext cx="28080" cy="1429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98B4FCF-DB5E-F192-D41E-26DA2553735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251805" y="1357269"/>
                  <a:ext cx="432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6A6C1FD-C47B-E056-7B66-C351E84D1D58}"/>
                    </a:ext>
                  </a:extLst>
                </p14:cNvPr>
                <p14:cNvContentPartPr/>
                <p14:nvPr/>
              </p14:nvContentPartPr>
              <p14:xfrm>
                <a:off x="7009885" y="1569003"/>
                <a:ext cx="354600" cy="306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6A6C1FD-C47B-E056-7B66-C351E84D1D5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002325" y="1561443"/>
                  <a:ext cx="36972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4DD8F6C8-5834-9A99-2DDA-E6AA1D57709F}"/>
              </a:ext>
            </a:extLst>
          </p:cNvPr>
          <p:cNvGrpSpPr/>
          <p:nvPr/>
        </p:nvGrpSpPr>
        <p:grpSpPr>
          <a:xfrm>
            <a:off x="8590715" y="1028786"/>
            <a:ext cx="484200" cy="222120"/>
            <a:chOff x="8590715" y="1028786"/>
            <a:chExt cx="484200" cy="22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B52D7D4-D629-E083-0946-19D6E6179FBE}"/>
                    </a:ext>
                  </a:extLst>
                </p14:cNvPr>
                <p14:cNvContentPartPr/>
                <p14:nvPr/>
              </p14:nvContentPartPr>
              <p14:xfrm>
                <a:off x="8590715" y="1100066"/>
                <a:ext cx="102960" cy="128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B52D7D4-D629-E083-0946-19D6E6179FB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583155" y="1092506"/>
                  <a:ext cx="1180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D22EF36-3FCB-BA05-08C4-537EABEFE377}"/>
                    </a:ext>
                  </a:extLst>
                </p14:cNvPr>
                <p14:cNvContentPartPr/>
                <p14:nvPr/>
              </p14:nvContentPartPr>
              <p14:xfrm>
                <a:off x="8694035" y="1157306"/>
                <a:ext cx="125280" cy="71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D22EF36-3FCB-BA05-08C4-537EABEFE37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686475" y="1149746"/>
                  <a:ext cx="1400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0A24F11-C14F-FDB2-E62A-897E88D58786}"/>
                    </a:ext>
                  </a:extLst>
                </p14:cNvPr>
                <p14:cNvContentPartPr/>
                <p14:nvPr/>
              </p14:nvContentPartPr>
              <p14:xfrm>
                <a:off x="8857115" y="1028786"/>
                <a:ext cx="82800" cy="2221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0A24F11-C14F-FDB2-E62A-897E88D5878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849555" y="1021226"/>
                  <a:ext cx="979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EE20363-94CB-4809-5D87-2084283873CA}"/>
                    </a:ext>
                  </a:extLst>
                </p14:cNvPr>
                <p14:cNvContentPartPr/>
                <p14:nvPr/>
              </p14:nvContentPartPr>
              <p14:xfrm>
                <a:off x="9013355" y="1163426"/>
                <a:ext cx="61560" cy="637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EE20363-94CB-4809-5D87-2084283873C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005795" y="1155866"/>
                  <a:ext cx="7668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6B2E016E-D814-143F-10A8-AC23F0668036}"/>
              </a:ext>
            </a:extLst>
          </p:cNvPr>
          <p:cNvGrpSpPr/>
          <p:nvPr/>
        </p:nvGrpSpPr>
        <p:grpSpPr>
          <a:xfrm>
            <a:off x="9383075" y="946706"/>
            <a:ext cx="428040" cy="308880"/>
            <a:chOff x="9383075" y="946706"/>
            <a:chExt cx="428040" cy="30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8FE01A17-C5DF-1F32-C31C-0C898A48AFC2}"/>
                    </a:ext>
                  </a:extLst>
                </p14:cNvPr>
                <p14:cNvContentPartPr/>
                <p14:nvPr/>
              </p14:nvContentPartPr>
              <p14:xfrm>
                <a:off x="9383075" y="1096826"/>
                <a:ext cx="133920" cy="1587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8FE01A17-C5DF-1F32-C31C-0C898A48AFC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375515" y="1089266"/>
                  <a:ext cx="1486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547282A-D5EE-B47E-7148-DC060F581ABD}"/>
                    </a:ext>
                  </a:extLst>
                </p14:cNvPr>
                <p14:cNvContentPartPr/>
                <p14:nvPr/>
              </p14:nvContentPartPr>
              <p14:xfrm>
                <a:off x="9537155" y="1122746"/>
                <a:ext cx="89280" cy="990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547282A-D5EE-B47E-7148-DC060F581AB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529595" y="1115186"/>
                  <a:ext cx="1044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87066CD-0AAD-690A-A18E-90A38798C523}"/>
                    </a:ext>
                  </a:extLst>
                </p14:cNvPr>
                <p14:cNvContentPartPr/>
                <p14:nvPr/>
              </p14:nvContentPartPr>
              <p14:xfrm>
                <a:off x="9661355" y="946706"/>
                <a:ext cx="52920" cy="2437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87066CD-0AAD-690A-A18E-90A38798C52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653795" y="939146"/>
                  <a:ext cx="680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5BF9065-A51F-6E77-075A-710C05AF0B12}"/>
                    </a:ext>
                  </a:extLst>
                </p14:cNvPr>
                <p14:cNvContentPartPr/>
                <p14:nvPr/>
              </p14:nvContentPartPr>
              <p14:xfrm>
                <a:off x="9740915" y="1113026"/>
                <a:ext cx="70200" cy="943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5BF9065-A51F-6E77-075A-710C05AF0B1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733355" y="1105826"/>
                  <a:ext cx="8532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C3461E91-8336-80F5-57F9-41B29A8A3C26}"/>
              </a:ext>
            </a:extLst>
          </p:cNvPr>
          <p:cNvGrpSpPr/>
          <p:nvPr/>
        </p:nvGrpSpPr>
        <p:grpSpPr>
          <a:xfrm>
            <a:off x="10102355" y="1090100"/>
            <a:ext cx="234000" cy="168480"/>
            <a:chOff x="10102355" y="1090100"/>
            <a:chExt cx="234000" cy="16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0927373-788D-1BED-FC89-340ED1D2C64B}"/>
                    </a:ext>
                  </a:extLst>
                </p14:cNvPr>
                <p14:cNvContentPartPr/>
                <p14:nvPr/>
              </p14:nvContentPartPr>
              <p14:xfrm>
                <a:off x="10102355" y="1090100"/>
                <a:ext cx="66240" cy="1684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0927373-788D-1BED-FC89-340ED1D2C64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094795" y="1082900"/>
                  <a:ext cx="813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1DB7769-80AF-6331-60EE-C6904A63D15F}"/>
                    </a:ext>
                  </a:extLst>
                </p14:cNvPr>
                <p14:cNvContentPartPr/>
                <p14:nvPr/>
              </p14:nvContentPartPr>
              <p14:xfrm>
                <a:off x="10172555" y="1129340"/>
                <a:ext cx="163800" cy="1213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1DB7769-80AF-6331-60EE-C6904A63D15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164995" y="1121780"/>
                  <a:ext cx="17892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6599BF92-38F8-29AD-21F5-3222328C169E}"/>
              </a:ext>
            </a:extLst>
          </p:cNvPr>
          <p:cNvGrpSpPr/>
          <p:nvPr/>
        </p:nvGrpSpPr>
        <p:grpSpPr>
          <a:xfrm>
            <a:off x="10550195" y="1116020"/>
            <a:ext cx="664920" cy="155520"/>
            <a:chOff x="10550195" y="1116020"/>
            <a:chExt cx="664920" cy="15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D67F779-3E12-D549-12BC-DC3A446FFFC5}"/>
                    </a:ext>
                  </a:extLst>
                </p14:cNvPr>
                <p14:cNvContentPartPr/>
                <p14:nvPr/>
              </p14:nvContentPartPr>
              <p14:xfrm>
                <a:off x="10550195" y="1116020"/>
                <a:ext cx="145440" cy="1497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D67F779-3E12-D549-12BC-DC3A446FFFC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542635" y="1108460"/>
                  <a:ext cx="1605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94CD1C2-19C6-53FD-3451-D7D182CD68D8}"/>
                    </a:ext>
                  </a:extLst>
                </p14:cNvPr>
                <p14:cNvContentPartPr/>
                <p14:nvPr/>
              </p14:nvContentPartPr>
              <p14:xfrm>
                <a:off x="10717235" y="1173620"/>
                <a:ext cx="90000" cy="860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94CD1C2-19C6-53FD-3451-D7D182CD68D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709675" y="1166060"/>
                  <a:ext cx="1051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3515D9A-874A-41B4-D2B0-7DF4EE12C0D1}"/>
                    </a:ext>
                  </a:extLst>
                </p14:cNvPr>
                <p14:cNvContentPartPr/>
                <p14:nvPr/>
              </p14:nvContentPartPr>
              <p14:xfrm>
                <a:off x="10843235" y="1158860"/>
                <a:ext cx="47160" cy="860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3515D9A-874A-41B4-D2B0-7DF4EE12C0D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835675" y="1151300"/>
                  <a:ext cx="619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49ABBDA0-C57E-4B35-DA08-C84F7927F2AF}"/>
                    </a:ext>
                  </a:extLst>
                </p14:cNvPr>
                <p14:cNvContentPartPr/>
                <p14:nvPr/>
              </p14:nvContentPartPr>
              <p14:xfrm>
                <a:off x="10953755" y="1162100"/>
                <a:ext cx="100080" cy="943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49ABBDA0-C57E-4B35-DA08-C84F7927F2A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946195" y="1154540"/>
                  <a:ext cx="115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BD4C8A7F-C9AE-F9ED-12D5-E5ABDBECB0FC}"/>
                    </a:ext>
                  </a:extLst>
                </p14:cNvPr>
                <p14:cNvContentPartPr/>
                <p14:nvPr/>
              </p14:nvContentPartPr>
              <p14:xfrm>
                <a:off x="11108915" y="1188740"/>
                <a:ext cx="106200" cy="82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BD4C8A7F-C9AE-F9ED-12D5-E5ABDBECB0F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101355" y="1181180"/>
                  <a:ext cx="12132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2DFF9CD9-E722-C1A5-7FC2-0F317B6AEE3F}"/>
              </a:ext>
            </a:extLst>
          </p:cNvPr>
          <p:cNvGrpSpPr/>
          <p:nvPr/>
        </p:nvGrpSpPr>
        <p:grpSpPr>
          <a:xfrm>
            <a:off x="8732195" y="1703540"/>
            <a:ext cx="603720" cy="302400"/>
            <a:chOff x="8732195" y="1703540"/>
            <a:chExt cx="60372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E0017569-DBE7-D202-D482-A777CD99DBF5}"/>
                    </a:ext>
                  </a:extLst>
                </p14:cNvPr>
                <p14:cNvContentPartPr/>
                <p14:nvPr/>
              </p14:nvContentPartPr>
              <p14:xfrm>
                <a:off x="8746235" y="1729460"/>
                <a:ext cx="192960" cy="532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E0017569-DBE7-D202-D482-A777CD99DBF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738675" y="1721900"/>
                  <a:ext cx="2080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2B9A3BF-CC76-51BA-BB5A-3C05FFA564F7}"/>
                    </a:ext>
                  </a:extLst>
                </p14:cNvPr>
                <p14:cNvContentPartPr/>
                <p14:nvPr/>
              </p14:nvContentPartPr>
              <p14:xfrm>
                <a:off x="8732195" y="1762220"/>
                <a:ext cx="134280" cy="1371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2B9A3BF-CC76-51BA-BB5A-3C05FFA564F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724635" y="1754660"/>
                  <a:ext cx="1494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C1ACF3B-30F5-2299-75C2-49C095C1449F}"/>
                    </a:ext>
                  </a:extLst>
                </p14:cNvPr>
                <p14:cNvContentPartPr/>
                <p14:nvPr/>
              </p14:nvContentPartPr>
              <p14:xfrm>
                <a:off x="8782595" y="1818020"/>
                <a:ext cx="130680" cy="428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C1ACF3B-30F5-2299-75C2-49C095C1449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775035" y="1810460"/>
                  <a:ext cx="1458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F7B27D69-4BF3-266A-CC2B-EDF5785F454C}"/>
                    </a:ext>
                  </a:extLst>
                </p14:cNvPr>
                <p14:cNvContentPartPr/>
                <p14:nvPr/>
              </p14:nvContentPartPr>
              <p14:xfrm>
                <a:off x="8974475" y="1790300"/>
                <a:ext cx="81000" cy="270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F7B27D69-4BF3-266A-CC2B-EDF5785F454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966915" y="1783100"/>
                  <a:ext cx="961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8BEE6E7-141E-3B0D-2D2D-B804E0E35E7E}"/>
                    </a:ext>
                  </a:extLst>
                </p14:cNvPr>
                <p14:cNvContentPartPr/>
                <p14:nvPr/>
              </p14:nvContentPartPr>
              <p14:xfrm>
                <a:off x="9080315" y="1715420"/>
                <a:ext cx="56160" cy="1483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8BEE6E7-141E-3B0D-2D2D-B804E0E35E7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073115" y="1707860"/>
                  <a:ext cx="712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7E3C99E-9EEB-E166-09A2-03C3A60FEDA4}"/>
                    </a:ext>
                  </a:extLst>
                </p14:cNvPr>
                <p14:cNvContentPartPr/>
                <p14:nvPr/>
              </p14:nvContentPartPr>
              <p14:xfrm>
                <a:off x="9249515" y="1703540"/>
                <a:ext cx="68760" cy="1026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7E3C99E-9EEB-E166-09A2-03C3A60FEDA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241955" y="1695980"/>
                  <a:ext cx="838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E258C9A2-9B5A-844E-A10E-37D70F0FFC6D}"/>
                    </a:ext>
                  </a:extLst>
                </p14:cNvPr>
                <p14:cNvContentPartPr/>
                <p14:nvPr/>
              </p14:nvContentPartPr>
              <p14:xfrm>
                <a:off x="9181475" y="1843940"/>
                <a:ext cx="123480" cy="406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E258C9A2-9B5A-844E-A10E-37D70F0FFC6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173915" y="1836380"/>
                  <a:ext cx="1382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0CF2EDF-AC79-7D44-1229-BF692BAAC1A0}"/>
                    </a:ext>
                  </a:extLst>
                </p14:cNvPr>
                <p14:cNvContentPartPr/>
                <p14:nvPr/>
              </p14:nvContentPartPr>
              <p14:xfrm>
                <a:off x="9228275" y="1897580"/>
                <a:ext cx="107640" cy="108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0CF2EDF-AC79-7D44-1229-BF692BAAC1A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220715" y="1890020"/>
                  <a:ext cx="12276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E8F9FC00-4727-8734-40D5-0766716FACFC}"/>
              </a:ext>
            </a:extLst>
          </p:cNvPr>
          <p:cNvGrpSpPr/>
          <p:nvPr/>
        </p:nvGrpSpPr>
        <p:grpSpPr>
          <a:xfrm>
            <a:off x="9850355" y="1685900"/>
            <a:ext cx="1839600" cy="537120"/>
            <a:chOff x="9850355" y="1685900"/>
            <a:chExt cx="1839600" cy="53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125978ED-1216-D5BB-8750-49B2BF8C81AB}"/>
                    </a:ext>
                  </a:extLst>
                </p14:cNvPr>
                <p14:cNvContentPartPr/>
                <p14:nvPr/>
              </p14:nvContentPartPr>
              <p14:xfrm>
                <a:off x="9877715" y="1685900"/>
                <a:ext cx="138600" cy="320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125978ED-1216-D5BB-8750-49B2BF8C81A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870155" y="1678340"/>
                  <a:ext cx="1537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E39AABCD-1F9D-0E06-C34A-09A5CEB6A5A9}"/>
                    </a:ext>
                  </a:extLst>
                </p14:cNvPr>
                <p14:cNvContentPartPr/>
                <p14:nvPr/>
              </p14:nvContentPartPr>
              <p14:xfrm>
                <a:off x="9850355" y="1779140"/>
                <a:ext cx="161640" cy="154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E39AABCD-1F9D-0E06-C34A-09A5CEB6A5A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842795" y="1771580"/>
                  <a:ext cx="1767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106D40C4-90ED-D6C0-3613-04C2651D47BD}"/>
                    </a:ext>
                  </a:extLst>
                </p14:cNvPr>
                <p14:cNvContentPartPr/>
                <p14:nvPr/>
              </p14:nvContentPartPr>
              <p14:xfrm>
                <a:off x="9917675" y="1840340"/>
                <a:ext cx="92520" cy="84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106D40C4-90ED-D6C0-3613-04C2651D47B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910115" y="1832780"/>
                  <a:ext cx="1072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BA9CD174-45EF-BE11-1C86-68A6F5A708DC}"/>
                    </a:ext>
                  </a:extLst>
                </p14:cNvPr>
                <p14:cNvContentPartPr/>
                <p14:nvPr/>
              </p14:nvContentPartPr>
              <p14:xfrm>
                <a:off x="10118555" y="1717940"/>
                <a:ext cx="15120" cy="1306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BA9CD174-45EF-BE11-1C86-68A6F5A708D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110995" y="1710380"/>
                  <a:ext cx="298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42412BF5-91E3-6A58-901C-7A640BD49383}"/>
                    </a:ext>
                  </a:extLst>
                </p14:cNvPr>
                <p14:cNvContentPartPr/>
                <p14:nvPr/>
              </p14:nvContentPartPr>
              <p14:xfrm>
                <a:off x="10121075" y="1831340"/>
                <a:ext cx="39600" cy="54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42412BF5-91E3-6A58-901C-7A640BD4938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113515" y="1823780"/>
                  <a:ext cx="547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D981AF06-FEE5-CF5D-2A85-39BA544DD3C3}"/>
                    </a:ext>
                  </a:extLst>
                </p14:cNvPr>
                <p14:cNvContentPartPr/>
                <p14:nvPr/>
              </p14:nvContentPartPr>
              <p14:xfrm>
                <a:off x="9958715" y="1969580"/>
                <a:ext cx="177120" cy="1245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D981AF06-FEE5-CF5D-2A85-39BA544DD3C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951155" y="1962020"/>
                  <a:ext cx="1922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E710988F-4B3B-DCFC-1838-625DE6DC9751}"/>
                    </a:ext>
                  </a:extLst>
                </p14:cNvPr>
                <p14:cNvContentPartPr/>
                <p14:nvPr/>
              </p14:nvContentPartPr>
              <p14:xfrm>
                <a:off x="10258595" y="1708580"/>
                <a:ext cx="97920" cy="860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E710988F-4B3B-DCFC-1838-625DE6DC975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251035" y="1701020"/>
                  <a:ext cx="1130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540D6D1-28A4-C64E-F298-DB831A6476D3}"/>
                    </a:ext>
                  </a:extLst>
                </p14:cNvPr>
                <p14:cNvContentPartPr/>
                <p14:nvPr/>
              </p14:nvContentPartPr>
              <p14:xfrm>
                <a:off x="10245275" y="1819460"/>
                <a:ext cx="112320" cy="194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540D6D1-28A4-C64E-F298-DB831A6476D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237715" y="1811900"/>
                  <a:ext cx="1274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101E7DDF-D8CC-1024-6D62-85328FE73503}"/>
                    </a:ext>
                  </a:extLst>
                </p14:cNvPr>
                <p14:cNvContentPartPr/>
                <p14:nvPr/>
              </p14:nvContentPartPr>
              <p14:xfrm>
                <a:off x="10303955" y="1828460"/>
                <a:ext cx="36000" cy="633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101E7DDF-D8CC-1024-6D62-85328FE7350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296395" y="1820900"/>
                  <a:ext cx="511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3E0E077-54AF-54BD-2828-BF5EEEAB85CE}"/>
                    </a:ext>
                  </a:extLst>
                </p14:cNvPr>
                <p14:cNvContentPartPr/>
                <p14:nvPr/>
              </p14:nvContentPartPr>
              <p14:xfrm>
                <a:off x="10229435" y="1920980"/>
                <a:ext cx="96840" cy="1270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3E0E077-54AF-54BD-2828-BF5EEEAB85C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0221875" y="1913420"/>
                  <a:ext cx="1116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6B6FEF3-8991-3876-E25E-90A9A9516A33}"/>
                    </a:ext>
                  </a:extLst>
                </p14:cNvPr>
                <p14:cNvContentPartPr/>
                <p14:nvPr/>
              </p14:nvContentPartPr>
              <p14:xfrm>
                <a:off x="10455515" y="1742060"/>
                <a:ext cx="101880" cy="1206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6B6FEF3-8991-3876-E25E-90A9A9516A3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448315" y="1734500"/>
                  <a:ext cx="1170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8B21C98-58E1-62E1-A964-B9F94CA8B952}"/>
                    </a:ext>
                  </a:extLst>
                </p14:cNvPr>
                <p14:cNvContentPartPr/>
                <p14:nvPr/>
              </p14:nvContentPartPr>
              <p14:xfrm>
                <a:off x="10573595" y="1764740"/>
                <a:ext cx="82080" cy="392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8B21C98-58E1-62E1-A964-B9F94CA8B95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0566035" y="1757180"/>
                  <a:ext cx="972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117562FB-20BA-15AB-210F-349A4FA6A766}"/>
                    </a:ext>
                  </a:extLst>
                </p14:cNvPr>
                <p14:cNvContentPartPr/>
                <p14:nvPr/>
              </p14:nvContentPartPr>
              <p14:xfrm>
                <a:off x="10629755" y="1736300"/>
                <a:ext cx="42120" cy="2037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117562FB-20BA-15AB-210F-349A4FA6A76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0622195" y="1728740"/>
                  <a:ext cx="572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6BB86531-4B40-7161-2F4E-9800EBFC6086}"/>
                    </a:ext>
                  </a:extLst>
                </p14:cNvPr>
                <p14:cNvContentPartPr/>
                <p14:nvPr/>
              </p14:nvContentPartPr>
              <p14:xfrm>
                <a:off x="10722995" y="1743860"/>
                <a:ext cx="15840" cy="1767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6BB86531-4B40-7161-2F4E-9800EBFC608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715435" y="1736300"/>
                  <a:ext cx="309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821DBD3C-0B70-AFE5-4983-2FFF2CC35181}"/>
                    </a:ext>
                  </a:extLst>
                </p14:cNvPr>
                <p14:cNvContentPartPr/>
                <p14:nvPr/>
              </p14:nvContentPartPr>
              <p14:xfrm>
                <a:off x="10839995" y="1735580"/>
                <a:ext cx="18360" cy="122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821DBD3C-0B70-AFE5-4983-2FFF2CC3518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832435" y="1728020"/>
                  <a:ext cx="334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680AD3DB-80F4-B13E-C3AB-2B702098F850}"/>
                    </a:ext>
                  </a:extLst>
                </p14:cNvPr>
                <p14:cNvContentPartPr/>
                <p14:nvPr/>
              </p14:nvContentPartPr>
              <p14:xfrm>
                <a:off x="10856555" y="1731620"/>
                <a:ext cx="79560" cy="1684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680AD3DB-80F4-B13E-C3AB-2B702098F85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848995" y="1724060"/>
                  <a:ext cx="946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42D2FB4-5B30-F10B-07E4-0204565FEE68}"/>
                    </a:ext>
                  </a:extLst>
                </p14:cNvPr>
                <p14:cNvContentPartPr/>
                <p14:nvPr/>
              </p14:nvContentPartPr>
              <p14:xfrm>
                <a:off x="10990835" y="1742060"/>
                <a:ext cx="28080" cy="1180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42D2FB4-5B30-F10B-07E4-0204565FEE6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0983275" y="1734500"/>
                  <a:ext cx="432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E894E5C-6246-369A-ED07-A4B79DB30D13}"/>
                    </a:ext>
                  </a:extLst>
                </p14:cNvPr>
                <p14:cNvContentPartPr/>
                <p14:nvPr/>
              </p14:nvContentPartPr>
              <p14:xfrm>
                <a:off x="11010275" y="1831700"/>
                <a:ext cx="34920" cy="100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E894E5C-6246-369A-ED07-A4B79DB30D1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002715" y="1824500"/>
                  <a:ext cx="50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826A1ED-50AD-1C68-3B9F-25D3643E59EC}"/>
                    </a:ext>
                  </a:extLst>
                </p14:cNvPr>
                <p14:cNvContentPartPr/>
                <p14:nvPr/>
              </p14:nvContentPartPr>
              <p14:xfrm>
                <a:off x="10895075" y="1965620"/>
                <a:ext cx="83520" cy="792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826A1ED-50AD-1C68-3B9F-25D3643E59E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887515" y="1958060"/>
                  <a:ext cx="98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CEB36B0-A03D-2C6A-904C-2ECAF3E0DE6C}"/>
                    </a:ext>
                  </a:extLst>
                </p14:cNvPr>
                <p14:cNvContentPartPr/>
                <p14:nvPr/>
              </p14:nvContentPartPr>
              <p14:xfrm>
                <a:off x="11377115" y="1717220"/>
                <a:ext cx="54720" cy="1810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CEB36B0-A03D-2C6A-904C-2ECAF3E0DE6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369915" y="1710020"/>
                  <a:ext cx="698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D05371E-B978-F246-C520-9FEF3D36DB93}"/>
                    </a:ext>
                  </a:extLst>
                </p14:cNvPr>
                <p14:cNvContentPartPr/>
                <p14:nvPr/>
              </p14:nvContentPartPr>
              <p14:xfrm>
                <a:off x="11451635" y="1776620"/>
                <a:ext cx="34920" cy="928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D05371E-B978-F246-C520-9FEF3D36DB9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444435" y="1769060"/>
                  <a:ext cx="500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0B410F9-481A-5C5F-6386-3F38FA1B9AF5}"/>
                    </a:ext>
                  </a:extLst>
                </p14:cNvPr>
                <p14:cNvContentPartPr/>
                <p14:nvPr/>
              </p14:nvContentPartPr>
              <p14:xfrm>
                <a:off x="11459195" y="1827020"/>
                <a:ext cx="84600" cy="54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0B410F9-481A-5C5F-6386-3F38FA1B9AF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451635" y="1819460"/>
                  <a:ext cx="997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DF4D1C5C-E8A7-BCF3-9DB7-9322F8892CC6}"/>
                    </a:ext>
                  </a:extLst>
                </p14:cNvPr>
                <p14:cNvContentPartPr/>
                <p14:nvPr/>
              </p14:nvContentPartPr>
              <p14:xfrm>
                <a:off x="11614715" y="1756460"/>
                <a:ext cx="67680" cy="846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DF4D1C5C-E8A7-BCF3-9DB7-9322F8892CC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607155" y="1748900"/>
                  <a:ext cx="828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1729F83F-8AA2-52BA-5C8F-4101AA7FCCA0}"/>
                    </a:ext>
                  </a:extLst>
                </p14:cNvPr>
                <p14:cNvContentPartPr/>
                <p14:nvPr/>
              </p14:nvContentPartPr>
              <p14:xfrm>
                <a:off x="11604275" y="1869140"/>
                <a:ext cx="17280" cy="547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1729F83F-8AA2-52BA-5C8F-4101AA7FCCA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1596715" y="1861580"/>
                  <a:ext cx="324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274D0A2C-74C9-C510-FE60-2E4B79789530}"/>
                    </a:ext>
                  </a:extLst>
                </p14:cNvPr>
                <p14:cNvContentPartPr/>
                <p14:nvPr/>
              </p14:nvContentPartPr>
              <p14:xfrm>
                <a:off x="11680595" y="1883180"/>
                <a:ext cx="9360" cy="658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274D0A2C-74C9-C510-FE60-2E4B79789530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673035" y="1875620"/>
                  <a:ext cx="244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63580EFA-05D7-D532-56A8-49C468450D14}"/>
                    </a:ext>
                  </a:extLst>
                </p14:cNvPr>
                <p14:cNvContentPartPr/>
                <p14:nvPr/>
              </p14:nvContentPartPr>
              <p14:xfrm>
                <a:off x="11586275" y="1967420"/>
                <a:ext cx="68760" cy="129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63580EFA-05D7-D532-56A8-49C468450D1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1578715" y="1960220"/>
                  <a:ext cx="838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B72F4493-54E5-1B9F-B08A-E3374C0A2F27}"/>
                    </a:ext>
                  </a:extLst>
                </p14:cNvPr>
                <p14:cNvContentPartPr/>
                <p14:nvPr/>
              </p14:nvContentPartPr>
              <p14:xfrm>
                <a:off x="10557755" y="2153540"/>
                <a:ext cx="801000" cy="694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B72F4493-54E5-1B9F-B08A-E3374C0A2F2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550195" y="2145980"/>
                  <a:ext cx="816120" cy="84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44" name="Input penna 143">
                <a:extLst>
                  <a:ext uri="{FF2B5EF4-FFF2-40B4-BE49-F238E27FC236}">
                    <a16:creationId xmlns:a16="http://schemas.microsoft.com/office/drawing/2014/main" id="{8F7EC220-D8D9-09A6-8D4B-13E7B25B1386}"/>
                  </a:ext>
                </a:extLst>
              </p14:cNvPr>
              <p14:cNvContentPartPr/>
              <p14:nvPr/>
            </p14:nvContentPartPr>
            <p14:xfrm>
              <a:off x="11360915" y="2077220"/>
              <a:ext cx="821520" cy="162000"/>
            </p14:xfrm>
          </p:contentPart>
        </mc:Choice>
        <mc:Fallback>
          <p:pic>
            <p:nvPicPr>
              <p:cNvPr id="144" name="Input penna 143">
                <a:extLst>
                  <a:ext uri="{FF2B5EF4-FFF2-40B4-BE49-F238E27FC236}">
                    <a16:creationId xmlns:a16="http://schemas.microsoft.com/office/drawing/2014/main" id="{8F7EC220-D8D9-09A6-8D4B-13E7B25B1386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11353355" y="2069660"/>
                <a:ext cx="83664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45" name="Input penna 144">
                <a:extLst>
                  <a:ext uri="{FF2B5EF4-FFF2-40B4-BE49-F238E27FC236}">
                    <a16:creationId xmlns:a16="http://schemas.microsoft.com/office/drawing/2014/main" id="{BB5B7C98-C465-BFCC-E8A0-88E0D3608DBD}"/>
                  </a:ext>
                </a:extLst>
              </p14:cNvPr>
              <p14:cNvContentPartPr/>
              <p14:nvPr/>
            </p14:nvContentPartPr>
            <p14:xfrm>
              <a:off x="3576753" y="2375472"/>
              <a:ext cx="152280" cy="32040"/>
            </p14:xfrm>
          </p:contentPart>
        </mc:Choice>
        <mc:Fallback>
          <p:pic>
            <p:nvPicPr>
              <p:cNvPr id="145" name="Input penna 144">
                <a:extLst>
                  <a:ext uri="{FF2B5EF4-FFF2-40B4-BE49-F238E27FC236}">
                    <a16:creationId xmlns:a16="http://schemas.microsoft.com/office/drawing/2014/main" id="{BB5B7C98-C465-BFCC-E8A0-88E0D3608DBD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3569193" y="2367912"/>
                <a:ext cx="167040" cy="4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94A0B62E-DB80-6DE3-FC56-CEEE5F62BAA1}"/>
              </a:ext>
            </a:extLst>
          </p:cNvPr>
          <p:cNvGrpSpPr/>
          <p:nvPr/>
        </p:nvGrpSpPr>
        <p:grpSpPr>
          <a:xfrm>
            <a:off x="5871393" y="2476992"/>
            <a:ext cx="1216080" cy="251640"/>
            <a:chOff x="5871393" y="2476992"/>
            <a:chExt cx="1216080" cy="25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BD4EC2E9-1237-0580-3EAD-BFA75A3E9EBF}"/>
                    </a:ext>
                  </a:extLst>
                </p14:cNvPr>
                <p14:cNvContentPartPr/>
                <p14:nvPr/>
              </p14:nvContentPartPr>
              <p14:xfrm>
                <a:off x="5871393" y="2513352"/>
                <a:ext cx="195840" cy="414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BD4EC2E9-1237-0580-3EAD-BFA75A3E9EB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863833" y="2505792"/>
                  <a:ext cx="2109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944EF70-EEF9-6B94-B7A9-8886E8B30D7A}"/>
                    </a:ext>
                  </a:extLst>
                </p14:cNvPr>
                <p14:cNvContentPartPr/>
                <p14:nvPr/>
              </p14:nvContentPartPr>
              <p14:xfrm>
                <a:off x="5876433" y="2548632"/>
                <a:ext cx="112320" cy="1407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944EF70-EEF9-6B94-B7A9-8886E8B30D7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868873" y="2541072"/>
                  <a:ext cx="1274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9E7334E-FFA5-8A84-0666-56CCEA4138FB}"/>
                    </a:ext>
                  </a:extLst>
                </p14:cNvPr>
                <p14:cNvContentPartPr/>
                <p14:nvPr/>
              </p14:nvContentPartPr>
              <p14:xfrm>
                <a:off x="5981553" y="2557632"/>
                <a:ext cx="43920" cy="709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9E7334E-FFA5-8A84-0666-56CCEA4138F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974353" y="2550072"/>
                  <a:ext cx="590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9AB04C2-9574-8AA4-1519-76125598AE1C}"/>
                    </a:ext>
                  </a:extLst>
                </p14:cNvPr>
                <p14:cNvContentPartPr/>
                <p14:nvPr/>
              </p14:nvContentPartPr>
              <p14:xfrm>
                <a:off x="6114393" y="2560152"/>
                <a:ext cx="50760" cy="230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9AB04C2-9574-8AA4-1519-76125598AE1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106833" y="2552592"/>
                  <a:ext cx="658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9F89DC24-FD3C-EF32-FEF6-5BEAE736C7C1}"/>
                    </a:ext>
                  </a:extLst>
                </p14:cNvPr>
                <p14:cNvContentPartPr/>
                <p14:nvPr/>
              </p14:nvContentPartPr>
              <p14:xfrm>
                <a:off x="6180993" y="2507232"/>
                <a:ext cx="44640" cy="1810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9F89DC24-FD3C-EF32-FEF6-5BEAE736C7C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173433" y="2499672"/>
                  <a:ext cx="597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40E670A1-DB73-5E4F-0C1A-8186A74915ED}"/>
                    </a:ext>
                  </a:extLst>
                </p14:cNvPr>
                <p14:cNvContentPartPr/>
                <p14:nvPr/>
              </p14:nvContentPartPr>
              <p14:xfrm>
                <a:off x="6283953" y="2498232"/>
                <a:ext cx="92880" cy="1515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40E670A1-DB73-5E4F-0C1A-8186A74915E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276393" y="2490672"/>
                  <a:ext cx="1080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749F414A-A118-F978-896A-8A485A720092}"/>
                    </a:ext>
                  </a:extLst>
                </p14:cNvPr>
                <p14:cNvContentPartPr/>
                <p14:nvPr/>
              </p14:nvContentPartPr>
              <p14:xfrm>
                <a:off x="6376473" y="2500032"/>
                <a:ext cx="52560" cy="230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749F414A-A118-F978-896A-8A485A72009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369273" y="2492832"/>
                  <a:ext cx="676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015DCB32-D92D-1E6B-76C6-F983782A355F}"/>
                    </a:ext>
                  </a:extLst>
                </p14:cNvPr>
                <p14:cNvContentPartPr/>
                <p14:nvPr/>
              </p14:nvContentPartPr>
              <p14:xfrm>
                <a:off x="6384033" y="2535312"/>
                <a:ext cx="38520" cy="385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015DCB32-D92D-1E6B-76C6-F983782A355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376473" y="2528112"/>
                  <a:ext cx="536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C330B201-C7D7-DCB5-52AB-80179DCE120F}"/>
                    </a:ext>
                  </a:extLst>
                </p14:cNvPr>
                <p14:cNvContentPartPr/>
                <p14:nvPr/>
              </p14:nvContentPartPr>
              <p14:xfrm>
                <a:off x="6447033" y="2476992"/>
                <a:ext cx="14400" cy="860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C330B201-C7D7-DCB5-52AB-80179DCE120F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439473" y="2469432"/>
                  <a:ext cx="295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6371C7DA-431C-7CEE-57C2-50D4E29B470F}"/>
                    </a:ext>
                  </a:extLst>
                </p14:cNvPr>
                <p14:cNvContentPartPr/>
                <p14:nvPr/>
              </p14:nvContentPartPr>
              <p14:xfrm>
                <a:off x="6336153" y="2674632"/>
                <a:ext cx="79560" cy="540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6371C7DA-431C-7CEE-57C2-50D4E29B470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328593" y="2667432"/>
                  <a:ext cx="94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497002D5-8C03-AD36-E7D3-EE546B6E0391}"/>
                    </a:ext>
                  </a:extLst>
                </p14:cNvPr>
                <p14:cNvContentPartPr/>
                <p14:nvPr/>
              </p14:nvContentPartPr>
              <p14:xfrm>
                <a:off x="6550353" y="2542872"/>
                <a:ext cx="63360" cy="1008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497002D5-8C03-AD36-E7D3-EE546B6E039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542793" y="2535672"/>
                  <a:ext cx="784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CC6D8994-316A-CE53-141D-1BF613AEE3AA}"/>
                    </a:ext>
                  </a:extLst>
                </p14:cNvPr>
                <p14:cNvContentPartPr/>
                <p14:nvPr/>
              </p14:nvContentPartPr>
              <p14:xfrm>
                <a:off x="6594633" y="2556192"/>
                <a:ext cx="360" cy="3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CC6D8994-316A-CE53-141D-1BF613AEE3A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587073" y="254863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CD4C6758-DA1E-3229-3C2E-8DF75C874E45}"/>
                    </a:ext>
                  </a:extLst>
                </p14:cNvPr>
                <p14:cNvContentPartPr/>
                <p14:nvPr/>
              </p14:nvContentPartPr>
              <p14:xfrm>
                <a:off x="6594633" y="2556192"/>
                <a:ext cx="360" cy="3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CD4C6758-DA1E-3229-3C2E-8DF75C874E4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587073" y="254863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76A19588-EF73-46AB-9AF1-45E2E121527D}"/>
                    </a:ext>
                  </a:extLst>
                </p14:cNvPr>
                <p14:cNvContentPartPr/>
                <p14:nvPr/>
              </p14:nvContentPartPr>
              <p14:xfrm>
                <a:off x="6695793" y="2498232"/>
                <a:ext cx="27720" cy="1389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76A19588-EF73-46AB-9AF1-45E2E121527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688233" y="2490672"/>
                  <a:ext cx="428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5836B4BA-7BA9-CB31-AD90-BC6AE056929E}"/>
                    </a:ext>
                  </a:extLst>
                </p14:cNvPr>
                <p14:cNvContentPartPr/>
                <p14:nvPr/>
              </p14:nvContentPartPr>
              <p14:xfrm>
                <a:off x="6748713" y="2514792"/>
                <a:ext cx="20880" cy="1054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5836B4BA-7BA9-CB31-AD90-BC6AE056929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741153" y="2507232"/>
                  <a:ext cx="360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63BA8CAF-8495-1D38-67FE-44722A08AC6B}"/>
                    </a:ext>
                  </a:extLst>
                </p14:cNvPr>
                <p14:cNvContentPartPr/>
                <p14:nvPr/>
              </p14:nvContentPartPr>
              <p14:xfrm>
                <a:off x="6656913" y="2597952"/>
                <a:ext cx="51120" cy="104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63BA8CAF-8495-1D38-67FE-44722A08AC6B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649713" y="2590392"/>
                  <a:ext cx="662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40DE9172-D391-1FBC-6DF4-132BAF551BCF}"/>
                    </a:ext>
                  </a:extLst>
                </p14:cNvPr>
                <p14:cNvContentPartPr/>
                <p14:nvPr/>
              </p14:nvContentPartPr>
              <p14:xfrm>
                <a:off x="6863553" y="2512272"/>
                <a:ext cx="11160" cy="828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40DE9172-D391-1FBC-6DF4-132BAF551BC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855993" y="2504712"/>
                  <a:ext cx="262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436B070A-0771-5055-5D8D-43E6A8CEAA70}"/>
                    </a:ext>
                  </a:extLst>
                </p14:cNvPr>
                <p14:cNvContentPartPr/>
                <p14:nvPr/>
              </p14:nvContentPartPr>
              <p14:xfrm>
                <a:off x="6864273" y="2505792"/>
                <a:ext cx="81360" cy="1314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436B070A-0771-5055-5D8D-43E6A8CEAA7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856713" y="2498232"/>
                  <a:ext cx="96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52C74AFF-AE7F-6807-D116-609573471592}"/>
                    </a:ext>
                  </a:extLst>
                </p14:cNvPr>
                <p14:cNvContentPartPr/>
                <p14:nvPr/>
              </p14:nvContentPartPr>
              <p14:xfrm>
                <a:off x="7015113" y="2513352"/>
                <a:ext cx="9360" cy="748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52C74AFF-AE7F-6807-D116-60957347159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007553" y="2505792"/>
                  <a:ext cx="244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A6F38AFF-41B8-1CCB-8874-DCD23D3999AF}"/>
                    </a:ext>
                  </a:extLst>
                </p14:cNvPr>
                <p14:cNvContentPartPr/>
                <p14:nvPr/>
              </p14:nvContentPartPr>
              <p14:xfrm>
                <a:off x="7033113" y="2547912"/>
                <a:ext cx="54360" cy="244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A6F38AFF-41B8-1CCB-8874-DCD23D3999A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025553" y="2540712"/>
                  <a:ext cx="694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7A657762-30E6-0366-816D-15508E665518}"/>
                    </a:ext>
                  </a:extLst>
                </p14:cNvPr>
                <p14:cNvContentPartPr/>
                <p14:nvPr/>
              </p14:nvContentPartPr>
              <p14:xfrm>
                <a:off x="6902433" y="2658432"/>
                <a:ext cx="110160" cy="626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7A657762-30E6-0366-816D-15508E66551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894873" y="2650872"/>
                  <a:ext cx="12492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CE4905CD-3D68-ADB5-FDE2-2BA12065A1D0}"/>
              </a:ext>
            </a:extLst>
          </p:cNvPr>
          <p:cNvGrpSpPr/>
          <p:nvPr/>
        </p:nvGrpSpPr>
        <p:grpSpPr>
          <a:xfrm>
            <a:off x="7398513" y="2483832"/>
            <a:ext cx="1110240" cy="330120"/>
            <a:chOff x="7398513" y="2483832"/>
            <a:chExt cx="111024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BE3ABE94-04EB-851A-D0C0-1A54D9EB3DF7}"/>
                    </a:ext>
                  </a:extLst>
                </p14:cNvPr>
                <p14:cNvContentPartPr/>
                <p14:nvPr/>
              </p14:nvContentPartPr>
              <p14:xfrm>
                <a:off x="7440993" y="2483832"/>
                <a:ext cx="148680" cy="1202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BE3ABE94-04EB-851A-D0C0-1A54D9EB3DF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433433" y="2476272"/>
                  <a:ext cx="1638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187B6A9E-118A-20E4-BDD8-2C2AB1BA3BF5}"/>
                    </a:ext>
                  </a:extLst>
                </p14:cNvPr>
                <p14:cNvContentPartPr/>
                <p14:nvPr/>
              </p14:nvContentPartPr>
              <p14:xfrm>
                <a:off x="7494633" y="2578512"/>
                <a:ext cx="8280" cy="489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187B6A9E-118A-20E4-BDD8-2C2AB1BA3BF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487073" y="2570952"/>
                  <a:ext cx="234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647996F8-5D40-D0D8-8595-184DF4642A65}"/>
                    </a:ext>
                  </a:extLst>
                </p14:cNvPr>
                <p14:cNvContentPartPr/>
                <p14:nvPr/>
              </p14:nvContentPartPr>
              <p14:xfrm>
                <a:off x="7398513" y="2636832"/>
                <a:ext cx="168120" cy="450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647996F8-5D40-D0D8-8595-184DF4642A6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390953" y="2629272"/>
                  <a:ext cx="1832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63084549-5180-BD3E-2531-2D3AAF12527E}"/>
                    </a:ext>
                  </a:extLst>
                </p14:cNvPr>
                <p14:cNvContentPartPr/>
                <p14:nvPr/>
              </p14:nvContentPartPr>
              <p14:xfrm>
                <a:off x="7449273" y="2691192"/>
                <a:ext cx="95400" cy="907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63084549-5180-BD3E-2531-2D3AAF12527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441713" y="2683632"/>
                  <a:ext cx="1105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90C9B70-CA86-84B6-64B1-C3A48508A9BA}"/>
                    </a:ext>
                  </a:extLst>
                </p14:cNvPr>
                <p14:cNvContentPartPr/>
                <p14:nvPr/>
              </p14:nvContentPartPr>
              <p14:xfrm>
                <a:off x="7706673" y="2494992"/>
                <a:ext cx="99000" cy="1087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90C9B70-CA86-84B6-64B1-C3A48508A9B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699113" y="2487432"/>
                  <a:ext cx="1141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41DBE63-D6F5-9D4F-3175-500B8F14E049}"/>
                    </a:ext>
                  </a:extLst>
                </p14:cNvPr>
                <p14:cNvContentPartPr/>
                <p14:nvPr/>
              </p14:nvContentPartPr>
              <p14:xfrm>
                <a:off x="7685073" y="2568432"/>
                <a:ext cx="104400" cy="122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41DBE63-D6F5-9D4F-3175-500B8F14E049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677513" y="2560872"/>
                  <a:ext cx="1195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47680CD2-156E-17AE-EC47-C9CC887E1FF2}"/>
                    </a:ext>
                  </a:extLst>
                </p14:cNvPr>
                <p14:cNvContentPartPr/>
                <p14:nvPr/>
              </p14:nvContentPartPr>
              <p14:xfrm>
                <a:off x="7668513" y="2622432"/>
                <a:ext cx="111240" cy="2268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47680CD2-156E-17AE-EC47-C9CC887E1FF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660953" y="2614872"/>
                  <a:ext cx="1263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578E08BC-B796-18CF-D78D-D7F1E329277F}"/>
                    </a:ext>
                  </a:extLst>
                </p14:cNvPr>
                <p14:cNvContentPartPr/>
                <p14:nvPr/>
              </p14:nvContentPartPr>
              <p14:xfrm>
                <a:off x="7672113" y="2660232"/>
                <a:ext cx="64080" cy="1238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578E08BC-B796-18CF-D78D-D7F1E329277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664553" y="2652672"/>
                  <a:ext cx="792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70B3A38E-C761-1B66-7ED7-6839907F5BAA}"/>
                    </a:ext>
                  </a:extLst>
                </p14:cNvPr>
                <p14:cNvContentPartPr/>
                <p14:nvPr/>
              </p14:nvContentPartPr>
              <p14:xfrm>
                <a:off x="7902873" y="2552592"/>
                <a:ext cx="97200" cy="61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70B3A38E-C761-1B66-7ED7-6839907F5BA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895313" y="2545032"/>
                  <a:ext cx="1123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156204D8-6926-2C4E-003B-A688452770BB}"/>
                    </a:ext>
                  </a:extLst>
                </p14:cNvPr>
                <p14:cNvContentPartPr/>
                <p14:nvPr/>
              </p14:nvContentPartPr>
              <p14:xfrm>
                <a:off x="7882353" y="2626752"/>
                <a:ext cx="62640" cy="64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156204D8-6926-2C4E-003B-A688452770B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874793" y="2619192"/>
                  <a:ext cx="777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27D2809B-8090-737E-0213-5FCB7315F46F}"/>
                    </a:ext>
                  </a:extLst>
                </p14:cNvPr>
                <p14:cNvContentPartPr/>
                <p14:nvPr/>
              </p14:nvContentPartPr>
              <p14:xfrm>
                <a:off x="7890993" y="2672832"/>
                <a:ext cx="63360" cy="482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27D2809B-8090-737E-0213-5FCB7315F46F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883433" y="2665272"/>
                  <a:ext cx="78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10B8437E-4596-BA91-796A-73917DA373A4}"/>
                    </a:ext>
                  </a:extLst>
                </p14:cNvPr>
                <p14:cNvContentPartPr/>
                <p14:nvPr/>
              </p14:nvContentPartPr>
              <p14:xfrm>
                <a:off x="7870833" y="2699832"/>
                <a:ext cx="88200" cy="817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10B8437E-4596-BA91-796A-73917DA373A4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863273" y="2692272"/>
                  <a:ext cx="1033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FD5424C2-EF4D-93C6-5526-1463B142D082}"/>
                    </a:ext>
                  </a:extLst>
                </p14:cNvPr>
                <p14:cNvContentPartPr/>
                <p14:nvPr/>
              </p14:nvContentPartPr>
              <p14:xfrm>
                <a:off x="7968393" y="2516592"/>
                <a:ext cx="98640" cy="2127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FD5424C2-EF4D-93C6-5526-1463B142D082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960833" y="2509032"/>
                  <a:ext cx="1134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227C1F4C-4DB5-AFE6-E227-6682733E0526}"/>
                    </a:ext>
                  </a:extLst>
                </p14:cNvPr>
                <p14:cNvContentPartPr/>
                <p14:nvPr/>
              </p14:nvContentPartPr>
              <p14:xfrm>
                <a:off x="7965873" y="2649432"/>
                <a:ext cx="92520" cy="633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227C1F4C-4DB5-AFE6-E227-6682733E0526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958313" y="2641872"/>
                  <a:ext cx="1076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B27CEA3A-08E1-4BA7-10DB-25898DB46C1A}"/>
                    </a:ext>
                  </a:extLst>
                </p14:cNvPr>
                <p14:cNvContentPartPr/>
                <p14:nvPr/>
              </p14:nvContentPartPr>
              <p14:xfrm>
                <a:off x="8090793" y="2529912"/>
                <a:ext cx="48240" cy="1681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B27CEA3A-08E1-4BA7-10DB-25898DB46C1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083233" y="2522352"/>
                  <a:ext cx="63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F552C14A-D367-C267-F650-9B781630354D}"/>
                    </a:ext>
                  </a:extLst>
                </p14:cNvPr>
                <p14:cNvContentPartPr/>
                <p14:nvPr/>
              </p14:nvContentPartPr>
              <p14:xfrm>
                <a:off x="8268633" y="2557632"/>
                <a:ext cx="78120" cy="1065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F552C14A-D367-C267-F650-9B781630354D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261073" y="2550072"/>
                  <a:ext cx="928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E4222598-5DCF-708D-A08A-9C937FD3FC3F}"/>
                    </a:ext>
                  </a:extLst>
                </p14:cNvPr>
                <p14:cNvContentPartPr/>
                <p14:nvPr/>
              </p14:nvContentPartPr>
              <p14:xfrm>
                <a:off x="8232633" y="2718912"/>
                <a:ext cx="16200" cy="514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E4222598-5DCF-708D-A08A-9C937FD3FC3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225073" y="2711352"/>
                  <a:ext cx="313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7EAB3C77-B06F-F4D5-ADA7-FB204215992B}"/>
                    </a:ext>
                  </a:extLst>
                </p14:cNvPr>
                <p14:cNvContentPartPr/>
                <p14:nvPr/>
              </p14:nvContentPartPr>
              <p14:xfrm>
                <a:off x="8303553" y="2701272"/>
                <a:ext cx="11160" cy="835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7EAB3C77-B06F-F4D5-ADA7-FB204215992B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295993" y="2693712"/>
                  <a:ext cx="262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E22AC00-1173-D8F4-4014-3527F8DEEAD6}"/>
                    </a:ext>
                  </a:extLst>
                </p14:cNvPr>
                <p14:cNvContentPartPr/>
                <p14:nvPr/>
              </p14:nvContentPartPr>
              <p14:xfrm>
                <a:off x="8139393" y="2783352"/>
                <a:ext cx="369360" cy="306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E22AC00-1173-D8F4-4014-3527F8DEEAD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131833" y="2775792"/>
                  <a:ext cx="384120" cy="4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190" name="Input penna 189">
                <a:extLst>
                  <a:ext uri="{FF2B5EF4-FFF2-40B4-BE49-F238E27FC236}">
                    <a16:creationId xmlns:a16="http://schemas.microsoft.com/office/drawing/2014/main" id="{3836119E-C6CC-E041-4756-7E8FEA8CDADC}"/>
                  </a:ext>
                </a:extLst>
              </p14:cNvPr>
              <p14:cNvContentPartPr/>
              <p14:nvPr/>
            </p14:nvContentPartPr>
            <p14:xfrm>
              <a:off x="4791393" y="2462952"/>
              <a:ext cx="586800" cy="47520"/>
            </p14:xfrm>
          </p:contentPart>
        </mc:Choice>
        <mc:Fallback>
          <p:pic>
            <p:nvPicPr>
              <p:cNvPr id="190" name="Input penna 189">
                <a:extLst>
                  <a:ext uri="{FF2B5EF4-FFF2-40B4-BE49-F238E27FC236}">
                    <a16:creationId xmlns:a16="http://schemas.microsoft.com/office/drawing/2014/main" id="{3836119E-C6CC-E041-4756-7E8FEA8CDADC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4783833" y="2455392"/>
                <a:ext cx="601560" cy="6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34FAF879-2F13-D354-D5C7-3D7065C32D4A}"/>
              </a:ext>
            </a:extLst>
          </p:cNvPr>
          <p:cNvGrpSpPr/>
          <p:nvPr/>
        </p:nvGrpSpPr>
        <p:grpSpPr>
          <a:xfrm>
            <a:off x="5816895" y="3759825"/>
            <a:ext cx="470160" cy="284400"/>
            <a:chOff x="5816895" y="3759825"/>
            <a:chExt cx="47016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EB8DF7D-680E-AE19-1444-96E23AD65D4B}"/>
                    </a:ext>
                  </a:extLst>
                </p14:cNvPr>
                <p14:cNvContentPartPr/>
                <p14:nvPr/>
              </p14:nvContentPartPr>
              <p14:xfrm>
                <a:off x="5822295" y="3759825"/>
                <a:ext cx="151200" cy="270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EB8DF7D-680E-AE19-1444-96E23AD65D4B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814735" y="3752265"/>
                  <a:ext cx="1663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4AE4B87F-D483-A8B3-07AD-79DE30EEF1C5}"/>
                    </a:ext>
                  </a:extLst>
                </p14:cNvPr>
                <p14:cNvContentPartPr/>
                <p14:nvPr/>
              </p14:nvContentPartPr>
              <p14:xfrm>
                <a:off x="5816895" y="3795825"/>
                <a:ext cx="65160" cy="925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4AE4B87F-D483-A8B3-07AD-79DE30EEF1C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809335" y="3788265"/>
                  <a:ext cx="80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9AD0F65-F246-9D43-0A6A-2D2B382B822A}"/>
                    </a:ext>
                  </a:extLst>
                </p14:cNvPr>
                <p14:cNvContentPartPr/>
                <p14:nvPr/>
              </p14:nvContentPartPr>
              <p14:xfrm>
                <a:off x="5900415" y="3795825"/>
                <a:ext cx="33840" cy="1101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9AD0F65-F246-9D43-0A6A-2D2B382B822A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892855" y="3788265"/>
                  <a:ext cx="486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29C26FAF-D938-65BE-7736-9954B0C6ED68}"/>
                    </a:ext>
                  </a:extLst>
                </p14:cNvPr>
                <p14:cNvContentPartPr/>
                <p14:nvPr/>
              </p14:nvContentPartPr>
              <p14:xfrm>
                <a:off x="5982135" y="3823545"/>
                <a:ext cx="42840" cy="212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29C26FAF-D938-65BE-7736-9954B0C6ED68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974575" y="3815985"/>
                  <a:ext cx="579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154868E-C0DB-8D0F-C721-11CD3B44CC4E}"/>
                    </a:ext>
                  </a:extLst>
                </p14:cNvPr>
                <p14:cNvContentPartPr/>
                <p14:nvPr/>
              </p14:nvContentPartPr>
              <p14:xfrm>
                <a:off x="6053415" y="3760545"/>
                <a:ext cx="31320" cy="1490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154868E-C0DB-8D0F-C721-11CD3B44CC4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046215" y="3752985"/>
                  <a:ext cx="464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A77753A-ED0C-C069-6EEB-5B3539D2164D}"/>
                    </a:ext>
                  </a:extLst>
                </p14:cNvPr>
                <p14:cNvContentPartPr/>
                <p14:nvPr/>
              </p14:nvContentPartPr>
              <p14:xfrm>
                <a:off x="6175815" y="3782505"/>
                <a:ext cx="111240" cy="918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A77753A-ED0C-C069-6EEB-5B3539D2164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168255" y="3774945"/>
                  <a:ext cx="126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1ECDBC5C-CF15-BDB2-B734-2B8A660B8DC4}"/>
                    </a:ext>
                  </a:extLst>
                </p14:cNvPr>
                <p14:cNvContentPartPr/>
                <p14:nvPr/>
              </p14:nvContentPartPr>
              <p14:xfrm>
                <a:off x="6142695" y="3908865"/>
                <a:ext cx="121680" cy="198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1ECDBC5C-CF15-BDB2-B734-2B8A660B8DC4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135135" y="3901305"/>
                  <a:ext cx="1364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6E0107C-79F2-7E23-8FA7-330072D2B70A}"/>
                    </a:ext>
                  </a:extLst>
                </p14:cNvPr>
                <p14:cNvContentPartPr/>
                <p14:nvPr/>
              </p14:nvContentPartPr>
              <p14:xfrm>
                <a:off x="6163935" y="3969345"/>
                <a:ext cx="100800" cy="748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6E0107C-79F2-7E23-8FA7-330072D2B70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156375" y="3961785"/>
                  <a:ext cx="115920" cy="8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5DD59715-2F87-97C1-972E-785D1739C3DD}"/>
              </a:ext>
            </a:extLst>
          </p:cNvPr>
          <p:cNvGrpSpPr/>
          <p:nvPr/>
        </p:nvGrpSpPr>
        <p:grpSpPr>
          <a:xfrm>
            <a:off x="6541215" y="3795825"/>
            <a:ext cx="792720" cy="243000"/>
            <a:chOff x="6541215" y="3795825"/>
            <a:chExt cx="792720" cy="24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3F43D071-9248-E9EC-C6FF-40368EB5ADCB}"/>
                    </a:ext>
                  </a:extLst>
                </p14:cNvPr>
                <p14:cNvContentPartPr/>
                <p14:nvPr/>
              </p14:nvContentPartPr>
              <p14:xfrm>
                <a:off x="6551295" y="3802665"/>
                <a:ext cx="121320" cy="163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3F43D071-9248-E9EC-C6FF-40368EB5ADCB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544095" y="3795105"/>
                  <a:ext cx="1364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AADA1BD-7001-E5E2-B63D-2207CE2160A8}"/>
                    </a:ext>
                  </a:extLst>
                </p14:cNvPr>
                <p14:cNvContentPartPr/>
                <p14:nvPr/>
              </p14:nvContentPartPr>
              <p14:xfrm>
                <a:off x="6541215" y="3907425"/>
                <a:ext cx="96120" cy="169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AADA1BD-7001-E5E2-B63D-2207CE2160A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533655" y="3899865"/>
                  <a:ext cx="111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2739635F-3E18-3D43-6437-F5F260AD035F}"/>
                    </a:ext>
                  </a:extLst>
                </p14:cNvPr>
                <p14:cNvContentPartPr/>
                <p14:nvPr/>
              </p14:nvContentPartPr>
              <p14:xfrm>
                <a:off x="6676935" y="3876105"/>
                <a:ext cx="61560" cy="129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2739635F-3E18-3D43-6437-F5F260AD035F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669375" y="3868545"/>
                  <a:ext cx="766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3B566A4-995D-DCA9-D26A-0D7E228339B5}"/>
                    </a:ext>
                  </a:extLst>
                </p14:cNvPr>
                <p14:cNvContentPartPr/>
                <p14:nvPr/>
              </p14:nvContentPartPr>
              <p14:xfrm>
                <a:off x="6747135" y="3815985"/>
                <a:ext cx="17280" cy="1119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3B566A4-995D-DCA9-D26A-0D7E228339B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6739575" y="3808425"/>
                  <a:ext cx="324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76D86C82-40F8-5ACF-AD92-E800B6DAC7CD}"/>
                    </a:ext>
                  </a:extLst>
                </p14:cNvPr>
                <p14:cNvContentPartPr/>
                <p14:nvPr/>
              </p14:nvContentPartPr>
              <p14:xfrm>
                <a:off x="6860895" y="3795825"/>
                <a:ext cx="94680" cy="129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76D86C82-40F8-5ACF-AD92-E800B6DAC7CD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6853335" y="3788265"/>
                  <a:ext cx="1098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CF2FD8B2-9C0E-4316-A878-697AF30A7E26}"/>
                    </a:ext>
                  </a:extLst>
                </p14:cNvPr>
                <p14:cNvContentPartPr/>
                <p14:nvPr/>
              </p14:nvContentPartPr>
              <p14:xfrm>
                <a:off x="6875655" y="3813465"/>
                <a:ext cx="22320" cy="766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CF2FD8B2-9C0E-4316-A878-697AF30A7E2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6868095" y="3805905"/>
                  <a:ext cx="370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F8D915F-BFBC-C63F-DC78-0FF83E41AE31}"/>
                    </a:ext>
                  </a:extLst>
                </p14:cNvPr>
                <p14:cNvContentPartPr/>
                <p14:nvPr/>
              </p14:nvContentPartPr>
              <p14:xfrm>
                <a:off x="6905175" y="3837585"/>
                <a:ext cx="16920" cy="550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F8D915F-BFBC-C63F-DC78-0FF83E41AE31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6897615" y="3830025"/>
                  <a:ext cx="320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2100973-2C11-AC7B-AE42-F8B79812D361}"/>
                    </a:ext>
                  </a:extLst>
                </p14:cNvPr>
                <p14:cNvContentPartPr/>
                <p14:nvPr/>
              </p14:nvContentPartPr>
              <p14:xfrm>
                <a:off x="6807615" y="3897345"/>
                <a:ext cx="117720" cy="338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2100973-2C11-AC7B-AE42-F8B79812D36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6800055" y="3889785"/>
                  <a:ext cx="1328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E258733-EB29-3E81-62A3-6F22A0751CA8}"/>
                    </a:ext>
                  </a:extLst>
                </p14:cNvPr>
                <p14:cNvContentPartPr/>
                <p14:nvPr/>
              </p14:nvContentPartPr>
              <p14:xfrm>
                <a:off x="6988335" y="3824985"/>
                <a:ext cx="14400" cy="87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E258733-EB29-3E81-62A3-6F22A0751CA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6980775" y="3817425"/>
                  <a:ext cx="295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ED1DAC0-CD77-684D-8473-199EAF1F8BF9}"/>
                    </a:ext>
                  </a:extLst>
                </p14:cNvPr>
                <p14:cNvContentPartPr/>
                <p14:nvPr/>
              </p14:nvContentPartPr>
              <p14:xfrm>
                <a:off x="7105695" y="3804465"/>
                <a:ext cx="104400" cy="1440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ED1DAC0-CD77-684D-8473-199EAF1F8BF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7098135" y="3797265"/>
                  <a:ext cx="1195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8140BD9-B11D-78FF-01B7-20A61ABC4AFB}"/>
                    </a:ext>
                  </a:extLst>
                </p14:cNvPr>
                <p14:cNvContentPartPr/>
                <p14:nvPr/>
              </p14:nvContentPartPr>
              <p14:xfrm>
                <a:off x="7245735" y="3828585"/>
                <a:ext cx="88200" cy="86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8140BD9-B11D-78FF-01B7-20A61ABC4AF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7238175" y="3821025"/>
                  <a:ext cx="103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C37D5315-17B8-74DA-303B-35593963A168}"/>
                    </a:ext>
                  </a:extLst>
                </p14:cNvPr>
                <p14:cNvContentPartPr/>
                <p14:nvPr/>
              </p14:nvContentPartPr>
              <p14:xfrm>
                <a:off x="7179495" y="3970425"/>
                <a:ext cx="99720" cy="68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C37D5315-17B8-74DA-303B-35593963A168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7171935" y="3962865"/>
                  <a:ext cx="11484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14920337-C0B7-03E7-D5BE-1D40DC9F10FF}"/>
              </a:ext>
            </a:extLst>
          </p:cNvPr>
          <p:cNvGrpSpPr/>
          <p:nvPr/>
        </p:nvGrpSpPr>
        <p:grpSpPr>
          <a:xfrm>
            <a:off x="7599255" y="3780705"/>
            <a:ext cx="773280" cy="249120"/>
            <a:chOff x="7599255" y="3780705"/>
            <a:chExt cx="773280" cy="24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68EC36C-36C7-E4E8-A76C-13206AAC9378}"/>
                    </a:ext>
                  </a:extLst>
                </p14:cNvPr>
                <p14:cNvContentPartPr/>
                <p14:nvPr/>
              </p14:nvContentPartPr>
              <p14:xfrm>
                <a:off x="7602495" y="3800145"/>
                <a:ext cx="11160" cy="1270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68EC36C-36C7-E4E8-A76C-13206AAC9378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7594935" y="3792585"/>
                  <a:ext cx="262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C353077-E4CC-7875-E308-C7042FCE0CF1}"/>
                    </a:ext>
                  </a:extLst>
                </p14:cNvPr>
                <p14:cNvContentPartPr/>
                <p14:nvPr/>
              </p14:nvContentPartPr>
              <p14:xfrm>
                <a:off x="7599255" y="3802305"/>
                <a:ext cx="107640" cy="1652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C353077-E4CC-7875-E308-C7042FCE0CF1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7591695" y="3794745"/>
                  <a:ext cx="1227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A7B48F3-EA4A-3AA1-6892-72EED7202D55}"/>
                    </a:ext>
                  </a:extLst>
                </p14:cNvPr>
                <p14:cNvContentPartPr/>
                <p14:nvPr/>
              </p14:nvContentPartPr>
              <p14:xfrm>
                <a:off x="7716975" y="3805185"/>
                <a:ext cx="45000" cy="1382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A7B48F3-EA4A-3AA1-6892-72EED7202D55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7709415" y="3797625"/>
                  <a:ext cx="601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46C9E13D-885C-5F68-A6AE-C31AFBF0B1F3}"/>
                    </a:ext>
                  </a:extLst>
                </p14:cNvPr>
                <p14:cNvContentPartPr/>
                <p14:nvPr/>
              </p14:nvContentPartPr>
              <p14:xfrm>
                <a:off x="7764855" y="3869625"/>
                <a:ext cx="52560" cy="205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46C9E13D-885C-5F68-A6AE-C31AFBF0B1F3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7757295" y="3862065"/>
                  <a:ext cx="67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FA03D71A-542E-23DF-32C1-1FB9FC954D64}"/>
                    </a:ext>
                  </a:extLst>
                </p14:cNvPr>
                <p14:cNvContentPartPr/>
                <p14:nvPr/>
              </p14:nvContentPartPr>
              <p14:xfrm>
                <a:off x="7859895" y="3780705"/>
                <a:ext cx="69480" cy="1263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FA03D71A-542E-23DF-32C1-1FB9FC954D64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852335" y="3773145"/>
                  <a:ext cx="846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75729F77-5DCE-FE56-2E09-C57415FA7FDF}"/>
                    </a:ext>
                  </a:extLst>
                </p14:cNvPr>
                <p14:cNvContentPartPr/>
                <p14:nvPr/>
              </p14:nvContentPartPr>
              <p14:xfrm>
                <a:off x="7876815" y="3857745"/>
                <a:ext cx="59760" cy="3492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75729F77-5DCE-FE56-2E09-C57415FA7FDF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7869255" y="3850185"/>
                  <a:ext cx="74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8577E8C1-4185-6256-6786-CF708DE9EA4C}"/>
                    </a:ext>
                  </a:extLst>
                </p14:cNvPr>
                <p14:cNvContentPartPr/>
                <p14:nvPr/>
              </p14:nvContentPartPr>
              <p14:xfrm>
                <a:off x="7959255" y="3845145"/>
                <a:ext cx="42120" cy="306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8577E8C1-4185-6256-6786-CF708DE9EA4C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7951695" y="3837585"/>
                  <a:ext cx="57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01B42269-0108-4BED-F339-5B3FA0B90DEE}"/>
                    </a:ext>
                  </a:extLst>
                </p14:cNvPr>
                <p14:cNvContentPartPr/>
                <p14:nvPr/>
              </p14:nvContentPartPr>
              <p14:xfrm>
                <a:off x="7999575" y="3804105"/>
                <a:ext cx="27000" cy="1144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01B42269-0108-4BED-F339-5B3FA0B90DEE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7992015" y="3796545"/>
                  <a:ext cx="421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1E74A7C0-26DE-6A77-7939-8B4B047DEFDC}"/>
                    </a:ext>
                  </a:extLst>
                </p14:cNvPr>
                <p14:cNvContentPartPr/>
                <p14:nvPr/>
              </p14:nvContentPartPr>
              <p14:xfrm>
                <a:off x="7984455" y="3902385"/>
                <a:ext cx="27000" cy="144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1E74A7C0-26DE-6A77-7939-8B4B047DEFDC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7976895" y="3894825"/>
                  <a:ext cx="421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F34231BE-D78B-115B-BF55-B4DF862BEE33}"/>
                    </a:ext>
                  </a:extLst>
                </p14:cNvPr>
                <p14:cNvContentPartPr/>
                <p14:nvPr/>
              </p14:nvContentPartPr>
              <p14:xfrm>
                <a:off x="8124495" y="3821745"/>
                <a:ext cx="53640" cy="651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F34231BE-D78B-115B-BF55-B4DF862BEE33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8116935" y="3814185"/>
                  <a:ext cx="687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E8BC4A0F-3E9A-9AF4-BAD1-1562B1817B64}"/>
                    </a:ext>
                  </a:extLst>
                </p14:cNvPr>
                <p14:cNvContentPartPr/>
                <p14:nvPr/>
              </p14:nvContentPartPr>
              <p14:xfrm>
                <a:off x="8115855" y="3904185"/>
                <a:ext cx="16560" cy="648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E8BC4A0F-3E9A-9AF4-BAD1-1562B1817B64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8108295" y="3896625"/>
                  <a:ext cx="316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E044842D-C8F2-BC3F-55EE-9294D18F051E}"/>
                    </a:ext>
                  </a:extLst>
                </p14:cNvPr>
                <p14:cNvContentPartPr/>
                <p14:nvPr/>
              </p14:nvContentPartPr>
              <p14:xfrm>
                <a:off x="8192175" y="3930105"/>
                <a:ext cx="9000" cy="540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E044842D-C8F2-BC3F-55EE-9294D18F051E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8184615" y="3922545"/>
                  <a:ext cx="24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22966164-53C3-E6BE-86D1-CDFBFC82D7EB}"/>
                    </a:ext>
                  </a:extLst>
                </p14:cNvPr>
                <p14:cNvContentPartPr/>
                <p14:nvPr/>
              </p14:nvContentPartPr>
              <p14:xfrm>
                <a:off x="8050695" y="3979785"/>
                <a:ext cx="321840" cy="500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22966164-53C3-E6BE-86D1-CDFBFC82D7EB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8043135" y="3972225"/>
                  <a:ext cx="33696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" name="Gruppo 261">
            <a:extLst>
              <a:ext uri="{FF2B5EF4-FFF2-40B4-BE49-F238E27FC236}">
                <a16:creationId xmlns:a16="http://schemas.microsoft.com/office/drawing/2014/main" id="{7F69908F-0D2A-1EA4-3A44-D325D94CCA42}"/>
              </a:ext>
            </a:extLst>
          </p:cNvPr>
          <p:cNvGrpSpPr/>
          <p:nvPr/>
        </p:nvGrpSpPr>
        <p:grpSpPr>
          <a:xfrm>
            <a:off x="5150628" y="5071631"/>
            <a:ext cx="749160" cy="323640"/>
            <a:chOff x="5150628" y="5071631"/>
            <a:chExt cx="74916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248227BB-08E5-3D8C-2823-83EBAFA4898F}"/>
                    </a:ext>
                  </a:extLst>
                </p14:cNvPr>
                <p14:cNvContentPartPr/>
                <p14:nvPr/>
              </p14:nvContentPartPr>
              <p14:xfrm>
                <a:off x="5150628" y="5137871"/>
                <a:ext cx="118440" cy="320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248227BB-08E5-3D8C-2823-83EBAFA4898F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5143428" y="5130311"/>
                  <a:ext cx="1335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BC20D347-80E3-EB64-88C8-09491E0D3F2B}"/>
                    </a:ext>
                  </a:extLst>
                </p14:cNvPr>
                <p14:cNvContentPartPr/>
                <p14:nvPr/>
              </p14:nvContentPartPr>
              <p14:xfrm>
                <a:off x="5162148" y="5122031"/>
                <a:ext cx="83520" cy="1616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BC20D347-80E3-EB64-88C8-09491E0D3F2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154948" y="5114471"/>
                  <a:ext cx="982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8C456149-AF7E-6643-81BA-D695435DA3A4}"/>
                    </a:ext>
                  </a:extLst>
                </p14:cNvPr>
                <p14:cNvContentPartPr/>
                <p14:nvPr/>
              </p14:nvContentPartPr>
              <p14:xfrm>
                <a:off x="5198148" y="5188271"/>
                <a:ext cx="71280" cy="3060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8C456149-AF7E-6643-81BA-D695435DA3A4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190588" y="5180711"/>
                  <a:ext cx="86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E166FC06-CA72-0F36-145E-0C0A2F7163F3}"/>
                    </a:ext>
                  </a:extLst>
                </p14:cNvPr>
                <p14:cNvContentPartPr/>
                <p14:nvPr/>
              </p14:nvContentPartPr>
              <p14:xfrm>
                <a:off x="5339268" y="5138591"/>
                <a:ext cx="24480" cy="1508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E166FC06-CA72-0F36-145E-0C0A2F7163F3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331708" y="5131031"/>
                  <a:ext cx="396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22F11792-9EBB-68B5-5361-247E171916DD}"/>
                    </a:ext>
                  </a:extLst>
                </p14:cNvPr>
                <p14:cNvContentPartPr/>
                <p14:nvPr/>
              </p14:nvContentPartPr>
              <p14:xfrm>
                <a:off x="5665788" y="5102591"/>
                <a:ext cx="33480" cy="1094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22F11792-9EBB-68B5-5361-247E171916DD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658228" y="5095031"/>
                  <a:ext cx="486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E9B613B8-17B5-F5C3-713D-CEDB3AE125DB}"/>
                    </a:ext>
                  </a:extLst>
                </p14:cNvPr>
                <p14:cNvContentPartPr/>
                <p14:nvPr/>
              </p14:nvContentPartPr>
              <p14:xfrm>
                <a:off x="5463828" y="5123471"/>
                <a:ext cx="83880" cy="1162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E9B613B8-17B5-F5C3-713D-CEDB3AE125D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456268" y="5115911"/>
                  <a:ext cx="990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6244A51A-FBE0-6F1B-4AA7-566059D0369F}"/>
                    </a:ext>
                  </a:extLst>
                </p14:cNvPr>
                <p14:cNvContentPartPr/>
                <p14:nvPr/>
              </p14:nvContentPartPr>
              <p14:xfrm>
                <a:off x="5496228" y="5183951"/>
                <a:ext cx="105120" cy="169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6244A51A-FBE0-6F1B-4AA7-566059D0369F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488668" y="5176391"/>
                  <a:ext cx="120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026AAAB2-C16A-4761-0AFE-EAA98BC994C2}"/>
                    </a:ext>
                  </a:extLst>
                </p14:cNvPr>
                <p14:cNvContentPartPr/>
                <p14:nvPr/>
              </p14:nvContentPartPr>
              <p14:xfrm>
                <a:off x="5791788" y="5093591"/>
                <a:ext cx="108000" cy="986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026AAAB2-C16A-4761-0AFE-EAA98BC994C2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5784228" y="5086031"/>
                  <a:ext cx="1231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A3766A6C-E787-9E0C-72A8-533FA8EFB50A}"/>
                    </a:ext>
                  </a:extLst>
                </p14:cNvPr>
                <p14:cNvContentPartPr/>
                <p14:nvPr/>
              </p14:nvContentPartPr>
              <p14:xfrm>
                <a:off x="5779548" y="5193311"/>
                <a:ext cx="108000" cy="4212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A3766A6C-E787-9E0C-72A8-533FA8EFB50A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771988" y="5185751"/>
                  <a:ext cx="1231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2E0AC097-9CD1-BB96-AC8D-9D39E8924749}"/>
                    </a:ext>
                  </a:extLst>
                </p14:cNvPr>
                <p14:cNvContentPartPr/>
                <p14:nvPr/>
              </p14:nvContentPartPr>
              <p14:xfrm>
                <a:off x="5797548" y="5268191"/>
                <a:ext cx="87120" cy="1270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2E0AC097-9CD1-BB96-AC8D-9D39E8924749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789988" y="5260631"/>
                  <a:ext cx="1018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6B760074-7D28-A766-9E4A-2C9F1AD46CF4}"/>
                    </a:ext>
                  </a:extLst>
                </p14:cNvPr>
                <p14:cNvContentPartPr/>
                <p14:nvPr/>
              </p14:nvContentPartPr>
              <p14:xfrm>
                <a:off x="5579028" y="5071631"/>
                <a:ext cx="37800" cy="1389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6B760074-7D28-A766-9E4A-2C9F1AD46CF4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571468" y="5064071"/>
                  <a:ext cx="5292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4" name="Gruppo 273">
            <a:extLst>
              <a:ext uri="{FF2B5EF4-FFF2-40B4-BE49-F238E27FC236}">
                <a16:creationId xmlns:a16="http://schemas.microsoft.com/office/drawing/2014/main" id="{3D8D68F2-3B65-78BD-00A8-C76C7FA41D6A}"/>
              </a:ext>
            </a:extLst>
          </p:cNvPr>
          <p:cNvGrpSpPr/>
          <p:nvPr/>
        </p:nvGrpSpPr>
        <p:grpSpPr>
          <a:xfrm>
            <a:off x="7511148" y="5137151"/>
            <a:ext cx="634680" cy="243720"/>
            <a:chOff x="7511148" y="5137151"/>
            <a:chExt cx="634680" cy="24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121B1FE1-C627-B741-D370-8F7D0C5013AD}"/>
                    </a:ext>
                  </a:extLst>
                </p14:cNvPr>
                <p14:cNvContentPartPr/>
                <p14:nvPr/>
              </p14:nvContentPartPr>
              <p14:xfrm>
                <a:off x="7511148" y="5141111"/>
                <a:ext cx="124560" cy="313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121B1FE1-C627-B741-D370-8F7D0C5013AD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503588" y="5133551"/>
                  <a:ext cx="1396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A8C13C8A-3B5E-1CE2-356A-0B3AF8F122C5}"/>
                    </a:ext>
                  </a:extLst>
                </p14:cNvPr>
                <p14:cNvContentPartPr/>
                <p14:nvPr/>
              </p14:nvContentPartPr>
              <p14:xfrm>
                <a:off x="7554708" y="5200151"/>
                <a:ext cx="65880" cy="1872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A8C13C8A-3B5E-1CE2-356A-0B3AF8F122C5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547148" y="5192591"/>
                  <a:ext cx="810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8EE5DEE5-AAA2-8B80-775F-0465EF63B904}"/>
                    </a:ext>
                  </a:extLst>
                </p14:cNvPr>
                <p14:cNvContentPartPr/>
                <p14:nvPr/>
              </p14:nvContentPartPr>
              <p14:xfrm>
                <a:off x="7528788" y="5269631"/>
                <a:ext cx="56520" cy="6768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8EE5DEE5-AAA2-8B80-775F-0465EF63B904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7521228" y="5262071"/>
                  <a:ext cx="71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38E35B3A-2A3C-C76E-350E-1496CCE4DA35}"/>
                    </a:ext>
                  </a:extLst>
                </p14:cNvPr>
                <p14:cNvContentPartPr/>
                <p14:nvPr/>
              </p14:nvContentPartPr>
              <p14:xfrm>
                <a:off x="7631028" y="5151191"/>
                <a:ext cx="20520" cy="1504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38E35B3A-2A3C-C76E-350E-1496CCE4DA35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623468" y="5143631"/>
                  <a:ext cx="352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E9F2195F-8CD4-6A1E-D7DC-CA5FF52B28F7}"/>
                    </a:ext>
                  </a:extLst>
                </p14:cNvPr>
                <p14:cNvContentPartPr/>
                <p14:nvPr/>
              </p14:nvContentPartPr>
              <p14:xfrm>
                <a:off x="7630668" y="5218511"/>
                <a:ext cx="60840" cy="640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E9F2195F-8CD4-6A1E-D7DC-CA5FF52B28F7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623108" y="5210951"/>
                  <a:ext cx="759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248700A6-B4A5-DC8B-D497-39170F474896}"/>
                    </a:ext>
                  </a:extLst>
                </p14:cNvPr>
                <p14:cNvContentPartPr/>
                <p14:nvPr/>
              </p14:nvContentPartPr>
              <p14:xfrm>
                <a:off x="7717068" y="5137151"/>
                <a:ext cx="28800" cy="1692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248700A6-B4A5-DC8B-D497-39170F474896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709508" y="5129591"/>
                  <a:ext cx="439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602FF45F-F2D0-6E69-DE9A-9156FDB7AA13}"/>
                    </a:ext>
                  </a:extLst>
                </p14:cNvPr>
                <p14:cNvContentPartPr/>
                <p14:nvPr/>
              </p14:nvContentPartPr>
              <p14:xfrm>
                <a:off x="7878348" y="5154071"/>
                <a:ext cx="77400" cy="6300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602FF45F-F2D0-6E69-DE9A-9156FDB7AA13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7870788" y="5146511"/>
                  <a:ext cx="925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E180CC85-C7A8-4D08-D05F-16F4E59D7DBB}"/>
                    </a:ext>
                  </a:extLst>
                </p14:cNvPr>
                <p14:cNvContentPartPr/>
                <p14:nvPr/>
              </p14:nvContentPartPr>
              <p14:xfrm>
                <a:off x="7858908" y="5282231"/>
                <a:ext cx="5760" cy="3492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E180CC85-C7A8-4D08-D05F-16F4E59D7DBB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7851348" y="5274671"/>
                  <a:ext cx="20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E8731556-D883-7F82-7A2C-B555079F03A2}"/>
                    </a:ext>
                  </a:extLst>
                </p14:cNvPr>
                <p14:cNvContentPartPr/>
                <p14:nvPr/>
              </p14:nvContentPartPr>
              <p14:xfrm>
                <a:off x="7930188" y="5271431"/>
                <a:ext cx="12240" cy="223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E8731556-D883-7F82-7A2C-B555079F03A2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7922988" y="5263871"/>
                  <a:ext cx="273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2DBB8DF4-2CBC-1F7E-C3DF-982BCE865E2D}"/>
                    </a:ext>
                  </a:extLst>
                </p14:cNvPr>
                <p14:cNvContentPartPr/>
                <p14:nvPr/>
              </p14:nvContentPartPr>
              <p14:xfrm>
                <a:off x="7742628" y="5356751"/>
                <a:ext cx="403200" cy="241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2DBB8DF4-2CBC-1F7E-C3DF-982BCE865E2D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7735068" y="5349191"/>
                  <a:ext cx="41832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497F52D7-0C18-95F7-C152-5F018D3E3A5B}"/>
              </a:ext>
            </a:extLst>
          </p:cNvPr>
          <p:cNvGrpSpPr/>
          <p:nvPr/>
        </p:nvGrpSpPr>
        <p:grpSpPr>
          <a:xfrm>
            <a:off x="6084108" y="4763471"/>
            <a:ext cx="1289520" cy="807480"/>
            <a:chOff x="6084108" y="4763471"/>
            <a:chExt cx="1289520" cy="80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51EAA4AD-20EC-2CE9-4A0B-AAC3937EFB28}"/>
                    </a:ext>
                  </a:extLst>
                </p14:cNvPr>
                <p14:cNvContentPartPr/>
                <p14:nvPr/>
              </p14:nvContentPartPr>
              <p14:xfrm>
                <a:off x="6346548" y="5026271"/>
                <a:ext cx="145800" cy="1404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51EAA4AD-20EC-2CE9-4A0B-AAC3937EFB28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6338988" y="5018711"/>
                  <a:ext cx="1609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1EBE9EC1-2E4E-A49C-83D9-656584888D1C}"/>
                    </a:ext>
                  </a:extLst>
                </p14:cNvPr>
                <p14:cNvContentPartPr/>
                <p14:nvPr/>
              </p14:nvContentPartPr>
              <p14:xfrm>
                <a:off x="6382908" y="5105111"/>
                <a:ext cx="83880" cy="187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1EBE9EC1-2E4E-A49C-83D9-656584888D1C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6375348" y="5097551"/>
                  <a:ext cx="990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181D8040-8D16-6594-58B5-269B087652AB}"/>
                    </a:ext>
                  </a:extLst>
                </p14:cNvPr>
                <p14:cNvContentPartPr/>
                <p14:nvPr/>
              </p14:nvContentPartPr>
              <p14:xfrm>
                <a:off x="6442308" y="5183231"/>
                <a:ext cx="24480" cy="817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181D8040-8D16-6594-58B5-269B087652AB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6434748" y="5175671"/>
                  <a:ext cx="396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0E12A963-C237-A226-A287-9E0BDA781FC6}"/>
                    </a:ext>
                  </a:extLst>
                </p14:cNvPr>
                <p14:cNvContentPartPr/>
                <p14:nvPr/>
              </p14:nvContentPartPr>
              <p14:xfrm>
                <a:off x="6354468" y="5234351"/>
                <a:ext cx="124560" cy="4644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0E12A963-C237-A226-A287-9E0BDA781FC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6346908" y="5226791"/>
                  <a:ext cx="139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515F8238-7C10-6684-0E5A-AE1177F0C59A}"/>
                    </a:ext>
                  </a:extLst>
                </p14:cNvPr>
                <p14:cNvContentPartPr/>
                <p14:nvPr/>
              </p14:nvContentPartPr>
              <p14:xfrm>
                <a:off x="6562548" y="5086751"/>
                <a:ext cx="94680" cy="13824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515F8238-7C10-6684-0E5A-AE1177F0C59A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6554988" y="5079191"/>
                  <a:ext cx="1098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C49FC521-A538-EEAA-CA65-B8780FEFFFE4}"/>
                    </a:ext>
                  </a:extLst>
                </p14:cNvPr>
                <p14:cNvContentPartPr/>
                <p14:nvPr/>
              </p14:nvContentPartPr>
              <p14:xfrm>
                <a:off x="6695388" y="5096831"/>
                <a:ext cx="20880" cy="1112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C49FC521-A538-EEAA-CA65-B8780FEFFFE4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687828" y="5089271"/>
                  <a:ext cx="360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5A6E4B13-EE4B-9043-6B07-0FCC226C6051}"/>
                    </a:ext>
                  </a:extLst>
                </p14:cNvPr>
                <p14:cNvContentPartPr/>
                <p14:nvPr/>
              </p14:nvContentPartPr>
              <p14:xfrm>
                <a:off x="6877188" y="5055791"/>
                <a:ext cx="24120" cy="13968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5A6E4B13-EE4B-9043-6B07-0FCC226C6051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6869628" y="5048231"/>
                  <a:ext cx="392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AA46884C-5767-5CDA-03E0-040E40D58E43}"/>
                    </a:ext>
                  </a:extLst>
                </p14:cNvPr>
                <p14:cNvContentPartPr/>
                <p14:nvPr/>
              </p14:nvContentPartPr>
              <p14:xfrm>
                <a:off x="6886908" y="5050391"/>
                <a:ext cx="102960" cy="2052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AA46884C-5767-5CDA-03E0-040E40D58E43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6879348" y="5042831"/>
                  <a:ext cx="1180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E3A0C1CE-D0F6-8981-015F-9AC014365CC3}"/>
                    </a:ext>
                  </a:extLst>
                </p14:cNvPr>
                <p14:cNvContentPartPr/>
                <p14:nvPr/>
              </p14:nvContentPartPr>
              <p14:xfrm>
                <a:off x="7054668" y="5059751"/>
                <a:ext cx="23400" cy="1231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E3A0C1CE-D0F6-8981-015F-9AC014365CC3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7047108" y="5052191"/>
                  <a:ext cx="38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625CE465-BCBA-25E0-FF4C-B2358C65D1C1}"/>
                    </a:ext>
                  </a:extLst>
                </p14:cNvPr>
                <p14:cNvContentPartPr/>
                <p14:nvPr/>
              </p14:nvContentPartPr>
              <p14:xfrm>
                <a:off x="7081308" y="5139311"/>
                <a:ext cx="53640" cy="302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625CE465-BCBA-25E0-FF4C-B2358C65D1C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7073748" y="5131751"/>
                  <a:ext cx="687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1BED7D01-DC0D-FBED-9B26-CCEA82AB9453}"/>
                    </a:ext>
                  </a:extLst>
                </p14:cNvPr>
                <p14:cNvContentPartPr/>
                <p14:nvPr/>
              </p14:nvContentPartPr>
              <p14:xfrm>
                <a:off x="6949548" y="5268911"/>
                <a:ext cx="150120" cy="835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1BED7D01-DC0D-FBED-9B26-CCEA82AB9453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6942348" y="5261351"/>
                  <a:ext cx="1648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E8F952A8-497F-4875-2D5D-1CF2C15C6900}"/>
                    </a:ext>
                  </a:extLst>
                </p14:cNvPr>
                <p14:cNvContentPartPr/>
                <p14:nvPr/>
              </p14:nvContentPartPr>
              <p14:xfrm>
                <a:off x="6218028" y="4807391"/>
                <a:ext cx="149400" cy="60912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E8F952A8-497F-4875-2D5D-1CF2C15C6900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6210468" y="4800191"/>
                  <a:ext cx="164520" cy="62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9A59F64D-C6FC-578C-93BB-307A0D01221C}"/>
                    </a:ext>
                  </a:extLst>
                </p14:cNvPr>
                <p14:cNvContentPartPr/>
                <p14:nvPr/>
              </p14:nvContentPartPr>
              <p14:xfrm>
                <a:off x="6084108" y="4763471"/>
                <a:ext cx="1289520" cy="8074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9A59F64D-C6FC-578C-93BB-307A0D01221C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6076548" y="4755911"/>
                  <a:ext cx="1304280" cy="82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1">
            <p14:nvContentPartPr>
              <p14:cNvPr id="279" name="Input penna 278">
                <a:extLst>
                  <a:ext uri="{FF2B5EF4-FFF2-40B4-BE49-F238E27FC236}">
                    <a16:creationId xmlns:a16="http://schemas.microsoft.com/office/drawing/2014/main" id="{56FBC35F-9E62-3B3E-1742-160EC2745EE8}"/>
                  </a:ext>
                </a:extLst>
              </p14:cNvPr>
              <p14:cNvContentPartPr/>
              <p14:nvPr/>
            </p14:nvContentPartPr>
            <p14:xfrm>
              <a:off x="7276068" y="5659511"/>
              <a:ext cx="1120320" cy="14400"/>
            </p14:xfrm>
          </p:contentPart>
        </mc:Choice>
        <mc:Fallback>
          <p:pic>
            <p:nvPicPr>
              <p:cNvPr id="279" name="Input penna 278">
                <a:extLst>
                  <a:ext uri="{FF2B5EF4-FFF2-40B4-BE49-F238E27FC236}">
                    <a16:creationId xmlns:a16="http://schemas.microsoft.com/office/drawing/2014/main" id="{56FBC35F-9E62-3B3E-1742-160EC2745EE8}"/>
                  </a:ext>
                </a:extLst>
              </p:cNvPr>
              <p:cNvPicPr/>
              <p:nvPr/>
            </p:nvPicPr>
            <p:blipFill>
              <a:blip r:embed="rId392"/>
              <a:stretch>
                <a:fillRect/>
              </a:stretch>
            </p:blipFill>
            <p:spPr>
              <a:xfrm>
                <a:off x="7268508" y="5651951"/>
                <a:ext cx="1135440" cy="2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06FD6F99-E4A8-4BCF-24B5-C1893F71BF30}"/>
              </a:ext>
            </a:extLst>
          </p:cNvPr>
          <p:cNvGrpSpPr/>
          <p:nvPr/>
        </p:nvGrpSpPr>
        <p:grpSpPr>
          <a:xfrm>
            <a:off x="8949053" y="4769808"/>
            <a:ext cx="274320" cy="325440"/>
            <a:chOff x="8949053" y="4769808"/>
            <a:chExt cx="274320" cy="32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17E545D1-8D03-5E39-A150-4801E8A79F53}"/>
                    </a:ext>
                  </a:extLst>
                </p14:cNvPr>
                <p14:cNvContentPartPr/>
                <p14:nvPr/>
              </p14:nvContentPartPr>
              <p14:xfrm>
                <a:off x="8977493" y="4790688"/>
                <a:ext cx="171000" cy="356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17E545D1-8D03-5E39-A150-4801E8A79F53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969933" y="4783128"/>
                  <a:ext cx="1861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3C96DE6-34B4-6CFE-8836-FC8B40882D51}"/>
                    </a:ext>
                  </a:extLst>
                </p14:cNvPr>
                <p14:cNvContentPartPr/>
                <p14:nvPr/>
              </p14:nvContentPartPr>
              <p14:xfrm>
                <a:off x="8956253" y="4769808"/>
                <a:ext cx="160200" cy="3254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3C96DE6-34B4-6CFE-8836-FC8B40882D51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948693" y="4762248"/>
                  <a:ext cx="17532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C973011A-2E24-AD40-F1DB-CFF45A9D24EA}"/>
                    </a:ext>
                  </a:extLst>
                </p14:cNvPr>
                <p14:cNvContentPartPr/>
                <p14:nvPr/>
              </p14:nvContentPartPr>
              <p14:xfrm>
                <a:off x="8949053" y="4903368"/>
                <a:ext cx="197640" cy="583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C973011A-2E24-AD40-F1DB-CFF45A9D24E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941493" y="4895808"/>
                  <a:ext cx="2127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9B22DA7E-0E78-6EA7-405C-9BEE5B280721}"/>
                    </a:ext>
                  </a:extLst>
                </p14:cNvPr>
                <p14:cNvContentPartPr/>
                <p14:nvPr/>
              </p14:nvContentPartPr>
              <p14:xfrm>
                <a:off x="9155693" y="4785648"/>
                <a:ext cx="67680" cy="3067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9B22DA7E-0E78-6EA7-405C-9BEE5B280721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9148133" y="4778088"/>
                  <a:ext cx="82800" cy="32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1B012E94-C76F-3896-BB11-DED38CF33828}"/>
              </a:ext>
            </a:extLst>
          </p:cNvPr>
          <p:cNvGrpSpPr/>
          <p:nvPr/>
        </p:nvGrpSpPr>
        <p:grpSpPr>
          <a:xfrm>
            <a:off x="9384653" y="4747848"/>
            <a:ext cx="763920" cy="473760"/>
            <a:chOff x="9384653" y="4747848"/>
            <a:chExt cx="763920" cy="47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8692738-6225-F08A-C4C7-DF31865725CB}"/>
                    </a:ext>
                  </a:extLst>
                </p14:cNvPr>
                <p14:cNvContentPartPr/>
                <p14:nvPr/>
              </p14:nvContentPartPr>
              <p14:xfrm>
                <a:off x="9384653" y="4760808"/>
                <a:ext cx="166320" cy="3117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8692738-6225-F08A-C4C7-DF31865725CB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9377093" y="4753608"/>
                  <a:ext cx="1814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593DA29-7788-9BC3-6E57-F6EDE67258CB}"/>
                    </a:ext>
                  </a:extLst>
                </p14:cNvPr>
                <p14:cNvContentPartPr/>
                <p14:nvPr/>
              </p14:nvContentPartPr>
              <p14:xfrm>
                <a:off x="9392933" y="4932528"/>
                <a:ext cx="152280" cy="583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593DA29-7788-9BC3-6E57-F6EDE67258CB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9385373" y="4924968"/>
                  <a:ext cx="1674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C261E535-5A80-4159-6926-F8CC25948354}"/>
                    </a:ext>
                  </a:extLst>
                </p14:cNvPr>
                <p14:cNvContentPartPr/>
                <p14:nvPr/>
              </p14:nvContentPartPr>
              <p14:xfrm>
                <a:off x="9633053" y="4775928"/>
                <a:ext cx="36360" cy="2523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C261E535-5A80-4159-6926-F8CC25948354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9625493" y="4768728"/>
                  <a:ext cx="514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180AE7B7-4699-6167-1A45-7CBEB1C15740}"/>
                    </a:ext>
                  </a:extLst>
                </p14:cNvPr>
                <p14:cNvContentPartPr/>
                <p14:nvPr/>
              </p14:nvContentPartPr>
              <p14:xfrm>
                <a:off x="9785693" y="4811568"/>
                <a:ext cx="25920" cy="1836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180AE7B7-4699-6167-1A45-7CBEB1C15740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9778133" y="4804008"/>
                  <a:ext cx="410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653F244E-9AE2-1F7D-7407-8F0D4A05B5D3}"/>
                    </a:ext>
                  </a:extLst>
                </p14:cNvPr>
                <p14:cNvContentPartPr/>
                <p14:nvPr/>
              </p14:nvContentPartPr>
              <p14:xfrm>
                <a:off x="9776333" y="4762968"/>
                <a:ext cx="174240" cy="2800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653F244E-9AE2-1F7D-7407-8F0D4A05B5D3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9768773" y="4755408"/>
                  <a:ext cx="1893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3A7A888-3EDD-1FB0-902D-971AEFAB7E52}"/>
                    </a:ext>
                  </a:extLst>
                </p14:cNvPr>
                <p14:cNvContentPartPr/>
                <p14:nvPr/>
              </p14:nvContentPartPr>
              <p14:xfrm>
                <a:off x="9998093" y="4747848"/>
                <a:ext cx="38520" cy="2437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3A7A888-3EDD-1FB0-902D-971AEFAB7E52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9990533" y="4740288"/>
                  <a:ext cx="536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3F72451D-9AE6-AE71-299E-A75B26CC8D07}"/>
                    </a:ext>
                  </a:extLst>
                </p14:cNvPr>
                <p14:cNvContentPartPr/>
                <p14:nvPr/>
              </p14:nvContentPartPr>
              <p14:xfrm>
                <a:off x="10050653" y="4887168"/>
                <a:ext cx="97920" cy="219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3F72451D-9AE6-AE71-299E-A75B26CC8D07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0043453" y="4879608"/>
                  <a:ext cx="1130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E9CBDB3A-F995-EF64-9A18-BCABCDE18F8D}"/>
                    </a:ext>
                  </a:extLst>
                </p14:cNvPr>
                <p14:cNvContentPartPr/>
                <p14:nvPr/>
              </p14:nvContentPartPr>
              <p14:xfrm>
                <a:off x="9826013" y="5107488"/>
                <a:ext cx="284400" cy="1141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E9CBDB3A-F995-EF64-9A18-BCABCDE18F8D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9818453" y="5099928"/>
                  <a:ext cx="299520" cy="12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7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E9617AD3-392A-D1AC-5FA6-05EEC083109F}"/>
                  </a:ext>
                </a:extLst>
              </p14:cNvPr>
              <p14:cNvContentPartPr/>
              <p14:nvPr/>
            </p14:nvContentPartPr>
            <p14:xfrm>
              <a:off x="9641910" y="6002162"/>
              <a:ext cx="307080" cy="304200"/>
            </p14:xfrm>
          </p:contentPart>
        </mc:Choice>
        <mc:Fallback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E9617AD3-392A-D1AC-5FA6-05EEC083109F}"/>
                  </a:ext>
                </a:extLst>
              </p:cNvPr>
              <p:cNvPicPr/>
              <p:nvPr/>
            </p:nvPicPr>
            <p:blipFill>
              <a:blip r:embed="rId418"/>
              <a:stretch>
                <a:fillRect/>
              </a:stretch>
            </p:blipFill>
            <p:spPr>
              <a:xfrm>
                <a:off x="9634350" y="5994602"/>
                <a:ext cx="322200" cy="31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8683C049-4212-9552-88BA-85655563862B}"/>
              </a:ext>
            </a:extLst>
          </p:cNvPr>
          <p:cNvGrpSpPr/>
          <p:nvPr/>
        </p:nvGrpSpPr>
        <p:grpSpPr>
          <a:xfrm>
            <a:off x="10221870" y="5729282"/>
            <a:ext cx="209160" cy="484200"/>
            <a:chOff x="10221870" y="5729282"/>
            <a:chExt cx="209160" cy="48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3062D802-5CA1-F1F6-F165-41B3849088F5}"/>
                    </a:ext>
                  </a:extLst>
                </p14:cNvPr>
                <p14:cNvContentPartPr/>
                <p14:nvPr/>
              </p14:nvContentPartPr>
              <p14:xfrm>
                <a:off x="10236990" y="5729282"/>
                <a:ext cx="130680" cy="2044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3062D802-5CA1-F1F6-F165-41B3849088F5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0229430" y="5721722"/>
                  <a:ext cx="1458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534EB3B0-3DD4-F408-5CBE-9CA781D675FC}"/>
                    </a:ext>
                  </a:extLst>
                </p14:cNvPr>
                <p14:cNvContentPartPr/>
                <p14:nvPr/>
              </p14:nvContentPartPr>
              <p14:xfrm>
                <a:off x="10244190" y="5863922"/>
                <a:ext cx="186840" cy="313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534EB3B0-3DD4-F408-5CBE-9CA781D675FC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0236990" y="5856362"/>
                  <a:ext cx="2019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A43CBBF0-5306-C436-7D34-86A344128B92}"/>
                    </a:ext>
                  </a:extLst>
                </p14:cNvPr>
                <p14:cNvContentPartPr/>
                <p14:nvPr/>
              </p14:nvContentPartPr>
              <p14:xfrm>
                <a:off x="10221870" y="5968682"/>
                <a:ext cx="134640" cy="97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A43CBBF0-5306-C436-7D34-86A344128B92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10214310" y="5961122"/>
                  <a:ext cx="1497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0ECE2DF0-B94D-61D7-5FCA-A6810CED802D}"/>
                    </a:ext>
                  </a:extLst>
                </p14:cNvPr>
                <p14:cNvContentPartPr/>
                <p14:nvPr/>
              </p14:nvContentPartPr>
              <p14:xfrm>
                <a:off x="10337790" y="5955362"/>
                <a:ext cx="39600" cy="2581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0ECE2DF0-B94D-61D7-5FCA-A6810CED802D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0330230" y="5947802"/>
                  <a:ext cx="54720" cy="27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D663DC32-3837-5D7D-E936-F51E1949E6C5}"/>
              </a:ext>
            </a:extLst>
          </p:cNvPr>
          <p:cNvGrpSpPr/>
          <p:nvPr/>
        </p:nvGrpSpPr>
        <p:grpSpPr>
          <a:xfrm>
            <a:off x="10739190" y="5753762"/>
            <a:ext cx="744840" cy="333720"/>
            <a:chOff x="10739190" y="5753762"/>
            <a:chExt cx="744840" cy="33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FD6F4CA-CC30-A593-F4F8-01856D74A4A7}"/>
                    </a:ext>
                  </a:extLst>
                </p14:cNvPr>
                <p14:cNvContentPartPr/>
                <p14:nvPr/>
              </p14:nvContentPartPr>
              <p14:xfrm>
                <a:off x="10774110" y="5784722"/>
                <a:ext cx="124200" cy="12312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FD6F4CA-CC30-A593-F4F8-01856D74A4A7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0766550" y="5777162"/>
                  <a:ext cx="1393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281525AC-31A6-5C32-0333-9B267AD3BC7B}"/>
                    </a:ext>
                  </a:extLst>
                </p14:cNvPr>
                <p14:cNvContentPartPr/>
                <p14:nvPr/>
              </p14:nvContentPartPr>
              <p14:xfrm>
                <a:off x="10951950" y="5763842"/>
                <a:ext cx="9360" cy="1382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281525AC-31A6-5C32-0333-9B267AD3BC7B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0944390" y="5756282"/>
                  <a:ext cx="244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0A5586F4-F348-C6B8-A29B-AF9F290A6397}"/>
                    </a:ext>
                  </a:extLst>
                </p14:cNvPr>
                <p14:cNvContentPartPr/>
                <p14:nvPr/>
              </p14:nvContentPartPr>
              <p14:xfrm>
                <a:off x="10739190" y="5947802"/>
                <a:ext cx="167040" cy="1396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0A5586F4-F348-C6B8-A29B-AF9F290A6397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0731630" y="5940242"/>
                  <a:ext cx="182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CE04A788-9AE8-FC4F-C735-D07F58C808C1}"/>
                    </a:ext>
                  </a:extLst>
                </p14:cNvPr>
                <p14:cNvContentPartPr/>
                <p14:nvPr/>
              </p14:nvContentPartPr>
              <p14:xfrm>
                <a:off x="10810110" y="6022322"/>
                <a:ext cx="117720" cy="226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CE04A788-9AE8-FC4F-C735-D07F58C808C1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0802550" y="6014762"/>
                  <a:ext cx="1328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D249FFA9-0C55-675E-25FA-77477981B4D3}"/>
                    </a:ext>
                  </a:extLst>
                </p14:cNvPr>
                <p14:cNvContentPartPr/>
                <p14:nvPr/>
              </p14:nvContentPartPr>
              <p14:xfrm>
                <a:off x="10870590" y="5944562"/>
                <a:ext cx="127080" cy="928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D249FFA9-0C55-675E-25FA-77477981B4D3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0863030" y="5937002"/>
                  <a:ext cx="1422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92B0F7FD-E06E-F4E0-2B56-A55DBFA068D2}"/>
                    </a:ext>
                  </a:extLst>
                </p14:cNvPr>
                <p14:cNvContentPartPr/>
                <p14:nvPr/>
              </p14:nvContentPartPr>
              <p14:xfrm>
                <a:off x="10951230" y="5998202"/>
                <a:ext cx="81000" cy="349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92B0F7FD-E06E-F4E0-2B56-A55DBFA068D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10943670" y="5990642"/>
                  <a:ext cx="961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F0058E3E-2040-17CA-1D3C-3DD42D34929A}"/>
                    </a:ext>
                  </a:extLst>
                </p14:cNvPr>
                <p14:cNvContentPartPr/>
                <p14:nvPr/>
              </p14:nvContentPartPr>
              <p14:xfrm>
                <a:off x="11089830" y="5808482"/>
                <a:ext cx="57960" cy="907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F0058E3E-2040-17CA-1D3C-3DD42D34929A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11082270" y="5800922"/>
                  <a:ext cx="73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08908F53-3E8F-947E-B919-4482EC8330B2}"/>
                    </a:ext>
                  </a:extLst>
                </p14:cNvPr>
                <p14:cNvContentPartPr/>
                <p14:nvPr/>
              </p14:nvContentPartPr>
              <p14:xfrm>
                <a:off x="11152470" y="5801642"/>
                <a:ext cx="110520" cy="774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08908F53-3E8F-947E-B919-4482EC8330B2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11144910" y="5794082"/>
                  <a:ext cx="125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9C88CE45-42F3-CD6A-B387-80A018280807}"/>
                    </a:ext>
                  </a:extLst>
                </p14:cNvPr>
                <p14:cNvContentPartPr/>
                <p14:nvPr/>
              </p14:nvContentPartPr>
              <p14:xfrm>
                <a:off x="11245710" y="5772122"/>
                <a:ext cx="26280" cy="1364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9C88CE45-42F3-CD6A-B387-80A018280807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11238150" y="5764562"/>
                  <a:ext cx="414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AA16B91F-27A5-4BC3-9D80-F424937CAC2C}"/>
                    </a:ext>
                  </a:extLst>
                </p14:cNvPr>
                <p14:cNvContentPartPr/>
                <p14:nvPr/>
              </p14:nvContentPartPr>
              <p14:xfrm>
                <a:off x="11350830" y="5753762"/>
                <a:ext cx="75600" cy="698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AA16B91F-27A5-4BC3-9D80-F424937CAC2C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11343270" y="5746202"/>
                  <a:ext cx="903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2DE89734-A48F-1485-1B1E-96814EC998D8}"/>
                    </a:ext>
                  </a:extLst>
                </p14:cNvPr>
                <p14:cNvContentPartPr/>
                <p14:nvPr/>
              </p14:nvContentPartPr>
              <p14:xfrm>
                <a:off x="11366670" y="5875442"/>
                <a:ext cx="6840" cy="709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2DE89734-A48F-1485-1B1E-96814EC998D8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11359110" y="5867882"/>
                  <a:ext cx="21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1CEB3F5-7CA3-D1CF-F8F2-5FB4822A18BD}"/>
                    </a:ext>
                  </a:extLst>
                </p14:cNvPr>
                <p14:cNvContentPartPr/>
                <p14:nvPr/>
              </p14:nvContentPartPr>
              <p14:xfrm>
                <a:off x="11417430" y="5859602"/>
                <a:ext cx="5040" cy="766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1CEB3F5-7CA3-D1CF-F8F2-5FB4822A18BD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1410230" y="5852042"/>
                  <a:ext cx="201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028CEB5-B2C7-FDA2-611D-6CA4B4A0814E}"/>
                    </a:ext>
                  </a:extLst>
                </p14:cNvPr>
                <p14:cNvContentPartPr/>
                <p14:nvPr/>
              </p14:nvContentPartPr>
              <p14:xfrm>
                <a:off x="11261910" y="5993882"/>
                <a:ext cx="222120" cy="752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028CEB5-B2C7-FDA2-611D-6CA4B4A0814E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11254350" y="5986322"/>
                  <a:ext cx="237240" cy="9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4C322F76-2789-77C6-4F84-95FEA5BA4D60}"/>
              </a:ext>
            </a:extLst>
          </p:cNvPr>
          <p:cNvGrpSpPr/>
          <p:nvPr/>
        </p:nvGrpSpPr>
        <p:grpSpPr>
          <a:xfrm>
            <a:off x="10629030" y="4736762"/>
            <a:ext cx="1597680" cy="595800"/>
            <a:chOff x="10629030" y="4736762"/>
            <a:chExt cx="1597680" cy="59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38FB10D-A6A1-313F-7718-0F1E1837FFD5}"/>
                    </a:ext>
                  </a:extLst>
                </p14:cNvPr>
                <p14:cNvContentPartPr/>
                <p14:nvPr/>
              </p14:nvContentPartPr>
              <p14:xfrm>
                <a:off x="10629030" y="4736762"/>
                <a:ext cx="194040" cy="2592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38FB10D-A6A1-313F-7718-0F1E1837FFD5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10621470" y="4729202"/>
                  <a:ext cx="20916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DEE21E98-8DE0-48F6-9AE2-F5F7A4887F15}"/>
                    </a:ext>
                  </a:extLst>
                </p14:cNvPr>
                <p14:cNvContentPartPr/>
                <p14:nvPr/>
              </p14:nvContentPartPr>
              <p14:xfrm>
                <a:off x="10638030" y="4840442"/>
                <a:ext cx="160920" cy="3060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DEE21E98-8DE0-48F6-9AE2-F5F7A4887F15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10630470" y="4832882"/>
                  <a:ext cx="1760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E6EA8B92-BA46-3567-18C9-0F3BA17C527E}"/>
                    </a:ext>
                  </a:extLst>
                </p14:cNvPr>
                <p14:cNvContentPartPr/>
                <p14:nvPr/>
              </p14:nvContentPartPr>
              <p14:xfrm>
                <a:off x="10738470" y="5011442"/>
                <a:ext cx="27720" cy="766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E6EA8B92-BA46-3567-18C9-0F3BA17C527E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10730910" y="5003882"/>
                  <a:ext cx="428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282A101C-9C7D-BE20-B42B-859FA049F89F}"/>
                    </a:ext>
                  </a:extLst>
                </p14:cNvPr>
                <p14:cNvContentPartPr/>
                <p14:nvPr/>
              </p14:nvContentPartPr>
              <p14:xfrm>
                <a:off x="10636230" y="5100002"/>
                <a:ext cx="295200" cy="129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282A101C-9C7D-BE20-B42B-859FA049F89F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0628670" y="5092442"/>
                  <a:ext cx="310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37CFDC9C-95D2-545E-85D3-D13C9009C264}"/>
                    </a:ext>
                  </a:extLst>
                </p14:cNvPr>
                <p14:cNvContentPartPr/>
                <p14:nvPr/>
              </p14:nvContentPartPr>
              <p14:xfrm>
                <a:off x="10718670" y="5161202"/>
                <a:ext cx="287280" cy="17136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37CFDC9C-95D2-545E-85D3-D13C9009C264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10711110" y="5153642"/>
                  <a:ext cx="3024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B40A5501-9241-20A6-00ED-3EC841EE5B36}"/>
                    </a:ext>
                  </a:extLst>
                </p14:cNvPr>
                <p14:cNvContentPartPr/>
                <p14:nvPr/>
              </p14:nvContentPartPr>
              <p14:xfrm>
                <a:off x="11078310" y="4753682"/>
                <a:ext cx="155880" cy="20952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B40A5501-9241-20A6-00ED-3EC841EE5B36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11070750" y="4746122"/>
                  <a:ext cx="1710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CE47101A-25AE-730E-E94D-5B0D1BE8E5ED}"/>
                    </a:ext>
                  </a:extLst>
                </p14:cNvPr>
                <p14:cNvContentPartPr/>
                <p14:nvPr/>
              </p14:nvContentPartPr>
              <p14:xfrm>
                <a:off x="11121870" y="4901642"/>
                <a:ext cx="147600" cy="273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CE47101A-25AE-730E-E94D-5B0D1BE8E5ED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11114310" y="4894082"/>
                  <a:ext cx="1627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FBBF9F99-3F96-75C9-61E7-17163F5B04DD}"/>
                    </a:ext>
                  </a:extLst>
                </p14:cNvPr>
                <p14:cNvContentPartPr/>
                <p14:nvPr/>
              </p14:nvContentPartPr>
              <p14:xfrm>
                <a:off x="11068590" y="5021882"/>
                <a:ext cx="125640" cy="356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FBBF9F99-3F96-75C9-61E7-17163F5B04DD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11061030" y="5014322"/>
                  <a:ext cx="1407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A9C3473E-4E76-E0C2-00D8-800934A2B35A}"/>
                    </a:ext>
                  </a:extLst>
                </p14:cNvPr>
                <p14:cNvContentPartPr/>
                <p14:nvPr/>
              </p14:nvContentPartPr>
              <p14:xfrm>
                <a:off x="11135190" y="5050322"/>
                <a:ext cx="41400" cy="13572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A9C3473E-4E76-E0C2-00D8-800934A2B35A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11127630" y="5042762"/>
                  <a:ext cx="565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C072459C-59C2-9987-A64A-3E459B285731}"/>
                    </a:ext>
                  </a:extLst>
                </p14:cNvPr>
                <p14:cNvContentPartPr/>
                <p14:nvPr/>
              </p14:nvContentPartPr>
              <p14:xfrm>
                <a:off x="11398350" y="4843682"/>
                <a:ext cx="128160" cy="1263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C072459C-59C2-9987-A64A-3E459B285731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11390790" y="4836122"/>
                  <a:ext cx="1432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AC1CBDA3-70C6-DF75-A4B8-1DDFEFC24E38}"/>
                    </a:ext>
                  </a:extLst>
                </p14:cNvPr>
                <p14:cNvContentPartPr/>
                <p14:nvPr/>
              </p14:nvContentPartPr>
              <p14:xfrm>
                <a:off x="11591310" y="4837202"/>
                <a:ext cx="11880" cy="1497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AC1CBDA3-70C6-DF75-A4B8-1DDFEFC24E38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11583750" y="4829642"/>
                  <a:ext cx="270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D52D8E20-3C9A-3C22-1310-68CE4422C529}"/>
                    </a:ext>
                  </a:extLst>
                </p14:cNvPr>
                <p14:cNvContentPartPr/>
                <p14:nvPr/>
              </p14:nvContentPartPr>
              <p14:xfrm>
                <a:off x="11433990" y="5019362"/>
                <a:ext cx="167400" cy="1454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D52D8E20-3C9A-3C22-1310-68CE4422C529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11426430" y="5011802"/>
                  <a:ext cx="1825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64EDFB38-5E6F-0FF6-9179-9B1FF4603152}"/>
                    </a:ext>
                  </a:extLst>
                </p14:cNvPr>
                <p14:cNvContentPartPr/>
                <p14:nvPr/>
              </p14:nvContentPartPr>
              <p14:xfrm>
                <a:off x="11503470" y="5078042"/>
                <a:ext cx="79560" cy="136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64EDFB38-5E6F-0FF6-9179-9B1FF4603152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11495910" y="5070482"/>
                  <a:ext cx="946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501364F7-6C59-D53E-06B0-7BABA5949B89}"/>
                    </a:ext>
                  </a:extLst>
                </p14:cNvPr>
                <p14:cNvContentPartPr/>
                <p14:nvPr/>
              </p14:nvContentPartPr>
              <p14:xfrm>
                <a:off x="11548470" y="5074442"/>
                <a:ext cx="81360" cy="799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501364F7-6C59-D53E-06B0-7BABA5949B89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11540910" y="5066882"/>
                  <a:ext cx="964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7260E03C-E7FA-3C9F-85A7-9F011BCFC577}"/>
                    </a:ext>
                  </a:extLst>
                </p14:cNvPr>
                <p14:cNvContentPartPr/>
                <p14:nvPr/>
              </p14:nvContentPartPr>
              <p14:xfrm>
                <a:off x="11630910" y="5103242"/>
                <a:ext cx="44640" cy="252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7260E03C-E7FA-3C9F-85A7-9F011BCFC577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11623350" y="5095682"/>
                  <a:ext cx="597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14E126C2-F7A8-111F-3BCC-816CFCB8F3B4}"/>
                    </a:ext>
                  </a:extLst>
                </p14:cNvPr>
                <p14:cNvContentPartPr/>
                <p14:nvPr/>
              </p14:nvContentPartPr>
              <p14:xfrm>
                <a:off x="11705430" y="4853762"/>
                <a:ext cx="112680" cy="1263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14E126C2-F7A8-111F-3BCC-816CFCB8F3B4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11697870" y="4846202"/>
                  <a:ext cx="1278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224BB011-5783-50E8-F217-B77AE8B627BD}"/>
                    </a:ext>
                  </a:extLst>
                </p14:cNvPr>
                <p14:cNvContentPartPr/>
                <p14:nvPr/>
              </p14:nvContentPartPr>
              <p14:xfrm>
                <a:off x="11812350" y="4899122"/>
                <a:ext cx="76680" cy="172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224BB011-5783-50E8-F217-B77AE8B627BD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11804790" y="4891562"/>
                  <a:ext cx="918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8F969739-DBC1-622D-BBCA-F572B77DA2EF}"/>
                    </a:ext>
                  </a:extLst>
                </p14:cNvPr>
                <p14:cNvContentPartPr/>
                <p14:nvPr/>
              </p14:nvContentPartPr>
              <p14:xfrm>
                <a:off x="11871750" y="4829282"/>
                <a:ext cx="41040" cy="1710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8F969739-DBC1-622D-BBCA-F572B77DA2EF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11864190" y="4821722"/>
                  <a:ext cx="561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2A94015B-B0B9-6F30-3615-99927DD9FB1A}"/>
                    </a:ext>
                  </a:extLst>
                </p14:cNvPr>
                <p14:cNvContentPartPr/>
                <p14:nvPr/>
              </p14:nvContentPartPr>
              <p14:xfrm>
                <a:off x="11977590" y="4833602"/>
                <a:ext cx="152280" cy="907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2A94015B-B0B9-6F30-3615-99927DD9FB1A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11970030" y="4826042"/>
                  <a:ext cx="167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14F49A73-FBDD-1539-1031-A2715620861D}"/>
                    </a:ext>
                  </a:extLst>
                </p14:cNvPr>
                <p14:cNvContentPartPr/>
                <p14:nvPr/>
              </p14:nvContentPartPr>
              <p14:xfrm>
                <a:off x="12065070" y="4974002"/>
                <a:ext cx="12960" cy="180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14F49A73-FBDD-1539-1031-A2715620861D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12057510" y="4966442"/>
                  <a:ext cx="280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3AA746C2-2D7D-B785-83D9-402153C0ACAB}"/>
                    </a:ext>
                  </a:extLst>
                </p14:cNvPr>
                <p14:cNvContentPartPr/>
                <p14:nvPr/>
              </p14:nvContentPartPr>
              <p14:xfrm>
                <a:off x="12142110" y="4958162"/>
                <a:ext cx="14400" cy="7416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3AA746C2-2D7D-B785-83D9-402153C0ACAB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12134550" y="4950962"/>
                  <a:ext cx="295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99BEF39-4932-6516-5377-3196723F9928}"/>
                    </a:ext>
                  </a:extLst>
                </p14:cNvPr>
                <p14:cNvContentPartPr/>
                <p14:nvPr/>
              </p14:nvContentPartPr>
              <p14:xfrm>
                <a:off x="12008190" y="5080562"/>
                <a:ext cx="218520" cy="223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99BEF39-4932-6516-5377-3196723F9928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12000630" y="5073002"/>
                  <a:ext cx="23328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uppo 383">
            <a:extLst>
              <a:ext uri="{FF2B5EF4-FFF2-40B4-BE49-F238E27FC236}">
                <a16:creationId xmlns:a16="http://schemas.microsoft.com/office/drawing/2014/main" id="{DE9F6243-1918-1DCB-BD94-E16197305536}"/>
              </a:ext>
            </a:extLst>
          </p:cNvPr>
          <p:cNvGrpSpPr/>
          <p:nvPr/>
        </p:nvGrpSpPr>
        <p:grpSpPr>
          <a:xfrm>
            <a:off x="1309557" y="4206911"/>
            <a:ext cx="2671560" cy="733477"/>
            <a:chOff x="1309557" y="4206911"/>
            <a:chExt cx="2671560" cy="73347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79F49C46-3F1B-D153-5A23-96A6A4D43AA5}"/>
                    </a:ext>
                  </a:extLst>
                </p14:cNvPr>
                <p14:cNvContentPartPr/>
                <p14:nvPr/>
              </p14:nvContentPartPr>
              <p14:xfrm>
                <a:off x="2405397" y="4598748"/>
                <a:ext cx="141120" cy="1807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79F49C46-3F1B-D153-5A23-96A6A4D43AA5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2397837" y="4591188"/>
                  <a:ext cx="1562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F8EB9705-2F3D-6A49-299B-E62FC6F96C13}"/>
                    </a:ext>
                  </a:extLst>
                </p14:cNvPr>
                <p14:cNvContentPartPr/>
                <p14:nvPr/>
              </p14:nvContentPartPr>
              <p14:xfrm>
                <a:off x="2564517" y="4569948"/>
                <a:ext cx="75240" cy="12924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F8EB9705-2F3D-6A49-299B-E62FC6F96C13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2556957" y="4562388"/>
                  <a:ext cx="903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1D7815EA-6A6C-3C96-022F-4AE6D9436234}"/>
                    </a:ext>
                  </a:extLst>
                </p14:cNvPr>
                <p14:cNvContentPartPr/>
                <p14:nvPr/>
              </p14:nvContentPartPr>
              <p14:xfrm>
                <a:off x="2657397" y="4477068"/>
                <a:ext cx="57960" cy="2329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1D7815EA-6A6C-3C96-022F-4AE6D9436234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2649837" y="4469868"/>
                  <a:ext cx="730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768656E4-22DB-6680-6086-664A427E07CE}"/>
                    </a:ext>
                  </a:extLst>
                </p14:cNvPr>
                <p14:cNvContentPartPr/>
                <p14:nvPr/>
              </p14:nvContentPartPr>
              <p14:xfrm>
                <a:off x="2771877" y="4618908"/>
                <a:ext cx="56160" cy="669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768656E4-22DB-6680-6086-664A427E07CE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2764317" y="4611348"/>
                  <a:ext cx="71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F300E5C3-33D2-5B18-1A24-0E18A5052650}"/>
                    </a:ext>
                  </a:extLst>
                </p14:cNvPr>
                <p14:cNvContentPartPr/>
                <p14:nvPr/>
              </p14:nvContentPartPr>
              <p14:xfrm>
                <a:off x="3045477" y="4457628"/>
                <a:ext cx="39240" cy="2026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F300E5C3-33D2-5B18-1A24-0E18A5052650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3037917" y="4450068"/>
                  <a:ext cx="543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39CA1B2F-A71C-0188-D7F9-7FBCF01DF01C}"/>
                    </a:ext>
                  </a:extLst>
                </p14:cNvPr>
                <p14:cNvContentPartPr/>
                <p14:nvPr/>
              </p14:nvContentPartPr>
              <p14:xfrm>
                <a:off x="3109197" y="4579668"/>
                <a:ext cx="97920" cy="9828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39CA1B2F-A71C-0188-D7F9-7FBCF01DF01C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3101637" y="4572108"/>
                  <a:ext cx="1130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D7A9C3A3-F8D9-D7F2-48EF-B356192AA27E}"/>
                    </a:ext>
                  </a:extLst>
                </p14:cNvPr>
                <p14:cNvContentPartPr/>
                <p14:nvPr/>
              </p14:nvContentPartPr>
              <p14:xfrm>
                <a:off x="3416277" y="4486068"/>
                <a:ext cx="125280" cy="1116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D7A9C3A3-F8D9-D7F2-48EF-B356192AA27E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3408717" y="4478508"/>
                  <a:ext cx="140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0537AFFE-B6F9-936C-CDCD-96669E6EB599}"/>
                    </a:ext>
                  </a:extLst>
                </p14:cNvPr>
                <p14:cNvContentPartPr/>
                <p14:nvPr/>
              </p14:nvContentPartPr>
              <p14:xfrm>
                <a:off x="3471357" y="4494708"/>
                <a:ext cx="19800" cy="1220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0537AFFE-B6F9-936C-CDCD-96669E6EB599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3463797" y="4487508"/>
                  <a:ext cx="349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F9A9F117-AC97-475C-3196-7897005A3462}"/>
                    </a:ext>
                  </a:extLst>
                </p14:cNvPr>
                <p14:cNvContentPartPr/>
                <p14:nvPr/>
              </p14:nvContentPartPr>
              <p14:xfrm>
                <a:off x="3576837" y="4535748"/>
                <a:ext cx="110520" cy="10872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F9A9F117-AC97-475C-3196-7897005A3462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3569277" y="4528188"/>
                  <a:ext cx="125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71583FDF-BD43-CBB2-A836-17D8225FDFF9}"/>
                    </a:ext>
                  </a:extLst>
                </p14:cNvPr>
                <p14:cNvContentPartPr/>
                <p14:nvPr/>
              </p14:nvContentPartPr>
              <p14:xfrm>
                <a:off x="2914077" y="4774068"/>
                <a:ext cx="1067040" cy="1663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71583FDF-BD43-CBB2-A836-17D8225FDFF9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2906517" y="4766868"/>
                  <a:ext cx="10821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F749BAAF-4E46-FC18-D5E6-74BD1A2EBD48}"/>
                    </a:ext>
                  </a:extLst>
                </p14:cNvPr>
                <p14:cNvContentPartPr/>
                <p14:nvPr/>
              </p14:nvContentPartPr>
              <p14:xfrm>
                <a:off x="1309557" y="4667508"/>
                <a:ext cx="72000" cy="1396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F749BAAF-4E46-FC18-D5E6-74BD1A2EBD48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1301997" y="4659948"/>
                  <a:ext cx="867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D381A05F-24FC-9DE6-8588-DFAE86263C91}"/>
                    </a:ext>
                  </a:extLst>
                </p14:cNvPr>
                <p14:cNvContentPartPr/>
                <p14:nvPr/>
              </p14:nvContentPartPr>
              <p14:xfrm>
                <a:off x="1436997" y="4685868"/>
                <a:ext cx="115560" cy="540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D381A05F-24FC-9DE6-8588-DFAE86263C91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1429437" y="4678308"/>
                  <a:ext cx="130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F42C1462-AD79-5F46-7A8D-846F706106DD}"/>
                    </a:ext>
                  </a:extLst>
                </p14:cNvPr>
                <p14:cNvContentPartPr/>
                <p14:nvPr/>
              </p14:nvContentPartPr>
              <p14:xfrm>
                <a:off x="1553277" y="4649868"/>
                <a:ext cx="79560" cy="925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F42C1462-AD79-5F46-7A8D-846F706106DD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1545717" y="4642308"/>
                  <a:ext cx="946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FCA2A754-1E4A-88F7-33AA-E23081E2B55E}"/>
                    </a:ext>
                  </a:extLst>
                </p14:cNvPr>
                <p14:cNvContentPartPr/>
                <p14:nvPr/>
              </p14:nvContentPartPr>
              <p14:xfrm>
                <a:off x="1663797" y="4682628"/>
                <a:ext cx="54360" cy="622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FCA2A754-1E4A-88F7-33AA-E23081E2B55E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1656597" y="4675068"/>
                  <a:ext cx="694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9814AD11-E3A2-5201-8DE7-C7BCEF3AE0F7}"/>
                    </a:ext>
                  </a:extLst>
                </p14:cNvPr>
                <p14:cNvContentPartPr/>
                <p14:nvPr/>
              </p14:nvContentPartPr>
              <p14:xfrm>
                <a:off x="1745157" y="4552308"/>
                <a:ext cx="70560" cy="19872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9814AD11-E3A2-5201-8DE7-C7BCEF3AE0F7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1737597" y="4544748"/>
                  <a:ext cx="856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7B5970B7-C1B9-AEF6-4D20-3332280D5467}"/>
                    </a:ext>
                  </a:extLst>
                </p14:cNvPr>
                <p14:cNvContentPartPr/>
                <p14:nvPr/>
              </p14:nvContentPartPr>
              <p14:xfrm>
                <a:off x="1861437" y="4662671"/>
                <a:ext cx="78480" cy="928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7B5970B7-C1B9-AEF6-4D20-3332280D5467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1853877" y="4655111"/>
                  <a:ext cx="936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37F43730-C06A-2935-9A48-AB2D128AA534}"/>
                    </a:ext>
                  </a:extLst>
                </p14:cNvPr>
                <p14:cNvContentPartPr/>
                <p14:nvPr/>
              </p14:nvContentPartPr>
              <p14:xfrm>
                <a:off x="1983117" y="4639991"/>
                <a:ext cx="22320" cy="5328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37F43730-C06A-2935-9A48-AB2D128AA534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1975557" y="4632431"/>
                  <a:ext cx="370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192D8E5E-2071-9EA8-8E72-D6C172856007}"/>
                    </a:ext>
                  </a:extLst>
                </p14:cNvPr>
                <p14:cNvContentPartPr/>
                <p14:nvPr/>
              </p14:nvContentPartPr>
              <p14:xfrm>
                <a:off x="2037117" y="4635671"/>
                <a:ext cx="34920" cy="10008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192D8E5E-2071-9EA8-8E72-D6C172856007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2029557" y="4628111"/>
                  <a:ext cx="500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65286E01-7DCD-384B-D1E8-DA6A8BDC46AE}"/>
                    </a:ext>
                  </a:extLst>
                </p14:cNvPr>
                <p14:cNvContentPartPr/>
                <p14:nvPr/>
              </p14:nvContentPartPr>
              <p14:xfrm>
                <a:off x="2261037" y="4328591"/>
                <a:ext cx="59760" cy="57096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65286E01-7DCD-384B-D1E8-DA6A8BDC46AE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2253477" y="4321031"/>
                  <a:ext cx="74880" cy="58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B831583A-38D8-FD72-B21E-AA60D48EBEBB}"/>
                    </a:ext>
                  </a:extLst>
                </p14:cNvPr>
                <p14:cNvContentPartPr/>
                <p14:nvPr/>
              </p14:nvContentPartPr>
              <p14:xfrm>
                <a:off x="2169237" y="4206911"/>
                <a:ext cx="1744200" cy="59652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B831583A-38D8-FD72-B21E-AA60D48EBEBB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2161677" y="4199351"/>
                  <a:ext cx="1759320" cy="61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258047F3-5393-76F4-5EA8-85BA258410AE}"/>
                    </a:ext>
                  </a:extLst>
                </p14:cNvPr>
                <p14:cNvContentPartPr/>
                <p14:nvPr/>
              </p14:nvContentPartPr>
              <p14:xfrm>
                <a:off x="2249157" y="4846631"/>
                <a:ext cx="1370520" cy="885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258047F3-5393-76F4-5EA8-85BA258410AE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2241597" y="4839071"/>
                  <a:ext cx="138564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5" name="Gruppo 414">
            <a:extLst>
              <a:ext uri="{FF2B5EF4-FFF2-40B4-BE49-F238E27FC236}">
                <a16:creationId xmlns:a16="http://schemas.microsoft.com/office/drawing/2014/main" id="{30B2F790-04FA-8791-B89D-1553BDC08793}"/>
              </a:ext>
            </a:extLst>
          </p:cNvPr>
          <p:cNvGrpSpPr/>
          <p:nvPr/>
        </p:nvGrpSpPr>
        <p:grpSpPr>
          <a:xfrm>
            <a:off x="193197" y="5195111"/>
            <a:ext cx="2520720" cy="550080"/>
            <a:chOff x="193197" y="5195111"/>
            <a:chExt cx="2520720" cy="55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7F96D5E8-0B62-6FE9-EC6D-B27AD441CA8A}"/>
                    </a:ext>
                  </a:extLst>
                </p14:cNvPr>
                <p14:cNvContentPartPr/>
                <p14:nvPr/>
              </p14:nvContentPartPr>
              <p14:xfrm>
                <a:off x="280677" y="5304911"/>
                <a:ext cx="67680" cy="2271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7F96D5E8-0B62-6FE9-EC6D-B27AD441CA8A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273117" y="5297351"/>
                  <a:ext cx="828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BA9806F6-C170-5755-41BF-42232BDA14A9}"/>
                    </a:ext>
                  </a:extLst>
                </p14:cNvPr>
                <p14:cNvContentPartPr/>
                <p14:nvPr/>
              </p14:nvContentPartPr>
              <p14:xfrm>
                <a:off x="193197" y="5231111"/>
                <a:ext cx="252360" cy="3027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BA9806F6-C170-5755-41BF-42232BDA14A9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185637" y="5223551"/>
                  <a:ext cx="2674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4B0AE977-6AD4-3C56-555F-FB8C27E521B4}"/>
                    </a:ext>
                  </a:extLst>
                </p14:cNvPr>
                <p14:cNvContentPartPr/>
                <p14:nvPr/>
              </p14:nvContentPartPr>
              <p14:xfrm>
                <a:off x="721317" y="5252711"/>
                <a:ext cx="111240" cy="4968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4B0AE977-6AD4-3C56-555F-FB8C27E521B4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714117" y="5245151"/>
                  <a:ext cx="1263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B9F25474-D218-5575-47AA-033CEC2DD1D8}"/>
                    </a:ext>
                  </a:extLst>
                </p14:cNvPr>
                <p14:cNvContentPartPr/>
                <p14:nvPr/>
              </p14:nvContentPartPr>
              <p14:xfrm>
                <a:off x="669477" y="5295551"/>
                <a:ext cx="127080" cy="16344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B9F25474-D218-5575-47AA-033CEC2DD1D8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661917" y="5287991"/>
                  <a:ext cx="1422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E44BDA66-5CD3-5F2F-D205-5A1670315C35}"/>
                    </a:ext>
                  </a:extLst>
                </p14:cNvPr>
                <p14:cNvContentPartPr/>
                <p14:nvPr/>
              </p14:nvContentPartPr>
              <p14:xfrm>
                <a:off x="711957" y="5352791"/>
                <a:ext cx="102600" cy="86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E44BDA66-5CD3-5F2F-D205-5A1670315C35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704397" y="5345231"/>
                  <a:ext cx="1177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046E1A71-326D-4077-8F43-C368F1673877}"/>
                    </a:ext>
                  </a:extLst>
                </p14:cNvPr>
                <p14:cNvContentPartPr/>
                <p14:nvPr/>
              </p14:nvContentPartPr>
              <p14:xfrm>
                <a:off x="878637" y="5279711"/>
                <a:ext cx="16920" cy="1875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046E1A71-326D-4077-8F43-C368F1673877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871077" y="5272151"/>
                  <a:ext cx="320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68361222-22E8-8841-BEB0-213F4B7F1D80}"/>
                    </a:ext>
                  </a:extLst>
                </p14:cNvPr>
                <p14:cNvContentPartPr/>
                <p14:nvPr/>
              </p14:nvContentPartPr>
              <p14:xfrm>
                <a:off x="986637" y="5195111"/>
                <a:ext cx="134640" cy="22356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68361222-22E8-8841-BEB0-213F4B7F1D80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979077" y="5187551"/>
                  <a:ext cx="1497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C4E33C60-8778-A772-895E-0B522699F045}"/>
                    </a:ext>
                  </a:extLst>
                </p14:cNvPr>
                <p14:cNvContentPartPr/>
                <p14:nvPr/>
              </p14:nvContentPartPr>
              <p14:xfrm>
                <a:off x="1018317" y="5300951"/>
                <a:ext cx="115560" cy="522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C4E33C60-8778-A772-895E-0B522699F045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1010757" y="5293391"/>
                  <a:ext cx="1306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D5E5BA39-BB1F-10D8-BEF8-3E8AAEF4845C}"/>
                    </a:ext>
                  </a:extLst>
                </p14:cNvPr>
                <p14:cNvContentPartPr/>
                <p14:nvPr/>
              </p14:nvContentPartPr>
              <p14:xfrm>
                <a:off x="1156917" y="5262071"/>
                <a:ext cx="24120" cy="16344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D5E5BA39-BB1F-10D8-BEF8-3E8AAEF4845C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149357" y="5254511"/>
                  <a:ext cx="392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4EFC39A7-C08B-8E9B-83A0-9663F1AF0369}"/>
                    </a:ext>
                  </a:extLst>
                </p14:cNvPr>
                <p14:cNvContentPartPr/>
                <p14:nvPr/>
              </p14:nvContentPartPr>
              <p14:xfrm>
                <a:off x="1302357" y="5263151"/>
                <a:ext cx="20880" cy="15660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4EFC39A7-C08B-8E9B-83A0-9663F1AF0369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294797" y="5255591"/>
                  <a:ext cx="360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4C5E4BB9-DF2F-793E-5C10-65ED590C8D29}"/>
                    </a:ext>
                  </a:extLst>
                </p14:cNvPr>
                <p14:cNvContentPartPr/>
                <p14:nvPr/>
              </p14:nvContentPartPr>
              <p14:xfrm>
                <a:off x="1318557" y="5230391"/>
                <a:ext cx="99360" cy="23976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4C5E4BB9-DF2F-793E-5C10-65ED590C8D29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311357" y="5222831"/>
                  <a:ext cx="1144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669FB30C-C693-B418-6D5B-1C294320DDBE}"/>
                    </a:ext>
                  </a:extLst>
                </p14:cNvPr>
                <p14:cNvContentPartPr/>
                <p14:nvPr/>
              </p14:nvContentPartPr>
              <p14:xfrm>
                <a:off x="1484157" y="5262071"/>
                <a:ext cx="119160" cy="12816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669FB30C-C693-B418-6D5B-1C294320DDBE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476597" y="5254511"/>
                  <a:ext cx="1342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93A36C77-186A-AEBC-D702-A5BB9C1F6A64}"/>
                    </a:ext>
                  </a:extLst>
                </p14:cNvPr>
                <p14:cNvContentPartPr/>
                <p14:nvPr/>
              </p14:nvContentPartPr>
              <p14:xfrm>
                <a:off x="1405317" y="5444591"/>
                <a:ext cx="115920" cy="10764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93A36C77-186A-AEBC-D702-A5BB9C1F6A64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397757" y="5437391"/>
                  <a:ext cx="1310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249442B6-B875-E12D-D0E0-8BC1FD3798F7}"/>
                    </a:ext>
                  </a:extLst>
                </p14:cNvPr>
                <p14:cNvContentPartPr/>
                <p14:nvPr/>
              </p14:nvContentPartPr>
              <p14:xfrm>
                <a:off x="1977717" y="5209151"/>
                <a:ext cx="143280" cy="1839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249442B6-B875-E12D-D0E0-8BC1FD3798F7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970157" y="5201591"/>
                  <a:ext cx="1584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7683F307-B56B-CDA3-B982-5A0B513F29B2}"/>
                    </a:ext>
                  </a:extLst>
                </p14:cNvPr>
                <p14:cNvContentPartPr/>
                <p14:nvPr/>
              </p14:nvContentPartPr>
              <p14:xfrm>
                <a:off x="2014077" y="5285831"/>
                <a:ext cx="104040" cy="3132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7683F307-B56B-CDA3-B982-5A0B513F29B2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2006517" y="5278271"/>
                  <a:ext cx="1191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D03E214D-E4DE-DBF6-ED75-62D74AE9BA27}"/>
                    </a:ext>
                  </a:extLst>
                </p14:cNvPr>
                <p14:cNvContentPartPr/>
                <p14:nvPr/>
              </p14:nvContentPartPr>
              <p14:xfrm>
                <a:off x="2072757" y="5386271"/>
                <a:ext cx="45000" cy="7344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D03E214D-E4DE-DBF6-ED75-62D74AE9BA27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2065197" y="5378711"/>
                  <a:ext cx="601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4671F102-5311-3829-7DCF-15D4AB9FDC2A}"/>
                    </a:ext>
                  </a:extLst>
                </p14:cNvPr>
                <p14:cNvContentPartPr/>
                <p14:nvPr/>
              </p14:nvContentPartPr>
              <p14:xfrm>
                <a:off x="2001477" y="5416511"/>
                <a:ext cx="146880" cy="900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4671F102-5311-3829-7DCF-15D4AB9FDC2A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993917" y="5408951"/>
                  <a:ext cx="1620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8814012B-EE09-C333-9A6B-367910B47983}"/>
                    </a:ext>
                  </a:extLst>
                </p14:cNvPr>
                <p14:cNvContentPartPr/>
                <p14:nvPr/>
              </p14:nvContentPartPr>
              <p14:xfrm>
                <a:off x="2223597" y="5221031"/>
                <a:ext cx="36720" cy="2286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8814012B-EE09-C333-9A6B-367910B47983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2216037" y="5213471"/>
                  <a:ext cx="5184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C1EBDF56-1A23-22FC-B0AE-D8689FA4D682}"/>
                    </a:ext>
                  </a:extLst>
                </p14:cNvPr>
                <p14:cNvContentPartPr/>
                <p14:nvPr/>
              </p14:nvContentPartPr>
              <p14:xfrm>
                <a:off x="2261037" y="5309231"/>
                <a:ext cx="85680" cy="370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C1EBDF56-1A23-22FC-B0AE-D8689FA4D682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2253477" y="5301671"/>
                  <a:ext cx="1008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24CD82A-CBD3-5A9F-9A48-A8E04034DD2C}"/>
                    </a:ext>
                  </a:extLst>
                </p14:cNvPr>
                <p14:cNvContentPartPr/>
                <p14:nvPr/>
              </p14:nvContentPartPr>
              <p14:xfrm>
                <a:off x="2447877" y="5237951"/>
                <a:ext cx="75600" cy="810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24CD82A-CBD3-5A9F-9A48-A8E04034DD2C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2440317" y="5230391"/>
                  <a:ext cx="903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7F7FC57A-1A33-6143-7741-E59F7C499557}"/>
                    </a:ext>
                  </a:extLst>
                </p14:cNvPr>
                <p14:cNvContentPartPr/>
                <p14:nvPr/>
              </p14:nvContentPartPr>
              <p14:xfrm>
                <a:off x="2459397" y="5356391"/>
                <a:ext cx="1440" cy="5328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7F7FC57A-1A33-6143-7741-E59F7C499557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2451837" y="5348831"/>
                  <a:ext cx="16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D5299A5A-8099-E722-768B-1FA877AB9858}"/>
                    </a:ext>
                  </a:extLst>
                </p14:cNvPr>
                <p14:cNvContentPartPr/>
                <p14:nvPr/>
              </p14:nvContentPartPr>
              <p14:xfrm>
                <a:off x="2516277" y="5355311"/>
                <a:ext cx="16560" cy="10044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D5299A5A-8099-E722-768B-1FA877AB9858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2508717" y="5347751"/>
                  <a:ext cx="316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A1EDCE82-A6B8-6031-98D8-DB6F799DF357}"/>
                    </a:ext>
                  </a:extLst>
                </p14:cNvPr>
                <p14:cNvContentPartPr/>
                <p14:nvPr/>
              </p14:nvContentPartPr>
              <p14:xfrm>
                <a:off x="2356797" y="5425871"/>
                <a:ext cx="357120" cy="5220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A1EDCE82-A6B8-6031-98D8-DB6F799DF357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2349237" y="5418311"/>
                  <a:ext cx="372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7ED93514-ACBA-5AF5-53E0-C44AFDE20F4B}"/>
                    </a:ext>
                  </a:extLst>
                </p14:cNvPr>
                <p14:cNvContentPartPr/>
                <p14:nvPr/>
              </p14:nvContentPartPr>
              <p14:xfrm>
                <a:off x="622677" y="5608031"/>
                <a:ext cx="1209240" cy="13716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7ED93514-ACBA-5AF5-53E0-C44AFDE20F4B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615117" y="5600471"/>
                  <a:ext cx="122436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2" name="Gruppo 421">
            <a:extLst>
              <a:ext uri="{FF2B5EF4-FFF2-40B4-BE49-F238E27FC236}">
                <a16:creationId xmlns:a16="http://schemas.microsoft.com/office/drawing/2014/main" id="{6ED55129-F904-31BD-4C03-D8FE5621588A}"/>
              </a:ext>
            </a:extLst>
          </p:cNvPr>
          <p:cNvGrpSpPr/>
          <p:nvPr/>
        </p:nvGrpSpPr>
        <p:grpSpPr>
          <a:xfrm>
            <a:off x="2931717" y="5024471"/>
            <a:ext cx="606600" cy="442080"/>
            <a:chOff x="2931717" y="5024471"/>
            <a:chExt cx="606600" cy="44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596B5CAB-4632-D3D5-3511-0E9CD3E3489F}"/>
                    </a:ext>
                  </a:extLst>
                </p14:cNvPr>
                <p14:cNvContentPartPr/>
                <p14:nvPr/>
              </p14:nvContentPartPr>
              <p14:xfrm>
                <a:off x="3003717" y="5174231"/>
                <a:ext cx="177120" cy="5004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596B5CAB-4632-D3D5-3511-0E9CD3E3489F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2996157" y="5167031"/>
                  <a:ext cx="1922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416C1696-C3CE-47F9-1252-CFF185B9899E}"/>
                    </a:ext>
                  </a:extLst>
                </p14:cNvPr>
                <p14:cNvContentPartPr/>
                <p14:nvPr/>
              </p14:nvContentPartPr>
              <p14:xfrm>
                <a:off x="3086877" y="5209151"/>
                <a:ext cx="28800" cy="13032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416C1696-C3CE-47F9-1252-CFF185B9899E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3079317" y="5201591"/>
                  <a:ext cx="439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E0C2E889-B901-EF3D-CDAB-2A92783AB8AD}"/>
                    </a:ext>
                  </a:extLst>
                </p14:cNvPr>
                <p14:cNvContentPartPr/>
                <p14:nvPr/>
              </p14:nvContentPartPr>
              <p14:xfrm>
                <a:off x="3190197" y="5199071"/>
                <a:ext cx="127440" cy="1731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E0C2E889-B901-EF3D-CDAB-2A92783AB8AD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3182637" y="5191511"/>
                  <a:ext cx="1425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FA71A012-2787-AE1E-08EC-A535B90B0F22}"/>
                    </a:ext>
                  </a:extLst>
                </p14:cNvPr>
                <p14:cNvContentPartPr/>
                <p14:nvPr/>
              </p14:nvContentPartPr>
              <p14:xfrm>
                <a:off x="2934597" y="5141111"/>
                <a:ext cx="16200" cy="30528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FA71A012-2787-AE1E-08EC-A535B90B0F22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2927037" y="5133551"/>
                  <a:ext cx="3132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84584F64-2A56-47AE-03EA-47FC5CF45381}"/>
                    </a:ext>
                  </a:extLst>
                </p14:cNvPr>
                <p14:cNvContentPartPr/>
                <p14:nvPr/>
              </p14:nvContentPartPr>
              <p14:xfrm>
                <a:off x="2931717" y="5024471"/>
                <a:ext cx="606600" cy="44208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84584F64-2A56-47AE-03EA-47FC5CF45381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2924157" y="5016911"/>
                  <a:ext cx="621720" cy="45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A21984E6-0A94-FD35-2FBD-F443151B1E7F}"/>
              </a:ext>
            </a:extLst>
          </p:cNvPr>
          <p:cNvGrpSpPr/>
          <p:nvPr/>
        </p:nvGrpSpPr>
        <p:grpSpPr>
          <a:xfrm>
            <a:off x="-13083" y="5839871"/>
            <a:ext cx="639000" cy="670680"/>
            <a:chOff x="-13083" y="5839871"/>
            <a:chExt cx="639000" cy="67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2FBC6EA4-2CCF-1434-C298-C75AAD98983D}"/>
                    </a:ext>
                  </a:extLst>
                </p14:cNvPr>
                <p14:cNvContentPartPr/>
                <p14:nvPr/>
              </p14:nvContentPartPr>
              <p14:xfrm>
                <a:off x="131997" y="6145511"/>
                <a:ext cx="338400" cy="28008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2FBC6EA4-2CCF-1434-C298-C75AAD98983D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124437" y="6137951"/>
                  <a:ext cx="35352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02DCD43F-0C23-53BE-6C0C-B46AAFD878C6}"/>
                    </a:ext>
                  </a:extLst>
                </p14:cNvPr>
                <p14:cNvContentPartPr/>
                <p14:nvPr/>
              </p14:nvContentPartPr>
              <p14:xfrm>
                <a:off x="-13083" y="5839871"/>
                <a:ext cx="639000" cy="6706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02DCD43F-0C23-53BE-6C0C-B46AAFD878C6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-20643" y="5832311"/>
                  <a:ext cx="654120" cy="68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4" name="Gruppo 463">
            <a:extLst>
              <a:ext uri="{FF2B5EF4-FFF2-40B4-BE49-F238E27FC236}">
                <a16:creationId xmlns:a16="http://schemas.microsoft.com/office/drawing/2014/main" id="{D3A77EAE-9CC7-B803-AF4C-52AA94A1216E}"/>
              </a:ext>
            </a:extLst>
          </p:cNvPr>
          <p:cNvGrpSpPr/>
          <p:nvPr/>
        </p:nvGrpSpPr>
        <p:grpSpPr>
          <a:xfrm>
            <a:off x="751917" y="6091871"/>
            <a:ext cx="784080" cy="297360"/>
            <a:chOff x="751917" y="6091871"/>
            <a:chExt cx="784080" cy="29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CED3F71-87E2-8AE0-CF53-45A11F5D62FC}"/>
                    </a:ext>
                  </a:extLst>
                </p14:cNvPr>
                <p14:cNvContentPartPr/>
                <p14:nvPr/>
              </p14:nvContentPartPr>
              <p14:xfrm>
                <a:off x="775317" y="6109871"/>
                <a:ext cx="192960" cy="3384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CED3F71-87E2-8AE0-CF53-45A11F5D62FC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767757" y="6102311"/>
                  <a:ext cx="2080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72BE8BA4-AE1A-AC6E-411E-FC58308AD7B3}"/>
                    </a:ext>
                  </a:extLst>
                </p14:cNvPr>
                <p14:cNvContentPartPr/>
                <p14:nvPr/>
              </p14:nvContentPartPr>
              <p14:xfrm>
                <a:off x="751917" y="6099791"/>
                <a:ext cx="163800" cy="2228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72BE8BA4-AE1A-AC6E-411E-FC58308AD7B3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744357" y="6092231"/>
                  <a:ext cx="1785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F2CEC40E-8B74-8EBC-2545-868C3A5AD734}"/>
                    </a:ext>
                  </a:extLst>
                </p14:cNvPr>
                <p14:cNvContentPartPr/>
                <p14:nvPr/>
              </p14:nvContentPartPr>
              <p14:xfrm>
                <a:off x="841917" y="6186551"/>
                <a:ext cx="108000" cy="1296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F2CEC40E-8B74-8EBC-2545-868C3A5AD734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834357" y="6178991"/>
                  <a:ext cx="1231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13950688-8ADE-371C-2BD5-2AFEE70A56A7}"/>
                    </a:ext>
                  </a:extLst>
                </p14:cNvPr>
                <p14:cNvContentPartPr/>
                <p14:nvPr/>
              </p14:nvContentPartPr>
              <p14:xfrm>
                <a:off x="1007877" y="6112391"/>
                <a:ext cx="22320" cy="15912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13950688-8ADE-371C-2BD5-2AFEE70A56A7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1000317" y="6104831"/>
                  <a:ext cx="370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ECFC43D2-54DD-F106-05D6-5FD97A168F8A}"/>
                    </a:ext>
                  </a:extLst>
                </p14:cNvPr>
                <p14:cNvContentPartPr/>
                <p14:nvPr/>
              </p14:nvContentPartPr>
              <p14:xfrm>
                <a:off x="1120557" y="6103391"/>
                <a:ext cx="102600" cy="1724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ECFC43D2-54DD-F106-05D6-5FD97A168F8A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1112997" y="6095831"/>
                  <a:ext cx="1177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C7FD3060-5AD7-ECED-7218-082F6B973155}"/>
                    </a:ext>
                  </a:extLst>
                </p14:cNvPr>
                <p14:cNvContentPartPr/>
                <p14:nvPr/>
              </p14:nvContentPartPr>
              <p14:xfrm>
                <a:off x="1131717" y="6166391"/>
                <a:ext cx="87120" cy="2232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C7FD3060-5AD7-ECED-7218-082F6B973155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124157" y="6158831"/>
                  <a:ext cx="1018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7487E853-3D60-2F26-5BAD-A29234D0662E}"/>
                    </a:ext>
                  </a:extLst>
                </p14:cNvPr>
                <p14:cNvContentPartPr/>
                <p14:nvPr/>
              </p14:nvContentPartPr>
              <p14:xfrm>
                <a:off x="1249797" y="6101591"/>
                <a:ext cx="20160" cy="1623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7487E853-3D60-2F26-5BAD-A29234D0662E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242237" y="6094031"/>
                  <a:ext cx="352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D52C8203-8069-526D-9914-FEE0E939C226}"/>
                    </a:ext>
                  </a:extLst>
                </p14:cNvPr>
                <p14:cNvContentPartPr/>
                <p14:nvPr/>
              </p14:nvContentPartPr>
              <p14:xfrm>
                <a:off x="1361757" y="6091871"/>
                <a:ext cx="107640" cy="1152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D52C8203-8069-526D-9914-FEE0E939C226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354197" y="6084671"/>
                  <a:ext cx="1227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FA418EBE-1D5E-A5AD-094C-DB821FD5E60F}"/>
                    </a:ext>
                  </a:extLst>
                </p14:cNvPr>
                <p14:cNvContentPartPr/>
                <p14:nvPr/>
              </p14:nvContentPartPr>
              <p14:xfrm>
                <a:off x="1369677" y="6213551"/>
                <a:ext cx="93600" cy="4644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FA418EBE-1D5E-A5AD-094C-DB821FD5E60F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1362117" y="6205991"/>
                  <a:ext cx="1087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579D1085-5122-1826-A41F-5A6C8C5CD82A}"/>
                    </a:ext>
                  </a:extLst>
                </p14:cNvPr>
                <p14:cNvContentPartPr/>
                <p14:nvPr/>
              </p14:nvContentPartPr>
              <p14:xfrm>
                <a:off x="1416837" y="6276551"/>
                <a:ext cx="119160" cy="11268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579D1085-5122-1826-A41F-5A6C8C5CD82A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1409277" y="6269351"/>
                  <a:ext cx="134280" cy="12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7" name="Gruppo 466">
            <a:extLst>
              <a:ext uri="{FF2B5EF4-FFF2-40B4-BE49-F238E27FC236}">
                <a16:creationId xmlns:a16="http://schemas.microsoft.com/office/drawing/2014/main" id="{F0085103-6ADD-D062-2D6B-77A9775AF34B}"/>
              </a:ext>
            </a:extLst>
          </p:cNvPr>
          <p:cNvGrpSpPr/>
          <p:nvPr/>
        </p:nvGrpSpPr>
        <p:grpSpPr>
          <a:xfrm>
            <a:off x="1768917" y="5731871"/>
            <a:ext cx="1972080" cy="931320"/>
            <a:chOff x="1768917" y="5731871"/>
            <a:chExt cx="1972080" cy="93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6AFE9CB-87EF-147B-7D8A-302C4F2EA645}"/>
                    </a:ext>
                  </a:extLst>
                </p14:cNvPr>
                <p14:cNvContentPartPr/>
                <p14:nvPr/>
              </p14:nvContentPartPr>
              <p14:xfrm>
                <a:off x="2002197" y="6014471"/>
                <a:ext cx="142920" cy="21924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6AFE9CB-87EF-147B-7D8A-302C4F2EA645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1994637" y="6006911"/>
                  <a:ext cx="1580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8B25E756-A807-4899-905D-BC771B737939}"/>
                    </a:ext>
                  </a:extLst>
                </p14:cNvPr>
                <p14:cNvContentPartPr/>
                <p14:nvPr/>
              </p14:nvContentPartPr>
              <p14:xfrm>
                <a:off x="2020197" y="6092591"/>
                <a:ext cx="102600" cy="2124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8B25E756-A807-4899-905D-BC771B737939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2012637" y="6085031"/>
                  <a:ext cx="117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C9735D17-3714-0FD6-CE50-20245538ACB1}"/>
                    </a:ext>
                  </a:extLst>
                </p14:cNvPr>
                <p14:cNvContentPartPr/>
                <p14:nvPr/>
              </p14:nvContentPartPr>
              <p14:xfrm>
                <a:off x="2076357" y="6169631"/>
                <a:ext cx="15480" cy="11952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C9735D17-3714-0FD6-CE50-20245538ACB1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2068797" y="6162071"/>
                  <a:ext cx="30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6F27B2E9-2C15-2940-524A-64DA54C5FEE5}"/>
                    </a:ext>
                  </a:extLst>
                </p14:cNvPr>
                <p14:cNvContentPartPr/>
                <p14:nvPr/>
              </p14:nvContentPartPr>
              <p14:xfrm>
                <a:off x="2008677" y="6262871"/>
                <a:ext cx="150120" cy="6012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6F27B2E9-2C15-2940-524A-64DA54C5FEE5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2001117" y="6255311"/>
                  <a:ext cx="1648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38293A50-66CA-C1DB-DAA3-A83F5DC35DB2}"/>
                    </a:ext>
                  </a:extLst>
                </p14:cNvPr>
                <p14:cNvContentPartPr/>
                <p14:nvPr/>
              </p14:nvContentPartPr>
              <p14:xfrm>
                <a:off x="2272197" y="6036071"/>
                <a:ext cx="117000" cy="20232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38293A50-66CA-C1DB-DAA3-A83F5DC35DB2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2264637" y="6028511"/>
                  <a:ext cx="1321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C717C0DB-43EC-1319-9C5B-0DAE54E6CE99}"/>
                    </a:ext>
                  </a:extLst>
                </p14:cNvPr>
                <p14:cNvContentPartPr/>
                <p14:nvPr/>
              </p14:nvContentPartPr>
              <p14:xfrm>
                <a:off x="2450037" y="6052271"/>
                <a:ext cx="12960" cy="16848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C717C0DB-43EC-1319-9C5B-0DAE54E6CE99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2442477" y="6044711"/>
                  <a:ext cx="280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B5317A26-FBC1-9342-3C90-6AA84D6D432A}"/>
                    </a:ext>
                  </a:extLst>
                </p14:cNvPr>
                <p14:cNvContentPartPr/>
                <p14:nvPr/>
              </p14:nvContentPartPr>
              <p14:xfrm>
                <a:off x="2650197" y="6087551"/>
                <a:ext cx="26280" cy="15156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B5317A26-FBC1-9342-3C90-6AA84D6D432A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2642637" y="6079991"/>
                  <a:ext cx="414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55BA497B-57C8-8C7F-47E0-629B989696E1}"/>
                    </a:ext>
                  </a:extLst>
                </p14:cNvPr>
                <p14:cNvContentPartPr/>
                <p14:nvPr/>
              </p14:nvContentPartPr>
              <p14:xfrm>
                <a:off x="2654877" y="6079631"/>
                <a:ext cx="94320" cy="18468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55BA497B-57C8-8C7F-47E0-629B989696E1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2647317" y="6072071"/>
                  <a:ext cx="1094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E5E971B3-70DF-4096-D206-60B2AB30E300}"/>
                    </a:ext>
                  </a:extLst>
                </p14:cNvPr>
                <p14:cNvContentPartPr/>
                <p14:nvPr/>
              </p14:nvContentPartPr>
              <p14:xfrm>
                <a:off x="2779077" y="6112391"/>
                <a:ext cx="32040" cy="1155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E5E971B3-70DF-4096-D206-60B2AB30E300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2771517" y="6104831"/>
                  <a:ext cx="471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6D00D852-37E6-BE8F-1B13-12C098CB6CDF}"/>
                    </a:ext>
                  </a:extLst>
                </p14:cNvPr>
                <p14:cNvContentPartPr/>
                <p14:nvPr/>
              </p14:nvContentPartPr>
              <p14:xfrm>
                <a:off x="2780157" y="6199151"/>
                <a:ext cx="63000" cy="3492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6D00D852-37E6-BE8F-1B13-12C098CB6CDF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2772597" y="6191591"/>
                  <a:ext cx="777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2A6F455F-E24F-DA07-3124-DBD6D10CA3D5}"/>
                    </a:ext>
                  </a:extLst>
                </p14:cNvPr>
                <p14:cNvContentPartPr/>
                <p14:nvPr/>
              </p14:nvContentPartPr>
              <p14:xfrm>
                <a:off x="2719317" y="6335951"/>
                <a:ext cx="126720" cy="8388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2A6F455F-E24F-DA07-3124-DBD6D10CA3D5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2711757" y="6328391"/>
                  <a:ext cx="1418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1ADC2D57-9B7E-5D73-E674-A1560B90D93E}"/>
                    </a:ext>
                  </a:extLst>
                </p14:cNvPr>
                <p14:cNvContentPartPr/>
                <p14:nvPr/>
              </p14:nvContentPartPr>
              <p14:xfrm>
                <a:off x="3229797" y="6039671"/>
                <a:ext cx="117720" cy="550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1ADC2D57-9B7E-5D73-E674-A1560B90D93E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3222237" y="6032111"/>
                  <a:ext cx="1328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B3FED4B4-31FE-A043-E2F4-CB633059C379}"/>
                    </a:ext>
                  </a:extLst>
                </p14:cNvPr>
                <p14:cNvContentPartPr/>
                <p14:nvPr/>
              </p14:nvContentPartPr>
              <p14:xfrm>
                <a:off x="3243477" y="6148031"/>
                <a:ext cx="58680" cy="68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B3FED4B4-31FE-A043-E2F4-CB633059C379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3235917" y="6140471"/>
                  <a:ext cx="734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E553E679-46DA-9E9D-44B5-BD27EE713AA8}"/>
                    </a:ext>
                  </a:extLst>
                </p14:cNvPr>
                <p14:cNvContentPartPr/>
                <p14:nvPr/>
              </p14:nvContentPartPr>
              <p14:xfrm>
                <a:off x="3245997" y="6204911"/>
                <a:ext cx="79200" cy="6264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E553E679-46DA-9E9D-44B5-BD27EE713AA8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3238437" y="6197351"/>
                  <a:ext cx="94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9370F9C2-7C02-28F8-72D8-196D03CAA905}"/>
                    </a:ext>
                  </a:extLst>
                </p14:cNvPr>
                <p14:cNvContentPartPr/>
                <p14:nvPr/>
              </p14:nvContentPartPr>
              <p14:xfrm>
                <a:off x="3345357" y="6056591"/>
                <a:ext cx="51840" cy="1983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9370F9C2-7C02-28F8-72D8-196D03CAA905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3337797" y="6049391"/>
                  <a:ext cx="669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B6B447BF-995B-5BF4-2102-1BD4DD382C2A}"/>
                    </a:ext>
                  </a:extLst>
                </p14:cNvPr>
                <p14:cNvContentPartPr/>
                <p14:nvPr/>
              </p14:nvContentPartPr>
              <p14:xfrm>
                <a:off x="3380997" y="6124271"/>
                <a:ext cx="81000" cy="723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B6B447BF-995B-5BF4-2102-1BD4DD382C2A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3373437" y="6116711"/>
                  <a:ext cx="961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5AF83ECF-7578-B9B0-D119-7AF6BCE038A9}"/>
                    </a:ext>
                  </a:extLst>
                </p14:cNvPr>
                <p14:cNvContentPartPr/>
                <p14:nvPr/>
              </p14:nvContentPartPr>
              <p14:xfrm>
                <a:off x="3437517" y="6072431"/>
                <a:ext cx="41040" cy="18360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5AF83ECF-7578-B9B0-D119-7AF6BCE038A9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3429957" y="6064871"/>
                  <a:ext cx="561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A67033EA-5E6A-EC65-F4F2-01C0B998A992}"/>
                    </a:ext>
                  </a:extLst>
                </p14:cNvPr>
                <p14:cNvContentPartPr/>
                <p14:nvPr/>
              </p14:nvContentPartPr>
              <p14:xfrm>
                <a:off x="3548757" y="6123551"/>
                <a:ext cx="66960" cy="8748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A67033EA-5E6A-EC65-F4F2-01C0B998A992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3541197" y="6115991"/>
                  <a:ext cx="82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9DA7982B-C59F-F495-3AE5-C88BA979772A}"/>
                    </a:ext>
                  </a:extLst>
                </p14:cNvPr>
                <p14:cNvContentPartPr/>
                <p14:nvPr/>
              </p14:nvContentPartPr>
              <p14:xfrm>
                <a:off x="3552717" y="6241271"/>
                <a:ext cx="1440" cy="3816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9DA7982B-C59F-F495-3AE5-C88BA979772A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3545157" y="6234071"/>
                  <a:ext cx="16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75E1AC8B-1CEF-0043-CCF1-DFED467D4A66}"/>
                    </a:ext>
                  </a:extLst>
                </p14:cNvPr>
                <p14:cNvContentPartPr/>
                <p14:nvPr/>
              </p14:nvContentPartPr>
              <p14:xfrm>
                <a:off x="3553797" y="6243431"/>
                <a:ext cx="360" cy="36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75E1AC8B-1CEF-0043-CCF1-DFED467D4A66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546237" y="623587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C7390F1F-D745-00E3-47F2-12234922CAF2}"/>
                    </a:ext>
                  </a:extLst>
                </p14:cNvPr>
                <p14:cNvContentPartPr/>
                <p14:nvPr/>
              </p14:nvContentPartPr>
              <p14:xfrm>
                <a:off x="3553797" y="6243431"/>
                <a:ext cx="360" cy="36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C7390F1F-D745-00E3-47F2-12234922CAF2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546237" y="623587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813AA339-9AF8-EB3B-C04B-15AAD670F08E}"/>
                    </a:ext>
                  </a:extLst>
                </p14:cNvPr>
                <p14:cNvContentPartPr/>
                <p14:nvPr/>
              </p14:nvContentPartPr>
              <p14:xfrm>
                <a:off x="3465237" y="6288071"/>
                <a:ext cx="275760" cy="10800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813AA339-9AF8-EB3B-C04B-15AAD670F08E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3457677" y="6280511"/>
                  <a:ext cx="2908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D8DF7751-B993-14AE-1FE7-74FDDF1B87FE}"/>
                    </a:ext>
                  </a:extLst>
                </p14:cNvPr>
                <p14:cNvContentPartPr/>
                <p14:nvPr/>
              </p14:nvContentPartPr>
              <p14:xfrm>
                <a:off x="1768917" y="5731871"/>
                <a:ext cx="1557720" cy="9313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D8DF7751-B993-14AE-1FE7-74FDDF1B87FE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1761357" y="5724311"/>
                  <a:ext cx="1572840" cy="9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0" name="Gruppo 479">
            <a:extLst>
              <a:ext uri="{FF2B5EF4-FFF2-40B4-BE49-F238E27FC236}">
                <a16:creationId xmlns:a16="http://schemas.microsoft.com/office/drawing/2014/main" id="{CD04BF4D-95F4-4CF3-4CED-93C2BC194B1D}"/>
              </a:ext>
            </a:extLst>
          </p:cNvPr>
          <p:cNvGrpSpPr/>
          <p:nvPr/>
        </p:nvGrpSpPr>
        <p:grpSpPr>
          <a:xfrm>
            <a:off x="5065323" y="5924471"/>
            <a:ext cx="285480" cy="190080"/>
            <a:chOff x="5065323" y="5924471"/>
            <a:chExt cx="28548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19ABDC0F-932D-3218-C96B-F4B914F5D230}"/>
                    </a:ext>
                  </a:extLst>
                </p14:cNvPr>
                <p14:cNvContentPartPr/>
                <p14:nvPr/>
              </p14:nvContentPartPr>
              <p14:xfrm>
                <a:off x="5065323" y="5977391"/>
                <a:ext cx="103320" cy="13716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19ABDC0F-932D-3218-C96B-F4B914F5D230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5057763" y="5969831"/>
                  <a:ext cx="1184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1DAC3817-9848-34B0-E4E6-7CA42628D618}"/>
                    </a:ext>
                  </a:extLst>
                </p14:cNvPr>
                <p14:cNvContentPartPr/>
                <p14:nvPr/>
              </p14:nvContentPartPr>
              <p14:xfrm>
                <a:off x="5177643" y="5924471"/>
                <a:ext cx="173160" cy="16812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1DAC3817-9848-34B0-E4E6-7CA42628D618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5170083" y="5916911"/>
                  <a:ext cx="18828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3" name="Gruppo 482">
            <a:extLst>
              <a:ext uri="{FF2B5EF4-FFF2-40B4-BE49-F238E27FC236}">
                <a16:creationId xmlns:a16="http://schemas.microsoft.com/office/drawing/2014/main" id="{D2C16094-A813-38AD-59EC-8C41B2B45F40}"/>
              </a:ext>
            </a:extLst>
          </p:cNvPr>
          <p:cNvGrpSpPr/>
          <p:nvPr/>
        </p:nvGrpSpPr>
        <p:grpSpPr>
          <a:xfrm>
            <a:off x="3819363" y="5686871"/>
            <a:ext cx="554667" cy="524880"/>
            <a:chOff x="3819363" y="5686871"/>
            <a:chExt cx="554667" cy="52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5F33AA20-EBBD-6696-A8C1-81E918D6A199}"/>
                    </a:ext>
                  </a:extLst>
                </p14:cNvPr>
                <p14:cNvContentPartPr/>
                <p14:nvPr/>
              </p14:nvContentPartPr>
              <p14:xfrm>
                <a:off x="3819363" y="5740151"/>
                <a:ext cx="104400" cy="1238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5F33AA20-EBBD-6696-A8C1-81E918D6A199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3811803" y="5732591"/>
                  <a:ext cx="1195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FACC30E2-B7D1-9BF4-8B10-3A9BDDECFB01}"/>
                    </a:ext>
                  </a:extLst>
                </p14:cNvPr>
                <p14:cNvContentPartPr/>
                <p14:nvPr/>
              </p14:nvContentPartPr>
              <p14:xfrm>
                <a:off x="3961203" y="5745551"/>
                <a:ext cx="85680" cy="9936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FACC30E2-B7D1-9BF4-8B10-3A9BDDECFB01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3953643" y="5737991"/>
                  <a:ext cx="1008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F39D0BB5-BA1B-1F0A-4822-6753D22E94A6}"/>
                    </a:ext>
                  </a:extLst>
                </p14:cNvPr>
                <p14:cNvContentPartPr/>
                <p14:nvPr/>
              </p14:nvContentPartPr>
              <p14:xfrm>
                <a:off x="4079283" y="5740511"/>
                <a:ext cx="47520" cy="13716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F39D0BB5-BA1B-1F0A-4822-6753D22E94A6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4071723" y="5732951"/>
                  <a:ext cx="626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D67ADDAA-1ED3-3567-D718-271DCB82F247}"/>
                    </a:ext>
                  </a:extLst>
                </p14:cNvPr>
                <p14:cNvContentPartPr/>
                <p14:nvPr/>
              </p14:nvContentPartPr>
              <p14:xfrm>
                <a:off x="4171083" y="5686871"/>
                <a:ext cx="24480" cy="13716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D67ADDAA-1ED3-3567-D718-271DCB82F247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4163523" y="5679311"/>
                  <a:ext cx="39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A2A37329-CC99-CC40-78F1-04327A156EC0}"/>
                    </a:ext>
                  </a:extLst>
                </p14:cNvPr>
                <p14:cNvContentPartPr/>
                <p14:nvPr/>
              </p14:nvContentPartPr>
              <p14:xfrm>
                <a:off x="4244523" y="5753471"/>
                <a:ext cx="9000" cy="8424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A2A37329-CC99-CC40-78F1-04327A156EC0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4236963" y="5745911"/>
                  <a:ext cx="241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90C3DB66-8135-BA19-082C-5DF5D00E1F61}"/>
                    </a:ext>
                  </a:extLst>
                </p14:cNvPr>
                <p14:cNvContentPartPr/>
                <p14:nvPr/>
              </p14:nvContentPartPr>
              <p14:xfrm>
                <a:off x="4310403" y="5778671"/>
                <a:ext cx="62640" cy="7452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90C3DB66-8135-BA19-082C-5DF5D00E1F61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4302843" y="5771111"/>
                  <a:ext cx="777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8B985A23-979D-FB43-D5EB-46608D93096D}"/>
                    </a:ext>
                  </a:extLst>
                </p14:cNvPr>
                <p14:cNvContentPartPr/>
                <p14:nvPr/>
              </p14:nvContentPartPr>
              <p14:xfrm>
                <a:off x="3885963" y="5979911"/>
                <a:ext cx="118440" cy="2318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8B985A23-979D-FB43-D5EB-46608D93096D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3878403" y="5972351"/>
                  <a:ext cx="13320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5D41B669-BD96-6013-ABA7-03721BDD455C}"/>
                    </a:ext>
                  </a:extLst>
                </p14:cNvPr>
                <p14:cNvContentPartPr/>
                <p14:nvPr/>
              </p14:nvContentPartPr>
              <p14:xfrm>
                <a:off x="3951390" y="5906471"/>
                <a:ext cx="422640" cy="3348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5D41B669-BD96-6013-ABA7-03721BDD455C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3947070" y="5902151"/>
                  <a:ext cx="431280" cy="4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uppo 492">
            <a:extLst>
              <a:ext uri="{FF2B5EF4-FFF2-40B4-BE49-F238E27FC236}">
                <a16:creationId xmlns:a16="http://schemas.microsoft.com/office/drawing/2014/main" id="{C36B7BD6-8123-9506-668F-0A920F3253C0}"/>
              </a:ext>
            </a:extLst>
          </p:cNvPr>
          <p:cNvGrpSpPr/>
          <p:nvPr/>
        </p:nvGrpSpPr>
        <p:grpSpPr>
          <a:xfrm>
            <a:off x="5622489" y="6234796"/>
            <a:ext cx="442800" cy="277920"/>
            <a:chOff x="5622489" y="6234796"/>
            <a:chExt cx="44280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26F5E252-2AC5-56C5-E807-1E7B2C25B383}"/>
                    </a:ext>
                  </a:extLst>
                </p14:cNvPr>
                <p14:cNvContentPartPr/>
                <p14:nvPr/>
              </p14:nvContentPartPr>
              <p14:xfrm>
                <a:off x="5622489" y="6275836"/>
                <a:ext cx="131760" cy="4860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26F5E252-2AC5-56C5-E807-1E7B2C25B383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5614929" y="6268276"/>
                  <a:ext cx="1468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A47A1129-E9AE-1CA0-D6EE-60ADFB76A001}"/>
                    </a:ext>
                  </a:extLst>
                </p14:cNvPr>
                <p14:cNvContentPartPr/>
                <p14:nvPr/>
              </p14:nvContentPartPr>
              <p14:xfrm>
                <a:off x="5627889" y="6303196"/>
                <a:ext cx="65520" cy="10188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A47A1129-E9AE-1CA0-D6EE-60ADFB76A001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5620329" y="6295996"/>
                  <a:ext cx="80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93DE97D8-7592-81D1-B7F3-479044F5AA42}"/>
                    </a:ext>
                  </a:extLst>
                </p14:cNvPr>
                <p14:cNvContentPartPr/>
                <p14:nvPr/>
              </p14:nvContentPartPr>
              <p14:xfrm>
                <a:off x="5663889" y="6328756"/>
                <a:ext cx="41760" cy="6156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93DE97D8-7592-81D1-B7F3-479044F5AA42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5656329" y="6321196"/>
                  <a:ext cx="568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F30273E2-BF5A-85ED-90D8-510E5C93E1DD}"/>
                    </a:ext>
                  </a:extLst>
                </p14:cNvPr>
                <p14:cNvContentPartPr/>
                <p14:nvPr/>
              </p14:nvContentPartPr>
              <p14:xfrm>
                <a:off x="5740569" y="6334156"/>
                <a:ext cx="51480" cy="2448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F30273E2-BF5A-85ED-90D8-510E5C93E1DD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5733009" y="6326596"/>
                  <a:ext cx="66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D3750B93-E6BD-B059-5F3A-6E26332335AA}"/>
                    </a:ext>
                  </a:extLst>
                </p14:cNvPr>
                <p14:cNvContentPartPr/>
                <p14:nvPr/>
              </p14:nvContentPartPr>
              <p14:xfrm>
                <a:off x="5797809" y="6277996"/>
                <a:ext cx="41400" cy="12924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D3750B93-E6BD-B059-5F3A-6E26332335AA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5790249" y="6270436"/>
                  <a:ext cx="56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69BB4A10-F927-D35F-3786-F6D280168D6B}"/>
                    </a:ext>
                  </a:extLst>
                </p14:cNvPr>
                <p14:cNvContentPartPr/>
                <p14:nvPr/>
              </p14:nvContentPartPr>
              <p14:xfrm>
                <a:off x="5949729" y="6234796"/>
                <a:ext cx="115560" cy="10368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69BB4A10-F927-D35F-3786-F6D280168D6B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5942169" y="6227236"/>
                  <a:ext cx="130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F3F5FF7A-461B-EF4E-EE08-D670B09277C5}"/>
                    </a:ext>
                  </a:extLst>
                </p14:cNvPr>
                <p14:cNvContentPartPr/>
                <p14:nvPr/>
              </p14:nvContentPartPr>
              <p14:xfrm>
                <a:off x="5928129" y="6365836"/>
                <a:ext cx="84960" cy="2376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F3F5FF7A-461B-EF4E-EE08-D670B09277C5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5920569" y="6358276"/>
                  <a:ext cx="100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3D950092-ABB1-6817-0BBC-EB1C206F9A45}"/>
                    </a:ext>
                  </a:extLst>
                </p14:cNvPr>
                <p14:cNvContentPartPr/>
                <p14:nvPr/>
              </p14:nvContentPartPr>
              <p14:xfrm>
                <a:off x="5950449" y="6419116"/>
                <a:ext cx="108360" cy="9360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3D950092-ABB1-6817-0BBC-EB1C206F9A45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5942889" y="6411556"/>
                  <a:ext cx="123120" cy="10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1">
            <p14:nvContentPartPr>
              <p14:cNvPr id="494" name="Input penna 493">
                <a:extLst>
                  <a:ext uri="{FF2B5EF4-FFF2-40B4-BE49-F238E27FC236}">
                    <a16:creationId xmlns:a16="http://schemas.microsoft.com/office/drawing/2014/main" id="{36C36376-122B-D042-0420-3508D361045D}"/>
                  </a:ext>
                </a:extLst>
              </p14:cNvPr>
              <p14:cNvContentPartPr/>
              <p14:nvPr/>
            </p14:nvContentPartPr>
            <p14:xfrm>
              <a:off x="6475329" y="6173596"/>
              <a:ext cx="82800" cy="42840"/>
            </p14:xfrm>
          </p:contentPart>
        </mc:Choice>
        <mc:Fallback>
          <p:pic>
            <p:nvPicPr>
              <p:cNvPr id="494" name="Input penna 493">
                <a:extLst>
                  <a:ext uri="{FF2B5EF4-FFF2-40B4-BE49-F238E27FC236}">
                    <a16:creationId xmlns:a16="http://schemas.microsoft.com/office/drawing/2014/main" id="{36C36376-122B-D042-0420-3508D361045D}"/>
                  </a:ext>
                </a:extLst>
              </p:cNvPr>
              <p:cNvPicPr/>
              <p:nvPr/>
            </p:nvPicPr>
            <p:blipFill>
              <a:blip r:embed="rId702"/>
              <a:stretch>
                <a:fillRect/>
              </a:stretch>
            </p:blipFill>
            <p:spPr>
              <a:xfrm>
                <a:off x="6468129" y="6166396"/>
                <a:ext cx="9792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3">
            <p14:nvContentPartPr>
              <p14:cNvPr id="495" name="Input penna 494">
                <a:extLst>
                  <a:ext uri="{FF2B5EF4-FFF2-40B4-BE49-F238E27FC236}">
                    <a16:creationId xmlns:a16="http://schemas.microsoft.com/office/drawing/2014/main" id="{123051E1-7FF6-96CD-4D75-6A83CBF58601}"/>
                  </a:ext>
                </a:extLst>
              </p14:cNvPr>
              <p14:cNvContentPartPr/>
              <p14:nvPr/>
            </p14:nvContentPartPr>
            <p14:xfrm>
              <a:off x="6435009" y="6248836"/>
              <a:ext cx="85680" cy="66600"/>
            </p14:xfrm>
          </p:contentPart>
        </mc:Choice>
        <mc:Fallback>
          <p:pic>
            <p:nvPicPr>
              <p:cNvPr id="495" name="Input penna 494">
                <a:extLst>
                  <a:ext uri="{FF2B5EF4-FFF2-40B4-BE49-F238E27FC236}">
                    <a16:creationId xmlns:a16="http://schemas.microsoft.com/office/drawing/2014/main" id="{123051E1-7FF6-96CD-4D75-6A83CBF58601}"/>
                  </a:ext>
                </a:extLst>
              </p:cNvPr>
              <p:cNvPicPr/>
              <p:nvPr/>
            </p:nvPicPr>
            <p:blipFill>
              <a:blip r:embed="rId704"/>
              <a:stretch>
                <a:fillRect/>
              </a:stretch>
            </p:blipFill>
            <p:spPr>
              <a:xfrm>
                <a:off x="6427449" y="6241276"/>
                <a:ext cx="10080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5">
            <p14:nvContentPartPr>
              <p14:cNvPr id="496" name="Input penna 495">
                <a:extLst>
                  <a:ext uri="{FF2B5EF4-FFF2-40B4-BE49-F238E27FC236}">
                    <a16:creationId xmlns:a16="http://schemas.microsoft.com/office/drawing/2014/main" id="{25BEC885-B21A-AFB8-8554-2850EC868337}"/>
                  </a:ext>
                </a:extLst>
              </p14:cNvPr>
              <p14:cNvContentPartPr/>
              <p14:nvPr/>
            </p14:nvContentPartPr>
            <p14:xfrm>
              <a:off x="6392889" y="6343876"/>
              <a:ext cx="140040" cy="31320"/>
            </p14:xfrm>
          </p:contentPart>
        </mc:Choice>
        <mc:Fallback>
          <p:pic>
            <p:nvPicPr>
              <p:cNvPr id="496" name="Input penna 495">
                <a:extLst>
                  <a:ext uri="{FF2B5EF4-FFF2-40B4-BE49-F238E27FC236}">
                    <a16:creationId xmlns:a16="http://schemas.microsoft.com/office/drawing/2014/main" id="{25BEC885-B21A-AFB8-8554-2850EC868337}"/>
                  </a:ext>
                </a:extLst>
              </p:cNvPr>
              <p:cNvPicPr/>
              <p:nvPr/>
            </p:nvPicPr>
            <p:blipFill>
              <a:blip r:embed="rId706"/>
              <a:stretch>
                <a:fillRect/>
              </a:stretch>
            </p:blipFill>
            <p:spPr>
              <a:xfrm>
                <a:off x="6385329" y="6336316"/>
                <a:ext cx="1551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7">
            <p14:nvContentPartPr>
              <p14:cNvPr id="497" name="Input penna 496">
                <a:extLst>
                  <a:ext uri="{FF2B5EF4-FFF2-40B4-BE49-F238E27FC236}">
                    <a16:creationId xmlns:a16="http://schemas.microsoft.com/office/drawing/2014/main" id="{54403469-628D-7FA1-FF65-41F824E2F661}"/>
                  </a:ext>
                </a:extLst>
              </p14:cNvPr>
              <p14:cNvContentPartPr/>
              <p14:nvPr/>
            </p14:nvContentPartPr>
            <p14:xfrm>
              <a:off x="6476049" y="6401116"/>
              <a:ext cx="72720" cy="11160"/>
            </p14:xfrm>
          </p:contentPart>
        </mc:Choice>
        <mc:Fallback>
          <p:pic>
            <p:nvPicPr>
              <p:cNvPr id="497" name="Input penna 496">
                <a:extLst>
                  <a:ext uri="{FF2B5EF4-FFF2-40B4-BE49-F238E27FC236}">
                    <a16:creationId xmlns:a16="http://schemas.microsoft.com/office/drawing/2014/main" id="{54403469-628D-7FA1-FF65-41F824E2F661}"/>
                  </a:ext>
                </a:extLst>
              </p:cNvPr>
              <p:cNvPicPr/>
              <p:nvPr/>
            </p:nvPicPr>
            <p:blipFill>
              <a:blip r:embed="rId708"/>
              <a:stretch>
                <a:fillRect/>
              </a:stretch>
            </p:blipFill>
            <p:spPr>
              <a:xfrm>
                <a:off x="6468489" y="6393556"/>
                <a:ext cx="8784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9">
            <p14:nvContentPartPr>
              <p14:cNvPr id="498" name="Input penna 497">
                <a:extLst>
                  <a:ext uri="{FF2B5EF4-FFF2-40B4-BE49-F238E27FC236}">
                    <a16:creationId xmlns:a16="http://schemas.microsoft.com/office/drawing/2014/main" id="{24A2E5AF-EB51-06F7-2D9B-8662E42A12DC}"/>
                  </a:ext>
                </a:extLst>
              </p14:cNvPr>
              <p14:cNvContentPartPr/>
              <p14:nvPr/>
            </p14:nvContentPartPr>
            <p14:xfrm>
              <a:off x="6458409" y="6403276"/>
              <a:ext cx="143640" cy="91080"/>
            </p14:xfrm>
          </p:contentPart>
        </mc:Choice>
        <mc:Fallback>
          <p:pic>
            <p:nvPicPr>
              <p:cNvPr id="498" name="Input penna 497">
                <a:extLst>
                  <a:ext uri="{FF2B5EF4-FFF2-40B4-BE49-F238E27FC236}">
                    <a16:creationId xmlns:a16="http://schemas.microsoft.com/office/drawing/2014/main" id="{24A2E5AF-EB51-06F7-2D9B-8662E42A12DC}"/>
                  </a:ext>
                </a:extLst>
              </p:cNvPr>
              <p:cNvPicPr/>
              <p:nvPr/>
            </p:nvPicPr>
            <p:blipFill>
              <a:blip r:embed="rId710"/>
              <a:stretch>
                <a:fillRect/>
              </a:stretch>
            </p:blipFill>
            <p:spPr>
              <a:xfrm>
                <a:off x="6450849" y="6395716"/>
                <a:ext cx="15876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1">
            <p14:nvContentPartPr>
              <p14:cNvPr id="499" name="Input penna 498">
                <a:extLst>
                  <a:ext uri="{FF2B5EF4-FFF2-40B4-BE49-F238E27FC236}">
                    <a16:creationId xmlns:a16="http://schemas.microsoft.com/office/drawing/2014/main" id="{252146A0-020F-046E-B40D-60F9EA2E5D93}"/>
                  </a:ext>
                </a:extLst>
              </p14:cNvPr>
              <p14:cNvContentPartPr/>
              <p14:nvPr/>
            </p14:nvContentPartPr>
            <p14:xfrm>
              <a:off x="6633369" y="6232276"/>
              <a:ext cx="69840" cy="129960"/>
            </p14:xfrm>
          </p:contentPart>
        </mc:Choice>
        <mc:Fallback>
          <p:pic>
            <p:nvPicPr>
              <p:cNvPr id="499" name="Input penna 498">
                <a:extLst>
                  <a:ext uri="{FF2B5EF4-FFF2-40B4-BE49-F238E27FC236}">
                    <a16:creationId xmlns:a16="http://schemas.microsoft.com/office/drawing/2014/main" id="{252146A0-020F-046E-B40D-60F9EA2E5D93}"/>
                  </a:ext>
                </a:extLst>
              </p:cNvPr>
              <p:cNvPicPr/>
              <p:nvPr/>
            </p:nvPicPr>
            <p:blipFill>
              <a:blip r:embed="rId712"/>
              <a:stretch>
                <a:fillRect/>
              </a:stretch>
            </p:blipFill>
            <p:spPr>
              <a:xfrm>
                <a:off x="6625809" y="6224716"/>
                <a:ext cx="8496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3">
            <p14:nvContentPartPr>
              <p14:cNvPr id="500" name="Input penna 499">
                <a:extLst>
                  <a:ext uri="{FF2B5EF4-FFF2-40B4-BE49-F238E27FC236}">
                    <a16:creationId xmlns:a16="http://schemas.microsoft.com/office/drawing/2014/main" id="{9D218773-6567-744E-43AB-BCD060BDBC6D}"/>
                  </a:ext>
                </a:extLst>
              </p14:cNvPr>
              <p14:cNvContentPartPr/>
              <p14:nvPr/>
            </p14:nvContentPartPr>
            <p14:xfrm>
              <a:off x="6748929" y="6242356"/>
              <a:ext cx="28080" cy="113760"/>
            </p14:xfrm>
          </p:contentPart>
        </mc:Choice>
        <mc:Fallback>
          <p:pic>
            <p:nvPicPr>
              <p:cNvPr id="500" name="Input penna 499">
                <a:extLst>
                  <a:ext uri="{FF2B5EF4-FFF2-40B4-BE49-F238E27FC236}">
                    <a16:creationId xmlns:a16="http://schemas.microsoft.com/office/drawing/2014/main" id="{9D218773-6567-744E-43AB-BCD060BDBC6D}"/>
                  </a:ext>
                </a:extLst>
              </p:cNvPr>
              <p:cNvPicPr/>
              <p:nvPr/>
            </p:nvPicPr>
            <p:blipFill>
              <a:blip r:embed="rId714"/>
              <a:stretch>
                <a:fillRect/>
              </a:stretch>
            </p:blipFill>
            <p:spPr>
              <a:xfrm>
                <a:off x="6741369" y="6234796"/>
                <a:ext cx="4284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5">
            <p14:nvContentPartPr>
              <p14:cNvPr id="501" name="Input penna 500">
                <a:extLst>
                  <a:ext uri="{FF2B5EF4-FFF2-40B4-BE49-F238E27FC236}">
                    <a16:creationId xmlns:a16="http://schemas.microsoft.com/office/drawing/2014/main" id="{128AA786-C934-D0E4-10EB-10F411E137A6}"/>
                  </a:ext>
                </a:extLst>
              </p14:cNvPr>
              <p14:cNvContentPartPr/>
              <p14:nvPr/>
            </p14:nvContentPartPr>
            <p14:xfrm>
              <a:off x="6871329" y="6217516"/>
              <a:ext cx="26280" cy="117000"/>
            </p14:xfrm>
          </p:contentPart>
        </mc:Choice>
        <mc:Fallback>
          <p:pic>
            <p:nvPicPr>
              <p:cNvPr id="501" name="Input penna 500">
                <a:extLst>
                  <a:ext uri="{FF2B5EF4-FFF2-40B4-BE49-F238E27FC236}">
                    <a16:creationId xmlns:a16="http://schemas.microsoft.com/office/drawing/2014/main" id="{128AA786-C934-D0E4-10EB-10F411E137A6}"/>
                  </a:ext>
                </a:extLst>
              </p:cNvPr>
              <p:cNvPicPr/>
              <p:nvPr/>
            </p:nvPicPr>
            <p:blipFill>
              <a:blip r:embed="rId716"/>
              <a:stretch>
                <a:fillRect/>
              </a:stretch>
            </p:blipFill>
            <p:spPr>
              <a:xfrm>
                <a:off x="6863769" y="6209956"/>
                <a:ext cx="4140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7">
            <p14:nvContentPartPr>
              <p14:cNvPr id="502" name="Input penna 501">
                <a:extLst>
                  <a:ext uri="{FF2B5EF4-FFF2-40B4-BE49-F238E27FC236}">
                    <a16:creationId xmlns:a16="http://schemas.microsoft.com/office/drawing/2014/main" id="{46382B77-43EB-1E7B-7318-D2407751AD9F}"/>
                  </a:ext>
                </a:extLst>
              </p14:cNvPr>
              <p14:cNvContentPartPr/>
              <p14:nvPr/>
            </p14:nvContentPartPr>
            <p14:xfrm>
              <a:off x="6891129" y="6219676"/>
              <a:ext cx="59760" cy="165960"/>
            </p14:xfrm>
          </p:contentPart>
        </mc:Choice>
        <mc:Fallback>
          <p:pic>
            <p:nvPicPr>
              <p:cNvPr id="502" name="Input penna 501">
                <a:extLst>
                  <a:ext uri="{FF2B5EF4-FFF2-40B4-BE49-F238E27FC236}">
                    <a16:creationId xmlns:a16="http://schemas.microsoft.com/office/drawing/2014/main" id="{46382B77-43EB-1E7B-7318-D2407751AD9F}"/>
                  </a:ext>
                </a:extLst>
              </p:cNvPr>
              <p:cNvPicPr/>
              <p:nvPr/>
            </p:nvPicPr>
            <p:blipFill>
              <a:blip r:embed="rId718"/>
              <a:stretch>
                <a:fillRect/>
              </a:stretch>
            </p:blipFill>
            <p:spPr>
              <a:xfrm>
                <a:off x="6883569" y="6212116"/>
                <a:ext cx="7488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9">
            <p14:nvContentPartPr>
              <p14:cNvPr id="503" name="Input penna 502">
                <a:extLst>
                  <a:ext uri="{FF2B5EF4-FFF2-40B4-BE49-F238E27FC236}">
                    <a16:creationId xmlns:a16="http://schemas.microsoft.com/office/drawing/2014/main" id="{EB52F599-716E-09F8-E70D-1C0D82C60A11}"/>
                  </a:ext>
                </a:extLst>
              </p14:cNvPr>
              <p14:cNvContentPartPr/>
              <p14:nvPr/>
            </p14:nvContentPartPr>
            <p14:xfrm>
              <a:off x="6991569" y="6227596"/>
              <a:ext cx="29520" cy="100080"/>
            </p14:xfrm>
          </p:contentPart>
        </mc:Choice>
        <mc:Fallback>
          <p:pic>
            <p:nvPicPr>
              <p:cNvPr id="503" name="Input penna 502">
                <a:extLst>
                  <a:ext uri="{FF2B5EF4-FFF2-40B4-BE49-F238E27FC236}">
                    <a16:creationId xmlns:a16="http://schemas.microsoft.com/office/drawing/2014/main" id="{EB52F599-716E-09F8-E70D-1C0D82C60A11}"/>
                  </a:ext>
                </a:extLst>
              </p:cNvPr>
              <p:cNvPicPr/>
              <p:nvPr/>
            </p:nvPicPr>
            <p:blipFill>
              <a:blip r:embed="rId720"/>
              <a:stretch>
                <a:fillRect/>
              </a:stretch>
            </p:blipFill>
            <p:spPr>
              <a:xfrm>
                <a:off x="6984009" y="6220036"/>
                <a:ext cx="4464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1">
            <p14:nvContentPartPr>
              <p14:cNvPr id="504" name="Input penna 503">
                <a:extLst>
                  <a:ext uri="{FF2B5EF4-FFF2-40B4-BE49-F238E27FC236}">
                    <a16:creationId xmlns:a16="http://schemas.microsoft.com/office/drawing/2014/main" id="{F2F1EFAD-271B-B92E-1DE5-C627344D8E04}"/>
                  </a:ext>
                </a:extLst>
              </p14:cNvPr>
              <p14:cNvContentPartPr/>
              <p14:nvPr/>
            </p14:nvContentPartPr>
            <p14:xfrm>
              <a:off x="7001289" y="6294556"/>
              <a:ext cx="47160" cy="23760"/>
            </p14:xfrm>
          </p:contentPart>
        </mc:Choice>
        <mc:Fallback>
          <p:pic>
            <p:nvPicPr>
              <p:cNvPr id="504" name="Input penna 503">
                <a:extLst>
                  <a:ext uri="{FF2B5EF4-FFF2-40B4-BE49-F238E27FC236}">
                    <a16:creationId xmlns:a16="http://schemas.microsoft.com/office/drawing/2014/main" id="{F2F1EFAD-271B-B92E-1DE5-C627344D8E04}"/>
                  </a:ext>
                </a:extLst>
              </p:cNvPr>
              <p:cNvPicPr/>
              <p:nvPr/>
            </p:nvPicPr>
            <p:blipFill>
              <a:blip r:embed="rId722"/>
              <a:stretch>
                <a:fillRect/>
              </a:stretch>
            </p:blipFill>
            <p:spPr>
              <a:xfrm>
                <a:off x="6993729" y="6286996"/>
                <a:ext cx="6228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3">
            <p14:nvContentPartPr>
              <p14:cNvPr id="505" name="Input penna 504">
                <a:extLst>
                  <a:ext uri="{FF2B5EF4-FFF2-40B4-BE49-F238E27FC236}">
                    <a16:creationId xmlns:a16="http://schemas.microsoft.com/office/drawing/2014/main" id="{57BCE3B8-5E51-7184-B9C9-D13A05D70284}"/>
                  </a:ext>
                </a:extLst>
              </p14:cNvPr>
              <p14:cNvContentPartPr/>
              <p14:nvPr/>
            </p14:nvContentPartPr>
            <p14:xfrm>
              <a:off x="6938289" y="6409036"/>
              <a:ext cx="122040" cy="96840"/>
            </p14:xfrm>
          </p:contentPart>
        </mc:Choice>
        <mc:Fallback>
          <p:pic>
            <p:nvPicPr>
              <p:cNvPr id="505" name="Input penna 504">
                <a:extLst>
                  <a:ext uri="{FF2B5EF4-FFF2-40B4-BE49-F238E27FC236}">
                    <a16:creationId xmlns:a16="http://schemas.microsoft.com/office/drawing/2014/main" id="{57BCE3B8-5E51-7184-B9C9-D13A05D70284}"/>
                  </a:ext>
                </a:extLst>
              </p:cNvPr>
              <p:cNvPicPr/>
              <p:nvPr/>
            </p:nvPicPr>
            <p:blipFill>
              <a:blip r:embed="rId724"/>
              <a:stretch>
                <a:fillRect/>
              </a:stretch>
            </p:blipFill>
            <p:spPr>
              <a:xfrm>
                <a:off x="6930729" y="6401476"/>
                <a:ext cx="13716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5">
            <p14:nvContentPartPr>
              <p14:cNvPr id="526" name="Input penna 525">
                <a:extLst>
                  <a:ext uri="{FF2B5EF4-FFF2-40B4-BE49-F238E27FC236}">
                    <a16:creationId xmlns:a16="http://schemas.microsoft.com/office/drawing/2014/main" id="{AEB7E1C0-F3ED-6180-7155-F4101BBA9BBC}"/>
                  </a:ext>
                </a:extLst>
              </p14:cNvPr>
              <p14:cNvContentPartPr/>
              <p14:nvPr/>
            </p14:nvContentPartPr>
            <p14:xfrm>
              <a:off x="7318712" y="6555196"/>
              <a:ext cx="403560" cy="20160"/>
            </p14:xfrm>
          </p:contentPart>
        </mc:Choice>
        <mc:Fallback>
          <p:pic>
            <p:nvPicPr>
              <p:cNvPr id="526" name="Input penna 525">
                <a:extLst>
                  <a:ext uri="{FF2B5EF4-FFF2-40B4-BE49-F238E27FC236}">
                    <a16:creationId xmlns:a16="http://schemas.microsoft.com/office/drawing/2014/main" id="{AEB7E1C0-F3ED-6180-7155-F4101BBA9BBC}"/>
                  </a:ext>
                </a:extLst>
              </p:cNvPr>
              <p:cNvPicPr/>
              <p:nvPr/>
            </p:nvPicPr>
            <p:blipFill>
              <a:blip r:embed="rId726"/>
              <a:stretch>
                <a:fillRect/>
              </a:stretch>
            </p:blipFill>
            <p:spPr>
              <a:xfrm>
                <a:off x="7311152" y="6547636"/>
                <a:ext cx="418680" cy="3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2" name="Gruppo 541">
            <a:extLst>
              <a:ext uri="{FF2B5EF4-FFF2-40B4-BE49-F238E27FC236}">
                <a16:creationId xmlns:a16="http://schemas.microsoft.com/office/drawing/2014/main" id="{DCB3DF3C-4B47-A5D8-1525-3AFC355118B8}"/>
              </a:ext>
            </a:extLst>
          </p:cNvPr>
          <p:cNvGrpSpPr/>
          <p:nvPr/>
        </p:nvGrpSpPr>
        <p:grpSpPr>
          <a:xfrm>
            <a:off x="8130512" y="6211756"/>
            <a:ext cx="914040" cy="316440"/>
            <a:chOff x="8130512" y="6211756"/>
            <a:chExt cx="914040" cy="31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FBF4D4BE-5DB1-2F58-42C5-87C7993E4DD9}"/>
                    </a:ext>
                  </a:extLst>
                </p14:cNvPr>
                <p14:cNvContentPartPr/>
                <p14:nvPr/>
              </p14:nvContentPartPr>
              <p14:xfrm>
                <a:off x="8130512" y="6216436"/>
                <a:ext cx="75240" cy="13428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FBF4D4BE-5DB1-2F58-42C5-87C7993E4DD9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8122952" y="6208876"/>
                  <a:ext cx="903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D24492E7-EBBC-AACC-C63B-C553A110F3AC}"/>
                    </a:ext>
                  </a:extLst>
                </p14:cNvPr>
                <p14:cNvContentPartPr/>
                <p14:nvPr/>
              </p14:nvContentPartPr>
              <p14:xfrm>
                <a:off x="8171552" y="6275476"/>
                <a:ext cx="88920" cy="2772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D24492E7-EBBC-AACC-C63B-C553A110F3AC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8163992" y="6267916"/>
                  <a:ext cx="1036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79A2C265-CF25-3412-24C4-8780ACC97B41}"/>
                    </a:ext>
                  </a:extLst>
                </p14:cNvPr>
                <p14:cNvContentPartPr/>
                <p14:nvPr/>
              </p14:nvContentPartPr>
              <p14:xfrm>
                <a:off x="8336432" y="6211756"/>
                <a:ext cx="17640" cy="8856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79A2C265-CF25-3412-24C4-8780ACC97B41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8329232" y="6204556"/>
                  <a:ext cx="327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78F4EB8D-B027-6A2A-9D2C-872098A603A9}"/>
                    </a:ext>
                  </a:extLst>
                </p14:cNvPr>
                <p14:cNvContentPartPr/>
                <p14:nvPr/>
              </p14:nvContentPartPr>
              <p14:xfrm>
                <a:off x="8176592" y="6354316"/>
                <a:ext cx="151200" cy="2448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78F4EB8D-B027-6A2A-9D2C-872098A603A9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8169032" y="6346756"/>
                  <a:ext cx="166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1F855634-EFC5-4D0D-3350-285572E5185F}"/>
                    </a:ext>
                  </a:extLst>
                </p14:cNvPr>
                <p14:cNvContentPartPr/>
                <p14:nvPr/>
              </p14:nvContentPartPr>
              <p14:xfrm>
                <a:off x="8203952" y="6388156"/>
                <a:ext cx="35280" cy="9864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1F855634-EFC5-4D0D-3350-285572E5185F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8196392" y="6380596"/>
                  <a:ext cx="504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5AE12D8C-1760-8507-7CB6-6682BAF280DF}"/>
                    </a:ext>
                  </a:extLst>
                </p14:cNvPr>
                <p14:cNvContentPartPr/>
                <p14:nvPr/>
              </p14:nvContentPartPr>
              <p14:xfrm>
                <a:off x="8269832" y="6424156"/>
                <a:ext cx="20160" cy="5868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5AE12D8C-1760-8507-7CB6-6682BAF280DF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8262272" y="6416596"/>
                  <a:ext cx="352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296E6639-1ADD-D20D-3AA4-25A913F01B6B}"/>
                    </a:ext>
                  </a:extLst>
                </p14:cNvPr>
                <p14:cNvContentPartPr/>
                <p14:nvPr/>
              </p14:nvContentPartPr>
              <p14:xfrm>
                <a:off x="8171552" y="6475636"/>
                <a:ext cx="177840" cy="5256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296E6639-1ADD-D20D-3AA4-25A913F01B6B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8163992" y="6468076"/>
                  <a:ext cx="1929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38F6FB8E-F562-1808-265C-7941C60643F3}"/>
                    </a:ext>
                  </a:extLst>
                </p14:cNvPr>
                <p14:cNvContentPartPr/>
                <p14:nvPr/>
              </p14:nvContentPartPr>
              <p14:xfrm>
                <a:off x="8442992" y="6273676"/>
                <a:ext cx="90720" cy="9648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38F6FB8E-F562-1808-265C-7941C60643F3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8435432" y="6266116"/>
                  <a:ext cx="1058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755E3CCC-888E-60AE-B46C-B3F8BA2A447B}"/>
                    </a:ext>
                  </a:extLst>
                </p14:cNvPr>
                <p14:cNvContentPartPr/>
                <p14:nvPr/>
              </p14:nvContentPartPr>
              <p14:xfrm>
                <a:off x="8552792" y="6307876"/>
                <a:ext cx="70920" cy="4788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755E3CCC-888E-60AE-B46C-B3F8BA2A447B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8545232" y="6300316"/>
                  <a:ext cx="860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872FB6FC-6687-5347-81CE-61CB74D62FF4}"/>
                    </a:ext>
                  </a:extLst>
                </p14:cNvPr>
                <p14:cNvContentPartPr/>
                <p14:nvPr/>
              </p14:nvContentPartPr>
              <p14:xfrm>
                <a:off x="8639192" y="6235516"/>
                <a:ext cx="6120" cy="13068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872FB6FC-6687-5347-81CE-61CB74D62FF4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8631632" y="6227956"/>
                  <a:ext cx="212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348188CA-ECCE-B381-7DE3-0E642D3811CE}"/>
                    </a:ext>
                  </a:extLst>
                </p14:cNvPr>
                <p14:cNvContentPartPr/>
                <p14:nvPr/>
              </p14:nvContentPartPr>
              <p14:xfrm>
                <a:off x="8776712" y="6247396"/>
                <a:ext cx="106200" cy="7344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348188CA-ECCE-B381-7DE3-0E642D3811CE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8769152" y="6239836"/>
                  <a:ext cx="1209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AD128025-6744-BC1A-A0CB-EE1EA3AEE8D2}"/>
                    </a:ext>
                  </a:extLst>
                </p14:cNvPr>
                <p14:cNvContentPartPr/>
                <p14:nvPr/>
              </p14:nvContentPartPr>
              <p14:xfrm>
                <a:off x="8796512" y="6339196"/>
                <a:ext cx="28440" cy="12996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AD128025-6744-BC1A-A0CB-EE1EA3AEE8D2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8788952" y="6331636"/>
                  <a:ext cx="43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B691D048-80D2-BAEA-B00C-8A3D6E3E3E22}"/>
                    </a:ext>
                  </a:extLst>
                </p14:cNvPr>
                <p14:cNvContentPartPr/>
                <p14:nvPr/>
              </p14:nvContentPartPr>
              <p14:xfrm>
                <a:off x="8898032" y="6405076"/>
                <a:ext cx="17280" cy="6768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B691D048-80D2-BAEA-B00C-8A3D6E3E3E22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8890472" y="6397516"/>
                  <a:ext cx="324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BDA8769E-E31A-B246-00FD-4E1C977C1F19}"/>
                    </a:ext>
                  </a:extLst>
                </p14:cNvPr>
                <p14:cNvContentPartPr/>
                <p14:nvPr/>
              </p14:nvContentPartPr>
              <p14:xfrm>
                <a:off x="8704352" y="6499036"/>
                <a:ext cx="340200" cy="720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BDA8769E-E31A-B246-00FD-4E1C977C1F19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8696792" y="6491836"/>
                  <a:ext cx="35532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7" name="Gruppo 556">
            <a:extLst>
              <a:ext uri="{FF2B5EF4-FFF2-40B4-BE49-F238E27FC236}">
                <a16:creationId xmlns:a16="http://schemas.microsoft.com/office/drawing/2014/main" id="{D17B4513-877F-333C-6F21-0EC2BAA069C0}"/>
              </a:ext>
            </a:extLst>
          </p:cNvPr>
          <p:cNvGrpSpPr/>
          <p:nvPr/>
        </p:nvGrpSpPr>
        <p:grpSpPr>
          <a:xfrm>
            <a:off x="7296067" y="5998478"/>
            <a:ext cx="562680" cy="559080"/>
            <a:chOff x="7296067" y="5998478"/>
            <a:chExt cx="562680" cy="55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4B78D00F-61E9-6F91-6E7B-9904E0ABA0A2}"/>
                    </a:ext>
                  </a:extLst>
                </p14:cNvPr>
                <p14:cNvContentPartPr/>
                <p14:nvPr/>
              </p14:nvContentPartPr>
              <p14:xfrm>
                <a:off x="7631912" y="6228316"/>
                <a:ext cx="109800" cy="11520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4B78D00F-61E9-6F91-6E7B-9904E0ABA0A2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7624352" y="6220756"/>
                  <a:ext cx="1249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9B3FCCB6-F707-2979-94C8-FCDAA31F5092}"/>
                    </a:ext>
                  </a:extLst>
                </p14:cNvPr>
                <p14:cNvContentPartPr/>
                <p14:nvPr/>
              </p14:nvContentPartPr>
              <p14:xfrm>
                <a:off x="7688072" y="6334156"/>
                <a:ext cx="14400" cy="5544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9B3FCCB6-F707-2979-94C8-FCDAA31F5092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7680512" y="6326596"/>
                  <a:ext cx="29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5301265B-3BCC-5516-4981-4AEBA7B87364}"/>
                    </a:ext>
                  </a:extLst>
                </p14:cNvPr>
                <p14:cNvContentPartPr/>
                <p14:nvPr/>
              </p14:nvContentPartPr>
              <p14:xfrm>
                <a:off x="7625432" y="6386356"/>
                <a:ext cx="192240" cy="1728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5301265B-3BCC-5516-4981-4AEBA7B87364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7617872" y="6378796"/>
                  <a:ext cx="2073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F3D4FE1A-8062-52CC-D491-8682E12AB2D8}"/>
                    </a:ext>
                  </a:extLst>
                </p14:cNvPr>
                <p14:cNvContentPartPr/>
                <p14:nvPr/>
              </p14:nvContentPartPr>
              <p14:xfrm>
                <a:off x="7350392" y="6147316"/>
                <a:ext cx="87120" cy="2376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F3D4FE1A-8062-52CC-D491-8682E12AB2D8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7342832" y="6139756"/>
                  <a:ext cx="1022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3ECFAEF8-D75E-DA8B-4915-0B8C6B498BCC}"/>
                    </a:ext>
                  </a:extLst>
                </p14:cNvPr>
                <p14:cNvContentPartPr/>
                <p14:nvPr/>
              </p14:nvContentPartPr>
              <p14:xfrm>
                <a:off x="7361552" y="6205636"/>
                <a:ext cx="57960" cy="612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3ECFAEF8-D75E-DA8B-4915-0B8C6B498BCC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7353992" y="6198076"/>
                  <a:ext cx="730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B4FF1DE8-2E49-7DA5-E471-47B4B5A3BD51}"/>
                    </a:ext>
                  </a:extLst>
                </p14:cNvPr>
                <p14:cNvContentPartPr/>
                <p14:nvPr/>
              </p14:nvContentPartPr>
              <p14:xfrm>
                <a:off x="7350392" y="6234436"/>
                <a:ext cx="82440" cy="10332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B4FF1DE8-2E49-7DA5-E471-47B4B5A3BD51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7342832" y="6226876"/>
                  <a:ext cx="975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FE34892B-DD9F-FF4B-1DA4-AD4BACDCA127}"/>
                    </a:ext>
                  </a:extLst>
                </p14:cNvPr>
                <p14:cNvContentPartPr/>
                <p14:nvPr/>
              </p14:nvContentPartPr>
              <p14:xfrm>
                <a:off x="7430672" y="6132196"/>
                <a:ext cx="55440" cy="20160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FE34892B-DD9F-FF4B-1DA4-AD4BACDCA127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7423112" y="6124636"/>
                  <a:ext cx="705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17E57F49-4EC8-A828-DFB0-F0A92E0C3B5A}"/>
                    </a:ext>
                  </a:extLst>
                </p14:cNvPr>
                <p14:cNvContentPartPr/>
                <p14:nvPr/>
              </p14:nvContentPartPr>
              <p14:xfrm>
                <a:off x="7457312" y="6261796"/>
                <a:ext cx="104040" cy="3276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17E57F49-4EC8-A828-DFB0-F0A92E0C3B5A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7449752" y="6254236"/>
                  <a:ext cx="1188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36230389-DC8E-41ED-9094-B7D56D7524D8}"/>
                    </a:ext>
                  </a:extLst>
                </p14:cNvPr>
                <p14:cNvContentPartPr/>
                <p14:nvPr/>
              </p14:nvContentPartPr>
              <p14:xfrm>
                <a:off x="7296067" y="5998478"/>
                <a:ext cx="562680" cy="55908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36230389-DC8E-41ED-9094-B7D56D7524D8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7288507" y="5990918"/>
                  <a:ext cx="577800" cy="57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5" name="Gruppo 564">
            <a:extLst>
              <a:ext uri="{FF2B5EF4-FFF2-40B4-BE49-F238E27FC236}">
                <a16:creationId xmlns:a16="http://schemas.microsoft.com/office/drawing/2014/main" id="{571BA2B8-5DC1-2B8C-AD64-EE811F2220A8}"/>
              </a:ext>
            </a:extLst>
          </p:cNvPr>
          <p:cNvGrpSpPr/>
          <p:nvPr/>
        </p:nvGrpSpPr>
        <p:grpSpPr>
          <a:xfrm>
            <a:off x="446699" y="651328"/>
            <a:ext cx="416520" cy="343080"/>
            <a:chOff x="446699" y="651328"/>
            <a:chExt cx="416520" cy="34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2AFB2F40-DAB4-8EAE-0FBB-116D18942759}"/>
                    </a:ext>
                  </a:extLst>
                </p14:cNvPr>
                <p14:cNvContentPartPr/>
                <p14:nvPr/>
              </p14:nvContentPartPr>
              <p14:xfrm>
                <a:off x="446699" y="654208"/>
                <a:ext cx="307800" cy="24048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2AFB2F40-DAB4-8EAE-0FBB-116D18942759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439139" y="646648"/>
                  <a:ext cx="3229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AA3B3E9E-1FCA-EE3D-DE77-AB5E34D2AAA5}"/>
                    </a:ext>
                  </a:extLst>
                </p14:cNvPr>
                <p14:cNvContentPartPr/>
                <p14:nvPr/>
              </p14:nvContentPartPr>
              <p14:xfrm>
                <a:off x="800939" y="651328"/>
                <a:ext cx="62280" cy="34308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AA3B3E9E-1FCA-EE3D-DE77-AB5E34D2AAA5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793379" y="643768"/>
                  <a:ext cx="77400" cy="35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3" name="Gruppo 562">
            <a:extLst>
              <a:ext uri="{FF2B5EF4-FFF2-40B4-BE49-F238E27FC236}">
                <a16:creationId xmlns:a16="http://schemas.microsoft.com/office/drawing/2014/main" id="{742FC508-4CDC-3CD2-499B-FC7477B53CA6}"/>
              </a:ext>
            </a:extLst>
          </p:cNvPr>
          <p:cNvGrpSpPr/>
          <p:nvPr/>
        </p:nvGrpSpPr>
        <p:grpSpPr>
          <a:xfrm>
            <a:off x="1102259" y="709648"/>
            <a:ext cx="263520" cy="239040"/>
            <a:chOff x="1102259" y="709648"/>
            <a:chExt cx="263520" cy="23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67CE0759-5C98-0F7E-998B-050BF7E99545}"/>
                    </a:ext>
                  </a:extLst>
                </p14:cNvPr>
                <p14:cNvContentPartPr/>
                <p14:nvPr/>
              </p14:nvContentPartPr>
              <p14:xfrm>
                <a:off x="1102259" y="807928"/>
                <a:ext cx="139320" cy="468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67CE0759-5C98-0F7E-998B-050BF7E99545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1094699" y="800368"/>
                  <a:ext cx="1544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60824099-B020-F697-D2EF-7D52FD515225}"/>
                    </a:ext>
                  </a:extLst>
                </p14:cNvPr>
                <p14:cNvContentPartPr/>
                <p14:nvPr/>
              </p14:nvContentPartPr>
              <p14:xfrm>
                <a:off x="1318619" y="709648"/>
                <a:ext cx="47160" cy="23904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60824099-B020-F697-D2EF-7D52FD515225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1311059" y="702088"/>
                  <a:ext cx="62280" cy="25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5" name="Gruppo 594">
            <a:extLst>
              <a:ext uri="{FF2B5EF4-FFF2-40B4-BE49-F238E27FC236}">
                <a16:creationId xmlns:a16="http://schemas.microsoft.com/office/drawing/2014/main" id="{B979C1A5-4BB1-26FD-FE76-95FCD4CA3142}"/>
              </a:ext>
            </a:extLst>
          </p:cNvPr>
          <p:cNvGrpSpPr/>
          <p:nvPr/>
        </p:nvGrpSpPr>
        <p:grpSpPr>
          <a:xfrm>
            <a:off x="1578539" y="335608"/>
            <a:ext cx="2927520" cy="951840"/>
            <a:chOff x="1578539" y="335608"/>
            <a:chExt cx="2927520" cy="95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EA22082D-95BF-3DFB-DC51-2862D854AB2D}"/>
                    </a:ext>
                  </a:extLst>
                </p14:cNvPr>
                <p14:cNvContentPartPr/>
                <p14:nvPr/>
              </p14:nvContentPartPr>
              <p14:xfrm>
                <a:off x="1681859" y="691648"/>
                <a:ext cx="123840" cy="2844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EA22082D-95BF-3DFB-DC51-2862D854AB2D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1674299" y="684088"/>
                  <a:ext cx="1389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DD4901B7-D76B-D6C6-4E10-F44E423B57F6}"/>
                    </a:ext>
                  </a:extLst>
                </p14:cNvPr>
                <p14:cNvContentPartPr/>
                <p14:nvPr/>
              </p14:nvContentPartPr>
              <p14:xfrm>
                <a:off x="1667819" y="714688"/>
                <a:ext cx="120240" cy="10908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DD4901B7-D76B-D6C6-4E10-F44E423B57F6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1660259" y="707128"/>
                  <a:ext cx="1353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B803943F-3EA1-0006-5749-3519BE5269FD}"/>
                    </a:ext>
                  </a:extLst>
                </p14:cNvPr>
                <p14:cNvContentPartPr/>
                <p14:nvPr/>
              </p14:nvContentPartPr>
              <p14:xfrm>
                <a:off x="1742339" y="864448"/>
                <a:ext cx="13680" cy="8352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B803943F-3EA1-0006-5749-3519BE5269FD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1734779" y="856888"/>
                  <a:ext cx="288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FBEBBE0F-B0C9-1577-77F5-7AEF5A0E3551}"/>
                    </a:ext>
                  </a:extLst>
                </p14:cNvPr>
                <p14:cNvContentPartPr/>
                <p14:nvPr/>
              </p14:nvContentPartPr>
              <p14:xfrm>
                <a:off x="1666379" y="872368"/>
                <a:ext cx="250920" cy="10692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FBEBBE0F-B0C9-1577-77F5-7AEF5A0E3551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1658819" y="864808"/>
                  <a:ext cx="2660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CB3E537B-66E4-3A60-FC6E-25C6867D14BA}"/>
                    </a:ext>
                  </a:extLst>
                </p14:cNvPr>
                <p14:cNvContentPartPr/>
                <p14:nvPr/>
              </p14:nvContentPartPr>
              <p14:xfrm>
                <a:off x="1578539" y="427048"/>
                <a:ext cx="563400" cy="72324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CB3E537B-66E4-3A60-FC6E-25C6867D14BA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1570979" y="419488"/>
                  <a:ext cx="578520" cy="73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2FA88E0E-EBD9-D9A1-493C-92D2ABDFC9B3}"/>
                    </a:ext>
                  </a:extLst>
                </p14:cNvPr>
                <p14:cNvContentPartPr/>
                <p14:nvPr/>
              </p14:nvContentPartPr>
              <p14:xfrm>
                <a:off x="2458379" y="724768"/>
                <a:ext cx="19080" cy="12888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2FA88E0E-EBD9-D9A1-493C-92D2ABDFC9B3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2450819" y="717208"/>
                  <a:ext cx="342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0A40206D-26B9-AF3A-2802-1E9A9974A609}"/>
                    </a:ext>
                  </a:extLst>
                </p14:cNvPr>
                <p14:cNvContentPartPr/>
                <p14:nvPr/>
              </p14:nvContentPartPr>
              <p14:xfrm>
                <a:off x="2486459" y="708568"/>
                <a:ext cx="91800" cy="18432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0A40206D-26B9-AF3A-2802-1E9A9974A609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2479259" y="701008"/>
                  <a:ext cx="1069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581FB3D2-8BDC-FF8D-095B-4937E55A8C4F}"/>
                    </a:ext>
                  </a:extLst>
                </p14:cNvPr>
                <p14:cNvContentPartPr/>
                <p14:nvPr/>
              </p14:nvContentPartPr>
              <p14:xfrm>
                <a:off x="2611379" y="724768"/>
                <a:ext cx="11520" cy="13788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581FB3D2-8BDC-FF8D-095B-4937E55A8C4F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2603819" y="717208"/>
                  <a:ext cx="266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C42CFB05-F2E7-89CB-26FA-CF4630A807D9}"/>
                    </a:ext>
                  </a:extLst>
                </p14:cNvPr>
                <p14:cNvContentPartPr/>
                <p14:nvPr/>
              </p14:nvContentPartPr>
              <p14:xfrm>
                <a:off x="2630459" y="829888"/>
                <a:ext cx="61560" cy="1152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C42CFB05-F2E7-89CB-26FA-CF4630A807D9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2622899" y="822328"/>
                  <a:ext cx="766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BE9DA2B6-ABBC-BAE0-FACF-BC2347153DAC}"/>
                    </a:ext>
                  </a:extLst>
                </p14:cNvPr>
                <p14:cNvContentPartPr/>
                <p14:nvPr/>
              </p14:nvContentPartPr>
              <p14:xfrm>
                <a:off x="2495099" y="953008"/>
                <a:ext cx="142200" cy="10548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BE9DA2B6-ABBC-BAE0-FACF-BC2347153DAC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2487539" y="945808"/>
                  <a:ext cx="1573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B1B7960F-3A7B-15F2-E383-E0D4CE12D539}"/>
                    </a:ext>
                  </a:extLst>
                </p14:cNvPr>
                <p14:cNvContentPartPr/>
                <p14:nvPr/>
              </p14:nvContentPartPr>
              <p14:xfrm>
                <a:off x="2291699" y="468808"/>
                <a:ext cx="579960" cy="70668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B1B7960F-3A7B-15F2-E383-E0D4CE12D539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2284139" y="461248"/>
                  <a:ext cx="595080" cy="72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3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E8C7956F-1396-86B3-155B-651C1FD85291}"/>
                    </a:ext>
                  </a:extLst>
                </p14:cNvPr>
                <p14:cNvContentPartPr/>
                <p14:nvPr/>
              </p14:nvContentPartPr>
              <p14:xfrm>
                <a:off x="2951579" y="767968"/>
                <a:ext cx="108360" cy="828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E8C7956F-1396-86B3-155B-651C1FD85291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2944379" y="760408"/>
                  <a:ext cx="1231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5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7D886948-75CE-62C3-B24C-EAAB74CBE8B9}"/>
                    </a:ext>
                  </a:extLst>
                </p14:cNvPr>
                <p14:cNvContentPartPr/>
                <p14:nvPr/>
              </p14:nvContentPartPr>
              <p14:xfrm>
                <a:off x="3060299" y="709648"/>
                <a:ext cx="56880" cy="18792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7D886948-75CE-62C3-B24C-EAAB74CBE8B9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3052739" y="702088"/>
                  <a:ext cx="720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576E681F-E291-5769-BFCC-E31E67FFE3F3}"/>
                    </a:ext>
                  </a:extLst>
                </p14:cNvPr>
                <p14:cNvContentPartPr/>
                <p14:nvPr/>
              </p14:nvContentPartPr>
              <p14:xfrm>
                <a:off x="3365939" y="698848"/>
                <a:ext cx="183600" cy="3636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576E681F-E291-5769-BFCC-E31E67FFE3F3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3358379" y="691648"/>
                  <a:ext cx="1987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9F960356-83E4-63DE-F0B7-A1D9F69D5B9B}"/>
                    </a:ext>
                  </a:extLst>
                </p14:cNvPr>
                <p14:cNvContentPartPr/>
                <p14:nvPr/>
              </p14:nvContentPartPr>
              <p14:xfrm>
                <a:off x="3390059" y="807928"/>
                <a:ext cx="121680" cy="111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9F960356-83E4-63DE-F0B7-A1D9F69D5B9B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3382499" y="800368"/>
                  <a:ext cx="1368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1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1B95E5AE-3710-3365-2868-F9EFE1E75E8A}"/>
                    </a:ext>
                  </a:extLst>
                </p14:cNvPr>
                <p14:cNvContentPartPr/>
                <p14:nvPr/>
              </p14:nvContentPartPr>
              <p14:xfrm>
                <a:off x="3402659" y="836368"/>
                <a:ext cx="115560" cy="15876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1B95E5AE-3710-3365-2868-F9EFE1E75E8A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3395099" y="828808"/>
                  <a:ext cx="1306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3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813FB0A1-45B9-FABA-A2C3-93450DBA8DCE}"/>
                    </a:ext>
                  </a:extLst>
                </p14:cNvPr>
                <p14:cNvContentPartPr/>
                <p14:nvPr/>
              </p14:nvContentPartPr>
              <p14:xfrm>
                <a:off x="3581939" y="693448"/>
                <a:ext cx="76320" cy="34272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813FB0A1-45B9-FABA-A2C3-93450DBA8DCE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3574379" y="685888"/>
                  <a:ext cx="9144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5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0A3FD13D-8F91-589C-FEB6-5CB7AF10A618}"/>
                    </a:ext>
                  </a:extLst>
                </p14:cNvPr>
                <p14:cNvContentPartPr/>
                <p14:nvPr/>
              </p14:nvContentPartPr>
              <p14:xfrm>
                <a:off x="3620459" y="863008"/>
                <a:ext cx="69480" cy="4788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0A3FD13D-8F91-589C-FEB6-5CB7AF10A618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3612899" y="855448"/>
                  <a:ext cx="846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16F7AD68-2019-0549-FF83-6C0FDA93DB67}"/>
                    </a:ext>
                  </a:extLst>
                </p14:cNvPr>
                <p14:cNvContentPartPr/>
                <p14:nvPr/>
              </p14:nvContentPartPr>
              <p14:xfrm>
                <a:off x="3804419" y="663568"/>
                <a:ext cx="66600" cy="612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16F7AD68-2019-0549-FF83-6C0FDA93DB67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3796859" y="656008"/>
                  <a:ext cx="817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081CD45E-3B2C-7EB8-AFCA-3E871B64801B}"/>
                    </a:ext>
                  </a:extLst>
                </p14:cNvPr>
                <p14:cNvContentPartPr/>
                <p14:nvPr/>
              </p14:nvContentPartPr>
              <p14:xfrm>
                <a:off x="3795419" y="652408"/>
                <a:ext cx="75600" cy="20808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081CD45E-3B2C-7EB8-AFCA-3E871B64801B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3787859" y="644848"/>
                  <a:ext cx="907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AF01053A-4496-6033-4E01-E978C80EE21C}"/>
                    </a:ext>
                  </a:extLst>
                </p14:cNvPr>
                <p14:cNvContentPartPr/>
                <p14:nvPr/>
              </p14:nvContentPartPr>
              <p14:xfrm>
                <a:off x="3918539" y="679768"/>
                <a:ext cx="44640" cy="16740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AF01053A-4496-6033-4E01-E978C80EE21C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3910979" y="672568"/>
                  <a:ext cx="597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98E983D0-4269-39A3-9BFE-60708649738D}"/>
                    </a:ext>
                  </a:extLst>
                </p14:cNvPr>
                <p14:cNvContentPartPr/>
                <p14:nvPr/>
              </p14:nvContentPartPr>
              <p14:xfrm>
                <a:off x="3936179" y="736288"/>
                <a:ext cx="48960" cy="1188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98E983D0-4269-39A3-9BFE-60708649738D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3928979" y="728728"/>
                  <a:ext cx="640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79BD2DC2-0544-2377-520E-634E05DCE83A}"/>
                    </a:ext>
                  </a:extLst>
                </p14:cNvPr>
                <p14:cNvContentPartPr/>
                <p14:nvPr/>
              </p14:nvContentPartPr>
              <p14:xfrm>
                <a:off x="2935379" y="514168"/>
                <a:ext cx="1412280" cy="77328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79BD2DC2-0544-2377-520E-634E05DCE83A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2927819" y="506608"/>
                  <a:ext cx="1427400" cy="78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9B2C7CA2-0D3C-2452-178B-D543DF3852FE}"/>
                    </a:ext>
                  </a:extLst>
                </p14:cNvPr>
                <p14:cNvContentPartPr/>
                <p14:nvPr/>
              </p14:nvContentPartPr>
              <p14:xfrm>
                <a:off x="3983339" y="767608"/>
                <a:ext cx="114120" cy="216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9B2C7CA2-0D3C-2452-178B-D543DF3852FE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3975779" y="760048"/>
                  <a:ext cx="1292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957452E8-1DBB-62CD-9A92-CE3B571FE0E9}"/>
                    </a:ext>
                  </a:extLst>
                </p14:cNvPr>
                <p14:cNvContentPartPr/>
                <p14:nvPr/>
              </p14:nvContentPartPr>
              <p14:xfrm>
                <a:off x="3225539" y="335608"/>
                <a:ext cx="54720" cy="7596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957452E8-1DBB-62CD-9A92-CE3B571FE0E9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3217979" y="328048"/>
                  <a:ext cx="698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A6C54607-FDC2-5398-7889-E4103DA57E64}"/>
                    </a:ext>
                  </a:extLst>
                </p14:cNvPr>
                <p14:cNvContentPartPr/>
                <p14:nvPr/>
              </p14:nvContentPartPr>
              <p14:xfrm>
                <a:off x="3317699" y="363328"/>
                <a:ext cx="170280" cy="2952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A6C54607-FDC2-5398-7889-E4103DA57E64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3310499" y="356128"/>
                  <a:ext cx="1854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34EEF2EE-1FED-DCA6-FC3B-04E9275A7598}"/>
                    </a:ext>
                  </a:extLst>
                </p14:cNvPr>
                <p14:cNvContentPartPr/>
                <p14:nvPr/>
              </p14:nvContentPartPr>
              <p14:xfrm>
                <a:off x="4413539" y="555928"/>
                <a:ext cx="92520" cy="5760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34EEF2EE-1FED-DCA6-FC3B-04E9275A7598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4405979" y="548368"/>
                  <a:ext cx="1076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59DA4B60-C5C2-92BA-22A1-C7340A5AAEAA}"/>
                    </a:ext>
                  </a:extLst>
                </p14:cNvPr>
                <p14:cNvContentPartPr/>
                <p14:nvPr/>
              </p14:nvContentPartPr>
              <p14:xfrm>
                <a:off x="4383299" y="657088"/>
                <a:ext cx="71640" cy="8280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59DA4B60-C5C2-92BA-22A1-C7340A5AAEAA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4375739" y="649528"/>
                  <a:ext cx="86760" cy="97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6684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04B8B-2D82-45D4-DDC8-2BF653548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E0EE4B-9279-1611-B370-7332CF9B1AF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815C4D-14BC-56E4-4834-93D9EA2C2F0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C86E3A-1138-B3B4-EA92-063DD44CC75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6F39EA5-672C-D061-A838-A2A3C73DBC5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BFE6BD5-6CEF-2690-142D-946E90D95C4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96521CA-8779-B94E-2E9C-AA4AE1C1AE3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BFF2BA2-6D49-9BBC-B17C-9FB3E745ED0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B890F23-2BE8-26CD-2C03-C7ACC320EBF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150C30B-812A-B18B-CBFF-C4BC6EFAFC2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877BD76-D8D6-CEB6-3990-029D419F1C1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73426B9-7487-49BA-8CF1-883BB8235BC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74B7E86-516C-36C4-E613-0FEC231D06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32B587E-BC64-8449-D84F-6F7A559F347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4931F3F-729E-4648-4CE0-3A9569D4489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B3873B3-D4E6-D58E-BAE3-1339101DAD8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1CC50DB-2107-1735-2284-F9E014DD8E2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EEFC5CC-763E-D29E-F08C-29EC70E0697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133F1DC-D1C3-F095-92BB-31FDC429222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3FEEA33-911A-D763-DFF9-8855BD450C9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79D210E-7239-BF9A-7E5B-44711222DDD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C8483FB-0094-3079-44E8-746C5E55C3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528A65D-9BF1-33C3-3A38-C95FFD72233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114B75D-80BC-0C1B-3824-5860E6A9C44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FBC0A43-318E-F7B7-9E5A-C606934B3C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09600D4-AC5F-096D-C420-F8018F3CE6D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B0F7F8E-9B2A-C9B7-1E8B-F76A34AE002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2CB28E0-EDA3-E38E-22BA-73EDF5982F2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D86B40C-6C85-748A-FAE5-4F96E8D69DA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78F78F7-9610-6E4C-BC1A-F4229987C95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4236F15-B5D4-42BE-95B1-63E92CC5056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DC36139-9DDF-9551-ADF5-75ED66921B4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C673F92-6314-D9C2-7558-F49FCF6A10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3024C4-DDFF-A299-3794-C822545A4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6AE61F-8CF2-2843-6254-4A6A8D6FF94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7A8C1F-6735-DB94-E036-89E55CACB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B9B669E-7058-677C-FD73-B44EF959C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0BDEFEB-8443-2417-DD96-C2A3783F0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100" y="1765300"/>
            <a:ext cx="5765800" cy="3327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6364054-0ABD-7334-B5D6-21DA5DCC7ADA}"/>
                  </a:ext>
                </a:extLst>
              </p14:cNvPr>
              <p14:cNvContentPartPr/>
              <p14:nvPr/>
            </p14:nvContentPartPr>
            <p14:xfrm>
              <a:off x="7539676" y="3279764"/>
              <a:ext cx="804240" cy="41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6364054-0ABD-7334-B5D6-21DA5DCC7A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32116" y="3272204"/>
                <a:ext cx="81936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8458C7D-C64E-EBE7-5A92-1DABB307E3A5}"/>
                  </a:ext>
                </a:extLst>
              </p14:cNvPr>
              <p14:cNvContentPartPr/>
              <p14:nvPr/>
            </p14:nvContentPartPr>
            <p14:xfrm>
              <a:off x="5297956" y="4333844"/>
              <a:ext cx="1555560" cy="11131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8458C7D-C64E-EBE7-5A92-1DABB307E3A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90396" y="4326284"/>
                <a:ext cx="1570680" cy="112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335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6DB50-2CFE-A525-8B32-EEABF3ADF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C7C735-1E71-EF5F-8E36-1AE23F4A6EC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AF22D-6605-A446-8C8D-0E8F8247542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BD9063-4BCF-B07E-97D0-18907D46862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EDAE1B-8F10-8D7A-B3A0-05097546156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F249E42-AB58-47AE-CECB-49683D9FFF8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F71CC6-6F2E-F5BB-7566-41CD2CA03BE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4B21DBE-774B-6878-236B-E3B088E51E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D962982-8771-ADDA-F2AE-348EB7DDFB1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1114E91-1621-32CF-F774-7851CEF3D15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E42A550-A09B-B70F-B181-DF41A65FEF9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B7C0CA5-2602-D0E0-AD8C-DE221F27C33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35A135A-E1F9-0ABA-BFE2-210055506A0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6B8CD0-AE22-FCB4-303C-D1E06BB593C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A040FEC-FCBC-7EF1-DACB-4502B484A6D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A4B7016-F6A3-88BF-A889-89EADE93AC8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B6473CA-9FB6-83FC-4EF0-E356F3FE415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767EB8F-5F72-34CE-5471-C4A42E615E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516DEF4-5889-3E26-5076-3864512A007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624419D-EC19-6A57-37CC-D6339E51290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2C87448-1A10-3851-C760-21F9393FAD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1451C59-ADBB-6621-1B88-F56CE25848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AF7A9BA-8799-D512-775A-7D1D30A5AC6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0E203BE-99C9-6AFC-64A7-61C00F5879A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7F90CDC-1E62-99CE-A312-F34385FB4F4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F18A798-F847-22A4-6863-F5073FC51ED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AA6DD86-05D8-F462-40BD-5B01A16385B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EE1A29B-E697-7B8B-84F7-13A0FBF419E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D43370-D2A6-D15A-867C-07CEC6BC01F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A8DFB68-07E1-0FB3-6430-D9AAD1429C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22E5706-FD72-312D-10C5-85A7C0D6C9E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38F3095-7594-BDD0-6640-90C74489C42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F2AF20A-16F3-18A8-6F10-5B13B38859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4C1DB5-484C-101C-B712-1E097D98D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50ADF0F-40CD-4303-C9D3-E16A7B62FA3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6C7FF5A-B14C-9AF2-8DEF-2A055FB09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2FA391-95EC-04BB-6186-547A109C2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E0FDFD4-B2FB-5313-08FD-2AC829D2D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150" y="1339850"/>
            <a:ext cx="5219700" cy="4178300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E4560B1E-1D1F-CCA5-610A-507F104BC928}"/>
              </a:ext>
            </a:extLst>
          </p:cNvPr>
          <p:cNvGrpSpPr/>
          <p:nvPr/>
        </p:nvGrpSpPr>
        <p:grpSpPr>
          <a:xfrm>
            <a:off x="2968756" y="1861004"/>
            <a:ext cx="2343960" cy="632880"/>
            <a:chOff x="2968756" y="1861004"/>
            <a:chExt cx="2343960" cy="63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5A128BA-DA18-14C0-0F4E-4D410EDB9087}"/>
                    </a:ext>
                  </a:extLst>
                </p14:cNvPr>
                <p14:cNvContentPartPr/>
                <p14:nvPr/>
              </p14:nvContentPartPr>
              <p14:xfrm>
                <a:off x="3392836" y="1923644"/>
                <a:ext cx="787320" cy="4420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5A128BA-DA18-14C0-0F4E-4D410EDB908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85276" y="1916084"/>
                  <a:ext cx="802440" cy="45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B0C688B-74E8-987F-8B78-85100FA8972D}"/>
                    </a:ext>
                  </a:extLst>
                </p14:cNvPr>
                <p14:cNvContentPartPr/>
                <p14:nvPr/>
              </p14:nvContentPartPr>
              <p14:xfrm>
                <a:off x="4307596" y="2341964"/>
                <a:ext cx="1005120" cy="151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B0C688B-74E8-987F-8B78-85100FA8972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00036" y="2334404"/>
                  <a:ext cx="10202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4D1435A-0F1B-D2A4-780D-19F38822FC19}"/>
                    </a:ext>
                  </a:extLst>
                </p14:cNvPr>
                <p14:cNvContentPartPr/>
                <p14:nvPr/>
              </p14:nvContentPartPr>
              <p14:xfrm>
                <a:off x="2968756" y="1861004"/>
                <a:ext cx="404640" cy="554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4D1435A-0F1B-D2A4-780D-19F38822FC1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61196" y="1853444"/>
                  <a:ext cx="419760" cy="56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257B8821-0472-D39C-AE6D-9CD3B98027E1}"/>
                  </a:ext>
                </a:extLst>
              </p14:cNvPr>
              <p14:cNvContentPartPr/>
              <p14:nvPr/>
            </p14:nvContentPartPr>
            <p14:xfrm>
              <a:off x="6183916" y="5242124"/>
              <a:ext cx="2465640" cy="1843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257B8821-0472-D39C-AE6D-9CD3B98027E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76356" y="5234564"/>
                <a:ext cx="248076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9BEA02CB-A479-E1E0-8268-39A891A47084}"/>
                  </a:ext>
                </a:extLst>
              </p14:cNvPr>
              <p14:cNvContentPartPr/>
              <p14:nvPr/>
            </p14:nvContentPartPr>
            <p14:xfrm>
              <a:off x="3462676" y="5521484"/>
              <a:ext cx="1172520" cy="363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9BEA02CB-A479-E1E0-8268-39A891A4708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55116" y="5513924"/>
                <a:ext cx="118764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9FAEF54B-749F-9BC8-F8CA-3AC297CB617F}"/>
              </a:ext>
            </a:extLst>
          </p:cNvPr>
          <p:cNvGrpSpPr/>
          <p:nvPr/>
        </p:nvGrpSpPr>
        <p:grpSpPr>
          <a:xfrm>
            <a:off x="7729396" y="3492884"/>
            <a:ext cx="2891160" cy="1366200"/>
            <a:chOff x="7729396" y="3492884"/>
            <a:chExt cx="2891160" cy="13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8E7295E-AD98-C645-8047-7503DB825B38}"/>
                    </a:ext>
                  </a:extLst>
                </p14:cNvPr>
                <p14:cNvContentPartPr/>
                <p14:nvPr/>
              </p14:nvContentPartPr>
              <p14:xfrm>
                <a:off x="8754316" y="4100204"/>
                <a:ext cx="527760" cy="474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8E7295E-AD98-C645-8047-7503DB825B3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746756" y="4092644"/>
                  <a:ext cx="54288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FAC3245-DD8B-E4FB-611A-AC30E3548C77}"/>
                    </a:ext>
                  </a:extLst>
                </p14:cNvPr>
                <p14:cNvContentPartPr/>
                <p14:nvPr/>
              </p14:nvContentPartPr>
              <p14:xfrm>
                <a:off x="9191716" y="4112084"/>
                <a:ext cx="214200" cy="287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FAC3245-DD8B-E4FB-611A-AC30E3548C7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184156" y="4104524"/>
                  <a:ext cx="2293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06428D1-8254-F9C9-66CB-A25A1260E783}"/>
                    </a:ext>
                  </a:extLst>
                </p14:cNvPr>
                <p14:cNvContentPartPr/>
                <p14:nvPr/>
              </p14:nvContentPartPr>
              <p14:xfrm>
                <a:off x="9475396" y="4184444"/>
                <a:ext cx="130680" cy="298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06428D1-8254-F9C9-66CB-A25A1260E78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467836" y="4176884"/>
                  <a:ext cx="14580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EC16E7A-FD43-7208-D079-3C09367B0409}"/>
                    </a:ext>
                  </a:extLst>
                </p14:cNvPr>
                <p14:cNvContentPartPr/>
                <p14:nvPr/>
              </p14:nvContentPartPr>
              <p14:xfrm>
                <a:off x="9655396" y="3953684"/>
                <a:ext cx="247320" cy="639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EC16E7A-FD43-7208-D079-3C09367B040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647836" y="3946484"/>
                  <a:ext cx="262440" cy="65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7C644EE-8ABB-1DF7-822F-CF943A104C85}"/>
                    </a:ext>
                  </a:extLst>
                </p14:cNvPr>
                <p14:cNvContentPartPr/>
                <p14:nvPr/>
              </p14:nvContentPartPr>
              <p14:xfrm>
                <a:off x="9894076" y="4310084"/>
                <a:ext cx="195840" cy="390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7C644EE-8ABB-1DF7-822F-CF943A104C8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886516" y="4302524"/>
                  <a:ext cx="21096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C6368DA-DAC5-EA98-23F3-57741A9C2588}"/>
                    </a:ext>
                  </a:extLst>
                </p14:cNvPr>
                <p14:cNvContentPartPr/>
                <p14:nvPr/>
              </p14:nvContentPartPr>
              <p14:xfrm>
                <a:off x="7729396" y="3492884"/>
                <a:ext cx="2891160" cy="1366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C6368DA-DAC5-EA98-23F3-57741A9C258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21836" y="3485324"/>
                  <a:ext cx="2906280" cy="138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02869709-89E1-7FA1-F1A6-11BBEA2620B6}"/>
              </a:ext>
            </a:extLst>
          </p:cNvPr>
          <p:cNvGrpSpPr/>
          <p:nvPr/>
        </p:nvGrpSpPr>
        <p:grpSpPr>
          <a:xfrm>
            <a:off x="8304566" y="3248142"/>
            <a:ext cx="415800" cy="246240"/>
            <a:chOff x="8304566" y="3248142"/>
            <a:chExt cx="41580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083D52A-D17F-60FE-06A3-B43CEF19EE43}"/>
                    </a:ext>
                  </a:extLst>
                </p14:cNvPr>
                <p14:cNvContentPartPr/>
                <p14:nvPr/>
              </p14:nvContentPartPr>
              <p14:xfrm>
                <a:off x="8304566" y="3347862"/>
                <a:ext cx="178920" cy="146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083D52A-D17F-60FE-06A3-B43CEF19EE4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297006" y="3340302"/>
                  <a:ext cx="1936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B4AD764-2663-214E-BD0C-DCBF006B22FD}"/>
                    </a:ext>
                  </a:extLst>
                </p14:cNvPr>
                <p14:cNvContentPartPr/>
                <p14:nvPr/>
              </p14:nvContentPartPr>
              <p14:xfrm>
                <a:off x="8497886" y="3248142"/>
                <a:ext cx="222480" cy="151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B4AD764-2663-214E-BD0C-DCBF006B22F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490326" y="3240582"/>
                  <a:ext cx="237600" cy="16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30B86B33-1D21-43D9-740B-0A642C7BBA22}"/>
              </a:ext>
            </a:extLst>
          </p:cNvPr>
          <p:cNvGrpSpPr/>
          <p:nvPr/>
        </p:nvGrpSpPr>
        <p:grpSpPr>
          <a:xfrm>
            <a:off x="10312646" y="3249582"/>
            <a:ext cx="162360" cy="345600"/>
            <a:chOff x="10312646" y="3249582"/>
            <a:chExt cx="16236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B88641F-57EF-89F8-2E95-59BAC9EA0988}"/>
                    </a:ext>
                  </a:extLst>
                </p14:cNvPr>
                <p14:cNvContentPartPr/>
                <p14:nvPr/>
              </p14:nvContentPartPr>
              <p14:xfrm>
                <a:off x="10312646" y="3249582"/>
                <a:ext cx="106200" cy="267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B88641F-57EF-89F8-2E95-59BAC9EA098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305086" y="3242022"/>
                  <a:ext cx="1213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987AB76-F9E5-4165-954E-F214D9696ADD}"/>
                    </a:ext>
                  </a:extLst>
                </p14:cNvPr>
                <p14:cNvContentPartPr/>
                <p14:nvPr/>
              </p14:nvContentPartPr>
              <p14:xfrm>
                <a:off x="10337126" y="3412302"/>
                <a:ext cx="137880" cy="182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987AB76-F9E5-4165-954E-F214D9696AD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329566" y="3404742"/>
                  <a:ext cx="153000" cy="19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030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5A69-7EEF-9A24-17D0-E292C4AF6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8AB4B8-B913-A8CB-EE15-76FCAEA4141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0E6BA9-6C05-7863-AB12-33F31B7F964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CE8479-406C-7650-B843-851AE3D1401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8CB95FA-A6BF-AE5B-0623-73E0629D19A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B5469D1-7944-6670-84A0-E86B1FCA40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1B2DCD-D5AE-22C7-C6DB-16839722BE6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88DB2BF-5FFC-649E-F5F8-C4FFB2E511D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F71A0B5-A0B7-0A10-E9EC-A8E67B65109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81CCB64-4181-B05B-3D27-7304A8A36E8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FAAF05C-5032-0BBA-B7C1-339EE395151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AAF8C9A-55BF-DF42-7CCC-6A638455741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BBFA29A-7541-C5BF-74CD-713B3C72322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A56EFF3-F8BE-A9BD-D8E0-538BDC07D8D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E7B4266-778B-55CD-C1E3-F1D256C7478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A6FE4DE-82C3-517B-CEF7-D55CAF52755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B7923E6-C1E5-8B8A-767F-54BF6839AF4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01A150A-9748-81F9-59F9-C766F27F2F0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F9186DB-B82B-4978-130E-22CC389DEF4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6109006-C5D7-588A-2B72-467D0F1AF41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3AB268B-02BF-F47B-B7DA-23ED76F7C85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179ADA3-C422-74FC-188A-C62B9723B7F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2BF7D89-B63A-40AF-BFF0-2C9B3E1ECD7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40EBADE-5E5B-9C6F-702E-8EF03E6CCA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2C38130-544E-A0BF-68A0-84BE550F2FA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01C684C-E977-C7B6-54EF-028BC22A14E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9CA03BC-02EE-9947-2E28-D7324DBD58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A804DC5-6716-689B-7249-E2036B98655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52D31CC-9350-D967-0F67-F1459819FD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96E0965-B92E-8399-43EC-8028AD75238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FBEF80E-8A82-B7BA-3492-2BA59E7A3AF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B56B24A-00ED-6058-379E-17C2974EA61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8962EEA-C23C-D4C3-D654-81AD6E19ED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62E59DC-D5C6-AE65-40CD-32D901432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8C4287E-D8B8-6383-9742-D4C92818E66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286F63E-92A8-1D1B-1A14-54A6CE68F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054597C-EC78-489D-2C96-B20A957F9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3ED1695-F4DA-9B4C-D308-EFF48498B1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850" y="1606550"/>
            <a:ext cx="57023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D6AC8-2A5F-2228-F976-4FA356351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B38AD5-2B62-A037-FA4C-3C11B228C55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D7D27D-942A-8362-33F1-A73FCD0F72C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31498E-5463-6F4F-7B54-2EBF8D6F5BD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8E37EB0-2948-487A-D273-11CBAE1AB21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90722C-2D19-F661-8E3F-8A5AC4CB285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18F10CA-5812-1264-9028-D24CE2B784B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3386B06-B814-FF4F-9973-EE48C3A73EF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28C9270-0961-0011-9E11-54B8010313C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E2A104E-0930-C283-02ED-BBF0D084DB4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D80C03C-99D1-5A0F-CDFA-6409BB14BBA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D86E88B-BA5D-D4CC-613D-08A10881ABD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198BF60-C136-8572-DA41-9B34F2E229C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29BDD41-855D-1F29-D4F7-C0C9A4B6DCE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8571395-F87C-300E-33B5-F1F52157CC5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75C325F-901F-04A6-996C-85ED123973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97C7155-9F86-F478-FE39-44FB45F4E76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EADCF9B-882E-BAFA-C2BB-854717FF581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3D96EDC-FC6F-9535-7C21-36348B19168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7EECDFE-0012-D973-72E0-963841C1402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93B9487-B7C4-71C3-6BFE-6E34764A3B5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17EF5D3-2E9E-06EB-8554-2EFE94BC16E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DA4454A-A93A-59B3-AB50-1E7EE43A89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428F46B-F849-1611-4587-F136A12A86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D480C60-96C3-AE48-CC4B-4BA92157FAE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2860AEF-09B2-6652-7CCF-00632873022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9090ED3-D2BD-CBDC-E012-D6C2B5B844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0A20CFA-D033-C657-B05F-0D2E0AF0954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2857379-4095-3716-B010-4981892721B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5951BC2-EE36-C330-1F49-67031611FAB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16C611F-DFBC-F57C-804A-DB756B20951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0F0708F-F170-994D-ED81-125C7AA0287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38472CB-4DB8-AEF6-6AFC-3257D5CC41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746C0E3-6661-6E6F-E453-E04BF1FDC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8F1C64-D302-8447-0424-62A49FD6AD3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2A370-447C-99B8-CA62-6FDB75C67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84E1100-E58E-6C3B-930F-E90D012FE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2B3407BD-AC4F-107C-E619-7C5EABFA2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900" y="1422400"/>
            <a:ext cx="5410200" cy="4013200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FC033C2B-1DD2-76F9-1D2A-8B530677E594}"/>
              </a:ext>
            </a:extLst>
          </p:cNvPr>
          <p:cNvGrpSpPr/>
          <p:nvPr/>
        </p:nvGrpSpPr>
        <p:grpSpPr>
          <a:xfrm>
            <a:off x="5777006" y="981582"/>
            <a:ext cx="954000" cy="326880"/>
            <a:chOff x="5777006" y="981582"/>
            <a:chExt cx="95400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0AB9DA3-A3E3-F07C-6E32-4772144D5281}"/>
                    </a:ext>
                  </a:extLst>
                </p14:cNvPr>
                <p14:cNvContentPartPr/>
                <p14:nvPr/>
              </p14:nvContentPartPr>
              <p14:xfrm>
                <a:off x="5777006" y="981582"/>
                <a:ext cx="191520" cy="261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0AB9DA3-A3E3-F07C-6E32-4772144D528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69446" y="974022"/>
                  <a:ext cx="2066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882B3F8-F5C8-9760-465B-DD4CEA1E6E22}"/>
                    </a:ext>
                  </a:extLst>
                </p14:cNvPr>
                <p14:cNvContentPartPr/>
                <p14:nvPr/>
              </p14:nvContentPartPr>
              <p14:xfrm>
                <a:off x="5963846" y="1057902"/>
                <a:ext cx="193320" cy="183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882B3F8-F5C8-9760-465B-DD4CEA1E6E2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956286" y="1050702"/>
                  <a:ext cx="2084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752D714-2037-28E6-5374-308C8D5E8E5F}"/>
                    </a:ext>
                  </a:extLst>
                </p14:cNvPr>
                <p14:cNvContentPartPr/>
                <p14:nvPr/>
              </p14:nvContentPartPr>
              <p14:xfrm>
                <a:off x="6199646" y="1147542"/>
                <a:ext cx="76680" cy="160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752D714-2037-28E6-5374-308C8D5E8E5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192086" y="1139982"/>
                  <a:ext cx="918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FE2B98F-F457-0015-2569-25E7C1BE111D}"/>
                    </a:ext>
                  </a:extLst>
                </p14:cNvPr>
                <p14:cNvContentPartPr/>
                <p14:nvPr/>
              </p14:nvContentPartPr>
              <p14:xfrm>
                <a:off x="6404486" y="989142"/>
                <a:ext cx="145440" cy="309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FE2B98F-F457-0015-2569-25E7C1BE111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96926" y="981582"/>
                  <a:ext cx="16056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105F5F0-FEDA-13D7-43E3-D4AAAEE17D71}"/>
                    </a:ext>
                  </a:extLst>
                </p14:cNvPr>
                <p14:cNvContentPartPr/>
                <p14:nvPr/>
              </p14:nvContentPartPr>
              <p14:xfrm>
                <a:off x="6578726" y="1098582"/>
                <a:ext cx="152280" cy="209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105F5F0-FEDA-13D7-43E3-D4AAAEE17D7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571526" y="1091022"/>
                  <a:ext cx="167400" cy="22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CA0B1755-60DD-30E9-92C7-BBC7DC05F441}"/>
              </a:ext>
            </a:extLst>
          </p:cNvPr>
          <p:cNvGrpSpPr/>
          <p:nvPr/>
        </p:nvGrpSpPr>
        <p:grpSpPr>
          <a:xfrm>
            <a:off x="1624406" y="996342"/>
            <a:ext cx="1676880" cy="615960"/>
            <a:chOff x="1624406" y="996342"/>
            <a:chExt cx="1676880" cy="61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5140B2F-B4F7-8702-6E87-8C5677E1AF09}"/>
                    </a:ext>
                  </a:extLst>
                </p14:cNvPr>
                <p14:cNvContentPartPr/>
                <p14:nvPr/>
              </p14:nvContentPartPr>
              <p14:xfrm>
                <a:off x="1689566" y="1112982"/>
                <a:ext cx="179640" cy="317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5140B2F-B4F7-8702-6E87-8C5677E1AF0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682006" y="1105422"/>
                  <a:ext cx="19476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0ECC940-AF3D-BFC7-FF23-7593695AFC66}"/>
                    </a:ext>
                  </a:extLst>
                </p14:cNvPr>
                <p14:cNvContentPartPr/>
                <p14:nvPr/>
              </p14:nvContentPartPr>
              <p14:xfrm>
                <a:off x="1624406" y="996342"/>
                <a:ext cx="509760" cy="615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0ECC940-AF3D-BFC7-FF23-7593695AFC6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616846" y="988782"/>
                  <a:ext cx="524520" cy="63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B44E1C1-1DFF-62CE-34FF-6EED358B2AE7}"/>
                    </a:ext>
                  </a:extLst>
                </p14:cNvPr>
                <p14:cNvContentPartPr/>
                <p14:nvPr/>
              </p14:nvContentPartPr>
              <p14:xfrm>
                <a:off x="2330366" y="1094622"/>
                <a:ext cx="264240" cy="30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B44E1C1-1DFF-62CE-34FF-6EED358B2AE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22806" y="1087062"/>
                  <a:ext cx="279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04F83E8-EA50-44E1-07CB-72201A89A951}"/>
                    </a:ext>
                  </a:extLst>
                </p14:cNvPr>
                <p14:cNvContentPartPr/>
                <p14:nvPr/>
              </p14:nvContentPartPr>
              <p14:xfrm>
                <a:off x="2420726" y="1146462"/>
                <a:ext cx="47520" cy="161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04F83E8-EA50-44E1-07CB-72201A89A95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413166" y="1138902"/>
                  <a:ext cx="626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C39B2A8-DF2E-1CB3-080C-1E297E1117FF}"/>
                    </a:ext>
                  </a:extLst>
                </p14:cNvPr>
                <p14:cNvContentPartPr/>
                <p14:nvPr/>
              </p14:nvContentPartPr>
              <p14:xfrm>
                <a:off x="2574446" y="1211262"/>
                <a:ext cx="214560" cy="885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C39B2A8-DF2E-1CB3-080C-1E297E1117F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566886" y="1203702"/>
                  <a:ext cx="2293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63A517E-D2BB-4C0D-81B4-FE38208FCEB8}"/>
                    </a:ext>
                  </a:extLst>
                </p14:cNvPr>
                <p14:cNvContentPartPr/>
                <p14:nvPr/>
              </p14:nvContentPartPr>
              <p14:xfrm>
                <a:off x="2802686" y="1105782"/>
                <a:ext cx="221040" cy="66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63A517E-D2BB-4C0D-81B4-FE38208FCEB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795486" y="1098222"/>
                  <a:ext cx="2361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A06133F-2AFD-35BA-BD3B-1CE3D4715A86}"/>
                    </a:ext>
                  </a:extLst>
                </p14:cNvPr>
                <p14:cNvContentPartPr/>
                <p14:nvPr/>
              </p14:nvContentPartPr>
              <p14:xfrm>
                <a:off x="2878286" y="1147542"/>
                <a:ext cx="80640" cy="227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A06133F-2AFD-35BA-BD3B-1CE3D4715A8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870726" y="1139982"/>
                  <a:ext cx="954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3B029C0-E92D-A3A7-CF7F-93E5A1424DE7}"/>
                    </a:ext>
                  </a:extLst>
                </p14:cNvPr>
                <p14:cNvContentPartPr/>
                <p14:nvPr/>
              </p14:nvContentPartPr>
              <p14:xfrm>
                <a:off x="3020486" y="1144302"/>
                <a:ext cx="153000" cy="33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3B029C0-E92D-A3A7-CF7F-93E5A1424DE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012926" y="1136742"/>
                  <a:ext cx="1681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97F6CCB-7289-D20C-1636-F2350CB9F2F3}"/>
                    </a:ext>
                  </a:extLst>
                </p14:cNvPr>
                <p14:cNvContentPartPr/>
                <p14:nvPr/>
              </p14:nvContentPartPr>
              <p14:xfrm>
                <a:off x="3074126" y="1152942"/>
                <a:ext cx="61560" cy="161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97F6CCB-7289-D20C-1636-F2350CB9F2F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066566" y="1145382"/>
                  <a:ext cx="766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F3ABBB6-3623-F5E2-8BF7-A196586CCB9A}"/>
                    </a:ext>
                  </a:extLst>
                </p14:cNvPr>
                <p14:cNvContentPartPr/>
                <p14:nvPr/>
              </p14:nvContentPartPr>
              <p14:xfrm>
                <a:off x="3196526" y="1205862"/>
                <a:ext cx="104760" cy="102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F3ABBB6-3623-F5E2-8BF7-A196586CCB9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188966" y="1198302"/>
                  <a:ext cx="119880" cy="11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B7913D35-49D8-0919-9CB0-1297DC0DC30A}"/>
                  </a:ext>
                </a:extLst>
              </p14:cNvPr>
              <p14:cNvContentPartPr/>
              <p14:nvPr/>
            </p14:nvContentPartPr>
            <p14:xfrm>
              <a:off x="7206206" y="3155622"/>
              <a:ext cx="1648800" cy="13032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B7913D35-49D8-0919-9CB0-1297DC0DC30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198646" y="3148422"/>
                <a:ext cx="166392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6C53D16E-8C33-522D-465E-20CABEC938C6}"/>
                  </a:ext>
                </a:extLst>
              </p14:cNvPr>
              <p14:cNvContentPartPr/>
              <p14:nvPr/>
            </p14:nvContentPartPr>
            <p14:xfrm>
              <a:off x="2948846" y="2870502"/>
              <a:ext cx="392400" cy="45468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6C53D16E-8C33-522D-465E-20CABEC938C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941286" y="2862942"/>
                <a:ext cx="407520" cy="46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DC751E23-ADDA-72FF-D74E-91BC5F94F4ED}"/>
                  </a:ext>
                </a:extLst>
              </p14:cNvPr>
              <p14:cNvContentPartPr/>
              <p14:nvPr/>
            </p14:nvContentPartPr>
            <p14:xfrm>
              <a:off x="4541846" y="4921062"/>
              <a:ext cx="3302280" cy="24804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DC751E23-ADDA-72FF-D74E-91BC5F94F4E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534646" y="4913502"/>
                <a:ext cx="3317400" cy="26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uppo 93">
            <a:extLst>
              <a:ext uri="{FF2B5EF4-FFF2-40B4-BE49-F238E27FC236}">
                <a16:creationId xmlns:a16="http://schemas.microsoft.com/office/drawing/2014/main" id="{51429E8F-EF5B-4A86-7A85-F43BCBBA5F0F}"/>
              </a:ext>
            </a:extLst>
          </p:cNvPr>
          <p:cNvGrpSpPr/>
          <p:nvPr/>
        </p:nvGrpSpPr>
        <p:grpSpPr>
          <a:xfrm>
            <a:off x="5840366" y="4379622"/>
            <a:ext cx="266760" cy="128880"/>
            <a:chOff x="5840366" y="4379622"/>
            <a:chExt cx="26676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84666BA-E264-82DC-9CDC-B096B0F69EC6}"/>
                    </a:ext>
                  </a:extLst>
                </p14:cNvPr>
                <p14:cNvContentPartPr/>
                <p14:nvPr/>
              </p14:nvContentPartPr>
              <p14:xfrm>
                <a:off x="5840366" y="4483662"/>
                <a:ext cx="50400" cy="248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84666BA-E264-82DC-9CDC-B096B0F69EC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833166" y="4476102"/>
                  <a:ext cx="651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B169F37-780E-7148-BF1F-18B53648B064}"/>
                    </a:ext>
                  </a:extLst>
                </p14:cNvPr>
                <p14:cNvContentPartPr/>
                <p14:nvPr/>
              </p14:nvContentPartPr>
              <p14:xfrm>
                <a:off x="5971406" y="4379622"/>
                <a:ext cx="135720" cy="248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B169F37-780E-7148-BF1F-18B53648B06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963846" y="4372422"/>
                  <a:ext cx="15084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2FF97CA8-5E24-DB46-5B16-999EC3B7EDB1}"/>
              </a:ext>
            </a:extLst>
          </p:cNvPr>
          <p:cNvGrpSpPr/>
          <p:nvPr/>
        </p:nvGrpSpPr>
        <p:grpSpPr>
          <a:xfrm>
            <a:off x="7414646" y="4358382"/>
            <a:ext cx="154080" cy="216000"/>
            <a:chOff x="7414646" y="4358382"/>
            <a:chExt cx="154080" cy="21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34DEAFB-8C40-DD95-BBCD-C653E1C9FD53}"/>
                    </a:ext>
                  </a:extLst>
                </p14:cNvPr>
                <p14:cNvContentPartPr/>
                <p14:nvPr/>
              </p14:nvContentPartPr>
              <p14:xfrm>
                <a:off x="7414646" y="4358382"/>
                <a:ext cx="81720" cy="846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34DEAFB-8C40-DD95-BBCD-C653E1C9FD5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07086" y="4351182"/>
                  <a:ext cx="96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7D907B4D-AC00-739C-3B33-E3C2146C36E0}"/>
                    </a:ext>
                  </a:extLst>
                </p14:cNvPr>
                <p14:cNvContentPartPr/>
                <p14:nvPr/>
              </p14:nvContentPartPr>
              <p14:xfrm>
                <a:off x="7500326" y="4464582"/>
                <a:ext cx="68400" cy="1098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7D907B4D-AC00-739C-3B33-E3C2146C36E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92766" y="4457022"/>
                  <a:ext cx="8352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5637E07F-41AD-6824-B181-5E5444F750AB}"/>
              </a:ext>
            </a:extLst>
          </p:cNvPr>
          <p:cNvGrpSpPr/>
          <p:nvPr/>
        </p:nvGrpSpPr>
        <p:grpSpPr>
          <a:xfrm>
            <a:off x="1289246" y="1814982"/>
            <a:ext cx="1842840" cy="1154938"/>
            <a:chOff x="1289246" y="1814982"/>
            <a:chExt cx="1842840" cy="115493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F5E985A-98A2-3958-8224-BA66F550F474}"/>
                    </a:ext>
                  </a:extLst>
                </p14:cNvPr>
                <p14:cNvContentPartPr/>
                <p14:nvPr/>
              </p14:nvContentPartPr>
              <p14:xfrm>
                <a:off x="1395446" y="1984902"/>
                <a:ext cx="258120" cy="280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F5E985A-98A2-3958-8224-BA66F550F47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87886" y="1977342"/>
                  <a:ext cx="2732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54DECF4-B3E8-FBDA-7223-C2635731B34D}"/>
                    </a:ext>
                  </a:extLst>
                </p14:cNvPr>
                <p14:cNvContentPartPr/>
                <p14:nvPr/>
              </p14:nvContentPartPr>
              <p14:xfrm>
                <a:off x="1289246" y="1814982"/>
                <a:ext cx="550800" cy="612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54DECF4-B3E8-FBDA-7223-C2635731B34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281686" y="1807422"/>
                  <a:ext cx="565920" cy="62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DC06881-2A91-3304-0679-B1C6D12B4C9C}"/>
                    </a:ext>
                  </a:extLst>
                </p14:cNvPr>
                <p14:cNvContentPartPr/>
                <p14:nvPr/>
              </p14:nvContentPartPr>
              <p14:xfrm>
                <a:off x="1954166" y="1992462"/>
                <a:ext cx="187200" cy="69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DC06881-2A91-3304-0679-B1C6D12B4C9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946606" y="1984902"/>
                  <a:ext cx="2023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38873D8-4613-18D4-F168-BDFB3797D6A9}"/>
                    </a:ext>
                  </a:extLst>
                </p14:cNvPr>
                <p14:cNvContentPartPr/>
                <p14:nvPr/>
              </p14:nvContentPartPr>
              <p14:xfrm>
                <a:off x="2038046" y="2036022"/>
                <a:ext cx="50400" cy="2095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38873D8-4613-18D4-F168-BDFB3797D6A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030486" y="2028462"/>
                  <a:ext cx="651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8A0F0AE-1337-20EE-E6D3-B81FE96C8220}"/>
                    </a:ext>
                  </a:extLst>
                </p14:cNvPr>
                <p14:cNvContentPartPr/>
                <p14:nvPr/>
              </p14:nvContentPartPr>
              <p14:xfrm>
                <a:off x="2168006" y="2021262"/>
                <a:ext cx="120600" cy="2311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8A0F0AE-1337-20EE-E6D3-B81FE96C822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160446" y="2013702"/>
                  <a:ext cx="1357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A601EB4-2686-C65C-FB9A-0D9596C44CFE}"/>
                    </a:ext>
                  </a:extLst>
                </p14:cNvPr>
                <p14:cNvContentPartPr/>
                <p14:nvPr/>
              </p14:nvContentPartPr>
              <p14:xfrm>
                <a:off x="2332886" y="2098302"/>
                <a:ext cx="43560" cy="132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A601EB4-2686-C65C-FB9A-0D9596C44CF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325326" y="2090742"/>
                  <a:ext cx="586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123A09D-E87A-3780-0C93-CE2C3B052CCC}"/>
                    </a:ext>
                  </a:extLst>
                </p14:cNvPr>
                <p14:cNvContentPartPr/>
                <p14:nvPr/>
              </p14:nvContentPartPr>
              <p14:xfrm>
                <a:off x="2433326" y="2034582"/>
                <a:ext cx="127440" cy="1717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123A09D-E87A-3780-0C93-CE2C3B052CC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425766" y="2027022"/>
                  <a:ext cx="1425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53DFAF2-EDB9-0DC7-8077-95CA07D36C31}"/>
                    </a:ext>
                  </a:extLst>
                </p14:cNvPr>
                <p14:cNvContentPartPr/>
                <p14:nvPr/>
              </p14:nvContentPartPr>
              <p14:xfrm>
                <a:off x="2615486" y="2077782"/>
                <a:ext cx="14040" cy="81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53DFAF2-EDB9-0DC7-8077-95CA07D36C3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607926" y="2070222"/>
                  <a:ext cx="291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B385116-32A9-351E-ECDC-AEACCD52731D}"/>
                    </a:ext>
                  </a:extLst>
                </p14:cNvPr>
                <p14:cNvContentPartPr/>
                <p14:nvPr/>
              </p14:nvContentPartPr>
              <p14:xfrm>
                <a:off x="2702966" y="2062662"/>
                <a:ext cx="104040" cy="946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B385116-32A9-351E-ECDC-AEACCD52731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695406" y="2055462"/>
                  <a:ext cx="1188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273DB64-5160-9ED2-270A-997E32838C59}"/>
                    </a:ext>
                  </a:extLst>
                </p14:cNvPr>
                <p14:cNvContentPartPr/>
                <p14:nvPr/>
              </p14:nvContentPartPr>
              <p14:xfrm>
                <a:off x="2869286" y="2070582"/>
                <a:ext cx="67680" cy="1159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273DB64-5160-9ED2-270A-997E32838C5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861726" y="2063022"/>
                  <a:ext cx="828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1408288E-649D-32DF-A9BD-A4349A2BCA30}"/>
                    </a:ext>
                  </a:extLst>
                </p14:cNvPr>
                <p14:cNvContentPartPr/>
                <p14:nvPr/>
              </p14:nvContentPartPr>
              <p14:xfrm>
                <a:off x="2061280" y="2298520"/>
                <a:ext cx="999720" cy="504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1408288E-649D-32DF-A9BD-A4349A2BCA3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053720" y="2290960"/>
                  <a:ext cx="10144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207E669-E4AF-5DD1-8182-42CBEE6AFF9A}"/>
                    </a:ext>
                  </a:extLst>
                </p14:cNvPr>
                <p14:cNvContentPartPr/>
                <p14:nvPr/>
              </p14:nvContentPartPr>
              <p14:xfrm>
                <a:off x="1759766" y="2463342"/>
                <a:ext cx="165240" cy="2710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207E669-E4AF-5DD1-8182-42CBEE6AFF9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52206" y="2455782"/>
                  <a:ext cx="18036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90E6795-45E5-11F3-985A-4E94DD3C33EC}"/>
                    </a:ext>
                  </a:extLst>
                </p14:cNvPr>
                <p14:cNvContentPartPr/>
                <p14:nvPr/>
              </p14:nvContentPartPr>
              <p14:xfrm>
                <a:off x="2012126" y="2594382"/>
                <a:ext cx="30600" cy="115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90E6795-45E5-11F3-985A-4E94DD3C33E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004566" y="2586822"/>
                  <a:ext cx="457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37701E6-F546-B869-698D-F68B8E465C20}"/>
                    </a:ext>
                  </a:extLst>
                </p14:cNvPr>
                <p14:cNvContentPartPr/>
                <p14:nvPr/>
              </p14:nvContentPartPr>
              <p14:xfrm>
                <a:off x="2273846" y="2570982"/>
                <a:ext cx="163800" cy="1270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37701E6-F546-B869-698D-F68B8E465C2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266286" y="2563422"/>
                  <a:ext cx="1785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609486E-AA2E-9716-4019-1CAA0562B049}"/>
                    </a:ext>
                  </a:extLst>
                </p14:cNvPr>
                <p14:cNvContentPartPr/>
                <p14:nvPr/>
              </p14:nvContentPartPr>
              <p14:xfrm>
                <a:off x="2508926" y="2519142"/>
                <a:ext cx="117360" cy="1623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609486E-AA2E-9716-4019-1CAA0562B04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501366" y="2511582"/>
                  <a:ext cx="1324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AA4516E-45F5-4ED6-C0C0-A2D534E0275B}"/>
                    </a:ext>
                  </a:extLst>
                </p14:cNvPr>
                <p14:cNvContentPartPr/>
                <p14:nvPr/>
              </p14:nvContentPartPr>
              <p14:xfrm>
                <a:off x="2653286" y="2485302"/>
                <a:ext cx="49320" cy="2797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AA4516E-45F5-4ED6-C0C0-A2D534E0275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645726" y="2477742"/>
                  <a:ext cx="644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B28DB82-9815-5FE8-DEA7-2225ED96D42D}"/>
                    </a:ext>
                  </a:extLst>
                </p14:cNvPr>
                <p14:cNvContentPartPr/>
                <p14:nvPr/>
              </p14:nvContentPartPr>
              <p14:xfrm>
                <a:off x="2762006" y="2487462"/>
                <a:ext cx="75960" cy="1648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B28DB82-9815-5FE8-DEA7-2225ED96D42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754446" y="2479902"/>
                  <a:ext cx="910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AB4F171-2C0E-E242-C077-7DBFA9586C15}"/>
                    </a:ext>
                  </a:extLst>
                </p14:cNvPr>
                <p14:cNvContentPartPr/>
                <p14:nvPr/>
              </p14:nvContentPartPr>
              <p14:xfrm>
                <a:off x="2859566" y="2515182"/>
                <a:ext cx="105480" cy="1231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AB4F171-2C0E-E242-C077-7DBFA9586C1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852006" y="2507622"/>
                  <a:ext cx="1206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2FFF200F-0FCF-0A78-913F-E290F27E13D1}"/>
                    </a:ext>
                  </a:extLst>
                </p14:cNvPr>
                <p14:cNvContentPartPr/>
                <p14:nvPr/>
              </p14:nvContentPartPr>
              <p14:xfrm>
                <a:off x="3020486" y="2490702"/>
                <a:ext cx="111600" cy="1836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2FFF200F-0FCF-0A78-913F-E290F27E13D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012926" y="2483142"/>
                  <a:ext cx="1263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0A8AF01-013E-7937-3FC8-1603D2456211}"/>
                    </a:ext>
                  </a:extLst>
                </p14:cNvPr>
                <p14:cNvContentPartPr/>
                <p14:nvPr/>
              </p14:nvContentPartPr>
              <p14:xfrm>
                <a:off x="1572040" y="2782000"/>
                <a:ext cx="1536840" cy="1879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0A8AF01-013E-7937-3FC8-1603D245621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564840" y="2774440"/>
                  <a:ext cx="1551960" cy="203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1586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A29DE-1557-7AA2-AC5E-A1EECED3B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1B09FE-0674-9779-7306-0DDF8EF263D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4466-0C3A-2AE1-8C4D-396B65EC782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7F1A71-DC7A-48A3-1949-3A834272A0F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3912422-FB0F-4089-E9DB-7E772107D3E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6C65EE9-3312-6FA0-C636-A982E4EC24E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573CBF4-5B8D-C3C2-58E9-0F8CBCFC3E8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AC9899E-A55B-3780-C77A-2C97E50E5EE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15A59BE-946B-B538-1B35-C8A043BBE5A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C6F156D-B378-5568-6299-3CF93659A1A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A405202-2C6E-9617-94D4-CF3B18CB9C1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DB39347-C345-AE2C-3051-6644B030AB1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D0F6BD2-6A89-5BAD-5663-02E32C809FE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8D8F0A9-5321-A6D7-6C2E-8A3BD65BFE9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BF0846-972C-F8B8-4F7B-7DE58F76C9A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171F636-06F6-0D53-6FC5-6E3E5A8697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E11A996-D6D5-E377-D275-86491468B46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341C871-EADB-2826-70E7-0FA1981A0DA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2D7004D-6541-616B-7F8E-58AFFB856B7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0BB0509-5B22-E6DB-B222-7A6F0DC1F90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EF33FFF-7F8A-9D62-D67D-FD336BFA9E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CE6E1A8-7776-3A7A-742C-C84D01C391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A080B4F-0C31-7A59-F7CF-50D3A9BDF5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4937C54-116E-0557-AB5F-CDC503B4FC3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E2610EA-8562-AA31-65BB-BBF435C80AD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6EF895A-AF31-5EBD-1D04-B950E49D713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301AD8D-F329-65B1-5A3F-B4305C93E49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6DD9E64-0103-2BB5-1E9E-EDE211D13C9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E4DA7E3-8AF3-BE41-8201-72189884BC7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61B0977-3AA9-CDC7-6931-E5E951EABB5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61187B8-61E7-8549-5B25-767B700B61C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C981036-28FD-4038-C861-E72CBC3076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756D81D-EEDE-1566-1821-47CF6A4DD3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97043DB-5E12-F415-46A2-310427764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6A42729-25F0-7018-BC8B-F72862E5F60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627768-1EFB-6465-CEC2-EBC473205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514DDE2-AB50-BE20-7774-38B54C38E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A7BA8BD-EF15-6A50-362C-59E40967D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050" y="2108200"/>
            <a:ext cx="50419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0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DD8AF-3EAC-F0C8-1BB6-C153D66DA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63FE92-03B6-4ADC-95D3-74B8ED60A7A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CD19E6-5EE1-049A-59C9-5B996FBED46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03251-BDE1-5A43-3713-1021E276ADB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F09494C-54FE-E414-D440-833719AC52E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759DAB5-0A5D-2B29-ABED-CC3798C03E1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23306AF-E449-95B4-A7E8-FA442A8E1CC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7D541E-5303-2A26-EF21-984DDEEA937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D3A4025-8D48-6AF3-2696-82BF2CCE10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CF098FA-4117-4935-38FC-E25A3D8D3DA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E8F32C3-761A-5322-6C6C-CC1BC3595E4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7EB1CF9-5456-B9A7-4FB1-CFC80ED5E25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EFC86FE-C52C-D212-5F9C-CDC27AE976B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41BA22C-2208-6288-DB9F-A07764F30BE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A670EBC-C3B8-6687-DA96-8F047DA7C3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CB0A07D-2BE5-2EA9-5950-820C47B715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E5624F9-7174-B903-DBF3-DFF9D3FD8C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68CE3C4-C779-3D34-6C32-A50CE10B8B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AB3D0B0-5A1C-0111-1747-B59B2615917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A5258AA-D785-1572-FDAC-7278F9631FC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2D5325B-9649-1F34-7D29-3A7313B9D64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F490C39-F12B-62D6-5067-B341F92ADE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ADF1442-ABCA-D4C3-A558-FE3D93D630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435D2BF-5490-E752-3E6D-AFC50E2ED9A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1522CB4-B85A-471C-1A41-BFA6B6A8A3E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DF63861-EFF2-9076-8BE6-8E8980C35BD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909A103-4D47-C454-8D24-3E4505A823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4B924B5-210F-B815-DF6A-00E4D1DBBA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84896B8-3D3D-4F0E-00E0-962B844113F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F143B10-A0C8-AB1F-4280-877DCF862D4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5D157A2-9503-613F-BD1B-034A8AAFF4C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91F6D0C-B445-43DF-70CC-5EECDED5A9A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1390E5C-9ED9-E6D1-174E-0578B93B33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E214875-63E7-EA38-2B8D-84FCC4544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0BFD40-DA80-F760-2203-D35ECBFF3F2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9DCF92-BC46-8FF6-F928-0F868A8AF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F966B8A-0D8A-BDE9-BE2D-37F4B4927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BC42BD7-B07A-3B52-6FCE-1B4D5A392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446714"/>
            <a:ext cx="6654197" cy="3790777"/>
          </a:xfrm>
          <a:prstGeom prst="rect">
            <a:avLst/>
          </a:prstGeom>
        </p:spPr>
      </p:pic>
      <p:pic>
        <p:nvPicPr>
          <p:cNvPr id="11" name="Immagine 10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A9F879CB-39B8-E50E-ACC4-61303F7320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9891" y="4435537"/>
            <a:ext cx="6913199" cy="166266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9B5C8D4-240D-9B10-1461-D3CE123FDF83}"/>
                  </a:ext>
                </a:extLst>
              </p14:cNvPr>
              <p14:cNvContentPartPr/>
              <p14:nvPr/>
            </p14:nvContentPartPr>
            <p14:xfrm>
              <a:off x="2582137" y="475637"/>
              <a:ext cx="1319760" cy="8506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9B5C8D4-240D-9B10-1461-D3CE123FDF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74577" y="468077"/>
                <a:ext cx="1334520" cy="86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EC84939-22CA-4065-13CC-34F72632BFED}"/>
                  </a:ext>
                </a:extLst>
              </p14:cNvPr>
              <p14:cNvContentPartPr/>
              <p14:nvPr/>
            </p14:nvContentPartPr>
            <p14:xfrm>
              <a:off x="3420217" y="640517"/>
              <a:ext cx="1503360" cy="626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EC84939-22CA-4065-13CC-34F72632BFE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12657" y="632957"/>
                <a:ext cx="1518480" cy="64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095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2235A-3EE9-F453-A60E-A052436FF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98DB8F-E88D-677D-C468-FF91C264B76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008317-7FD5-1B1E-3350-2EA7B0C1534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8AB5A-D29D-5399-35F2-CD9AA032299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650045C-A19C-E580-FBC4-D44CB99090F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5A6A189-FDBE-7F9A-D775-C39A4F999BC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93CDE4-3047-E8F8-4637-1CFC6229EAE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EA9A8F0-014E-C00A-28CA-72E350514F2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003FDB7-21EA-1074-3602-3FA5AFCD66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CEB92A-E394-C502-948A-C92D9BC892D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EED3DD3-3AE0-8904-8623-EE2937500EC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826BD6-7051-C9D9-89B4-2D81632A7DB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CA92F81-3808-2CAA-01B5-442CBED24E0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ECB76C2-3844-FA82-A795-399A6AA33C8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851D86D-CF7A-EA89-E4D6-8A7230E0FE8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7D2403F-D56A-2F32-5EC3-CCCB3CE402B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A65197-5DA4-A0B8-6521-7723D4E1621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DF46E6E-2253-9065-26E2-6FE9F056C3D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412AE8E-7DD7-EF1F-931B-BC02EA8C59B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71141AE-7A3E-2B00-E6FF-DFC53080B9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7961BC-82FE-4C0C-9B44-5A362E8D6A8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37B7881-5BC5-5A0C-2511-CAEEED28153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F900A5E-BDB4-49AE-4A59-BA148413032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CA26B36-805B-83A3-A271-1422D591AD8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1B5F6A2-DBC1-70E5-A5D0-68276833828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05D1696-47B0-A8B5-BE73-39F3E039AB9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94AD09B-118A-25E6-4B7B-FA29BCAEC3B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F828925-959A-834F-0632-45DB5C0E34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21AFDD4-68AA-B8A3-5828-3A344A0CD56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1716389-A632-4702-2ACA-7E37D88B0D2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530ABE4-3D30-3BE6-F40B-FF4CD50D537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04FAE45-F4DD-282B-1126-E817DFA7493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BAD1AC7-F2D7-1099-F902-5C1F5583D2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570EA95-3B1E-B4C4-F54F-3B3DFB271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73A21DE-3BF5-1D69-DFFF-75948361F80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AF7439B-3DF1-DD34-FA6E-189F22A17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7DAEF89-B399-2E3F-AF65-CF6E8B105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Carattere, bianco, algebra&#10;&#10;Descrizione generata automaticamente">
            <a:extLst>
              <a:ext uri="{FF2B5EF4-FFF2-40B4-BE49-F238E27FC236}">
                <a16:creationId xmlns:a16="http://schemas.microsoft.com/office/drawing/2014/main" id="{3F2256B5-77B7-8939-A4F0-C8C3E3425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09" y="2613950"/>
            <a:ext cx="5255978" cy="1110041"/>
          </a:xfrm>
          <a:prstGeom prst="rect">
            <a:avLst/>
          </a:prstGeom>
        </p:spPr>
      </p:pic>
      <p:pic>
        <p:nvPicPr>
          <p:cNvPr id="28" name="Immagine 27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3878B18-35CF-9E8F-EFA0-E638E44FE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5159" y="1263308"/>
            <a:ext cx="6056888" cy="4577343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7C476CAE-B14D-6311-2DD6-C2981D9BB11F}"/>
              </a:ext>
            </a:extLst>
          </p:cNvPr>
          <p:cNvGrpSpPr/>
          <p:nvPr/>
        </p:nvGrpSpPr>
        <p:grpSpPr>
          <a:xfrm>
            <a:off x="8170414" y="1959657"/>
            <a:ext cx="705600" cy="405720"/>
            <a:chOff x="8170414" y="1959657"/>
            <a:chExt cx="705600" cy="40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0DDF043-7869-66E5-5488-46CFA8FBD389}"/>
                    </a:ext>
                  </a:extLst>
                </p14:cNvPr>
                <p14:cNvContentPartPr/>
                <p14:nvPr/>
              </p14:nvContentPartPr>
              <p14:xfrm>
                <a:off x="8300014" y="2257017"/>
                <a:ext cx="576000" cy="108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0DDF043-7869-66E5-5488-46CFA8FBD3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292814" y="2249457"/>
                  <a:ext cx="5911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7CA75E2-3346-FA8C-9DFB-A3FBD9963FDF}"/>
                    </a:ext>
                  </a:extLst>
                </p14:cNvPr>
                <p14:cNvContentPartPr/>
                <p14:nvPr/>
              </p14:nvContentPartPr>
              <p14:xfrm>
                <a:off x="8170414" y="1959657"/>
                <a:ext cx="595440" cy="340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7CA75E2-3346-FA8C-9DFB-A3FBD9963FD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62854" y="1952097"/>
                  <a:ext cx="610560" cy="35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DB7FC07B-C86F-5FB9-8285-DCE93BD032D7}"/>
                  </a:ext>
                </a:extLst>
              </p14:cNvPr>
              <p14:cNvContentPartPr/>
              <p14:nvPr/>
            </p14:nvContentPartPr>
            <p14:xfrm>
              <a:off x="6927334" y="2592177"/>
              <a:ext cx="441000" cy="316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DB7FC07B-C86F-5FB9-8285-DCE93BD032D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19774" y="2584617"/>
                <a:ext cx="456120" cy="4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46A813AD-1E3F-B133-99EE-BEBC6D56CC1F}"/>
              </a:ext>
            </a:extLst>
          </p:cNvPr>
          <p:cNvGrpSpPr/>
          <p:nvPr/>
        </p:nvGrpSpPr>
        <p:grpSpPr>
          <a:xfrm>
            <a:off x="9588094" y="2340177"/>
            <a:ext cx="1270800" cy="249840"/>
            <a:chOff x="9588094" y="2340177"/>
            <a:chExt cx="1270800" cy="24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AAA96D0-7AE1-ED2D-A234-C923A88CA29D}"/>
                    </a:ext>
                  </a:extLst>
                </p14:cNvPr>
                <p14:cNvContentPartPr/>
                <p14:nvPr/>
              </p14:nvContentPartPr>
              <p14:xfrm>
                <a:off x="9588094" y="2435937"/>
                <a:ext cx="117000" cy="154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AAA96D0-7AE1-ED2D-A234-C923A88CA29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580534" y="2428377"/>
                  <a:ext cx="1321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0E1115F-BA4D-2C2C-E805-BB866B01BD40}"/>
                    </a:ext>
                  </a:extLst>
                </p14:cNvPr>
                <p14:cNvContentPartPr/>
                <p14:nvPr/>
              </p14:nvContentPartPr>
              <p14:xfrm>
                <a:off x="9754054" y="2471937"/>
                <a:ext cx="62640" cy="45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0E1115F-BA4D-2C2C-E805-BB866B01BD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746494" y="2464377"/>
                  <a:ext cx="777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7EF9EC2-3BCA-DC8A-B09C-E06A88586DEE}"/>
                    </a:ext>
                  </a:extLst>
                </p14:cNvPr>
                <p14:cNvContentPartPr/>
                <p14:nvPr/>
              </p14:nvContentPartPr>
              <p14:xfrm>
                <a:off x="9870334" y="2354217"/>
                <a:ext cx="7200" cy="163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7EF9EC2-3BCA-DC8A-B09C-E06A88586DE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862774" y="2346657"/>
                  <a:ext cx="223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A0A6644-6A4E-3C03-86CE-B6B6E5EA3AF6}"/>
                    </a:ext>
                  </a:extLst>
                </p14:cNvPr>
                <p14:cNvContentPartPr/>
                <p14:nvPr/>
              </p14:nvContentPartPr>
              <p14:xfrm>
                <a:off x="9866374" y="2482017"/>
                <a:ext cx="52920" cy="26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A0A6644-6A4E-3C03-86CE-B6B6E5EA3AF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858814" y="2474457"/>
                  <a:ext cx="680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442F9E5-1786-DE94-1F73-1080CAB5F317}"/>
                    </a:ext>
                  </a:extLst>
                </p14:cNvPr>
                <p14:cNvContentPartPr/>
                <p14:nvPr/>
              </p14:nvContentPartPr>
              <p14:xfrm>
                <a:off x="9993814" y="2464017"/>
                <a:ext cx="35640" cy="77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442F9E5-1786-DE94-1F73-1080CAB5F31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986254" y="2456457"/>
                  <a:ext cx="507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577D592-3865-8B27-7030-3B0CD159F983}"/>
                    </a:ext>
                  </a:extLst>
                </p14:cNvPr>
                <p14:cNvContentPartPr/>
                <p14:nvPr/>
              </p14:nvContentPartPr>
              <p14:xfrm>
                <a:off x="10061494" y="2503257"/>
                <a:ext cx="66960" cy="67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577D592-3865-8B27-7030-3B0CD159F98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053934" y="2495697"/>
                  <a:ext cx="82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FB036A5-85DD-92F5-6CFA-968CA74ABEB2}"/>
                    </a:ext>
                  </a:extLst>
                </p14:cNvPr>
                <p14:cNvContentPartPr/>
                <p14:nvPr/>
              </p14:nvContentPartPr>
              <p14:xfrm>
                <a:off x="10220974" y="2340897"/>
                <a:ext cx="3960" cy="110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FB036A5-85DD-92F5-6CFA-968CA74ABEB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213414" y="2333337"/>
                  <a:ext cx="190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33135CB-6DD6-DF16-B1E7-E700A0A004F9}"/>
                    </a:ext>
                  </a:extLst>
                </p14:cNvPr>
                <p14:cNvContentPartPr/>
                <p14:nvPr/>
              </p14:nvContentPartPr>
              <p14:xfrm>
                <a:off x="10267414" y="2441697"/>
                <a:ext cx="64080" cy="93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33135CB-6DD6-DF16-B1E7-E700A0A004F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259854" y="2434137"/>
                  <a:ext cx="792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F2F0D8A-AFF8-F53E-E2DF-0B31C67DAD99}"/>
                    </a:ext>
                  </a:extLst>
                </p14:cNvPr>
                <p14:cNvContentPartPr/>
                <p14:nvPr/>
              </p14:nvContentPartPr>
              <p14:xfrm>
                <a:off x="10412134" y="2426577"/>
                <a:ext cx="25920" cy="125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F2F0D8A-AFF8-F53E-E2DF-0B31C67DAD9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404574" y="2419017"/>
                  <a:ext cx="410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37D9469-5C9F-0D1A-D3E1-56D1B8411BAA}"/>
                    </a:ext>
                  </a:extLst>
                </p14:cNvPr>
                <p14:cNvContentPartPr/>
                <p14:nvPr/>
              </p14:nvContentPartPr>
              <p14:xfrm>
                <a:off x="10525894" y="2340177"/>
                <a:ext cx="100800" cy="145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37D9469-5C9F-0D1A-D3E1-56D1B8411BA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518334" y="2332617"/>
                  <a:ext cx="1159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4168570-7E4C-C0E8-EE4B-5CF8E55F0361}"/>
                    </a:ext>
                  </a:extLst>
                </p14:cNvPr>
                <p14:cNvContentPartPr/>
                <p14:nvPr/>
              </p14:nvContentPartPr>
              <p14:xfrm>
                <a:off x="10676014" y="2428377"/>
                <a:ext cx="39240" cy="57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4168570-7E4C-C0E8-EE4B-5CF8E55F036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668454" y="2420817"/>
                  <a:ext cx="543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BB41490-4B88-DB1E-C5B5-C0BABF8B9DBF}"/>
                    </a:ext>
                  </a:extLst>
                </p14:cNvPr>
                <p14:cNvContentPartPr/>
                <p14:nvPr/>
              </p14:nvContentPartPr>
              <p14:xfrm>
                <a:off x="10857094" y="2521257"/>
                <a:ext cx="1800" cy="651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BB41490-4B88-DB1E-C5B5-C0BABF8B9DB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849534" y="2513697"/>
                  <a:ext cx="16920" cy="8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593F29D8-2FD0-7AF5-3A17-592BDB3B1A1D}"/>
                  </a:ext>
                </a:extLst>
              </p14:cNvPr>
              <p14:cNvContentPartPr/>
              <p14:nvPr/>
            </p14:nvContentPartPr>
            <p14:xfrm>
              <a:off x="6515854" y="2711654"/>
              <a:ext cx="137520" cy="33408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593F29D8-2FD0-7AF5-3A17-592BDB3B1A1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508294" y="2704094"/>
                <a:ext cx="15264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9318A913-AA93-9188-403C-A8C70FD1249E}"/>
                  </a:ext>
                </a:extLst>
              </p14:cNvPr>
              <p14:cNvContentPartPr/>
              <p14:nvPr/>
            </p14:nvContentPartPr>
            <p14:xfrm>
              <a:off x="9386134" y="2746574"/>
              <a:ext cx="266400" cy="22968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9318A913-AA93-9188-403C-A8C70FD1249E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78574" y="2739014"/>
                <a:ext cx="281520" cy="24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uppo 77">
            <a:extLst>
              <a:ext uri="{FF2B5EF4-FFF2-40B4-BE49-F238E27FC236}">
                <a16:creationId xmlns:a16="http://schemas.microsoft.com/office/drawing/2014/main" id="{DBE70EA8-D41A-9943-59EC-BF113C25C196}"/>
              </a:ext>
            </a:extLst>
          </p:cNvPr>
          <p:cNvGrpSpPr/>
          <p:nvPr/>
        </p:nvGrpSpPr>
        <p:grpSpPr>
          <a:xfrm>
            <a:off x="6750214" y="5937614"/>
            <a:ext cx="1933920" cy="376920"/>
            <a:chOff x="6750214" y="5937614"/>
            <a:chExt cx="1933920" cy="3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92C1ED6-FA6C-E665-DBD6-1DF3CDD86BEF}"/>
                    </a:ext>
                  </a:extLst>
                </p14:cNvPr>
                <p14:cNvContentPartPr/>
                <p14:nvPr/>
              </p14:nvContentPartPr>
              <p14:xfrm>
                <a:off x="6750214" y="5975054"/>
                <a:ext cx="156960" cy="1641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92C1ED6-FA6C-E665-DBD6-1DF3CDD86BE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42654" y="5967494"/>
                  <a:ext cx="1720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E8197FB-A957-AC0D-E4B2-7C1B9906E9A8}"/>
                    </a:ext>
                  </a:extLst>
                </p14:cNvPr>
                <p14:cNvContentPartPr/>
                <p14:nvPr/>
              </p14:nvContentPartPr>
              <p14:xfrm>
                <a:off x="6962614" y="5989814"/>
                <a:ext cx="97200" cy="954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E8197FB-A957-AC0D-E4B2-7C1B9906E9A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955054" y="5982254"/>
                  <a:ext cx="1119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F6A1A79-737A-B9F6-8946-7A146DFC9006}"/>
                    </a:ext>
                  </a:extLst>
                </p14:cNvPr>
                <p14:cNvContentPartPr/>
                <p14:nvPr/>
              </p14:nvContentPartPr>
              <p14:xfrm>
                <a:off x="7094374" y="5998454"/>
                <a:ext cx="123120" cy="1648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F6A1A79-737A-B9F6-8946-7A146DFC900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086814" y="5990894"/>
                  <a:ext cx="1382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BD3D3E41-89AF-BB45-B3E2-2791F2236458}"/>
                    </a:ext>
                  </a:extLst>
                </p14:cNvPr>
                <p14:cNvContentPartPr/>
                <p14:nvPr/>
              </p14:nvContentPartPr>
              <p14:xfrm>
                <a:off x="7275814" y="5970374"/>
                <a:ext cx="103320" cy="234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BD3D3E41-89AF-BB45-B3E2-2791F223645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268254" y="5962814"/>
                  <a:ext cx="1180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3783D6E-19B2-2A11-B329-A99EA6969D4B}"/>
                    </a:ext>
                  </a:extLst>
                </p14:cNvPr>
                <p14:cNvContentPartPr/>
                <p14:nvPr/>
              </p14:nvContentPartPr>
              <p14:xfrm>
                <a:off x="7451134" y="5937614"/>
                <a:ext cx="16920" cy="1522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3783D6E-19B2-2A11-B329-A99EA6969D4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443574" y="5930054"/>
                  <a:ext cx="320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C0B4227-EB46-3C27-CB5C-569B6265A3B0}"/>
                    </a:ext>
                  </a:extLst>
                </p14:cNvPr>
                <p14:cNvContentPartPr/>
                <p14:nvPr/>
              </p14:nvContentPartPr>
              <p14:xfrm>
                <a:off x="7506574" y="5998094"/>
                <a:ext cx="88200" cy="1580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C0B4227-EB46-3C27-CB5C-569B6265A3B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99014" y="5990534"/>
                  <a:ext cx="1029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2731752-34BB-FAFD-7B9C-D8FD787383F5}"/>
                    </a:ext>
                  </a:extLst>
                </p14:cNvPr>
                <p14:cNvContentPartPr/>
                <p14:nvPr/>
              </p14:nvContentPartPr>
              <p14:xfrm>
                <a:off x="7650574" y="5949134"/>
                <a:ext cx="11520" cy="141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2731752-34BB-FAFD-7B9C-D8FD787383F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643014" y="5941934"/>
                  <a:ext cx="266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FAE20E1-6467-10BD-3B33-8C7E543246F1}"/>
                    </a:ext>
                  </a:extLst>
                </p14:cNvPr>
                <p14:cNvContentPartPr/>
                <p14:nvPr/>
              </p14:nvContentPartPr>
              <p14:xfrm>
                <a:off x="7659574" y="6027254"/>
                <a:ext cx="46800" cy="5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FAE20E1-6467-10BD-3B33-8C7E543246F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652014" y="6019694"/>
                  <a:ext cx="619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EE1D60A-EA0B-E70A-3B94-F88F6A79505F}"/>
                    </a:ext>
                  </a:extLst>
                </p14:cNvPr>
                <p14:cNvContentPartPr/>
                <p14:nvPr/>
              </p14:nvContentPartPr>
              <p14:xfrm>
                <a:off x="7747774" y="5995934"/>
                <a:ext cx="80640" cy="1454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EE1D60A-EA0B-E70A-3B94-F88F6A79505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40214" y="5988734"/>
                  <a:ext cx="957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4740F98-9AB8-B36B-BE4F-E312C89B12C0}"/>
                    </a:ext>
                  </a:extLst>
                </p14:cNvPr>
                <p14:cNvContentPartPr/>
                <p14:nvPr/>
              </p14:nvContentPartPr>
              <p14:xfrm>
                <a:off x="7892494" y="6008534"/>
                <a:ext cx="103680" cy="993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4740F98-9AB8-B36B-BE4F-E312C89B12C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884934" y="6000974"/>
                  <a:ext cx="1188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7EC45D3-F2FF-7CEC-7681-7B3D9654F143}"/>
                    </a:ext>
                  </a:extLst>
                </p14:cNvPr>
                <p14:cNvContentPartPr/>
                <p14:nvPr/>
              </p14:nvContentPartPr>
              <p14:xfrm>
                <a:off x="8010214" y="6035174"/>
                <a:ext cx="84240" cy="1537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7EC45D3-F2FF-7CEC-7681-7B3D9654F14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002654" y="6027974"/>
                  <a:ext cx="993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B52D275-0331-A420-65C8-7D8225CF6580}"/>
                    </a:ext>
                  </a:extLst>
                </p14:cNvPr>
                <p14:cNvContentPartPr/>
                <p14:nvPr/>
              </p14:nvContentPartPr>
              <p14:xfrm>
                <a:off x="8238814" y="6060014"/>
                <a:ext cx="79920" cy="1501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B52D275-0331-A420-65C8-7D8225CF658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231254" y="6052454"/>
                  <a:ext cx="946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7B7CD42-B1E6-8DAC-6647-C4A9065B2D26}"/>
                    </a:ext>
                  </a:extLst>
                </p14:cNvPr>
                <p14:cNvContentPartPr/>
                <p14:nvPr/>
              </p14:nvContentPartPr>
              <p14:xfrm>
                <a:off x="8389294" y="6072254"/>
                <a:ext cx="3960" cy="748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7B7CD42-B1E6-8DAC-6647-C4A9065B2D2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381734" y="6064694"/>
                  <a:ext cx="190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D9E1D6E-F20D-54D0-D98B-9B7811BC164A}"/>
                    </a:ext>
                  </a:extLst>
                </p14:cNvPr>
                <p14:cNvContentPartPr/>
                <p14:nvPr/>
              </p14:nvContentPartPr>
              <p14:xfrm>
                <a:off x="8495854" y="6117614"/>
                <a:ext cx="188280" cy="1969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D9E1D6E-F20D-54D0-D98B-9B7811BC164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488294" y="6110054"/>
                  <a:ext cx="203400" cy="212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3666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5EC26-DAEE-E06A-F09E-065BFBB03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FA7E9C-B950-C8CD-0BE6-63283CBEAAB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C6800-954D-1875-6DA6-1758D428253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444291-3D54-1F74-33BC-221DEE6B16F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E0DAAA9-D5F0-B9C5-213E-85AC190CC4E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0780F5D-6551-3FEC-2A7D-183A66309ED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734FE59-27E7-21A6-2D90-9DF3E88B953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C08E86F-8BE2-59CC-7EF4-8814C7CDA2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2DB863-3FF1-4DD6-DF94-3CD0E03B975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1508516-A287-8058-CF47-52BD5722D51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22B35EF-0C30-D75E-4589-11BFEA86BF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20E74DB-EA1E-9275-4B04-E7EE237752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A23E86C-E769-5965-A5E3-338B3E3D2C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C2BD0BF-1ABD-8C85-BE6D-E82BD56602C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016C540-DC37-5260-6B6B-B20BA5D01D2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45BCBFE-ED59-23CA-7F06-7484201AA98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98FAC00-45CA-FE7E-9886-1299D3DFEA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C822DD1-A7BD-438A-3F43-D16A1DD592B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78F7027-C0D7-2093-FFD9-55A9C3896D0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AB93C2D-9A23-14BA-4EA6-4BB197FC99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3ADB341-E3BA-229E-BF18-74236A1D34D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2CCF843-FB3D-FD8B-8B84-AF60611941C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D2E3895-511C-CA0E-163E-6AB0DA18ADE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E584176-524F-3257-9C34-C6CAADB14B9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B8A0D65-A2A5-5921-5EAB-3DE02F5986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B9F4132-C845-68E6-D9F6-149C4866BA2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D377705-FEB5-0285-4C62-1C4BC8A8645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A50D803-2EF7-4C2D-B5FB-2B9E032E595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8D317CF-01AD-AFC0-3152-DDA7E3B09BB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497FCB5-E459-05FC-4524-BCA09A1EB8E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B1D99A9-7D29-8A19-DA09-1EF284E1B95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48806C3-285C-522E-AD3D-0C550927F30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4ADF483-561F-69EF-F228-C8BEB5D8E4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1C5AD85-9E1E-B417-2782-74CADF3AC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536E11-DCD4-E722-DE66-B2FC739184A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0190FD2-0D16-E79C-2A28-0CDC14445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621D606-6837-2605-178C-65DD50820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5E8B67E-3439-4D3C-3C17-417A9DAFE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0754" y="1386862"/>
            <a:ext cx="6164746" cy="340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5DC64-5AAC-F623-5A0F-B792279E6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B0B5CB-B1F5-B4D7-49B6-12381F62DCB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34854A-F299-C16B-CEB3-22AA3B89B12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4EC2D5-B1FD-98B5-B550-4F0BF6486AE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D30A878-EB48-3989-5333-2D5969C9A0A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BBEBAF9-F9EE-2374-B865-39825436E2D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35A66B7-4F96-D5F8-6E57-265ED4C6D9B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4D93E6D-B304-258D-E99E-7AB1C482E9A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4658589-836B-299C-6E44-2F7BE670483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1E4390A-CA27-6527-15D1-D4DAB52ACC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97F9D62-CBD9-4F1B-BA9D-9113C189354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D40AB12-09D0-C436-222E-5E7DF6933F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726D697-D5F6-2CE6-FE3A-D3D9B75FA44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8FF5201-E511-B4C2-E276-19E8B133C90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63423AF-9A41-E6C3-073A-15B5E0C3FB3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B599FC8-1936-F0A1-B367-C0E1CE981F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7C2318A-3DF5-FA25-77F1-20AC2D17F3E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8719F2A-9DAA-7C9E-7FAB-9D69266B0E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EA6C6A2-F1C8-BDC7-44B2-2995199045E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13A055D-4FB1-AC95-C105-DF55850F7D4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F12AF52-9ACB-00A0-B8BC-9805B79346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7B72590-F5FC-6216-DDD8-B8BEC4A9412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8760D01-27AA-0019-8B3F-FF815B7394E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BAD1C5D-E873-0B9D-4176-6E2D6D7BF4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7A0D971-F459-CBB6-8CEB-61D852CAF64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38908BE-8F83-47B2-0827-9C939EB5FB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ABEAE00-E461-760C-5344-0B2273CB940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5BDF7F7-0C01-65A6-1B53-F5AE3E0410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0C6096-A8E1-AB82-DD0D-D253769DFF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6C80308-00E0-E38F-2680-A76F40F274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0DE3758-02C3-899B-525B-EA10E9B741F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04927B4-0DDE-C859-FE58-B296485FBEB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23917A4-C922-DFED-3D76-F149D350D5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F7CE65-C4C2-3AC7-FE09-393B3F713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4EDCFD-83F7-0A1B-00B0-C1FAAB8B153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47DBA14-961F-2240-975C-6627D7D99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85B4557-8374-9287-5F8F-857938DCF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ricevuta, schermata, Carattere&#10;&#10;Descrizione generata automaticamente">
            <a:extLst>
              <a:ext uri="{FF2B5EF4-FFF2-40B4-BE49-F238E27FC236}">
                <a16:creationId xmlns:a16="http://schemas.microsoft.com/office/drawing/2014/main" id="{3BDFAD00-CFA2-B098-8595-E561FB24B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514" y="1874919"/>
            <a:ext cx="11232531" cy="35574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1F55005-2399-527C-7EFD-662143756164}"/>
                  </a:ext>
                </a:extLst>
              </p14:cNvPr>
              <p14:cNvContentPartPr/>
              <p14:nvPr/>
            </p14:nvContentPartPr>
            <p14:xfrm>
              <a:off x="2342337" y="4985896"/>
              <a:ext cx="518400" cy="338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1F55005-2399-527C-7EFD-66214375616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38017" y="4981576"/>
                <a:ext cx="5270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B8906B8-749B-DBA9-A649-96EBEF800F75}"/>
                  </a:ext>
                </a:extLst>
              </p14:cNvPr>
              <p14:cNvContentPartPr/>
              <p14:nvPr/>
            </p14:nvContentPartPr>
            <p14:xfrm>
              <a:off x="9468214" y="4985896"/>
              <a:ext cx="1784160" cy="262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B8906B8-749B-DBA9-A649-96EBEF800F7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63894" y="4981576"/>
                <a:ext cx="179280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60710CE-3841-8FD4-5C6D-F9A0F493CECF}"/>
                  </a:ext>
                </a:extLst>
              </p14:cNvPr>
              <p14:cNvContentPartPr/>
              <p14:nvPr/>
            </p14:nvContentPartPr>
            <p14:xfrm>
              <a:off x="7783200" y="4958268"/>
              <a:ext cx="1170000" cy="450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60710CE-3841-8FD4-5C6D-F9A0F493CEC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75640" y="4950708"/>
                <a:ext cx="11851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EFEFF991-28F1-E56C-96AC-E1ABB4B01A07}"/>
                  </a:ext>
                </a:extLst>
              </p14:cNvPr>
              <p14:cNvContentPartPr/>
              <p14:nvPr/>
            </p14:nvContentPartPr>
            <p14:xfrm>
              <a:off x="2280020" y="4029108"/>
              <a:ext cx="942840" cy="518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EFEFF991-28F1-E56C-96AC-E1ABB4B01A0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75700" y="4024788"/>
                <a:ext cx="95148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C500D24-7FC9-7634-30C9-16FA848B0E28}"/>
                  </a:ext>
                </a:extLst>
              </p14:cNvPr>
              <p14:cNvContentPartPr/>
              <p14:nvPr/>
            </p14:nvContentPartPr>
            <p14:xfrm>
              <a:off x="2140700" y="4324668"/>
              <a:ext cx="1063440" cy="399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C500D24-7FC9-7634-30C9-16FA848B0E2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36380" y="4320348"/>
                <a:ext cx="107208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3FE99B6E-04A2-A02B-A55D-3BFB201F85AA}"/>
                  </a:ext>
                </a:extLst>
              </p14:cNvPr>
              <p14:cNvContentPartPr/>
              <p14:nvPr/>
            </p14:nvContentPartPr>
            <p14:xfrm>
              <a:off x="247155" y="2737092"/>
              <a:ext cx="967680" cy="6696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3FE99B6E-04A2-A02B-A55D-3BFB201F85A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9595" y="2729532"/>
                <a:ext cx="982440" cy="684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A9253D22-1A5C-2B59-3DFC-3FD7B7207F67}"/>
              </a:ext>
            </a:extLst>
          </p:cNvPr>
          <p:cNvGrpSpPr/>
          <p:nvPr/>
        </p:nvGrpSpPr>
        <p:grpSpPr>
          <a:xfrm>
            <a:off x="6621694" y="2821351"/>
            <a:ext cx="1022760" cy="523080"/>
            <a:chOff x="6621694" y="2821351"/>
            <a:chExt cx="1022760" cy="52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0219508-1C63-D1A1-C3ED-BDDBAAF3AE4E}"/>
                    </a:ext>
                  </a:extLst>
                </p14:cNvPr>
                <p14:cNvContentPartPr/>
                <p14:nvPr/>
              </p14:nvContentPartPr>
              <p14:xfrm>
                <a:off x="6787294" y="2841511"/>
                <a:ext cx="29160" cy="460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0219508-1C63-D1A1-C3ED-BDDBAAF3AE4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79734" y="2833951"/>
                  <a:ext cx="44280" cy="47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E16D162-2C56-E92A-7F1F-AD95EFD2809A}"/>
                    </a:ext>
                  </a:extLst>
                </p14:cNvPr>
                <p14:cNvContentPartPr/>
                <p14:nvPr/>
              </p14:nvContentPartPr>
              <p14:xfrm>
                <a:off x="6621694" y="2821351"/>
                <a:ext cx="1022760" cy="523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E16D162-2C56-E92A-7F1F-AD95EFD2809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614134" y="2814151"/>
                  <a:ext cx="1037520" cy="53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15EB2E3-55DE-3B6D-B895-394113138565}"/>
                    </a:ext>
                  </a:extLst>
                </p14:cNvPr>
                <p14:cNvContentPartPr/>
                <p14:nvPr/>
              </p14:nvContentPartPr>
              <p14:xfrm>
                <a:off x="6893603" y="3125587"/>
                <a:ext cx="650520" cy="96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15EB2E3-55DE-3B6D-B895-39411313856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89283" y="3121267"/>
                  <a:ext cx="659160" cy="105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8722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7452E-E0B7-3F71-94B8-2851D3308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949C66-551A-14E8-00E4-3AE5477A07E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594DB6-1CB9-5268-EEC2-5422BDD5121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71A187-86EB-72D6-D0FD-3BA1A6E83BB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2B14148-8F01-1ECD-977B-3313944FEEA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F5B9CC3-9ED7-4F6C-3E30-7B12E09B91F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23AEBFE-89C5-B571-8380-2BC55B2FF12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725ED05-439B-9481-724B-4334D6795F5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CCA7F03-E4FB-A4AF-E171-8578E2187F9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129C7DE-B5D2-A211-349E-8401637EF0C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D1F8EE5-405F-D7F2-AAD9-9229BA27AB5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5E59CCF-3993-0658-6697-5D64AB61740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A689135-F6CF-B2BB-648F-C73CE25DBB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4045D27-C2B0-AFFD-C5BB-5E6418D2F29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3A3014B-6B52-7DE4-E8F2-7100053EDBE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3F4FB15-55F6-FE6D-FAB2-E18DC601622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071FED1-0BE1-1A0B-6B12-DE7ABFF5147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D407284-DF23-29E1-6BD2-D14F8DD4C0B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D60C08D-4E76-0E02-0AED-FC1630D7E0E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7444D55-A900-3C33-9B2A-4BB4137CF39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C9160A8-8CD2-D945-0D20-A6DFE2CBEE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43B7A72-AC4D-9024-B60B-2B184F0E446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625A981-BBA2-C706-BE35-3F3F3DCF1ED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C9BA94E-0428-D248-FAA7-2327B31D5D7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C1BC447-7370-5EDC-D638-209959AF95D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BCA6A82-3D07-5D21-DADD-BC9E537C3A3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0333B50-3E1E-D48E-25E2-AC63F8709B6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C157AA2-E452-018A-1A93-15E2324679B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BF13A93-3FEF-9375-9AE4-2DAC18A5464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96CDFB6-CB60-9555-CDCE-38B81A735CF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44CC5D4-FD62-3D09-06D0-4D0178CA036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801BC53-5805-BB8A-44C1-9E3C8323DC5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4461B39-0CD4-9AD5-A387-81E6EAFAF6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6CB5B05-5DF2-414A-D8B4-58D7E3354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7181664-1E84-4A87-FAAD-1A2811052FC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B7E88D2-9D2D-A8E3-61CC-6A52C043B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B81B955-6817-9BA1-D40E-C6D424F1F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3CE622E3-403F-2043-A899-009D50C9C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74" y="1886205"/>
            <a:ext cx="5995307" cy="4397613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AF34BA7-271B-7761-BEAF-80C573AF82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34" b="86835"/>
          <a:stretch/>
        </p:blipFill>
        <p:spPr>
          <a:xfrm>
            <a:off x="3251737" y="459322"/>
            <a:ext cx="6130201" cy="7923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249A9883-AA53-ED54-2BC5-4F39044658A3}"/>
                  </a:ext>
                </a:extLst>
              </p14:cNvPr>
              <p14:cNvContentPartPr/>
              <p14:nvPr/>
            </p14:nvContentPartPr>
            <p14:xfrm>
              <a:off x="4913164" y="530963"/>
              <a:ext cx="2590920" cy="8924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249A9883-AA53-ED54-2BC5-4F39044658A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05604" y="523403"/>
                <a:ext cx="2606040" cy="90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AF735A5F-0E7F-4465-97DF-1038FA3A18C7}"/>
              </a:ext>
            </a:extLst>
          </p:cNvPr>
          <p:cNvGrpSpPr/>
          <p:nvPr/>
        </p:nvGrpSpPr>
        <p:grpSpPr>
          <a:xfrm>
            <a:off x="2952604" y="2319443"/>
            <a:ext cx="556560" cy="1701000"/>
            <a:chOff x="2952604" y="2319443"/>
            <a:chExt cx="556560" cy="170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0C44553-FE32-0FB7-CA1D-7C44132E6A39}"/>
                    </a:ext>
                  </a:extLst>
                </p14:cNvPr>
                <p14:cNvContentPartPr/>
                <p14:nvPr/>
              </p14:nvContentPartPr>
              <p14:xfrm>
                <a:off x="3249604" y="2478203"/>
                <a:ext cx="84960" cy="263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0C44553-FE32-0FB7-CA1D-7C44132E6A3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42044" y="2470643"/>
                  <a:ext cx="10008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60A7386-8D15-495E-C4B2-F924EA8663EC}"/>
                    </a:ext>
                  </a:extLst>
                </p14:cNvPr>
                <p14:cNvContentPartPr/>
                <p14:nvPr/>
              </p14:nvContentPartPr>
              <p14:xfrm>
                <a:off x="3156364" y="2319443"/>
                <a:ext cx="307080" cy="466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60A7386-8D15-495E-C4B2-F924EA8663E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48804" y="2311883"/>
                  <a:ext cx="321840" cy="48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3A880C6-EB9A-F1C8-85ED-CA76837A20FD}"/>
                    </a:ext>
                  </a:extLst>
                </p14:cNvPr>
                <p14:cNvContentPartPr/>
                <p14:nvPr/>
              </p14:nvContentPartPr>
              <p14:xfrm>
                <a:off x="3161044" y="3074003"/>
                <a:ext cx="213120" cy="285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3A880C6-EB9A-F1C8-85ED-CA76837A20F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53484" y="3066443"/>
                  <a:ext cx="2282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755677A-D67D-CAD1-89BE-0887D1D65340}"/>
                    </a:ext>
                  </a:extLst>
                </p14:cNvPr>
                <p14:cNvContentPartPr/>
                <p14:nvPr/>
              </p14:nvContentPartPr>
              <p14:xfrm>
                <a:off x="3059164" y="2939363"/>
                <a:ext cx="450000" cy="532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755677A-D67D-CAD1-89BE-0887D1D653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51604" y="2931803"/>
                  <a:ext cx="465120" cy="54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ECAF1C6-160B-D02C-673C-46C2877B6B2F}"/>
                    </a:ext>
                  </a:extLst>
                </p14:cNvPr>
                <p14:cNvContentPartPr/>
                <p14:nvPr/>
              </p14:nvContentPartPr>
              <p14:xfrm>
                <a:off x="3074284" y="3659723"/>
                <a:ext cx="204840" cy="270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ECAF1C6-160B-D02C-673C-46C2877B6B2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66724" y="3652163"/>
                  <a:ext cx="2199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B24C74B-6DCB-88D2-5283-C1BC1C3499FE}"/>
                    </a:ext>
                  </a:extLst>
                </p14:cNvPr>
                <p14:cNvContentPartPr/>
                <p14:nvPr/>
              </p14:nvContentPartPr>
              <p14:xfrm>
                <a:off x="2952604" y="3360203"/>
                <a:ext cx="512280" cy="660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B24C74B-6DCB-88D2-5283-C1BC1C3499F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45044" y="3352643"/>
                  <a:ext cx="527400" cy="67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248EFC89-FFDD-C811-B481-79CD5CD23FE9}"/>
                  </a:ext>
                </a:extLst>
              </p14:cNvPr>
              <p14:cNvContentPartPr/>
              <p14:nvPr/>
            </p14:nvContentPartPr>
            <p14:xfrm>
              <a:off x="7576084" y="2809763"/>
              <a:ext cx="900360" cy="4860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248EFC89-FFDD-C811-B481-79CD5CD23FE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568524" y="2802203"/>
                <a:ext cx="91548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E6DF0D28-E029-B2B8-B495-1F4A5E8135B5}"/>
                  </a:ext>
                </a:extLst>
              </p14:cNvPr>
              <p14:cNvContentPartPr/>
              <p14:nvPr/>
            </p14:nvContentPartPr>
            <p14:xfrm>
              <a:off x="5357044" y="3369563"/>
              <a:ext cx="659880" cy="6336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E6DF0D28-E029-B2B8-B495-1F4A5E8135B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349484" y="3362003"/>
                <a:ext cx="67500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92BF1004-B42A-78F2-E2D0-CFE4ADB3D1C9}"/>
                  </a:ext>
                </a:extLst>
              </p14:cNvPr>
              <p14:cNvContentPartPr/>
              <p14:nvPr/>
            </p14:nvContentPartPr>
            <p14:xfrm>
              <a:off x="4322044" y="3895163"/>
              <a:ext cx="548280" cy="14472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92BF1004-B42A-78F2-E2D0-CFE4ADB3D1C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14484" y="3887603"/>
                <a:ext cx="563400" cy="15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99B93877-0CE6-0ED2-6C5B-4839432EFC05}"/>
              </a:ext>
            </a:extLst>
          </p:cNvPr>
          <p:cNvGrpSpPr/>
          <p:nvPr/>
        </p:nvGrpSpPr>
        <p:grpSpPr>
          <a:xfrm>
            <a:off x="7563844" y="5136633"/>
            <a:ext cx="781560" cy="373680"/>
            <a:chOff x="7563844" y="5136633"/>
            <a:chExt cx="781560" cy="37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36E4333-BEDC-C005-6652-CD56C9615384}"/>
                    </a:ext>
                  </a:extLst>
                </p14:cNvPr>
                <p14:cNvContentPartPr/>
                <p14:nvPr/>
              </p14:nvContentPartPr>
              <p14:xfrm>
                <a:off x="7913404" y="5198193"/>
                <a:ext cx="190440" cy="217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36E4333-BEDC-C005-6652-CD56C961538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05844" y="5190633"/>
                  <a:ext cx="20556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C316EB3-5283-26C8-EFE8-EC8B1F65AD34}"/>
                    </a:ext>
                  </a:extLst>
                </p14:cNvPr>
                <p14:cNvContentPartPr/>
                <p14:nvPr/>
              </p14:nvContentPartPr>
              <p14:xfrm>
                <a:off x="8127604" y="5234913"/>
                <a:ext cx="102960" cy="277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C316EB3-5283-26C8-EFE8-EC8B1F65AD3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120044" y="5227353"/>
                  <a:ext cx="118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F982FBB-CF56-24A5-B60D-C9CEF4D9D44E}"/>
                    </a:ext>
                  </a:extLst>
                </p14:cNvPr>
                <p14:cNvContentPartPr/>
                <p14:nvPr/>
              </p14:nvContentPartPr>
              <p14:xfrm>
                <a:off x="8182324" y="5136633"/>
                <a:ext cx="67680" cy="2606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F982FBB-CF56-24A5-B60D-C9CEF4D9D44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174764" y="5129073"/>
                  <a:ext cx="828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05355A5-1FFB-9E4B-7E00-20FD2562C7C2}"/>
                    </a:ext>
                  </a:extLst>
                </p14:cNvPr>
                <p14:cNvContentPartPr/>
                <p14:nvPr/>
              </p14:nvContentPartPr>
              <p14:xfrm>
                <a:off x="8302924" y="5175513"/>
                <a:ext cx="42480" cy="334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05355A5-1FFB-9E4B-7E00-20FD2562C7C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95364" y="5167953"/>
                  <a:ext cx="5760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5229698-021B-2BD6-9FC5-7F06EA81AC9A}"/>
                    </a:ext>
                  </a:extLst>
                </p14:cNvPr>
                <p14:cNvContentPartPr/>
                <p14:nvPr/>
              </p14:nvContentPartPr>
              <p14:xfrm>
                <a:off x="7563844" y="5142033"/>
                <a:ext cx="162360" cy="410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5229698-021B-2BD6-9FC5-7F06EA81AC9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556284" y="5134473"/>
                  <a:ext cx="1774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B13F228-D549-86B9-36C3-ECCCA4649C95}"/>
                    </a:ext>
                  </a:extLst>
                </p14:cNvPr>
                <p14:cNvContentPartPr/>
                <p14:nvPr/>
              </p14:nvContentPartPr>
              <p14:xfrm>
                <a:off x="7581844" y="5186673"/>
                <a:ext cx="62640" cy="87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B13F228-D549-86B9-36C3-ECCCA4649C9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74284" y="5179113"/>
                  <a:ext cx="777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1E1DF66-36E9-F9B5-19A1-771D536F9312}"/>
                    </a:ext>
                  </a:extLst>
                </p14:cNvPr>
                <p14:cNvContentPartPr/>
                <p14:nvPr/>
              </p14:nvContentPartPr>
              <p14:xfrm>
                <a:off x="7659244" y="5152833"/>
                <a:ext cx="57960" cy="105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1E1DF66-36E9-F9B5-19A1-771D536F931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651684" y="5145633"/>
                  <a:ext cx="730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C35DC64-EA6F-5129-C7AE-6CA37D635119}"/>
                    </a:ext>
                  </a:extLst>
                </p14:cNvPr>
                <p14:cNvContentPartPr/>
                <p14:nvPr/>
              </p14:nvContentPartPr>
              <p14:xfrm>
                <a:off x="7782004" y="5145993"/>
                <a:ext cx="43200" cy="986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C35DC64-EA6F-5129-C7AE-6CA37D63511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774444" y="5138433"/>
                  <a:ext cx="579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84EDADA-DEED-8D76-EBFB-5E0819642FF5}"/>
                    </a:ext>
                  </a:extLst>
                </p14:cNvPr>
                <p14:cNvContentPartPr/>
                <p14:nvPr/>
              </p14:nvContentPartPr>
              <p14:xfrm>
                <a:off x="7602364" y="5313033"/>
                <a:ext cx="111960" cy="1555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84EDADA-DEED-8D76-EBFB-5E0819642FF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94804" y="5305473"/>
                  <a:ext cx="1270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1F5B087-140B-A115-5159-BFF7975BF67F}"/>
                    </a:ext>
                  </a:extLst>
                </p14:cNvPr>
                <p14:cNvContentPartPr/>
                <p14:nvPr/>
              </p14:nvContentPartPr>
              <p14:xfrm>
                <a:off x="7644484" y="5304393"/>
                <a:ext cx="113400" cy="410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1F5B087-140B-A115-5159-BFF7975BF67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636924" y="5296833"/>
                  <a:ext cx="12852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9610B8D6-FDA8-83AF-CB93-AD63CCFDC764}"/>
                  </a:ext>
                </a:extLst>
              </p14:cNvPr>
              <p14:cNvContentPartPr/>
              <p14:nvPr/>
            </p14:nvContentPartPr>
            <p14:xfrm>
              <a:off x="6084244" y="5549193"/>
              <a:ext cx="450360" cy="1440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9610B8D6-FDA8-83AF-CB93-AD63CCFDC76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076684" y="5541633"/>
                <a:ext cx="46548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FA33F915-0EC7-3F2C-EE82-608519C7C5E8}"/>
                  </a:ext>
                </a:extLst>
              </p14:cNvPr>
              <p14:cNvContentPartPr/>
              <p14:nvPr/>
            </p14:nvContentPartPr>
            <p14:xfrm>
              <a:off x="5186764" y="3920913"/>
              <a:ext cx="1205280" cy="12456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FA33F915-0EC7-3F2C-EE82-608519C7C5E8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179204" y="3913353"/>
                <a:ext cx="1220400" cy="13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uppo 72">
            <a:extLst>
              <a:ext uri="{FF2B5EF4-FFF2-40B4-BE49-F238E27FC236}">
                <a16:creationId xmlns:a16="http://schemas.microsoft.com/office/drawing/2014/main" id="{77845F53-E050-38EC-5001-36B60DE8FEF7}"/>
              </a:ext>
            </a:extLst>
          </p:cNvPr>
          <p:cNvGrpSpPr/>
          <p:nvPr/>
        </p:nvGrpSpPr>
        <p:grpSpPr>
          <a:xfrm>
            <a:off x="6294338" y="6193751"/>
            <a:ext cx="309960" cy="408240"/>
            <a:chOff x="6294338" y="6193751"/>
            <a:chExt cx="309960" cy="40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E240EFB-08DA-0136-4F70-A78424FDE915}"/>
                    </a:ext>
                  </a:extLst>
                </p14:cNvPr>
                <p14:cNvContentPartPr/>
                <p14:nvPr/>
              </p14:nvContentPartPr>
              <p14:xfrm>
                <a:off x="6294338" y="6198431"/>
                <a:ext cx="105120" cy="2732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E240EFB-08DA-0136-4F70-A78424FDE91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286778" y="6190871"/>
                  <a:ext cx="1202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EFEDE8D-D33F-CF0A-C361-CB7A93682272}"/>
                    </a:ext>
                  </a:extLst>
                </p14:cNvPr>
                <p14:cNvContentPartPr/>
                <p14:nvPr/>
              </p14:nvContentPartPr>
              <p14:xfrm>
                <a:off x="6329258" y="6314711"/>
                <a:ext cx="123120" cy="799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EFEDE8D-D33F-CF0A-C361-CB7A9368227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321698" y="6307151"/>
                  <a:ext cx="138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9C9D0B8-850A-5356-B662-32D256852A4D}"/>
                    </a:ext>
                  </a:extLst>
                </p14:cNvPr>
                <p14:cNvContentPartPr/>
                <p14:nvPr/>
              </p14:nvContentPartPr>
              <p14:xfrm>
                <a:off x="6482978" y="6297431"/>
                <a:ext cx="78480" cy="65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9C9D0B8-850A-5356-B662-32D256852A4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475418" y="6289871"/>
                  <a:ext cx="932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C38E1D1-8D11-F913-23E3-0A5AC01AE2A0}"/>
                    </a:ext>
                  </a:extLst>
                </p14:cNvPr>
                <p14:cNvContentPartPr/>
                <p14:nvPr/>
              </p14:nvContentPartPr>
              <p14:xfrm>
                <a:off x="6570098" y="6193751"/>
                <a:ext cx="34200" cy="4082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C38E1D1-8D11-F913-23E3-0A5AC01AE2A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562538" y="6186191"/>
                  <a:ext cx="49320" cy="42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D6E7076C-EDF4-39D7-CB2B-84A2135E3C6F}"/>
              </a:ext>
            </a:extLst>
          </p:cNvPr>
          <p:cNvGrpSpPr/>
          <p:nvPr/>
        </p:nvGrpSpPr>
        <p:grpSpPr>
          <a:xfrm>
            <a:off x="6979930" y="3554166"/>
            <a:ext cx="1082880" cy="451080"/>
            <a:chOff x="6979930" y="3554166"/>
            <a:chExt cx="1082880" cy="45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FFC5DDD-7324-32EF-D866-7C4A3A580901}"/>
                    </a:ext>
                  </a:extLst>
                </p14:cNvPr>
                <p14:cNvContentPartPr/>
                <p14:nvPr/>
              </p14:nvContentPartPr>
              <p14:xfrm>
                <a:off x="6979930" y="3589806"/>
                <a:ext cx="262080" cy="4039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FFC5DDD-7324-32EF-D866-7C4A3A58090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972370" y="3582246"/>
                  <a:ext cx="27720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FE0AA51-EF90-3541-9C88-00EBDE66D549}"/>
                    </a:ext>
                  </a:extLst>
                </p14:cNvPr>
                <p14:cNvContentPartPr/>
                <p14:nvPr/>
              </p14:nvContentPartPr>
              <p14:xfrm>
                <a:off x="7327330" y="3567486"/>
                <a:ext cx="139680" cy="4377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FE0AA51-EF90-3541-9C88-00EBDE66D54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320130" y="3559926"/>
                  <a:ext cx="15480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0D89D56-46C0-8360-130B-14A0AEF6F3BE}"/>
                    </a:ext>
                  </a:extLst>
                </p14:cNvPr>
                <p14:cNvContentPartPr/>
                <p14:nvPr/>
              </p14:nvContentPartPr>
              <p14:xfrm>
                <a:off x="7327330" y="3977166"/>
                <a:ext cx="360" cy="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0D89D56-46C0-8360-130B-14A0AEF6F3B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320130" y="396960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0643E74A-F14B-7F9F-F603-1E83A11E2FA0}"/>
                    </a:ext>
                  </a:extLst>
                </p14:cNvPr>
                <p14:cNvContentPartPr/>
                <p14:nvPr/>
              </p14:nvContentPartPr>
              <p14:xfrm>
                <a:off x="7327330" y="3977166"/>
                <a:ext cx="360" cy="3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0643E74A-F14B-7F9F-F603-1E83A11E2FA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320130" y="396960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2D71FA7-E03F-E0FE-B5EA-080CABD2EEC3}"/>
                    </a:ext>
                  </a:extLst>
                </p14:cNvPr>
                <p14:cNvContentPartPr/>
                <p14:nvPr/>
              </p14:nvContentPartPr>
              <p14:xfrm>
                <a:off x="7563490" y="3554166"/>
                <a:ext cx="353880" cy="399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2D71FA7-E03F-E0FE-B5EA-080CABD2EEC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555930" y="3546606"/>
                  <a:ext cx="36900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E442447-2C7B-D5FD-6664-813691C28752}"/>
                    </a:ext>
                  </a:extLst>
                </p14:cNvPr>
                <p14:cNvContentPartPr/>
                <p14:nvPr/>
              </p14:nvContentPartPr>
              <p14:xfrm>
                <a:off x="7940770" y="3612846"/>
                <a:ext cx="122040" cy="220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E442447-2C7B-D5FD-6664-813691C2875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933210" y="3605286"/>
                  <a:ext cx="1368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406613C-9525-55EC-EF78-19AA97DA72B9}"/>
                    </a:ext>
                  </a:extLst>
                </p14:cNvPr>
                <p14:cNvContentPartPr/>
                <p14:nvPr/>
              </p14:nvContentPartPr>
              <p14:xfrm>
                <a:off x="7257490" y="3768726"/>
                <a:ext cx="373320" cy="968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406613C-9525-55EC-EF78-19AA97DA72B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249930" y="3761166"/>
                  <a:ext cx="388440" cy="111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2EED2745-D2DE-6227-56B3-F3742909F2A1}"/>
                  </a:ext>
                </a:extLst>
              </p14:cNvPr>
              <p14:cNvContentPartPr/>
              <p14:nvPr/>
            </p14:nvContentPartPr>
            <p14:xfrm>
              <a:off x="7683730" y="6005406"/>
              <a:ext cx="653040" cy="5976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2EED2745-D2DE-6227-56B3-F3742909F2A1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676170" y="5997846"/>
                <a:ext cx="66816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9E01D8F3-70C1-9EC5-FF7A-CB6F78D9DAB7}"/>
                  </a:ext>
                </a:extLst>
              </p14:cNvPr>
              <p14:cNvContentPartPr/>
              <p14:nvPr/>
            </p14:nvContentPartPr>
            <p14:xfrm>
              <a:off x="3797170" y="6053646"/>
              <a:ext cx="170280" cy="5940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9E01D8F3-70C1-9EC5-FF7A-CB6F78D9DAB7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789610" y="6046086"/>
                <a:ext cx="185400" cy="7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232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1E286-AF18-FED8-1900-095B3D6D2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3B2FD0-1B5A-7568-9EA1-CA076DC2403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1BFB79-F203-6A3C-23AB-EEACC00E486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EFDA21-F2C0-AFFE-97E4-2373E5DE545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EEB15A3-785C-3E07-372C-647C15EBED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7177979-B710-E1C5-5B72-3E3D1BF20A3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7D4CD6-6707-FBE4-8DE5-3653614AB6F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A9E537C-EFC3-FA50-1875-3A29C205D0B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D01C920-B957-4AC6-0EAA-B1B28F6CFBD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BCC1D43-9EA2-E84F-55C5-0D714CCFAB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0CB7D90-28F9-C014-5C7D-1CB69FA1995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83F608C-0437-36A2-DAE2-9C26E18AD8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4D6DFF5-A775-4E9F-6543-6A3C498CA8D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B77AA0F-0CFA-9D96-4CC9-ACFED354B0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D692219-F1CD-FF4E-B248-550410AC6E3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ACA9229-917A-C5A9-1A7D-97090A997B9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95AB0AE-BDF4-C6A0-6F62-1D8043FD121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FC66AC6-16E7-84BA-CB4C-DD5BD804DA5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04FFFC2-161B-A571-FD98-75A70995E89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CA7D399-3315-2957-47C0-5E1BD4340EB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1BFCB49-8506-B0C0-576F-AFEFE623A2B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7172A51-0867-18BF-C40D-6FECB7679FE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F400C9-5D2C-ADAA-98C1-F8AD0D3450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FF79157-F7C9-5D8E-6FCB-34D9DFBD348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C2F57D6-56FA-68C0-3B12-5F4EA85DFD6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2B04B15-282D-B585-CB29-F77954C1FEB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07FF75C-858D-762C-B749-C5567306AF0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58868C2-5272-9DE7-A044-626DED09797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74D3DC4-DE1C-0766-E92D-91B406619CD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760FBF0-13C4-9B32-79F9-B5E5EDA284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8528197-39B3-E9CE-0D1A-3217C09938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1D0392A-4A9A-C272-3792-354DBA8A64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A02AB8F-5870-384C-19C8-19A582B543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475D6E-E72A-108E-E6F6-10A0D9C48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BC418C2-2BD4-3D74-E6F2-C9F9116AC9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5008B8-A5DB-CFB3-75BC-3A6D57C31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5ADF83-420B-5F0A-1822-04058695B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F3C2E7E-6945-6BA5-3664-2152D3EAD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150" y="1028700"/>
            <a:ext cx="4965700" cy="4800600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BD217BD3-CED4-E676-18AB-B95C30BC55A5}"/>
              </a:ext>
            </a:extLst>
          </p:cNvPr>
          <p:cNvGrpSpPr/>
          <p:nvPr/>
        </p:nvGrpSpPr>
        <p:grpSpPr>
          <a:xfrm>
            <a:off x="3335128" y="675761"/>
            <a:ext cx="295920" cy="356400"/>
            <a:chOff x="3335128" y="675761"/>
            <a:chExt cx="295920" cy="3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AA64599-3BB7-D4E5-C3AE-8CD8F089E550}"/>
                    </a:ext>
                  </a:extLst>
                </p14:cNvPr>
                <p14:cNvContentPartPr/>
                <p14:nvPr/>
              </p14:nvContentPartPr>
              <p14:xfrm>
                <a:off x="3348808" y="675761"/>
                <a:ext cx="210240" cy="224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AA64599-3BB7-D4E5-C3AE-8CD8F089E55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41248" y="668561"/>
                  <a:ext cx="2253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C8C98F1-EDDD-CDD1-46EB-05B33DC3129A}"/>
                    </a:ext>
                  </a:extLst>
                </p14:cNvPr>
                <p14:cNvContentPartPr/>
                <p14:nvPr/>
              </p14:nvContentPartPr>
              <p14:xfrm>
                <a:off x="3444568" y="903281"/>
                <a:ext cx="2520" cy="73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C8C98F1-EDDD-CDD1-46EB-05B33DC3129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37008" y="895721"/>
                  <a:ext cx="17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F04A206-7FAB-D192-AF62-A8B1A7DF9088}"/>
                    </a:ext>
                  </a:extLst>
                </p14:cNvPr>
                <p14:cNvContentPartPr/>
                <p14:nvPr/>
              </p14:nvContentPartPr>
              <p14:xfrm>
                <a:off x="3335128" y="961601"/>
                <a:ext cx="295920" cy="70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F04A206-7FAB-D192-AF62-A8B1A7DF908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327568" y="954041"/>
                  <a:ext cx="31104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F7AB951E-5DD2-1612-5673-054B8606E67A}"/>
              </a:ext>
            </a:extLst>
          </p:cNvPr>
          <p:cNvGrpSpPr/>
          <p:nvPr/>
        </p:nvGrpSpPr>
        <p:grpSpPr>
          <a:xfrm>
            <a:off x="4169248" y="669281"/>
            <a:ext cx="619200" cy="192240"/>
            <a:chOff x="4169248" y="669281"/>
            <a:chExt cx="61920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F76F7A7-7D7C-ECCC-CB34-DF4696ED2516}"/>
                    </a:ext>
                  </a:extLst>
                </p14:cNvPr>
                <p14:cNvContentPartPr/>
                <p14:nvPr/>
              </p14:nvContentPartPr>
              <p14:xfrm>
                <a:off x="4169248" y="669281"/>
                <a:ext cx="223920" cy="192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F76F7A7-7D7C-ECCC-CB34-DF4696ED251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61688" y="661721"/>
                  <a:ext cx="2390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A7EE641-DE73-6ABC-A334-D98179A9E08B}"/>
                    </a:ext>
                  </a:extLst>
                </p14:cNvPr>
                <p14:cNvContentPartPr/>
                <p14:nvPr/>
              </p14:nvContentPartPr>
              <p14:xfrm>
                <a:off x="4426288" y="712481"/>
                <a:ext cx="174600" cy="128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A7EE641-DE73-6ABC-A334-D98179A9E08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418728" y="704921"/>
                  <a:ext cx="1893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7A22CC8-77C7-8964-5EF2-918EE3805379}"/>
                    </a:ext>
                  </a:extLst>
                </p14:cNvPr>
                <p14:cNvContentPartPr/>
                <p14:nvPr/>
              </p14:nvContentPartPr>
              <p14:xfrm>
                <a:off x="4671088" y="714641"/>
                <a:ext cx="117360" cy="117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7A22CC8-77C7-8964-5EF2-918EE380537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63528" y="707441"/>
                  <a:ext cx="13248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A5CA09A1-F8CA-A217-9104-AFBEDBEAF92D}"/>
              </a:ext>
            </a:extLst>
          </p:cNvPr>
          <p:cNvGrpSpPr/>
          <p:nvPr/>
        </p:nvGrpSpPr>
        <p:grpSpPr>
          <a:xfrm>
            <a:off x="2653648" y="1284161"/>
            <a:ext cx="340560" cy="296640"/>
            <a:chOff x="2653648" y="1284161"/>
            <a:chExt cx="340560" cy="29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94E1D26-0F47-B512-168F-AAE617EEC0AD}"/>
                    </a:ext>
                  </a:extLst>
                </p14:cNvPr>
                <p14:cNvContentPartPr/>
                <p14:nvPr/>
              </p14:nvContentPartPr>
              <p14:xfrm>
                <a:off x="2721328" y="1284161"/>
                <a:ext cx="264960" cy="177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94E1D26-0F47-B512-168F-AAE617EEC0A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13768" y="1276601"/>
                  <a:ext cx="2800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361F794-5156-79CF-026D-9F659F196506}"/>
                    </a:ext>
                  </a:extLst>
                </p14:cNvPr>
                <p14:cNvContentPartPr/>
                <p14:nvPr/>
              </p14:nvContentPartPr>
              <p14:xfrm>
                <a:off x="2653648" y="1485401"/>
                <a:ext cx="340560" cy="95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361F794-5156-79CF-026D-9F659F19650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646088" y="1477841"/>
                  <a:ext cx="35532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C429CE26-F895-33C5-AACB-85F8AA445971}"/>
              </a:ext>
            </a:extLst>
          </p:cNvPr>
          <p:cNvGrpSpPr/>
          <p:nvPr/>
        </p:nvGrpSpPr>
        <p:grpSpPr>
          <a:xfrm>
            <a:off x="3287608" y="1210001"/>
            <a:ext cx="262800" cy="343080"/>
            <a:chOff x="3287608" y="1210001"/>
            <a:chExt cx="262800" cy="34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869FF57-4748-A7CD-E936-70030DEE9039}"/>
                    </a:ext>
                  </a:extLst>
                </p14:cNvPr>
                <p14:cNvContentPartPr/>
                <p14:nvPr/>
              </p14:nvContentPartPr>
              <p14:xfrm>
                <a:off x="3287608" y="1210001"/>
                <a:ext cx="164880" cy="215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869FF57-4748-A7CD-E936-70030DEE903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280048" y="1202441"/>
                  <a:ext cx="1800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83B9691-8FC1-13A3-3D2D-FF46A011F437}"/>
                    </a:ext>
                  </a:extLst>
                </p14:cNvPr>
                <p14:cNvContentPartPr/>
                <p14:nvPr/>
              </p14:nvContentPartPr>
              <p14:xfrm>
                <a:off x="3446728" y="1413401"/>
                <a:ext cx="6120" cy="69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83B9691-8FC1-13A3-3D2D-FF46A011F43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39168" y="1406201"/>
                  <a:ext cx="212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7104E0A-56F8-A212-D470-E9F3D7557394}"/>
                    </a:ext>
                  </a:extLst>
                </p14:cNvPr>
                <p14:cNvContentPartPr/>
                <p14:nvPr/>
              </p14:nvContentPartPr>
              <p14:xfrm>
                <a:off x="3327928" y="1477121"/>
                <a:ext cx="222480" cy="75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7104E0A-56F8-A212-D470-E9F3D755739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20368" y="1469561"/>
                  <a:ext cx="23760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2182F227-7DF2-234B-4F33-CA270F661777}"/>
              </a:ext>
            </a:extLst>
          </p:cNvPr>
          <p:cNvGrpSpPr/>
          <p:nvPr/>
        </p:nvGrpSpPr>
        <p:grpSpPr>
          <a:xfrm>
            <a:off x="4009408" y="1207121"/>
            <a:ext cx="730440" cy="210600"/>
            <a:chOff x="4009408" y="1207121"/>
            <a:chExt cx="730440" cy="21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030BEA1-938B-CFE4-9298-64555E6018D4}"/>
                    </a:ext>
                  </a:extLst>
                </p14:cNvPr>
                <p14:cNvContentPartPr/>
                <p14:nvPr/>
              </p14:nvContentPartPr>
              <p14:xfrm>
                <a:off x="4009408" y="1207121"/>
                <a:ext cx="200880" cy="182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030BEA1-938B-CFE4-9298-64555E6018D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02208" y="1199561"/>
                  <a:ext cx="2160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51AEA58-DEDD-B29B-916D-E5229CE4E73F}"/>
                    </a:ext>
                  </a:extLst>
                </p14:cNvPr>
                <p14:cNvContentPartPr/>
                <p14:nvPr/>
              </p14:nvContentPartPr>
              <p14:xfrm>
                <a:off x="4256008" y="1279481"/>
                <a:ext cx="101160" cy="98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51AEA58-DEDD-B29B-916D-E5229CE4E73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248448" y="1271921"/>
                  <a:ext cx="1162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8C1DA86-748F-8C97-9F14-49B96DE4F310}"/>
                    </a:ext>
                  </a:extLst>
                </p14:cNvPr>
                <p14:cNvContentPartPr/>
                <p14:nvPr/>
              </p14:nvContentPartPr>
              <p14:xfrm>
                <a:off x="4421608" y="1240601"/>
                <a:ext cx="172800" cy="145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8C1DA86-748F-8C97-9F14-49B96DE4F31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414048" y="1233041"/>
                  <a:ext cx="1879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25C83FB-4FB9-2AAE-4580-4686B24FEB43}"/>
                    </a:ext>
                  </a:extLst>
                </p14:cNvPr>
                <p14:cNvContentPartPr/>
                <p14:nvPr/>
              </p14:nvContentPartPr>
              <p14:xfrm>
                <a:off x="4649488" y="1225121"/>
                <a:ext cx="90360" cy="192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25C83FB-4FB9-2AAE-4580-4686B24FEB4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41928" y="1217561"/>
                  <a:ext cx="105480" cy="20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DD67CE75-4CD0-C555-86F7-530E06221AEE}"/>
                  </a:ext>
                </a:extLst>
              </p14:cNvPr>
              <p14:cNvContentPartPr/>
              <p14:nvPr/>
            </p14:nvContentPartPr>
            <p14:xfrm>
              <a:off x="3581008" y="4493854"/>
              <a:ext cx="491040" cy="54540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DD67CE75-4CD0-C555-86F7-530E06221AE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573448" y="4486294"/>
                <a:ext cx="506160" cy="56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o 73">
            <a:extLst>
              <a:ext uri="{FF2B5EF4-FFF2-40B4-BE49-F238E27FC236}">
                <a16:creationId xmlns:a16="http://schemas.microsoft.com/office/drawing/2014/main" id="{B21A6F77-93FA-F4D5-6CED-6B7939B8F30F}"/>
              </a:ext>
            </a:extLst>
          </p:cNvPr>
          <p:cNvGrpSpPr/>
          <p:nvPr/>
        </p:nvGrpSpPr>
        <p:grpSpPr>
          <a:xfrm>
            <a:off x="2160088" y="3454534"/>
            <a:ext cx="867240" cy="2537640"/>
            <a:chOff x="2160088" y="3454534"/>
            <a:chExt cx="867240" cy="253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608C1F9-2029-25C0-4116-325CE618101E}"/>
                    </a:ext>
                  </a:extLst>
                </p14:cNvPr>
                <p14:cNvContentPartPr/>
                <p14:nvPr/>
              </p14:nvContentPartPr>
              <p14:xfrm>
                <a:off x="2420728" y="3527974"/>
                <a:ext cx="19800" cy="2635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608C1F9-2029-25C0-4116-325CE618101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13168" y="3520774"/>
                  <a:ext cx="3492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3E256DA-8191-83B1-146B-D85007D4D8FB}"/>
                    </a:ext>
                  </a:extLst>
                </p14:cNvPr>
                <p14:cNvContentPartPr/>
                <p14:nvPr/>
              </p14:nvContentPartPr>
              <p14:xfrm>
                <a:off x="2422168" y="3454534"/>
                <a:ext cx="223920" cy="3222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3E256DA-8191-83B1-146B-D85007D4D8F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414608" y="3446974"/>
                  <a:ext cx="23904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CB4ABD1-A69A-E7D3-BCBE-CCACFD3EBF8B}"/>
                    </a:ext>
                  </a:extLst>
                </p14:cNvPr>
                <p14:cNvContentPartPr/>
                <p14:nvPr/>
              </p14:nvContentPartPr>
              <p14:xfrm>
                <a:off x="2283928" y="3747214"/>
                <a:ext cx="492120" cy="104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CB4ABD1-A69A-E7D3-BCBE-CCACFD3EBF8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276368" y="3739654"/>
                  <a:ext cx="5072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B37CFB1-3AE9-0708-9A96-61C46EA1CD23}"/>
                    </a:ext>
                  </a:extLst>
                </p14:cNvPr>
                <p14:cNvContentPartPr/>
                <p14:nvPr/>
              </p14:nvContentPartPr>
              <p14:xfrm>
                <a:off x="2616928" y="3805534"/>
                <a:ext cx="29880" cy="1170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B37CFB1-3AE9-0708-9A96-61C46EA1CD2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609368" y="3797974"/>
                  <a:ext cx="45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10E0B39-BE16-5750-7C7A-063C8F1A3DF3}"/>
                    </a:ext>
                  </a:extLst>
                </p14:cNvPr>
                <p14:cNvContentPartPr/>
                <p14:nvPr/>
              </p14:nvContentPartPr>
              <p14:xfrm>
                <a:off x="2458168" y="3932254"/>
                <a:ext cx="292320" cy="275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10E0B39-BE16-5750-7C7A-063C8F1A3DF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450608" y="3924694"/>
                  <a:ext cx="3074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0DF4CE8-4AB4-AA3B-1EBB-40B976E74DE1}"/>
                    </a:ext>
                  </a:extLst>
                </p14:cNvPr>
                <p14:cNvContentPartPr/>
                <p14:nvPr/>
              </p14:nvContentPartPr>
              <p14:xfrm>
                <a:off x="2468248" y="4365694"/>
                <a:ext cx="420480" cy="6141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0DF4CE8-4AB4-AA3B-1EBB-40B976E74DE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460688" y="4358134"/>
                  <a:ext cx="435600" cy="62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726D882-70B1-FD07-F2C0-BC8EBB95C617}"/>
                    </a:ext>
                  </a:extLst>
                </p14:cNvPr>
                <p14:cNvContentPartPr/>
                <p14:nvPr/>
              </p14:nvContentPartPr>
              <p14:xfrm>
                <a:off x="2381488" y="5495734"/>
                <a:ext cx="340200" cy="3301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726D882-70B1-FD07-F2C0-BC8EBB95C6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373928" y="5488174"/>
                  <a:ext cx="35532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C8C2B0D7-81E4-B850-5FEB-24190553713C}"/>
                    </a:ext>
                  </a:extLst>
                </p14:cNvPr>
                <p14:cNvContentPartPr/>
                <p14:nvPr/>
              </p14:nvContentPartPr>
              <p14:xfrm>
                <a:off x="2160088" y="5147254"/>
                <a:ext cx="867240" cy="844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C8C2B0D7-81E4-B850-5FEB-24190553713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152528" y="5139694"/>
                  <a:ext cx="882360" cy="86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C27E6350-5841-D0B6-9ED8-6FB489006F86}"/>
              </a:ext>
            </a:extLst>
          </p:cNvPr>
          <p:cNvGrpSpPr/>
          <p:nvPr/>
        </p:nvGrpSpPr>
        <p:grpSpPr>
          <a:xfrm>
            <a:off x="3173488" y="5322214"/>
            <a:ext cx="347760" cy="449280"/>
            <a:chOff x="3173488" y="5322214"/>
            <a:chExt cx="347760" cy="44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0FE715E-DEED-4CA7-0911-668AE5DE22ED}"/>
                    </a:ext>
                  </a:extLst>
                </p14:cNvPr>
                <p14:cNvContentPartPr/>
                <p14:nvPr/>
              </p14:nvContentPartPr>
              <p14:xfrm>
                <a:off x="3209488" y="5322214"/>
                <a:ext cx="226800" cy="225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0FE715E-DEED-4CA7-0911-668AE5DE22E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201928" y="5314654"/>
                  <a:ext cx="2419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4EA3736-0FD6-3C6C-5BDF-FDBE3543A8B5}"/>
                    </a:ext>
                  </a:extLst>
                </p14:cNvPr>
                <p14:cNvContentPartPr/>
                <p14:nvPr/>
              </p14:nvContentPartPr>
              <p14:xfrm>
                <a:off x="3347368" y="5592214"/>
                <a:ext cx="19080" cy="1015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4EA3736-0FD6-3C6C-5BDF-FDBE3543A8B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339808" y="5584654"/>
                  <a:ext cx="342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8430668B-7907-F430-AFCA-F60A9F8CC823}"/>
                    </a:ext>
                  </a:extLst>
                </p14:cNvPr>
                <p14:cNvContentPartPr/>
                <p14:nvPr/>
              </p14:nvContentPartPr>
              <p14:xfrm>
                <a:off x="3173488" y="5705974"/>
                <a:ext cx="347760" cy="655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8430668B-7907-F430-AFCA-F60A9F8CC82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165928" y="5698414"/>
                  <a:ext cx="362520" cy="8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95586DFE-1D5E-896C-C40B-E197E07BA515}"/>
                  </a:ext>
                </a:extLst>
              </p14:cNvPr>
              <p14:cNvContentPartPr/>
              <p14:nvPr/>
            </p14:nvContentPartPr>
            <p14:xfrm>
              <a:off x="5535808" y="5687254"/>
              <a:ext cx="2246400" cy="24948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95586DFE-1D5E-896C-C40B-E197E07BA51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528248" y="5679694"/>
                <a:ext cx="2261520" cy="26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164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FBE5E-9C1D-6F8B-D358-48834610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DB87A3-FCE0-AE88-8945-698A5B95690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B5F51-DDE6-9BBF-83D0-1E409D3B292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56977-9D68-9C0E-E672-26D61EBB8D3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9D1EB41-97EE-CFC3-E2DD-18C6480DC78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FC14B83-0EDE-F976-6F16-B1D763040FD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33B7162-690E-93BC-F7E8-54203919DA9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BC1C32A-2306-77F6-31AA-B32C9A6FF14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C5682F9-DB59-4B61-C43F-813814022FB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1C13B9C-B813-0391-4BC8-4334B267D2B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5BB0B42-7291-90F4-FFF6-63A089E3CDC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69E7612-0790-3869-E2DA-9FF2E8D5789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64DEF9-CF60-C6D8-FFD2-8C896B2263F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5AAA1E2-FEE9-13BD-79B1-70B2D9EDDB7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262B83D-C327-7D29-36FD-147FF0374D1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7C76742-4313-3F3F-0A7E-AF5AAFEBB5D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1A7D887-D982-E9B5-08DA-BCFC0AC124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856C5A0-1199-4943-59D1-FF29B062F86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3F05ABF-8D73-577E-C694-E85B47E065E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3DAD549-7346-A02D-F2F9-5D0CC29CE75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AE8A341-2102-AD77-701F-C2C5D459EF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965C27D-7B93-27FD-421A-0A70E8698A6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63CBEFE-0CD5-C844-6431-B11E8861076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6F6E3DE-D265-537B-F37D-EFAFC7FA99C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A5BB999-4225-DD0F-EA22-7973A28B999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86E7234-AF09-8DF4-F255-C0534F23E6B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47E145A-61BA-CB6F-D226-CC4C9921DD0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D980131-8D40-4116-68E5-6D224FB116F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B87DF7E-66AB-814E-7083-4AB08988C22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6680B45-78DD-8411-338E-D2AF3168C95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D59F42C-51F3-8CFC-4B25-46E365DD1A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9C020B2-E1B7-114F-CAC1-D5578B27E0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60D7A5E-CA64-E208-A3FD-C1DE3176A9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70596AF-B421-D80F-15D7-09D1B03B9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696014-23B3-B0FC-7A35-FF057249ADD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706A6B3-7375-3A8F-0FD5-CB898D4ED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873F5A6-B934-9757-4D48-3E8EFD386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B81D7F8-3C7F-C250-CF01-5005B2360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450" y="1134937"/>
            <a:ext cx="9049881" cy="449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83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F2F7-CA71-B705-B3D7-1F0330A65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05D441-A7EF-996D-FA3C-B47CD158BAD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061F11-9F87-3639-C66B-C4F414CECF8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7D86F8-CF8A-D42A-25C0-2EF2871EA7A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A9A1CD8-D2A4-776D-1E86-4DD979AC393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D1D6665-51C0-2347-709B-F2871AF65B4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2C66E3F-F474-6B7B-C82B-F78A0A68C8C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4DFD90B-F9DD-B5A4-93B8-ECA9393CA3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03B7B78-D755-D4DA-509C-8965B6C4F8F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2A6032-BF5B-F94D-4F06-742A451DE97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47E14D1-1431-28BF-57EC-0743EF4D52A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92856C7-8667-A901-7688-2452894B23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4351EEF-8AB2-EC4B-E6B6-8BBD864EEB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9F10B62-D55B-5666-5ACE-925E9DDFE8C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0B684DD-4BC3-984B-1A38-D435D5C7ECF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2E22E51-948D-1D79-2D12-BE86859E44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5F41211-A2C8-99A0-4C71-448146235C0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9BEBA33-4BB5-0457-AF5F-1E40F2BCD15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7062ABE-793C-B5E7-7565-B7A540686D6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D7B1346-98B9-900C-3B36-19E297F6D71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C0C3E11-35F9-E04C-E859-B193BCDE08A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72CA322-B321-F2B9-1D66-9CD79771515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193AA4E-C4A1-AB91-AF1A-CBCD20ACE08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7F7F533-F2F9-F15D-CB1B-8BA508CF189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E6CD91C-60A5-331D-06C3-700A6B6767E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BECC549-70BD-F048-E333-69DC18554BE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CA569D1-191C-4076-5D2D-217317557E1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56E9F35-B584-D2F2-914E-9D9DA872AC8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64F03BA-5651-75C9-2BB9-21D1224A1B9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65F2204-9A8A-5332-7D6B-B6600DCAA6A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A0555FC-9AD4-780C-C748-DCB14564346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A61573F-4BFE-15F7-208F-91D0FB1CA95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A007847-DADC-1F92-6E64-2E7507A236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E6F6E0C-F78D-CBAC-DF33-F1F55962D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09477CE-BD97-3798-E4A9-06D94BE9AE5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A6B0933-C315-D09B-1051-B812D3F10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BAB8FA5-DBAC-2CAF-D20E-741DA8EA1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9A53E64-6DCA-0BAA-633A-C322F5B4FD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533" y="326115"/>
            <a:ext cx="6395976" cy="5905279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DDEA88FB-B057-863B-7874-B16DE2AC923B}"/>
              </a:ext>
            </a:extLst>
          </p:cNvPr>
          <p:cNvGrpSpPr/>
          <p:nvPr/>
        </p:nvGrpSpPr>
        <p:grpSpPr>
          <a:xfrm>
            <a:off x="3374493" y="2594591"/>
            <a:ext cx="2614320" cy="154080"/>
            <a:chOff x="3374493" y="2594591"/>
            <a:chExt cx="2614320" cy="15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DC08988-CACF-3BFF-82E2-A14473A0136F}"/>
                    </a:ext>
                  </a:extLst>
                </p14:cNvPr>
                <p14:cNvContentPartPr/>
                <p14:nvPr/>
              </p14:nvContentPartPr>
              <p14:xfrm>
                <a:off x="3374493" y="2594591"/>
                <a:ext cx="945720" cy="129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DC08988-CACF-3BFF-82E2-A14473A0136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67293" y="2587031"/>
                  <a:ext cx="9608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41BF614-974B-E142-E7DC-5E7112D0ACCF}"/>
                    </a:ext>
                  </a:extLst>
                </p14:cNvPr>
                <p14:cNvContentPartPr/>
                <p14:nvPr/>
              </p14:nvContentPartPr>
              <p14:xfrm>
                <a:off x="5164053" y="2692151"/>
                <a:ext cx="824760" cy="56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41BF614-974B-E142-E7DC-5E7112D0ACC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56493" y="2684951"/>
                  <a:ext cx="839880" cy="7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0A38A16-9764-F861-E06B-5B5F2C373E10}"/>
                  </a:ext>
                </a:extLst>
              </p14:cNvPr>
              <p14:cNvContentPartPr/>
              <p14:nvPr/>
            </p14:nvContentPartPr>
            <p14:xfrm>
              <a:off x="3300333" y="4433831"/>
              <a:ext cx="3153240" cy="2674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0A38A16-9764-F861-E06B-5B5F2C373E1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92773" y="4426271"/>
                <a:ext cx="3168360" cy="28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472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2FA5F-3C13-180F-B2E2-2141508A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A5DBC-0F23-6BAF-8AF8-647ACDA6D6E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B4249C-26BB-6D40-F080-999424F5E44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7D1F68-A80D-2E35-D977-1072606BD48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E394CF-B844-EC3B-4B23-5A634E5528D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5C0E71-9CEE-633F-65CD-DDC093D995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500ADC7-D6FD-B950-5FDD-91970145E53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99EB89D-2A6F-A275-F9D0-1E1169176A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C4A6687-FE8A-D466-0CF3-147723B2618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E169B5-CDBF-3885-66F7-23F06517217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CD67F4E-0AF2-127C-EFE3-8D78E0F5194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8F9BBC-2608-6981-6FAB-139724CD20E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1B984C5-EC72-F797-7B53-266ECCE3BD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70971A3-F794-F3FA-68AE-41B03A1093C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F8B0B3B-989A-CA1E-092B-B9A3125114D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214327C-746E-442E-5CE9-C41BCE3F6A1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F9E60D7-5829-D855-A1C6-07178DE1A98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C76FE27-7134-1BD7-E7B7-2988C3E533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441D46C-0F36-06AC-D531-D32AC6B822D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3231A1-D93B-A047-A87F-311D33828B0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05B3F44-F473-DF3C-863D-49D84F875F0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9737C55-C3A3-326D-8BF3-4E059A1AEB7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34CA4B4-F71E-8CB7-7D2B-399DB6239A5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89D3AE5-E653-D08A-3891-68E9787E6B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87C27C4-BD61-96E8-6055-558B86D86BA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AB21573-1730-2F96-EB6D-74E7FE874B4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2B3C6F9-6195-4453-2292-7BF6650120D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BED2FED-B009-F3BA-B0CD-3A28D60898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D7A8ADF-7D19-1FD5-ABC2-B504D833E26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4786247-E82E-C7DF-68B5-221212A50EF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54A94D3-2224-32FE-4851-8201FC2FCF9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2B6C491-18A3-835A-3A6B-5CD67E9488F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2E1A00D-FE3F-F47C-2441-E65ED7C124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00531AC-E876-701E-A6C2-D01A6292D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7742327-01F1-36E7-5AC3-B9C443F4FBB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0926876-8DF3-34ED-F057-6B35ECEF3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372BAD-B93E-3A1B-41EC-9D4A79CBC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BA0D4BF-AC5B-9B7F-F37C-D020096AC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679" y="507282"/>
            <a:ext cx="6520706" cy="5843435"/>
          </a:xfrm>
          <a:prstGeom prst="rect">
            <a:avLst/>
          </a:prstGeom>
        </p:spPr>
      </p:pic>
      <p:grpSp>
        <p:nvGrpSpPr>
          <p:cNvPr id="60" name="Gruppo 59">
            <a:extLst>
              <a:ext uri="{FF2B5EF4-FFF2-40B4-BE49-F238E27FC236}">
                <a16:creationId xmlns:a16="http://schemas.microsoft.com/office/drawing/2014/main" id="{66EF8BAC-BF78-1323-445F-66CCB214335E}"/>
              </a:ext>
            </a:extLst>
          </p:cNvPr>
          <p:cNvGrpSpPr/>
          <p:nvPr/>
        </p:nvGrpSpPr>
        <p:grpSpPr>
          <a:xfrm>
            <a:off x="8260413" y="2825351"/>
            <a:ext cx="3384720" cy="2216520"/>
            <a:chOff x="8260413" y="2825351"/>
            <a:chExt cx="3384720" cy="22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6B0A848-5497-D0E0-E972-A2F12D1D0842}"/>
                    </a:ext>
                  </a:extLst>
                </p14:cNvPr>
                <p14:cNvContentPartPr/>
                <p14:nvPr/>
              </p14:nvContentPartPr>
              <p14:xfrm>
                <a:off x="8395773" y="3133151"/>
                <a:ext cx="285480" cy="254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6B0A848-5497-D0E0-E972-A2F12D1D084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88213" y="3125591"/>
                  <a:ext cx="3002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43A449B-6169-CDE7-04C0-0FDCC318FC36}"/>
                    </a:ext>
                  </a:extLst>
                </p14:cNvPr>
                <p14:cNvContentPartPr/>
                <p14:nvPr/>
              </p14:nvContentPartPr>
              <p14:xfrm>
                <a:off x="8838213" y="3176351"/>
                <a:ext cx="84240" cy="78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43A449B-6169-CDE7-04C0-0FDCC318FC3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830653" y="3168791"/>
                  <a:ext cx="993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B661BF0-15C6-11CA-4F22-41DD5C8D6008}"/>
                    </a:ext>
                  </a:extLst>
                </p14:cNvPr>
                <p14:cNvContentPartPr/>
                <p14:nvPr/>
              </p14:nvContentPartPr>
              <p14:xfrm>
                <a:off x="9107493" y="3089591"/>
                <a:ext cx="336600" cy="212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B661BF0-15C6-11CA-4F22-41DD5C8D600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099933" y="3082031"/>
                  <a:ext cx="3517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C181393-4E58-F058-BB2F-5F6303BC2FCB}"/>
                    </a:ext>
                  </a:extLst>
                </p14:cNvPr>
                <p14:cNvContentPartPr/>
                <p14:nvPr/>
              </p14:nvContentPartPr>
              <p14:xfrm>
                <a:off x="9512493" y="2825351"/>
                <a:ext cx="302760" cy="729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C181393-4E58-F058-BB2F-5F6303BC2FC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504933" y="2817791"/>
                  <a:ext cx="317880" cy="74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CAAD88C-FABA-D073-6D9C-C4E694D8758F}"/>
                    </a:ext>
                  </a:extLst>
                </p14:cNvPr>
                <p14:cNvContentPartPr/>
                <p14:nvPr/>
              </p14:nvContentPartPr>
              <p14:xfrm>
                <a:off x="10019013" y="3025151"/>
                <a:ext cx="216360" cy="3038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CAAD88C-FABA-D073-6D9C-C4E694D8758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011453" y="3017591"/>
                  <a:ext cx="2314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F95C736-A71F-0B9F-7448-DD7FB2A92C9C}"/>
                    </a:ext>
                  </a:extLst>
                </p14:cNvPr>
                <p14:cNvContentPartPr/>
                <p14:nvPr/>
              </p14:nvContentPartPr>
              <p14:xfrm>
                <a:off x="10318173" y="3113711"/>
                <a:ext cx="54000" cy="2116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F95C736-A71F-0B9F-7448-DD7FB2A92C9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310613" y="3106151"/>
                  <a:ext cx="691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40702CA-C88E-9DDD-6CA3-33D07ACDE700}"/>
                    </a:ext>
                  </a:extLst>
                </p14:cNvPr>
                <p14:cNvContentPartPr/>
                <p14:nvPr/>
              </p14:nvContentPartPr>
              <p14:xfrm>
                <a:off x="8260413" y="3546791"/>
                <a:ext cx="2685960" cy="170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40702CA-C88E-9DDD-6CA3-33D07ACDE70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52853" y="3539231"/>
                  <a:ext cx="27010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18B1732-E7BD-1788-0BC9-0E84D962E47A}"/>
                    </a:ext>
                  </a:extLst>
                </p14:cNvPr>
                <p14:cNvContentPartPr/>
                <p14:nvPr/>
              </p14:nvContentPartPr>
              <p14:xfrm>
                <a:off x="9527973" y="3580991"/>
                <a:ext cx="124560" cy="376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18B1732-E7BD-1788-0BC9-0E84D962E47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520413" y="3573431"/>
                  <a:ext cx="13968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5772156-1D0E-9A1B-148D-9709460292F5}"/>
                    </a:ext>
                  </a:extLst>
                </p14:cNvPr>
                <p14:cNvContentPartPr/>
                <p14:nvPr/>
              </p14:nvContentPartPr>
              <p14:xfrm>
                <a:off x="9356613" y="3807431"/>
                <a:ext cx="550800" cy="305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5772156-1D0E-9A1B-148D-9709460292F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349053" y="3799871"/>
                  <a:ext cx="56592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CFBCC33-2322-67BA-F85B-632C1494B4F2}"/>
                    </a:ext>
                  </a:extLst>
                </p14:cNvPr>
                <p14:cNvContentPartPr/>
                <p14:nvPr/>
              </p14:nvContentPartPr>
              <p14:xfrm>
                <a:off x="9007053" y="4378751"/>
                <a:ext cx="573480" cy="2566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CFBCC33-2322-67BA-F85B-632C1494B4F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999493" y="4371191"/>
                  <a:ext cx="5886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B88B1F8-E72F-6058-2D7C-83D56F457C12}"/>
                    </a:ext>
                  </a:extLst>
                </p14:cNvPr>
                <p14:cNvContentPartPr/>
                <p14:nvPr/>
              </p14:nvContentPartPr>
              <p14:xfrm>
                <a:off x="8889693" y="4856471"/>
                <a:ext cx="852480" cy="185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B88B1F8-E72F-6058-2D7C-83D56F457C1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882133" y="4848911"/>
                  <a:ext cx="8676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4E69D1D-561F-EC4A-C4A5-AD33CFB40BD1}"/>
                    </a:ext>
                  </a:extLst>
                </p14:cNvPr>
                <p14:cNvContentPartPr/>
                <p14:nvPr/>
              </p14:nvContentPartPr>
              <p14:xfrm>
                <a:off x="9900213" y="4259951"/>
                <a:ext cx="325800" cy="362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4E69D1D-561F-EC4A-C4A5-AD33CFB40BD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892653" y="4252391"/>
                  <a:ext cx="34092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DD53304-5F24-DC0C-8ACC-0D0F65493159}"/>
                    </a:ext>
                  </a:extLst>
                </p14:cNvPr>
                <p14:cNvContentPartPr/>
                <p14:nvPr/>
              </p14:nvContentPartPr>
              <p14:xfrm>
                <a:off x="10111893" y="4623551"/>
                <a:ext cx="18000" cy="1152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DD53304-5F24-DC0C-8ACC-0D0F6549315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104333" y="4615991"/>
                  <a:ext cx="331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93F771F-E6DC-1355-B40E-45F4B887EAC1}"/>
                    </a:ext>
                  </a:extLst>
                </p14:cNvPr>
                <p14:cNvContentPartPr/>
                <p14:nvPr/>
              </p14:nvContentPartPr>
              <p14:xfrm>
                <a:off x="9849813" y="4685831"/>
                <a:ext cx="695880" cy="1540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93F771F-E6DC-1355-B40E-45F4B887EAC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842253" y="4678271"/>
                  <a:ext cx="7110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158A182-7B2C-75AD-4846-B9CE05D8D9A5}"/>
                    </a:ext>
                  </a:extLst>
                </p14:cNvPr>
                <p14:cNvContentPartPr/>
                <p14:nvPr/>
              </p14:nvContentPartPr>
              <p14:xfrm>
                <a:off x="10609053" y="3880511"/>
                <a:ext cx="387720" cy="10828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158A182-7B2C-75AD-4846-B9CE05D8D9A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601493" y="3872951"/>
                  <a:ext cx="402480" cy="10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845F90B-0EF5-9C3C-8A0E-A7DA6CE1156D}"/>
                    </a:ext>
                  </a:extLst>
                </p14:cNvPr>
                <p14:cNvContentPartPr/>
                <p14:nvPr/>
              </p14:nvContentPartPr>
              <p14:xfrm>
                <a:off x="11182893" y="4268951"/>
                <a:ext cx="185040" cy="3160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845F90B-0EF5-9C3C-8A0E-A7DA6CE1156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175333" y="4261391"/>
                  <a:ext cx="19980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BED0E0C-F44D-8A83-C241-587BC479747D}"/>
                    </a:ext>
                  </a:extLst>
                </p14:cNvPr>
                <p14:cNvContentPartPr/>
                <p14:nvPr/>
              </p14:nvContentPartPr>
              <p14:xfrm>
                <a:off x="11303133" y="4662071"/>
                <a:ext cx="23400" cy="44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BED0E0C-F44D-8A83-C241-587BC479747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295573" y="4654511"/>
                  <a:ext cx="385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35E6013-061F-F77B-2A21-68D5DF3754A1}"/>
                    </a:ext>
                  </a:extLst>
                </p14:cNvPr>
                <p14:cNvContentPartPr/>
                <p14:nvPr/>
              </p14:nvContentPartPr>
              <p14:xfrm>
                <a:off x="11008293" y="4758191"/>
                <a:ext cx="636840" cy="817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35E6013-061F-F77B-2A21-68D5DF3754A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000733" y="4750631"/>
                  <a:ext cx="651960" cy="96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9557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FDF42-5AE6-6434-1DBF-EC298D278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291791-02F8-55F6-C64F-DBE85C315A1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174F7-6D00-0032-F4E4-A4C05C513E3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A427AC-034D-5F82-D4EC-5FC741F3155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FAB71D3-A213-1DEB-D7B1-FD31C1E7EF3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E3CC1F4-4729-5C1F-8609-EDDBB3F3A89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D1DFC15-FD58-4046-FED7-684DCEEDCF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71405AD-7AF1-4ECE-4F90-86D9E0B3DEB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5963638-B479-7896-4F76-E578A4CFA78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84F67E1-E449-F24F-B8A5-F853FE2C64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21FD95A-B3E2-11E2-55E4-FC6D1EA452E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C89332-C4AB-6CF3-9D39-FCB70D1F5B3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5F801FC-4737-5240-C188-D5AC7E9EEDA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151F8FA-8834-4AB9-B14B-684F575C57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CE028A0-2A50-1E7D-B421-790AAF38D1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52E0AE3-0DD1-B098-F4A2-6AB60C87E61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94A7DC9-EDE1-DFA5-28A9-15A8D0DB176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026012D-472F-2CD5-4382-A4DCC837F2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5CCBC3F-22C8-B941-E440-7B447B0B30F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04EDA3C-4010-3B2D-E2A8-B1E1F50C88E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BA7420C-6A8A-C16D-71C7-38C75A252C3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91946CD-F3A9-8259-895F-52D63FEF2E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212165E-4DA8-946C-0544-838078527AE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6DEBD2A-4950-4910-AD96-A466FE966E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92AA458-28C2-E5EA-A451-5D2C00754C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4B59950-DE5E-7533-3A84-FCAE4CE0EC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410837E-FE39-9F9F-8EB0-47A62B1FBD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DCC0D9B-4650-7422-87D5-7939D74226D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AE21C98-10C8-1397-AB9A-AF460B911A6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1D50531-1D06-21AD-ECBF-61B26FDF9D1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EDDC915-29DE-3306-1C67-F6489E7B6DB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1E90783-F430-BCA8-38C3-63136AFAB80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7F6A1C1-A1A0-61EA-0FD1-2BB8487ECE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C5F83BF-EC6C-FF90-CB00-5824B6F5B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9467F82-8668-F246-851A-4428765DFC9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5C014A4-02EB-2B7B-532D-6805E9167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8F5803-E824-3180-BD70-0422AF719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E883A83-D5A7-2D98-8C98-924629294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614" y="1844477"/>
            <a:ext cx="8119017" cy="4027375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4BF9D933-979A-BAC1-A282-08E9CD67B0FA}"/>
              </a:ext>
            </a:extLst>
          </p:cNvPr>
          <p:cNvGrpSpPr/>
          <p:nvPr/>
        </p:nvGrpSpPr>
        <p:grpSpPr>
          <a:xfrm>
            <a:off x="5578773" y="4246271"/>
            <a:ext cx="459000" cy="292680"/>
            <a:chOff x="5578773" y="4246271"/>
            <a:chExt cx="459000" cy="29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90C7785-CA4F-5D61-15E9-9A5A8E4FEBC6}"/>
                    </a:ext>
                  </a:extLst>
                </p14:cNvPr>
                <p14:cNvContentPartPr/>
                <p14:nvPr/>
              </p14:nvContentPartPr>
              <p14:xfrm>
                <a:off x="5870373" y="4246271"/>
                <a:ext cx="11160" cy="249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90C7785-CA4F-5D61-15E9-9A5A8E4FEBC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862813" y="4238711"/>
                  <a:ext cx="262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4FCE7D2-3A0B-8731-BC7A-5A68664F74A3}"/>
                    </a:ext>
                  </a:extLst>
                </p14:cNvPr>
                <p14:cNvContentPartPr/>
                <p14:nvPr/>
              </p14:nvContentPartPr>
              <p14:xfrm>
                <a:off x="5578773" y="4495031"/>
                <a:ext cx="459000" cy="43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4FCE7D2-3A0B-8731-BC7A-5A68664F74A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71213" y="4487471"/>
                  <a:ext cx="474120" cy="58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6025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298B-640A-2B32-E736-1C598BE77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881D6C-A34C-C373-3A7D-71C1E9D572F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2B41AE-235A-2FE0-7FAD-4F7C9F764E2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566C71-6003-54A4-EF3E-5446E9A2CBF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A59F56D-7B2E-733B-A95E-3F9B915B99E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F0BB34A-962E-4BAC-6C1D-41186CE8D9C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C781EDD-26D2-1EC7-CAD7-C9D174E1AB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18909AC-ECEC-DD9B-8EB1-DD40C07588A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599C465-DCEA-06C4-082A-793E15A7DC3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534B1CD-6652-D3AB-F603-FE43E7BFBF0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3895BCC-46BB-B6C1-FE58-8D9C198A3D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5748058-DF8E-0972-02E4-AAB2E384D49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7F60E6C-A057-40DD-47F2-89462B74993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8F6963D-3B0A-C50A-BFD7-A7EE474FA77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5895158-F0D7-56CA-696F-C295E53B60D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F19A351-FEE4-E218-E75B-7A6FC988915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24AA8E9-230F-39EB-5A8B-AA4CE237CBE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361CC61-091C-216D-BE1C-49C8587CA3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BD4356-A9FF-1E56-10C6-E657408125A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CC3C3EC-0AC4-D27B-18D5-507D439E25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72A4F12-F3D5-C1CE-DA06-3BCD9D98D78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053F9A-77B6-B182-CBB1-2CA708A7E20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9604E65-0951-8C23-6D7F-C65D9CDC636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62AA780-AB6D-76DD-7197-3E5673DB896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85783B8-8840-7A6F-AD82-266107FFA6B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38C38C5-FAC2-864D-CA0F-786621C6B95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686E8A4-CB67-A9BD-BDBD-434EE7130E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A7266D8-4118-7E1B-9BC7-F3C6B6F69CB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D4A2E3-25AE-6604-19D3-A64D5EB181A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426C9C8-7F7F-4612-93E2-C17A10D677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17C5D5D-5BFB-E3FA-12F5-C3D8748B8A4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AF3A12A-F221-C552-C58B-B43C1F5A31C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6576B39-7D57-5AE6-722E-CA516E9A2D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CDC16DF-3B42-404B-3F3B-664ED362B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1A04B8-6B92-B9F0-16A7-07B3E686AF6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95F645-EDE7-2D83-6A60-0DA598E4B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49A035-C7BF-29A7-440B-A562DE773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9EC053D-2826-0580-9196-F3F70A65C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385" y="1556397"/>
            <a:ext cx="7210741" cy="379608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07A85F3-5101-34A6-3168-415C27EEEDBE}"/>
                  </a:ext>
                </a:extLst>
              </p14:cNvPr>
              <p14:cNvContentPartPr/>
              <p14:nvPr/>
            </p14:nvContentPartPr>
            <p14:xfrm>
              <a:off x="6849573" y="4809311"/>
              <a:ext cx="1020600" cy="118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07A85F3-5101-34A6-3168-415C27EEEDB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42373" y="4801751"/>
                <a:ext cx="10357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648F7C9-2EE8-A593-8CF9-4E3A34C709E9}"/>
                  </a:ext>
                </a:extLst>
              </p14:cNvPr>
              <p14:cNvContentPartPr/>
              <p14:nvPr/>
            </p14:nvContentPartPr>
            <p14:xfrm>
              <a:off x="5391213" y="4258871"/>
              <a:ext cx="1306080" cy="1072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648F7C9-2EE8-A593-8CF9-4E3A34C709E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83653" y="4251311"/>
                <a:ext cx="1321200" cy="12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161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93177-454D-080D-CFFB-FBA093948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53B1FF-8444-B330-D29B-8AC8F9F2645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CDE04-948B-7846-7503-15E818571E1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D76766-F16D-480F-06DB-7B5E8F32A2B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2F71CF-167A-0625-8D44-0F689B04522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75C8C2E-3DAF-7213-E8E6-C8AD8A1C064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A664488-0E90-C737-7D87-E7CAF14D06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FDB8D15-F818-4BA8-0432-7DE82C73DF0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B0CB42E-CA30-4BE6-2F69-039572DE007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C6A1979-4F92-88A5-CB95-559701E9D5C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77270D-52E1-11BF-A2B2-D2864BA5C92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E5ED732-A817-E36D-92CD-B924D56CBE1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177D96B-AA07-2C2A-A814-82CC39D91A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418FB7D-75F6-1E46-2B5B-977A385D3C1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0BB6468-3EE8-03EF-DEEA-CFDC605DC51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49C686C-0947-096A-F8C3-6D19270DDE4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AA6247C-A070-8C57-FA3E-226DC9D0916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E120E96-8566-3DED-F6F9-064DA2C98A0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1B2DE33-B09B-8EA0-ACB7-F53B0F56DFF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57F817E-3089-B8D3-F2A6-ACBF5DFB2E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07EFE76-C955-91FA-12B3-09A8E64ADB9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19D7DCF-7FA5-EC6A-7858-6AB280AD920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5C45057-4469-9FC2-31E7-8B79BF3B55E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718C84D-DB3E-C936-876C-869D7C6F19E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01792C1-945C-505E-CEDE-689116D9D34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32C8548-4E19-1FF7-2076-12B084AF6D2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2806822-480C-9E65-8847-47D4FFC59C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0AA63E2-FC76-76A8-2636-D745E896D4E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43036EE-72FF-B13D-18E6-7DD7142E29E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7B9105B-EDD7-D6FB-9F8B-A1FE61C689B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16479D0-CE8F-FF01-422A-EF29E94EEC3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35F5035-F384-AAB7-64F3-2CADFA38C52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A43E856-FF5B-EB3E-52A5-FE9B5B71B7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9878A9D-32AC-7788-DD48-FDC1885AD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808200-8752-CED0-D0A4-3A6E4C1B15D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82C821-33DD-CDFE-FD7E-1ADDE53B5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ED5267-B234-E679-B3E8-47BBB20F1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4ACD9CB-DD36-C09B-72B5-A66CC64138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r="419" b="31311"/>
          <a:stretch/>
        </p:blipFill>
        <p:spPr>
          <a:xfrm>
            <a:off x="2690544" y="412750"/>
            <a:ext cx="6650708" cy="385067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704CBC3-7E8B-6A19-FBB3-0A6BAB2EEF95}"/>
                  </a:ext>
                </a:extLst>
              </p14:cNvPr>
              <p14:cNvContentPartPr/>
              <p14:nvPr/>
            </p14:nvContentPartPr>
            <p14:xfrm>
              <a:off x="3231573" y="1399391"/>
              <a:ext cx="3657600" cy="172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704CBC3-7E8B-6A19-FBB3-0A6BAB2EEF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24013" y="1391831"/>
                <a:ext cx="3672720" cy="18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6E6CE8AD-07F7-608A-3785-809708351564}"/>
              </a:ext>
            </a:extLst>
          </p:cNvPr>
          <p:cNvGrpSpPr/>
          <p:nvPr/>
        </p:nvGrpSpPr>
        <p:grpSpPr>
          <a:xfrm>
            <a:off x="7322613" y="537191"/>
            <a:ext cx="1230840" cy="1172880"/>
            <a:chOff x="7322613" y="537191"/>
            <a:chExt cx="1230840" cy="117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220728C-6814-BA29-0EA5-294BDA9DF218}"/>
                    </a:ext>
                  </a:extLst>
                </p14:cNvPr>
                <p14:cNvContentPartPr/>
                <p14:nvPr/>
              </p14:nvContentPartPr>
              <p14:xfrm>
                <a:off x="7591173" y="792791"/>
                <a:ext cx="333360" cy="349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220728C-6814-BA29-0EA5-294BDA9DF21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583613" y="785231"/>
                  <a:ext cx="34848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46082EE-AD45-D36E-A783-A646978CBF13}"/>
                    </a:ext>
                  </a:extLst>
                </p14:cNvPr>
                <p14:cNvContentPartPr/>
                <p14:nvPr/>
              </p14:nvContentPartPr>
              <p14:xfrm>
                <a:off x="7748853" y="1171151"/>
                <a:ext cx="8280" cy="138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46082EE-AD45-D36E-A783-A646978CBF1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741293" y="1163591"/>
                  <a:ext cx="234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7BA5DB5-9AFD-29FE-FA24-E9CBE3AE0970}"/>
                    </a:ext>
                  </a:extLst>
                </p14:cNvPr>
                <p14:cNvContentPartPr/>
                <p14:nvPr/>
              </p14:nvContentPartPr>
              <p14:xfrm>
                <a:off x="7454373" y="1405151"/>
                <a:ext cx="837720" cy="25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7BA5DB5-9AFD-29FE-FA24-E9CBE3AE097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47173" y="1397591"/>
                  <a:ext cx="852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F8DB7E3-4E2D-9A05-1F88-9A92F5FDA153}"/>
                    </a:ext>
                  </a:extLst>
                </p14:cNvPr>
                <p14:cNvContentPartPr/>
                <p14:nvPr/>
              </p14:nvContentPartPr>
              <p14:xfrm>
                <a:off x="7322613" y="537191"/>
                <a:ext cx="1230840" cy="1172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F8DB7E3-4E2D-9A05-1F88-9A92F5FDA15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315053" y="529631"/>
                  <a:ext cx="1245960" cy="118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DBD45150-BE07-7489-44DA-F9CEE4BAB60B}"/>
              </a:ext>
            </a:extLst>
          </p:cNvPr>
          <p:cNvGrpSpPr/>
          <p:nvPr/>
        </p:nvGrpSpPr>
        <p:grpSpPr>
          <a:xfrm>
            <a:off x="2217453" y="110231"/>
            <a:ext cx="2937960" cy="1127520"/>
            <a:chOff x="2217453" y="110231"/>
            <a:chExt cx="2937960" cy="112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B7FFED5-26A4-8CC8-949B-C37BD39466A7}"/>
                    </a:ext>
                  </a:extLst>
                </p14:cNvPr>
                <p14:cNvContentPartPr/>
                <p14:nvPr/>
              </p14:nvContentPartPr>
              <p14:xfrm>
                <a:off x="2217453" y="673631"/>
                <a:ext cx="448920" cy="564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B7FFED5-26A4-8CC8-949B-C37BD39466A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209893" y="666071"/>
                  <a:ext cx="464040" cy="57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F8EA250-10D9-C15B-7FCC-B1138D4FFCD6}"/>
                    </a:ext>
                  </a:extLst>
                </p14:cNvPr>
                <p14:cNvContentPartPr/>
                <p14:nvPr/>
              </p14:nvContentPartPr>
              <p14:xfrm>
                <a:off x="3271893" y="124991"/>
                <a:ext cx="385920" cy="320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F8EA250-10D9-C15B-7FCC-B1138D4FFCD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264693" y="117431"/>
                  <a:ext cx="40068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348BADF-08B9-3458-4165-BD5246D450F5}"/>
                    </a:ext>
                  </a:extLst>
                </p14:cNvPr>
                <p14:cNvContentPartPr/>
                <p14:nvPr/>
              </p14:nvContentPartPr>
              <p14:xfrm>
                <a:off x="3725133" y="184031"/>
                <a:ext cx="62640" cy="306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348BADF-08B9-3458-4165-BD5246D450F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717573" y="176471"/>
                  <a:ext cx="777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1942705-9695-C404-A63A-C82222703620}"/>
                    </a:ext>
                  </a:extLst>
                </p14:cNvPr>
                <p14:cNvContentPartPr/>
                <p14:nvPr/>
              </p14:nvContentPartPr>
              <p14:xfrm>
                <a:off x="3932493" y="110231"/>
                <a:ext cx="460080" cy="277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1942705-9695-C404-A63A-C8222270362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924933" y="102671"/>
                  <a:ext cx="4752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54713DB-E749-887A-9FF0-9B70A068B4FF}"/>
                    </a:ext>
                  </a:extLst>
                </p14:cNvPr>
                <p14:cNvContentPartPr/>
                <p14:nvPr/>
              </p14:nvContentPartPr>
              <p14:xfrm>
                <a:off x="4369173" y="144071"/>
                <a:ext cx="313560" cy="298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54713DB-E749-887A-9FF0-9B70A068B4F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61613" y="136511"/>
                  <a:ext cx="32868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3D5D736-DAA7-2501-7B45-9F6D33F35D71}"/>
                    </a:ext>
                  </a:extLst>
                </p14:cNvPr>
                <p14:cNvContentPartPr/>
                <p14:nvPr/>
              </p14:nvContentPartPr>
              <p14:xfrm>
                <a:off x="4770933" y="170351"/>
                <a:ext cx="93240" cy="176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3D5D736-DAA7-2501-7B45-9F6D33F35D7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763373" y="162791"/>
                  <a:ext cx="1083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0FC438F-2057-8902-CCC7-85F56934D5FA}"/>
                    </a:ext>
                  </a:extLst>
                </p14:cNvPr>
                <p14:cNvContentPartPr/>
                <p14:nvPr/>
              </p14:nvContentPartPr>
              <p14:xfrm>
                <a:off x="4977213" y="118151"/>
                <a:ext cx="178200" cy="241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0FC438F-2057-8902-CCC7-85F56934D5F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70013" y="110591"/>
                  <a:ext cx="193320" cy="25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E9370FB9-D395-557E-662A-EAC0063AF76F}"/>
              </a:ext>
            </a:extLst>
          </p:cNvPr>
          <p:cNvGrpSpPr/>
          <p:nvPr/>
        </p:nvGrpSpPr>
        <p:grpSpPr>
          <a:xfrm>
            <a:off x="5046333" y="2585591"/>
            <a:ext cx="1098720" cy="257040"/>
            <a:chOff x="5046333" y="2585591"/>
            <a:chExt cx="109872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4F99415-C090-6DF6-BBB8-67DDB2FA3D58}"/>
                    </a:ext>
                  </a:extLst>
                </p14:cNvPr>
                <p14:cNvContentPartPr/>
                <p14:nvPr/>
              </p14:nvContentPartPr>
              <p14:xfrm>
                <a:off x="5046333" y="2756591"/>
                <a:ext cx="205560" cy="86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4F99415-C090-6DF6-BBB8-67DDB2FA3D5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038773" y="2749031"/>
                  <a:ext cx="2206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AD212BC-1BCF-3F65-E736-4AFFC20CC9C8}"/>
                    </a:ext>
                  </a:extLst>
                </p14:cNvPr>
                <p14:cNvContentPartPr/>
                <p14:nvPr/>
              </p14:nvContentPartPr>
              <p14:xfrm>
                <a:off x="5217693" y="2668391"/>
                <a:ext cx="257040" cy="100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AD212BC-1BCF-3F65-E736-4AFFC20CC9C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210133" y="2660831"/>
                  <a:ext cx="2721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877A206-D3FD-C401-8895-6EE2578FD45B}"/>
                    </a:ext>
                  </a:extLst>
                </p14:cNvPr>
                <p14:cNvContentPartPr/>
                <p14:nvPr/>
              </p14:nvContentPartPr>
              <p14:xfrm>
                <a:off x="5966493" y="2585591"/>
                <a:ext cx="78840" cy="118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877A206-D3FD-C401-8895-6EE2578FD45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958933" y="2578031"/>
                  <a:ext cx="939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0879845-74CF-BF2F-0A86-44F96D6BE295}"/>
                    </a:ext>
                  </a:extLst>
                </p14:cNvPr>
                <p14:cNvContentPartPr/>
                <p14:nvPr/>
              </p14:nvContentPartPr>
              <p14:xfrm>
                <a:off x="6026613" y="2591351"/>
                <a:ext cx="118440" cy="245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0879845-74CF-BF2F-0A86-44F96D6BE29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19053" y="2583791"/>
                  <a:ext cx="133200" cy="260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6968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AB8E-EB6B-9E2F-DE1E-A0B99A9CF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947EE2-8186-8932-656C-1B25BBE93FE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3CBCE-A20D-A53C-702F-46A7C04A8DC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7F76B5-2902-EF2E-2503-9D366E216F4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0652E61-DB31-5FBE-6F9E-7B635D1514F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FFB5B52-A4AD-F4F6-B7CD-0C577037AB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C71A38A-6553-41E8-83ED-7931A593CE3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A1198DA-0968-BE7C-C875-2D7E3454EC2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5E233B6-2C35-3E9E-8C95-F2AB5243BC0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A33BA91-2CDA-8121-228A-3B4858FC107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07365BD-088A-7A22-4158-B7DAA0F4F9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084EBDF-4913-F426-F995-DEB4917B913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7C7926F-2B58-42FC-D871-82E3991EB12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F4E80F4-6ACA-F68C-BA2C-C28934DD121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EC23562-13A2-2CB9-77FF-968F83A08C0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1C67314-E8C4-120B-2110-664B32060A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C8E61C5-79A9-DF39-829B-B1DFD90B6E9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E82432A-9C25-55B9-516F-C1E40F25684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33FB02E-51EB-B2C6-9DFB-3F6F0ECD71D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50B41B6-F117-E83B-04EB-90D0CE72C4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06BC409-6BEA-A1F3-8F70-F973E2FE2B9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E5D3D65-EE8F-4A6A-FB56-24DA8B0C625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1982F1E-1939-B9EC-6AE4-58B29FF650E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A517B78-5601-DE54-F0AF-740AC420AD0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766EE5C-9AE6-C531-8B31-C940DB64DE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48DE15D-E29C-4002-7FC9-EAA433F6724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93AAB3F-2B41-BA09-15A8-C6E65A482F4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E501CFF-B1DC-5244-A83B-382D9F04EAF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B27FED5-4867-285D-160B-5CCA77DDEA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9D89A4F-72E7-80B7-9045-B2E232BE05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880D39C-1C2B-92E6-C8B8-1C4D0E0DF62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446661C-763D-B7E0-0782-01396AF963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84163CD-8BC9-C104-EA63-08F7A35353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0075ACD-E3AD-8105-0EB5-47D2453EA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648D763-814B-3B27-57DC-30116958213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2544CB9-BD1A-EF3C-133A-BC7141E30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56FED57-A706-522B-15BF-8982D19BA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C6DECA1-BD8C-5651-56A1-D7AFF0EC7C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10" t="70052"/>
          <a:stretch/>
        </p:blipFill>
        <p:spPr>
          <a:xfrm>
            <a:off x="2535176" y="1801202"/>
            <a:ext cx="6577840" cy="1678881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30DFA5B-60C8-F604-C1D3-23C8954F1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5175" y="3939821"/>
            <a:ext cx="6764999" cy="21118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F0D8A58A-3073-CAA5-CE71-E3FBED241EF5}"/>
                  </a:ext>
                </a:extLst>
              </p14:cNvPr>
              <p14:cNvContentPartPr/>
              <p14:nvPr/>
            </p14:nvContentPartPr>
            <p14:xfrm>
              <a:off x="4939053" y="5372329"/>
              <a:ext cx="1074600" cy="288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F0D8A58A-3073-CAA5-CE71-E3FBED241EF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31493" y="5364769"/>
                <a:ext cx="108972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752449BD-3CCC-DB03-5A0D-DFADD3789481}"/>
                  </a:ext>
                </a:extLst>
              </p14:cNvPr>
              <p14:cNvContentPartPr/>
              <p14:nvPr/>
            </p14:nvContentPartPr>
            <p14:xfrm>
              <a:off x="4554933" y="2477929"/>
              <a:ext cx="1313640" cy="1231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752449BD-3CCC-DB03-5A0D-DFADD378948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47373" y="2470369"/>
                <a:ext cx="1328760" cy="13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739E560D-3123-557D-1C88-D65CD5EABB7E}"/>
              </a:ext>
            </a:extLst>
          </p:cNvPr>
          <p:cNvGrpSpPr/>
          <p:nvPr/>
        </p:nvGrpSpPr>
        <p:grpSpPr>
          <a:xfrm>
            <a:off x="4848693" y="1161409"/>
            <a:ext cx="1813680" cy="423000"/>
            <a:chOff x="4848693" y="1161409"/>
            <a:chExt cx="1813680" cy="42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C3D09C6-5C6A-81BE-F842-C7D0773640A1}"/>
                    </a:ext>
                  </a:extLst>
                </p14:cNvPr>
                <p14:cNvContentPartPr/>
                <p14:nvPr/>
              </p14:nvContentPartPr>
              <p14:xfrm>
                <a:off x="4848693" y="1161409"/>
                <a:ext cx="331200" cy="360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C3D09C6-5C6A-81BE-F842-C7D0773640A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41133" y="1153849"/>
                  <a:ext cx="3463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4A7F97A-D793-8431-8D33-BBF5FA916817}"/>
                    </a:ext>
                  </a:extLst>
                </p14:cNvPr>
                <p14:cNvContentPartPr/>
                <p14:nvPr/>
              </p14:nvContentPartPr>
              <p14:xfrm>
                <a:off x="5305893" y="1223689"/>
                <a:ext cx="244800" cy="296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4A7F97A-D793-8431-8D33-BBF5FA91681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98333" y="1216129"/>
                  <a:ext cx="2599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8ECF682-5129-AE62-6324-0E1D26E4EF6E}"/>
                    </a:ext>
                  </a:extLst>
                </p14:cNvPr>
                <p14:cNvContentPartPr/>
                <p14:nvPr/>
              </p14:nvContentPartPr>
              <p14:xfrm>
                <a:off x="5584533" y="1263649"/>
                <a:ext cx="291960" cy="59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8ECF682-5129-AE62-6324-0E1D26E4EF6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76973" y="1256089"/>
                  <a:ext cx="3070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F52A76E-DCDA-D1F0-E1CC-365F810748B6}"/>
                    </a:ext>
                  </a:extLst>
                </p14:cNvPr>
                <p14:cNvContentPartPr/>
                <p14:nvPr/>
              </p14:nvContentPartPr>
              <p14:xfrm>
                <a:off x="5759133" y="1271569"/>
                <a:ext cx="111600" cy="312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F52A76E-DCDA-D1F0-E1CC-365F810748B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751573" y="1264009"/>
                  <a:ext cx="12672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9E9B080-92CE-7A53-2C72-53BF566087E9}"/>
                    </a:ext>
                  </a:extLst>
                </p14:cNvPr>
                <p14:cNvContentPartPr/>
                <p14:nvPr/>
              </p14:nvContentPartPr>
              <p14:xfrm>
                <a:off x="5987373" y="1232689"/>
                <a:ext cx="176040" cy="319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9E9B080-92CE-7A53-2C72-53BF566087E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79813" y="1225129"/>
                  <a:ext cx="19116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8D58C48-BA9E-09C9-806A-ED1D1FAA09C1}"/>
                    </a:ext>
                  </a:extLst>
                </p14:cNvPr>
                <p14:cNvContentPartPr/>
                <p14:nvPr/>
              </p14:nvContentPartPr>
              <p14:xfrm>
                <a:off x="6381213" y="1298569"/>
                <a:ext cx="281160" cy="251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8D58C48-BA9E-09C9-806A-ED1D1FAA09C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73653" y="1291009"/>
                  <a:ext cx="2962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8D2054E-42D3-55D7-1787-79ABFFAEE98C}"/>
                    </a:ext>
                  </a:extLst>
                </p14:cNvPr>
                <p14:cNvContentPartPr/>
                <p14:nvPr/>
              </p14:nvContentPartPr>
              <p14:xfrm>
                <a:off x="5816013" y="1203529"/>
                <a:ext cx="144000" cy="379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8D2054E-42D3-55D7-1787-79ABFFAEE98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808453" y="1195969"/>
                  <a:ext cx="159120" cy="39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F6F3EC8F-ADB1-D23F-1B62-8ABF1A573C4B}"/>
              </a:ext>
            </a:extLst>
          </p:cNvPr>
          <p:cNvGrpSpPr/>
          <p:nvPr/>
        </p:nvGrpSpPr>
        <p:grpSpPr>
          <a:xfrm>
            <a:off x="7187253" y="695209"/>
            <a:ext cx="2022480" cy="1173240"/>
            <a:chOff x="7187253" y="695209"/>
            <a:chExt cx="2022480" cy="117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031935C-55BE-7123-45BA-11B432BECC35}"/>
                    </a:ext>
                  </a:extLst>
                </p14:cNvPr>
                <p14:cNvContentPartPr/>
                <p14:nvPr/>
              </p14:nvContentPartPr>
              <p14:xfrm>
                <a:off x="7481733" y="1188049"/>
                <a:ext cx="190080" cy="46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031935C-55BE-7123-45BA-11B432BECC3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474173" y="1180489"/>
                  <a:ext cx="2052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C0792A6-7E78-11BA-CEB7-400DDBBB02C9}"/>
                    </a:ext>
                  </a:extLst>
                </p14:cNvPr>
                <p14:cNvContentPartPr/>
                <p14:nvPr/>
              </p14:nvContentPartPr>
              <p14:xfrm>
                <a:off x="7260333" y="1424929"/>
                <a:ext cx="327960" cy="87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C0792A6-7E78-11BA-CEB7-400DDBBB02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252773" y="1417369"/>
                  <a:ext cx="3430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C79DAE0-4687-5226-512B-F220E4332DD9}"/>
                    </a:ext>
                  </a:extLst>
                </p14:cNvPr>
                <p14:cNvContentPartPr/>
                <p14:nvPr/>
              </p14:nvContentPartPr>
              <p14:xfrm>
                <a:off x="7994013" y="1057729"/>
                <a:ext cx="344160" cy="336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C79DAE0-4687-5226-512B-F220E4332DD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86453" y="1050529"/>
                  <a:ext cx="35928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BF86629-7F03-515D-1856-72B4263CCFDE}"/>
                    </a:ext>
                  </a:extLst>
                </p14:cNvPr>
                <p14:cNvContentPartPr/>
                <p14:nvPr/>
              </p14:nvContentPartPr>
              <p14:xfrm>
                <a:off x="8176533" y="1417009"/>
                <a:ext cx="40320" cy="153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BF86629-7F03-515D-1856-72B4263CCFD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168973" y="1409449"/>
                  <a:ext cx="554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E58F1F4-9D14-C98E-E6B7-EDED95A1F25C}"/>
                    </a:ext>
                  </a:extLst>
                </p14:cNvPr>
                <p14:cNvContentPartPr/>
                <p14:nvPr/>
              </p14:nvContentPartPr>
              <p14:xfrm>
                <a:off x="7987893" y="1576849"/>
                <a:ext cx="447480" cy="42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E58F1F4-9D14-C98E-E6B7-EDED95A1F25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980333" y="1569289"/>
                  <a:ext cx="462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13D5DA2-B2AF-2F5C-C97E-1B59331B64F1}"/>
                    </a:ext>
                  </a:extLst>
                </p14:cNvPr>
                <p14:cNvContentPartPr/>
                <p14:nvPr/>
              </p14:nvContentPartPr>
              <p14:xfrm>
                <a:off x="7187253" y="695209"/>
                <a:ext cx="2022480" cy="1173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13D5DA2-B2AF-2F5C-C97E-1B59331B64F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179693" y="687649"/>
                  <a:ext cx="2037600" cy="1188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8735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F0D5F-AA75-3653-A51A-75B8161A7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1C3AE5-1DE4-A965-03E2-0418AE7D567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C3C65-67B2-79C0-A005-7B9B7B96A28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A12C5-F639-D800-CAEC-1C31257AAA3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48B9441-06E5-3FEB-C5A2-B9ACBA8F423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DEB9C7C-64FC-A14D-2760-375C0F8E577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2239B51-38A5-851A-6961-CB2FFB5A413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77D6DB1-FEE2-8827-6DB7-EFC5E99E55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52864F8-7B26-B802-A5D1-5AD707B09BD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73E2FAF-FE82-E04C-C553-26E92418B7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BED0FEE-8732-1539-64DC-A5AF23A632C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32A02B6-E793-1E32-5BB2-3FE818B3B1E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49F52C0-68D2-0ABE-2878-0C6A5D95A78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0A2B620-B277-9AC0-1A45-710156CFC92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05AAFE6-EF17-2087-C259-7EDA93CFF18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1ABE634-103B-F4D7-95ED-945ACB2637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A1DF804-AF7D-3AED-2EDB-BFA6FC51B3A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7A29FB3-22FE-9BBB-4661-196F71EE1C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E85DC91-EA4E-ED61-1773-14BD69D16E7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CD231E7-3A0F-121C-B16B-C68987C1CD7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8261410-0418-2E8B-0AB2-15E9FE4E271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12C95EF-73FF-30DE-C67D-497284EF241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4B48B9C-0D59-AB55-AC7D-18E63D82595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C1F7F3B-4906-20E2-9434-49023FB8356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D4ADEA5-AEBB-3DF3-4E46-C092E054D4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A3C3D75-BAB8-F571-1A6E-65AAA25EA8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260EF84-C703-A71F-77F4-5A22DE61524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851BCB6-6CF0-439F-25CE-ABD8D730270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95D330A-E16D-DF1E-71C4-E150C06586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AFE97C2-D42A-919F-2486-9DA0DA83F8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15451F3-3903-8B08-0D50-F2D8CE0EBCC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606C84B-A744-0A93-C2CB-3A493E691DA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C05326D-1910-C7D0-E14E-FAD34C1DA1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318854-7DE6-5A03-CF8D-A1D65BD45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CDDB0F1-3F3D-465E-41BB-FC11361E5C4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743B1C0-CD71-CDDF-7887-44CFE2492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5662976-D8E7-6F64-DE57-DC45D9630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90C4C1D-B1B4-E92C-AB53-8990ED8ED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895" y="1019514"/>
            <a:ext cx="7646525" cy="5032662"/>
          </a:xfrm>
          <a:prstGeom prst="rect">
            <a:avLst/>
          </a:prstGeom>
        </p:spPr>
      </p:pic>
      <p:grpSp>
        <p:nvGrpSpPr>
          <p:cNvPr id="43" name="Gruppo 42">
            <a:extLst>
              <a:ext uri="{FF2B5EF4-FFF2-40B4-BE49-F238E27FC236}">
                <a16:creationId xmlns:a16="http://schemas.microsoft.com/office/drawing/2014/main" id="{C30DDCC1-ED30-E5F1-8F67-7006ABEBAB73}"/>
              </a:ext>
            </a:extLst>
          </p:cNvPr>
          <p:cNvGrpSpPr/>
          <p:nvPr/>
        </p:nvGrpSpPr>
        <p:grpSpPr>
          <a:xfrm>
            <a:off x="5380053" y="239809"/>
            <a:ext cx="3956040" cy="1701360"/>
            <a:chOff x="5380053" y="239809"/>
            <a:chExt cx="3956040" cy="170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E670F2E-A5C5-E824-BCC4-4AD3C3741898}"/>
                    </a:ext>
                  </a:extLst>
                </p14:cNvPr>
                <p14:cNvContentPartPr/>
                <p14:nvPr/>
              </p14:nvContentPartPr>
              <p14:xfrm>
                <a:off x="6017973" y="247729"/>
                <a:ext cx="410760" cy="439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E670F2E-A5C5-E824-BCC4-4AD3C374189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010413" y="240169"/>
                  <a:ext cx="42588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0C52AB8-3EE6-B920-4748-2B922145310A}"/>
                    </a:ext>
                  </a:extLst>
                </p14:cNvPr>
                <p14:cNvContentPartPr/>
                <p14:nvPr/>
              </p14:nvContentPartPr>
              <p14:xfrm>
                <a:off x="6563733" y="316129"/>
                <a:ext cx="232200" cy="298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0C52AB8-3EE6-B920-4748-2B922145310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556173" y="308569"/>
                  <a:ext cx="24696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1C3EAD3-888F-1916-A543-5A9FD647AD24}"/>
                    </a:ext>
                  </a:extLst>
                </p14:cNvPr>
                <p14:cNvContentPartPr/>
                <p14:nvPr/>
              </p14:nvContentPartPr>
              <p14:xfrm>
                <a:off x="6915093" y="239809"/>
                <a:ext cx="258120" cy="276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1C3EAD3-888F-1916-A543-5A9FD647AD2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907533" y="232609"/>
                  <a:ext cx="2732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1597349-0978-AD05-F145-58FBA0F8602C}"/>
                    </a:ext>
                  </a:extLst>
                </p14:cNvPr>
                <p14:cNvContentPartPr/>
                <p14:nvPr/>
              </p14:nvContentPartPr>
              <p14:xfrm>
                <a:off x="7279413" y="277249"/>
                <a:ext cx="208440" cy="292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1597349-0978-AD05-F145-58FBA0F8602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271853" y="269689"/>
                  <a:ext cx="2235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AA64BE3-DC4C-3F00-3621-956599ED2487}"/>
                    </a:ext>
                  </a:extLst>
                </p14:cNvPr>
                <p14:cNvContentPartPr/>
                <p14:nvPr/>
              </p14:nvContentPartPr>
              <p14:xfrm>
                <a:off x="5380053" y="716449"/>
                <a:ext cx="2518920" cy="196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AA64BE3-DC4C-3F00-3621-956599ED248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72853" y="708889"/>
                  <a:ext cx="253404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41A9985-7426-7233-8F77-77A29ADBD6C2}"/>
                    </a:ext>
                  </a:extLst>
                </p14:cNvPr>
                <p14:cNvContentPartPr/>
                <p14:nvPr/>
              </p14:nvContentPartPr>
              <p14:xfrm>
                <a:off x="7127133" y="729409"/>
                <a:ext cx="58320" cy="321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41A9985-7426-7233-8F77-77A29ADBD6C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119573" y="722209"/>
                  <a:ext cx="7344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031C29C-97C2-8D8B-BC14-EF68BA7D5BDF}"/>
                    </a:ext>
                  </a:extLst>
                </p14:cNvPr>
                <p14:cNvContentPartPr/>
                <p14:nvPr/>
              </p14:nvContentPartPr>
              <p14:xfrm>
                <a:off x="6977373" y="1018489"/>
                <a:ext cx="348480" cy="144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031C29C-97C2-8D8B-BC14-EF68BA7D5BD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69813" y="1010929"/>
                  <a:ext cx="3636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C7AE273-80A4-9014-4BE1-50016B9D3585}"/>
                    </a:ext>
                  </a:extLst>
                </p14:cNvPr>
                <p14:cNvContentPartPr/>
                <p14:nvPr/>
              </p14:nvContentPartPr>
              <p14:xfrm>
                <a:off x="7292733" y="1244209"/>
                <a:ext cx="195840" cy="379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C7AE273-80A4-9014-4BE1-50016B9D358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85173" y="1236649"/>
                  <a:ext cx="21096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3550757-E8C8-F547-1FCA-FC1D34687968}"/>
                    </a:ext>
                  </a:extLst>
                </p14:cNvPr>
                <p14:cNvContentPartPr/>
                <p14:nvPr/>
              </p14:nvContentPartPr>
              <p14:xfrm>
                <a:off x="7592253" y="1228369"/>
                <a:ext cx="347400" cy="100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3550757-E8C8-F547-1FCA-FC1D3468796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584693" y="1220809"/>
                  <a:ext cx="362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3B10C7A-98EB-F21E-6E06-7E25D4A88E14}"/>
                    </a:ext>
                  </a:extLst>
                </p14:cNvPr>
                <p14:cNvContentPartPr/>
                <p14:nvPr/>
              </p14:nvContentPartPr>
              <p14:xfrm>
                <a:off x="7758213" y="1277329"/>
                <a:ext cx="109440" cy="219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3B10C7A-98EB-F21E-6E06-7E25D4A88E1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750653" y="1269769"/>
                  <a:ext cx="1245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1AC0F8B-19CD-C322-BD04-4FCCCC910023}"/>
                    </a:ext>
                  </a:extLst>
                </p14:cNvPr>
                <p14:cNvContentPartPr/>
                <p14:nvPr/>
              </p14:nvContentPartPr>
              <p14:xfrm>
                <a:off x="7913013" y="1201369"/>
                <a:ext cx="252720" cy="405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1AC0F8B-19CD-C322-BD04-4FCCCC91002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05453" y="1194169"/>
                  <a:ext cx="26748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069F5C9-93E9-56D6-DC55-8B36E6E54468}"/>
                    </a:ext>
                  </a:extLst>
                </p14:cNvPr>
                <p14:cNvContentPartPr/>
                <p14:nvPr/>
              </p14:nvContentPartPr>
              <p14:xfrm>
                <a:off x="7970973" y="1357969"/>
                <a:ext cx="259200" cy="122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069F5C9-93E9-56D6-DC55-8B36E6E5446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963413" y="1350409"/>
                  <a:ext cx="2743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B9E8FFC-DC07-8535-4E7F-7CDC4EE9AAE1}"/>
                    </a:ext>
                  </a:extLst>
                </p14:cNvPr>
                <p14:cNvContentPartPr/>
                <p14:nvPr/>
              </p14:nvContentPartPr>
              <p14:xfrm>
                <a:off x="8319093" y="1205689"/>
                <a:ext cx="284040" cy="30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B9E8FFC-DC07-8535-4E7F-7CDC4EE9AAE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311533" y="1198129"/>
                  <a:ext cx="299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F4BC68A-8E6E-80DB-E307-D506CC2B816F}"/>
                    </a:ext>
                  </a:extLst>
                </p14:cNvPr>
                <p14:cNvContentPartPr/>
                <p14:nvPr/>
              </p14:nvContentPartPr>
              <p14:xfrm>
                <a:off x="8343213" y="1215769"/>
                <a:ext cx="245880" cy="277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F4BC68A-8E6E-80DB-E307-D506CC2B816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335653" y="1208209"/>
                  <a:ext cx="2610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27063B3-8DAD-FBA6-51FE-625B72B9A0F8}"/>
                    </a:ext>
                  </a:extLst>
                </p14:cNvPr>
                <p14:cNvContentPartPr/>
                <p14:nvPr/>
              </p14:nvContentPartPr>
              <p14:xfrm>
                <a:off x="8589453" y="1248889"/>
                <a:ext cx="233280" cy="3067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27063B3-8DAD-FBA6-51FE-625B72B9A0F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581893" y="1241329"/>
                  <a:ext cx="24804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AB66B81-2E91-F405-1164-95E3D75B07F5}"/>
                    </a:ext>
                  </a:extLst>
                </p14:cNvPr>
                <p14:cNvContentPartPr/>
                <p14:nvPr/>
              </p14:nvContentPartPr>
              <p14:xfrm>
                <a:off x="6918333" y="1764049"/>
                <a:ext cx="1971720" cy="122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AB66B81-2E91-F405-1164-95E3D75B07F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911133" y="1756489"/>
                  <a:ext cx="19868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4D7AAC0-7FBA-9A85-CB8E-C2769E1E1209}"/>
                    </a:ext>
                  </a:extLst>
                </p14:cNvPr>
                <p14:cNvContentPartPr/>
                <p14:nvPr/>
              </p14:nvContentPartPr>
              <p14:xfrm>
                <a:off x="6893493" y="819769"/>
                <a:ext cx="2442600" cy="1121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4D7AAC0-7FBA-9A85-CB8E-C2769E1E120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885933" y="812209"/>
                  <a:ext cx="2457720" cy="113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4A9627A8-137C-8269-8E50-965AB5D907D8}"/>
              </a:ext>
            </a:extLst>
          </p:cNvPr>
          <p:cNvGrpSpPr/>
          <p:nvPr/>
        </p:nvGrpSpPr>
        <p:grpSpPr>
          <a:xfrm>
            <a:off x="5912133" y="3476569"/>
            <a:ext cx="1011240" cy="162720"/>
            <a:chOff x="5912133" y="3476569"/>
            <a:chExt cx="101124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C7A181F-0B5A-CC01-7B71-F1637346F8F1}"/>
                    </a:ext>
                  </a:extLst>
                </p14:cNvPr>
                <p14:cNvContentPartPr/>
                <p14:nvPr/>
              </p14:nvContentPartPr>
              <p14:xfrm>
                <a:off x="5912133" y="3545689"/>
                <a:ext cx="68040" cy="831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C7A181F-0B5A-CC01-7B71-F1637346F8F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04573" y="3538129"/>
                  <a:ext cx="831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B06F6D8-3B5B-9DE1-49C7-4512E1D089B1}"/>
                    </a:ext>
                  </a:extLst>
                </p14:cNvPr>
                <p14:cNvContentPartPr/>
                <p14:nvPr/>
              </p14:nvContentPartPr>
              <p14:xfrm>
                <a:off x="6056133" y="3494569"/>
                <a:ext cx="150840" cy="15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B06F6D8-3B5B-9DE1-49C7-4512E1D089B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048573" y="3487009"/>
                  <a:ext cx="1659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75D3052-B801-EBC4-528D-48DF1A895205}"/>
                    </a:ext>
                  </a:extLst>
                </p14:cNvPr>
                <p14:cNvContentPartPr/>
                <p14:nvPr/>
              </p14:nvContentPartPr>
              <p14:xfrm>
                <a:off x="6517653" y="3476569"/>
                <a:ext cx="99720" cy="114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75D3052-B801-EBC4-528D-48DF1A89520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10453" y="3469009"/>
                  <a:ext cx="1148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7284AF7-09E3-B2BF-4AEF-F4EA4949BEFD}"/>
                    </a:ext>
                  </a:extLst>
                </p14:cNvPr>
                <p14:cNvContentPartPr/>
                <p14:nvPr/>
              </p14:nvContentPartPr>
              <p14:xfrm>
                <a:off x="6847413" y="3484489"/>
                <a:ext cx="75960" cy="154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7284AF7-09E3-B2BF-4AEF-F4EA4949BEF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839853" y="3476929"/>
                  <a:ext cx="90720" cy="169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1836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CFFEE-5C76-CCF3-875C-C08B86393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0E806A-6247-144C-627E-8C41CBAA4F9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93D9AA-42BB-D892-9D91-F58B264360A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1FB64B-BE29-4291-DB63-E1405525060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7BB08B2-BFB9-4EE0-E13F-8CF5A6D2F2B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829027-371F-B390-0106-83C454CF3C3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307723F-CE5F-C5A4-2676-98A33BC4351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12051A3-A4D9-7683-F519-363CE163E67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BFBDAFE-F611-8D5B-1C8C-5E346B15AA3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F065E02-627B-2560-0559-63BCC2042AA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E9E686-F098-4F0A-B3AE-9AB9457CF76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D034459-9A44-673D-FB76-B9233AACCE4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2CB691F-9123-28DA-E385-7D4D6C34E70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1A569AB-8206-E9ED-0FC7-0DB57363035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5BE1463-28A5-87AC-6878-46870BE7FE3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C2551CD-9124-9263-4A1D-A8ABE05F047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EC1A6D2-5D0B-1FDE-5F6A-0D0E31D57BB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E53F607-1C4C-2561-6E22-FE60D29D44F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2D1895C-0882-B6A8-6B82-E7E13261F2A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222CF9F-4CEF-CE73-6AE5-7D5C7394DFB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A7AC500-CFF3-710E-6D67-59E77D09EBE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1F66141-752B-4729-F3AE-21B8F1B87C5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596C636-2EE5-4AB0-2871-DF3BDD42554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2F2F8A6-13B7-E800-818C-9F97D320A2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27A8DE4-6584-D9A2-775A-DBDE5900C33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4E6D470-A8A0-5F9F-9C3D-A911C6D73D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3A9C10F-A8D4-4DBC-E604-C353DAC3CC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FD080CD-FC00-F719-C420-4E43E9B9F95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4A6597B-62D6-2C4C-0727-0C1051DEDD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07E1F6A-1EA9-506E-788E-AA722C4EFB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988C375-EC1C-16D9-F695-64210DE5DFE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2AA73AB-992E-35D6-7760-229F0C55813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3AA5A5D-7A7C-9FE3-EC5D-DF703AF734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31BD712-2526-9346-726D-0133D1BBE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2B3429-72C3-2628-AA3D-7CCC04882FE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70D4C71-C73B-6082-76DA-B2B0C0313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95FA3CD-580D-C53E-963D-B0DBEA7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C3B64EF2-995C-66A9-E863-B4B30655E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047" y="1491773"/>
            <a:ext cx="7529638" cy="354685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8DDD154-17D2-0B35-0CAE-3BEDD2947C7E}"/>
                  </a:ext>
                </a:extLst>
              </p14:cNvPr>
              <p14:cNvContentPartPr/>
              <p14:nvPr/>
            </p14:nvContentPartPr>
            <p14:xfrm>
              <a:off x="4765533" y="4115929"/>
              <a:ext cx="1461240" cy="6494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8DDD154-17D2-0B35-0CAE-3BEDD2947C7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57973" y="4108369"/>
                <a:ext cx="1476360" cy="66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AA40C495-01A3-37B6-18FD-5F8E8B791CA4}"/>
              </a:ext>
            </a:extLst>
          </p:cNvPr>
          <p:cNvGrpSpPr/>
          <p:nvPr/>
        </p:nvGrpSpPr>
        <p:grpSpPr>
          <a:xfrm>
            <a:off x="7522413" y="1571449"/>
            <a:ext cx="1598760" cy="699840"/>
            <a:chOff x="7522413" y="1571449"/>
            <a:chExt cx="1598760" cy="69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A76B974-5594-A31E-4F25-4E510C361977}"/>
                    </a:ext>
                  </a:extLst>
                </p14:cNvPr>
                <p14:cNvContentPartPr/>
                <p14:nvPr/>
              </p14:nvContentPartPr>
              <p14:xfrm>
                <a:off x="7621053" y="1571449"/>
                <a:ext cx="429120" cy="380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A76B974-5594-A31E-4F25-4E510C36197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613493" y="1563889"/>
                  <a:ext cx="44388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41555AC-4B49-6D3C-FE34-DBF0D0A8F0C2}"/>
                    </a:ext>
                  </a:extLst>
                </p14:cNvPr>
                <p14:cNvContentPartPr/>
                <p14:nvPr/>
              </p14:nvContentPartPr>
              <p14:xfrm>
                <a:off x="7878453" y="2016769"/>
                <a:ext cx="18720" cy="91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41555AC-4B49-6D3C-FE34-DBF0D0A8F0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70893" y="2009209"/>
                  <a:ext cx="338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B6FA301-47C3-EB11-64AF-6EBCC9653389}"/>
                    </a:ext>
                  </a:extLst>
                </p14:cNvPr>
                <p14:cNvContentPartPr/>
                <p14:nvPr/>
              </p14:nvContentPartPr>
              <p14:xfrm>
                <a:off x="7522413" y="2145289"/>
                <a:ext cx="1598760" cy="126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B6FA301-47C3-EB11-64AF-6EBCC965338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14853" y="2137729"/>
                  <a:ext cx="1613880" cy="141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5669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50C6E-12FB-70FC-B3CE-0F8D23318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C1AFC9-7D14-9F57-7418-2588542DB5A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F2C36-B6DE-C904-1B74-EF419F0A7D0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2AE7A9-BF81-3B6F-5730-510D8427AC8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13483F5-93B5-36B1-1130-18EE38DFDCD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5257925-CD59-171B-7121-62DD7DD1FB1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702AF31-2B08-51A8-2D0E-37DC988D7F1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57AF3C8-4FBA-9E97-6C89-98E526B7BD3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2263501-18CE-0039-5508-F46BF63F142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F63A65B-EC21-BA13-E874-F3645E7A53C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B3C603-F47D-8D17-9955-38267862B54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1CB8A32-A8A3-198C-3DD4-4782F462C45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EF0CD5E-D485-41C5-EF5D-E912E5DAFC2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DBC3E70-131F-0D4A-F776-3D6E6BFAAA9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7598BC3-4BE8-68EE-F27D-003E15E2B6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918CA99-288C-20BE-1ABD-5F3D1A2BAFE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D88B00A-207E-B130-C89F-BFD21C7FB87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FB0639F-F062-80AF-627F-0F41C7F1729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0628AE5-6832-C6F5-7C69-63599C9E3F5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FC4ECEF-6960-F449-2179-3E1B86E90E9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B5D575E-82D0-76B8-361F-C7B3EBA7244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556776A-4EF4-171D-AC27-5064FACFF1F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C111EBD-C0BF-C89F-5EA0-E51FF02DD20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5BE6730-7268-7311-2477-5707F9E5FD4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32A99AC-4926-F72E-BFE7-63D7576D89A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9F8009E-3DC4-8C62-732C-BF57DD3F6C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C16FEA6-45EC-E245-2712-F6B4252AA60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210A074-1270-C530-7A98-472E752C80B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D4979F8-D0BB-EA02-B989-98F34501A6B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76458F8-0678-C64D-7CC0-1C36A22A2C3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2967970-496C-12C5-F566-17AB0A039D2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D2A8BF5-2F97-D6F5-36EC-B087C06560E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36E819A-79B7-20C3-3308-357BB9439C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E21B08-10A8-C36D-1A20-AAE249919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FB31DBB-B1B0-F9AB-345B-3CC12C1E021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06537C-EB52-4E0F-DC43-D41C3179D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BF67F3-AF21-205D-6F0A-5E5A3E7C2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E20DE89-CCD0-4152-2772-699328551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245" y="1395136"/>
            <a:ext cx="7279585" cy="4024486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B3AEF3C0-D5A1-F244-BD36-2CBA5ED1C1EF}"/>
              </a:ext>
            </a:extLst>
          </p:cNvPr>
          <p:cNvGrpSpPr/>
          <p:nvPr/>
        </p:nvGrpSpPr>
        <p:grpSpPr>
          <a:xfrm>
            <a:off x="2975253" y="469489"/>
            <a:ext cx="1052640" cy="698760"/>
            <a:chOff x="2975253" y="469489"/>
            <a:chExt cx="1052640" cy="69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5B9DE6D-0109-18E3-1604-92CA5990CEA5}"/>
                    </a:ext>
                  </a:extLst>
                </p14:cNvPr>
                <p14:cNvContentPartPr/>
                <p14:nvPr/>
              </p14:nvContentPartPr>
              <p14:xfrm>
                <a:off x="2975253" y="497929"/>
                <a:ext cx="153000" cy="338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5B9DE6D-0109-18E3-1604-92CA5990CEA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67693" y="490369"/>
                  <a:ext cx="16776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D44C090-260C-F680-6524-92C361FED6D7}"/>
                    </a:ext>
                  </a:extLst>
                </p14:cNvPr>
                <p14:cNvContentPartPr/>
                <p14:nvPr/>
              </p14:nvContentPartPr>
              <p14:xfrm>
                <a:off x="3013413" y="721489"/>
                <a:ext cx="192600" cy="572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D44C090-260C-F680-6524-92C361FED6D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05853" y="714289"/>
                  <a:ext cx="207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DC75F21-E803-E6FB-BCE5-D1FE9D31D1BB}"/>
                    </a:ext>
                  </a:extLst>
                </p14:cNvPr>
                <p14:cNvContentPartPr/>
                <p14:nvPr/>
              </p14:nvContentPartPr>
              <p14:xfrm>
                <a:off x="3350733" y="579649"/>
                <a:ext cx="39600" cy="204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DC75F21-E803-E6FB-BCE5-D1FE9D31D1B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343173" y="572089"/>
                  <a:ext cx="547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4DFA2DC-DAB5-72E9-21F5-AAB54C99D263}"/>
                    </a:ext>
                  </a:extLst>
                </p14:cNvPr>
                <p14:cNvContentPartPr/>
                <p14:nvPr/>
              </p14:nvContentPartPr>
              <p14:xfrm>
                <a:off x="3136533" y="909049"/>
                <a:ext cx="349920" cy="259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4DFA2DC-DAB5-72E9-21F5-AAB54C99D26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128973" y="901489"/>
                  <a:ext cx="3646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1A14EBF-50DC-E1C8-B9AF-9D72D2114AA0}"/>
                    </a:ext>
                  </a:extLst>
                </p14:cNvPr>
                <p14:cNvContentPartPr/>
                <p14:nvPr/>
              </p14:nvContentPartPr>
              <p14:xfrm>
                <a:off x="3675093" y="469489"/>
                <a:ext cx="199080" cy="360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1A14EBF-50DC-E1C8-B9AF-9D72D2114AA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667533" y="461929"/>
                  <a:ext cx="21420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1D6521B-3599-7533-F7BD-19868C21358F}"/>
                    </a:ext>
                  </a:extLst>
                </p14:cNvPr>
                <p14:cNvContentPartPr/>
                <p14:nvPr/>
              </p14:nvContentPartPr>
              <p14:xfrm>
                <a:off x="3783093" y="625009"/>
                <a:ext cx="244800" cy="141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1D6521B-3599-7533-F7BD-19868C21358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775533" y="617449"/>
                  <a:ext cx="2599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150969A-6D82-D677-FA17-959B9D0A137C}"/>
                    </a:ext>
                  </a:extLst>
                </p14:cNvPr>
                <p14:cNvContentPartPr/>
                <p14:nvPr/>
              </p14:nvContentPartPr>
              <p14:xfrm>
                <a:off x="3761133" y="788809"/>
                <a:ext cx="185760" cy="66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150969A-6D82-D677-FA17-959B9D0A137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53573" y="781249"/>
                  <a:ext cx="200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033FA2B-1412-AB1E-2D96-4D36B485208A}"/>
                    </a:ext>
                  </a:extLst>
                </p14:cNvPr>
                <p14:cNvContentPartPr/>
                <p14:nvPr/>
              </p14:nvContentPartPr>
              <p14:xfrm>
                <a:off x="3893253" y="811489"/>
                <a:ext cx="51840" cy="299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033FA2B-1412-AB1E-2D96-4D36B485208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885693" y="803929"/>
                  <a:ext cx="66600" cy="31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662A2901-6E75-6FD8-B95E-418887E29BE6}"/>
                  </a:ext>
                </a:extLst>
              </p14:cNvPr>
              <p14:cNvContentPartPr/>
              <p14:nvPr/>
            </p14:nvContentPartPr>
            <p14:xfrm>
              <a:off x="6252693" y="2041916"/>
              <a:ext cx="3427200" cy="43560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662A2901-6E75-6FD8-B95E-418887E29BE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45133" y="2034716"/>
                <a:ext cx="3442320" cy="45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E3C17D90-B205-CE4B-9D30-21BAC7995797}"/>
              </a:ext>
            </a:extLst>
          </p:cNvPr>
          <p:cNvGrpSpPr/>
          <p:nvPr/>
        </p:nvGrpSpPr>
        <p:grpSpPr>
          <a:xfrm>
            <a:off x="5060373" y="319369"/>
            <a:ext cx="4501440" cy="1566307"/>
            <a:chOff x="5060373" y="319369"/>
            <a:chExt cx="4501440" cy="156630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0640C34-B5E3-7FE6-602A-341F2ED86786}"/>
                    </a:ext>
                  </a:extLst>
                </p14:cNvPr>
                <p14:cNvContentPartPr/>
                <p14:nvPr/>
              </p14:nvContentPartPr>
              <p14:xfrm>
                <a:off x="5060373" y="584329"/>
                <a:ext cx="277560" cy="194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0640C34-B5E3-7FE6-602A-341F2ED8678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052813" y="576769"/>
                  <a:ext cx="2926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C24813A-A1C3-8690-9DD0-C8A639156CCB}"/>
                    </a:ext>
                  </a:extLst>
                </p14:cNvPr>
                <p14:cNvContentPartPr/>
                <p14:nvPr/>
              </p14:nvContentPartPr>
              <p14:xfrm>
                <a:off x="5351973" y="597649"/>
                <a:ext cx="99720" cy="240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C24813A-A1C3-8690-9DD0-C8A639156CC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344413" y="590449"/>
                  <a:ext cx="1148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5E4DFAC-2D63-50AE-0DA9-382B523A1BE9}"/>
                    </a:ext>
                  </a:extLst>
                </p14:cNvPr>
                <p14:cNvContentPartPr/>
                <p14:nvPr/>
              </p14:nvContentPartPr>
              <p14:xfrm>
                <a:off x="5602893" y="621769"/>
                <a:ext cx="147600" cy="240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5E4DFAC-2D63-50AE-0DA9-382B523A1BE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595333" y="614209"/>
                  <a:ext cx="16272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3E9745E-1E6C-B6E6-DA08-9F519E7F2138}"/>
                    </a:ext>
                  </a:extLst>
                </p14:cNvPr>
                <p14:cNvContentPartPr/>
                <p14:nvPr/>
              </p14:nvContentPartPr>
              <p14:xfrm>
                <a:off x="5799813" y="681889"/>
                <a:ext cx="146160" cy="198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3E9745E-1E6C-B6E6-DA08-9F519E7F213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792253" y="674329"/>
                  <a:ext cx="16128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E32921F-5B0B-A45B-F648-C64E1EDC90DD}"/>
                    </a:ext>
                  </a:extLst>
                </p14:cNvPr>
                <p14:cNvContentPartPr/>
                <p14:nvPr/>
              </p14:nvContentPartPr>
              <p14:xfrm>
                <a:off x="5957853" y="675049"/>
                <a:ext cx="119520" cy="156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E32921F-5B0B-A45B-F648-C64E1EDC90D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950293" y="667489"/>
                  <a:ext cx="1342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7A1B249-B45C-9725-3231-CEAF1C8F94F5}"/>
                    </a:ext>
                  </a:extLst>
                </p14:cNvPr>
                <p14:cNvContentPartPr/>
                <p14:nvPr/>
              </p14:nvContentPartPr>
              <p14:xfrm>
                <a:off x="6098613" y="661369"/>
                <a:ext cx="141120" cy="282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7A1B249-B45C-9725-3231-CEAF1C8F94F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091053" y="653809"/>
                  <a:ext cx="1562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06A5C71-8668-8739-4E52-7BA8471BF3BA}"/>
                    </a:ext>
                  </a:extLst>
                </p14:cNvPr>
                <p14:cNvContentPartPr/>
                <p14:nvPr/>
              </p14:nvContentPartPr>
              <p14:xfrm>
                <a:off x="6392373" y="342409"/>
                <a:ext cx="142920" cy="663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06A5C71-8668-8739-4E52-7BA8471BF3B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84813" y="334849"/>
                  <a:ext cx="157680" cy="67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CC642F9-D74D-B010-F250-14384F032E64}"/>
                    </a:ext>
                  </a:extLst>
                </p14:cNvPr>
                <p14:cNvContentPartPr/>
                <p14:nvPr/>
              </p14:nvContentPartPr>
              <p14:xfrm>
                <a:off x="6768933" y="688729"/>
                <a:ext cx="200160" cy="239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CC642F9-D74D-B010-F250-14384F032E6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761373" y="681169"/>
                  <a:ext cx="21528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1E0F6FC-ED57-391E-B7CA-0F0B3D803DF2}"/>
                    </a:ext>
                  </a:extLst>
                </p14:cNvPr>
                <p14:cNvContentPartPr/>
                <p14:nvPr/>
              </p14:nvContentPartPr>
              <p14:xfrm>
                <a:off x="7033173" y="770449"/>
                <a:ext cx="135720" cy="156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1E0F6FC-ED57-391E-B7CA-0F0B3D803DF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025613" y="762889"/>
                  <a:ext cx="1508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E837223-46F2-EAEC-FB51-88D061D46B7B}"/>
                    </a:ext>
                  </a:extLst>
                </p14:cNvPr>
                <p14:cNvContentPartPr/>
                <p14:nvPr/>
              </p14:nvContentPartPr>
              <p14:xfrm>
                <a:off x="7260333" y="564529"/>
                <a:ext cx="43920" cy="443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E837223-46F2-EAEC-FB51-88D061D46B7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252773" y="556969"/>
                  <a:ext cx="5904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21694C8-6D89-65AA-FAE1-85BDA3656ED7}"/>
                    </a:ext>
                  </a:extLst>
                </p14:cNvPr>
                <p14:cNvContentPartPr/>
                <p14:nvPr/>
              </p14:nvContentPartPr>
              <p14:xfrm>
                <a:off x="7404333" y="679729"/>
                <a:ext cx="214200" cy="303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21694C8-6D89-65AA-FAE1-85BDA3656ED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396773" y="672169"/>
                  <a:ext cx="22932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4ADDA83-EA41-4DD4-3DC9-FC3B922F95DE}"/>
                    </a:ext>
                  </a:extLst>
                </p14:cNvPr>
                <p14:cNvContentPartPr/>
                <p14:nvPr/>
              </p14:nvContentPartPr>
              <p14:xfrm>
                <a:off x="7679373" y="700249"/>
                <a:ext cx="252720" cy="137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4ADDA83-EA41-4DD4-3DC9-FC3B922F95D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71813" y="692689"/>
                  <a:ext cx="2674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EAD7B4F-B085-D35F-A501-B39DAF5E706B}"/>
                    </a:ext>
                  </a:extLst>
                </p14:cNvPr>
                <p14:cNvContentPartPr/>
                <p14:nvPr/>
              </p14:nvContentPartPr>
              <p14:xfrm>
                <a:off x="7859013" y="348889"/>
                <a:ext cx="384480" cy="917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EAD7B4F-B085-D35F-A501-B39DAF5E706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851453" y="341329"/>
                  <a:ext cx="399240" cy="9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BEA6AF8-8840-C758-27B7-364347CDD0B8}"/>
                    </a:ext>
                  </a:extLst>
                </p14:cNvPr>
                <p14:cNvContentPartPr/>
                <p14:nvPr/>
              </p14:nvContentPartPr>
              <p14:xfrm>
                <a:off x="8219733" y="632569"/>
                <a:ext cx="264600" cy="3236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BEA6AF8-8840-C758-27B7-364347CDD0B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212533" y="625009"/>
                  <a:ext cx="27972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0AB7730-E275-EDA2-1119-74010A466C09}"/>
                    </a:ext>
                  </a:extLst>
                </p14:cNvPr>
                <p14:cNvContentPartPr/>
                <p14:nvPr/>
              </p14:nvContentPartPr>
              <p14:xfrm>
                <a:off x="8576133" y="319369"/>
                <a:ext cx="168120" cy="5122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0AB7730-E275-EDA2-1119-74010A466C0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568573" y="311809"/>
                  <a:ext cx="18324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B714036-7F98-3CC3-C539-941FE06CE21C}"/>
                    </a:ext>
                  </a:extLst>
                </p14:cNvPr>
                <p14:cNvContentPartPr/>
                <p14:nvPr/>
              </p14:nvContentPartPr>
              <p14:xfrm>
                <a:off x="8744973" y="645529"/>
                <a:ext cx="198000" cy="1116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B714036-7F98-3CC3-C539-941FE06CE21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737413" y="637969"/>
                  <a:ext cx="2131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DFC6227-6B8A-C3DD-E8F9-BCD9C42D5721}"/>
                    </a:ext>
                  </a:extLst>
                </p14:cNvPr>
                <p14:cNvContentPartPr/>
                <p14:nvPr/>
              </p14:nvContentPartPr>
              <p14:xfrm>
                <a:off x="8981853" y="584329"/>
                <a:ext cx="62640" cy="2048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DFC6227-6B8A-C3DD-E8F9-BCD9C42D572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974293" y="576769"/>
                  <a:ext cx="777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5FE3275-B953-2F6E-1D71-E341156AB4DF}"/>
                    </a:ext>
                  </a:extLst>
                </p14:cNvPr>
                <p14:cNvContentPartPr/>
                <p14:nvPr/>
              </p14:nvContentPartPr>
              <p14:xfrm>
                <a:off x="9139173" y="408289"/>
                <a:ext cx="65160" cy="358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5FE3275-B953-2F6E-1D71-E341156AB4D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131613" y="400729"/>
                  <a:ext cx="8028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3EC9C72-4044-C7F2-B51F-DE0407DF54C6}"/>
                    </a:ext>
                  </a:extLst>
                </p14:cNvPr>
                <p14:cNvContentPartPr/>
                <p14:nvPr/>
              </p14:nvContentPartPr>
              <p14:xfrm>
                <a:off x="9214413" y="613849"/>
                <a:ext cx="20160" cy="1242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3EC9C72-4044-C7F2-B51F-DE0407DF54C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206853" y="606289"/>
                  <a:ext cx="349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B55A2DD-2871-70A0-B6A3-92F4B6F8AC06}"/>
                    </a:ext>
                  </a:extLst>
                </p14:cNvPr>
                <p14:cNvContentPartPr/>
                <p14:nvPr/>
              </p14:nvContentPartPr>
              <p14:xfrm>
                <a:off x="9293253" y="638689"/>
                <a:ext cx="66960" cy="141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B55A2DD-2871-70A0-B6A3-92F4B6F8AC0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285693" y="631129"/>
                  <a:ext cx="82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B118A76-AE6E-9305-092F-767DF3D620B6}"/>
                    </a:ext>
                  </a:extLst>
                </p14:cNvPr>
                <p14:cNvContentPartPr/>
                <p14:nvPr/>
              </p14:nvContentPartPr>
              <p14:xfrm>
                <a:off x="9409893" y="661369"/>
                <a:ext cx="54000" cy="561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B118A76-AE6E-9305-092F-767DF3D620B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402333" y="653809"/>
                  <a:ext cx="687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828B1C1-D2AC-2BC4-1FD0-E32E17015F8A}"/>
                    </a:ext>
                  </a:extLst>
                </p14:cNvPr>
                <p14:cNvContentPartPr/>
                <p14:nvPr/>
              </p14:nvContentPartPr>
              <p14:xfrm>
                <a:off x="9480813" y="638689"/>
                <a:ext cx="81000" cy="1900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828B1C1-D2AC-2BC4-1FD0-E32E17015F8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473253" y="631129"/>
                  <a:ext cx="961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5AA7133-8822-886C-657F-63CCE0A46638}"/>
                    </a:ext>
                  </a:extLst>
                </p14:cNvPr>
                <p14:cNvContentPartPr/>
                <p14:nvPr/>
              </p14:nvContentPartPr>
              <p14:xfrm>
                <a:off x="5165493" y="1107716"/>
                <a:ext cx="4046400" cy="3600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5AA7133-8822-886C-657F-63CCE0A4663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157933" y="1100156"/>
                  <a:ext cx="406152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8268604-1BFE-7155-C07B-A16C7AFF02DC}"/>
                    </a:ext>
                  </a:extLst>
                </p14:cNvPr>
                <p14:cNvContentPartPr/>
                <p14:nvPr/>
              </p14:nvContentPartPr>
              <p14:xfrm>
                <a:off x="6438453" y="1641236"/>
                <a:ext cx="19440" cy="2217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8268604-1BFE-7155-C07B-A16C7AFF02D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430893" y="1633676"/>
                  <a:ext cx="345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F8EE595A-7183-5E71-244F-CF19DF0B5AEF}"/>
                    </a:ext>
                  </a:extLst>
                </p14:cNvPr>
                <p14:cNvContentPartPr/>
                <p14:nvPr/>
              </p14:nvContentPartPr>
              <p14:xfrm>
                <a:off x="6604413" y="1521716"/>
                <a:ext cx="273240" cy="3139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F8EE595A-7183-5E71-244F-CF19DF0B5AE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596853" y="1514156"/>
                  <a:ext cx="28836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F056500-ED36-DAA3-26D9-8C30EE439FE7}"/>
                    </a:ext>
                  </a:extLst>
                </p14:cNvPr>
                <p14:cNvContentPartPr/>
                <p14:nvPr/>
              </p14:nvContentPartPr>
              <p14:xfrm>
                <a:off x="7002933" y="1633316"/>
                <a:ext cx="243720" cy="208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F056500-ED36-DAA3-26D9-8C30EE439FE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995373" y="1625756"/>
                  <a:ext cx="25884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F79851C-52A7-EC66-000D-F60E0BACBAA6}"/>
                    </a:ext>
                  </a:extLst>
                </p14:cNvPr>
                <p14:cNvContentPartPr/>
                <p14:nvPr/>
              </p14:nvContentPartPr>
              <p14:xfrm>
                <a:off x="7223253" y="1663916"/>
                <a:ext cx="159840" cy="2214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F79851C-52A7-EC66-000D-F60E0BACBAA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215693" y="1656356"/>
                  <a:ext cx="1749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C165D57F-AA88-0321-59C0-998D45B4597E}"/>
                    </a:ext>
                  </a:extLst>
                </p14:cNvPr>
                <p14:cNvContentPartPr/>
                <p14:nvPr/>
              </p14:nvContentPartPr>
              <p14:xfrm>
                <a:off x="7478853" y="1340996"/>
                <a:ext cx="96480" cy="5446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C165D57F-AA88-0321-59C0-998D45B4597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471293" y="1333796"/>
                  <a:ext cx="11160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3AE7C6DF-028A-8F6F-17A5-98F3CAE5DD2C}"/>
                    </a:ext>
                  </a:extLst>
                </p14:cNvPr>
                <p14:cNvContentPartPr/>
                <p14:nvPr/>
              </p14:nvContentPartPr>
              <p14:xfrm>
                <a:off x="7615293" y="1715036"/>
                <a:ext cx="126000" cy="878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3AE7C6DF-028A-8F6F-17A5-98F3CAE5DD2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607733" y="1707476"/>
                  <a:ext cx="1411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1137FE9-7F0F-25FB-E424-F62BE10717BF}"/>
                    </a:ext>
                  </a:extLst>
                </p14:cNvPr>
                <p14:cNvContentPartPr/>
                <p14:nvPr/>
              </p14:nvContentPartPr>
              <p14:xfrm>
                <a:off x="7816173" y="1648076"/>
                <a:ext cx="212040" cy="1119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1137FE9-7F0F-25FB-E424-F62BE10717B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808613" y="1640516"/>
                  <a:ext cx="2271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C345363C-234F-3D3D-B1A8-870A09D35D8A}"/>
                    </a:ext>
                  </a:extLst>
                </p14:cNvPr>
                <p14:cNvContentPartPr/>
                <p14:nvPr/>
              </p14:nvContentPartPr>
              <p14:xfrm>
                <a:off x="8091213" y="1455836"/>
                <a:ext cx="38880" cy="2923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C345363C-234F-3D3D-B1A8-870A09D35D8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083653" y="1448276"/>
                  <a:ext cx="5364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F6AF398-0743-0643-7B22-D0F7F3901183}"/>
                    </a:ext>
                  </a:extLst>
                </p14:cNvPr>
                <p14:cNvContentPartPr/>
                <p14:nvPr/>
              </p14:nvContentPartPr>
              <p14:xfrm>
                <a:off x="8081493" y="1642316"/>
                <a:ext cx="112680" cy="29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F6AF398-0743-0643-7B22-D0F7F390118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073933" y="1634756"/>
                  <a:ext cx="1278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523E2C4-66EA-7A34-542E-A1E13D7B067E}"/>
                    </a:ext>
                  </a:extLst>
                </p14:cNvPr>
                <p14:cNvContentPartPr/>
                <p14:nvPr/>
              </p14:nvContentPartPr>
              <p14:xfrm>
                <a:off x="8251773" y="1637636"/>
                <a:ext cx="97560" cy="1310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523E2C4-66EA-7A34-542E-A1E13D7B067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244213" y="1630076"/>
                  <a:ext cx="1126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E71D63D-AA64-5C5A-298C-863BA39A4247}"/>
                    </a:ext>
                  </a:extLst>
                </p14:cNvPr>
                <p14:cNvContentPartPr/>
                <p14:nvPr/>
              </p14:nvContentPartPr>
              <p14:xfrm>
                <a:off x="8436093" y="1610276"/>
                <a:ext cx="63720" cy="1206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E71D63D-AA64-5C5A-298C-863BA39A424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428533" y="1602716"/>
                  <a:ext cx="788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52B2C4A-2CE0-0026-3709-F646D6EEFC9F}"/>
                    </a:ext>
                  </a:extLst>
                </p14:cNvPr>
                <p14:cNvContentPartPr/>
                <p14:nvPr/>
              </p14:nvContentPartPr>
              <p14:xfrm>
                <a:off x="8555253" y="1621076"/>
                <a:ext cx="29880" cy="1965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52B2C4A-2CE0-0026-3709-F646D6EEFC9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547693" y="1613516"/>
                  <a:ext cx="450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2FB7094-C57F-32BF-AD59-4D8826D68A46}"/>
                    </a:ext>
                  </a:extLst>
                </p14:cNvPr>
                <p14:cNvContentPartPr/>
                <p14:nvPr/>
              </p14:nvContentPartPr>
              <p14:xfrm>
                <a:off x="8645973" y="1614956"/>
                <a:ext cx="149760" cy="1850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2FB7094-C57F-32BF-AD59-4D8826D68A4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638413" y="1607396"/>
                  <a:ext cx="1648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C937BE8C-AF76-9BF8-1B69-7578A32A8626}"/>
                    </a:ext>
                  </a:extLst>
                </p14:cNvPr>
                <p14:cNvContentPartPr/>
                <p14:nvPr/>
              </p14:nvContentPartPr>
              <p14:xfrm>
                <a:off x="5906733" y="1469516"/>
                <a:ext cx="215280" cy="49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C937BE8C-AF76-9BF8-1B69-7578A32A862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899173" y="1461956"/>
                  <a:ext cx="2304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A3ACAE6-B77A-8B17-675D-2B558D7A69F5}"/>
                    </a:ext>
                  </a:extLst>
                </p14:cNvPr>
                <p14:cNvContentPartPr/>
                <p14:nvPr/>
              </p14:nvContentPartPr>
              <p14:xfrm>
                <a:off x="6176373" y="1252436"/>
                <a:ext cx="378000" cy="910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A3ACAE6-B77A-8B17-675D-2B558D7A69F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168813" y="1244876"/>
                  <a:ext cx="3931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60630F4-3BEC-1B43-383F-66398EC5CFCD}"/>
                    </a:ext>
                  </a:extLst>
                </p14:cNvPr>
                <p14:cNvContentPartPr/>
                <p14:nvPr/>
              </p14:nvContentPartPr>
              <p14:xfrm>
                <a:off x="9226293" y="1164956"/>
                <a:ext cx="52920" cy="504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60630F4-3BEC-1B43-383F-66398EC5CFC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218733" y="1157396"/>
                  <a:ext cx="680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0E34A11-D404-8F74-1D0A-E3B2D5624F13}"/>
                    </a:ext>
                  </a:extLst>
                </p14:cNvPr>
                <p14:cNvContentPartPr/>
                <p14:nvPr/>
              </p14:nvContentPartPr>
              <p14:xfrm>
                <a:off x="9193893" y="1234436"/>
                <a:ext cx="204480" cy="2754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0E34A11-D404-8F74-1D0A-E3B2D5624F1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186333" y="1226876"/>
                  <a:ext cx="219600" cy="29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A90EABA7-1118-BACB-E333-F4016C08FF3A}"/>
                  </a:ext>
                </a:extLst>
              </p14:cNvPr>
              <p14:cNvContentPartPr/>
              <p14:nvPr/>
            </p14:nvContentPartPr>
            <p14:xfrm>
              <a:off x="4901253" y="4409996"/>
              <a:ext cx="1288440" cy="12060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A90EABA7-1118-BACB-E333-F4016C08FF3A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893693" y="4402436"/>
                <a:ext cx="1303560" cy="13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15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1BA16-3B0B-C829-4A07-C097FCA9C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789D8D-5BA5-E463-133C-7B6F0B63F1C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BB058-BD81-D706-AA78-EEA8FCBB136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C9875B-0E8A-9D90-27AF-EEC39FAC791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42BCD29-1AF5-7C62-583F-FDFB6E639B7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084458-CA2E-4C9F-1313-8E93473DD3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7EF2A0-646E-0977-EC18-A1006B625F7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F3805F6-7476-7DE9-6AF9-C1371AC6C3E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DB5A031-CF29-E9F0-AEB6-F4DDEA3E99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C42B88-2726-189D-5358-394A2D5CF2B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A199E8B-5072-4131-D078-BD7BDC0B47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A289BFD-0815-8EA6-EBDD-FD9C3CF3499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EFD830E-469F-BF14-1ED7-4B783058C23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216E4B1-8CD9-2FAA-067C-F5EC0886F1E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B45F51B-A9FF-8B86-6B90-F5145D2B7C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46B6424-E1B4-F4EF-71F6-D3DF8FFDD79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5DC46A9-A26C-F53C-0ACE-86106632B0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2A7DC58-6619-FAFA-9E34-B2CB10DB959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52B93F6-441D-D901-D4B3-C8F8214D8DB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9F26C64-9358-A28D-2ADC-A648153824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68A5916-4592-4C3D-4C09-00EB400C6F1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4CB233A-BA85-DD87-E5DD-21F7C95FF0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352229B-3868-4BE5-7B80-3830FF3F700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073335C-BFEF-A0EB-B252-5D9605A1339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18B15F5-9EBF-A287-92B4-CAE8BD36529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5A705A6-C287-A01C-BFAE-F91DA1F62FF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0DFACBC-8ADD-BA37-2008-3941D3B883D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729103B-05A0-E37F-CEF5-3063AC5769A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6A59DC9-316B-7AF5-267F-00114C2D483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74A6D56-A179-7592-4F52-D1FDB411EC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B9C71F9-7905-0FB3-79D3-05B817E386B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8CAEA85-C7C4-7973-9B9D-4F95005D215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5627DE-4432-F928-2EF9-01DEA48AD7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40A0C71-52E8-4BEA-C3CE-5571951E8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CD73AC-71D3-E7F4-00FB-1B7027F96B2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FC0068-C534-7F85-8A7A-9F5C48B8B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0F4957-AB5B-0948-71C3-D34A47385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256A296-919F-6721-A054-600C6744E8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735" y="499737"/>
            <a:ext cx="7195712" cy="563885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08A563C-D29B-4A78-16CC-D00B5F2F74BA}"/>
                  </a:ext>
                </a:extLst>
              </p14:cNvPr>
              <p14:cNvContentPartPr/>
              <p14:nvPr/>
            </p14:nvContentPartPr>
            <p14:xfrm>
              <a:off x="7243773" y="1847747"/>
              <a:ext cx="795240" cy="6548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08A563C-D29B-4A78-16CC-D00B5F2F74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36213" y="1840187"/>
                <a:ext cx="810360" cy="66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95A9E1F-4C1A-51F8-3517-DE74F5C093D5}"/>
                  </a:ext>
                </a:extLst>
              </p14:cNvPr>
              <p14:cNvContentPartPr/>
              <p14:nvPr/>
            </p14:nvContentPartPr>
            <p14:xfrm>
              <a:off x="4729533" y="3012347"/>
              <a:ext cx="4402440" cy="1152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95A9E1F-4C1A-51F8-3517-DE74F5C093D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21973" y="3004787"/>
                <a:ext cx="4417560" cy="13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64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ABE4-0150-B127-190B-42B1F13E4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77F3D0-532D-9D6B-F0BC-68B259C4CDD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3D76BE-56F6-8A21-F92E-E387FB5395E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CF7F4F-B27E-8D10-5CCF-D96B4B20484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0C0FFD5-6E85-D5DA-76DD-3D0DFF720DF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67C8E00-5902-020D-F06A-665E78E567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01FFD95-1AAC-E25C-E2C8-92EDF2CB68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35A3F77-9E54-34CD-BE22-E91EB9949A4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4425A0A-9E36-636B-BE56-AF039F7456A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DC03A0E-FE5D-A65B-659C-3C3C7DEE4D7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43B4650-9A77-90C3-FA6C-86B500F127E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E4F937F-755A-5FAD-0D1D-ADDACB34B37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A19E9CE-D877-4658-5366-1C8E4E0C4F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73AAA9F-3F3F-65A0-7CC9-0D49B6218ED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3F4D0A-4FA6-1580-53DA-8CA36C400F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0931457-AFAB-6E45-EC9A-D80D5945D26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6DFA6BB-A8B3-8222-98E3-5191AFDF283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ECDFD87-E309-D2F7-463C-F9C59AA5A98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35F863B-2783-9C40-4369-02512F2EB65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67A9B6E-1502-8283-3440-28314B9384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42C4E87-2104-DC5D-3D56-65E6822317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525412C-37FC-A5D5-ADDA-F0947C15ADB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9F4B16B-176C-7674-2122-D9A83DC42B4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80836BC-3E40-DF76-1369-0914F2352DB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64F3046-D41E-E9DE-B1C0-88CD822C2B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51F3012-A23A-550B-7593-EC440696024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AF48082-B02E-2C23-4DD1-8898B696CA6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50D3A9A-871B-7B9D-5EF9-062F5CFEC52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B1803BA-1D2B-0479-024F-AD60ED618CD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4FC2170-C041-6EC6-8963-8CA5EEF2998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141D471-4ABB-EE8C-5ED7-69355E66274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3BFC84B-D6CE-4A6D-B953-F2332577EB4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0CA6DDD-9D75-7816-30A7-B5BBE8A3FD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29366B8-A9CF-96DD-A5F5-BE66EC0F2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47F4D3-FBB6-B14D-6FFA-750351EC03B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778F854-732E-AABD-2D0B-99D244FBF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EA5F8DB-BCEA-4C72-F737-76925E77E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13F46B2-0AB4-1CA3-27A7-6114B184A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896" y="412749"/>
            <a:ext cx="7548688" cy="50258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7FC4692-B371-83D3-5B26-84AFBE6CC4CA}"/>
                  </a:ext>
                </a:extLst>
              </p14:cNvPr>
              <p14:cNvContentPartPr/>
              <p14:nvPr/>
            </p14:nvContentPartPr>
            <p14:xfrm>
              <a:off x="5367093" y="1296947"/>
              <a:ext cx="349920" cy="3146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7FC4692-B371-83D3-5B26-84AFBE6CC4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59533" y="1289387"/>
                <a:ext cx="36468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009C7A9-EB03-0668-2EA1-48C13649B193}"/>
                  </a:ext>
                </a:extLst>
              </p14:cNvPr>
              <p14:cNvContentPartPr/>
              <p14:nvPr/>
            </p14:nvContentPartPr>
            <p14:xfrm>
              <a:off x="5658693" y="1296947"/>
              <a:ext cx="134640" cy="2059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009C7A9-EB03-0668-2EA1-48C13649B19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51133" y="1289387"/>
                <a:ext cx="14976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963804F-302E-9DA3-ADE4-251DC39DA6E9}"/>
                  </a:ext>
                </a:extLst>
              </p14:cNvPr>
              <p14:cNvContentPartPr/>
              <p14:nvPr/>
            </p14:nvContentPartPr>
            <p14:xfrm>
              <a:off x="5877933" y="1247627"/>
              <a:ext cx="172800" cy="3146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963804F-302E-9DA3-ADE4-251DC39DA6E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70373" y="1240067"/>
                <a:ext cx="18792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65F22947-9E38-7938-9B84-F5192EEE176E}"/>
                  </a:ext>
                </a:extLst>
              </p14:cNvPr>
              <p14:cNvContentPartPr/>
              <p14:nvPr/>
            </p14:nvContentPartPr>
            <p14:xfrm>
              <a:off x="6142173" y="1312787"/>
              <a:ext cx="226440" cy="1936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65F22947-9E38-7938-9B84-F5192EEE176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34613" y="1305227"/>
                <a:ext cx="241560" cy="20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2DBAD6C1-FBE7-CD49-7156-C740B03DE0F0}"/>
              </a:ext>
            </a:extLst>
          </p:cNvPr>
          <p:cNvGrpSpPr/>
          <p:nvPr/>
        </p:nvGrpSpPr>
        <p:grpSpPr>
          <a:xfrm>
            <a:off x="7144413" y="494867"/>
            <a:ext cx="2204640" cy="1155600"/>
            <a:chOff x="7144413" y="494867"/>
            <a:chExt cx="2204640" cy="115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D2E4053-52DB-1ADE-2117-6BDFD7FDC684}"/>
                    </a:ext>
                  </a:extLst>
                </p14:cNvPr>
                <p14:cNvContentPartPr/>
                <p14:nvPr/>
              </p14:nvContentPartPr>
              <p14:xfrm>
                <a:off x="7144413" y="494867"/>
                <a:ext cx="619920" cy="1155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D2E4053-52DB-1ADE-2117-6BDFD7FDC68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36853" y="487307"/>
                  <a:ext cx="635040" cy="11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C08E1E1-C9BC-5EB7-4CFA-7023531E7517}"/>
                    </a:ext>
                  </a:extLst>
                </p14:cNvPr>
                <p14:cNvContentPartPr/>
                <p14:nvPr/>
              </p14:nvContentPartPr>
              <p14:xfrm>
                <a:off x="7232973" y="1169867"/>
                <a:ext cx="740520" cy="140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C08E1E1-C9BC-5EB7-4CFA-7023531E751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225413" y="1162307"/>
                  <a:ext cx="7556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EA577DA-25CE-1B0D-1042-4F5724E775ED}"/>
                    </a:ext>
                  </a:extLst>
                </p14:cNvPr>
                <p14:cNvContentPartPr/>
                <p14:nvPr/>
              </p14:nvContentPartPr>
              <p14:xfrm>
                <a:off x="8239533" y="1154747"/>
                <a:ext cx="280800" cy="353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EA577DA-25CE-1B0D-1042-4F5724E775E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31973" y="1147187"/>
                  <a:ext cx="2959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A9D9026-285F-3BA1-9C0D-06D245444406}"/>
                    </a:ext>
                  </a:extLst>
                </p14:cNvPr>
                <p14:cNvContentPartPr/>
                <p14:nvPr/>
              </p14:nvContentPartPr>
              <p14:xfrm>
                <a:off x="8612853" y="1316387"/>
                <a:ext cx="243720" cy="122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A9D9026-285F-3BA1-9C0D-06D24544440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605293" y="1308827"/>
                  <a:ext cx="2588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56AE357-6131-43B1-9C2D-31ECF333D86D}"/>
                    </a:ext>
                  </a:extLst>
                </p14:cNvPr>
                <p14:cNvContentPartPr/>
                <p14:nvPr/>
              </p14:nvContentPartPr>
              <p14:xfrm>
                <a:off x="8917413" y="1330067"/>
                <a:ext cx="124920" cy="142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56AE357-6131-43B1-9C2D-31ECF333D86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909853" y="1322507"/>
                  <a:ext cx="1400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72E795B-1C43-D0FB-B204-8728BE7E446B}"/>
                    </a:ext>
                  </a:extLst>
                </p14:cNvPr>
                <p14:cNvContentPartPr/>
                <p14:nvPr/>
              </p14:nvContentPartPr>
              <p14:xfrm>
                <a:off x="9123693" y="1325387"/>
                <a:ext cx="225360" cy="177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72E795B-1C43-D0FB-B204-8728BE7E446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116133" y="1317827"/>
                  <a:ext cx="240480" cy="19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C1F28440-3AAE-FC9B-9064-2DD5BEB7CA14}"/>
              </a:ext>
            </a:extLst>
          </p:cNvPr>
          <p:cNvGrpSpPr/>
          <p:nvPr/>
        </p:nvGrpSpPr>
        <p:grpSpPr>
          <a:xfrm>
            <a:off x="5105013" y="2270387"/>
            <a:ext cx="944640" cy="441000"/>
            <a:chOff x="5105013" y="2270387"/>
            <a:chExt cx="944640" cy="44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7CF90AC-67C7-2245-218E-E0A6F98752BA}"/>
                    </a:ext>
                  </a:extLst>
                </p14:cNvPr>
                <p14:cNvContentPartPr/>
                <p14:nvPr/>
              </p14:nvContentPartPr>
              <p14:xfrm>
                <a:off x="5105013" y="2401787"/>
                <a:ext cx="199080" cy="270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7CF90AC-67C7-2245-218E-E0A6F98752B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97453" y="2394227"/>
                  <a:ext cx="21420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1C05139-62F6-27EF-5606-B01FC17F2236}"/>
                    </a:ext>
                  </a:extLst>
                </p14:cNvPr>
                <p14:cNvContentPartPr/>
                <p14:nvPr/>
              </p14:nvContentPartPr>
              <p14:xfrm>
                <a:off x="5347653" y="2448947"/>
                <a:ext cx="238320" cy="1540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1C05139-62F6-27EF-5606-B01FC17F223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340093" y="2441387"/>
                  <a:ext cx="2534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319F287-8E2F-F9D2-D940-57A6E7D81D6C}"/>
                    </a:ext>
                  </a:extLst>
                </p14:cNvPr>
                <p14:cNvContentPartPr/>
                <p14:nvPr/>
              </p14:nvContentPartPr>
              <p14:xfrm>
                <a:off x="5597493" y="2270387"/>
                <a:ext cx="239400" cy="441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319F287-8E2F-F9D2-D940-57A6E7D81D6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89933" y="2263187"/>
                  <a:ext cx="25452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222E408-5AD4-5A83-5754-D36EF3413E29}"/>
                    </a:ext>
                  </a:extLst>
                </p14:cNvPr>
                <p14:cNvContentPartPr/>
                <p14:nvPr/>
              </p14:nvContentPartPr>
              <p14:xfrm>
                <a:off x="5936973" y="2434187"/>
                <a:ext cx="112680" cy="157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222E408-5AD4-5A83-5754-D36EF3413E2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929413" y="2426627"/>
                  <a:ext cx="127800" cy="17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8C52C347-52EB-E738-C25A-04EDE42DCB1A}"/>
              </a:ext>
            </a:extLst>
          </p:cNvPr>
          <p:cNvGrpSpPr/>
          <p:nvPr/>
        </p:nvGrpSpPr>
        <p:grpSpPr>
          <a:xfrm>
            <a:off x="6831933" y="2072027"/>
            <a:ext cx="1341720" cy="622080"/>
            <a:chOff x="6831933" y="2072027"/>
            <a:chExt cx="1341720" cy="62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31E609F-DFD9-3609-828A-A171E8C2B2F5}"/>
                    </a:ext>
                  </a:extLst>
                </p14:cNvPr>
                <p14:cNvContentPartPr/>
                <p14:nvPr/>
              </p14:nvContentPartPr>
              <p14:xfrm>
                <a:off x="6831933" y="2072027"/>
                <a:ext cx="499320" cy="622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31E609F-DFD9-3609-828A-A171E8C2B2F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24733" y="2064467"/>
                  <a:ext cx="51444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07F8A6B-A888-7004-4F4F-327F43E1CFB5}"/>
                    </a:ext>
                  </a:extLst>
                </p14:cNvPr>
                <p14:cNvContentPartPr/>
                <p14:nvPr/>
              </p14:nvContentPartPr>
              <p14:xfrm>
                <a:off x="7202373" y="2237987"/>
                <a:ext cx="299880" cy="3877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07F8A6B-A888-7004-4F4F-327F43E1CFB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94813" y="2230427"/>
                  <a:ext cx="31500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AA88CBF-5CB3-37B0-3518-57EAFEDB4DC4}"/>
                    </a:ext>
                  </a:extLst>
                </p14:cNvPr>
                <p14:cNvContentPartPr/>
                <p14:nvPr/>
              </p14:nvContentPartPr>
              <p14:xfrm>
                <a:off x="7523493" y="2303507"/>
                <a:ext cx="131400" cy="280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AA88CBF-5CB3-37B0-3518-57EAFEDB4DC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515933" y="2295947"/>
                  <a:ext cx="1465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C218D38-35DD-ABE6-989F-BD5F8EE8037E}"/>
                    </a:ext>
                  </a:extLst>
                </p14:cNvPr>
                <p14:cNvContentPartPr/>
                <p14:nvPr/>
              </p14:nvContentPartPr>
              <p14:xfrm>
                <a:off x="7599093" y="2280827"/>
                <a:ext cx="268560" cy="337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C218D38-35DD-ABE6-989F-BD5F8EE8037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591533" y="2273267"/>
                  <a:ext cx="28368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878F928-956C-DFE8-5737-CCDED3283480}"/>
                    </a:ext>
                  </a:extLst>
                </p14:cNvPr>
                <p14:cNvContentPartPr/>
                <p14:nvPr/>
              </p14:nvContentPartPr>
              <p14:xfrm>
                <a:off x="7889973" y="2303867"/>
                <a:ext cx="283680" cy="284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878F928-956C-DFE8-5737-CCDED328348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882413" y="2296307"/>
                  <a:ext cx="298800" cy="29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C554647E-2DD7-E8CB-9A90-79D183735310}"/>
                  </a:ext>
                </a:extLst>
              </p14:cNvPr>
              <p14:cNvContentPartPr/>
              <p14:nvPr/>
            </p14:nvContentPartPr>
            <p14:xfrm>
              <a:off x="9073653" y="2366147"/>
              <a:ext cx="308160" cy="12420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C554647E-2DD7-E8CB-9A90-79D18373531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066093" y="2358587"/>
                <a:ext cx="323280" cy="13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E07E6556-2372-E0EE-8BE0-530910304C9A}"/>
              </a:ext>
            </a:extLst>
          </p:cNvPr>
          <p:cNvGrpSpPr/>
          <p:nvPr/>
        </p:nvGrpSpPr>
        <p:grpSpPr>
          <a:xfrm>
            <a:off x="9835053" y="2264627"/>
            <a:ext cx="1306800" cy="263160"/>
            <a:chOff x="9835053" y="2264627"/>
            <a:chExt cx="1306800" cy="26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5FCF649-5B72-EA0D-7BB0-17E936F58A68}"/>
                    </a:ext>
                  </a:extLst>
                </p14:cNvPr>
                <p14:cNvContentPartPr/>
                <p14:nvPr/>
              </p14:nvContentPartPr>
              <p14:xfrm>
                <a:off x="9835053" y="2264627"/>
                <a:ext cx="292320" cy="240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5FCF649-5B72-EA0D-7BB0-17E936F58A6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827493" y="2257067"/>
                  <a:ext cx="3074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E5492D1-41CF-DEB0-6853-E85AF5C0D6C6}"/>
                    </a:ext>
                  </a:extLst>
                </p14:cNvPr>
                <p14:cNvContentPartPr/>
                <p14:nvPr/>
              </p14:nvContentPartPr>
              <p14:xfrm>
                <a:off x="10156533" y="2314667"/>
                <a:ext cx="262440" cy="1342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E5492D1-41CF-DEB0-6853-E85AF5C0D6C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148973" y="2307467"/>
                  <a:ext cx="2775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CE3F111-CF3E-A051-5A74-355748CB62C0}"/>
                    </a:ext>
                  </a:extLst>
                </p14:cNvPr>
                <p14:cNvContentPartPr/>
                <p14:nvPr/>
              </p14:nvContentPartPr>
              <p14:xfrm>
                <a:off x="10508253" y="2291987"/>
                <a:ext cx="121680" cy="216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CE3F111-CF3E-A051-5A74-355748CB62C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500693" y="2284427"/>
                  <a:ext cx="1368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8CE9055-29AE-F74A-E266-38627B409B1A}"/>
                    </a:ext>
                  </a:extLst>
                </p14:cNvPr>
                <p14:cNvContentPartPr/>
                <p14:nvPr/>
              </p14:nvContentPartPr>
              <p14:xfrm>
                <a:off x="10804893" y="2339867"/>
                <a:ext cx="336960" cy="1879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8CE9055-29AE-F74A-E266-38627B409B1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797333" y="2332307"/>
                  <a:ext cx="352080" cy="20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118B7AAC-9DBB-1EEA-BE2E-91C87F1DDA51}"/>
                  </a:ext>
                </a:extLst>
              </p14:cNvPr>
              <p14:cNvContentPartPr/>
              <p14:nvPr/>
            </p14:nvContentPartPr>
            <p14:xfrm>
              <a:off x="3893253" y="4990187"/>
              <a:ext cx="1180440" cy="2988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118B7AAC-9DBB-1EEA-BE2E-91C87F1DDA5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885693" y="4982627"/>
                <a:ext cx="119556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66239681-8C51-E3CF-547B-D511CC10C035}"/>
                  </a:ext>
                </a:extLst>
              </p14:cNvPr>
              <p14:cNvContentPartPr/>
              <p14:nvPr/>
            </p14:nvContentPartPr>
            <p14:xfrm>
              <a:off x="6831933" y="4981547"/>
              <a:ext cx="2575080" cy="21924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66239681-8C51-E3CF-547B-D511CC10C03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824373" y="4973987"/>
                <a:ext cx="259020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6BC9CB40-C083-A91D-ECFF-7DDE79712E20}"/>
                  </a:ext>
                </a:extLst>
              </p14:cNvPr>
              <p14:cNvContentPartPr/>
              <p14:nvPr/>
            </p14:nvContentPartPr>
            <p14:xfrm>
              <a:off x="2326533" y="5643227"/>
              <a:ext cx="3926160" cy="15732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6BC9CB40-C083-A91D-ECFF-7DDE79712E2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318973" y="5635667"/>
                <a:ext cx="394128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F96036EB-7C62-00DE-7466-BA38BD5FCFC1}"/>
                  </a:ext>
                </a:extLst>
              </p14:cNvPr>
              <p14:cNvContentPartPr/>
              <p14:nvPr/>
            </p14:nvContentPartPr>
            <p14:xfrm>
              <a:off x="4104933" y="6659147"/>
              <a:ext cx="97560" cy="3564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F96036EB-7C62-00DE-7466-BA38BD5FCFC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097373" y="6651587"/>
                <a:ext cx="112680" cy="5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427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1720</TotalTime>
  <Words>239</Words>
  <Application>Microsoft Macintosh PowerPoint</Application>
  <PresentationFormat>Widescreen</PresentationFormat>
  <Paragraphs>78</Paragraphs>
  <Slides>39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4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7</cp:revision>
  <dcterms:created xsi:type="dcterms:W3CDTF">2025-07-11T08:17:44Z</dcterms:created>
  <dcterms:modified xsi:type="dcterms:W3CDTF">2025-07-26T09:20:03Z</dcterms:modified>
</cp:coreProperties>
</file>