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80" r:id="rId4"/>
    <p:sldId id="281" r:id="rId5"/>
    <p:sldId id="282" r:id="rId6"/>
    <p:sldId id="283" r:id="rId7"/>
    <p:sldId id="284" r:id="rId8"/>
    <p:sldId id="306" r:id="rId9"/>
    <p:sldId id="370" r:id="rId10"/>
    <p:sldId id="371" r:id="rId11"/>
    <p:sldId id="372" r:id="rId12"/>
    <p:sldId id="373" r:id="rId13"/>
    <p:sldId id="374" r:id="rId14"/>
    <p:sldId id="375" r:id="rId15"/>
    <p:sldId id="376" r:id="rId16"/>
    <p:sldId id="377" r:id="rId17"/>
    <p:sldId id="378" r:id="rId18"/>
    <p:sldId id="379" r:id="rId19"/>
    <p:sldId id="380" r:id="rId20"/>
    <p:sldId id="381" r:id="rId21"/>
    <p:sldId id="382" r:id="rId22"/>
    <p:sldId id="383" r:id="rId23"/>
    <p:sldId id="384" r:id="rId24"/>
    <p:sldId id="385" r:id="rId25"/>
    <p:sldId id="386" r:id="rId26"/>
    <p:sldId id="392" r:id="rId27"/>
    <p:sldId id="393" r:id="rId28"/>
    <p:sldId id="394" r:id="rId29"/>
    <p:sldId id="395" r:id="rId30"/>
    <p:sldId id="396" r:id="rId31"/>
    <p:sldId id="397" r:id="rId32"/>
    <p:sldId id="398" r:id="rId33"/>
    <p:sldId id="399" r:id="rId34"/>
    <p:sldId id="400" r:id="rId35"/>
    <p:sldId id="401" r:id="rId36"/>
    <p:sldId id="402" r:id="rId37"/>
    <p:sldId id="403" r:id="rId38"/>
    <p:sldId id="404" r:id="rId39"/>
    <p:sldId id="285" r:id="rId40"/>
    <p:sldId id="286" r:id="rId41"/>
    <p:sldId id="290" r:id="rId42"/>
    <p:sldId id="298" r:id="rId43"/>
    <p:sldId id="287" r:id="rId44"/>
    <p:sldId id="288" r:id="rId45"/>
    <p:sldId id="289" r:id="rId46"/>
    <p:sldId id="291" r:id="rId47"/>
    <p:sldId id="292" r:id="rId48"/>
    <p:sldId id="293" r:id="rId49"/>
    <p:sldId id="294" r:id="rId50"/>
    <p:sldId id="295" r:id="rId51"/>
    <p:sldId id="296" r:id="rId52"/>
    <p:sldId id="297" r:id="rId53"/>
    <p:sldId id="299" r:id="rId54"/>
    <p:sldId id="300" r:id="rId55"/>
    <p:sldId id="316" r:id="rId56"/>
    <p:sldId id="317" r:id="rId57"/>
    <p:sldId id="301" r:id="rId58"/>
    <p:sldId id="302" r:id="rId59"/>
    <p:sldId id="303" r:id="rId60"/>
    <p:sldId id="304" r:id="rId61"/>
    <p:sldId id="305" r:id="rId62"/>
    <p:sldId id="307" r:id="rId63"/>
    <p:sldId id="308" r:id="rId64"/>
    <p:sldId id="309" r:id="rId65"/>
    <p:sldId id="310" r:id="rId66"/>
    <p:sldId id="311" r:id="rId67"/>
    <p:sldId id="312" r:id="rId68"/>
    <p:sldId id="313" r:id="rId69"/>
    <p:sldId id="314" r:id="rId70"/>
    <p:sldId id="315" r:id="rId71"/>
    <p:sldId id="318" r:id="rId72"/>
    <p:sldId id="319" r:id="rId73"/>
    <p:sldId id="369" r:id="rId74"/>
    <p:sldId id="320" r:id="rId75"/>
    <p:sldId id="321" r:id="rId76"/>
    <p:sldId id="322" r:id="rId77"/>
    <p:sldId id="323" r:id="rId78"/>
    <p:sldId id="324" r:id="rId79"/>
    <p:sldId id="325" r:id="rId80"/>
    <p:sldId id="326" r:id="rId81"/>
    <p:sldId id="327" r:id="rId82"/>
    <p:sldId id="328" r:id="rId83"/>
    <p:sldId id="329" r:id="rId84"/>
    <p:sldId id="330" r:id="rId85"/>
    <p:sldId id="331" r:id="rId86"/>
    <p:sldId id="332" r:id="rId87"/>
    <p:sldId id="333" r:id="rId88"/>
    <p:sldId id="334" r:id="rId89"/>
    <p:sldId id="335" r:id="rId90"/>
    <p:sldId id="336" r:id="rId91"/>
    <p:sldId id="338" r:id="rId92"/>
    <p:sldId id="339" r:id="rId93"/>
    <p:sldId id="340" r:id="rId94"/>
    <p:sldId id="341" r:id="rId95"/>
    <p:sldId id="342" r:id="rId96"/>
    <p:sldId id="343" r:id="rId97"/>
    <p:sldId id="344" r:id="rId98"/>
    <p:sldId id="345" r:id="rId99"/>
    <p:sldId id="346" r:id="rId100"/>
    <p:sldId id="347" r:id="rId101"/>
    <p:sldId id="348" r:id="rId102"/>
    <p:sldId id="349" r:id="rId103"/>
    <p:sldId id="350" r:id="rId104"/>
    <p:sldId id="351" r:id="rId105"/>
    <p:sldId id="352" r:id="rId106"/>
    <p:sldId id="353" r:id="rId107"/>
    <p:sldId id="354" r:id="rId108"/>
    <p:sldId id="355" r:id="rId109"/>
    <p:sldId id="356" r:id="rId110"/>
    <p:sldId id="357" r:id="rId111"/>
    <p:sldId id="358" r:id="rId112"/>
    <p:sldId id="359" r:id="rId113"/>
    <p:sldId id="360" r:id="rId114"/>
    <p:sldId id="361" r:id="rId115"/>
    <p:sldId id="362" r:id="rId116"/>
    <p:sldId id="363" r:id="rId117"/>
    <p:sldId id="364" r:id="rId118"/>
    <p:sldId id="365" r:id="rId119"/>
    <p:sldId id="366" r:id="rId120"/>
    <p:sldId id="367" r:id="rId121"/>
    <p:sldId id="368" r:id="rId12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5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F29EAC2-5A58-8FBA-D7CF-5B8414C640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4614B22-C981-E791-7200-3D5F531CBD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61D8319-6B4C-69CD-E87B-4CA46412B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2025-08-11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D729398-BAB7-C84F-78ED-C42FDEC47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F382205-7491-CFFA-1C12-76376CC22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715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891EE7-5B84-CCE6-0C31-8D34C6606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B63A56A-0443-2B09-DDB1-1EE99FCCAD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CCE2715-9CF4-6112-CCCD-42F65E290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2025-08-11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DC20F3-8F7A-4FFE-0679-10EC876DC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540C424-D066-9A7C-86FE-880E07115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465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5F0FA8B-E135-2C55-E829-E9E44EA78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14F8F7A-1729-BC0B-A8B9-31D8B6E13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17883A5-F038-1414-8735-9A380A250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2025-08-11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897BA5-CB62-00FE-05DC-77040F437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7A8FD1E-E427-6C28-5C5C-FED86114C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6782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96078C3-8979-44CC-D6ED-6FB480E3A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E882537-4A94-9E76-517A-AD3D7331E1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A16CB01-7AEC-0F9A-0B71-4820EE6725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DAA79FC-5CA1-9ECD-191C-DD4443678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2025-08-11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7C54FDC-553B-CFE5-C968-2BE674C4D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540E08E-B58D-B837-E1B7-A7D8177AC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8160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436790-A559-6C0B-B4BB-6D426C3A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417C3C2-F0B2-EA02-EE3C-4927D1BBE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F349E1F-5E0E-334C-A4F7-A66718FD6C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CE765FF-19CB-E6E3-07F2-52FF5D3D64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7670837-1B2F-F5BE-965D-11F9265CE5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EB18F07-65FD-40D0-35D1-EE30EC099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2025-08-11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0F7EB55-830A-0985-EB8D-31B1CD2D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285AB1A-C028-D3EB-8A31-4EC5D87B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8157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4C75EB-4737-7899-C67F-4AC0E1B36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E102225-EFA4-1E7E-3D78-0921EDB8A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2025-08-11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8C2A705-28F9-99B6-FE54-891FC813B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0DEA5B7-3F74-D058-3A2C-7DDEABA40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4094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F97AC22-C20F-5AE6-3707-EFBA6D8AA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2025-08-11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7234F67-A22B-99FF-334C-11DBB7E1A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F8E71AD-B6B4-7D09-ACFB-2E94671CB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5516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A38A683-CFAC-7B6B-D050-9698DF0B1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30D8826-8257-D56F-1C4F-10623558A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E2D944F-5E21-61BA-3158-F9B3680316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A337141-6446-FD7B-640D-82FB3C6D9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2025-08-11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0CCE80C-430F-C863-0286-8A00DA5B8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B1C9342-59AE-00C5-146F-18C8385A0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1417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93A7DBD-86F7-81B8-8755-663D9C3E0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FC02158-79FB-3D2C-FED5-48698309CB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8DBB424-9CD4-9864-1ABB-A8BEA4486A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62943FA-27D8-F363-39B7-061214AB4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2025-08-11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52724DD-930A-6C86-69E7-F35FC5F44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33DBEC0-58CF-6306-3AC1-3429B71F5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8718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E922A5-11DE-56B7-0ADF-A14F545EE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08C6863-5F5D-1191-6B3E-AFD8D970B9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B5DB045-92E0-D6CF-1AB8-F18B8ACF7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2025-08-11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DB4B865-D84E-4F9D-86A5-79D961F44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778A7C3-5953-4C33-AA30-DBFAF79B5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4319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FEAA63C-A9C7-8990-F7FC-CBF1B3F814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F38E134-A721-074B-4C32-2E4A27906E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9E9FB28-0B50-2E0E-6E79-74CF56D38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2025-08-11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F382FDA-81C0-4EA5-2160-D6C3D89C4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C810918-6A65-81AC-E2CF-285D470E3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3755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1177CA3-D3DC-232A-DDCF-921798233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666CC87-9E72-5BCE-C0AA-03F8572458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D472B21-EC7B-13D3-6707-5826358DBA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DC146C-D3B0-4E2B-9EB2-F60083A70B4D}" type="datetimeFigureOut">
              <a:rPr lang="ko-KR" altLang="en-US" smtClean="0"/>
              <a:t>2025-08-11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A39C984-06CB-F9F2-E3F9-23344FF80E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346D41B-DF8B-04A3-0AF7-1995D876C8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591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906FDAF-4A82-C597-8436-B4F0DA4833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CC1CF0B6-3888-CA4D-0F5A-D8EFAF7FC2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4188333"/>
          </a:xfrm>
        </p:spPr>
        <p:txBody>
          <a:bodyPr>
            <a:normAutofit/>
          </a:bodyPr>
          <a:lstStyle/>
          <a:p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2025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년 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8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월 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11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일</a:t>
            </a:r>
            <a:b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r>
              <a:rPr lang="ko-KR" altLang="en-US" sz="400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월요일</a:t>
            </a:r>
            <a:br>
              <a:rPr lang="en-US" altLang="ko-KR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br>
              <a:rPr lang="en-US" altLang="ko-KR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endParaRPr lang="ko-KR" altLang="en-US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B47960-585A-BAD0-D2E6-1AD78517EE92}"/>
              </a:ext>
            </a:extLst>
          </p:cNvPr>
          <p:cNvSpPr txBox="1"/>
          <p:nvPr/>
        </p:nvSpPr>
        <p:spPr>
          <a:xfrm>
            <a:off x="1792224" y="2221892"/>
            <a:ext cx="904646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오늘의 수업</a:t>
            </a:r>
            <a:b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endParaRPr lang="en-US" altLang="ko-KR" sz="2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1. </a:t>
            </a:r>
            <a:r>
              <a:rPr lang="en-US" altLang="ko-KR" sz="2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숙제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b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2. </a:t>
            </a:r>
            <a:r>
              <a:rPr lang="en-US" altLang="ko-KR" sz="2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Forme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negative /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안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/-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지 않다</a:t>
            </a:r>
            <a:endParaRPr lang="en-US" altLang="ko-KR" sz="2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3. Chi /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</a:t>
            </a:r>
            <a:endParaRPr lang="en-US" altLang="ko-KR" sz="2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4. Dove /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어디</a:t>
            </a:r>
            <a:endParaRPr lang="en-US" altLang="ko-KR" sz="2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5. Numeri puri Coreano /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숫자</a:t>
            </a:r>
            <a:endParaRPr lang="en-US" altLang="ko-KR" sz="2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6. </a:t>
            </a:r>
            <a:r>
              <a:rPr lang="en-US" altLang="ko-KR" sz="2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/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숙제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120376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113E2-3636-2F24-151C-D768FCE6D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90BBACB-8A0B-B5BC-C7F7-782DC217D9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0F1D991-C8F1-37ED-28A5-79E2DEE6A1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2237546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숙제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9DBAC6-80CB-47F8-09B0-0CBDCC83561D}"/>
              </a:ext>
            </a:extLst>
          </p:cNvPr>
          <p:cNvSpPr txBox="1"/>
          <p:nvPr/>
        </p:nvSpPr>
        <p:spPr>
          <a:xfrm>
            <a:off x="1792224" y="1998026"/>
            <a:ext cx="9046464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ko-KR" altLang="en-US" sz="2800" b="1" dirty="0"/>
              <a:t>“티켓 </a:t>
            </a:r>
            <a:r>
              <a:rPr lang="ko-KR" altLang="en-US" sz="2800" b="1" dirty="0" err="1"/>
              <a:t>주세요”는</a:t>
            </a:r>
            <a:r>
              <a:rPr lang="ko-KR" altLang="en-US" sz="2800" b="1" dirty="0"/>
              <a:t> 무슨 뜻일까요</a:t>
            </a:r>
            <a:r>
              <a:rPr lang="en-US" altLang="ko-KR" sz="2800" b="1" dirty="0"/>
              <a:t>?</a:t>
            </a:r>
          </a:p>
          <a:p>
            <a:pPr>
              <a:buNone/>
            </a:pPr>
            <a:r>
              <a:rPr lang="en-US" altLang="ko-KR" sz="2800" b="1" dirty="0"/>
              <a:t>(Cosa </a:t>
            </a:r>
            <a:r>
              <a:rPr lang="en-US" altLang="ko-KR" sz="2800" b="1" dirty="0" err="1"/>
              <a:t>significa</a:t>
            </a:r>
            <a:r>
              <a:rPr lang="en-US" altLang="ko-KR" sz="2800" b="1" dirty="0"/>
              <a:t> "</a:t>
            </a:r>
            <a:r>
              <a:rPr lang="ko-KR" altLang="en-US" sz="2800" b="1" dirty="0"/>
              <a:t>티켓 주세요</a:t>
            </a:r>
            <a:r>
              <a:rPr lang="en-US" altLang="ko-KR" sz="2800" b="1" dirty="0"/>
              <a:t>"?)</a:t>
            </a:r>
          </a:p>
          <a:p>
            <a:pPr>
              <a:buNone/>
            </a:pPr>
            <a:endParaRPr lang="en-US" altLang="ko-KR" sz="2800" b="1" dirty="0"/>
          </a:p>
          <a:p>
            <a:pPr>
              <a:buNone/>
            </a:pPr>
            <a:r>
              <a:rPr lang="en-US" altLang="ko-KR" sz="2800" b="1" dirty="0"/>
              <a:t>1) Mi da un </a:t>
            </a:r>
            <a:r>
              <a:rPr lang="en-US" altLang="ko-KR" sz="2800" b="1" dirty="0" err="1"/>
              <a:t>biglietto</a:t>
            </a:r>
            <a:r>
              <a:rPr lang="en-US" altLang="ko-KR" sz="2800" b="1" dirty="0"/>
              <a:t>, per </a:t>
            </a:r>
            <a:r>
              <a:rPr lang="en-US" altLang="ko-KR" sz="2800" b="1" dirty="0" err="1"/>
              <a:t>favore</a:t>
            </a:r>
            <a:r>
              <a:rPr lang="en-US" altLang="ko-KR" sz="2800" b="1" dirty="0"/>
              <a:t>.</a:t>
            </a:r>
          </a:p>
          <a:p>
            <a:pPr>
              <a:buNone/>
            </a:pPr>
            <a:r>
              <a:rPr lang="en-US" altLang="ko-KR" sz="2800" b="1" dirty="0"/>
              <a:t>2) </a:t>
            </a:r>
            <a:r>
              <a:rPr lang="en-US" altLang="ko-KR" sz="2800" b="1" dirty="0" err="1"/>
              <a:t>Voglio</a:t>
            </a:r>
            <a:r>
              <a:rPr lang="en-US" altLang="ko-KR" sz="2800" b="1" dirty="0"/>
              <a:t> il </a:t>
            </a:r>
            <a:r>
              <a:rPr lang="en-US" altLang="ko-KR" sz="2800" b="1" dirty="0" err="1"/>
              <a:t>biglietto</a:t>
            </a:r>
            <a:r>
              <a:rPr lang="en-US" altLang="ko-KR" sz="2800" b="1" dirty="0"/>
              <a:t>.</a:t>
            </a:r>
          </a:p>
          <a:p>
            <a:pPr>
              <a:buNone/>
            </a:pPr>
            <a:r>
              <a:rPr lang="en-US" altLang="ko-KR" sz="2800" b="1" dirty="0"/>
              <a:t>3) </a:t>
            </a:r>
            <a:r>
              <a:rPr lang="en-US" altLang="ko-KR" sz="2800" b="1" dirty="0" err="1"/>
              <a:t>Biglietto</a:t>
            </a:r>
            <a:r>
              <a:rPr lang="en-US" altLang="ko-KR" sz="2800" b="1" dirty="0"/>
              <a:t>?</a:t>
            </a:r>
          </a:p>
          <a:p>
            <a:pPr>
              <a:buNone/>
            </a:pPr>
            <a:r>
              <a:rPr lang="en-US" altLang="ko-KR" sz="2800" b="1" dirty="0"/>
              <a:t>4) Non </a:t>
            </a:r>
            <a:r>
              <a:rPr lang="en-US" altLang="ko-KR" sz="2800" b="1" dirty="0" err="1"/>
              <a:t>voglio</a:t>
            </a:r>
            <a:r>
              <a:rPr lang="en-US" altLang="ko-KR" sz="2800" b="1" dirty="0"/>
              <a:t> il </a:t>
            </a:r>
            <a:r>
              <a:rPr lang="en-US" altLang="ko-KR" sz="2800" b="1" dirty="0" err="1"/>
              <a:t>biglietto</a:t>
            </a:r>
            <a:r>
              <a:rPr lang="en-US" altLang="ko-KR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9327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EA324-384E-48EC-1123-ECE24B957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A6A8207-D1DD-DE90-31DB-58FE1D6D58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0B157E1-594D-4FAE-CE7F-3361ADCCCE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2237546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숙제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A9AB7D-3301-388A-6A6D-D92D02395AE8}"/>
              </a:ext>
            </a:extLst>
          </p:cNvPr>
          <p:cNvSpPr txBox="1"/>
          <p:nvPr/>
        </p:nvSpPr>
        <p:spPr>
          <a:xfrm>
            <a:off x="1792224" y="1998026"/>
            <a:ext cx="9046464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ko-KR" altLang="en-US" sz="2800" b="1" dirty="0"/>
              <a:t>물 좀 </a:t>
            </a:r>
            <a:r>
              <a:rPr lang="ko-KR" altLang="en-US" sz="2800" b="1" dirty="0" err="1"/>
              <a:t>주세요”는</a:t>
            </a:r>
            <a:r>
              <a:rPr lang="ko-KR" altLang="en-US" sz="2800" b="1" dirty="0"/>
              <a:t> 어떻게 말해요</a:t>
            </a:r>
            <a:r>
              <a:rPr lang="en-US" altLang="ko-KR" sz="2800" b="1" dirty="0"/>
              <a:t>?</a:t>
            </a:r>
          </a:p>
          <a:p>
            <a:pPr>
              <a:buNone/>
            </a:pPr>
            <a:r>
              <a:rPr lang="en-US" altLang="ko-KR" sz="2800" b="1" dirty="0"/>
              <a:t>(Come </a:t>
            </a:r>
            <a:r>
              <a:rPr lang="en-US" altLang="ko-KR" sz="2800" b="1" dirty="0" err="1"/>
              <a:t>si</a:t>
            </a:r>
            <a:r>
              <a:rPr lang="en-US" altLang="ko-KR" sz="2800" b="1" dirty="0"/>
              <a:t> dice "Per </a:t>
            </a:r>
            <a:r>
              <a:rPr lang="en-US" altLang="ko-KR" sz="2800" b="1" dirty="0" err="1"/>
              <a:t>favore</a:t>
            </a:r>
            <a:r>
              <a:rPr lang="en-US" altLang="ko-KR" sz="2800" b="1" dirty="0"/>
              <a:t>, </a:t>
            </a:r>
            <a:r>
              <a:rPr lang="en-US" altLang="ko-KR" sz="2800" b="1" dirty="0" err="1"/>
              <a:t>dammi</a:t>
            </a:r>
            <a:r>
              <a:rPr lang="en-US" altLang="ko-KR" sz="2800" b="1" dirty="0"/>
              <a:t> un po' </a:t>
            </a:r>
            <a:r>
              <a:rPr lang="en-US" altLang="ko-KR" sz="2800" b="1" dirty="0" err="1"/>
              <a:t>d'acqua</a:t>
            </a:r>
            <a:r>
              <a:rPr lang="en-US" altLang="ko-KR" sz="2800" b="1" dirty="0"/>
              <a:t>"?)</a:t>
            </a:r>
          </a:p>
          <a:p>
            <a:pPr>
              <a:buNone/>
            </a:pPr>
            <a:endParaRPr lang="en-US" altLang="ko-KR" sz="2800" b="1" dirty="0"/>
          </a:p>
          <a:p>
            <a:pPr>
              <a:buNone/>
            </a:pPr>
            <a:r>
              <a:rPr lang="en-US" altLang="ko-KR" sz="2800" b="1" dirty="0"/>
              <a:t>1)  </a:t>
            </a:r>
            <a:r>
              <a:rPr lang="en-US" altLang="ko-KR" sz="2800" b="1" dirty="0" err="1"/>
              <a:t>mul</a:t>
            </a:r>
            <a:r>
              <a:rPr lang="en-US" altLang="ko-KR" sz="2800" b="1" dirty="0"/>
              <a:t> </a:t>
            </a:r>
            <a:r>
              <a:rPr lang="en-US" altLang="ko-KR" sz="2800" b="1" dirty="0" err="1"/>
              <a:t>jom</a:t>
            </a:r>
            <a:r>
              <a:rPr lang="en-US" altLang="ko-KR" sz="2800" b="1" dirty="0"/>
              <a:t> </a:t>
            </a:r>
            <a:r>
              <a:rPr lang="en-US" altLang="ko-KR" sz="2800" b="1" dirty="0" err="1"/>
              <a:t>ju</a:t>
            </a:r>
            <a:r>
              <a:rPr lang="en-US" altLang="ko-KR" sz="2800" b="1" dirty="0"/>
              <a:t>-se-</a:t>
            </a:r>
            <a:r>
              <a:rPr lang="en-US" altLang="ko-KR" sz="2800" b="1" dirty="0" err="1"/>
              <a:t>yo</a:t>
            </a:r>
            <a:endParaRPr lang="en-US" altLang="ko-KR" sz="2800" b="1" dirty="0"/>
          </a:p>
          <a:p>
            <a:pPr>
              <a:buNone/>
            </a:pPr>
            <a:r>
              <a:rPr lang="en-US" altLang="ko-KR" sz="2800" b="1" dirty="0"/>
              <a:t>2) </a:t>
            </a:r>
            <a:r>
              <a:rPr lang="en-US" altLang="ko-KR" sz="2800" b="1" dirty="0" err="1"/>
              <a:t>mul</a:t>
            </a:r>
            <a:r>
              <a:rPr lang="en-US" altLang="ko-KR" sz="2800" b="1" dirty="0"/>
              <a:t> </a:t>
            </a:r>
            <a:r>
              <a:rPr lang="en-US" altLang="ko-KR" sz="2800" b="1" dirty="0" err="1"/>
              <a:t>jom</a:t>
            </a:r>
            <a:r>
              <a:rPr lang="en-US" altLang="ko-KR" sz="2800" b="1" dirty="0"/>
              <a:t> </a:t>
            </a:r>
            <a:r>
              <a:rPr lang="en-US" altLang="ko-KR" sz="2800" b="1" dirty="0" err="1"/>
              <a:t>meo</a:t>
            </a:r>
            <a:r>
              <a:rPr lang="en-US" altLang="ko-KR" sz="2800" b="1" dirty="0"/>
              <a:t>-geo-</a:t>
            </a:r>
            <a:r>
              <a:rPr lang="en-US" altLang="ko-KR" sz="2800" b="1" dirty="0" err="1"/>
              <a:t>yo</a:t>
            </a:r>
            <a:endParaRPr lang="en-US" altLang="ko-KR" sz="2800" b="1" dirty="0"/>
          </a:p>
          <a:p>
            <a:pPr>
              <a:buNone/>
            </a:pPr>
            <a:r>
              <a:rPr lang="en-US" altLang="ko-KR" sz="2800" b="1" dirty="0"/>
              <a:t>3) </a:t>
            </a:r>
            <a:r>
              <a:rPr lang="en-US" altLang="ko-KR" sz="2800" b="1" dirty="0" err="1"/>
              <a:t>mul</a:t>
            </a:r>
            <a:r>
              <a:rPr lang="en-US" altLang="ko-KR" sz="2800" b="1" dirty="0"/>
              <a:t> </a:t>
            </a:r>
            <a:r>
              <a:rPr lang="en-US" altLang="ko-KR" sz="2800" b="1" dirty="0" err="1"/>
              <a:t>ju</a:t>
            </a:r>
            <a:r>
              <a:rPr lang="en-US" altLang="ko-KR" sz="2800" b="1" dirty="0"/>
              <a:t>-se-</a:t>
            </a:r>
            <a:r>
              <a:rPr lang="en-US" altLang="ko-KR" sz="2800" b="1" dirty="0" err="1"/>
              <a:t>yo</a:t>
            </a:r>
            <a:endParaRPr lang="en-US" altLang="ko-KR" sz="2800" b="1" dirty="0"/>
          </a:p>
          <a:p>
            <a:pPr>
              <a:buNone/>
            </a:pPr>
            <a:r>
              <a:rPr lang="en-US" altLang="ko-KR" sz="2800" b="1" dirty="0"/>
              <a:t>4) </a:t>
            </a:r>
            <a:r>
              <a:rPr lang="en-US" altLang="ko-KR" sz="2800" b="1" dirty="0" err="1"/>
              <a:t>mul</a:t>
            </a:r>
            <a:r>
              <a:rPr lang="en-US" altLang="ko-KR" sz="2800" b="1" dirty="0"/>
              <a:t> </a:t>
            </a:r>
            <a:r>
              <a:rPr lang="en-US" altLang="ko-KR" sz="2800" b="1" dirty="0" err="1"/>
              <a:t>manh</a:t>
            </a:r>
            <a:r>
              <a:rPr lang="en-US" altLang="ko-KR" sz="2800" b="1" dirty="0"/>
              <a:t>-a-</a:t>
            </a:r>
            <a:r>
              <a:rPr lang="en-US" altLang="ko-KR" sz="2800" b="1" dirty="0" err="1"/>
              <a:t>yo</a:t>
            </a:r>
            <a:endParaRPr lang="en-US" altLang="ko-KR" sz="2800" b="1" dirty="0"/>
          </a:p>
        </p:txBody>
      </p:sp>
    </p:spTree>
    <p:extLst>
      <p:ext uri="{BB962C8B-B14F-4D97-AF65-F5344CB8AC3E}">
        <p14:creationId xmlns:p14="http://schemas.microsoft.com/office/powerpoint/2010/main" val="2597493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78892-E144-1AA9-06C3-ED8872A22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651D7768-1C15-72EE-B063-DB19EC1AE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1C8D98E6-51F8-F52B-CD2E-8A4F47E5C2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2237546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숙제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8839BA-92FB-CE49-CC03-01A82452E86A}"/>
              </a:ext>
            </a:extLst>
          </p:cNvPr>
          <p:cNvSpPr txBox="1"/>
          <p:nvPr/>
        </p:nvSpPr>
        <p:spPr>
          <a:xfrm>
            <a:off x="1792224" y="1961450"/>
            <a:ext cx="904646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ko-KR" altLang="en-US" sz="2800" b="1" dirty="0"/>
              <a:t>문제 </a:t>
            </a:r>
            <a:r>
              <a:rPr lang="en-US" altLang="ko-KR" sz="2800" b="1" dirty="0"/>
              <a:t>3</a:t>
            </a:r>
          </a:p>
          <a:p>
            <a:pPr>
              <a:buNone/>
            </a:pPr>
            <a:r>
              <a:rPr lang="en-US" altLang="ko-KR" sz="2800" b="1" dirty="0"/>
              <a:t>“30</a:t>
            </a:r>
            <a:r>
              <a:rPr lang="ko-KR" altLang="en-US" sz="2800" b="1" dirty="0" err="1"/>
              <a:t>분”은</a:t>
            </a:r>
            <a:r>
              <a:rPr lang="ko-KR" altLang="en-US" sz="2800" b="1" dirty="0"/>
              <a:t> 어떻게 읽어요</a:t>
            </a:r>
            <a:r>
              <a:rPr lang="en-US" altLang="ko-KR" sz="2800" b="1" dirty="0"/>
              <a:t>?</a:t>
            </a:r>
          </a:p>
          <a:p>
            <a:pPr>
              <a:buNone/>
            </a:pPr>
            <a:r>
              <a:rPr lang="en-US" altLang="ko-KR" sz="2800" b="1" dirty="0"/>
              <a:t>(Come </a:t>
            </a:r>
            <a:r>
              <a:rPr lang="en-US" altLang="ko-KR" sz="2800" b="1" dirty="0" err="1"/>
              <a:t>si</a:t>
            </a:r>
            <a:r>
              <a:rPr lang="en-US" altLang="ko-KR" sz="2800" b="1" dirty="0"/>
              <a:t> </a:t>
            </a:r>
            <a:r>
              <a:rPr lang="en-US" altLang="ko-KR" sz="2800" b="1" dirty="0" err="1"/>
              <a:t>legge</a:t>
            </a:r>
            <a:r>
              <a:rPr lang="en-US" altLang="ko-KR" sz="2800" b="1" dirty="0"/>
              <a:t> “30 </a:t>
            </a:r>
            <a:r>
              <a:rPr lang="en-US" altLang="ko-KR" sz="2800" b="1" dirty="0" err="1"/>
              <a:t>minuti</a:t>
            </a:r>
            <a:r>
              <a:rPr lang="en-US" altLang="ko-KR" sz="2800" b="1" dirty="0"/>
              <a:t>”?)</a:t>
            </a:r>
          </a:p>
          <a:p>
            <a:pPr>
              <a:buNone/>
            </a:pPr>
            <a:endParaRPr lang="en-US" altLang="ko-KR" sz="2800" b="1" dirty="0"/>
          </a:p>
          <a:p>
            <a:pPr>
              <a:buNone/>
            </a:pPr>
            <a:r>
              <a:rPr lang="en-US" altLang="ko-KR" sz="2800" b="1" dirty="0"/>
              <a:t>1) </a:t>
            </a:r>
            <a:r>
              <a:rPr lang="ko-KR" altLang="en-US" sz="2800" b="1" dirty="0"/>
              <a:t>삼십 분</a:t>
            </a:r>
          </a:p>
          <a:p>
            <a:pPr>
              <a:buNone/>
            </a:pPr>
            <a:r>
              <a:rPr lang="en-US" altLang="ko-KR" sz="2800" b="1" dirty="0"/>
              <a:t>2) </a:t>
            </a:r>
            <a:r>
              <a:rPr lang="ko-KR" altLang="en-US" sz="2800" b="1" dirty="0"/>
              <a:t>이십 분</a:t>
            </a:r>
          </a:p>
          <a:p>
            <a:pPr>
              <a:buNone/>
            </a:pPr>
            <a:r>
              <a:rPr lang="en-US" altLang="ko-KR" sz="2800" b="1" dirty="0"/>
              <a:t>3) </a:t>
            </a:r>
            <a:r>
              <a:rPr lang="ko-KR" altLang="en-US" sz="2800" b="1" dirty="0"/>
              <a:t>사십 분</a:t>
            </a:r>
          </a:p>
          <a:p>
            <a:pPr>
              <a:buNone/>
            </a:pPr>
            <a:r>
              <a:rPr lang="en-US" altLang="ko-KR" sz="2800" b="1" dirty="0"/>
              <a:t>4) </a:t>
            </a:r>
            <a:r>
              <a:rPr lang="ko-KR" altLang="en-US" sz="2800" b="1" dirty="0"/>
              <a:t>십 분</a:t>
            </a:r>
            <a:endParaRPr lang="en-US" altLang="ko-KR" sz="2800" b="1" dirty="0"/>
          </a:p>
        </p:txBody>
      </p:sp>
    </p:spTree>
    <p:extLst>
      <p:ext uri="{BB962C8B-B14F-4D97-AF65-F5344CB8AC3E}">
        <p14:creationId xmlns:p14="http://schemas.microsoft.com/office/powerpoint/2010/main" val="2102033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48A80-E222-74DF-131D-121CED7C2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0173766-8136-1E19-E113-51551459D3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8372236-7F43-2263-D891-9146B560D7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2237546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숙제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87FBA4-7842-209C-3CF3-39820C30E53E}"/>
              </a:ext>
            </a:extLst>
          </p:cNvPr>
          <p:cNvSpPr txBox="1"/>
          <p:nvPr/>
        </p:nvSpPr>
        <p:spPr>
          <a:xfrm>
            <a:off x="1792224" y="1961450"/>
            <a:ext cx="904646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ko-KR" altLang="en-US" sz="2800" b="1" dirty="0"/>
              <a:t>문제 </a:t>
            </a:r>
            <a:r>
              <a:rPr lang="en-US" altLang="ko-KR" sz="2800" b="1" dirty="0"/>
              <a:t>1</a:t>
            </a:r>
          </a:p>
          <a:p>
            <a:pPr>
              <a:buNone/>
            </a:pPr>
            <a:r>
              <a:rPr lang="en-US" altLang="ko-KR" sz="2800" b="1" dirty="0"/>
              <a:t>“</a:t>
            </a:r>
            <a:r>
              <a:rPr lang="ko-KR" altLang="en-US" sz="2800" b="1" dirty="0"/>
              <a:t>언제 만나요</a:t>
            </a:r>
            <a:r>
              <a:rPr lang="en-US" altLang="ko-KR" sz="2800" b="1" dirty="0"/>
              <a:t>?”</a:t>
            </a:r>
            <a:r>
              <a:rPr lang="ko-KR" altLang="en-US" sz="2800" b="1" dirty="0"/>
              <a:t>는 무슨 뜻일까요</a:t>
            </a:r>
            <a:r>
              <a:rPr lang="en-US" altLang="ko-KR" sz="2800" b="1" dirty="0"/>
              <a:t>?</a:t>
            </a:r>
          </a:p>
          <a:p>
            <a:pPr>
              <a:buNone/>
            </a:pPr>
            <a:r>
              <a:rPr lang="en-US" altLang="ko-KR" sz="2800" b="1" dirty="0"/>
              <a:t>(Cosa </a:t>
            </a:r>
            <a:r>
              <a:rPr lang="en-US" altLang="ko-KR" sz="2800" b="1" dirty="0" err="1"/>
              <a:t>significa</a:t>
            </a:r>
            <a:r>
              <a:rPr lang="en-US" altLang="ko-KR" sz="2800" b="1" dirty="0"/>
              <a:t> “</a:t>
            </a:r>
            <a:r>
              <a:rPr lang="ko-KR" altLang="en-US" sz="2800" b="1" dirty="0"/>
              <a:t>언제 만나요</a:t>
            </a:r>
            <a:r>
              <a:rPr lang="en-US" altLang="ko-KR" sz="2800" b="1" dirty="0"/>
              <a:t>?”?)</a:t>
            </a:r>
          </a:p>
          <a:p>
            <a:pPr>
              <a:buNone/>
            </a:pPr>
            <a:endParaRPr lang="en-US" altLang="ko-KR" sz="2800" b="1" dirty="0"/>
          </a:p>
          <a:p>
            <a:pPr>
              <a:buNone/>
            </a:pPr>
            <a:r>
              <a:rPr lang="en-US" altLang="ko-KR" sz="2800" b="1" dirty="0"/>
              <a:t>1) Quando ci </a:t>
            </a:r>
            <a:r>
              <a:rPr lang="en-US" altLang="ko-KR" sz="2800" b="1" dirty="0" err="1"/>
              <a:t>vediamo</a:t>
            </a:r>
            <a:r>
              <a:rPr lang="en-US" altLang="ko-KR" sz="2800" b="1" dirty="0"/>
              <a:t>?</a:t>
            </a:r>
          </a:p>
          <a:p>
            <a:pPr>
              <a:buNone/>
            </a:pPr>
            <a:r>
              <a:rPr lang="en-US" altLang="ko-KR" sz="2800" b="1" dirty="0"/>
              <a:t>2) Dove </a:t>
            </a:r>
            <a:r>
              <a:rPr lang="en-US" altLang="ko-KR" sz="2800" b="1" dirty="0" err="1"/>
              <a:t>andiamo</a:t>
            </a:r>
            <a:r>
              <a:rPr lang="en-US" altLang="ko-KR" sz="2800" b="1" dirty="0"/>
              <a:t>?</a:t>
            </a:r>
          </a:p>
          <a:p>
            <a:pPr>
              <a:buNone/>
            </a:pPr>
            <a:r>
              <a:rPr lang="en-US" altLang="ko-KR" sz="2800" b="1" dirty="0"/>
              <a:t>3) Chi </a:t>
            </a:r>
            <a:r>
              <a:rPr lang="en-US" altLang="ko-KR" sz="2800" b="1" dirty="0" err="1"/>
              <a:t>vediamo</a:t>
            </a:r>
            <a:r>
              <a:rPr lang="en-US" altLang="ko-KR" sz="2800" b="1" dirty="0"/>
              <a:t>?</a:t>
            </a:r>
          </a:p>
          <a:p>
            <a:pPr>
              <a:buNone/>
            </a:pPr>
            <a:r>
              <a:rPr lang="en-US" altLang="ko-KR" sz="2800" b="1" dirty="0"/>
              <a:t>4) Come </a:t>
            </a:r>
            <a:r>
              <a:rPr lang="en-US" altLang="ko-KR" sz="2800" b="1" dirty="0" err="1"/>
              <a:t>va</a:t>
            </a:r>
            <a:r>
              <a:rPr lang="en-US" altLang="ko-KR" sz="28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8428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D7D39-5F77-7B62-B8B5-3ADD62B20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8DB608E-3FBF-17DA-760E-EDC0BE7097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2C464494-C76E-7356-1694-D28C9341E6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2237546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숙제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B95BFE-0C11-FAC0-8306-1EDE9DAB2BA3}"/>
              </a:ext>
            </a:extLst>
          </p:cNvPr>
          <p:cNvSpPr txBox="1"/>
          <p:nvPr/>
        </p:nvSpPr>
        <p:spPr>
          <a:xfrm>
            <a:off x="1792224" y="1961450"/>
            <a:ext cx="904646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ko-KR" altLang="en-US" sz="2800" b="1" dirty="0"/>
              <a:t>문제 </a:t>
            </a:r>
            <a:r>
              <a:rPr lang="en-US" altLang="ko-KR" sz="2800" b="1" dirty="0"/>
              <a:t>2</a:t>
            </a:r>
          </a:p>
          <a:p>
            <a:pPr>
              <a:buNone/>
            </a:pPr>
            <a:r>
              <a:rPr lang="en-US" altLang="ko-KR" sz="2800" b="1" dirty="0"/>
              <a:t>“</a:t>
            </a:r>
            <a:r>
              <a:rPr lang="ko-KR" altLang="en-US" sz="2800" b="1" dirty="0"/>
              <a:t>언제 가요</a:t>
            </a:r>
            <a:r>
              <a:rPr lang="en-US" altLang="ko-KR" sz="2800" b="1" dirty="0"/>
              <a:t>?”</a:t>
            </a:r>
            <a:r>
              <a:rPr lang="ko-KR" altLang="en-US" sz="2800" b="1" dirty="0"/>
              <a:t>에 대한 답으로 맞는 것은</a:t>
            </a:r>
            <a:r>
              <a:rPr lang="en-US" altLang="ko-KR" sz="2800" b="1" dirty="0"/>
              <a:t>?</a:t>
            </a:r>
          </a:p>
          <a:p>
            <a:pPr>
              <a:buNone/>
            </a:pPr>
            <a:r>
              <a:rPr lang="en-US" altLang="ko-KR" sz="2800" b="1" dirty="0"/>
              <a:t>(Quale </a:t>
            </a:r>
            <a:r>
              <a:rPr lang="en-US" altLang="ko-KR" sz="2800" b="1" dirty="0" err="1"/>
              <a:t>risposta</a:t>
            </a:r>
            <a:r>
              <a:rPr lang="en-US" altLang="ko-KR" sz="2800" b="1" dirty="0"/>
              <a:t> </a:t>
            </a:r>
            <a:r>
              <a:rPr lang="en-US" altLang="ko-KR" sz="2800" b="1" dirty="0" err="1"/>
              <a:t>va</a:t>
            </a:r>
            <a:r>
              <a:rPr lang="en-US" altLang="ko-KR" sz="2800" b="1" dirty="0"/>
              <a:t> bene a “</a:t>
            </a:r>
            <a:r>
              <a:rPr lang="ko-KR" altLang="en-US" sz="2800" b="1" dirty="0"/>
              <a:t>언제 가요</a:t>
            </a:r>
            <a:r>
              <a:rPr lang="en-US" altLang="ko-KR" sz="2800" b="1" dirty="0"/>
              <a:t>?”?)</a:t>
            </a:r>
          </a:p>
          <a:p>
            <a:pPr>
              <a:buNone/>
            </a:pPr>
            <a:endParaRPr lang="en-US" altLang="ko-KR" sz="2800" b="1" dirty="0"/>
          </a:p>
          <a:p>
            <a:pPr>
              <a:buNone/>
            </a:pPr>
            <a:r>
              <a:rPr lang="en-US" altLang="ko-KR" sz="2800" b="1" dirty="0"/>
              <a:t>1) </a:t>
            </a:r>
            <a:r>
              <a:rPr lang="ko-KR" altLang="en-US" sz="2800" b="1" dirty="0"/>
              <a:t>오늘 가요</a:t>
            </a:r>
          </a:p>
          <a:p>
            <a:pPr>
              <a:buNone/>
            </a:pPr>
            <a:r>
              <a:rPr lang="en-US" altLang="ko-KR" sz="2800" b="1" dirty="0"/>
              <a:t>2) </a:t>
            </a:r>
            <a:r>
              <a:rPr lang="ko-KR" altLang="en-US" sz="2800" b="1" dirty="0"/>
              <a:t>어제 가요</a:t>
            </a:r>
          </a:p>
          <a:p>
            <a:pPr>
              <a:buNone/>
            </a:pPr>
            <a:r>
              <a:rPr lang="en-US" altLang="ko-KR" sz="2800" b="1" dirty="0"/>
              <a:t>3) </a:t>
            </a:r>
            <a:r>
              <a:rPr lang="ko-KR" altLang="en-US" sz="2800" b="1" dirty="0"/>
              <a:t>내일 가요</a:t>
            </a:r>
          </a:p>
          <a:p>
            <a:pPr>
              <a:buNone/>
            </a:pPr>
            <a:r>
              <a:rPr lang="en-US" altLang="ko-KR" sz="2800" b="1" dirty="0"/>
              <a:t>4) </a:t>
            </a:r>
            <a:r>
              <a:rPr lang="ko-KR" altLang="en-US" sz="2800" b="1" dirty="0"/>
              <a:t>지금 가요</a:t>
            </a:r>
          </a:p>
        </p:txBody>
      </p:sp>
    </p:spTree>
    <p:extLst>
      <p:ext uri="{BB962C8B-B14F-4D97-AF65-F5344CB8AC3E}">
        <p14:creationId xmlns:p14="http://schemas.microsoft.com/office/powerpoint/2010/main" val="57052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E58FF-82D6-CE09-C397-D821CD8B4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5CE6884-6DC8-7744-B375-E1AED53459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12357082-156A-29BA-96BE-226330EBF4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2237546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숙제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BFBBF9-E5A7-5585-51D9-A515362C4BC9}"/>
              </a:ext>
            </a:extLst>
          </p:cNvPr>
          <p:cNvSpPr txBox="1"/>
          <p:nvPr/>
        </p:nvSpPr>
        <p:spPr>
          <a:xfrm>
            <a:off x="1792224" y="1961450"/>
            <a:ext cx="904646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ko-KR" altLang="en-US" sz="2800" b="1" dirty="0"/>
              <a:t>문제 </a:t>
            </a:r>
            <a:r>
              <a:rPr lang="en-US" altLang="ko-KR" sz="2800" b="1" dirty="0"/>
              <a:t>3</a:t>
            </a:r>
          </a:p>
          <a:p>
            <a:pPr>
              <a:buNone/>
            </a:pPr>
            <a:r>
              <a:rPr lang="en-US" altLang="ko-KR" sz="2800" b="1" dirty="0"/>
              <a:t>“</a:t>
            </a:r>
            <a:r>
              <a:rPr lang="ko-KR" altLang="en-US" sz="2800" b="1" dirty="0"/>
              <a:t>언제 먹어요</a:t>
            </a:r>
            <a:r>
              <a:rPr lang="en-US" altLang="ko-KR" sz="2800" b="1" dirty="0"/>
              <a:t>?” </a:t>
            </a:r>
            <a:r>
              <a:rPr lang="ko-KR" altLang="en-US" sz="2800" b="1" dirty="0"/>
              <a:t>중 “</a:t>
            </a:r>
            <a:r>
              <a:rPr lang="en-US" altLang="ko-KR" sz="2800" b="1" dirty="0" err="1"/>
              <a:t>Mangiamo</a:t>
            </a:r>
            <a:r>
              <a:rPr lang="en-US" altLang="ko-KR" sz="2800" b="1" dirty="0"/>
              <a:t> alle 12”</a:t>
            </a:r>
            <a:r>
              <a:rPr lang="ko-KR" altLang="en-US" sz="2800" b="1" dirty="0"/>
              <a:t>는</a:t>
            </a:r>
            <a:r>
              <a:rPr lang="en-US" altLang="ko-KR" sz="2800" b="1" dirty="0"/>
              <a:t>?</a:t>
            </a:r>
          </a:p>
          <a:p>
            <a:pPr>
              <a:buNone/>
            </a:pPr>
            <a:r>
              <a:rPr lang="en-US" altLang="ko-KR" sz="2800" b="1"/>
              <a:t>(Che </a:t>
            </a:r>
            <a:r>
              <a:rPr lang="en-US" altLang="ko-KR" sz="2800" b="1" dirty="0" err="1"/>
              <a:t>significa</a:t>
            </a:r>
            <a:r>
              <a:rPr lang="en-US" altLang="ko-KR" sz="2800" b="1" dirty="0"/>
              <a:t> “</a:t>
            </a:r>
            <a:r>
              <a:rPr lang="en-US" altLang="ko-KR" sz="2800" b="1" dirty="0" err="1"/>
              <a:t>Mangiamo</a:t>
            </a:r>
            <a:r>
              <a:rPr lang="en-US" altLang="ko-KR" sz="2800" b="1" dirty="0"/>
              <a:t> alle 12”?)</a:t>
            </a:r>
          </a:p>
          <a:p>
            <a:pPr>
              <a:buNone/>
            </a:pPr>
            <a:endParaRPr lang="en-US" altLang="ko-KR" sz="2800" b="1" dirty="0"/>
          </a:p>
          <a:p>
            <a:pPr>
              <a:buNone/>
            </a:pPr>
            <a:r>
              <a:rPr lang="en-US" altLang="ko-KR" sz="2800" b="1" dirty="0"/>
              <a:t>1) </a:t>
            </a:r>
            <a:r>
              <a:rPr lang="ko-KR" altLang="en-US" sz="2800" b="1" dirty="0" err="1"/>
              <a:t>열두</a:t>
            </a:r>
            <a:r>
              <a:rPr lang="ko-KR" altLang="en-US" sz="2800" b="1" dirty="0"/>
              <a:t> 시에 먹어요</a:t>
            </a:r>
          </a:p>
          <a:p>
            <a:pPr>
              <a:buNone/>
            </a:pPr>
            <a:r>
              <a:rPr lang="en-US" altLang="ko-KR" sz="2800" b="1" dirty="0"/>
              <a:t>2) </a:t>
            </a:r>
            <a:r>
              <a:rPr lang="ko-KR" altLang="en-US" sz="2800" b="1" dirty="0"/>
              <a:t>열 시에 먹어요</a:t>
            </a:r>
          </a:p>
          <a:p>
            <a:pPr>
              <a:buNone/>
            </a:pPr>
            <a:r>
              <a:rPr lang="en-US" altLang="ko-KR" sz="2800" b="1" dirty="0"/>
              <a:t>3) </a:t>
            </a:r>
            <a:r>
              <a:rPr lang="ko-KR" altLang="en-US" sz="2800" b="1" dirty="0"/>
              <a:t>지금 먹어요</a:t>
            </a:r>
          </a:p>
          <a:p>
            <a:pPr>
              <a:buNone/>
            </a:pPr>
            <a:r>
              <a:rPr lang="en-US" altLang="ko-KR" sz="2800" b="1" dirty="0"/>
              <a:t>4) </a:t>
            </a:r>
            <a:r>
              <a:rPr lang="ko-KR" altLang="en-US" sz="2800" b="1" dirty="0" err="1"/>
              <a:t>열두</a:t>
            </a:r>
            <a:r>
              <a:rPr lang="ko-KR" altLang="en-US" sz="2800" b="1" dirty="0"/>
              <a:t> 시 반에 먹어요</a:t>
            </a:r>
          </a:p>
        </p:txBody>
      </p:sp>
    </p:spTree>
    <p:extLst>
      <p:ext uri="{BB962C8B-B14F-4D97-AF65-F5344CB8AC3E}">
        <p14:creationId xmlns:p14="http://schemas.microsoft.com/office/powerpoint/2010/main" val="1584876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38044-144A-2DD0-BD0E-217384501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13CCF151-A393-EBE9-BBD1-5D02F12BB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DF2663D3-49D4-07AA-4696-5768E1D6A3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2237546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숙제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A3D90F-764A-FD56-1046-1E575C3C9037}"/>
              </a:ext>
            </a:extLst>
          </p:cNvPr>
          <p:cNvSpPr txBox="1"/>
          <p:nvPr/>
        </p:nvSpPr>
        <p:spPr>
          <a:xfrm>
            <a:off x="1792224" y="1961450"/>
            <a:ext cx="904646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ko-KR" altLang="en-US" sz="2800" b="1" dirty="0"/>
              <a:t>문제 </a:t>
            </a:r>
            <a:r>
              <a:rPr lang="en-US" altLang="ko-KR" sz="2800" b="1" dirty="0"/>
              <a:t>3</a:t>
            </a:r>
          </a:p>
          <a:p>
            <a:pPr>
              <a:buNone/>
            </a:pPr>
            <a:r>
              <a:rPr lang="en-US" altLang="ko-KR" sz="2800" b="1" dirty="0"/>
              <a:t>“</a:t>
            </a:r>
            <a:r>
              <a:rPr lang="ko-KR" altLang="en-US" sz="2800" b="1" dirty="0"/>
              <a:t>언제 먹어요</a:t>
            </a:r>
            <a:r>
              <a:rPr lang="en-US" altLang="ko-KR" sz="2800" b="1" dirty="0"/>
              <a:t>?” </a:t>
            </a:r>
            <a:r>
              <a:rPr lang="ko-KR" altLang="en-US" sz="2800" b="1" dirty="0"/>
              <a:t>중 “</a:t>
            </a:r>
            <a:r>
              <a:rPr lang="en-US" altLang="ko-KR" sz="2800" b="1" dirty="0" err="1"/>
              <a:t>Mangiamo</a:t>
            </a:r>
            <a:r>
              <a:rPr lang="en-US" altLang="ko-KR" sz="2800" b="1" dirty="0"/>
              <a:t> alle 12”</a:t>
            </a:r>
            <a:r>
              <a:rPr lang="ko-KR" altLang="en-US" sz="2800" b="1" dirty="0"/>
              <a:t>는</a:t>
            </a:r>
            <a:r>
              <a:rPr lang="en-US" altLang="ko-KR" sz="2800" b="1" dirty="0"/>
              <a:t>?</a:t>
            </a:r>
          </a:p>
          <a:p>
            <a:pPr>
              <a:buNone/>
            </a:pPr>
            <a:r>
              <a:rPr lang="en-US" altLang="ko-KR" sz="2800" b="1"/>
              <a:t>(Che </a:t>
            </a:r>
            <a:r>
              <a:rPr lang="en-US" altLang="ko-KR" sz="2800" b="1" dirty="0" err="1"/>
              <a:t>significa</a:t>
            </a:r>
            <a:r>
              <a:rPr lang="en-US" altLang="ko-KR" sz="2800" b="1" dirty="0"/>
              <a:t> “</a:t>
            </a:r>
            <a:r>
              <a:rPr lang="en-US" altLang="ko-KR" sz="2800" b="1" dirty="0" err="1"/>
              <a:t>Mangiamo</a:t>
            </a:r>
            <a:r>
              <a:rPr lang="en-US" altLang="ko-KR" sz="2800" b="1" dirty="0"/>
              <a:t> alle 12”?)</a:t>
            </a:r>
          </a:p>
          <a:p>
            <a:pPr>
              <a:buNone/>
            </a:pPr>
            <a:endParaRPr lang="en-US" altLang="ko-KR" sz="2800" b="1" dirty="0"/>
          </a:p>
          <a:p>
            <a:pPr>
              <a:buNone/>
            </a:pPr>
            <a:r>
              <a:rPr lang="en-US" altLang="ko-KR" sz="2800" b="1" dirty="0"/>
              <a:t>1) </a:t>
            </a:r>
            <a:r>
              <a:rPr lang="ko-KR" altLang="en-US" sz="2800" b="1" dirty="0" err="1"/>
              <a:t>열두</a:t>
            </a:r>
            <a:r>
              <a:rPr lang="ko-KR" altLang="en-US" sz="2800" b="1" dirty="0"/>
              <a:t> 시에 먹어요</a:t>
            </a:r>
          </a:p>
          <a:p>
            <a:pPr>
              <a:buNone/>
            </a:pPr>
            <a:r>
              <a:rPr lang="en-US" altLang="ko-KR" sz="2800" b="1" dirty="0"/>
              <a:t>2) </a:t>
            </a:r>
            <a:r>
              <a:rPr lang="ko-KR" altLang="en-US" sz="2800" b="1" dirty="0"/>
              <a:t>열 시에 먹어요</a:t>
            </a:r>
          </a:p>
          <a:p>
            <a:pPr>
              <a:buNone/>
            </a:pPr>
            <a:r>
              <a:rPr lang="en-US" altLang="ko-KR" sz="2800" b="1" dirty="0"/>
              <a:t>3) </a:t>
            </a:r>
            <a:r>
              <a:rPr lang="ko-KR" altLang="en-US" sz="2800" b="1" dirty="0"/>
              <a:t>지금 먹어요</a:t>
            </a:r>
          </a:p>
          <a:p>
            <a:pPr>
              <a:buNone/>
            </a:pPr>
            <a:r>
              <a:rPr lang="en-US" altLang="ko-KR" sz="2800" b="1" dirty="0"/>
              <a:t>4) </a:t>
            </a:r>
            <a:r>
              <a:rPr lang="ko-KR" altLang="en-US" sz="2800" b="1" dirty="0" err="1"/>
              <a:t>열두</a:t>
            </a:r>
            <a:r>
              <a:rPr lang="ko-KR" altLang="en-US" sz="2800" b="1" dirty="0"/>
              <a:t> 시 반에 먹어요</a:t>
            </a:r>
          </a:p>
        </p:txBody>
      </p:sp>
    </p:spTree>
    <p:extLst>
      <p:ext uri="{BB962C8B-B14F-4D97-AF65-F5344CB8AC3E}">
        <p14:creationId xmlns:p14="http://schemas.microsoft.com/office/powerpoint/2010/main" val="2990436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BFD62-6A5C-554B-7D79-C33A0AC00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FA7A6DA2-05F9-8BC0-500E-8B74B1BFFA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6E8B2B4-2EA0-3887-CC76-2EC08D8505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2237546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숙제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D87495-D2E1-D8DB-3BC4-F01BD1D4CF17}"/>
              </a:ext>
            </a:extLst>
          </p:cNvPr>
          <p:cNvSpPr txBox="1"/>
          <p:nvPr/>
        </p:nvSpPr>
        <p:spPr>
          <a:xfrm>
            <a:off x="1792224" y="1961450"/>
            <a:ext cx="904646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b="1" dirty="0"/>
              <a:t>1. Quando </a:t>
            </a:r>
            <a:r>
              <a:rPr lang="en-US" altLang="ko-KR" sz="2800" b="1" dirty="0" err="1"/>
              <a:t>vai</a:t>
            </a:r>
            <a:r>
              <a:rPr lang="en-US" altLang="ko-KR" sz="2800" b="1" dirty="0"/>
              <a:t> a </a:t>
            </a:r>
            <a:r>
              <a:rPr lang="en-US" altLang="ko-KR" sz="2800" b="1" dirty="0" err="1"/>
              <a:t>scuola</a:t>
            </a:r>
            <a:r>
              <a:rPr lang="en-US" altLang="ko-KR" sz="2800" b="1" dirty="0"/>
              <a:t>?</a:t>
            </a:r>
          </a:p>
          <a:p>
            <a:endParaRPr lang="en-US" altLang="ko-KR" sz="2800" b="1" dirty="0"/>
          </a:p>
          <a:p>
            <a:r>
              <a:rPr lang="en-US" altLang="ko-KR" sz="2800" b="1" dirty="0"/>
              <a:t>A. </a:t>
            </a:r>
            <a:r>
              <a:rPr lang="ko-KR" altLang="en-US" sz="2800" b="1" dirty="0"/>
              <a:t>학교에서</a:t>
            </a:r>
            <a:br>
              <a:rPr lang="ko-KR" altLang="en-US" sz="2800" dirty="0"/>
            </a:br>
            <a:r>
              <a:rPr lang="en-US" altLang="ko-KR" sz="2800" b="1" dirty="0"/>
              <a:t>B. </a:t>
            </a:r>
            <a:r>
              <a:rPr lang="ko-KR" altLang="en-US" sz="2800" b="1" dirty="0"/>
              <a:t>내일</a:t>
            </a:r>
            <a:r>
              <a:rPr lang="ko-KR" altLang="en-US" sz="2800" dirty="0"/>
              <a:t> </a:t>
            </a:r>
            <a:br>
              <a:rPr lang="ko-KR" altLang="en-US" sz="2800" dirty="0"/>
            </a:br>
            <a:r>
              <a:rPr lang="en-US" altLang="ko-KR" sz="2800" b="1" dirty="0"/>
              <a:t>C. </a:t>
            </a:r>
            <a:r>
              <a:rPr lang="ko-KR" altLang="en-US" sz="2800" b="1" dirty="0" err="1"/>
              <a:t>누구랑</a:t>
            </a:r>
            <a:br>
              <a:rPr lang="ko-KR" altLang="en-US" sz="2800" dirty="0"/>
            </a:br>
            <a:r>
              <a:rPr lang="en-US" altLang="ko-KR" sz="2800" b="1" dirty="0"/>
              <a:t>D. </a:t>
            </a:r>
            <a:r>
              <a:rPr lang="ko-KR" altLang="en-US" sz="2800" b="1" dirty="0"/>
              <a:t>맛있게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925132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4888D-C576-4CBF-2F1F-6CF33346E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F051A6DE-B573-753C-33DC-4A1BF6F0B2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45A6A81C-7DE6-524F-F23B-7C58666AEB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2237546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숙제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12E85D-9731-C8C1-D698-1CA267CF68D8}"/>
              </a:ext>
            </a:extLst>
          </p:cNvPr>
          <p:cNvSpPr txBox="1"/>
          <p:nvPr/>
        </p:nvSpPr>
        <p:spPr>
          <a:xfrm>
            <a:off x="1792224" y="1961450"/>
            <a:ext cx="904646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b="1" dirty="0"/>
              <a:t>2. Quando </a:t>
            </a:r>
            <a:r>
              <a:rPr lang="en-US" altLang="ko-KR" sz="2800" b="1" dirty="0" err="1"/>
              <a:t>fai</a:t>
            </a:r>
            <a:r>
              <a:rPr lang="en-US" altLang="ko-KR" sz="2800" b="1" dirty="0"/>
              <a:t> la </a:t>
            </a:r>
            <a:r>
              <a:rPr lang="en-US" altLang="ko-KR" sz="2800" b="1" dirty="0" err="1"/>
              <a:t>doccia</a:t>
            </a:r>
            <a:r>
              <a:rPr lang="en-US" altLang="ko-KR" sz="2800" b="1" dirty="0"/>
              <a:t> di </a:t>
            </a:r>
            <a:r>
              <a:rPr lang="en-US" altLang="ko-KR" sz="2800" b="1" dirty="0" err="1"/>
              <a:t>solito</a:t>
            </a:r>
            <a:r>
              <a:rPr lang="en-US" altLang="ko-KR" sz="2800" b="1" dirty="0"/>
              <a:t>?</a:t>
            </a:r>
          </a:p>
          <a:p>
            <a:endParaRPr lang="en-US" altLang="ko-KR" sz="2800" b="1" dirty="0"/>
          </a:p>
          <a:p>
            <a:r>
              <a:rPr lang="en-US" altLang="ko-KR" sz="2800" b="1" dirty="0"/>
              <a:t>A. </a:t>
            </a:r>
            <a:r>
              <a:rPr lang="ko-KR" altLang="en-US" sz="2800" b="1" dirty="0"/>
              <a:t>지금</a:t>
            </a:r>
            <a:br>
              <a:rPr lang="ko-KR" altLang="en-US" sz="2800" dirty="0"/>
            </a:br>
            <a:r>
              <a:rPr lang="en-US" altLang="ko-KR" sz="2800" b="1" dirty="0"/>
              <a:t>B. </a:t>
            </a:r>
            <a:r>
              <a:rPr lang="ko-KR" altLang="en-US" sz="2800" b="1" dirty="0"/>
              <a:t>매일</a:t>
            </a:r>
            <a:r>
              <a:rPr lang="ko-KR" altLang="en-US" sz="2800" dirty="0"/>
              <a:t> </a:t>
            </a:r>
            <a:br>
              <a:rPr lang="ko-KR" altLang="en-US" sz="2800" dirty="0"/>
            </a:br>
            <a:r>
              <a:rPr lang="en-US" altLang="ko-KR" sz="2800" b="1" dirty="0"/>
              <a:t>C. </a:t>
            </a:r>
            <a:r>
              <a:rPr lang="ko-KR" altLang="en-US" sz="2800" b="1" dirty="0"/>
              <a:t>어디서</a:t>
            </a:r>
            <a:br>
              <a:rPr lang="ko-KR" altLang="en-US" sz="2800" dirty="0"/>
            </a:br>
            <a:r>
              <a:rPr lang="en-US" altLang="ko-KR" sz="2800" b="1" dirty="0"/>
              <a:t>D. </a:t>
            </a:r>
            <a:r>
              <a:rPr lang="ko-KR" altLang="en-US" sz="2800" b="1" dirty="0"/>
              <a:t>친구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97282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97CF3-7D7B-A1B3-45F7-535D57017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EA183540-E3F0-AB0E-D9D6-6706889B11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D13AE74B-427E-4E70-7B96-1D72C880E4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2237546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숙제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5A9BED-2DB3-9A30-2C8F-ADF8EB6365D3}"/>
              </a:ext>
            </a:extLst>
          </p:cNvPr>
          <p:cNvSpPr txBox="1"/>
          <p:nvPr/>
        </p:nvSpPr>
        <p:spPr>
          <a:xfrm>
            <a:off x="1792224" y="1961450"/>
            <a:ext cx="904646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b="1" dirty="0"/>
              <a:t>3. Quando sei </a:t>
            </a:r>
            <a:r>
              <a:rPr lang="en-US" altLang="ko-KR" sz="2800" b="1" dirty="0" err="1"/>
              <a:t>nato</a:t>
            </a:r>
            <a:r>
              <a:rPr lang="en-US" altLang="ko-KR" sz="2800" b="1" dirty="0"/>
              <a:t>?</a:t>
            </a:r>
          </a:p>
          <a:p>
            <a:endParaRPr lang="en-US" altLang="ko-KR" sz="2800" b="1" dirty="0"/>
          </a:p>
          <a:p>
            <a:r>
              <a:rPr lang="en-US" altLang="ko-KR" sz="2800" b="1" dirty="0"/>
              <a:t>A. </a:t>
            </a:r>
            <a:r>
              <a:rPr lang="ko-KR" altLang="en-US" sz="2800" b="1" dirty="0"/>
              <a:t>어제</a:t>
            </a:r>
            <a:br>
              <a:rPr lang="ko-KR" altLang="en-US" sz="2800" dirty="0"/>
            </a:br>
            <a:r>
              <a:rPr lang="en-US" altLang="ko-KR" sz="2800" b="1" dirty="0"/>
              <a:t>B. 1995</a:t>
            </a:r>
            <a:r>
              <a:rPr lang="ko-KR" altLang="en-US" sz="2800" b="1" dirty="0"/>
              <a:t>년</a:t>
            </a:r>
            <a:r>
              <a:rPr lang="ko-KR" altLang="en-US" sz="2800" dirty="0"/>
              <a:t> </a:t>
            </a:r>
            <a:br>
              <a:rPr lang="ko-KR" altLang="en-US" sz="2800" dirty="0"/>
            </a:br>
            <a:r>
              <a:rPr lang="en-US" altLang="ko-KR" sz="2800" b="1" dirty="0"/>
              <a:t>C. </a:t>
            </a:r>
            <a:r>
              <a:rPr lang="ko-KR" altLang="en-US" sz="2800" b="1" dirty="0"/>
              <a:t>학교</a:t>
            </a:r>
            <a:br>
              <a:rPr lang="ko-KR" altLang="en-US" sz="2800" dirty="0"/>
            </a:br>
            <a:r>
              <a:rPr lang="en-US" altLang="ko-KR" sz="2800" b="1" dirty="0"/>
              <a:t>D. </a:t>
            </a:r>
            <a:r>
              <a:rPr lang="ko-KR" altLang="en-US" sz="2800" b="1" dirty="0"/>
              <a:t>왜요</a:t>
            </a:r>
            <a:r>
              <a:rPr lang="en-US" altLang="ko-KR" sz="2800" b="1" dirty="0"/>
              <a:t>?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2683228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3201D-0843-1F67-272B-E936F30A2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EEFCDCF0-9E01-F248-D2D3-EC4E527A4B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5DCAA98-3852-3DF7-C825-5F4D36FD3A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2237546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숙제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7444A9-DB9F-56ED-D99E-D960FB97DAEC}"/>
              </a:ext>
            </a:extLst>
          </p:cNvPr>
          <p:cNvSpPr txBox="1"/>
          <p:nvPr/>
        </p:nvSpPr>
        <p:spPr>
          <a:xfrm>
            <a:off x="1792224" y="1961450"/>
            <a:ext cx="904646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b="1" dirty="0"/>
              <a:t>4. Quando </a:t>
            </a:r>
            <a:r>
              <a:rPr lang="en-US" altLang="ko-KR" sz="2800" b="1" dirty="0" err="1"/>
              <a:t>mangiamo</a:t>
            </a:r>
            <a:r>
              <a:rPr lang="en-US" altLang="ko-KR" sz="2800" b="1" dirty="0"/>
              <a:t>?</a:t>
            </a:r>
          </a:p>
          <a:p>
            <a:endParaRPr lang="en-US" altLang="ko-KR" sz="2800" b="1" dirty="0"/>
          </a:p>
          <a:p>
            <a:r>
              <a:rPr lang="en-US" altLang="ko-KR" sz="2800" b="1" dirty="0"/>
              <a:t>A. </a:t>
            </a:r>
            <a:r>
              <a:rPr lang="ko-KR" altLang="en-US" sz="2800" b="1" dirty="0"/>
              <a:t>배고파</a:t>
            </a:r>
            <a:br>
              <a:rPr lang="ko-KR" altLang="en-US" sz="2800" dirty="0"/>
            </a:br>
            <a:r>
              <a:rPr lang="en-US" altLang="ko-KR" sz="2800" b="1" dirty="0"/>
              <a:t>B. </a:t>
            </a:r>
            <a:r>
              <a:rPr lang="ko-KR" altLang="en-US" sz="2800" b="1" dirty="0"/>
              <a:t>맛있어</a:t>
            </a:r>
            <a:br>
              <a:rPr lang="ko-KR" altLang="en-US" sz="2800" dirty="0"/>
            </a:br>
            <a:r>
              <a:rPr lang="en-US" altLang="ko-KR" sz="2800" b="1" dirty="0"/>
              <a:t>C. 12</a:t>
            </a:r>
            <a:r>
              <a:rPr lang="ko-KR" altLang="en-US" sz="2800" b="1" dirty="0"/>
              <a:t>시에</a:t>
            </a:r>
            <a:r>
              <a:rPr lang="ko-KR" altLang="en-US" sz="2800" dirty="0"/>
              <a:t> </a:t>
            </a:r>
            <a:br>
              <a:rPr lang="ko-KR" altLang="en-US" sz="2800" dirty="0"/>
            </a:br>
            <a:r>
              <a:rPr lang="en-US" altLang="ko-KR" sz="2800" b="1" dirty="0"/>
              <a:t>D. </a:t>
            </a:r>
            <a:r>
              <a:rPr lang="ko-KR" altLang="en-US" sz="2800" b="1" dirty="0"/>
              <a:t>어디에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892070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695CB-853F-4A97-01AE-C40BA55ED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0904C25-87B6-83F5-FE43-5BD458B52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8226382-07CC-E974-D9B4-C27D73E053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2237546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숙제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B51493-16E5-89AF-29F9-558EA0E74082}"/>
              </a:ext>
            </a:extLst>
          </p:cNvPr>
          <p:cNvSpPr txBox="1"/>
          <p:nvPr/>
        </p:nvSpPr>
        <p:spPr>
          <a:xfrm>
            <a:off x="1792224" y="1961450"/>
            <a:ext cx="904646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b="1" dirty="0"/>
              <a:t>5. Quando parti per le </a:t>
            </a:r>
            <a:r>
              <a:rPr lang="en-US" altLang="ko-KR" sz="2800" b="1" dirty="0" err="1"/>
              <a:t>vacanze</a:t>
            </a:r>
            <a:r>
              <a:rPr lang="en-US" altLang="ko-KR" sz="2800" b="1" dirty="0"/>
              <a:t>?</a:t>
            </a:r>
          </a:p>
          <a:p>
            <a:endParaRPr lang="en-US" altLang="ko-KR" sz="2800" b="1" dirty="0"/>
          </a:p>
          <a:p>
            <a:r>
              <a:rPr lang="en-US" altLang="ko-KR" sz="2800" b="1" dirty="0"/>
              <a:t>A. </a:t>
            </a:r>
            <a:r>
              <a:rPr lang="ko-KR" altLang="en-US" sz="2800" b="1" dirty="0"/>
              <a:t>방학 때</a:t>
            </a:r>
            <a:r>
              <a:rPr lang="ko-KR" altLang="en-US" sz="2800" dirty="0"/>
              <a:t> </a:t>
            </a:r>
            <a:br>
              <a:rPr lang="ko-KR" altLang="en-US" sz="2800" dirty="0"/>
            </a:br>
            <a:r>
              <a:rPr lang="en-US" altLang="ko-KR" sz="2800" b="1" dirty="0"/>
              <a:t>B. </a:t>
            </a:r>
            <a:r>
              <a:rPr lang="ko-KR" altLang="en-US" sz="2800" b="1" dirty="0"/>
              <a:t>학교에서</a:t>
            </a:r>
            <a:br>
              <a:rPr lang="ko-KR" altLang="en-US" sz="2800" dirty="0"/>
            </a:br>
            <a:r>
              <a:rPr lang="en-US" altLang="ko-KR" sz="2800" b="1" dirty="0"/>
              <a:t>C. </a:t>
            </a:r>
            <a:r>
              <a:rPr lang="ko-KR" altLang="en-US" sz="2800" b="1" dirty="0"/>
              <a:t>빨리</a:t>
            </a:r>
            <a:br>
              <a:rPr lang="ko-KR" altLang="en-US" sz="2800" dirty="0"/>
            </a:br>
            <a:r>
              <a:rPr lang="en-US" altLang="ko-KR" sz="2800" b="1" dirty="0"/>
              <a:t>D. </a:t>
            </a:r>
            <a:r>
              <a:rPr lang="ko-KR" altLang="en-US" sz="2800" b="1" dirty="0"/>
              <a:t>혼자서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8335998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32D9D-799C-F170-593E-23524BE76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1AD1ED4-7C94-88AC-00D4-42FABEB77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65E5175F-ECBA-31CC-0ED5-F5A7B99E16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2237546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숙제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8C5F22-D58B-086E-40C8-C64661938DAE}"/>
              </a:ext>
            </a:extLst>
          </p:cNvPr>
          <p:cNvSpPr txBox="1"/>
          <p:nvPr/>
        </p:nvSpPr>
        <p:spPr>
          <a:xfrm>
            <a:off x="1792224" y="1961450"/>
            <a:ext cx="904646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b="1" dirty="0"/>
              <a:t>6. Quando </a:t>
            </a:r>
            <a:r>
              <a:rPr lang="en-US" altLang="ko-KR" sz="2800" b="1" dirty="0" err="1"/>
              <a:t>arriva</a:t>
            </a:r>
            <a:r>
              <a:rPr lang="en-US" altLang="ko-KR" sz="2800" b="1" dirty="0"/>
              <a:t> </a:t>
            </a:r>
            <a:r>
              <a:rPr lang="en-US" altLang="ko-KR" sz="2800" b="1" dirty="0" err="1"/>
              <a:t>l’insegnante</a:t>
            </a:r>
            <a:r>
              <a:rPr lang="en-US" altLang="ko-KR" sz="2800" b="1" dirty="0"/>
              <a:t>?</a:t>
            </a:r>
          </a:p>
          <a:p>
            <a:endParaRPr lang="en-US" altLang="ko-KR" sz="2800" b="1" dirty="0"/>
          </a:p>
          <a:p>
            <a:r>
              <a:rPr lang="en-US" altLang="ko-KR" sz="2800" b="1" dirty="0"/>
              <a:t>A. </a:t>
            </a:r>
            <a:r>
              <a:rPr lang="ko-KR" altLang="en-US" sz="2800" b="1" dirty="0"/>
              <a:t>선생님이</a:t>
            </a:r>
            <a:br>
              <a:rPr lang="ko-KR" altLang="en-US" sz="2800" dirty="0"/>
            </a:br>
            <a:r>
              <a:rPr lang="en-US" altLang="ko-KR" sz="2800" b="1" dirty="0"/>
              <a:t>B. 9</a:t>
            </a:r>
            <a:r>
              <a:rPr lang="ko-KR" altLang="en-US" sz="2800" b="1" dirty="0"/>
              <a:t>시에</a:t>
            </a:r>
            <a:r>
              <a:rPr lang="ko-KR" altLang="en-US" sz="2800" dirty="0"/>
              <a:t> </a:t>
            </a:r>
            <a:br>
              <a:rPr lang="ko-KR" altLang="en-US" sz="2800" dirty="0"/>
            </a:br>
            <a:r>
              <a:rPr lang="en-US" altLang="ko-KR" sz="2800" b="1" dirty="0"/>
              <a:t>C. </a:t>
            </a:r>
            <a:r>
              <a:rPr lang="ko-KR" altLang="en-US" sz="2800" b="1" dirty="0"/>
              <a:t>어디서</a:t>
            </a:r>
            <a:br>
              <a:rPr lang="ko-KR" altLang="en-US" sz="2800" dirty="0"/>
            </a:br>
            <a:r>
              <a:rPr lang="en-US" altLang="ko-KR" sz="2800" b="1" dirty="0"/>
              <a:t>D. </a:t>
            </a:r>
            <a:r>
              <a:rPr lang="ko-KR" altLang="en-US" sz="2800" b="1" dirty="0"/>
              <a:t>무서워요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0877169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99EEA-E714-0316-C712-E94247BD1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E1B5817-5ACE-D0BB-3BC5-762C6F2F97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9B5D714-53BC-8767-F944-AA660D0757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2237546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숙제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9FD2C9-39B1-1161-A29C-8C584109B0F7}"/>
              </a:ext>
            </a:extLst>
          </p:cNvPr>
          <p:cNvSpPr txBox="1"/>
          <p:nvPr/>
        </p:nvSpPr>
        <p:spPr>
          <a:xfrm>
            <a:off x="1792224" y="1961450"/>
            <a:ext cx="904646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b="1" dirty="0"/>
              <a:t>7. Quando </a:t>
            </a:r>
            <a:r>
              <a:rPr lang="en-US" altLang="ko-KR" sz="2800" b="1" dirty="0" err="1"/>
              <a:t>esci</a:t>
            </a:r>
            <a:r>
              <a:rPr lang="en-US" altLang="ko-KR" sz="2800" b="1" dirty="0"/>
              <a:t> con </a:t>
            </a:r>
            <a:r>
              <a:rPr lang="en-US" altLang="ko-KR" sz="2800" b="1" dirty="0" err="1"/>
              <a:t>gli</a:t>
            </a:r>
            <a:r>
              <a:rPr lang="en-US" altLang="ko-KR" sz="2800" b="1" dirty="0"/>
              <a:t> amici?</a:t>
            </a:r>
          </a:p>
          <a:p>
            <a:endParaRPr lang="en-US" altLang="ko-KR" sz="2800" b="1" dirty="0"/>
          </a:p>
          <a:p>
            <a:r>
              <a:rPr lang="en-US" altLang="ko-KR" sz="2800" b="1" dirty="0"/>
              <a:t>A. </a:t>
            </a:r>
            <a:r>
              <a:rPr lang="ko-KR" altLang="en-US" sz="2800" b="1" dirty="0"/>
              <a:t>주말에</a:t>
            </a:r>
            <a:r>
              <a:rPr lang="ko-KR" altLang="en-US" sz="2800" dirty="0"/>
              <a:t> </a:t>
            </a:r>
            <a:br>
              <a:rPr lang="ko-KR" altLang="en-US" sz="2800" dirty="0"/>
            </a:br>
            <a:r>
              <a:rPr lang="en-US" altLang="ko-KR" sz="2800" b="1" dirty="0"/>
              <a:t>B. </a:t>
            </a:r>
            <a:r>
              <a:rPr lang="ko-KR" altLang="en-US" sz="2800" b="1" dirty="0" err="1"/>
              <a:t>누나랑</a:t>
            </a:r>
            <a:br>
              <a:rPr lang="ko-KR" altLang="en-US" sz="2800" dirty="0"/>
            </a:br>
            <a:r>
              <a:rPr lang="en-US" altLang="ko-KR" sz="2800" b="1" dirty="0"/>
              <a:t>C. </a:t>
            </a:r>
            <a:r>
              <a:rPr lang="ko-KR" altLang="en-US" sz="2800" b="1" dirty="0"/>
              <a:t>점심</a:t>
            </a:r>
            <a:br>
              <a:rPr lang="ko-KR" altLang="en-US" sz="2800" dirty="0"/>
            </a:br>
            <a:r>
              <a:rPr lang="en-US" altLang="ko-KR" sz="2800" b="1" dirty="0"/>
              <a:t>D. </a:t>
            </a:r>
            <a:r>
              <a:rPr lang="ko-KR" altLang="en-US" sz="2800" b="1" dirty="0"/>
              <a:t>놀아요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678830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9C70B-76DD-9DD8-9F03-36837D668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3222188-6A56-E763-72AC-2C5D04BA8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913220F1-B1AE-B21B-161B-D283077D32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2237546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숙제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7B59A5-5C3D-1D4E-8837-82B81ABB9F75}"/>
              </a:ext>
            </a:extLst>
          </p:cNvPr>
          <p:cNvSpPr txBox="1"/>
          <p:nvPr/>
        </p:nvSpPr>
        <p:spPr>
          <a:xfrm>
            <a:off x="1792224" y="1961450"/>
            <a:ext cx="904646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b="1" dirty="0"/>
              <a:t>8. Quando </a:t>
            </a:r>
            <a:r>
              <a:rPr lang="en-US" altLang="ko-KR" sz="2800" b="1" dirty="0" err="1"/>
              <a:t>ceni</a:t>
            </a:r>
            <a:r>
              <a:rPr lang="en-US" altLang="ko-KR" sz="2800" b="1" dirty="0"/>
              <a:t> di </a:t>
            </a:r>
            <a:r>
              <a:rPr lang="en-US" altLang="ko-KR" sz="2800" b="1" dirty="0" err="1"/>
              <a:t>solito</a:t>
            </a:r>
            <a:r>
              <a:rPr lang="en-US" altLang="ko-KR" sz="2800" b="1" dirty="0"/>
              <a:t>?</a:t>
            </a:r>
          </a:p>
          <a:p>
            <a:endParaRPr lang="en-US" altLang="ko-KR" sz="2800" b="1" dirty="0"/>
          </a:p>
          <a:p>
            <a:r>
              <a:rPr lang="en-US" altLang="ko-KR" sz="2800" b="1" dirty="0"/>
              <a:t>A. </a:t>
            </a:r>
            <a:r>
              <a:rPr lang="ko-KR" altLang="en-US" sz="2800" b="1" dirty="0"/>
              <a:t>아침에</a:t>
            </a:r>
            <a:br>
              <a:rPr lang="ko-KR" altLang="en-US" sz="2800" dirty="0"/>
            </a:br>
            <a:r>
              <a:rPr lang="en-US" altLang="ko-KR" sz="2800" b="1" dirty="0"/>
              <a:t>B. </a:t>
            </a:r>
            <a:r>
              <a:rPr lang="ko-KR" altLang="en-US" sz="2800" b="1" dirty="0"/>
              <a:t>저녁에</a:t>
            </a:r>
            <a:r>
              <a:rPr lang="ko-KR" altLang="en-US" sz="2800" dirty="0"/>
              <a:t> </a:t>
            </a:r>
            <a:br>
              <a:rPr lang="ko-KR" altLang="en-US" sz="2800" dirty="0"/>
            </a:br>
            <a:r>
              <a:rPr lang="en-US" altLang="ko-KR" sz="2800" b="1" dirty="0"/>
              <a:t>C. </a:t>
            </a:r>
            <a:r>
              <a:rPr lang="ko-KR" altLang="en-US" sz="2800" b="1" dirty="0"/>
              <a:t>학교에</a:t>
            </a:r>
            <a:br>
              <a:rPr lang="ko-KR" altLang="en-US" sz="2800" dirty="0"/>
            </a:br>
            <a:r>
              <a:rPr lang="en-US" altLang="ko-KR" sz="2800" b="1" dirty="0"/>
              <a:t>D. </a:t>
            </a:r>
            <a:r>
              <a:rPr lang="ko-KR" altLang="en-US" sz="2800" b="1" dirty="0"/>
              <a:t>언제나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597717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D63AF-0B41-645C-C4B9-3CB4B3719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E0F3BE7A-7629-E3B9-4FC6-2DCBFCCC2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70C3F96-2E2A-CB75-CDB0-A38DB3367C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2237546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숙제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E1CD4D-8056-B677-2AA2-D406CB765665}"/>
              </a:ext>
            </a:extLst>
          </p:cNvPr>
          <p:cNvSpPr txBox="1"/>
          <p:nvPr/>
        </p:nvSpPr>
        <p:spPr>
          <a:xfrm>
            <a:off x="1792224" y="1961450"/>
            <a:ext cx="904646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b="1" dirty="0"/>
              <a:t>1. Come </a:t>
            </a:r>
            <a:r>
              <a:rPr lang="en-US" altLang="ko-KR" sz="2800" b="1" dirty="0" err="1"/>
              <a:t>si</a:t>
            </a:r>
            <a:r>
              <a:rPr lang="en-US" altLang="ko-KR" sz="2800" b="1" dirty="0"/>
              <a:t> dice “5” in </a:t>
            </a:r>
            <a:r>
              <a:rPr lang="en-US" altLang="ko-KR" sz="2800" b="1" dirty="0" err="1"/>
              <a:t>sino-coreano</a:t>
            </a:r>
            <a:r>
              <a:rPr lang="en-US" altLang="ko-KR" sz="2800" b="1" dirty="0"/>
              <a:t>?</a:t>
            </a:r>
          </a:p>
          <a:p>
            <a:endParaRPr lang="en-US" altLang="ko-KR" sz="2800" b="1" dirty="0"/>
          </a:p>
          <a:p>
            <a:r>
              <a:rPr lang="en-US" altLang="ko-KR" sz="2800" b="1" dirty="0"/>
              <a:t>A. </a:t>
            </a:r>
            <a:r>
              <a:rPr lang="ko-KR" altLang="en-US" sz="2800" b="1" dirty="0"/>
              <a:t>오 </a:t>
            </a:r>
            <a:br>
              <a:rPr lang="ko-KR" altLang="en-US" sz="2800" dirty="0"/>
            </a:br>
            <a:r>
              <a:rPr lang="en-US" altLang="ko-KR" sz="2800" b="1" dirty="0"/>
              <a:t>B. </a:t>
            </a:r>
            <a:r>
              <a:rPr lang="ko-KR" altLang="en-US" sz="2800" b="1" dirty="0"/>
              <a:t>다섯</a:t>
            </a:r>
            <a:br>
              <a:rPr lang="ko-KR" altLang="en-US" sz="2800" dirty="0"/>
            </a:br>
            <a:r>
              <a:rPr lang="en-US" altLang="ko-KR" sz="2800" b="1" dirty="0"/>
              <a:t>C. </a:t>
            </a:r>
            <a:r>
              <a:rPr lang="ko-KR" altLang="en-US" sz="2800" b="1" dirty="0"/>
              <a:t>여섯</a:t>
            </a:r>
            <a:br>
              <a:rPr lang="ko-KR" altLang="en-US" sz="2800" dirty="0"/>
            </a:br>
            <a:r>
              <a:rPr lang="en-US" altLang="ko-KR" sz="2800" b="1" dirty="0"/>
              <a:t>D. </a:t>
            </a:r>
            <a:r>
              <a:rPr lang="ko-KR" altLang="en-US" sz="2800" b="1" dirty="0"/>
              <a:t>일곱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6325705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CBBB7-C68A-F542-B6C6-C16FEDC0C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2DFF358-8C52-0DA5-E2EB-AF44E2EDDF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482B1AA3-EAAD-215F-DB21-88CDF63DD2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2237546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숙제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23664B-940B-38CA-8DA8-1BC5D38A17CD}"/>
              </a:ext>
            </a:extLst>
          </p:cNvPr>
          <p:cNvSpPr txBox="1"/>
          <p:nvPr/>
        </p:nvSpPr>
        <p:spPr>
          <a:xfrm>
            <a:off x="1792224" y="1961450"/>
            <a:ext cx="904646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b="1" dirty="0"/>
              <a:t>2. Come </a:t>
            </a:r>
            <a:r>
              <a:rPr lang="en-US" altLang="ko-KR" sz="2800" b="1" dirty="0" err="1"/>
              <a:t>si</a:t>
            </a:r>
            <a:r>
              <a:rPr lang="en-US" altLang="ko-KR" sz="2800" b="1" dirty="0"/>
              <a:t> dice “10” in </a:t>
            </a:r>
            <a:r>
              <a:rPr lang="en-US" altLang="ko-KR" sz="2800" b="1" dirty="0" err="1"/>
              <a:t>sino-coreano</a:t>
            </a:r>
            <a:r>
              <a:rPr lang="en-US" altLang="ko-KR" sz="2800" b="1" dirty="0"/>
              <a:t>?</a:t>
            </a:r>
          </a:p>
          <a:p>
            <a:endParaRPr lang="en-US" altLang="ko-KR" sz="2800" b="1" dirty="0"/>
          </a:p>
          <a:p>
            <a:r>
              <a:rPr lang="en-US" altLang="ko-KR" sz="2800" b="1" dirty="0"/>
              <a:t>A. </a:t>
            </a:r>
            <a:r>
              <a:rPr lang="ko-KR" altLang="en-US" sz="2800" b="1" dirty="0"/>
              <a:t>십 </a:t>
            </a:r>
            <a:br>
              <a:rPr lang="ko-KR" altLang="en-US" sz="2800" dirty="0"/>
            </a:br>
            <a:r>
              <a:rPr lang="en-US" altLang="ko-KR" sz="2800" b="1" dirty="0"/>
              <a:t>B. </a:t>
            </a:r>
            <a:r>
              <a:rPr lang="ko-KR" altLang="en-US" sz="2800" b="1" dirty="0"/>
              <a:t>열</a:t>
            </a:r>
            <a:br>
              <a:rPr lang="ko-KR" altLang="en-US" sz="2800" dirty="0"/>
            </a:br>
            <a:r>
              <a:rPr lang="en-US" altLang="ko-KR" sz="2800" b="1" dirty="0"/>
              <a:t>C. </a:t>
            </a:r>
            <a:r>
              <a:rPr lang="ko-KR" altLang="en-US" sz="2800" b="1" dirty="0"/>
              <a:t>셋</a:t>
            </a:r>
            <a:br>
              <a:rPr lang="ko-KR" altLang="en-US" sz="2800" dirty="0"/>
            </a:br>
            <a:r>
              <a:rPr lang="en-US" altLang="ko-KR" sz="2800" b="1" dirty="0"/>
              <a:t>D. </a:t>
            </a:r>
            <a:r>
              <a:rPr lang="ko-KR" altLang="en-US" sz="2800" b="1" dirty="0"/>
              <a:t>백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2913864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BA4C9-298B-BD7B-AC31-0EC10111D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E0BA1EA3-9A73-4869-6435-EE7FF08431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6FBCF60C-B092-2FF0-655A-680BE58C90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2237546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숙제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EF6593-CC93-9E7C-D7EF-1E19159233C7}"/>
              </a:ext>
            </a:extLst>
          </p:cNvPr>
          <p:cNvSpPr txBox="1"/>
          <p:nvPr/>
        </p:nvSpPr>
        <p:spPr>
          <a:xfrm>
            <a:off x="1792224" y="1961450"/>
            <a:ext cx="904646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b="1" dirty="0"/>
              <a:t>3. Come </a:t>
            </a:r>
            <a:r>
              <a:rPr lang="en-US" altLang="ko-KR" sz="2800" b="1" dirty="0" err="1"/>
              <a:t>si</a:t>
            </a:r>
            <a:r>
              <a:rPr lang="en-US" altLang="ko-KR" sz="2800" b="1" dirty="0"/>
              <a:t> dice “100” in </a:t>
            </a:r>
            <a:r>
              <a:rPr lang="en-US" altLang="ko-KR" sz="2800" b="1" dirty="0" err="1"/>
              <a:t>sino-coreano</a:t>
            </a:r>
            <a:r>
              <a:rPr lang="en-US" altLang="ko-KR" sz="2800" b="1" dirty="0"/>
              <a:t>?</a:t>
            </a:r>
          </a:p>
          <a:p>
            <a:endParaRPr lang="en-US" altLang="ko-KR" sz="2800" b="1" dirty="0"/>
          </a:p>
          <a:p>
            <a:r>
              <a:rPr lang="en-US" altLang="ko-KR" sz="2800" b="1" dirty="0"/>
              <a:t>A. </a:t>
            </a:r>
            <a:r>
              <a:rPr lang="ko-KR" altLang="en-US" sz="2800" b="1" dirty="0"/>
              <a:t>천</a:t>
            </a:r>
            <a:br>
              <a:rPr lang="ko-KR" altLang="en-US" sz="2800" dirty="0"/>
            </a:br>
            <a:r>
              <a:rPr lang="en-US" altLang="ko-KR" sz="2800" b="1" dirty="0"/>
              <a:t>B. </a:t>
            </a:r>
            <a:r>
              <a:rPr lang="ko-KR" altLang="en-US" sz="2800" b="1" dirty="0"/>
              <a:t>백 </a:t>
            </a:r>
            <a:br>
              <a:rPr lang="ko-KR" altLang="en-US" sz="2800" dirty="0"/>
            </a:br>
            <a:r>
              <a:rPr lang="en-US" altLang="ko-KR" sz="2800" b="1" dirty="0"/>
              <a:t>C. </a:t>
            </a:r>
            <a:r>
              <a:rPr lang="ko-KR" altLang="en-US" sz="2800" b="1" dirty="0"/>
              <a:t>육</a:t>
            </a:r>
            <a:br>
              <a:rPr lang="ko-KR" altLang="en-US" sz="2800" dirty="0"/>
            </a:br>
            <a:r>
              <a:rPr lang="en-US" altLang="ko-KR" sz="2800" b="1" dirty="0"/>
              <a:t>D. </a:t>
            </a:r>
            <a:r>
              <a:rPr lang="ko-KR" altLang="en-US" sz="2800" b="1" dirty="0"/>
              <a:t>칠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1785054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32ED2-36CF-A4BB-90F9-3AA1B21AD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1891793-C68E-E045-A90D-23D074CFDE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582E04AC-FDF0-7D41-C989-9847A4B26C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2237546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숙제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5C23FF-640C-B6A6-BE30-044DF7310DED}"/>
              </a:ext>
            </a:extLst>
          </p:cNvPr>
          <p:cNvSpPr txBox="1"/>
          <p:nvPr/>
        </p:nvSpPr>
        <p:spPr>
          <a:xfrm>
            <a:off x="1792224" y="1961450"/>
            <a:ext cx="904646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b="1" dirty="0"/>
              <a:t>4. Qual è il </a:t>
            </a:r>
            <a:r>
              <a:rPr lang="en-US" altLang="ko-KR" sz="2800" b="1" dirty="0" err="1"/>
              <a:t>numero</a:t>
            </a:r>
            <a:r>
              <a:rPr lang="en-US" altLang="ko-KR" sz="2800" b="1" dirty="0"/>
              <a:t> 7 in </a:t>
            </a:r>
            <a:r>
              <a:rPr lang="en-US" altLang="ko-KR" sz="2800" b="1" dirty="0" err="1"/>
              <a:t>sino-coreano</a:t>
            </a:r>
            <a:r>
              <a:rPr lang="en-US" altLang="ko-KR" sz="2800" b="1" dirty="0"/>
              <a:t>?</a:t>
            </a:r>
          </a:p>
          <a:p>
            <a:endParaRPr lang="en-US" altLang="ko-KR" sz="2800" b="1" dirty="0"/>
          </a:p>
          <a:p>
            <a:r>
              <a:rPr lang="en-US" altLang="ko-KR" sz="2800" b="1" dirty="0"/>
              <a:t>A. </a:t>
            </a:r>
            <a:r>
              <a:rPr lang="ko-KR" altLang="en-US" sz="2800" b="1" dirty="0"/>
              <a:t>칠 </a:t>
            </a:r>
            <a:br>
              <a:rPr lang="ko-KR" altLang="en-US" sz="2800" dirty="0"/>
            </a:br>
            <a:r>
              <a:rPr lang="en-US" altLang="ko-KR" sz="2800" b="1" dirty="0"/>
              <a:t>B. </a:t>
            </a:r>
            <a:r>
              <a:rPr lang="ko-KR" altLang="en-US" sz="2800" b="1" dirty="0"/>
              <a:t>일곱</a:t>
            </a:r>
            <a:br>
              <a:rPr lang="ko-KR" altLang="en-US" sz="2800" dirty="0"/>
            </a:br>
            <a:r>
              <a:rPr lang="en-US" altLang="ko-KR" sz="2800" b="1" dirty="0"/>
              <a:t>C. </a:t>
            </a:r>
            <a:r>
              <a:rPr lang="ko-KR" altLang="en-US" sz="2800" b="1" dirty="0"/>
              <a:t>팔</a:t>
            </a:r>
            <a:br>
              <a:rPr lang="ko-KR" altLang="en-US" sz="2800" dirty="0"/>
            </a:br>
            <a:r>
              <a:rPr lang="en-US" altLang="ko-KR" sz="2800" b="1" dirty="0"/>
              <a:t>D. </a:t>
            </a:r>
            <a:r>
              <a:rPr lang="ko-KR" altLang="en-US" sz="2800" b="1" dirty="0"/>
              <a:t>육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3459509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B978E-48C0-CAB3-B5AB-03004C466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BEBE039-CD73-2625-EA88-4942F2CFAE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72F4736-7175-042A-548C-7D225A5BC9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2237546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숙제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56FFB5-AFD2-7335-BF81-6A8A78CDCF44}"/>
              </a:ext>
            </a:extLst>
          </p:cNvPr>
          <p:cNvSpPr txBox="1"/>
          <p:nvPr/>
        </p:nvSpPr>
        <p:spPr>
          <a:xfrm>
            <a:off x="1792224" y="1961450"/>
            <a:ext cx="904646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b="1" dirty="0"/>
              <a:t>5. Quale </a:t>
            </a:r>
            <a:r>
              <a:rPr lang="en-US" altLang="ko-KR" sz="2800" b="1" dirty="0" err="1"/>
              <a:t>tra</a:t>
            </a:r>
            <a:r>
              <a:rPr lang="en-US" altLang="ko-KR" sz="2800" b="1" dirty="0"/>
              <a:t> </a:t>
            </a:r>
            <a:r>
              <a:rPr lang="en-US" altLang="ko-KR" sz="2800" b="1" dirty="0" err="1"/>
              <a:t>questi</a:t>
            </a:r>
            <a:r>
              <a:rPr lang="en-US" altLang="ko-KR" sz="2800" b="1" dirty="0"/>
              <a:t> è “8”?</a:t>
            </a:r>
          </a:p>
          <a:p>
            <a:endParaRPr lang="en-US" altLang="ko-KR" sz="2800" b="1" dirty="0"/>
          </a:p>
          <a:p>
            <a:r>
              <a:rPr lang="en-US" altLang="ko-KR" sz="2800" b="1" dirty="0"/>
              <a:t>A. </a:t>
            </a:r>
            <a:r>
              <a:rPr lang="ko-KR" altLang="en-US" sz="2800" b="1" dirty="0"/>
              <a:t>구</a:t>
            </a:r>
            <a:br>
              <a:rPr lang="ko-KR" altLang="en-US" sz="2800" dirty="0"/>
            </a:br>
            <a:r>
              <a:rPr lang="en-US" altLang="ko-KR" sz="2800" b="1" dirty="0"/>
              <a:t>B. </a:t>
            </a:r>
            <a:r>
              <a:rPr lang="ko-KR" altLang="en-US" sz="2800" b="1" dirty="0"/>
              <a:t>칠</a:t>
            </a:r>
            <a:br>
              <a:rPr lang="ko-KR" altLang="en-US" sz="2800" dirty="0"/>
            </a:br>
            <a:r>
              <a:rPr lang="en-US" altLang="ko-KR" sz="2800" b="1" dirty="0"/>
              <a:t>C. </a:t>
            </a:r>
            <a:r>
              <a:rPr lang="ko-KR" altLang="en-US" sz="2800" b="1" dirty="0"/>
              <a:t>팔 </a:t>
            </a:r>
            <a:br>
              <a:rPr lang="ko-KR" altLang="en-US" sz="2800" dirty="0"/>
            </a:br>
            <a:r>
              <a:rPr lang="en-US" altLang="ko-KR" sz="2800" b="1" dirty="0"/>
              <a:t>D. </a:t>
            </a:r>
            <a:r>
              <a:rPr lang="ko-KR" altLang="en-US" sz="2800" b="1" dirty="0"/>
              <a:t>육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8231229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73299-4233-F22B-9F23-BA3E938E3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2136B5E-F0E9-CF29-C48A-5B62CF1E8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624509B0-7D48-4BBD-7376-114F20C45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2237546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숙제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769BF8-1BED-7DC3-908D-31165C347216}"/>
              </a:ext>
            </a:extLst>
          </p:cNvPr>
          <p:cNvSpPr txBox="1"/>
          <p:nvPr/>
        </p:nvSpPr>
        <p:spPr>
          <a:xfrm>
            <a:off x="1792224" y="1961450"/>
            <a:ext cx="904646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b="1" dirty="0"/>
              <a:t>6. Come </a:t>
            </a:r>
            <a:r>
              <a:rPr lang="en-US" altLang="ko-KR" sz="2800" b="1" dirty="0" err="1"/>
              <a:t>si</a:t>
            </a:r>
            <a:r>
              <a:rPr lang="en-US" altLang="ko-KR" sz="2800" b="1" dirty="0"/>
              <a:t> scrive “1.000” in </a:t>
            </a:r>
            <a:r>
              <a:rPr lang="en-US" altLang="ko-KR" sz="2800" b="1" dirty="0" err="1"/>
              <a:t>sino-coreano</a:t>
            </a:r>
            <a:r>
              <a:rPr lang="en-US" altLang="ko-KR" sz="2800" b="1" dirty="0"/>
              <a:t>?</a:t>
            </a:r>
          </a:p>
          <a:p>
            <a:endParaRPr lang="en-US" altLang="ko-KR" sz="2800" b="1" dirty="0"/>
          </a:p>
          <a:p>
            <a:r>
              <a:rPr lang="en-US" altLang="ko-KR" sz="2800" b="1" dirty="0"/>
              <a:t>A. </a:t>
            </a:r>
            <a:r>
              <a:rPr lang="ko-KR" altLang="en-US" sz="2800" b="1" dirty="0"/>
              <a:t>백</a:t>
            </a:r>
            <a:br>
              <a:rPr lang="ko-KR" altLang="en-US" sz="2800" dirty="0"/>
            </a:br>
            <a:r>
              <a:rPr lang="en-US" altLang="ko-KR" sz="2800" b="1" dirty="0"/>
              <a:t>B. </a:t>
            </a:r>
            <a:r>
              <a:rPr lang="ko-KR" altLang="en-US" sz="2800" b="1" dirty="0"/>
              <a:t>십</a:t>
            </a:r>
            <a:br>
              <a:rPr lang="ko-KR" altLang="en-US" sz="2800" dirty="0"/>
            </a:br>
            <a:r>
              <a:rPr lang="en-US" altLang="ko-KR" sz="2800" b="1" dirty="0"/>
              <a:t>C. </a:t>
            </a:r>
            <a:r>
              <a:rPr lang="ko-KR" altLang="en-US" sz="2800" b="1" dirty="0"/>
              <a:t>천 </a:t>
            </a:r>
            <a:br>
              <a:rPr lang="ko-KR" altLang="en-US" sz="2800" dirty="0"/>
            </a:br>
            <a:r>
              <a:rPr lang="en-US" altLang="ko-KR" sz="2800" b="1" dirty="0"/>
              <a:t>D. </a:t>
            </a:r>
            <a:r>
              <a:rPr lang="ko-KR" altLang="en-US" sz="2800" b="1" dirty="0"/>
              <a:t>만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6800636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2DFD5-2D70-C06E-157D-EE3C17BDD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3C6E97E-B320-2FCD-25FB-F167B7FD70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130CA78-4EF2-709C-E919-ABEA29C52E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2237546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숙제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ABF9BC-9501-7F9C-AD8D-58F827C41EDA}"/>
              </a:ext>
            </a:extLst>
          </p:cNvPr>
          <p:cNvSpPr txBox="1"/>
          <p:nvPr/>
        </p:nvSpPr>
        <p:spPr>
          <a:xfrm>
            <a:off x="1792224" y="1961450"/>
            <a:ext cx="904646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b="1" dirty="0"/>
              <a:t>7. Qual è il </a:t>
            </a:r>
            <a:r>
              <a:rPr lang="en-US" altLang="ko-KR" sz="2800" b="1" dirty="0" err="1"/>
              <a:t>numero</a:t>
            </a:r>
            <a:r>
              <a:rPr lang="en-US" altLang="ko-KR" sz="2800" b="1" dirty="0"/>
              <a:t> 3?</a:t>
            </a:r>
          </a:p>
          <a:p>
            <a:endParaRPr lang="en-US" altLang="ko-KR" sz="2800" b="1" dirty="0"/>
          </a:p>
          <a:p>
            <a:r>
              <a:rPr lang="en-US" altLang="ko-KR" sz="2800" b="1" dirty="0"/>
              <a:t>A. </a:t>
            </a:r>
            <a:r>
              <a:rPr lang="ko-KR" altLang="en-US" sz="2800" b="1" dirty="0"/>
              <a:t>삼 </a:t>
            </a:r>
            <a:br>
              <a:rPr lang="ko-KR" altLang="en-US" sz="2800" dirty="0"/>
            </a:br>
            <a:r>
              <a:rPr lang="en-US" altLang="ko-KR" sz="2800" b="1" dirty="0"/>
              <a:t>B. </a:t>
            </a:r>
            <a:r>
              <a:rPr lang="ko-KR" altLang="en-US" sz="2800" b="1" dirty="0"/>
              <a:t>셋</a:t>
            </a:r>
            <a:br>
              <a:rPr lang="ko-KR" altLang="en-US" sz="2800" dirty="0"/>
            </a:br>
            <a:r>
              <a:rPr lang="en-US" altLang="ko-KR" sz="2800" b="1" dirty="0"/>
              <a:t>C. </a:t>
            </a:r>
            <a:r>
              <a:rPr lang="ko-KR" altLang="en-US" sz="2800" b="1" dirty="0"/>
              <a:t>오</a:t>
            </a:r>
            <a:br>
              <a:rPr lang="ko-KR" altLang="en-US" sz="2800" dirty="0"/>
            </a:br>
            <a:r>
              <a:rPr lang="en-US" altLang="ko-KR" sz="2800" b="1" dirty="0"/>
              <a:t>D. </a:t>
            </a:r>
            <a:r>
              <a:rPr lang="ko-KR" altLang="en-US" sz="2800" b="1" dirty="0"/>
              <a:t>사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1188827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89F15-BFF9-E341-00B5-E45279178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4176C2C-01EF-AAA6-3CE7-9DCE7980EE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AFF5335A-7427-61F3-1BB9-950C68B73E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2237546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숙제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FF696A-974D-09F8-2DBD-FA895CCF4B22}"/>
              </a:ext>
            </a:extLst>
          </p:cNvPr>
          <p:cNvSpPr txBox="1"/>
          <p:nvPr/>
        </p:nvSpPr>
        <p:spPr>
          <a:xfrm>
            <a:off x="1792224" y="1961450"/>
            <a:ext cx="904646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b="1" dirty="0"/>
              <a:t>8. Come </a:t>
            </a:r>
            <a:r>
              <a:rPr lang="en-US" altLang="ko-KR" sz="2800" b="1" dirty="0" err="1"/>
              <a:t>si</a:t>
            </a:r>
            <a:r>
              <a:rPr lang="en-US" altLang="ko-KR" sz="2800" b="1" dirty="0"/>
              <a:t> dice “9” in </a:t>
            </a:r>
            <a:r>
              <a:rPr lang="en-US" altLang="ko-KR" sz="2800" b="1" dirty="0" err="1"/>
              <a:t>sino-coreano</a:t>
            </a:r>
            <a:r>
              <a:rPr lang="en-US" altLang="ko-KR" sz="2800" b="1" dirty="0"/>
              <a:t>?</a:t>
            </a:r>
          </a:p>
          <a:p>
            <a:endParaRPr lang="en-US" altLang="ko-KR" sz="2800" b="1" dirty="0"/>
          </a:p>
          <a:p>
            <a:r>
              <a:rPr lang="en-US" altLang="ko-KR" sz="2800" b="1" dirty="0"/>
              <a:t>A. </a:t>
            </a:r>
            <a:r>
              <a:rPr lang="ko-KR" altLang="en-US" sz="2800" b="1" dirty="0"/>
              <a:t>구 </a:t>
            </a:r>
            <a:br>
              <a:rPr lang="ko-KR" altLang="en-US" sz="2800" dirty="0"/>
            </a:br>
            <a:r>
              <a:rPr lang="en-US" altLang="ko-KR" sz="2800" b="1" dirty="0"/>
              <a:t>B. </a:t>
            </a:r>
            <a:r>
              <a:rPr lang="ko-KR" altLang="en-US" sz="2800" b="1" dirty="0"/>
              <a:t>아홉</a:t>
            </a:r>
            <a:br>
              <a:rPr lang="ko-KR" altLang="en-US" sz="2800" dirty="0"/>
            </a:br>
            <a:r>
              <a:rPr lang="en-US" altLang="ko-KR" sz="2800" b="1" dirty="0"/>
              <a:t>C. </a:t>
            </a:r>
            <a:r>
              <a:rPr lang="ko-KR" altLang="en-US" sz="2800" b="1" dirty="0"/>
              <a:t>칠</a:t>
            </a:r>
            <a:br>
              <a:rPr lang="ko-KR" altLang="en-US" sz="2800" dirty="0"/>
            </a:br>
            <a:r>
              <a:rPr lang="en-US" altLang="ko-KR" sz="2800" b="1" dirty="0"/>
              <a:t>D. </a:t>
            </a:r>
            <a:r>
              <a:rPr lang="ko-KR" altLang="en-US" sz="2800" b="1" dirty="0"/>
              <a:t>팔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5841153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27FBC-337C-ACFC-4AD8-54747E2E6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DB6563B-9C77-0AF8-6D08-73E4D6031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81CB76A-8CBD-F316-B853-2C9DFB8357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2237546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숙제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FAD0C8-332D-B3E2-2D94-F01FD788879A}"/>
              </a:ext>
            </a:extLst>
          </p:cNvPr>
          <p:cNvSpPr txBox="1"/>
          <p:nvPr/>
        </p:nvSpPr>
        <p:spPr>
          <a:xfrm>
            <a:off x="1792224" y="1961450"/>
            <a:ext cx="904646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b="1" dirty="0"/>
              <a:t>8. Come </a:t>
            </a:r>
            <a:r>
              <a:rPr lang="en-US" altLang="ko-KR" sz="2800" b="1" dirty="0" err="1"/>
              <a:t>si</a:t>
            </a:r>
            <a:r>
              <a:rPr lang="en-US" altLang="ko-KR" sz="2800" b="1" dirty="0"/>
              <a:t> dice “9” in </a:t>
            </a:r>
            <a:r>
              <a:rPr lang="en-US" altLang="ko-KR" sz="2800" b="1" dirty="0" err="1"/>
              <a:t>sino-coreano</a:t>
            </a:r>
            <a:r>
              <a:rPr lang="en-US" altLang="ko-KR" sz="2800" b="1" dirty="0"/>
              <a:t>?</a:t>
            </a:r>
          </a:p>
          <a:p>
            <a:endParaRPr lang="en-US" altLang="ko-KR" sz="2800" b="1" dirty="0"/>
          </a:p>
          <a:p>
            <a:r>
              <a:rPr lang="en-US" altLang="ko-KR" sz="2800" b="1" dirty="0"/>
              <a:t>A. </a:t>
            </a:r>
            <a:r>
              <a:rPr lang="ko-KR" altLang="en-US" sz="2800" b="1" dirty="0"/>
              <a:t>구 </a:t>
            </a:r>
            <a:br>
              <a:rPr lang="ko-KR" altLang="en-US" sz="2800" dirty="0"/>
            </a:br>
            <a:r>
              <a:rPr lang="en-US" altLang="ko-KR" sz="2800" b="1" dirty="0"/>
              <a:t>B. </a:t>
            </a:r>
            <a:r>
              <a:rPr lang="ko-KR" altLang="en-US" sz="2800" b="1" dirty="0"/>
              <a:t>아홉</a:t>
            </a:r>
            <a:br>
              <a:rPr lang="ko-KR" altLang="en-US" sz="2800" dirty="0"/>
            </a:br>
            <a:r>
              <a:rPr lang="en-US" altLang="ko-KR" sz="2800" b="1" dirty="0"/>
              <a:t>C. </a:t>
            </a:r>
            <a:r>
              <a:rPr lang="ko-KR" altLang="en-US" sz="2800" b="1" dirty="0"/>
              <a:t>칠</a:t>
            </a:r>
            <a:br>
              <a:rPr lang="ko-KR" altLang="en-US" sz="2800" dirty="0"/>
            </a:br>
            <a:r>
              <a:rPr lang="en-US" altLang="ko-KR" sz="2800" b="1" dirty="0"/>
              <a:t>D. </a:t>
            </a:r>
            <a:r>
              <a:rPr lang="ko-KR" altLang="en-US" sz="2800" b="1" dirty="0"/>
              <a:t>팔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2476587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C316E-B40E-E535-3B4B-E24EE259D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E9744B1-618B-1378-16BD-55188A5E4A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CDDF8D21-C7F2-7210-1C69-49416500D6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1904485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Forme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negative</a:t>
            </a:r>
            <a:endParaRPr lang="ko-KR" altLang="en-US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7253D2-D5AE-9872-EB50-CDAB339167ED}"/>
              </a:ext>
            </a:extLst>
          </p:cNvPr>
          <p:cNvSpPr txBox="1"/>
          <p:nvPr/>
        </p:nvSpPr>
        <p:spPr>
          <a:xfrm>
            <a:off x="1783260" y="1809516"/>
            <a:ext cx="904646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dirty="0" err="1">
                <a:latin typeface="+mj-lt"/>
              </a:rPr>
              <a:t>Abbiamo</a:t>
            </a:r>
            <a:r>
              <a:rPr lang="ko-KR" altLang="en-US" sz="2800" dirty="0">
                <a:latin typeface="+mj-lt"/>
              </a:rPr>
              <a:t> </a:t>
            </a:r>
            <a:r>
              <a:rPr lang="en-US" altLang="ko-KR" sz="2800" dirty="0" err="1">
                <a:latin typeface="+mj-lt"/>
              </a:rPr>
              <a:t>studiato</a:t>
            </a:r>
            <a:r>
              <a:rPr lang="ko-KR" altLang="en-US" sz="2800" dirty="0">
                <a:latin typeface="+mj-lt"/>
              </a:rPr>
              <a:t> </a:t>
            </a:r>
            <a:r>
              <a:rPr lang="en-US" altLang="ko-KR" sz="2800" dirty="0">
                <a:latin typeface="+mj-lt"/>
              </a:rPr>
              <a:t>come</a:t>
            </a:r>
            <a:r>
              <a:rPr lang="ko-KR" altLang="en-US" sz="2800" dirty="0">
                <a:latin typeface="+mj-lt"/>
              </a:rPr>
              <a:t> </a:t>
            </a:r>
            <a:r>
              <a:rPr lang="en-US" altLang="ko-KR" sz="2800" dirty="0" err="1">
                <a:latin typeface="+mj-lt"/>
              </a:rPr>
              <a:t>coniugare</a:t>
            </a:r>
            <a:r>
              <a:rPr lang="ko-KR" altLang="en-US" sz="2800" dirty="0">
                <a:latin typeface="+mj-lt"/>
              </a:rPr>
              <a:t> </a:t>
            </a:r>
            <a:r>
              <a:rPr lang="en-US" altLang="ko-KR" sz="2800" dirty="0">
                <a:latin typeface="+mj-lt"/>
              </a:rPr>
              <a:t>gran</a:t>
            </a:r>
            <a:r>
              <a:rPr lang="ko-KR" altLang="en-US" sz="2800" dirty="0">
                <a:latin typeface="+mj-lt"/>
              </a:rPr>
              <a:t> </a:t>
            </a:r>
            <a:r>
              <a:rPr lang="en-US" altLang="ko-KR" sz="2800" dirty="0" err="1">
                <a:latin typeface="+mj-lt"/>
              </a:rPr>
              <a:t>parte</a:t>
            </a:r>
            <a:r>
              <a:rPr lang="ko-KR" altLang="en-US" sz="2800" dirty="0">
                <a:latin typeface="+mj-lt"/>
              </a:rPr>
              <a:t> </a:t>
            </a:r>
            <a:r>
              <a:rPr lang="en-US" altLang="ko-KR" sz="2800" dirty="0" err="1">
                <a:latin typeface="+mj-lt"/>
              </a:rPr>
              <a:t>dei</a:t>
            </a:r>
            <a:r>
              <a:rPr lang="ko-KR" altLang="en-US" sz="2800" dirty="0">
                <a:latin typeface="+mj-lt"/>
              </a:rPr>
              <a:t> </a:t>
            </a:r>
            <a:r>
              <a:rPr lang="en-US" altLang="ko-KR" sz="2800" dirty="0" err="1">
                <a:latin typeface="+mj-lt"/>
              </a:rPr>
              <a:t>verbi</a:t>
            </a:r>
            <a:r>
              <a:rPr lang="ko-KR" altLang="en-US" sz="2800" dirty="0">
                <a:latin typeface="+mj-lt"/>
              </a:rPr>
              <a:t> </a:t>
            </a:r>
            <a:r>
              <a:rPr lang="en-US" altLang="ko-KR" sz="2800" dirty="0">
                <a:latin typeface="+mj-lt"/>
              </a:rPr>
              <a:t>al</a:t>
            </a:r>
            <a:r>
              <a:rPr lang="ko-KR" altLang="en-US" sz="2800" dirty="0">
                <a:latin typeface="+mj-lt"/>
              </a:rPr>
              <a:t> </a:t>
            </a:r>
            <a:r>
              <a:rPr lang="en-US" altLang="ko-KR" sz="2800" dirty="0" err="1">
                <a:latin typeface="+mj-lt"/>
              </a:rPr>
              <a:t>presente</a:t>
            </a:r>
            <a:r>
              <a:rPr lang="ko-KR" altLang="en-US" sz="2800" dirty="0">
                <a:latin typeface="+mj-lt"/>
              </a:rPr>
              <a:t> </a:t>
            </a:r>
            <a:r>
              <a:rPr lang="en-US" altLang="ko-KR" sz="2800" dirty="0">
                <a:latin typeface="+mj-lt"/>
              </a:rPr>
              <a:t>in</a:t>
            </a:r>
            <a:r>
              <a:rPr lang="ko-KR" altLang="en-US" sz="2800" dirty="0">
                <a:latin typeface="+mj-lt"/>
              </a:rPr>
              <a:t> </a:t>
            </a:r>
            <a:r>
              <a:rPr lang="en-US" altLang="ko-KR" sz="2800" dirty="0" err="1">
                <a:latin typeface="+mj-lt"/>
              </a:rPr>
              <a:t>coreano</a:t>
            </a:r>
            <a:r>
              <a:rPr lang="en-US" altLang="ko-KR" sz="2800" dirty="0">
                <a:latin typeface="+mj-lt"/>
              </a:rPr>
              <a:t>,</a:t>
            </a:r>
            <a:r>
              <a:rPr lang="ko-KR" altLang="en-US" sz="2800" dirty="0">
                <a:latin typeface="+mj-lt"/>
              </a:rPr>
              <a:t> </a:t>
            </a:r>
            <a:r>
              <a:rPr lang="en-US" altLang="ko-KR" sz="2800" dirty="0">
                <a:latin typeface="+mj-lt"/>
              </a:rPr>
              <a:t>ma</a:t>
            </a:r>
            <a:r>
              <a:rPr lang="ko-KR" altLang="en-US" sz="2800" dirty="0">
                <a:latin typeface="+mj-lt"/>
              </a:rPr>
              <a:t> </a:t>
            </a:r>
            <a:r>
              <a:rPr lang="en-US" altLang="ko-KR" sz="2800" dirty="0">
                <a:latin typeface="+mj-lt"/>
              </a:rPr>
              <a:t>come</a:t>
            </a:r>
            <a:r>
              <a:rPr lang="ko-KR" altLang="en-US" sz="2800" dirty="0">
                <a:latin typeface="+mj-lt"/>
              </a:rPr>
              <a:t> </a:t>
            </a:r>
            <a:r>
              <a:rPr lang="en-US" altLang="ko-KR" sz="2800" dirty="0" err="1">
                <a:latin typeface="+mj-lt"/>
              </a:rPr>
              <a:t>facciamo</a:t>
            </a:r>
            <a:r>
              <a:rPr lang="ko-KR" altLang="en-US" sz="2800" dirty="0">
                <a:latin typeface="+mj-lt"/>
              </a:rPr>
              <a:t> </a:t>
            </a:r>
            <a:r>
              <a:rPr lang="en-US" altLang="ko-KR" sz="2800" dirty="0">
                <a:latin typeface="+mj-lt"/>
              </a:rPr>
              <a:t>a</a:t>
            </a:r>
            <a:r>
              <a:rPr lang="ko-KR" altLang="en-US" sz="2800" dirty="0">
                <a:latin typeface="+mj-lt"/>
              </a:rPr>
              <a:t> </a:t>
            </a:r>
            <a:r>
              <a:rPr lang="en-US" altLang="ko-KR" sz="2800" dirty="0">
                <a:latin typeface="+mj-lt"/>
              </a:rPr>
              <a:t>dire</a:t>
            </a:r>
          </a:p>
          <a:p>
            <a:r>
              <a:rPr lang="en-US" altLang="ko-KR" sz="2800" dirty="0">
                <a:latin typeface="+mj-lt"/>
              </a:rPr>
              <a:t>Non </a:t>
            </a:r>
            <a:r>
              <a:rPr lang="en-US" altLang="ko-KR" sz="2800" dirty="0" err="1">
                <a:latin typeface="+mj-lt"/>
              </a:rPr>
              <a:t>mangio</a:t>
            </a:r>
            <a:r>
              <a:rPr lang="en-US" altLang="ko-KR" sz="2800" dirty="0">
                <a:latin typeface="+mj-lt"/>
              </a:rPr>
              <a:t>, Non </a:t>
            </a:r>
            <a:r>
              <a:rPr lang="en-US" altLang="ko-KR" sz="2800" dirty="0" err="1">
                <a:latin typeface="+mj-lt"/>
              </a:rPr>
              <a:t>vado</a:t>
            </a:r>
            <a:r>
              <a:rPr lang="en-US" altLang="ko-KR" sz="2800" dirty="0">
                <a:latin typeface="+mj-lt"/>
              </a:rPr>
              <a:t>, Non </a:t>
            </a:r>
            <a:r>
              <a:rPr lang="en-US" altLang="ko-KR" sz="2800" dirty="0" err="1">
                <a:latin typeface="+mj-lt"/>
              </a:rPr>
              <a:t>bevo</a:t>
            </a:r>
            <a:r>
              <a:rPr lang="en-US" altLang="ko-KR" sz="2800" dirty="0">
                <a:latin typeface="+mj-lt"/>
              </a:rPr>
              <a:t> </a:t>
            </a:r>
            <a:r>
              <a:rPr lang="en-US" altLang="ko-KR" sz="2800" dirty="0" err="1">
                <a:latin typeface="+mj-lt"/>
              </a:rPr>
              <a:t>etc</a:t>
            </a:r>
            <a:r>
              <a:rPr lang="en-US" altLang="ko-KR" sz="2800" dirty="0">
                <a:latin typeface="+mj-lt"/>
              </a:rPr>
              <a:t> </a:t>
            </a:r>
            <a:r>
              <a:rPr lang="en-US" altLang="ko-KR" sz="2800" dirty="0" err="1">
                <a:latin typeface="+mj-lt"/>
              </a:rPr>
              <a:t>formare</a:t>
            </a:r>
            <a:r>
              <a:rPr lang="en-US" altLang="ko-KR" sz="2800" dirty="0">
                <a:latin typeface="+mj-lt"/>
              </a:rPr>
              <a:t> </a:t>
            </a:r>
            <a:r>
              <a:rPr lang="en-US" altLang="ko-KR" sz="2800" dirty="0" err="1">
                <a:latin typeface="+mj-lt"/>
              </a:rPr>
              <a:t>una</a:t>
            </a:r>
            <a:r>
              <a:rPr lang="en-US" altLang="ko-KR" sz="2800" dirty="0">
                <a:latin typeface="+mj-lt"/>
              </a:rPr>
              <a:t> </a:t>
            </a:r>
            <a:r>
              <a:rPr lang="en-US" altLang="ko-KR" sz="2800" dirty="0" err="1">
                <a:latin typeface="+mj-lt"/>
              </a:rPr>
              <a:t>negazione</a:t>
            </a:r>
            <a:r>
              <a:rPr lang="en-US" altLang="ko-KR" sz="2800" dirty="0">
                <a:latin typeface="+mj-lt"/>
              </a:rPr>
              <a:t>?</a:t>
            </a:r>
          </a:p>
          <a:p>
            <a:endParaRPr lang="en-US" altLang="ko-KR" sz="2800" dirty="0">
              <a:latin typeface="+mj-lt"/>
            </a:endParaRPr>
          </a:p>
          <a:p>
            <a:r>
              <a:rPr lang="en-US" altLang="ko-KR" sz="2800" dirty="0">
                <a:latin typeface="+mj-lt"/>
              </a:rPr>
              <a:t>Ci </a:t>
            </a:r>
            <a:r>
              <a:rPr lang="en-US" altLang="ko-KR" sz="2800" dirty="0" err="1">
                <a:latin typeface="+mj-lt"/>
              </a:rPr>
              <a:t>sono</a:t>
            </a:r>
            <a:r>
              <a:rPr lang="en-US" altLang="ko-KR" sz="2800" dirty="0">
                <a:latin typeface="+mj-lt"/>
              </a:rPr>
              <a:t> due Metodi:</a:t>
            </a:r>
          </a:p>
          <a:p>
            <a:r>
              <a:rPr lang="en-US" altLang="ko-KR" sz="2800" dirty="0">
                <a:latin typeface="+mj-lt"/>
              </a:rPr>
              <a:t>1) </a:t>
            </a:r>
            <a:r>
              <a:rPr lang="ko-KR" altLang="en-US" sz="2800" dirty="0">
                <a:latin typeface="+mj-lt"/>
              </a:rPr>
              <a:t>안 </a:t>
            </a:r>
            <a:r>
              <a:rPr lang="en-US" altLang="ko-KR" sz="2800" dirty="0">
                <a:latin typeface="+mj-lt"/>
              </a:rPr>
              <a:t>(an) </a:t>
            </a:r>
            <a:r>
              <a:rPr lang="en-US" altLang="ko-KR" sz="2800" dirty="0" err="1">
                <a:latin typeface="+mj-lt"/>
              </a:rPr>
              <a:t>posto</a:t>
            </a:r>
            <a:r>
              <a:rPr lang="en-US" altLang="ko-KR" sz="2800" dirty="0">
                <a:latin typeface="+mj-lt"/>
              </a:rPr>
              <a:t> </a:t>
            </a:r>
            <a:r>
              <a:rPr lang="en-US" altLang="ko-KR" sz="2800" dirty="0" err="1">
                <a:latin typeface="+mj-lt"/>
              </a:rPr>
              <a:t>all’inizio</a:t>
            </a:r>
            <a:r>
              <a:rPr lang="en-US" altLang="ko-KR" sz="2800" dirty="0">
                <a:latin typeface="+mj-lt"/>
              </a:rPr>
              <a:t> del verbo</a:t>
            </a:r>
          </a:p>
          <a:p>
            <a:r>
              <a:rPr lang="en-US" altLang="ko-KR" sz="2800" dirty="0">
                <a:latin typeface="+mj-lt"/>
              </a:rPr>
              <a:t>2) -</a:t>
            </a:r>
            <a:r>
              <a:rPr lang="ko-KR" altLang="en-US" sz="2800" dirty="0">
                <a:latin typeface="+mj-lt"/>
              </a:rPr>
              <a:t>지 않다 </a:t>
            </a:r>
            <a:r>
              <a:rPr lang="en-US" altLang="ko-KR" sz="2800" dirty="0">
                <a:latin typeface="+mj-lt"/>
              </a:rPr>
              <a:t>(</a:t>
            </a:r>
            <a:r>
              <a:rPr lang="en-US" altLang="ko-KR" sz="2800" dirty="0" err="1">
                <a:latin typeface="+mj-lt"/>
              </a:rPr>
              <a:t>gi</a:t>
            </a:r>
            <a:r>
              <a:rPr lang="en-US" altLang="ko-KR" sz="2800" dirty="0">
                <a:latin typeface="+mj-lt"/>
              </a:rPr>
              <a:t> an-da)</a:t>
            </a:r>
            <a:r>
              <a:rPr lang="ko-KR" altLang="en-US" sz="2800" dirty="0">
                <a:latin typeface="+mj-lt"/>
              </a:rPr>
              <a:t> </a:t>
            </a:r>
            <a:r>
              <a:rPr lang="en-US" altLang="ko-KR" sz="2800" dirty="0" err="1">
                <a:latin typeface="+mj-lt"/>
              </a:rPr>
              <a:t>posto</a:t>
            </a:r>
            <a:r>
              <a:rPr lang="en-US" altLang="ko-KR" sz="2800" dirty="0">
                <a:latin typeface="+mj-lt"/>
              </a:rPr>
              <a:t> </a:t>
            </a:r>
            <a:r>
              <a:rPr lang="en-US" altLang="ko-KR" sz="2800" dirty="0" err="1">
                <a:latin typeface="+mj-lt"/>
              </a:rPr>
              <a:t>alla</a:t>
            </a:r>
            <a:r>
              <a:rPr lang="en-US" altLang="ko-KR" sz="2800" dirty="0">
                <a:latin typeface="+mj-lt"/>
              </a:rPr>
              <a:t> fine del verbo</a:t>
            </a:r>
          </a:p>
          <a:p>
            <a:r>
              <a:rPr lang="en-US" altLang="ko-KR" sz="2800" dirty="0">
                <a:latin typeface="+mj-lt"/>
              </a:rPr>
              <a:t>(</a:t>
            </a:r>
            <a:r>
              <a:rPr lang="en-US" altLang="ko-KR" sz="2800" dirty="0" err="1">
                <a:latin typeface="+mj-lt"/>
              </a:rPr>
              <a:t>che</a:t>
            </a:r>
            <a:r>
              <a:rPr lang="en-US" altLang="ko-KR" sz="2800" dirty="0">
                <a:latin typeface="+mj-lt"/>
              </a:rPr>
              <a:t> </a:t>
            </a:r>
            <a:r>
              <a:rPr lang="en-US" altLang="ko-KR" sz="2800" dirty="0" err="1">
                <a:latin typeface="+mj-lt"/>
              </a:rPr>
              <a:t>va</a:t>
            </a:r>
            <a:r>
              <a:rPr lang="en-US" altLang="ko-KR" sz="2800" dirty="0">
                <a:latin typeface="+mj-lt"/>
              </a:rPr>
              <a:t> pure </a:t>
            </a:r>
            <a:r>
              <a:rPr lang="en-US" altLang="ko-KR" sz="2800" dirty="0" err="1">
                <a:latin typeface="+mj-lt"/>
              </a:rPr>
              <a:t>coniugato</a:t>
            </a:r>
            <a:r>
              <a:rPr lang="en-US" altLang="ko-KR" sz="2800" dirty="0">
                <a:latin typeface="+mj-lt"/>
              </a:rPr>
              <a:t>)</a:t>
            </a:r>
            <a:endParaRPr lang="ko-KR" alt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209840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C5A7B-85D1-D0CE-8C2D-60C848F47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9036016-483D-51B4-D802-CE2C1AA8AE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DD004C15-EC29-4693-0979-F47A3771A2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1904485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Forme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negative</a:t>
            </a:r>
            <a:endParaRPr lang="ko-KR" altLang="en-US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367111-0B66-358A-AD7E-E6592D9BA14A}"/>
              </a:ext>
            </a:extLst>
          </p:cNvPr>
          <p:cNvSpPr txBox="1"/>
          <p:nvPr/>
        </p:nvSpPr>
        <p:spPr>
          <a:xfrm>
            <a:off x="1783260" y="1809516"/>
            <a:ext cx="904646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dirty="0">
                <a:latin typeface="+mj-lt"/>
              </a:rPr>
              <a:t>1) </a:t>
            </a:r>
            <a:r>
              <a:rPr lang="ko-KR" altLang="en-US" sz="2800" dirty="0">
                <a:latin typeface="+mj-lt"/>
              </a:rPr>
              <a:t>안 </a:t>
            </a:r>
            <a:r>
              <a:rPr lang="en-US" altLang="ko-KR" sz="2800" dirty="0">
                <a:latin typeface="+mj-lt"/>
              </a:rPr>
              <a:t>(an)</a:t>
            </a:r>
          </a:p>
          <a:p>
            <a:r>
              <a:rPr lang="en-US" altLang="ko-KR" sz="2800" dirty="0">
                <a:latin typeface="+mj-lt"/>
              </a:rPr>
              <a:t>Il primo e’ </a:t>
            </a:r>
            <a:r>
              <a:rPr lang="en-US" altLang="ko-KR" sz="2800" dirty="0" err="1">
                <a:latin typeface="+mj-lt"/>
              </a:rPr>
              <a:t>semplicissimo</a:t>
            </a:r>
            <a:r>
              <a:rPr lang="en-US" altLang="ko-KR" sz="2800" dirty="0">
                <a:latin typeface="+mj-lt"/>
              </a:rPr>
              <a:t>, </a:t>
            </a:r>
            <a:r>
              <a:rPr lang="en-US" altLang="ko-KR" sz="2800" dirty="0" err="1">
                <a:latin typeface="+mj-lt"/>
              </a:rPr>
              <a:t>ti</a:t>
            </a:r>
            <a:r>
              <a:rPr lang="en-US" altLang="ko-KR" sz="2800" dirty="0">
                <a:latin typeface="+mj-lt"/>
              </a:rPr>
              <a:t> basta </a:t>
            </a:r>
            <a:r>
              <a:rPr lang="en-US" altLang="ko-KR" sz="2800" dirty="0" err="1">
                <a:latin typeface="+mj-lt"/>
              </a:rPr>
              <a:t>metterlo</a:t>
            </a:r>
            <a:r>
              <a:rPr lang="en-US" altLang="ko-KR" sz="2800" dirty="0">
                <a:latin typeface="+mj-lt"/>
              </a:rPr>
              <a:t> di </a:t>
            </a:r>
            <a:r>
              <a:rPr lang="en-US" altLang="ko-KR" sz="2800" dirty="0" err="1">
                <a:latin typeface="+mj-lt"/>
              </a:rPr>
              <a:t>fronte</a:t>
            </a:r>
            <a:r>
              <a:rPr lang="en-US" altLang="ko-KR" sz="2800" dirty="0">
                <a:latin typeface="+mj-lt"/>
              </a:rPr>
              <a:t> al verbo </a:t>
            </a:r>
            <a:r>
              <a:rPr lang="en-US" altLang="ko-KR" sz="2800" dirty="0" err="1">
                <a:latin typeface="+mj-lt"/>
              </a:rPr>
              <a:t>che</a:t>
            </a:r>
            <a:r>
              <a:rPr lang="en-US" altLang="ko-KR" sz="2800" dirty="0">
                <a:latin typeface="+mj-lt"/>
              </a:rPr>
              <a:t> </a:t>
            </a:r>
            <a:r>
              <a:rPr lang="en-US" altLang="ko-KR" sz="2800" dirty="0" err="1">
                <a:latin typeface="+mj-lt"/>
              </a:rPr>
              <a:t>hai</a:t>
            </a:r>
            <a:r>
              <a:rPr lang="en-US" altLang="ko-KR" sz="2800" dirty="0">
                <a:latin typeface="+mj-lt"/>
              </a:rPr>
              <a:t> </a:t>
            </a:r>
            <a:r>
              <a:rPr lang="en-US" altLang="ko-KR" sz="2800" dirty="0" err="1">
                <a:latin typeface="+mj-lt"/>
              </a:rPr>
              <a:t>coniugato</a:t>
            </a:r>
            <a:r>
              <a:rPr lang="en-US" altLang="ko-KR" sz="2800" dirty="0">
                <a:latin typeface="+mj-lt"/>
              </a:rPr>
              <a:t> ed </a:t>
            </a:r>
            <a:r>
              <a:rPr lang="en-US" altLang="ko-KR" sz="2800" dirty="0" err="1">
                <a:latin typeface="+mj-lt"/>
              </a:rPr>
              <a:t>ottieni</a:t>
            </a:r>
            <a:r>
              <a:rPr lang="en-US" altLang="ko-KR" sz="2800" dirty="0">
                <a:latin typeface="+mj-lt"/>
              </a:rPr>
              <a:t> la </a:t>
            </a:r>
            <a:r>
              <a:rPr lang="en-US" altLang="ko-KR" sz="2800" dirty="0" err="1">
                <a:latin typeface="+mj-lt"/>
              </a:rPr>
              <a:t>versione</a:t>
            </a:r>
            <a:r>
              <a:rPr lang="en-US" altLang="ko-KR" sz="2800" dirty="0">
                <a:latin typeface="+mj-lt"/>
              </a:rPr>
              <a:t> negative di </a:t>
            </a:r>
            <a:r>
              <a:rPr lang="en-US" altLang="ko-KR" sz="2800" dirty="0" err="1">
                <a:latin typeface="+mj-lt"/>
              </a:rPr>
              <a:t>esso</a:t>
            </a:r>
            <a:r>
              <a:rPr lang="en-US" altLang="ko-KR" sz="2800" dirty="0">
                <a:latin typeface="+mj-lt"/>
              </a:rPr>
              <a:t> (come </a:t>
            </a:r>
            <a:r>
              <a:rPr lang="en-US" altLang="ko-KR" sz="2800" dirty="0" err="1">
                <a:latin typeface="+mj-lt"/>
              </a:rPr>
              <a:t>orario</a:t>
            </a:r>
            <a:r>
              <a:rPr lang="en-US" altLang="ko-KR" sz="2800" dirty="0">
                <a:latin typeface="+mj-lt"/>
              </a:rPr>
              <a:t> -&gt; </a:t>
            </a:r>
            <a:r>
              <a:rPr lang="en-US" altLang="ko-KR" sz="2800" dirty="0" err="1">
                <a:latin typeface="+mj-lt"/>
              </a:rPr>
              <a:t>Antiorario</a:t>
            </a:r>
            <a:r>
              <a:rPr lang="en-US" altLang="ko-KR" sz="2800" dirty="0">
                <a:latin typeface="+mj-lt"/>
              </a:rPr>
              <a:t>)</a:t>
            </a:r>
          </a:p>
          <a:p>
            <a:endParaRPr lang="en-US" altLang="ko-KR" sz="2800" dirty="0">
              <a:latin typeface="+mj-lt"/>
            </a:endParaRPr>
          </a:p>
          <a:p>
            <a:r>
              <a:rPr lang="en-US" altLang="ko-KR" sz="2800" dirty="0" err="1">
                <a:latin typeface="+mj-lt"/>
              </a:rPr>
              <a:t>Esempio</a:t>
            </a:r>
            <a:r>
              <a:rPr lang="en-US" altLang="ko-KR" sz="2800" dirty="0">
                <a:latin typeface="+mj-lt"/>
              </a:rPr>
              <a:t>:</a:t>
            </a:r>
          </a:p>
          <a:p>
            <a:r>
              <a:rPr lang="en-US" altLang="ko-KR" sz="2800" dirty="0">
                <a:latin typeface="+mj-lt"/>
              </a:rPr>
              <a:t>A) </a:t>
            </a:r>
            <a:r>
              <a:rPr lang="ko-KR" altLang="en-US" sz="2800" dirty="0">
                <a:latin typeface="+mj-lt"/>
              </a:rPr>
              <a:t>오늘 가요</a:t>
            </a:r>
            <a:r>
              <a:rPr lang="en-US" altLang="ko-KR" sz="2800" dirty="0">
                <a:latin typeface="+mj-lt"/>
              </a:rPr>
              <a:t>? (</a:t>
            </a:r>
            <a:r>
              <a:rPr lang="en-US" altLang="ko-KR" sz="2800" dirty="0" err="1">
                <a:latin typeface="+mj-lt"/>
              </a:rPr>
              <a:t>onul</a:t>
            </a:r>
            <a:r>
              <a:rPr lang="en-US" altLang="ko-KR" sz="2800" dirty="0">
                <a:latin typeface="+mj-lt"/>
              </a:rPr>
              <a:t> </a:t>
            </a:r>
            <a:r>
              <a:rPr lang="en-US" altLang="ko-KR" sz="2800" dirty="0" err="1">
                <a:latin typeface="+mj-lt"/>
              </a:rPr>
              <a:t>gayo</a:t>
            </a:r>
            <a:r>
              <a:rPr lang="en-US" altLang="ko-KR" sz="2800" dirty="0">
                <a:latin typeface="+mj-lt"/>
              </a:rPr>
              <a:t>?)</a:t>
            </a:r>
          </a:p>
          <a:p>
            <a:r>
              <a:rPr lang="en-US" altLang="ko-KR" sz="2800" dirty="0">
                <a:latin typeface="+mj-lt"/>
              </a:rPr>
              <a:t>B) </a:t>
            </a:r>
            <a:r>
              <a:rPr lang="ko-KR" altLang="en-US" sz="2800" dirty="0">
                <a:latin typeface="+mj-lt"/>
              </a:rPr>
              <a:t>오늘 안 가요 </a:t>
            </a:r>
            <a:r>
              <a:rPr lang="en-US" altLang="ko-KR" sz="2800" dirty="0">
                <a:latin typeface="+mj-lt"/>
              </a:rPr>
              <a:t>(</a:t>
            </a:r>
            <a:r>
              <a:rPr lang="en-US" altLang="ko-KR" sz="2800" dirty="0" err="1">
                <a:latin typeface="+mj-lt"/>
              </a:rPr>
              <a:t>onul</a:t>
            </a:r>
            <a:r>
              <a:rPr lang="en-US" altLang="ko-KR" sz="2800" dirty="0">
                <a:latin typeface="+mj-lt"/>
              </a:rPr>
              <a:t> an </a:t>
            </a:r>
            <a:r>
              <a:rPr lang="en-US" altLang="ko-KR" sz="2800" dirty="0" err="1">
                <a:latin typeface="+mj-lt"/>
              </a:rPr>
              <a:t>gayo</a:t>
            </a:r>
            <a:r>
              <a:rPr lang="en-US" altLang="ko-KR" sz="2800" dirty="0">
                <a:latin typeface="+mj-lt"/>
              </a:rPr>
              <a:t>)</a:t>
            </a:r>
            <a:endParaRPr lang="ko-KR" alt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787030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52CF9-A765-01FF-0F3C-97E1E5D92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674789C-6BD8-A0B9-7C3C-33996EBB68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C71B6B4-4754-F8E6-47C5-4A60D2DA9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1904485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Forme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negative</a:t>
            </a:r>
            <a:endParaRPr lang="ko-KR" altLang="en-US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6558E7-8DF6-928D-5C38-4CF310DE2B4E}"/>
              </a:ext>
            </a:extLst>
          </p:cNvPr>
          <p:cNvSpPr txBox="1"/>
          <p:nvPr/>
        </p:nvSpPr>
        <p:spPr>
          <a:xfrm>
            <a:off x="1783260" y="1809516"/>
            <a:ext cx="90464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400" dirty="0">
                <a:latin typeface="+mj-lt"/>
              </a:rPr>
              <a:t>2) –</a:t>
            </a:r>
            <a:r>
              <a:rPr lang="ko-KR" altLang="en-US" sz="2400" dirty="0">
                <a:latin typeface="+mj-lt"/>
              </a:rPr>
              <a:t>지 않다 </a:t>
            </a:r>
            <a:r>
              <a:rPr lang="en-US" altLang="ko-KR" sz="2400" dirty="0">
                <a:latin typeface="+mj-lt"/>
              </a:rPr>
              <a:t>(</a:t>
            </a:r>
            <a:r>
              <a:rPr lang="en-US" altLang="ko-KR" sz="2400" dirty="0" err="1">
                <a:latin typeface="+mj-lt"/>
              </a:rPr>
              <a:t>gi</a:t>
            </a:r>
            <a:r>
              <a:rPr lang="en-US" altLang="ko-KR" sz="2400" dirty="0">
                <a:latin typeface="+mj-lt"/>
              </a:rPr>
              <a:t> an da)</a:t>
            </a:r>
          </a:p>
          <a:p>
            <a:r>
              <a:rPr lang="en-US" altLang="ko-KR" sz="2400" dirty="0" err="1">
                <a:latin typeface="+mj-lt"/>
              </a:rPr>
              <a:t>Vediamo</a:t>
            </a:r>
            <a:r>
              <a:rPr lang="en-US" altLang="ko-KR" sz="2400" dirty="0">
                <a:latin typeface="+mj-lt"/>
              </a:rPr>
              <a:t> </a:t>
            </a:r>
            <a:r>
              <a:rPr lang="en-US" altLang="ko-KR" sz="2400" dirty="0" err="1">
                <a:latin typeface="+mj-lt"/>
              </a:rPr>
              <a:t>invece</a:t>
            </a:r>
            <a:r>
              <a:rPr lang="en-US" altLang="ko-KR" sz="2400" dirty="0">
                <a:latin typeface="+mj-lt"/>
              </a:rPr>
              <a:t> come </a:t>
            </a:r>
            <a:r>
              <a:rPr lang="en-US" altLang="ko-KR" sz="2400" dirty="0" err="1">
                <a:latin typeface="+mj-lt"/>
              </a:rPr>
              <a:t>funziona</a:t>
            </a:r>
            <a:r>
              <a:rPr lang="en-US" altLang="ko-KR" sz="2400" dirty="0">
                <a:latin typeface="+mj-lt"/>
              </a:rPr>
              <a:t> il secondo </a:t>
            </a:r>
            <a:r>
              <a:rPr lang="en-US" altLang="ko-KR" sz="2400" dirty="0" err="1">
                <a:latin typeface="+mj-lt"/>
              </a:rPr>
              <a:t>metodo</a:t>
            </a:r>
            <a:r>
              <a:rPr lang="en-US" altLang="ko-KR" sz="2400" dirty="0">
                <a:latin typeface="+mj-lt"/>
              </a:rPr>
              <a:t> </a:t>
            </a:r>
            <a:r>
              <a:rPr lang="en-US" altLang="ko-KR" sz="2400" dirty="0" err="1">
                <a:latin typeface="+mj-lt"/>
              </a:rPr>
              <a:t>usanto</a:t>
            </a:r>
            <a:r>
              <a:rPr lang="en-US" altLang="ko-KR" sz="2400" dirty="0">
                <a:latin typeface="+mj-lt"/>
              </a:rPr>
              <a:t> –</a:t>
            </a:r>
            <a:r>
              <a:rPr lang="ko-KR" altLang="en-US" sz="2400" dirty="0">
                <a:latin typeface="+mj-lt"/>
              </a:rPr>
              <a:t>지 않다</a:t>
            </a:r>
            <a:r>
              <a:rPr lang="en-US" altLang="ko-KR" sz="2400" dirty="0">
                <a:latin typeface="+mj-lt"/>
              </a:rPr>
              <a:t>.</a:t>
            </a:r>
          </a:p>
          <a:p>
            <a:r>
              <a:rPr lang="en-US" altLang="ko-KR" sz="2400" dirty="0">
                <a:latin typeface="+mj-lt"/>
              </a:rPr>
              <a:t>In </a:t>
            </a:r>
            <a:r>
              <a:rPr lang="en-US" altLang="ko-KR" sz="2400" dirty="0" err="1">
                <a:latin typeface="+mj-lt"/>
              </a:rPr>
              <a:t>questo</a:t>
            </a:r>
            <a:r>
              <a:rPr lang="en-US" altLang="ko-KR" sz="2400" dirty="0">
                <a:latin typeface="+mj-lt"/>
              </a:rPr>
              <a:t> </a:t>
            </a:r>
            <a:r>
              <a:rPr lang="en-US" altLang="ko-KR" sz="2400" dirty="0" err="1">
                <a:latin typeface="+mj-lt"/>
              </a:rPr>
              <a:t>caso</a:t>
            </a:r>
            <a:r>
              <a:rPr lang="en-US" altLang="ko-KR" sz="2400" dirty="0">
                <a:latin typeface="+mj-lt"/>
              </a:rPr>
              <a:t> </a:t>
            </a:r>
            <a:r>
              <a:rPr lang="en-US" altLang="ko-KR" sz="2400" dirty="0" err="1">
                <a:latin typeface="+mj-lt"/>
              </a:rPr>
              <a:t>si</a:t>
            </a:r>
            <a:r>
              <a:rPr lang="en-US" altLang="ko-KR" sz="2400" dirty="0">
                <a:latin typeface="+mj-lt"/>
              </a:rPr>
              <a:t> </a:t>
            </a:r>
            <a:r>
              <a:rPr lang="en-US" altLang="ko-KR" sz="2400" dirty="0" err="1">
                <a:latin typeface="+mj-lt"/>
              </a:rPr>
              <a:t>mette</a:t>
            </a:r>
            <a:r>
              <a:rPr lang="en-US" altLang="ko-KR" sz="2400" dirty="0">
                <a:latin typeface="+mj-lt"/>
              </a:rPr>
              <a:t> </a:t>
            </a:r>
            <a:r>
              <a:rPr lang="en-US" altLang="ko-KR" sz="2400" dirty="0" err="1">
                <a:latin typeface="+mj-lt"/>
              </a:rPr>
              <a:t>alla</a:t>
            </a:r>
            <a:r>
              <a:rPr lang="en-US" altLang="ko-KR" sz="2400" dirty="0">
                <a:latin typeface="+mj-lt"/>
              </a:rPr>
              <a:t> fine del verbo </a:t>
            </a:r>
            <a:r>
              <a:rPr lang="en-US" altLang="ko-KR" sz="2400" dirty="0" err="1">
                <a:latin typeface="+mj-lt"/>
              </a:rPr>
              <a:t>seguendo</a:t>
            </a:r>
            <a:r>
              <a:rPr lang="en-US" altLang="ko-KR" sz="2400" dirty="0">
                <a:latin typeface="+mj-lt"/>
              </a:rPr>
              <a:t> la </a:t>
            </a:r>
            <a:r>
              <a:rPr lang="en-US" altLang="ko-KR" sz="2400" dirty="0" err="1">
                <a:latin typeface="+mj-lt"/>
              </a:rPr>
              <a:t>regola</a:t>
            </a:r>
            <a:r>
              <a:rPr lang="en-US" altLang="ko-KR" sz="2400" dirty="0">
                <a:latin typeface="+mj-lt"/>
              </a:rPr>
              <a:t> </a:t>
            </a:r>
            <a:r>
              <a:rPr lang="en-US" altLang="ko-KR" sz="2400" dirty="0" err="1">
                <a:latin typeface="+mj-lt"/>
              </a:rPr>
              <a:t>della</a:t>
            </a:r>
            <a:r>
              <a:rPr lang="en-US" altLang="ko-KR" sz="2400" dirty="0">
                <a:latin typeface="+mj-lt"/>
              </a:rPr>
              <a:t> </a:t>
            </a:r>
            <a:r>
              <a:rPr lang="en-US" altLang="ko-KR" sz="2400" dirty="0" err="1">
                <a:latin typeface="+mj-lt"/>
              </a:rPr>
              <a:t>coniugazione</a:t>
            </a:r>
            <a:r>
              <a:rPr lang="en-US" altLang="ko-KR" sz="2400" dirty="0">
                <a:latin typeface="+mj-lt"/>
              </a:rPr>
              <a:t>, </a:t>
            </a:r>
            <a:r>
              <a:rPr lang="en-US" altLang="ko-KR" sz="2400" dirty="0" err="1">
                <a:latin typeface="+mj-lt"/>
              </a:rPr>
              <a:t>dovrai</a:t>
            </a:r>
            <a:r>
              <a:rPr lang="en-US" altLang="ko-KR" sz="2400" dirty="0">
                <a:latin typeface="+mj-lt"/>
              </a:rPr>
              <a:t> </a:t>
            </a:r>
            <a:r>
              <a:rPr lang="en-US" altLang="ko-KR" sz="2400" dirty="0" err="1">
                <a:latin typeface="+mj-lt"/>
              </a:rPr>
              <a:t>modificarle</a:t>
            </a:r>
            <a:r>
              <a:rPr lang="en-US" altLang="ko-KR" sz="2400" dirty="0">
                <a:latin typeface="+mj-lt"/>
              </a:rPr>
              <a:t> il verbo </a:t>
            </a:r>
            <a:r>
              <a:rPr lang="en-US" altLang="ko-KR" sz="2400" dirty="0" err="1">
                <a:latin typeface="+mj-lt"/>
              </a:rPr>
              <a:t>stesso</a:t>
            </a:r>
            <a:r>
              <a:rPr lang="en-US" altLang="ko-KR" sz="2400" dirty="0">
                <a:latin typeface="+mj-lt"/>
              </a:rPr>
              <a:t>:</a:t>
            </a:r>
          </a:p>
          <a:p>
            <a:r>
              <a:rPr lang="ko-KR" altLang="en-US" sz="2400" dirty="0">
                <a:latin typeface="+mj-lt"/>
              </a:rPr>
              <a:t>가다 </a:t>
            </a:r>
            <a:r>
              <a:rPr lang="en-US" altLang="ko-KR" sz="2400" dirty="0">
                <a:latin typeface="+mj-lt"/>
              </a:rPr>
              <a:t>(</a:t>
            </a:r>
            <a:r>
              <a:rPr lang="en-US" altLang="ko-KR" sz="2400" dirty="0" err="1">
                <a:latin typeface="+mj-lt"/>
              </a:rPr>
              <a:t>Andare</a:t>
            </a:r>
            <a:r>
              <a:rPr lang="en-US" altLang="ko-KR" sz="2400" dirty="0">
                <a:latin typeface="+mj-lt"/>
              </a:rPr>
              <a:t>)</a:t>
            </a:r>
            <a:r>
              <a:rPr lang="ko-KR" altLang="en-US" sz="2400" dirty="0">
                <a:latin typeface="+mj-lt"/>
              </a:rPr>
              <a:t> </a:t>
            </a:r>
            <a:r>
              <a:rPr lang="en-US" altLang="ko-KR" sz="2400" dirty="0">
                <a:latin typeface="+mj-lt"/>
              </a:rPr>
              <a:t>-&gt; </a:t>
            </a:r>
            <a:r>
              <a:rPr lang="ko-KR" altLang="en-US" sz="2400" dirty="0">
                <a:latin typeface="+mj-lt"/>
              </a:rPr>
              <a:t>가 </a:t>
            </a:r>
            <a:r>
              <a:rPr lang="en-US" altLang="ko-KR" sz="2400" dirty="0">
                <a:latin typeface="+mj-lt"/>
              </a:rPr>
              <a:t>(</a:t>
            </a:r>
            <a:r>
              <a:rPr lang="en-US" altLang="ko-KR" sz="2400" dirty="0" err="1">
                <a:latin typeface="+mj-lt"/>
              </a:rPr>
              <a:t>tolto</a:t>
            </a:r>
            <a:r>
              <a:rPr lang="en-US" altLang="ko-KR" sz="2400" dirty="0">
                <a:latin typeface="+mj-lt"/>
              </a:rPr>
              <a:t> </a:t>
            </a:r>
            <a:r>
              <a:rPr lang="ko-KR" altLang="en-US" sz="2400" dirty="0">
                <a:latin typeface="+mj-lt"/>
              </a:rPr>
              <a:t>다</a:t>
            </a:r>
            <a:r>
              <a:rPr lang="en-US" altLang="ko-KR" sz="2400" dirty="0">
                <a:latin typeface="+mj-lt"/>
              </a:rPr>
              <a:t>)</a:t>
            </a:r>
            <a:r>
              <a:rPr lang="ko-KR" altLang="en-US" sz="2400" dirty="0">
                <a:latin typeface="+mj-lt"/>
              </a:rPr>
              <a:t> </a:t>
            </a:r>
            <a:r>
              <a:rPr lang="en-US" altLang="ko-KR" sz="2400" dirty="0">
                <a:latin typeface="+mj-lt"/>
              </a:rPr>
              <a:t>+</a:t>
            </a:r>
            <a:r>
              <a:rPr lang="ko-KR" altLang="en-US" sz="2400" dirty="0">
                <a:latin typeface="+mj-lt"/>
              </a:rPr>
              <a:t> 지 않다 </a:t>
            </a:r>
            <a:endParaRPr lang="en-US" altLang="ko-KR" sz="2400" dirty="0">
              <a:latin typeface="+mj-lt"/>
            </a:endParaRPr>
          </a:p>
          <a:p>
            <a:r>
              <a:rPr lang="ko-KR" altLang="en-US" sz="2400" dirty="0">
                <a:latin typeface="+mj-lt"/>
              </a:rPr>
              <a:t>가지 않다 </a:t>
            </a:r>
            <a:r>
              <a:rPr lang="en-US" altLang="ko-KR" sz="2400" dirty="0">
                <a:latin typeface="+mj-lt"/>
              </a:rPr>
              <a:t>= Non </a:t>
            </a:r>
            <a:r>
              <a:rPr lang="en-US" altLang="ko-KR" sz="2400" dirty="0" err="1">
                <a:latin typeface="+mj-lt"/>
              </a:rPr>
              <a:t>andare</a:t>
            </a:r>
            <a:endParaRPr lang="en-US" altLang="ko-KR" sz="2400" dirty="0">
              <a:latin typeface="+mj-lt"/>
            </a:endParaRPr>
          </a:p>
          <a:p>
            <a:r>
              <a:rPr lang="en-US" altLang="ko-KR" sz="2400" dirty="0">
                <a:latin typeface="+mj-lt"/>
              </a:rPr>
              <a:t>Visto </a:t>
            </a:r>
            <a:r>
              <a:rPr lang="en-US" altLang="ko-KR" sz="2400" dirty="0" err="1">
                <a:latin typeface="+mj-lt"/>
              </a:rPr>
              <a:t>che</a:t>
            </a:r>
            <a:r>
              <a:rPr lang="en-US" altLang="ko-KR" sz="2400" dirty="0">
                <a:latin typeface="+mj-lt"/>
              </a:rPr>
              <a:t> </a:t>
            </a:r>
            <a:r>
              <a:rPr lang="en-US" altLang="ko-KR" sz="2400" dirty="0" err="1">
                <a:latin typeface="+mj-lt"/>
              </a:rPr>
              <a:t>cosi</a:t>
            </a:r>
            <a:r>
              <a:rPr lang="en-US" altLang="ko-KR" sz="2400" dirty="0">
                <a:latin typeface="+mj-lt"/>
              </a:rPr>
              <a:t> </a:t>
            </a:r>
            <a:r>
              <a:rPr lang="en-US" altLang="ko-KR" sz="2400" dirty="0" err="1">
                <a:latin typeface="+mj-lt"/>
              </a:rPr>
              <a:t>rimane</a:t>
            </a:r>
            <a:r>
              <a:rPr lang="en-US" altLang="ko-KR" sz="2400" dirty="0">
                <a:latin typeface="+mj-lt"/>
              </a:rPr>
              <a:t> “Non </a:t>
            </a:r>
            <a:r>
              <a:rPr lang="en-US" altLang="ko-KR" sz="2400" dirty="0" err="1">
                <a:latin typeface="+mj-lt"/>
              </a:rPr>
              <a:t>andare</a:t>
            </a:r>
            <a:r>
              <a:rPr lang="en-US" altLang="ko-KR" sz="2400" dirty="0">
                <a:latin typeface="+mj-lt"/>
              </a:rPr>
              <a:t>” e non </a:t>
            </a:r>
            <a:r>
              <a:rPr lang="en-US" altLang="ko-KR" sz="2400" dirty="0" err="1">
                <a:latin typeface="+mj-lt"/>
              </a:rPr>
              <a:t>vado</a:t>
            </a:r>
            <a:r>
              <a:rPr lang="en-US" altLang="ko-KR" sz="2400" dirty="0">
                <a:latin typeface="+mj-lt"/>
              </a:rPr>
              <a:t>, e </a:t>
            </a:r>
            <a:r>
              <a:rPr lang="en-US" altLang="ko-KR" sz="2400" dirty="0" err="1">
                <a:latin typeface="+mj-lt"/>
              </a:rPr>
              <a:t>gia</a:t>
            </a:r>
            <a:r>
              <a:rPr lang="en-US" altLang="ko-KR" sz="2400" dirty="0">
                <a:latin typeface="+mj-lt"/>
              </a:rPr>
              <a:t>’</a:t>
            </a:r>
          </a:p>
          <a:p>
            <a:r>
              <a:rPr lang="en-US" altLang="ko-KR" sz="2400" dirty="0">
                <a:latin typeface="+mj-lt"/>
              </a:rPr>
              <a:t>Perche’ </a:t>
            </a:r>
            <a:r>
              <a:rPr lang="en-US" altLang="ko-KR" sz="2400" dirty="0" err="1">
                <a:latin typeface="+mj-lt"/>
              </a:rPr>
              <a:t>questa</a:t>
            </a:r>
            <a:r>
              <a:rPr lang="en-US" altLang="ko-KR" sz="2400" dirty="0">
                <a:latin typeface="+mj-lt"/>
              </a:rPr>
              <a:t> forma come per il </a:t>
            </a:r>
            <a:r>
              <a:rPr lang="en-US" altLang="ko-KR" sz="2400" dirty="0" err="1">
                <a:latin typeface="+mj-lt"/>
              </a:rPr>
              <a:t>presente</a:t>
            </a:r>
            <a:r>
              <a:rPr lang="en-US" altLang="ko-KR" sz="2400" dirty="0">
                <a:latin typeface="+mj-lt"/>
              </a:rPr>
              <a:t> </a:t>
            </a:r>
            <a:r>
              <a:rPr lang="en-US" altLang="ko-KR" sz="2400" dirty="0" err="1">
                <a:latin typeface="+mj-lt"/>
              </a:rPr>
              <a:t>va</a:t>
            </a:r>
            <a:r>
              <a:rPr lang="en-US" altLang="ko-KR" sz="2400" dirty="0">
                <a:latin typeface="+mj-lt"/>
              </a:rPr>
              <a:t> </a:t>
            </a:r>
            <a:r>
              <a:rPr lang="en-US" altLang="ko-KR" sz="2400" dirty="0" err="1">
                <a:latin typeface="+mj-lt"/>
              </a:rPr>
              <a:t>coniugata</a:t>
            </a:r>
            <a:endParaRPr lang="en-US" altLang="ko-KR" sz="2400" dirty="0">
              <a:latin typeface="+mj-lt"/>
            </a:endParaRPr>
          </a:p>
          <a:p>
            <a:endParaRPr lang="en-US" altLang="ko-KR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128560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29821-F589-9F57-3CAC-2F8E8229C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BDBF91A-A029-0AD1-E763-3C3BFC34D4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D2AE80D-A4DD-536B-4035-E04BB829D8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1904485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Forme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negative</a:t>
            </a:r>
            <a:endParaRPr lang="ko-KR" altLang="en-US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55B42-2866-8EBE-911C-8F3CAA89D90F}"/>
              </a:ext>
            </a:extLst>
          </p:cNvPr>
          <p:cNvSpPr txBox="1"/>
          <p:nvPr/>
        </p:nvSpPr>
        <p:spPr>
          <a:xfrm>
            <a:off x="1783260" y="1809516"/>
            <a:ext cx="904646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400" dirty="0">
                <a:latin typeface="+mj-lt"/>
              </a:rPr>
              <a:t>2) –</a:t>
            </a:r>
            <a:r>
              <a:rPr lang="ko-KR" altLang="en-US" sz="2400" dirty="0">
                <a:latin typeface="+mj-lt"/>
              </a:rPr>
              <a:t>지 않다 </a:t>
            </a:r>
            <a:r>
              <a:rPr lang="en-US" altLang="ko-KR" sz="2400" dirty="0">
                <a:latin typeface="+mj-lt"/>
              </a:rPr>
              <a:t>(</a:t>
            </a:r>
            <a:r>
              <a:rPr lang="en-US" altLang="ko-KR" sz="2400" dirty="0" err="1">
                <a:latin typeface="+mj-lt"/>
              </a:rPr>
              <a:t>gi</a:t>
            </a:r>
            <a:r>
              <a:rPr lang="en-US" altLang="ko-KR" sz="2400" dirty="0">
                <a:latin typeface="+mj-lt"/>
              </a:rPr>
              <a:t> an da)</a:t>
            </a:r>
          </a:p>
          <a:p>
            <a:r>
              <a:rPr lang="ko-KR" altLang="en-US" sz="2400" dirty="0">
                <a:latin typeface="+mj-lt"/>
              </a:rPr>
              <a:t>가지 않다 </a:t>
            </a:r>
            <a:r>
              <a:rPr lang="en-US" altLang="ko-KR" sz="2400" dirty="0">
                <a:latin typeface="+mj-lt"/>
              </a:rPr>
              <a:t>(</a:t>
            </a:r>
            <a:r>
              <a:rPr lang="en-US" altLang="ko-KR" sz="2400" dirty="0" err="1">
                <a:latin typeface="+mj-lt"/>
              </a:rPr>
              <a:t>gagi</a:t>
            </a:r>
            <a:r>
              <a:rPr lang="en-US" altLang="ko-KR" sz="2400" dirty="0">
                <a:latin typeface="+mj-lt"/>
              </a:rPr>
              <a:t> </a:t>
            </a:r>
            <a:r>
              <a:rPr lang="en-US" altLang="ko-KR" sz="2400" dirty="0" err="1">
                <a:latin typeface="+mj-lt"/>
              </a:rPr>
              <a:t>anda</a:t>
            </a:r>
            <a:r>
              <a:rPr lang="en-US" altLang="ko-KR" sz="2400" dirty="0">
                <a:latin typeface="+mj-lt"/>
              </a:rPr>
              <a:t>)-&gt; </a:t>
            </a:r>
            <a:r>
              <a:rPr lang="ko-KR" altLang="en-US" sz="2400" dirty="0">
                <a:latin typeface="+mj-lt"/>
              </a:rPr>
              <a:t>가지 않아요 </a:t>
            </a:r>
            <a:r>
              <a:rPr lang="en-US" altLang="ko-KR" sz="2400" dirty="0">
                <a:latin typeface="+mj-lt"/>
              </a:rPr>
              <a:t>(</a:t>
            </a:r>
            <a:r>
              <a:rPr lang="en-US" altLang="ko-KR" sz="2400" dirty="0" err="1">
                <a:latin typeface="+mj-lt"/>
              </a:rPr>
              <a:t>gagi</a:t>
            </a:r>
            <a:r>
              <a:rPr lang="en-US" altLang="ko-KR" sz="2400" dirty="0">
                <a:latin typeface="+mj-lt"/>
              </a:rPr>
              <a:t> </a:t>
            </a:r>
            <a:r>
              <a:rPr lang="en-US" altLang="ko-KR" sz="2400" dirty="0" err="1">
                <a:latin typeface="+mj-lt"/>
              </a:rPr>
              <a:t>anayo</a:t>
            </a:r>
            <a:r>
              <a:rPr lang="en-US" altLang="ko-KR" sz="2400" dirty="0">
                <a:latin typeface="+mj-lt"/>
              </a:rPr>
              <a:t>)</a:t>
            </a:r>
          </a:p>
          <a:p>
            <a:endParaRPr lang="en-US" altLang="ko-KR" sz="2400" dirty="0">
              <a:latin typeface="+mj-lt"/>
            </a:endParaRPr>
          </a:p>
          <a:p>
            <a:r>
              <a:rPr lang="en-US" altLang="ko-KR" sz="2400" dirty="0" err="1">
                <a:latin typeface="+mj-lt"/>
              </a:rPr>
              <a:t>Ovviamente</a:t>
            </a:r>
            <a:r>
              <a:rPr lang="en-US" altLang="ko-KR" sz="2400" dirty="0">
                <a:latin typeface="+mj-lt"/>
              </a:rPr>
              <a:t> la </a:t>
            </a:r>
            <a:r>
              <a:rPr lang="en-US" altLang="ko-KR" sz="2400" dirty="0" err="1">
                <a:latin typeface="+mj-lt"/>
              </a:rPr>
              <a:t>coniugazione</a:t>
            </a:r>
            <a:r>
              <a:rPr lang="en-US" altLang="ko-KR" sz="2400" dirty="0">
                <a:latin typeface="+mj-lt"/>
              </a:rPr>
              <a:t> e’ sempre la </a:t>
            </a:r>
            <a:r>
              <a:rPr lang="en-US" altLang="ko-KR" sz="2400" dirty="0" err="1">
                <a:latin typeface="+mj-lt"/>
              </a:rPr>
              <a:t>stessa</a:t>
            </a:r>
            <a:r>
              <a:rPr lang="en-US" altLang="ko-KR" sz="2400" dirty="0">
                <a:latin typeface="+mj-lt"/>
              </a:rPr>
              <a:t> </a:t>
            </a:r>
            <a:r>
              <a:rPr lang="en-US" altLang="ko-KR" sz="2400" dirty="0" err="1">
                <a:latin typeface="+mj-lt"/>
              </a:rPr>
              <a:t>quindi</a:t>
            </a:r>
            <a:r>
              <a:rPr lang="en-US" altLang="ko-KR" sz="2400" dirty="0">
                <a:latin typeface="+mj-lt"/>
              </a:rPr>
              <a:t>, non cambia in base al verbo.</a:t>
            </a:r>
          </a:p>
          <a:p>
            <a:endParaRPr lang="en-US" altLang="ko-KR" sz="2400" dirty="0">
              <a:latin typeface="+mj-lt"/>
            </a:endParaRPr>
          </a:p>
          <a:p>
            <a:r>
              <a:rPr lang="en-US" altLang="ko-KR" sz="2400" dirty="0" err="1">
                <a:latin typeface="+mj-lt"/>
              </a:rPr>
              <a:t>Esempi</a:t>
            </a:r>
            <a:r>
              <a:rPr lang="en-US" altLang="ko-KR" sz="2400" dirty="0">
                <a:latin typeface="+mj-lt"/>
              </a:rPr>
              <a:t>:</a:t>
            </a:r>
          </a:p>
          <a:p>
            <a:r>
              <a:rPr lang="en-US" altLang="ko-KR" sz="2400" dirty="0">
                <a:latin typeface="+mj-lt"/>
              </a:rPr>
              <a:t>A) </a:t>
            </a:r>
            <a:r>
              <a:rPr lang="ko-KR" altLang="en-US" sz="2400" dirty="0">
                <a:latin typeface="+mj-lt"/>
              </a:rPr>
              <a:t>오늘 가요</a:t>
            </a:r>
            <a:r>
              <a:rPr lang="en-US" altLang="ko-KR" sz="2400" dirty="0">
                <a:latin typeface="+mj-lt"/>
              </a:rPr>
              <a:t>? </a:t>
            </a:r>
            <a:r>
              <a:rPr lang="en-US" altLang="ko-KR" sz="2400" dirty="0" err="1">
                <a:latin typeface="+mj-lt"/>
              </a:rPr>
              <a:t>Onul</a:t>
            </a:r>
            <a:r>
              <a:rPr lang="en-US" altLang="ko-KR" sz="2400" dirty="0">
                <a:latin typeface="+mj-lt"/>
              </a:rPr>
              <a:t> </a:t>
            </a:r>
            <a:r>
              <a:rPr lang="en-US" altLang="ko-KR" sz="2400" dirty="0" err="1">
                <a:latin typeface="+mj-lt"/>
              </a:rPr>
              <a:t>gayo</a:t>
            </a:r>
            <a:r>
              <a:rPr lang="en-US" altLang="ko-KR" sz="2400" dirty="0">
                <a:latin typeface="+mj-lt"/>
              </a:rPr>
              <a:t>?</a:t>
            </a:r>
          </a:p>
          <a:p>
            <a:r>
              <a:rPr lang="en-US" altLang="ko-KR" sz="2400" dirty="0">
                <a:latin typeface="+mj-lt"/>
              </a:rPr>
              <a:t>B) </a:t>
            </a:r>
            <a:r>
              <a:rPr lang="ko-KR" altLang="en-US" sz="2400" dirty="0">
                <a:latin typeface="+mj-lt"/>
              </a:rPr>
              <a:t>오늘 가지 않아요 </a:t>
            </a:r>
            <a:r>
              <a:rPr lang="en-US" altLang="ko-KR" sz="2400" dirty="0" err="1">
                <a:latin typeface="+mj-lt"/>
              </a:rPr>
              <a:t>onul</a:t>
            </a:r>
            <a:r>
              <a:rPr lang="en-US" altLang="ko-KR" sz="2400" dirty="0">
                <a:latin typeface="+mj-lt"/>
              </a:rPr>
              <a:t> ga </a:t>
            </a:r>
            <a:r>
              <a:rPr lang="en-US" altLang="ko-KR" sz="2400" dirty="0" err="1">
                <a:latin typeface="+mj-lt"/>
              </a:rPr>
              <a:t>gi</a:t>
            </a:r>
            <a:r>
              <a:rPr lang="en-US" altLang="ko-KR" sz="2400" dirty="0">
                <a:latin typeface="+mj-lt"/>
              </a:rPr>
              <a:t> </a:t>
            </a:r>
            <a:r>
              <a:rPr lang="en-US" altLang="ko-KR" sz="2400" dirty="0" err="1">
                <a:latin typeface="+mj-lt"/>
              </a:rPr>
              <a:t>anayo</a:t>
            </a:r>
            <a:endParaRPr lang="en-US" altLang="ko-KR" sz="2400" dirty="0">
              <a:latin typeface="+mj-lt"/>
            </a:endParaRPr>
          </a:p>
          <a:p>
            <a:endParaRPr lang="en-US" altLang="ko-KR" sz="2400" dirty="0">
              <a:latin typeface="+mj-lt"/>
            </a:endParaRPr>
          </a:p>
          <a:p>
            <a:endParaRPr lang="en-US" altLang="ko-KR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344939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CEB20-7B94-1FDD-C55B-26A789920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2C5FA2B-1E11-D429-9FFF-5B2E9E801F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D65DAA84-2D44-A88F-C69C-97FB917CA4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1904485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Forme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negative</a:t>
            </a:r>
            <a:endParaRPr lang="ko-KR" altLang="en-US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378D1A-0086-0121-038B-2A6DD4F4FB2B}"/>
              </a:ext>
            </a:extLst>
          </p:cNvPr>
          <p:cNvSpPr txBox="1"/>
          <p:nvPr/>
        </p:nvSpPr>
        <p:spPr>
          <a:xfrm>
            <a:off x="1783260" y="1809516"/>
            <a:ext cx="904646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400" dirty="0">
                <a:latin typeface="+mj-lt"/>
              </a:rPr>
              <a:t>Ci </a:t>
            </a:r>
            <a:r>
              <a:rPr lang="en-US" altLang="ko-KR" sz="2400" dirty="0" err="1">
                <a:latin typeface="+mj-lt"/>
              </a:rPr>
              <a:t>sono</a:t>
            </a:r>
            <a:r>
              <a:rPr lang="en-US" altLang="ko-KR" sz="2400" dirty="0">
                <a:latin typeface="+mj-lt"/>
              </a:rPr>
              <a:t> </a:t>
            </a:r>
            <a:r>
              <a:rPr lang="en-US" altLang="ko-KR" sz="2400" dirty="0" err="1">
                <a:latin typeface="+mj-lt"/>
              </a:rPr>
              <a:t>tutta</a:t>
            </a:r>
            <a:r>
              <a:rPr lang="en-US" altLang="ko-KR" sz="2400" dirty="0">
                <a:latin typeface="+mj-lt"/>
              </a:rPr>
              <a:t> via </a:t>
            </a:r>
            <a:r>
              <a:rPr lang="en-US" altLang="ko-KR" sz="2400" dirty="0" err="1">
                <a:latin typeface="+mj-lt"/>
              </a:rPr>
              <a:t>delle</a:t>
            </a:r>
            <a:r>
              <a:rPr lang="en-US" altLang="ko-KR" sz="2400" dirty="0">
                <a:latin typeface="+mj-lt"/>
              </a:rPr>
              <a:t> </a:t>
            </a:r>
            <a:r>
              <a:rPr lang="en-US" altLang="ko-KR" sz="2400" dirty="0" err="1">
                <a:latin typeface="+mj-lt"/>
              </a:rPr>
              <a:t>leggere</a:t>
            </a:r>
            <a:r>
              <a:rPr lang="en-US" altLang="ko-KR" sz="2400" dirty="0">
                <a:latin typeface="+mj-lt"/>
              </a:rPr>
              <a:t> </a:t>
            </a:r>
            <a:r>
              <a:rPr lang="en-US" altLang="ko-KR" sz="2400" dirty="0" err="1">
                <a:latin typeface="+mj-lt"/>
              </a:rPr>
              <a:t>differenze</a:t>
            </a:r>
            <a:r>
              <a:rPr lang="en-US" altLang="ko-KR" sz="2400" dirty="0">
                <a:latin typeface="+mj-lt"/>
              </a:rPr>
              <a:t>,</a:t>
            </a:r>
          </a:p>
          <a:p>
            <a:endParaRPr lang="en-US" altLang="ko-KR" sz="2400" dirty="0">
              <a:latin typeface="+mj-lt"/>
            </a:endParaRPr>
          </a:p>
          <a:p>
            <a:r>
              <a:rPr lang="en-US" altLang="ko-KR" sz="2400" dirty="0">
                <a:latin typeface="+mj-lt"/>
              </a:rPr>
              <a:t>1) la forma </a:t>
            </a:r>
            <a:r>
              <a:rPr lang="ko-KR" altLang="en-US" sz="2400" dirty="0">
                <a:latin typeface="+mj-lt"/>
              </a:rPr>
              <a:t>안 </a:t>
            </a:r>
            <a:r>
              <a:rPr lang="en-US" altLang="ko-KR" sz="2400" dirty="0">
                <a:latin typeface="+mj-lt"/>
              </a:rPr>
              <a:t>e’ di </a:t>
            </a:r>
            <a:r>
              <a:rPr lang="en-US" altLang="ko-KR" sz="2400" dirty="0" err="1">
                <a:latin typeface="+mj-lt"/>
              </a:rPr>
              <a:t>uso</a:t>
            </a:r>
            <a:r>
              <a:rPr lang="en-US" altLang="ko-KR" sz="2400" dirty="0">
                <a:latin typeface="+mj-lt"/>
              </a:rPr>
              <a:t> piu’ commune in </a:t>
            </a:r>
            <a:r>
              <a:rPr lang="en-US" altLang="ko-KR" sz="2400" dirty="0" err="1">
                <a:latin typeface="+mj-lt"/>
              </a:rPr>
              <a:t>situazioni</a:t>
            </a:r>
            <a:r>
              <a:rPr lang="en-US" altLang="ko-KR" sz="2400" dirty="0">
                <a:latin typeface="+mj-lt"/>
              </a:rPr>
              <a:t> </a:t>
            </a:r>
            <a:r>
              <a:rPr lang="en-US" altLang="ko-KR" sz="2400" dirty="0" err="1">
                <a:latin typeface="+mj-lt"/>
              </a:rPr>
              <a:t>meno</a:t>
            </a:r>
            <a:r>
              <a:rPr lang="en-US" altLang="ko-KR" sz="2400" dirty="0">
                <a:latin typeface="+mj-lt"/>
              </a:rPr>
              <a:t> </a:t>
            </a:r>
            <a:r>
              <a:rPr lang="en-US" altLang="ko-KR" sz="2400" dirty="0" err="1">
                <a:latin typeface="+mj-lt"/>
              </a:rPr>
              <a:t>formali</a:t>
            </a:r>
            <a:r>
              <a:rPr lang="en-US" altLang="ko-KR" sz="2400" dirty="0">
                <a:latin typeface="+mj-lt"/>
              </a:rPr>
              <a:t> ed e’ </a:t>
            </a:r>
            <a:r>
              <a:rPr lang="en-US" altLang="ko-KR" sz="2400" dirty="0" err="1">
                <a:latin typeface="+mj-lt"/>
              </a:rPr>
              <a:t>preferita</a:t>
            </a:r>
            <a:r>
              <a:rPr lang="en-US" altLang="ko-KR" sz="2400" dirty="0">
                <a:latin typeface="+mj-lt"/>
              </a:rPr>
              <a:t> </a:t>
            </a:r>
            <a:r>
              <a:rPr lang="en-US" altLang="ko-KR" sz="2400" dirty="0" err="1">
                <a:latin typeface="+mj-lt"/>
              </a:rPr>
              <a:t>grazie</a:t>
            </a:r>
            <a:r>
              <a:rPr lang="en-US" altLang="ko-KR" sz="2400" dirty="0">
                <a:latin typeface="+mj-lt"/>
              </a:rPr>
              <a:t> </a:t>
            </a:r>
            <a:r>
              <a:rPr lang="en-US" altLang="ko-KR" sz="2400" dirty="0" err="1">
                <a:latin typeface="+mj-lt"/>
              </a:rPr>
              <a:t>alla</a:t>
            </a:r>
            <a:r>
              <a:rPr lang="en-US" altLang="ko-KR" sz="2400" dirty="0">
                <a:latin typeface="+mj-lt"/>
              </a:rPr>
              <a:t> </a:t>
            </a:r>
            <a:r>
              <a:rPr lang="en-US" altLang="ko-KR" sz="2400" dirty="0" err="1">
                <a:latin typeface="+mj-lt"/>
              </a:rPr>
              <a:t>sua</a:t>
            </a:r>
            <a:r>
              <a:rPr lang="en-US" altLang="ko-KR" sz="2400" dirty="0">
                <a:latin typeface="+mj-lt"/>
              </a:rPr>
              <a:t> </a:t>
            </a:r>
            <a:r>
              <a:rPr lang="en-US" altLang="ko-KR" sz="2400" dirty="0" err="1">
                <a:latin typeface="+mj-lt"/>
              </a:rPr>
              <a:t>semplicita</a:t>
            </a:r>
            <a:r>
              <a:rPr lang="en-US" altLang="ko-KR" sz="2400" dirty="0">
                <a:latin typeface="+mj-lt"/>
              </a:rPr>
              <a:t>’ di </a:t>
            </a:r>
            <a:r>
              <a:rPr lang="en-US" altLang="ko-KR" sz="2400" dirty="0" err="1">
                <a:latin typeface="+mj-lt"/>
              </a:rPr>
              <a:t>formulazione</a:t>
            </a:r>
            <a:r>
              <a:rPr lang="en-US" altLang="ko-KR" sz="2400" dirty="0">
                <a:latin typeface="+mj-lt"/>
              </a:rPr>
              <a:t>.</a:t>
            </a:r>
          </a:p>
          <a:p>
            <a:r>
              <a:rPr lang="en-US" altLang="ko-KR" sz="2400" dirty="0">
                <a:latin typeface="+mj-lt"/>
              </a:rPr>
              <a:t>–</a:t>
            </a:r>
            <a:r>
              <a:rPr lang="ko-KR" altLang="en-US" sz="2400" dirty="0">
                <a:latin typeface="+mj-lt"/>
              </a:rPr>
              <a:t>지 않다 </a:t>
            </a:r>
            <a:r>
              <a:rPr lang="en-US" altLang="ko-KR" sz="2400" dirty="0" err="1">
                <a:latin typeface="+mj-lt"/>
              </a:rPr>
              <a:t>allunga</a:t>
            </a:r>
            <a:r>
              <a:rPr lang="en-US" altLang="ko-KR" sz="2400" dirty="0">
                <a:latin typeface="+mj-lt"/>
              </a:rPr>
              <a:t> di </a:t>
            </a:r>
            <a:r>
              <a:rPr lang="en-US" altLang="ko-KR" sz="2400" dirty="0" err="1">
                <a:latin typeface="+mj-lt"/>
              </a:rPr>
              <a:t>parecchio</a:t>
            </a:r>
            <a:r>
              <a:rPr lang="en-US" altLang="ko-KR" sz="2400" dirty="0">
                <a:latin typeface="+mj-lt"/>
              </a:rPr>
              <a:t> la </a:t>
            </a:r>
            <a:r>
              <a:rPr lang="en-US" altLang="ko-KR" sz="2400" dirty="0" err="1">
                <a:latin typeface="+mj-lt"/>
              </a:rPr>
              <a:t>frase</a:t>
            </a:r>
            <a:r>
              <a:rPr lang="en-US" altLang="ko-KR" sz="2400" dirty="0">
                <a:latin typeface="+mj-lt"/>
              </a:rPr>
              <a:t> ed e’ </a:t>
            </a:r>
            <a:r>
              <a:rPr lang="en-US" altLang="ko-KR" sz="2400" dirty="0" err="1">
                <a:latin typeface="+mj-lt"/>
              </a:rPr>
              <a:t>preferita</a:t>
            </a:r>
            <a:r>
              <a:rPr lang="en-US" altLang="ko-KR" sz="2400" dirty="0">
                <a:latin typeface="+mj-lt"/>
              </a:rPr>
              <a:t> per </a:t>
            </a:r>
            <a:r>
              <a:rPr lang="en-US" altLang="ko-KR" sz="2400" dirty="0" err="1">
                <a:latin typeface="+mj-lt"/>
              </a:rPr>
              <a:t>contesti</a:t>
            </a:r>
            <a:r>
              <a:rPr lang="en-US" altLang="ko-KR" sz="2400" dirty="0">
                <a:latin typeface="+mj-lt"/>
              </a:rPr>
              <a:t> piu’ </a:t>
            </a:r>
            <a:r>
              <a:rPr lang="en-US" altLang="ko-KR" sz="2400" dirty="0" err="1">
                <a:latin typeface="+mj-lt"/>
              </a:rPr>
              <a:t>formali</a:t>
            </a:r>
            <a:r>
              <a:rPr lang="en-US" altLang="ko-KR" sz="2400" dirty="0">
                <a:latin typeface="+mj-lt"/>
              </a:rPr>
              <a:t> o </a:t>
            </a:r>
            <a:r>
              <a:rPr lang="en-US" altLang="ko-KR" sz="2400" dirty="0" err="1">
                <a:latin typeface="+mj-lt"/>
              </a:rPr>
              <a:t>nella</a:t>
            </a:r>
            <a:r>
              <a:rPr lang="en-US" altLang="ko-KR" sz="2400" dirty="0">
                <a:latin typeface="+mj-lt"/>
              </a:rPr>
              <a:t> </a:t>
            </a:r>
            <a:r>
              <a:rPr lang="en-US" altLang="ko-KR" sz="2400" dirty="0" err="1">
                <a:latin typeface="+mj-lt"/>
              </a:rPr>
              <a:t>scrittura</a:t>
            </a:r>
            <a:r>
              <a:rPr lang="en-US" altLang="ko-KR" sz="2400" dirty="0">
                <a:latin typeface="+mj-lt"/>
              </a:rPr>
              <a:t>.</a:t>
            </a:r>
          </a:p>
          <a:p>
            <a:endParaRPr lang="en-US" altLang="ko-KR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351547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F9F52-11F5-FF56-5C0A-EE3BE9A41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4D4D8C76-EE63-B622-442F-C07A58A70F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0001028-008A-5A6E-49FD-E1AFF5954F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1904485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di </a:t>
            </a:r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forme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negative</a:t>
            </a:r>
            <a:endParaRPr lang="ko-KR" altLang="en-US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3C8DA4-6712-59AE-C429-83B27ABEC133}"/>
              </a:ext>
            </a:extLst>
          </p:cNvPr>
          <p:cNvSpPr txBox="1"/>
          <p:nvPr/>
        </p:nvSpPr>
        <p:spPr>
          <a:xfrm>
            <a:off x="1783260" y="1809516"/>
            <a:ext cx="904646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400" b="1" dirty="0"/>
              <a:t>Come </a:t>
            </a:r>
            <a:r>
              <a:rPr lang="en-US" altLang="ko-KR" sz="2400" b="1" dirty="0" err="1"/>
              <a:t>si</a:t>
            </a:r>
            <a:r>
              <a:rPr lang="en-US" altLang="ko-KR" sz="2400" b="1" dirty="0"/>
              <a:t> dice “Non </a:t>
            </a:r>
            <a:r>
              <a:rPr lang="en-US" altLang="ko-KR" sz="2400" b="1" dirty="0" err="1"/>
              <a:t>mangio</a:t>
            </a:r>
            <a:r>
              <a:rPr lang="en-US" altLang="ko-KR" sz="2400" b="1" dirty="0"/>
              <a:t> kimchi” in </a:t>
            </a:r>
            <a:r>
              <a:rPr lang="en-US" altLang="ko-KR" sz="2400" b="1" dirty="0" err="1"/>
              <a:t>coreano</a:t>
            </a:r>
            <a:r>
              <a:rPr lang="en-US" altLang="ko-KR" sz="2400" b="1" dirty="0"/>
              <a:t>?</a:t>
            </a:r>
            <a:br>
              <a:rPr lang="en-US" altLang="ko-KR" sz="2400" dirty="0"/>
            </a:br>
            <a:r>
              <a:rPr lang="ko-KR" altLang="en-US" sz="2400" dirty="0"/>
              <a:t>김치를 </a:t>
            </a:r>
            <a:r>
              <a:rPr lang="en-US" altLang="ko-KR" sz="2400" dirty="0"/>
              <a:t>___ .</a:t>
            </a:r>
            <a:br>
              <a:rPr lang="en-US" altLang="ko-KR" sz="2400" dirty="0"/>
            </a:br>
            <a:r>
              <a:rPr lang="en-US" altLang="ko-KR" sz="2400" dirty="0"/>
              <a:t>a) </a:t>
            </a:r>
            <a:r>
              <a:rPr lang="ko-KR" altLang="en-US" sz="2400" dirty="0"/>
              <a:t>먹어요</a:t>
            </a:r>
            <a:br>
              <a:rPr lang="ko-KR" altLang="en-US" sz="2400" dirty="0"/>
            </a:br>
            <a:r>
              <a:rPr lang="en-US" altLang="ko-KR" sz="2400" dirty="0"/>
              <a:t>b) </a:t>
            </a:r>
            <a:r>
              <a:rPr lang="ko-KR" altLang="en-US" sz="2400" dirty="0"/>
              <a:t>먹지 않아요</a:t>
            </a:r>
            <a:br>
              <a:rPr lang="ko-KR" altLang="en-US" sz="2400" dirty="0"/>
            </a:br>
            <a:r>
              <a:rPr lang="en-US" altLang="ko-KR" sz="2400" dirty="0"/>
              <a:t>c) </a:t>
            </a:r>
            <a:r>
              <a:rPr lang="ko-KR" altLang="en-US" sz="2400" dirty="0"/>
              <a:t>마셔요</a:t>
            </a:r>
            <a:br>
              <a:rPr lang="ko-KR" altLang="en-US" sz="2400" dirty="0"/>
            </a:br>
            <a:r>
              <a:rPr lang="en-US" altLang="ko-KR" sz="2400" dirty="0"/>
              <a:t>d) </a:t>
            </a:r>
            <a:r>
              <a:rPr lang="ko-KR" altLang="en-US" sz="2400" dirty="0"/>
              <a:t>마시지 않아요</a:t>
            </a:r>
            <a:endParaRPr lang="en-US" altLang="ko-KR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75090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85B3A-0C5F-B484-ECFC-0BC4BDA8B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FAD5A811-3132-5FF5-341E-CB05DD2DB0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C9A63A1D-E1CE-059D-9D93-656600EB67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1904485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di </a:t>
            </a:r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forme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negative</a:t>
            </a:r>
            <a:endParaRPr lang="ko-KR" altLang="en-US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637686-F8F4-5399-DF80-9608860EB491}"/>
              </a:ext>
            </a:extLst>
          </p:cNvPr>
          <p:cNvSpPr txBox="1"/>
          <p:nvPr/>
        </p:nvSpPr>
        <p:spPr>
          <a:xfrm>
            <a:off x="1783260" y="1809516"/>
            <a:ext cx="904646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400" b="1" dirty="0"/>
              <a:t>Come </a:t>
            </a:r>
            <a:r>
              <a:rPr lang="en-US" altLang="ko-KR" sz="2400" b="1" dirty="0" err="1"/>
              <a:t>si</a:t>
            </a:r>
            <a:r>
              <a:rPr lang="en-US" altLang="ko-KR" sz="2400" b="1" dirty="0"/>
              <a:t> dice “Non </a:t>
            </a:r>
            <a:r>
              <a:rPr lang="en-US" altLang="ko-KR" sz="2400" b="1" dirty="0" err="1"/>
              <a:t>guardo</a:t>
            </a:r>
            <a:r>
              <a:rPr lang="en-US" altLang="ko-KR" sz="2400" b="1" dirty="0"/>
              <a:t> la TV” in </a:t>
            </a:r>
            <a:r>
              <a:rPr lang="en-US" altLang="ko-KR" sz="2400" b="1" dirty="0" err="1"/>
              <a:t>coreano</a:t>
            </a:r>
            <a:r>
              <a:rPr lang="en-US" altLang="ko-KR" sz="2400" b="1" dirty="0"/>
              <a:t>?</a:t>
            </a:r>
            <a:br>
              <a:rPr lang="en-US" altLang="ko-KR" sz="2400" dirty="0"/>
            </a:br>
            <a:r>
              <a:rPr lang="ko-KR" altLang="en-US" sz="2400" dirty="0"/>
              <a:t>저는 </a:t>
            </a:r>
            <a:r>
              <a:rPr lang="en-US" altLang="ko-KR" sz="2400" dirty="0"/>
              <a:t>TV</a:t>
            </a:r>
            <a:r>
              <a:rPr lang="ko-KR" altLang="en-US" sz="2400" dirty="0"/>
              <a:t>를 </a:t>
            </a:r>
            <a:r>
              <a:rPr lang="en-US" altLang="ko-KR" sz="2400" dirty="0"/>
              <a:t>___ .</a:t>
            </a:r>
            <a:br>
              <a:rPr lang="en-US" altLang="ko-KR" sz="2400" dirty="0"/>
            </a:br>
            <a:r>
              <a:rPr lang="en-US" altLang="ko-KR" sz="2400" dirty="0"/>
              <a:t>a) </a:t>
            </a:r>
            <a:r>
              <a:rPr lang="ko-KR" altLang="en-US" sz="2400" dirty="0"/>
              <a:t>봐요</a:t>
            </a:r>
            <a:br>
              <a:rPr lang="ko-KR" altLang="en-US" sz="2400" dirty="0"/>
            </a:br>
            <a:r>
              <a:rPr lang="en-US" altLang="ko-KR" sz="2400" dirty="0"/>
              <a:t>b) </a:t>
            </a:r>
            <a:r>
              <a:rPr lang="ko-KR" altLang="en-US" sz="2400" dirty="0"/>
              <a:t>보지 않아요</a:t>
            </a:r>
            <a:br>
              <a:rPr lang="ko-KR" altLang="en-US" sz="2400" dirty="0"/>
            </a:br>
            <a:r>
              <a:rPr lang="en-US" altLang="ko-KR" sz="2400" dirty="0"/>
              <a:t>c) </a:t>
            </a:r>
            <a:r>
              <a:rPr lang="ko-KR" altLang="en-US" sz="2400" dirty="0"/>
              <a:t>읽어요</a:t>
            </a:r>
            <a:br>
              <a:rPr lang="ko-KR" altLang="en-US" sz="2400" dirty="0"/>
            </a:br>
            <a:r>
              <a:rPr lang="en-US" altLang="ko-KR" sz="2400" dirty="0"/>
              <a:t>d) </a:t>
            </a:r>
            <a:r>
              <a:rPr lang="ko-KR" altLang="en-US" sz="2400" dirty="0"/>
              <a:t>읽지 않아요</a:t>
            </a:r>
            <a:endParaRPr lang="en-US" altLang="ko-KR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042289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D510B-F009-DA9B-064A-4E79E4794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EB59DF37-D193-8AC3-9008-659BAFDB36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36C2DE1-0C61-DB0B-1F08-6289235875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1904485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di </a:t>
            </a:r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forme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negative</a:t>
            </a:r>
            <a:endParaRPr lang="ko-KR" altLang="en-US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45A38B-BD3F-524A-FDDA-4E7488C04E0E}"/>
              </a:ext>
            </a:extLst>
          </p:cNvPr>
          <p:cNvSpPr txBox="1"/>
          <p:nvPr/>
        </p:nvSpPr>
        <p:spPr>
          <a:xfrm>
            <a:off x="1783260" y="1809516"/>
            <a:ext cx="904646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400" b="1" dirty="0"/>
              <a:t>Come </a:t>
            </a:r>
            <a:r>
              <a:rPr lang="en-US" altLang="ko-KR" sz="2400" b="1" dirty="0" err="1"/>
              <a:t>si</a:t>
            </a:r>
            <a:r>
              <a:rPr lang="en-US" altLang="ko-KR" sz="2400" b="1" dirty="0"/>
              <a:t> dice “Non </a:t>
            </a:r>
            <a:r>
              <a:rPr lang="en-US" altLang="ko-KR" sz="2400" b="1" dirty="0" err="1"/>
              <a:t>bevo</a:t>
            </a:r>
            <a:r>
              <a:rPr lang="en-US" altLang="ko-KR" sz="2400" b="1" dirty="0"/>
              <a:t> caffè” in </a:t>
            </a:r>
            <a:r>
              <a:rPr lang="en-US" altLang="ko-KR" sz="2400" b="1" dirty="0" err="1"/>
              <a:t>coreano</a:t>
            </a:r>
            <a:r>
              <a:rPr lang="en-US" altLang="ko-KR" sz="2400" b="1" dirty="0"/>
              <a:t>?</a:t>
            </a:r>
            <a:br>
              <a:rPr lang="en-US" altLang="ko-KR" sz="2400" dirty="0"/>
            </a:br>
            <a:r>
              <a:rPr lang="ko-KR" altLang="en-US" sz="2400" dirty="0"/>
              <a:t>저는 커피를 </a:t>
            </a:r>
            <a:r>
              <a:rPr lang="en-US" altLang="ko-KR" sz="2400" dirty="0"/>
              <a:t>___ .</a:t>
            </a:r>
            <a:br>
              <a:rPr lang="en-US" altLang="ko-KR" sz="2400" dirty="0"/>
            </a:br>
            <a:r>
              <a:rPr lang="en-US" altLang="ko-KR" sz="2400" dirty="0"/>
              <a:t>a) </a:t>
            </a:r>
            <a:r>
              <a:rPr lang="ko-KR" altLang="en-US" sz="2400" dirty="0"/>
              <a:t>마셔요</a:t>
            </a:r>
            <a:br>
              <a:rPr lang="ko-KR" altLang="en-US" sz="2400" dirty="0"/>
            </a:br>
            <a:r>
              <a:rPr lang="en-US" altLang="ko-KR" sz="2400" dirty="0"/>
              <a:t>b) </a:t>
            </a:r>
            <a:r>
              <a:rPr lang="ko-KR" altLang="en-US" sz="2400" dirty="0"/>
              <a:t>마시지 않아요</a:t>
            </a:r>
            <a:br>
              <a:rPr lang="ko-KR" altLang="en-US" sz="2400" dirty="0"/>
            </a:br>
            <a:r>
              <a:rPr lang="en-US" altLang="ko-KR" sz="2400" dirty="0"/>
              <a:t>c) </a:t>
            </a:r>
            <a:r>
              <a:rPr lang="ko-KR" altLang="en-US" sz="2400" dirty="0"/>
              <a:t>먹어요</a:t>
            </a:r>
            <a:br>
              <a:rPr lang="ko-KR" altLang="en-US" sz="2400" dirty="0"/>
            </a:br>
            <a:r>
              <a:rPr lang="en-US" altLang="ko-KR" sz="2400" dirty="0"/>
              <a:t>d) </a:t>
            </a:r>
            <a:r>
              <a:rPr lang="ko-KR" altLang="en-US" sz="2400" dirty="0"/>
              <a:t>먹지 않아요</a:t>
            </a:r>
            <a:endParaRPr lang="en-US" altLang="ko-KR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920326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45B96-D182-C256-A766-571DCCE4A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857B5DF-2AB8-2BAA-F7F0-4E427FB1AE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5BDA08B2-8984-BC66-CEB6-FA1B20644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1904485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di </a:t>
            </a:r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forme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negative</a:t>
            </a:r>
            <a:endParaRPr lang="ko-KR" altLang="en-US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517EA3-24EC-6E59-A5B8-4D016D9A8D5C}"/>
              </a:ext>
            </a:extLst>
          </p:cNvPr>
          <p:cNvSpPr txBox="1"/>
          <p:nvPr/>
        </p:nvSpPr>
        <p:spPr>
          <a:xfrm>
            <a:off x="1783260" y="1809516"/>
            <a:ext cx="904646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400" b="1" dirty="0"/>
              <a:t>Come </a:t>
            </a:r>
            <a:r>
              <a:rPr lang="en-US" altLang="ko-KR" sz="2400" b="1" dirty="0" err="1"/>
              <a:t>si</a:t>
            </a:r>
            <a:r>
              <a:rPr lang="en-US" altLang="ko-KR" sz="2400" b="1" dirty="0"/>
              <a:t> dice “Non </a:t>
            </a:r>
            <a:r>
              <a:rPr lang="en-US" altLang="ko-KR" sz="2400" b="1" dirty="0" err="1"/>
              <a:t>vado</a:t>
            </a:r>
            <a:r>
              <a:rPr lang="en-US" altLang="ko-KR" sz="2400" b="1" dirty="0"/>
              <a:t> a </a:t>
            </a:r>
            <a:r>
              <a:rPr lang="en-US" altLang="ko-KR" sz="2400" b="1" dirty="0" err="1"/>
              <a:t>scuola</a:t>
            </a:r>
            <a:r>
              <a:rPr lang="en-US" altLang="ko-KR" sz="2400" b="1" dirty="0"/>
              <a:t>” in </a:t>
            </a:r>
            <a:r>
              <a:rPr lang="en-US" altLang="ko-KR" sz="2400" b="1" dirty="0" err="1"/>
              <a:t>coreano</a:t>
            </a:r>
            <a:r>
              <a:rPr lang="en-US" altLang="ko-KR" sz="2400" b="1" dirty="0"/>
              <a:t>?</a:t>
            </a:r>
            <a:br>
              <a:rPr lang="en-US" altLang="ko-KR" sz="2400" dirty="0"/>
            </a:br>
            <a:r>
              <a:rPr lang="ko-KR" altLang="en-US" sz="2400" dirty="0"/>
              <a:t>저는 학교에 </a:t>
            </a:r>
            <a:r>
              <a:rPr lang="en-US" altLang="ko-KR" sz="2400" dirty="0"/>
              <a:t>___ .</a:t>
            </a:r>
            <a:br>
              <a:rPr lang="en-US" altLang="ko-KR" sz="2400" dirty="0"/>
            </a:br>
            <a:r>
              <a:rPr lang="en-US" altLang="ko-KR" sz="2400" dirty="0"/>
              <a:t>a) </a:t>
            </a:r>
            <a:r>
              <a:rPr lang="ko-KR" altLang="en-US" sz="2400" dirty="0"/>
              <a:t>가요</a:t>
            </a:r>
            <a:br>
              <a:rPr lang="ko-KR" altLang="en-US" sz="2400" dirty="0"/>
            </a:br>
            <a:r>
              <a:rPr lang="en-US" altLang="ko-KR" sz="2400" dirty="0"/>
              <a:t>b) </a:t>
            </a:r>
            <a:r>
              <a:rPr lang="ko-KR" altLang="en-US" sz="2400" dirty="0"/>
              <a:t>가지 않아요</a:t>
            </a:r>
            <a:br>
              <a:rPr lang="ko-KR" altLang="en-US" sz="2400" dirty="0"/>
            </a:br>
            <a:r>
              <a:rPr lang="en-US" altLang="ko-KR" sz="2400" dirty="0"/>
              <a:t>c) </a:t>
            </a:r>
            <a:r>
              <a:rPr lang="ko-KR" altLang="en-US" sz="2400" dirty="0"/>
              <a:t>와요</a:t>
            </a:r>
            <a:br>
              <a:rPr lang="ko-KR" altLang="en-US" sz="2400" dirty="0"/>
            </a:br>
            <a:r>
              <a:rPr lang="en-US" altLang="ko-KR" sz="2400" dirty="0"/>
              <a:t>d) </a:t>
            </a:r>
            <a:r>
              <a:rPr lang="ko-KR" altLang="en-US" sz="2400" dirty="0"/>
              <a:t>오지 않아요</a:t>
            </a:r>
            <a:endParaRPr lang="en-US" altLang="ko-KR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897833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01B87-081A-9A49-08E8-BFA09DAA1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1B5FBF94-AB89-4BBB-6B8E-102262F4BC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46473268-1BEA-8572-66DD-95788D7221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1904485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di </a:t>
            </a:r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forme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negative</a:t>
            </a:r>
            <a:endParaRPr lang="ko-KR" altLang="en-US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CEC4DC-F862-A5F8-8173-6209A4272343}"/>
              </a:ext>
            </a:extLst>
          </p:cNvPr>
          <p:cNvSpPr txBox="1"/>
          <p:nvPr/>
        </p:nvSpPr>
        <p:spPr>
          <a:xfrm>
            <a:off x="1783260" y="1809516"/>
            <a:ext cx="904646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400" b="1" dirty="0"/>
              <a:t>Come </a:t>
            </a:r>
            <a:r>
              <a:rPr lang="en-US" altLang="ko-KR" sz="2400" b="1" dirty="0" err="1"/>
              <a:t>si</a:t>
            </a:r>
            <a:r>
              <a:rPr lang="en-US" altLang="ko-KR" sz="2400" b="1" dirty="0"/>
              <a:t> dice “Non </a:t>
            </a:r>
            <a:r>
              <a:rPr lang="en-US" altLang="ko-KR" sz="2400" b="1" dirty="0" err="1"/>
              <a:t>leggo</a:t>
            </a:r>
            <a:r>
              <a:rPr lang="en-US" altLang="ko-KR" sz="2400" b="1" dirty="0"/>
              <a:t> un </a:t>
            </a:r>
            <a:r>
              <a:rPr lang="en-US" altLang="ko-KR" sz="2400" b="1" dirty="0" err="1"/>
              <a:t>libro</a:t>
            </a:r>
            <a:r>
              <a:rPr lang="en-US" altLang="ko-KR" sz="2400" b="1" dirty="0"/>
              <a:t>” in </a:t>
            </a:r>
            <a:r>
              <a:rPr lang="en-US" altLang="ko-KR" sz="2400" b="1" dirty="0" err="1"/>
              <a:t>coreano</a:t>
            </a:r>
            <a:r>
              <a:rPr lang="en-US" altLang="ko-KR" sz="2400" b="1" dirty="0"/>
              <a:t>?</a:t>
            </a:r>
            <a:br>
              <a:rPr lang="en-US" altLang="ko-KR" sz="2400" dirty="0"/>
            </a:br>
            <a:r>
              <a:rPr lang="ko-KR" altLang="en-US" sz="2400" dirty="0"/>
              <a:t>저는 책을 </a:t>
            </a:r>
            <a:r>
              <a:rPr lang="en-US" altLang="ko-KR" sz="2400" dirty="0"/>
              <a:t>___ .</a:t>
            </a:r>
            <a:br>
              <a:rPr lang="en-US" altLang="ko-KR" sz="2400" dirty="0"/>
            </a:br>
            <a:r>
              <a:rPr lang="en-US" altLang="ko-KR" sz="2400" dirty="0"/>
              <a:t>a) </a:t>
            </a:r>
            <a:r>
              <a:rPr lang="ko-KR" altLang="en-US" sz="2400" dirty="0"/>
              <a:t>읽어요</a:t>
            </a:r>
            <a:br>
              <a:rPr lang="ko-KR" altLang="en-US" sz="2400" dirty="0"/>
            </a:br>
            <a:r>
              <a:rPr lang="en-US" altLang="ko-KR" sz="2400" dirty="0"/>
              <a:t>b) </a:t>
            </a:r>
            <a:r>
              <a:rPr lang="ko-KR" altLang="en-US" sz="2400" dirty="0"/>
              <a:t>쓰지 않아요</a:t>
            </a:r>
            <a:br>
              <a:rPr lang="ko-KR" altLang="en-US" sz="2400" dirty="0"/>
            </a:br>
            <a:r>
              <a:rPr lang="en-US" altLang="ko-KR" sz="2400" dirty="0"/>
              <a:t>c) </a:t>
            </a:r>
            <a:r>
              <a:rPr lang="ko-KR" altLang="en-US" sz="2400" dirty="0"/>
              <a:t>써요</a:t>
            </a:r>
            <a:br>
              <a:rPr lang="ko-KR" altLang="en-US" sz="2400" dirty="0"/>
            </a:br>
            <a:r>
              <a:rPr lang="en-US" altLang="ko-KR" sz="2400" dirty="0"/>
              <a:t>d) </a:t>
            </a:r>
            <a:r>
              <a:rPr lang="ko-KR" altLang="en-US" sz="2400" dirty="0"/>
              <a:t>읽지 않아요</a:t>
            </a:r>
            <a:endParaRPr lang="en-US" altLang="ko-KR" sz="2400" dirty="0"/>
          </a:p>
        </p:txBody>
      </p:sp>
    </p:spTree>
    <p:extLst>
      <p:ext uri="{BB962C8B-B14F-4D97-AF65-F5344CB8AC3E}">
        <p14:creationId xmlns:p14="http://schemas.microsoft.com/office/powerpoint/2010/main" val="39449952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70E9C-11FB-D9B2-F87B-41B2EE9DF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13B72B61-0117-4294-FB17-852D102D0E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159CFA2-3DBA-9779-DBEA-89677B5120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1904485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di </a:t>
            </a:r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forme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negative</a:t>
            </a:r>
            <a:endParaRPr lang="ko-KR" altLang="en-US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23DED8-2441-39E6-FCF9-EE3496719B8B}"/>
              </a:ext>
            </a:extLst>
          </p:cNvPr>
          <p:cNvSpPr txBox="1"/>
          <p:nvPr/>
        </p:nvSpPr>
        <p:spPr>
          <a:xfrm>
            <a:off x="1783260" y="1809516"/>
            <a:ext cx="904646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400" b="1" dirty="0"/>
              <a:t>Come </a:t>
            </a:r>
            <a:r>
              <a:rPr lang="en-US" altLang="ko-KR" sz="2400" b="1" dirty="0" err="1"/>
              <a:t>si</a:t>
            </a:r>
            <a:r>
              <a:rPr lang="en-US" altLang="ko-KR" sz="2400" b="1" dirty="0"/>
              <a:t> dice “Non </a:t>
            </a:r>
            <a:r>
              <a:rPr lang="en-US" altLang="ko-KR" sz="2400" b="1" dirty="0" err="1"/>
              <a:t>compro</a:t>
            </a:r>
            <a:r>
              <a:rPr lang="en-US" altLang="ko-KR" sz="2400" b="1" dirty="0"/>
              <a:t> </a:t>
            </a:r>
            <a:r>
              <a:rPr lang="en-US" altLang="ko-KR" sz="2400" b="1" dirty="0" err="1"/>
              <a:t>vestiti</a:t>
            </a:r>
            <a:r>
              <a:rPr lang="en-US" altLang="ko-KR" sz="2400" b="1" dirty="0"/>
              <a:t>” in </a:t>
            </a:r>
            <a:r>
              <a:rPr lang="en-US" altLang="ko-KR" sz="2400" b="1" dirty="0" err="1"/>
              <a:t>coreano</a:t>
            </a:r>
            <a:r>
              <a:rPr lang="en-US" altLang="ko-KR" sz="2400" b="1" dirty="0"/>
              <a:t>?</a:t>
            </a:r>
            <a:br>
              <a:rPr lang="en-US" altLang="ko-KR" sz="2400" dirty="0"/>
            </a:br>
            <a:r>
              <a:rPr lang="ko-KR" altLang="en-US" sz="2400" dirty="0"/>
              <a:t>저는 옷을 </a:t>
            </a:r>
            <a:r>
              <a:rPr lang="en-US" altLang="ko-KR" sz="2400" dirty="0"/>
              <a:t>___ .</a:t>
            </a:r>
            <a:br>
              <a:rPr lang="en-US" altLang="ko-KR" sz="2400" dirty="0"/>
            </a:br>
            <a:r>
              <a:rPr lang="en-US" altLang="ko-KR" sz="2400" dirty="0"/>
              <a:t>a) </a:t>
            </a:r>
            <a:r>
              <a:rPr lang="ko-KR" altLang="en-US" sz="2400" dirty="0"/>
              <a:t>사요</a:t>
            </a:r>
            <a:br>
              <a:rPr lang="ko-KR" altLang="en-US" sz="2400" dirty="0"/>
            </a:br>
            <a:r>
              <a:rPr lang="en-US" altLang="ko-KR" sz="2400" dirty="0"/>
              <a:t>b) </a:t>
            </a:r>
            <a:r>
              <a:rPr lang="ko-KR" altLang="en-US" sz="2400" dirty="0"/>
              <a:t>사지 않아요</a:t>
            </a:r>
            <a:br>
              <a:rPr lang="ko-KR" altLang="en-US" sz="2400" dirty="0"/>
            </a:br>
            <a:r>
              <a:rPr lang="en-US" altLang="ko-KR" sz="2400" dirty="0"/>
              <a:t>c) </a:t>
            </a:r>
            <a:r>
              <a:rPr lang="ko-KR" altLang="en-US" sz="2400" dirty="0"/>
              <a:t>입어요</a:t>
            </a:r>
            <a:br>
              <a:rPr lang="ko-KR" altLang="en-US" sz="2400" dirty="0"/>
            </a:br>
            <a:r>
              <a:rPr lang="en-US" altLang="ko-KR" sz="2400" dirty="0"/>
              <a:t>d) </a:t>
            </a:r>
            <a:r>
              <a:rPr lang="ko-KR" altLang="en-US" sz="2400" dirty="0"/>
              <a:t>입지 않아요</a:t>
            </a:r>
            <a:endParaRPr lang="en-US" altLang="ko-KR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162784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3C6EB-93C1-274A-1866-811534599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3ECA600-3BF9-A25D-6654-69686BC10F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2F6D941D-2F4D-86A2-51A5-3CF7EDC316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1904485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di </a:t>
            </a:r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forme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negative</a:t>
            </a:r>
            <a:endParaRPr lang="ko-KR" altLang="en-US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C3F673-2205-DD1B-5BFE-DF78BAF3E222}"/>
              </a:ext>
            </a:extLst>
          </p:cNvPr>
          <p:cNvSpPr txBox="1"/>
          <p:nvPr/>
        </p:nvSpPr>
        <p:spPr>
          <a:xfrm>
            <a:off x="1783260" y="1809516"/>
            <a:ext cx="904646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400" b="1" dirty="0"/>
              <a:t>Come </a:t>
            </a:r>
            <a:r>
              <a:rPr lang="en-US" altLang="ko-KR" sz="2400" b="1" dirty="0" err="1"/>
              <a:t>si</a:t>
            </a:r>
            <a:r>
              <a:rPr lang="en-US" altLang="ko-KR" sz="2400" b="1" dirty="0"/>
              <a:t> dice “Non dorm” in </a:t>
            </a:r>
            <a:r>
              <a:rPr lang="en-US" altLang="ko-KR" sz="2400" b="1" dirty="0" err="1"/>
              <a:t>coreano</a:t>
            </a:r>
            <a:r>
              <a:rPr lang="en-US" altLang="ko-KR" sz="2400" b="1" dirty="0"/>
              <a:t>?</a:t>
            </a:r>
            <a:br>
              <a:rPr lang="en-US" altLang="ko-KR" sz="2400" dirty="0"/>
            </a:br>
            <a:r>
              <a:rPr lang="ko-KR" altLang="en-US" sz="2400" dirty="0"/>
              <a:t>저는 일찍 </a:t>
            </a:r>
            <a:r>
              <a:rPr lang="en-US" altLang="ko-KR" sz="2400" dirty="0"/>
              <a:t>___ .</a:t>
            </a:r>
            <a:br>
              <a:rPr lang="en-US" altLang="ko-KR" sz="2400" dirty="0"/>
            </a:br>
            <a:r>
              <a:rPr lang="en-US" altLang="ko-KR" sz="2400" dirty="0"/>
              <a:t>a) </a:t>
            </a:r>
            <a:r>
              <a:rPr lang="ko-KR" altLang="en-US" sz="2400" dirty="0"/>
              <a:t>자요</a:t>
            </a:r>
            <a:br>
              <a:rPr lang="ko-KR" altLang="en-US" sz="2400" dirty="0"/>
            </a:br>
            <a:r>
              <a:rPr lang="en-US" altLang="ko-KR" sz="2400" dirty="0"/>
              <a:t>b) </a:t>
            </a:r>
            <a:r>
              <a:rPr lang="ko-KR" altLang="en-US" sz="2400" dirty="0"/>
              <a:t>일어나지 않아요</a:t>
            </a:r>
            <a:br>
              <a:rPr lang="ko-KR" altLang="en-US" sz="2400" dirty="0"/>
            </a:br>
            <a:r>
              <a:rPr lang="en-US" altLang="ko-KR" sz="2400" dirty="0"/>
              <a:t>c) </a:t>
            </a:r>
            <a:r>
              <a:rPr lang="ko-KR" altLang="en-US" sz="2400" dirty="0"/>
              <a:t>일어나요</a:t>
            </a:r>
            <a:br>
              <a:rPr lang="ko-KR" altLang="en-US" sz="2400" dirty="0"/>
            </a:br>
            <a:r>
              <a:rPr lang="en-US" altLang="ko-KR" sz="2400" dirty="0"/>
              <a:t>d) </a:t>
            </a:r>
            <a:r>
              <a:rPr lang="ko-KR" altLang="en-US" sz="2400" dirty="0"/>
              <a:t>자지 않아요</a:t>
            </a:r>
            <a:endParaRPr lang="en-US" altLang="ko-KR" sz="2400" dirty="0"/>
          </a:p>
        </p:txBody>
      </p:sp>
    </p:spTree>
    <p:extLst>
      <p:ext uri="{BB962C8B-B14F-4D97-AF65-F5344CB8AC3E}">
        <p14:creationId xmlns:p14="http://schemas.microsoft.com/office/powerpoint/2010/main" val="20042705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780C7-EF4D-350D-4AFE-7AF880BD4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FE295F8E-DFDA-B225-2984-3E28D0408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4B8DA5B-A127-C7EA-56ED-601B5E058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1904485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di </a:t>
            </a:r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forme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negative</a:t>
            </a:r>
            <a:endParaRPr lang="ko-KR" altLang="en-US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47CB26-A246-9C12-F135-506C0BBDBEEF}"/>
              </a:ext>
            </a:extLst>
          </p:cNvPr>
          <p:cNvSpPr txBox="1"/>
          <p:nvPr/>
        </p:nvSpPr>
        <p:spPr>
          <a:xfrm>
            <a:off x="1783260" y="1809516"/>
            <a:ext cx="904646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400" b="1" dirty="0"/>
              <a:t>Come </a:t>
            </a:r>
            <a:r>
              <a:rPr lang="en-US" altLang="ko-KR" sz="2400" b="1" dirty="0" err="1"/>
              <a:t>si</a:t>
            </a:r>
            <a:r>
              <a:rPr lang="en-US" altLang="ko-KR" sz="2400" b="1" dirty="0"/>
              <a:t> dice “Non studio </a:t>
            </a:r>
            <a:r>
              <a:rPr lang="en-US" altLang="ko-KR" sz="2400" b="1" dirty="0" err="1"/>
              <a:t>coreano</a:t>
            </a:r>
            <a:r>
              <a:rPr lang="en-US" altLang="ko-KR" sz="2400" b="1" dirty="0"/>
              <a:t>” in </a:t>
            </a:r>
            <a:r>
              <a:rPr lang="en-US" altLang="ko-KR" sz="2400" b="1" dirty="0" err="1"/>
              <a:t>coreano</a:t>
            </a:r>
            <a:r>
              <a:rPr lang="en-US" altLang="ko-KR" sz="2400" b="1" dirty="0"/>
              <a:t>?</a:t>
            </a:r>
            <a:br>
              <a:rPr lang="en-US" altLang="ko-KR" sz="2400" dirty="0"/>
            </a:br>
            <a:r>
              <a:rPr lang="ko-KR" altLang="en-US" sz="2400" dirty="0"/>
              <a:t>저는 한국어를 </a:t>
            </a:r>
            <a:r>
              <a:rPr lang="en-US" altLang="ko-KR" sz="2400" dirty="0"/>
              <a:t>___ .</a:t>
            </a:r>
            <a:br>
              <a:rPr lang="en-US" altLang="ko-KR" sz="2400" dirty="0"/>
            </a:br>
            <a:r>
              <a:rPr lang="en-US" altLang="ko-KR" sz="2400" dirty="0"/>
              <a:t>a) </a:t>
            </a:r>
            <a:r>
              <a:rPr lang="ko-KR" altLang="en-US" sz="2400" dirty="0"/>
              <a:t>공부해요</a:t>
            </a:r>
            <a:br>
              <a:rPr lang="ko-KR" altLang="en-US" sz="2400" dirty="0"/>
            </a:br>
            <a:r>
              <a:rPr lang="en-US" altLang="ko-KR" sz="2400" dirty="0"/>
              <a:t>b) </a:t>
            </a:r>
            <a:r>
              <a:rPr lang="ko-KR" altLang="en-US" sz="2400" dirty="0"/>
              <a:t>공부하지 않아요</a:t>
            </a:r>
            <a:br>
              <a:rPr lang="ko-KR" altLang="en-US" sz="2400" dirty="0"/>
            </a:br>
            <a:r>
              <a:rPr lang="en-US" altLang="ko-KR" sz="2400" dirty="0"/>
              <a:t>c) </a:t>
            </a:r>
            <a:r>
              <a:rPr lang="ko-KR" altLang="en-US" sz="2400" dirty="0" err="1"/>
              <a:t>가르쳐요</a:t>
            </a:r>
            <a:br>
              <a:rPr lang="ko-KR" altLang="en-US" sz="2400" dirty="0"/>
            </a:br>
            <a:r>
              <a:rPr lang="en-US" altLang="ko-KR" sz="2400" dirty="0"/>
              <a:t>d) </a:t>
            </a:r>
            <a:r>
              <a:rPr lang="ko-KR" altLang="en-US" sz="2400" dirty="0"/>
              <a:t>가르치지 않아요</a:t>
            </a:r>
            <a:endParaRPr lang="en-US" altLang="ko-KR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676311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11B92-4993-4F2E-53B2-EAE581E66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9AE4032-F069-B5C8-2555-04E3392150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B65B4F8-94C1-FD4C-9C3B-04D93D19F5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2444877"/>
          </a:xfrm>
        </p:spPr>
        <p:txBody>
          <a:bodyPr>
            <a:normAutofit/>
          </a:bodyPr>
          <a:lstStyle/>
          <a:p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Chi / </a:t>
            </a:r>
            <a:r>
              <a:rPr lang="ko-KR" altLang="en-US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3A5175-F3CF-02EA-7BC1-26ED8ABD7550}"/>
              </a:ext>
            </a:extLst>
          </p:cNvPr>
          <p:cNvSpPr txBox="1"/>
          <p:nvPr/>
        </p:nvSpPr>
        <p:spPr>
          <a:xfrm>
            <a:off x="1792224" y="2333685"/>
            <a:ext cx="904646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Chi in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coreano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si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dice “</a:t>
            </a:r>
            <a:r>
              <a:rPr lang="ko-KR" altLang="en-US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”, “</a:t>
            </a:r>
            <a:r>
              <a:rPr lang="ko-KR" altLang="en-US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”</a:t>
            </a:r>
            <a:r>
              <a:rPr lang="ko-KR" altLang="en-US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viene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combinato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con la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particella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di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soggetto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ko-KR" altLang="en-US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이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/</a:t>
            </a:r>
            <a:r>
              <a:rPr lang="ko-KR" altLang="en-US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가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.</a:t>
            </a:r>
          </a:p>
          <a:p>
            <a:endParaRPr lang="en-US" altLang="ko-KR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  <a:p>
            <a:r>
              <a:rPr lang="ko-KR" altLang="en-US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 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(nu-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gu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)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finisce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con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una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vocale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quindi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ci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vuole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la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particella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“</a:t>
            </a:r>
            <a:r>
              <a:rPr lang="ko-KR" altLang="en-US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가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”.</a:t>
            </a:r>
          </a:p>
          <a:p>
            <a:pPr algn="ctr"/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Quindi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, </a:t>
            </a:r>
            <a:r>
              <a:rPr lang="ko-KR" altLang="en-US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 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+ </a:t>
            </a:r>
            <a:r>
              <a:rPr lang="ko-KR" altLang="en-US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가 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= </a:t>
            </a:r>
            <a:r>
              <a:rPr lang="ko-KR" altLang="en-US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누구가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3145085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FC647-18BE-A1A0-4436-95FEFDEB2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0E20A55-1901-5101-8BDB-6B2B43E063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2460F4BC-4353-5240-CC37-9D971EACE1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2444877"/>
          </a:xfrm>
        </p:spPr>
        <p:txBody>
          <a:bodyPr>
            <a:normAutofit/>
          </a:bodyPr>
          <a:lstStyle/>
          <a:p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Chi / </a:t>
            </a:r>
            <a:r>
              <a:rPr lang="ko-KR" altLang="en-US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E677DF-772C-FE0D-AAD5-022B9C02625C}"/>
              </a:ext>
            </a:extLst>
          </p:cNvPr>
          <p:cNvSpPr txBox="1"/>
          <p:nvPr/>
        </p:nvSpPr>
        <p:spPr>
          <a:xfrm>
            <a:off x="1792224" y="2333685"/>
            <a:ext cx="90464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Ma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cosi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visto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che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ai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coreani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piace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semplificare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le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cose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, con il tempo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si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e’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ridotta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,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diventa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“</a:t>
            </a:r>
            <a:r>
              <a:rPr lang="ko-KR" altLang="en-US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누가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” (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invece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di </a:t>
            </a:r>
            <a:r>
              <a:rPr lang="ko-KR" altLang="en-US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누구가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)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2194114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6DB8A6-F379-B7D1-4696-B1FABA6C6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F1BEC72-E20E-784E-17A9-1FA2DF094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4A57D5A4-3242-1B72-ABA8-21CE4A38B5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2444877"/>
          </a:xfrm>
        </p:spPr>
        <p:txBody>
          <a:bodyPr>
            <a:normAutofit/>
          </a:bodyPr>
          <a:lstStyle/>
          <a:p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Chi / </a:t>
            </a:r>
            <a:r>
              <a:rPr lang="ko-KR" altLang="en-US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79F9A7-9505-3FE9-DEA8-4F4342051C38}"/>
              </a:ext>
            </a:extLst>
          </p:cNvPr>
          <p:cNvSpPr txBox="1"/>
          <p:nvPr/>
        </p:nvSpPr>
        <p:spPr>
          <a:xfrm>
            <a:off x="1523999" y="2205355"/>
            <a:ext cx="945402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200" dirty="0"/>
              <a:t>누구 </a:t>
            </a:r>
            <a:r>
              <a:rPr lang="en-US" altLang="ko-KR" sz="2200" dirty="0"/>
              <a:t>(Chi)</a:t>
            </a:r>
          </a:p>
          <a:p>
            <a:endParaRPr lang="en-US" altLang="ko-KR" sz="2200" dirty="0"/>
          </a:p>
          <a:p>
            <a:r>
              <a:rPr lang="ko-KR" altLang="en-US" sz="2200" dirty="0"/>
              <a:t>누구를 </a:t>
            </a:r>
            <a:r>
              <a:rPr lang="en-US" altLang="ko-KR" sz="2200" dirty="0"/>
              <a:t>(Chi/</a:t>
            </a:r>
            <a:r>
              <a:rPr lang="en-US" altLang="ko-KR" sz="2200" dirty="0" err="1"/>
              <a:t>Qualcuno</a:t>
            </a:r>
            <a:r>
              <a:rPr lang="en-US" altLang="ko-KR" sz="2200" dirty="0"/>
              <a:t> + </a:t>
            </a:r>
            <a:r>
              <a:rPr lang="en-US" altLang="ko-KR" sz="2200" dirty="0" err="1"/>
              <a:t>Oggetto</a:t>
            </a:r>
            <a:r>
              <a:rPr lang="en-US" altLang="ko-KR" sz="2200" dirty="0"/>
              <a:t> </a:t>
            </a:r>
            <a:r>
              <a:rPr lang="en-US" altLang="ko-KR" sz="2200" dirty="0" err="1"/>
              <a:t>diretto</a:t>
            </a:r>
            <a:r>
              <a:rPr lang="en-US" altLang="ko-KR" sz="2200" dirty="0"/>
              <a:t>)</a:t>
            </a:r>
          </a:p>
          <a:p>
            <a:r>
              <a:rPr lang="en-US" altLang="ko-KR" sz="2200" dirty="0"/>
              <a:t>es: </a:t>
            </a:r>
            <a:r>
              <a:rPr lang="ko-KR" altLang="en-US" sz="2200" dirty="0"/>
              <a:t>누구를 봤어</a:t>
            </a:r>
            <a:r>
              <a:rPr lang="en-US" altLang="ko-KR" sz="2200" dirty="0"/>
              <a:t>? Chi </a:t>
            </a:r>
            <a:r>
              <a:rPr lang="en-US" altLang="ko-KR" sz="2200" dirty="0" err="1"/>
              <a:t>hai</a:t>
            </a:r>
            <a:r>
              <a:rPr lang="en-US" altLang="ko-KR" sz="2200" dirty="0"/>
              <a:t> visto?</a:t>
            </a:r>
          </a:p>
          <a:p>
            <a:endParaRPr lang="en-US" altLang="ko-KR" sz="2200" dirty="0"/>
          </a:p>
          <a:p>
            <a:r>
              <a:rPr lang="ko-KR" altLang="en-US" sz="2200" dirty="0"/>
              <a:t>누구에게</a:t>
            </a:r>
            <a:r>
              <a:rPr lang="en-US" altLang="ko-KR" sz="2200" dirty="0"/>
              <a:t>/</a:t>
            </a:r>
            <a:r>
              <a:rPr lang="ko-KR" altLang="en-US" sz="2200" dirty="0" err="1"/>
              <a:t>누구한테</a:t>
            </a:r>
            <a:r>
              <a:rPr lang="ko-KR" altLang="en-US" sz="2200" dirty="0"/>
              <a:t> </a:t>
            </a:r>
            <a:r>
              <a:rPr lang="en-US" altLang="ko-KR" sz="2200" dirty="0"/>
              <a:t>(A chi)</a:t>
            </a:r>
          </a:p>
          <a:p>
            <a:r>
              <a:rPr lang="en-US" altLang="ko-KR" sz="2200" dirty="0"/>
              <a:t>es: </a:t>
            </a:r>
            <a:r>
              <a:rPr lang="ko-KR" altLang="en-US" sz="2200" dirty="0"/>
              <a:t>누구에게 편지를 보냈어</a:t>
            </a:r>
            <a:r>
              <a:rPr lang="en-US" altLang="ko-KR" sz="2200" dirty="0"/>
              <a:t>? -&gt; "A chi </a:t>
            </a:r>
            <a:r>
              <a:rPr lang="en-US" altLang="ko-KR" sz="2200" dirty="0" err="1"/>
              <a:t>hai</a:t>
            </a:r>
            <a:r>
              <a:rPr lang="en-US" altLang="ko-KR" sz="2200" dirty="0"/>
              <a:t> </a:t>
            </a:r>
            <a:r>
              <a:rPr lang="en-US" altLang="ko-KR" sz="2200" dirty="0" err="1"/>
              <a:t>mandato</a:t>
            </a:r>
            <a:r>
              <a:rPr lang="en-US" altLang="ko-KR" sz="2200" dirty="0"/>
              <a:t> la </a:t>
            </a:r>
            <a:r>
              <a:rPr lang="en-US" altLang="ko-KR" sz="2200" dirty="0" err="1"/>
              <a:t>lettera</a:t>
            </a:r>
            <a:r>
              <a:rPr lang="en-US" altLang="ko-KR" sz="2200" dirty="0"/>
              <a:t>?"</a:t>
            </a:r>
          </a:p>
          <a:p>
            <a:endParaRPr lang="en-US" altLang="ko-KR" sz="2200" dirty="0"/>
          </a:p>
          <a:p>
            <a:r>
              <a:rPr lang="ko-KR" altLang="en-US" sz="2200" dirty="0"/>
              <a:t>누구는 </a:t>
            </a:r>
            <a:r>
              <a:rPr lang="en-US" altLang="ko-KR" sz="2200" dirty="0"/>
              <a:t>(</a:t>
            </a:r>
            <a:r>
              <a:rPr lang="en-US" altLang="ko-KR" sz="2200" dirty="0" err="1"/>
              <a:t>Qualcuno</a:t>
            </a:r>
            <a:r>
              <a:rPr lang="en-US" altLang="ko-KR" sz="2200" dirty="0"/>
              <a:t>)</a:t>
            </a:r>
          </a:p>
          <a:p>
            <a:r>
              <a:rPr lang="en-US" altLang="ko-KR" sz="2200" dirty="0"/>
              <a:t>es: </a:t>
            </a:r>
            <a:r>
              <a:rPr lang="ko-KR" altLang="en-US" sz="2200" dirty="0"/>
              <a:t>누구는 왔고</a:t>
            </a:r>
            <a:r>
              <a:rPr lang="en-US" altLang="ko-KR" sz="2200" dirty="0"/>
              <a:t>, </a:t>
            </a:r>
            <a:r>
              <a:rPr lang="ko-KR" altLang="en-US" sz="2200" dirty="0"/>
              <a:t>누구는 안 왔어</a:t>
            </a:r>
            <a:r>
              <a:rPr lang="en-US" altLang="ko-KR" sz="2200" dirty="0"/>
              <a:t>. (</a:t>
            </a:r>
            <a:r>
              <a:rPr lang="en-US" altLang="ko-KR" sz="2200" dirty="0" err="1"/>
              <a:t>Qualcuno</a:t>
            </a:r>
            <a:r>
              <a:rPr lang="en-US" altLang="ko-KR" sz="2200" dirty="0"/>
              <a:t> e' </a:t>
            </a:r>
            <a:r>
              <a:rPr lang="en-US" altLang="ko-KR" sz="2200" dirty="0" err="1"/>
              <a:t>venuto</a:t>
            </a:r>
            <a:r>
              <a:rPr lang="en-US" altLang="ko-KR" sz="2200" dirty="0"/>
              <a:t>, </a:t>
            </a:r>
            <a:r>
              <a:rPr lang="en-US" altLang="ko-KR" sz="2200" dirty="0" err="1"/>
              <a:t>qualcun</a:t>
            </a:r>
            <a:r>
              <a:rPr lang="en-US" altLang="ko-KR" sz="2200" dirty="0"/>
              <a:t> </a:t>
            </a:r>
            <a:r>
              <a:rPr lang="en-US" altLang="ko-KR" sz="2200" dirty="0" err="1"/>
              <a:t>altro</a:t>
            </a:r>
            <a:r>
              <a:rPr lang="en-US" altLang="ko-KR" sz="2200" dirty="0"/>
              <a:t> no)</a:t>
            </a:r>
          </a:p>
          <a:p>
            <a:endParaRPr lang="en-US" altLang="ko-KR" sz="2200" dirty="0"/>
          </a:p>
          <a:p>
            <a:endParaRPr lang="ko-KR" altLang="en-US" sz="2200" dirty="0"/>
          </a:p>
        </p:txBody>
      </p:sp>
    </p:spTree>
    <p:extLst>
      <p:ext uri="{BB962C8B-B14F-4D97-AF65-F5344CB8AC3E}">
        <p14:creationId xmlns:p14="http://schemas.microsoft.com/office/powerpoint/2010/main" val="38330780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D6CE0-C6EB-87EC-03DB-6BB90482E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6B70475-0F7D-BE5B-64E3-7303E9F667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DA04293-A917-7A0C-FC01-6681FAFA75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2444877"/>
          </a:xfrm>
        </p:spPr>
        <p:txBody>
          <a:bodyPr>
            <a:normAutofit/>
          </a:bodyPr>
          <a:lstStyle/>
          <a:p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Chi / </a:t>
            </a:r>
            <a:r>
              <a:rPr lang="ko-KR" altLang="en-US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D1B6A5-5E34-A999-6183-6F73E4BB1237}"/>
              </a:ext>
            </a:extLst>
          </p:cNvPr>
          <p:cNvSpPr txBox="1"/>
          <p:nvPr/>
        </p:nvSpPr>
        <p:spPr>
          <a:xfrm>
            <a:off x="1523999" y="2205355"/>
            <a:ext cx="945402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200" dirty="0" err="1"/>
              <a:t>누구랑</a:t>
            </a:r>
            <a:r>
              <a:rPr lang="ko-KR" altLang="en-US" sz="2200" dirty="0"/>
              <a:t> </a:t>
            </a:r>
            <a:r>
              <a:rPr lang="en-US" altLang="ko-KR" sz="2200" dirty="0"/>
              <a:t>(Con chi)</a:t>
            </a:r>
          </a:p>
          <a:p>
            <a:r>
              <a:rPr lang="en-US" altLang="ko-KR" sz="2200" dirty="0"/>
              <a:t>Es: </a:t>
            </a:r>
            <a:r>
              <a:rPr lang="ko-KR" altLang="en-US" sz="2200" dirty="0" err="1"/>
              <a:t>누구랑</a:t>
            </a:r>
            <a:r>
              <a:rPr lang="ko-KR" altLang="en-US" sz="2200" dirty="0"/>
              <a:t> 놀았어</a:t>
            </a:r>
            <a:r>
              <a:rPr lang="en-US" altLang="ko-KR" sz="2200" dirty="0"/>
              <a:t>? (con chi </a:t>
            </a:r>
            <a:r>
              <a:rPr lang="en-US" altLang="ko-KR" sz="2200" dirty="0" err="1"/>
              <a:t>hai</a:t>
            </a:r>
            <a:r>
              <a:rPr lang="en-US" altLang="ko-KR" sz="2200" dirty="0"/>
              <a:t> </a:t>
            </a:r>
            <a:r>
              <a:rPr lang="en-US" altLang="ko-KR" sz="2200" dirty="0" err="1"/>
              <a:t>giocato</a:t>
            </a:r>
            <a:r>
              <a:rPr lang="en-US" altLang="ko-KR" sz="2200" dirty="0"/>
              <a:t>?)</a:t>
            </a:r>
          </a:p>
          <a:p>
            <a:endParaRPr lang="en-US" altLang="ko-KR" sz="2200" dirty="0"/>
          </a:p>
          <a:p>
            <a:endParaRPr lang="ko-KR" altLang="en-US" sz="2200" dirty="0"/>
          </a:p>
        </p:txBody>
      </p:sp>
    </p:spTree>
    <p:extLst>
      <p:ext uri="{BB962C8B-B14F-4D97-AF65-F5344CB8AC3E}">
        <p14:creationId xmlns:p14="http://schemas.microsoft.com/office/powerpoint/2010/main" val="951858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F6CB2-D917-8AB4-7E17-77A8A0023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F6047A1C-1F87-970D-0B86-8ECB8C4E0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462E058-2635-A587-C07D-A8011BBF44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2444877"/>
          </a:xfrm>
        </p:spPr>
        <p:txBody>
          <a:bodyPr>
            <a:normAutofit/>
          </a:bodyPr>
          <a:lstStyle/>
          <a:p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Chi / </a:t>
            </a:r>
            <a:r>
              <a:rPr lang="ko-KR" altLang="en-US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D5861E-9641-D43A-8090-5AA43758D2BD}"/>
              </a:ext>
            </a:extLst>
          </p:cNvPr>
          <p:cNvSpPr txBox="1"/>
          <p:nvPr/>
        </p:nvSpPr>
        <p:spPr>
          <a:xfrm>
            <a:off x="1792224" y="2333685"/>
            <a:ext cx="904646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Quando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si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usa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?</a:t>
            </a:r>
          </a:p>
          <a:p>
            <a:endParaRPr lang="en-US" altLang="ko-KR" sz="3200" dirty="0"/>
          </a:p>
          <a:p>
            <a:r>
              <a:rPr lang="en-US" altLang="ko-KR" sz="3200" dirty="0"/>
              <a:t>1. </a:t>
            </a:r>
            <a:r>
              <a:rPr lang="en-US" altLang="ko-KR" sz="3200" dirty="0" err="1"/>
              <a:t>Chiamata</a:t>
            </a:r>
            <a:r>
              <a:rPr lang="en-US" altLang="ko-KR" sz="3200" dirty="0"/>
              <a:t> / </a:t>
            </a:r>
            <a:r>
              <a:rPr lang="ko-KR" altLang="en-US" sz="3200" dirty="0"/>
              <a:t>전화할 때</a:t>
            </a:r>
            <a:endParaRPr lang="en-US" altLang="ko-KR" sz="3200" dirty="0"/>
          </a:p>
          <a:p>
            <a:r>
              <a:rPr lang="en-US" altLang="ko-KR" sz="3200" dirty="0"/>
              <a:t>-</a:t>
            </a:r>
            <a:r>
              <a:rPr lang="ko-KR" altLang="en-US" sz="3200" dirty="0"/>
              <a:t>여보세요</a:t>
            </a:r>
            <a:r>
              <a:rPr lang="en-US" altLang="ko-KR" sz="3200" dirty="0"/>
              <a:t>?</a:t>
            </a:r>
          </a:p>
          <a:p>
            <a:r>
              <a:rPr lang="en-US" altLang="ko-KR" sz="3200" dirty="0"/>
              <a:t>-</a:t>
            </a:r>
            <a:r>
              <a:rPr lang="ko-KR" altLang="en-US" sz="3200" dirty="0"/>
              <a:t>누구세요</a:t>
            </a:r>
            <a:r>
              <a:rPr lang="en-US" altLang="ko-KR" sz="3200" dirty="0"/>
              <a:t>?</a:t>
            </a:r>
          </a:p>
        </p:txBody>
      </p:sp>
      <p:pic>
        <p:nvPicPr>
          <p:cNvPr id="6" name="그림 5" descr="사람, 의류, 인간의 얼굴, 전화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64EEC25-3C39-A5B0-82EA-BB3E031C0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382" y="3148149"/>
            <a:ext cx="3786617" cy="2848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959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B8D84-DDD6-AF3E-E31C-B084C2690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190FAD0-9790-EA3B-01D9-EDEAB1BFF7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AB9365DD-7A26-8691-48E4-9906332D01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2444877"/>
          </a:xfrm>
        </p:spPr>
        <p:txBody>
          <a:bodyPr>
            <a:normAutofit/>
          </a:bodyPr>
          <a:lstStyle/>
          <a:p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Chi / </a:t>
            </a:r>
            <a:r>
              <a:rPr lang="ko-KR" altLang="en-US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1565E2-78EA-5B39-A9D7-90FE3CCC1890}"/>
              </a:ext>
            </a:extLst>
          </p:cNvPr>
          <p:cNvSpPr txBox="1"/>
          <p:nvPr/>
        </p:nvSpPr>
        <p:spPr>
          <a:xfrm>
            <a:off x="1792224" y="2333685"/>
            <a:ext cx="904646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Quando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si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usa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?</a:t>
            </a:r>
          </a:p>
          <a:p>
            <a:endParaRPr lang="en-US" altLang="ko-KR" sz="3200" dirty="0"/>
          </a:p>
          <a:p>
            <a:r>
              <a:rPr lang="en-US" altLang="ko-KR" sz="3200" dirty="0"/>
              <a:t>2. Al </a:t>
            </a:r>
            <a:r>
              <a:rPr lang="en-US" altLang="ko-KR" sz="3200" dirty="0" err="1"/>
              <a:t>citofono</a:t>
            </a:r>
            <a:r>
              <a:rPr lang="en-US" altLang="ko-KR" sz="3200" dirty="0"/>
              <a:t> / </a:t>
            </a:r>
            <a:r>
              <a:rPr lang="ko-KR" altLang="en-US" sz="3200" dirty="0"/>
              <a:t>초인종 누를 때</a:t>
            </a:r>
            <a:endParaRPr lang="en-US" altLang="ko-KR" sz="3200" dirty="0"/>
          </a:p>
          <a:p>
            <a:r>
              <a:rPr lang="en-US" altLang="ko-KR" sz="3200" dirty="0"/>
              <a:t>-</a:t>
            </a:r>
            <a:r>
              <a:rPr lang="ko-KR" altLang="en-US" sz="3200" dirty="0"/>
              <a:t>누구세요</a:t>
            </a:r>
            <a:r>
              <a:rPr lang="en-US" altLang="ko-KR" sz="3200" dirty="0"/>
              <a:t>?</a:t>
            </a:r>
          </a:p>
          <a:p>
            <a:r>
              <a:rPr lang="en-US" altLang="ko-KR" sz="3200" dirty="0"/>
              <a:t>-</a:t>
            </a:r>
            <a:r>
              <a:rPr lang="ko-KR" altLang="en-US" sz="3200" dirty="0"/>
              <a:t>택배입니다</a:t>
            </a:r>
            <a:r>
              <a:rPr lang="en-US" altLang="ko-KR" sz="3200" dirty="0"/>
              <a:t>.</a:t>
            </a:r>
          </a:p>
        </p:txBody>
      </p:sp>
      <p:pic>
        <p:nvPicPr>
          <p:cNvPr id="6" name="그림 5" descr="전자 기기, 전자제품, 벽, 정보기기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68DC9550-EA79-8012-7ED0-A935320931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625" y="3740331"/>
            <a:ext cx="3061063" cy="229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5739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B57F7-56B3-3FCE-4B2D-5964BF164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F3BA24E-F4B5-2D68-25B5-330B46C184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179756B-7989-340C-94A9-48524FB180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1994643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연습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3878C5-3096-51E5-4B93-D24499D480D4}"/>
              </a:ext>
            </a:extLst>
          </p:cNvPr>
          <p:cNvSpPr txBox="1"/>
          <p:nvPr/>
        </p:nvSpPr>
        <p:spPr>
          <a:xfrm>
            <a:off x="1621535" y="1658983"/>
            <a:ext cx="90464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✅ 문제 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1</a:t>
            </a:r>
          </a:p>
          <a:p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Q. (</a:t>
            </a:r>
            <a:r>
              <a:rPr lang="ko-KR" altLang="en-US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대화 상황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)</a:t>
            </a:r>
          </a:p>
          <a:p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A: </a:t>
            </a:r>
            <a:r>
              <a:rPr lang="ko-KR" altLang="en-US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어제 내 노트북이 고장 났어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.</a:t>
            </a:r>
          </a:p>
          <a:p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B: ______ </a:t>
            </a:r>
            <a:r>
              <a:rPr lang="ko-KR" altLang="en-US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내 노트북을 망가뜨렸어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?</a:t>
            </a:r>
          </a:p>
          <a:p>
            <a:endParaRPr lang="en-US" altLang="ko-KR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  <a:p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A. </a:t>
            </a:r>
            <a:r>
              <a:rPr lang="ko-KR" altLang="en-US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누가</a:t>
            </a:r>
          </a:p>
          <a:p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B. </a:t>
            </a:r>
            <a:r>
              <a:rPr lang="ko-KR" altLang="en-US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누구는</a:t>
            </a:r>
          </a:p>
          <a:p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C. </a:t>
            </a:r>
            <a:r>
              <a:rPr lang="ko-KR" altLang="en-US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누구를</a:t>
            </a:r>
          </a:p>
          <a:p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D. </a:t>
            </a:r>
            <a:r>
              <a:rPr lang="ko-KR" altLang="en-US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누구에</a:t>
            </a:r>
            <a:endParaRPr lang="en-US" altLang="ko-KR" sz="3200" dirty="0"/>
          </a:p>
        </p:txBody>
      </p:sp>
    </p:spTree>
    <p:extLst>
      <p:ext uri="{BB962C8B-B14F-4D97-AF65-F5344CB8AC3E}">
        <p14:creationId xmlns:p14="http://schemas.microsoft.com/office/powerpoint/2010/main" val="7691203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ED421-C545-E578-4173-51EA5F8C7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E132477-3001-B654-DBFC-52445636A8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A4EC755-3A8B-E29A-61B5-F1732FF3B6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1994643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연습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55D2CB-5731-ABDC-CEFE-4ECD21AB6A73}"/>
              </a:ext>
            </a:extLst>
          </p:cNvPr>
          <p:cNvSpPr txBox="1"/>
          <p:nvPr/>
        </p:nvSpPr>
        <p:spPr>
          <a:xfrm>
            <a:off x="1621535" y="1658983"/>
            <a:ext cx="904646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✅ 문제 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2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Q. (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상황 설명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)</a:t>
            </a:r>
          </a:p>
          <a:p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친구가 갑자기 웃는다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.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"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왜 웃어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?"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"______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웃긴 이야기 했어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!"</a:t>
            </a:r>
          </a:p>
          <a:p>
            <a:endParaRPr lang="en-US" altLang="ko-KR" sz="2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A.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누가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B.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누구는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C.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누구가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D.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누구를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41392842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F505B-4AFF-62AC-702C-090C6CF55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5241D26-C0FD-FBA6-954C-36138E0E1D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598ADCA-18C2-9237-EA82-1F94668C65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1994643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연습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6C1E08-7017-5EAD-F361-C5500E9FEEA2}"/>
              </a:ext>
            </a:extLst>
          </p:cNvPr>
          <p:cNvSpPr txBox="1"/>
          <p:nvPr/>
        </p:nvSpPr>
        <p:spPr>
          <a:xfrm>
            <a:off x="1621535" y="1658983"/>
            <a:ext cx="904646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✅ 문제 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3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Q. (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문장 완성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)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"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선생님이 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______ </a:t>
            </a:r>
            <a:r>
              <a:rPr lang="ko-KR" altLang="en-US" sz="2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불렀어요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."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"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저요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!"</a:t>
            </a:r>
          </a:p>
          <a:p>
            <a:endParaRPr lang="en-US" altLang="ko-KR" sz="2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A.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누가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B.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누구를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C.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D.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누구는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2616112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D048F-0E04-AF4B-B08F-988C5A4AF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12E0BDA-7903-F670-8C32-0898F540F6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AE1C8A72-57A6-85C6-4005-9A625C6451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1994643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연습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4B0330-2AEC-1686-7231-68938054529E}"/>
              </a:ext>
            </a:extLst>
          </p:cNvPr>
          <p:cNvSpPr txBox="1"/>
          <p:nvPr/>
        </p:nvSpPr>
        <p:spPr>
          <a:xfrm>
            <a:off x="1621535" y="1658983"/>
            <a:ext cx="904646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✅ 문제 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4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Q. (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상황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)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“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너 이 편지를 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______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보냈어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?”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“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우리 교수님께 보냈어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.”</a:t>
            </a:r>
          </a:p>
          <a:p>
            <a:endParaRPr lang="en-US" altLang="ko-KR" sz="2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A.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누구를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B. </a:t>
            </a:r>
            <a:r>
              <a:rPr lang="ko-KR" altLang="en-US" sz="2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누구에</a:t>
            </a:r>
            <a:endParaRPr lang="ko-KR" altLang="en-US" sz="2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C.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누구에게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D.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누가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37713085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A2EC6-37F2-F35D-C80D-689BE38B7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DC54B7B-DDE8-8368-5A9E-24FE9D7CDB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1365E6E2-BA6A-9C41-47DE-4CF02E108E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1994643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연습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769116-8621-CE6D-12B8-2408A0ACB1DF}"/>
              </a:ext>
            </a:extLst>
          </p:cNvPr>
          <p:cNvSpPr txBox="1"/>
          <p:nvPr/>
        </p:nvSpPr>
        <p:spPr>
          <a:xfrm>
            <a:off x="1621535" y="1658983"/>
            <a:ext cx="904646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✅ 문제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5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Q. (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상황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)</a:t>
            </a:r>
          </a:p>
          <a:p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너무 고마워서 편지를 쓰기로 했다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.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“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이 편지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, ______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쓸 거야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?”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→ “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우리 선생님께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!”</a:t>
            </a:r>
          </a:p>
          <a:p>
            <a:endParaRPr lang="en-US" altLang="ko-KR" sz="2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A.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누구는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B.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누구를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C.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누구에게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D.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누가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7085864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52934-CDE8-B5AC-8DBB-8A04DF823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021B0C0-4A5F-A46F-6429-8C0803D98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8CE953C-68D5-C7CA-067C-0AFE36FB48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1994643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연습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2DD6D2-D266-38BD-0A2B-13AC182E9D4F}"/>
              </a:ext>
            </a:extLst>
          </p:cNvPr>
          <p:cNvSpPr txBox="1"/>
          <p:nvPr/>
        </p:nvSpPr>
        <p:spPr>
          <a:xfrm>
            <a:off x="1621535" y="1658983"/>
            <a:ext cx="904646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✅ 문제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6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Q. (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상황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)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어제 파티에 누가 왔는지 궁금해요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.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“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파티에 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______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왔어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?”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→ “</a:t>
            </a:r>
            <a:r>
              <a:rPr lang="ko-KR" altLang="en-US" sz="2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민수랑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지민이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!”</a:t>
            </a:r>
          </a:p>
          <a:p>
            <a:endParaRPr lang="en-US" altLang="ko-KR" sz="2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A.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A.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누구는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B.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누구를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C.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누구에게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D.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누가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21763411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9599C-4C2D-06F4-0898-73961C7CD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4755FD0-C551-8385-2E5A-61423290C7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E4B633F-F2B7-B0BE-04AD-51FC8B5BD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1994643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연습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E1EF66-64F0-C8B4-E5CC-3B356B8CEDB4}"/>
              </a:ext>
            </a:extLst>
          </p:cNvPr>
          <p:cNvSpPr txBox="1"/>
          <p:nvPr/>
        </p:nvSpPr>
        <p:spPr>
          <a:xfrm>
            <a:off x="1621535" y="1658983"/>
            <a:ext cx="904646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✅ 문제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7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Q. (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상황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)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사진을 찍었는데 누구를 찍었는지 몰라요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.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“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사진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, ______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찍었어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?”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→ “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우리 강아지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!”</a:t>
            </a:r>
          </a:p>
          <a:p>
            <a:endParaRPr lang="en-US" altLang="ko-KR" sz="2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A.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누구는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B.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누구를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C.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누구에게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D.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누가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28765342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111B2-D069-CFA8-E759-4E2EAD738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1A60599D-D3A4-7EA0-59AF-54213F3BCF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0D66CA8-C9BD-1FCB-F2C9-DA9090EF5C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1994643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연습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449E17-3597-6E19-FEAD-25E030EE8FF2}"/>
              </a:ext>
            </a:extLst>
          </p:cNvPr>
          <p:cNvSpPr txBox="1"/>
          <p:nvPr/>
        </p:nvSpPr>
        <p:spPr>
          <a:xfrm>
            <a:off x="1621535" y="1658983"/>
            <a:ext cx="904646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✅ 문제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8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Q. (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상황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)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생일 축하 메시지를 보냈어요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.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“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문자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, ______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보냈어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?”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→ “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할머니께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!”</a:t>
            </a:r>
          </a:p>
          <a:p>
            <a:endParaRPr lang="en-US" altLang="ko-KR" sz="2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A.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누구는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B.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누구를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C.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누구에게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D.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누가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341390351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E4572-D8E9-EE93-B4FB-EE74C240D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E32037C3-CD62-5D0B-D782-B8E2544C74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6BB81D6-17D3-677B-5565-BCDD0CE4B6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1994643"/>
          </a:xfrm>
        </p:spPr>
        <p:txBody>
          <a:bodyPr>
            <a:normAutofit/>
          </a:bodyPr>
          <a:lstStyle/>
          <a:p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연습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15431E-D158-69E4-3857-3D0EDB0D2CA6}"/>
              </a:ext>
            </a:extLst>
          </p:cNvPr>
          <p:cNvSpPr txBox="1"/>
          <p:nvPr/>
        </p:nvSpPr>
        <p:spPr>
          <a:xfrm>
            <a:off x="1621535" y="1658983"/>
            <a:ext cx="904646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✅ 문제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9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Q. (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상황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) </a:t>
            </a:r>
            <a:r>
              <a:rPr lang="ko-KR" altLang="en-US" sz="2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친구랑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ko-KR" altLang="en-US" sz="2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싸웠대요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.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“______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싸웠어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?”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→ “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지훈이랑</a:t>
            </a:r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.”</a:t>
            </a:r>
          </a:p>
          <a:p>
            <a:endParaRPr lang="en-US" altLang="ko-KR" sz="2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A.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누구는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B.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누구를</a:t>
            </a: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C. </a:t>
            </a:r>
            <a:r>
              <a:rPr lang="ko-KR" altLang="en-US" sz="2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누구랑</a:t>
            </a:r>
            <a:endParaRPr lang="ko-KR" altLang="en-US" sz="2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  <a:p>
            <a:r>
              <a:rPr lang="en-US" altLang="ko-KR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D. </a:t>
            </a:r>
            <a:r>
              <a:rPr lang="ko-KR" altLang="en-US" sz="2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누가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362151135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E30A7-629E-B3CC-7033-156E286BE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648C3B04-5C02-7E48-42CC-271FD73B6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2B02722B-AC70-0BC4-B72F-6F5CAAF8F2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2444877"/>
          </a:xfrm>
        </p:spPr>
        <p:txBody>
          <a:bodyPr>
            <a:normAutofit/>
          </a:bodyPr>
          <a:lstStyle/>
          <a:p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Dove / </a:t>
            </a:r>
            <a:r>
              <a:rPr lang="ko-KR" altLang="en-US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어디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A259A3-6B11-DB0E-3D6E-07975D25F6AC}"/>
              </a:ext>
            </a:extLst>
          </p:cNvPr>
          <p:cNvSpPr txBox="1"/>
          <p:nvPr/>
        </p:nvSpPr>
        <p:spPr>
          <a:xfrm>
            <a:off x="1792224" y="2333685"/>
            <a:ext cx="904646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Dove in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coreano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e’ </a:t>
            </a:r>
            <a:r>
              <a:rPr lang="ko-KR" altLang="en-US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어디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.</a:t>
            </a:r>
          </a:p>
          <a:p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Es: </a:t>
            </a:r>
          </a:p>
          <a:p>
            <a:r>
              <a:rPr lang="en-US" altLang="ko-KR" sz="3200" dirty="0"/>
              <a:t>1. </a:t>
            </a:r>
            <a:r>
              <a:rPr lang="ko-KR" altLang="en-US" sz="3200" dirty="0"/>
              <a:t>어디야</a:t>
            </a:r>
            <a:r>
              <a:rPr lang="en-US" altLang="ko-KR" sz="3200" dirty="0"/>
              <a:t>? (</a:t>
            </a:r>
            <a:r>
              <a:rPr lang="en-US" altLang="ko-KR" sz="3200" dirty="0" err="1"/>
              <a:t>Eo</a:t>
            </a:r>
            <a:r>
              <a:rPr lang="en-US" altLang="ko-KR" sz="3200" dirty="0"/>
              <a:t> di </a:t>
            </a:r>
            <a:r>
              <a:rPr lang="en-US" altLang="ko-KR" sz="3200" dirty="0" err="1"/>
              <a:t>ya</a:t>
            </a:r>
            <a:r>
              <a:rPr lang="en-US" altLang="ko-KR" sz="3200" dirty="0"/>
              <a:t>?)</a:t>
            </a:r>
          </a:p>
          <a:p>
            <a:r>
              <a:rPr lang="en-US" altLang="ko-KR" sz="3200" dirty="0"/>
              <a:t>Dove e’? Dove sei? (</a:t>
            </a:r>
            <a:r>
              <a:rPr lang="en-US" altLang="ko-KR" sz="3200" dirty="0" err="1"/>
              <a:t>Morbido</a:t>
            </a:r>
            <a:r>
              <a:rPr lang="en-US" altLang="ko-KR" sz="3200" dirty="0"/>
              <a:t>)</a:t>
            </a:r>
          </a:p>
          <a:p>
            <a:endParaRPr lang="en-US" altLang="ko-KR" sz="3200" dirty="0"/>
          </a:p>
          <a:p>
            <a:r>
              <a:rPr lang="en-US" altLang="ko-KR" sz="3200" dirty="0"/>
              <a:t>2. </a:t>
            </a:r>
            <a:r>
              <a:rPr lang="ko-KR" altLang="en-US" sz="3200" dirty="0"/>
              <a:t>어디세요</a:t>
            </a:r>
            <a:r>
              <a:rPr lang="en-US" altLang="ko-KR" sz="3200" dirty="0"/>
              <a:t>? (</a:t>
            </a:r>
            <a:r>
              <a:rPr lang="en-US" altLang="ko-KR" sz="3200" dirty="0" err="1"/>
              <a:t>Eo</a:t>
            </a:r>
            <a:r>
              <a:rPr lang="en-US" altLang="ko-KR" sz="3200" dirty="0"/>
              <a:t> di se </a:t>
            </a:r>
            <a:r>
              <a:rPr lang="en-US" altLang="ko-KR" sz="3200" dirty="0" err="1"/>
              <a:t>yo</a:t>
            </a:r>
            <a:r>
              <a:rPr lang="en-US" altLang="ko-KR" sz="3200" dirty="0"/>
              <a:t>?)</a:t>
            </a:r>
          </a:p>
          <a:p>
            <a:r>
              <a:rPr lang="en-US" altLang="ko-KR" sz="3200" dirty="0"/>
              <a:t>Dove e’? (</a:t>
            </a:r>
            <a:r>
              <a:rPr lang="ko-KR" altLang="en-US" sz="3200" dirty="0"/>
              <a:t>존댓말</a:t>
            </a:r>
            <a:r>
              <a:rPr lang="en-US" altLang="ko-KR" sz="3200" dirty="0"/>
              <a:t>, Rispetto, </a:t>
            </a:r>
            <a:r>
              <a:rPr lang="en-US" altLang="ko-KR" sz="3200" dirty="0" err="1"/>
              <a:t>formale</a:t>
            </a:r>
            <a:r>
              <a:rPr lang="en-US" altLang="ko-KR" sz="3200" dirty="0"/>
              <a:t>)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4335235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57D2C-E758-78BB-9DCE-8D507AB2B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A949615-93BE-5EF1-ECC2-F29CD3056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11EDEEE0-8593-AD20-59FF-B51B6735C0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2444877"/>
          </a:xfrm>
        </p:spPr>
        <p:txBody>
          <a:bodyPr>
            <a:normAutofit/>
          </a:bodyPr>
          <a:lstStyle/>
          <a:p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Dove / </a:t>
            </a:r>
            <a:r>
              <a:rPr lang="ko-KR" altLang="en-US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어디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91E2AA-7704-FD54-4B49-9216C60972BF}"/>
              </a:ext>
            </a:extLst>
          </p:cNvPr>
          <p:cNvSpPr txBox="1"/>
          <p:nvPr/>
        </p:nvSpPr>
        <p:spPr>
          <a:xfrm>
            <a:off x="1792224" y="2333685"/>
            <a:ext cx="9046464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Dove in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coreano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e’ </a:t>
            </a:r>
            <a:r>
              <a:rPr lang="ko-KR" altLang="en-US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어디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.</a:t>
            </a:r>
          </a:p>
          <a:p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Es: </a:t>
            </a:r>
          </a:p>
          <a:p>
            <a:r>
              <a:rPr lang="en-US" altLang="ko-KR" sz="3200" dirty="0"/>
              <a:t>3. </a:t>
            </a:r>
            <a:r>
              <a:rPr lang="ko-KR" altLang="en-US" sz="3200" dirty="0" err="1"/>
              <a:t>어디십니까</a:t>
            </a:r>
            <a:r>
              <a:rPr lang="en-US" altLang="ko-KR" sz="3200" dirty="0"/>
              <a:t>? (</a:t>
            </a:r>
            <a:r>
              <a:rPr lang="en-US" altLang="ko-KR" sz="3200" dirty="0" err="1"/>
              <a:t>Eo</a:t>
            </a:r>
            <a:r>
              <a:rPr lang="en-US" altLang="ko-KR" sz="3200" dirty="0"/>
              <a:t> di sip </a:t>
            </a:r>
            <a:r>
              <a:rPr lang="en-US" altLang="ko-KR" sz="3200" dirty="0" err="1"/>
              <a:t>ni</a:t>
            </a:r>
            <a:r>
              <a:rPr lang="en-US" altLang="ko-KR" sz="3200" dirty="0"/>
              <a:t> </a:t>
            </a:r>
            <a:r>
              <a:rPr lang="en-US" altLang="ko-KR" sz="3200" dirty="0" err="1"/>
              <a:t>cca</a:t>
            </a:r>
            <a:r>
              <a:rPr lang="en-US" altLang="ko-KR" sz="3200" dirty="0"/>
              <a:t>?)</a:t>
            </a:r>
          </a:p>
          <a:p>
            <a:r>
              <a:rPr lang="en-US" altLang="ko-KR" sz="3200" dirty="0"/>
              <a:t>Dove e’? (forma di </a:t>
            </a:r>
            <a:r>
              <a:rPr lang="en-US" altLang="ko-KR" sz="3200" dirty="0" err="1"/>
              <a:t>cortesia</a:t>
            </a:r>
            <a:r>
              <a:rPr lang="en-US" altLang="ko-KR" sz="3200" dirty="0"/>
              <a:t> </a:t>
            </a:r>
            <a:r>
              <a:rPr lang="en-US" altLang="ko-KR" sz="3200" dirty="0" err="1"/>
              <a:t>formale</a:t>
            </a:r>
            <a:r>
              <a:rPr lang="en-US" altLang="ko-KR" sz="3200" dirty="0"/>
              <a:t>)</a:t>
            </a:r>
          </a:p>
          <a:p>
            <a:endParaRPr lang="en-US" altLang="ko-KR" sz="3200" dirty="0"/>
          </a:p>
          <a:p>
            <a:r>
              <a:rPr lang="en-US" altLang="ko-KR" sz="3200" dirty="0"/>
              <a:t>4. </a:t>
            </a:r>
            <a:r>
              <a:rPr lang="ko-KR" altLang="en-US" sz="3200" dirty="0"/>
              <a:t>어디들</a:t>
            </a:r>
            <a:r>
              <a:rPr lang="en-US" altLang="ko-KR" sz="3200" dirty="0"/>
              <a:t>? (</a:t>
            </a:r>
            <a:r>
              <a:rPr lang="en-US" altLang="ko-KR" sz="3200" dirty="0" err="1"/>
              <a:t>Eo</a:t>
            </a:r>
            <a:r>
              <a:rPr lang="en-US" altLang="ko-KR" sz="3200" dirty="0"/>
              <a:t> di </a:t>
            </a:r>
            <a:r>
              <a:rPr lang="en-US" altLang="ko-KR" sz="3200" dirty="0" err="1"/>
              <a:t>dul</a:t>
            </a:r>
            <a:r>
              <a:rPr lang="en-US" altLang="ko-KR" sz="3200" dirty="0"/>
              <a:t>?)</a:t>
            </a:r>
          </a:p>
          <a:p>
            <a:r>
              <a:rPr lang="en-US" altLang="ko-KR" sz="3200" dirty="0"/>
              <a:t>Dove </a:t>
            </a:r>
            <a:r>
              <a:rPr lang="en-US" altLang="ko-KR" sz="3200" dirty="0" err="1"/>
              <a:t>siete</a:t>
            </a:r>
            <a:r>
              <a:rPr lang="en-US" altLang="ko-KR" sz="3200" dirty="0"/>
              <a:t>? (Tra amici)</a:t>
            </a:r>
          </a:p>
          <a:p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0111393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46036-53A3-959D-CE97-3B9918244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EAD3A2A-7C6B-D874-E009-65E74F440D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4F7F1EC-FCB5-6126-4CB8-9A5714FC20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2444877"/>
          </a:xfrm>
        </p:spPr>
        <p:txBody>
          <a:bodyPr>
            <a:normAutofit/>
          </a:bodyPr>
          <a:lstStyle/>
          <a:p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Dove / </a:t>
            </a:r>
            <a:r>
              <a:rPr lang="ko-KR" altLang="en-US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어디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BD1C7E-552C-7858-CF80-F64EC9039E7F}"/>
              </a:ext>
            </a:extLst>
          </p:cNvPr>
          <p:cNvSpPr txBox="1"/>
          <p:nvPr/>
        </p:nvSpPr>
        <p:spPr>
          <a:xfrm>
            <a:off x="1792224" y="2333685"/>
            <a:ext cx="90464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Dove in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coreano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e’ </a:t>
            </a:r>
            <a:r>
              <a:rPr lang="ko-KR" altLang="en-US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어디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.</a:t>
            </a:r>
          </a:p>
          <a:p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Es: </a:t>
            </a:r>
          </a:p>
          <a:p>
            <a:r>
              <a:rPr lang="en-US" altLang="ko-KR" sz="3200" dirty="0"/>
              <a:t>5. </a:t>
            </a:r>
            <a:r>
              <a:rPr lang="ko-KR" altLang="en-US" sz="3200" dirty="0" err="1"/>
              <a:t>어디냐</a:t>
            </a:r>
            <a:r>
              <a:rPr lang="en-US" altLang="ko-KR" sz="3200" dirty="0"/>
              <a:t>? (</a:t>
            </a:r>
            <a:r>
              <a:rPr lang="en-US" altLang="ko-KR" sz="3200" dirty="0" err="1"/>
              <a:t>Eo</a:t>
            </a:r>
            <a:r>
              <a:rPr lang="en-US" altLang="ko-KR" sz="3200" dirty="0"/>
              <a:t> di </a:t>
            </a:r>
            <a:r>
              <a:rPr lang="en-US" altLang="ko-KR" sz="3200" dirty="0" err="1"/>
              <a:t>nia</a:t>
            </a:r>
            <a:r>
              <a:rPr lang="en-US" altLang="ko-KR" sz="3200" dirty="0"/>
              <a:t>?)</a:t>
            </a:r>
          </a:p>
          <a:p>
            <a:r>
              <a:rPr lang="en-US" altLang="ko-KR" sz="3200" dirty="0"/>
              <a:t>dove sei? (Tra amici </a:t>
            </a:r>
            <a:r>
              <a:rPr lang="en-US" altLang="ko-KR" sz="3200" dirty="0" err="1"/>
              <a:t>vicini</a:t>
            </a:r>
            <a:r>
              <a:rPr lang="en-US" altLang="ko-KR" sz="3200" dirty="0"/>
              <a:t>)</a:t>
            </a:r>
          </a:p>
          <a:p>
            <a:endParaRPr lang="en-US" altLang="ko-KR" sz="3200" dirty="0"/>
          </a:p>
          <a:p>
            <a:r>
              <a:rPr lang="en-US" altLang="ko-KR" sz="3200" dirty="0"/>
              <a:t>6. </a:t>
            </a:r>
            <a:r>
              <a:rPr lang="ko-KR" altLang="en-US" sz="3200" dirty="0"/>
              <a:t>어디로 </a:t>
            </a:r>
            <a:r>
              <a:rPr lang="en-US" altLang="ko-KR" sz="3200" dirty="0"/>
              <a:t>(</a:t>
            </a:r>
            <a:r>
              <a:rPr lang="en-US" altLang="ko-KR" sz="3200" dirty="0" err="1"/>
              <a:t>Eo</a:t>
            </a:r>
            <a:r>
              <a:rPr lang="en-US" altLang="ko-KR" sz="3200" dirty="0"/>
              <a:t> di </a:t>
            </a:r>
            <a:r>
              <a:rPr lang="en-US" altLang="ko-KR" sz="3200" dirty="0" err="1"/>
              <a:t>ro</a:t>
            </a:r>
            <a:r>
              <a:rPr lang="en-US" altLang="ko-KR" sz="3200" dirty="0"/>
              <a:t>)</a:t>
            </a:r>
          </a:p>
          <a:p>
            <a:r>
              <a:rPr lang="en-US" altLang="ko-KR" sz="3200" dirty="0"/>
              <a:t>A dove (un </a:t>
            </a:r>
            <a:r>
              <a:rPr lang="en-US" altLang="ko-KR" sz="3200" dirty="0" err="1"/>
              <a:t>luogo</a:t>
            </a:r>
            <a:r>
              <a:rPr lang="en-US" altLang="ko-KR" sz="3200" dirty="0"/>
              <a:t>)</a:t>
            </a:r>
          </a:p>
          <a:p>
            <a:endParaRPr lang="en-US" altLang="ko-KR" sz="3200" dirty="0"/>
          </a:p>
          <a:p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16523298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E738D-D0C8-4984-D20C-06BEC135C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00D811C-1359-ABF9-8231-680C68C4CD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C836877F-F00E-5A1D-F694-F11484FEF5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2444877"/>
          </a:xfrm>
        </p:spPr>
        <p:txBody>
          <a:bodyPr>
            <a:normAutofit/>
          </a:bodyPr>
          <a:lstStyle/>
          <a:p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Dove / </a:t>
            </a:r>
            <a:r>
              <a:rPr lang="ko-KR" altLang="en-US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어디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BFC3D3-8655-3C3F-F79D-D7FEE5E17401}"/>
              </a:ext>
            </a:extLst>
          </p:cNvPr>
          <p:cNvSpPr txBox="1"/>
          <p:nvPr/>
        </p:nvSpPr>
        <p:spPr>
          <a:xfrm>
            <a:off x="1523999" y="2333685"/>
            <a:ext cx="931468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dirty="0"/>
              <a:t>1. CHIAMATA / </a:t>
            </a:r>
            <a:r>
              <a:rPr lang="ko-KR" altLang="en-US" sz="3200" dirty="0"/>
              <a:t>전화할 때</a:t>
            </a:r>
            <a:endParaRPr lang="en-US" altLang="ko-KR" sz="3200" dirty="0"/>
          </a:p>
          <a:p>
            <a:r>
              <a:rPr lang="en-US" altLang="ko-KR" sz="3200" dirty="0"/>
              <a:t>-</a:t>
            </a:r>
            <a:r>
              <a:rPr lang="ko-KR" altLang="en-US" sz="3200" dirty="0"/>
              <a:t>어디세요</a:t>
            </a:r>
            <a:r>
              <a:rPr lang="en-US" altLang="ko-KR" sz="3200" dirty="0"/>
              <a:t>? / </a:t>
            </a:r>
            <a:r>
              <a:rPr lang="ko-KR" altLang="en-US" sz="3200" dirty="0"/>
              <a:t>어디야</a:t>
            </a:r>
            <a:r>
              <a:rPr lang="en-US" altLang="ko-KR" sz="3200" dirty="0"/>
              <a:t>? </a:t>
            </a:r>
          </a:p>
          <a:p>
            <a:endParaRPr lang="en-US" altLang="ko-KR" sz="3200" dirty="0"/>
          </a:p>
          <a:p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95844854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8785D-91BC-B264-1157-B82B9F2E0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921EB6F9-2D8A-780C-7A05-EEED365F8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F793839-B021-4116-3007-66EA7C6E41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2444877"/>
          </a:xfrm>
        </p:spPr>
        <p:txBody>
          <a:bodyPr>
            <a:normAutofit/>
          </a:bodyPr>
          <a:lstStyle/>
          <a:p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Dove / </a:t>
            </a:r>
            <a:r>
              <a:rPr lang="ko-KR" altLang="en-US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어디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5F6194-4590-50F5-1B98-7A41A1E21473}"/>
              </a:ext>
            </a:extLst>
          </p:cNvPr>
          <p:cNvSpPr txBox="1"/>
          <p:nvPr/>
        </p:nvSpPr>
        <p:spPr>
          <a:xfrm>
            <a:off x="1523999" y="2333685"/>
            <a:ext cx="931468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dirty="0"/>
              <a:t>2. PER CERCARE QUALCOSA / </a:t>
            </a:r>
            <a:r>
              <a:rPr lang="ko-KR" altLang="en-US" sz="3200" dirty="0"/>
              <a:t>찾을 때 </a:t>
            </a:r>
            <a:r>
              <a:rPr lang="en-US" altLang="ko-KR" sz="3200" dirty="0"/>
              <a:t>(</a:t>
            </a:r>
            <a:r>
              <a:rPr lang="en-US" altLang="ko-KR" sz="3200" dirty="0" err="1"/>
              <a:t>cia</a:t>
            </a:r>
            <a:r>
              <a:rPr lang="en-US" altLang="ko-KR" sz="3200" dirty="0"/>
              <a:t> </a:t>
            </a:r>
            <a:r>
              <a:rPr lang="en-US" altLang="ko-KR" sz="3200" dirty="0" err="1"/>
              <a:t>giul</a:t>
            </a:r>
            <a:r>
              <a:rPr lang="en-US" altLang="ko-KR" sz="3200" dirty="0"/>
              <a:t> </a:t>
            </a:r>
            <a:r>
              <a:rPr lang="en-US" altLang="ko-KR" sz="3200" dirty="0" err="1"/>
              <a:t>te</a:t>
            </a:r>
            <a:r>
              <a:rPr lang="en-US" altLang="ko-KR" sz="3200" dirty="0"/>
              <a:t>)</a:t>
            </a:r>
          </a:p>
          <a:p>
            <a:r>
              <a:rPr lang="en-US" altLang="ko-KR" sz="3200" dirty="0"/>
              <a:t>-</a:t>
            </a:r>
            <a:r>
              <a:rPr lang="ko-KR" altLang="en-US" sz="3200" dirty="0"/>
              <a:t>어디에 있어요</a:t>
            </a:r>
            <a:r>
              <a:rPr lang="en-US" altLang="ko-KR" sz="3200" dirty="0"/>
              <a:t>? </a:t>
            </a:r>
            <a:r>
              <a:rPr lang="en-US" altLang="ko-KR" sz="3200" dirty="0" err="1"/>
              <a:t>Eodie</a:t>
            </a:r>
            <a:r>
              <a:rPr lang="en-US" altLang="ko-KR" sz="3200" dirty="0"/>
              <a:t> I </a:t>
            </a:r>
            <a:r>
              <a:rPr lang="en-US" altLang="ko-KR" sz="3200" dirty="0" err="1"/>
              <a:t>sseo</a:t>
            </a:r>
            <a:r>
              <a:rPr lang="en-US" altLang="ko-KR" sz="3200" dirty="0"/>
              <a:t> </a:t>
            </a:r>
            <a:r>
              <a:rPr lang="en-US" altLang="ko-KR" sz="3200" dirty="0" err="1"/>
              <a:t>yo</a:t>
            </a:r>
            <a:endParaRPr lang="en-US" altLang="ko-KR" sz="3200" dirty="0"/>
          </a:p>
          <a:p>
            <a:r>
              <a:rPr lang="en-US" altLang="ko-KR" sz="3200" dirty="0"/>
              <a:t>-</a:t>
            </a:r>
            <a:r>
              <a:rPr lang="ko-KR" altLang="en-US" sz="3200" dirty="0"/>
              <a:t>어디서 찾았어요</a:t>
            </a:r>
            <a:r>
              <a:rPr lang="en-US" altLang="ko-KR" sz="3200" dirty="0"/>
              <a:t>? </a:t>
            </a:r>
            <a:r>
              <a:rPr lang="en-US" altLang="ko-KR" sz="3200" dirty="0" err="1"/>
              <a:t>Eodiseo</a:t>
            </a:r>
            <a:r>
              <a:rPr lang="en-US" altLang="ko-KR" sz="3200" dirty="0"/>
              <a:t> </a:t>
            </a:r>
            <a:r>
              <a:rPr lang="en-US" altLang="ko-KR" sz="3200" dirty="0" err="1"/>
              <a:t>ciagiasseoyo</a:t>
            </a:r>
            <a:endParaRPr lang="en-US" altLang="ko-KR" sz="3200" dirty="0"/>
          </a:p>
          <a:p>
            <a:r>
              <a:rPr lang="en-US" altLang="ko-KR" sz="3200" dirty="0"/>
              <a:t>-</a:t>
            </a:r>
            <a:r>
              <a:rPr lang="ko-KR" altLang="en-US" sz="3200" dirty="0"/>
              <a:t>이거 어디 있어요</a:t>
            </a:r>
            <a:r>
              <a:rPr lang="en-US" altLang="ko-KR" sz="3200" dirty="0"/>
              <a:t>? Igo </a:t>
            </a:r>
            <a:r>
              <a:rPr lang="en-US" altLang="ko-KR" sz="3200" dirty="0" err="1"/>
              <a:t>Eodi</a:t>
            </a:r>
            <a:r>
              <a:rPr lang="en-US" altLang="ko-KR" sz="3200" dirty="0"/>
              <a:t> </a:t>
            </a:r>
            <a:r>
              <a:rPr lang="en-US" altLang="ko-KR" sz="3200" dirty="0" err="1"/>
              <a:t>isseoyo</a:t>
            </a:r>
            <a:endParaRPr lang="en-US" altLang="ko-KR" sz="3200" dirty="0"/>
          </a:p>
          <a:p>
            <a:r>
              <a:rPr lang="en-US" altLang="ko-KR" sz="3200" dirty="0"/>
              <a:t>-</a:t>
            </a:r>
            <a:r>
              <a:rPr lang="ko-KR" altLang="en-US" sz="3200" dirty="0"/>
              <a:t>어디 가요</a:t>
            </a:r>
            <a:r>
              <a:rPr lang="en-US" altLang="ko-KR" sz="3200" dirty="0"/>
              <a:t>? </a:t>
            </a:r>
            <a:r>
              <a:rPr lang="en-US" altLang="ko-KR" sz="3200" dirty="0" err="1"/>
              <a:t>Eodi</a:t>
            </a:r>
            <a:r>
              <a:rPr lang="en-US" altLang="ko-KR" sz="3200" dirty="0"/>
              <a:t> </a:t>
            </a:r>
            <a:r>
              <a:rPr lang="en-US" altLang="ko-KR" sz="3200" dirty="0" err="1"/>
              <a:t>gayo</a:t>
            </a:r>
            <a:endParaRPr lang="en-US" altLang="ko-KR" sz="3200" dirty="0"/>
          </a:p>
          <a:p>
            <a:r>
              <a:rPr lang="en-US" altLang="ko-KR" sz="3200" dirty="0"/>
              <a:t>-</a:t>
            </a:r>
            <a:r>
              <a:rPr lang="ko-KR" altLang="en-US" sz="3200" dirty="0"/>
              <a:t>어디로 가고 싶어요</a:t>
            </a:r>
            <a:r>
              <a:rPr lang="en-US" altLang="ko-KR" sz="3200" dirty="0"/>
              <a:t>? </a:t>
            </a:r>
            <a:r>
              <a:rPr lang="en-US" altLang="ko-KR" sz="3200" dirty="0" err="1"/>
              <a:t>Ediro</a:t>
            </a:r>
            <a:r>
              <a:rPr lang="en-US" altLang="ko-KR" sz="3200" dirty="0"/>
              <a:t> </a:t>
            </a:r>
            <a:r>
              <a:rPr lang="en-US" altLang="ko-KR" sz="3200" dirty="0" err="1"/>
              <a:t>gago</a:t>
            </a:r>
            <a:r>
              <a:rPr lang="en-US" altLang="ko-KR" sz="3200" dirty="0"/>
              <a:t> </a:t>
            </a:r>
            <a:r>
              <a:rPr lang="en-US" altLang="ko-KR" sz="3200" dirty="0" err="1"/>
              <a:t>sipoyo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20982358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FFC35-3A31-2D0A-5A57-3EB89C1D0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11B3F9F-97AA-B29D-5C89-E4BEF94A75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403F9F35-D2A4-EE22-E888-6E4B2F0548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2444877"/>
          </a:xfrm>
        </p:spPr>
        <p:txBody>
          <a:bodyPr>
            <a:normAutofit/>
          </a:bodyPr>
          <a:lstStyle/>
          <a:p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Dove / </a:t>
            </a:r>
            <a:r>
              <a:rPr lang="ko-KR" altLang="en-US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어디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75B3DD-7AC7-9283-230D-A06F7D376A41}"/>
              </a:ext>
            </a:extLst>
          </p:cNvPr>
          <p:cNvSpPr txBox="1"/>
          <p:nvPr/>
        </p:nvSpPr>
        <p:spPr>
          <a:xfrm>
            <a:off x="1523999" y="2333685"/>
            <a:ext cx="782495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dirty="0"/>
              <a:t>"Le </a:t>
            </a:r>
            <a:r>
              <a:rPr lang="en-US" altLang="ko-KR" sz="3200" dirty="0" err="1"/>
              <a:t>frasi</a:t>
            </a:r>
            <a:r>
              <a:rPr lang="en-US" altLang="ko-KR" sz="3200" dirty="0"/>
              <a:t> </a:t>
            </a:r>
            <a:r>
              <a:rPr lang="en-US" altLang="ko-KR" sz="3200" dirty="0" err="1"/>
              <a:t>comuni</a:t>
            </a:r>
            <a:r>
              <a:rPr lang="en-US" altLang="ko-KR" sz="3200" dirty="0"/>
              <a:t> </a:t>
            </a:r>
            <a:r>
              <a:rPr lang="en-US" altLang="ko-KR" sz="3200" dirty="0" err="1"/>
              <a:t>nei</a:t>
            </a:r>
            <a:r>
              <a:rPr lang="en-US" altLang="ko-KR" sz="3200" dirty="0"/>
              <a:t> drama </a:t>
            </a:r>
            <a:r>
              <a:rPr lang="en-US" altLang="ko-KR" sz="3200" dirty="0" err="1"/>
              <a:t>coreani</a:t>
            </a:r>
            <a:r>
              <a:rPr lang="en-US" altLang="ko-KR" sz="3200" dirty="0"/>
              <a:t>« </a:t>
            </a:r>
          </a:p>
          <a:p>
            <a:r>
              <a:rPr lang="en-US" altLang="ko-KR" sz="3200" dirty="0"/>
              <a:t>A) </a:t>
            </a:r>
            <a:r>
              <a:rPr lang="ko-KR" altLang="en-US" sz="3200" b="1" dirty="0"/>
              <a:t>어디야</a:t>
            </a:r>
            <a:r>
              <a:rPr lang="en-US" altLang="ko-KR" sz="3200" dirty="0"/>
              <a:t>? </a:t>
            </a:r>
            <a:r>
              <a:rPr lang="en-US" altLang="ko-KR" sz="3200" dirty="0" err="1"/>
              <a:t>Eodiya</a:t>
            </a:r>
            <a:r>
              <a:rPr lang="en-US" altLang="ko-KR" sz="3200" dirty="0"/>
              <a:t>?</a:t>
            </a:r>
          </a:p>
          <a:p>
            <a:r>
              <a:rPr lang="en-US" altLang="ko-KR" sz="3200" dirty="0"/>
              <a:t>B) </a:t>
            </a:r>
            <a:r>
              <a:rPr lang="ko-KR" altLang="en-US" sz="3200" dirty="0"/>
              <a:t>너는 </a:t>
            </a:r>
            <a:r>
              <a:rPr lang="ko-KR" altLang="en-US" sz="3200" b="1" dirty="0"/>
              <a:t>어디 있어</a:t>
            </a:r>
            <a:r>
              <a:rPr lang="en-US" altLang="ko-KR" sz="3200" dirty="0"/>
              <a:t>? Nonun </a:t>
            </a:r>
            <a:r>
              <a:rPr lang="en-US" altLang="ko-KR" sz="3200" dirty="0" err="1"/>
              <a:t>Eodi</a:t>
            </a:r>
            <a:r>
              <a:rPr lang="en-US" altLang="ko-KR" sz="3200" dirty="0"/>
              <a:t> </a:t>
            </a:r>
            <a:r>
              <a:rPr lang="en-US" altLang="ko-KR" sz="3200" dirty="0" err="1"/>
              <a:t>isseo</a:t>
            </a:r>
            <a:r>
              <a:rPr lang="en-US" altLang="ko-KR" sz="3200" dirty="0"/>
              <a:t>?</a:t>
            </a:r>
          </a:p>
          <a:p>
            <a:r>
              <a:rPr lang="en-US" altLang="ko-KR" sz="3200" dirty="0"/>
              <a:t>A) </a:t>
            </a:r>
            <a:r>
              <a:rPr lang="ko-KR" altLang="en-US" sz="3200" b="1" dirty="0" err="1"/>
              <a:t>어디냐고</a:t>
            </a:r>
            <a:r>
              <a:rPr lang="ko-KR" altLang="en-US" sz="3200" dirty="0"/>
              <a:t> </a:t>
            </a:r>
            <a:r>
              <a:rPr lang="en-US" altLang="ko-KR" sz="3200" dirty="0" err="1"/>
              <a:t>Eodignago</a:t>
            </a:r>
            <a:r>
              <a:rPr lang="en-US" altLang="ko-KR" sz="3200" dirty="0"/>
              <a:t> (</a:t>
            </a:r>
            <a:r>
              <a:rPr lang="en-US" altLang="ko-KR" sz="3200" dirty="0" err="1"/>
              <a:t>specifica</a:t>
            </a:r>
            <a:r>
              <a:rPr lang="en-US" altLang="ko-KR" sz="3200" dirty="0"/>
              <a:t>)</a:t>
            </a:r>
          </a:p>
          <a:p>
            <a:r>
              <a:rPr lang="en-US" altLang="ko-KR" sz="3200" dirty="0"/>
              <a:t>B) </a:t>
            </a:r>
            <a:r>
              <a:rPr lang="ko-KR" altLang="en-US" sz="3200" dirty="0" err="1"/>
              <a:t>집앞이야</a:t>
            </a:r>
            <a:r>
              <a:rPr lang="en-US" altLang="ko-KR" sz="3200" dirty="0"/>
              <a:t>. Gi </a:t>
            </a:r>
            <a:r>
              <a:rPr lang="en-US" altLang="ko-KR" sz="3200" dirty="0" err="1"/>
              <a:t>apiya</a:t>
            </a:r>
            <a:r>
              <a:rPr lang="en-US" altLang="ko-KR" sz="3200" dirty="0"/>
              <a:t> </a:t>
            </a:r>
            <a:endParaRPr lang="ko-KR" altLang="en-US" sz="3200" dirty="0"/>
          </a:p>
        </p:txBody>
      </p:sp>
      <p:pic>
        <p:nvPicPr>
          <p:cNvPr id="6" name="그림 5" descr="사람, 의류, 인간의 얼굴, 전화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7879B8C-2249-13D8-63D8-5FEE8369D4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917" y="-319464"/>
            <a:ext cx="5849007" cy="255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7974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A9316-B8C3-9011-A1C8-FECC525E0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1D956AF-6B6D-BC93-4C29-93FC5D7308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A56F613-084E-B233-A5ED-51783C6103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2444877"/>
          </a:xfrm>
        </p:spPr>
        <p:txBody>
          <a:bodyPr>
            <a:normAutofit/>
          </a:bodyPr>
          <a:lstStyle/>
          <a:p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Dove / </a:t>
            </a:r>
            <a:r>
              <a:rPr lang="ko-KR" altLang="en-US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어디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2CA073-E4DF-5307-CCCC-B228EDA35B26}"/>
              </a:ext>
            </a:extLst>
          </p:cNvPr>
          <p:cNvSpPr txBox="1"/>
          <p:nvPr/>
        </p:nvSpPr>
        <p:spPr>
          <a:xfrm>
            <a:off x="1523999" y="2333685"/>
            <a:ext cx="9144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dirty="0"/>
              <a:t>A) </a:t>
            </a:r>
            <a:r>
              <a:rPr lang="ko-KR" altLang="en-US" sz="3200" dirty="0"/>
              <a:t>엄마 내 양말 </a:t>
            </a:r>
            <a:r>
              <a:rPr lang="ko-KR" altLang="en-US" sz="3200" b="1" dirty="0"/>
              <a:t>어디에 </a:t>
            </a:r>
            <a:r>
              <a:rPr lang="ko-KR" altLang="en-US" sz="3200" dirty="0"/>
              <a:t>있어</a:t>
            </a:r>
            <a:r>
              <a:rPr lang="en-US" altLang="ko-KR" sz="3200" dirty="0"/>
              <a:t>? </a:t>
            </a:r>
            <a:r>
              <a:rPr lang="en-US" altLang="ko-KR" sz="3200" dirty="0" err="1"/>
              <a:t>Eomma</a:t>
            </a:r>
            <a:r>
              <a:rPr lang="en-US" altLang="ko-KR" sz="3200" dirty="0"/>
              <a:t> ne </a:t>
            </a:r>
            <a:r>
              <a:rPr lang="en-US" altLang="ko-KR" sz="3200" dirty="0" err="1"/>
              <a:t>yangmal</a:t>
            </a:r>
            <a:r>
              <a:rPr lang="en-US" altLang="ko-KR" sz="3200" dirty="0"/>
              <a:t> </a:t>
            </a:r>
            <a:r>
              <a:rPr lang="en-US" altLang="ko-KR" sz="3200" dirty="0" err="1"/>
              <a:t>Eodie</a:t>
            </a:r>
            <a:r>
              <a:rPr lang="en-US" altLang="ko-KR" sz="3200" dirty="0"/>
              <a:t> </a:t>
            </a:r>
            <a:r>
              <a:rPr lang="en-US" altLang="ko-KR" sz="3200" dirty="0" err="1"/>
              <a:t>isseo</a:t>
            </a:r>
            <a:r>
              <a:rPr lang="en-US" altLang="ko-KR" sz="3200" dirty="0"/>
              <a:t>?</a:t>
            </a:r>
          </a:p>
          <a:p>
            <a:r>
              <a:rPr lang="en-US" altLang="ko-KR" sz="3200" dirty="0"/>
              <a:t>B)</a:t>
            </a:r>
            <a:r>
              <a:rPr lang="ko-KR" altLang="en-US" sz="3200" dirty="0"/>
              <a:t>잘 찾아봐</a:t>
            </a:r>
            <a:r>
              <a:rPr lang="en-US" altLang="ko-KR" sz="3200" dirty="0"/>
              <a:t>. </a:t>
            </a:r>
            <a:r>
              <a:rPr lang="ko-KR" altLang="en-US" sz="3200" dirty="0"/>
              <a:t>거기 서랍에 있어</a:t>
            </a:r>
            <a:r>
              <a:rPr lang="en-US" altLang="ko-KR" sz="3200" dirty="0"/>
              <a:t>. </a:t>
            </a:r>
            <a:r>
              <a:rPr lang="en-US" altLang="ko-KR" sz="3200" dirty="0" err="1"/>
              <a:t>Gial</a:t>
            </a:r>
            <a:r>
              <a:rPr lang="en-US" altLang="ko-KR" sz="3200" dirty="0"/>
              <a:t> </a:t>
            </a:r>
            <a:r>
              <a:rPr lang="en-US" altLang="ko-KR" sz="3200" dirty="0" err="1"/>
              <a:t>ciagia</a:t>
            </a:r>
            <a:r>
              <a:rPr lang="en-US" altLang="ko-KR" sz="3200" dirty="0"/>
              <a:t> boa</a:t>
            </a:r>
          </a:p>
          <a:p>
            <a:r>
              <a:rPr lang="en-US" altLang="ko-KR" sz="3200" dirty="0"/>
              <a:t>Keoki </a:t>
            </a:r>
            <a:r>
              <a:rPr lang="en-US" altLang="ko-KR" sz="3200" dirty="0" err="1"/>
              <a:t>seorab</a:t>
            </a:r>
            <a:r>
              <a:rPr lang="en-US" altLang="ko-KR" sz="3200" dirty="0"/>
              <a:t> e </a:t>
            </a:r>
            <a:r>
              <a:rPr lang="en-US" altLang="ko-KR" sz="3200" dirty="0" err="1"/>
              <a:t>isseo</a:t>
            </a:r>
            <a:endParaRPr lang="en-US" altLang="ko-KR" sz="3200" dirty="0"/>
          </a:p>
          <a:p>
            <a:r>
              <a:rPr lang="en-US" altLang="ko-KR" sz="3200" dirty="0"/>
              <a:t>A) </a:t>
            </a:r>
            <a:r>
              <a:rPr lang="ko-KR" altLang="en-US" sz="3200" dirty="0"/>
              <a:t>찾았다</a:t>
            </a:r>
            <a:r>
              <a:rPr lang="en-US" altLang="ko-KR" sz="3200" dirty="0"/>
              <a:t>. </a:t>
            </a:r>
            <a:r>
              <a:rPr lang="ko-KR" altLang="en-US" sz="3200" dirty="0"/>
              <a:t>고마워</a:t>
            </a:r>
            <a:r>
              <a:rPr lang="en-US" altLang="ko-KR" sz="3200" dirty="0"/>
              <a:t>. </a:t>
            </a:r>
            <a:r>
              <a:rPr lang="en-US" altLang="ko-KR" sz="3200" dirty="0" err="1"/>
              <a:t>Ciagiatta</a:t>
            </a:r>
            <a:r>
              <a:rPr lang="en-US" altLang="ko-KR" sz="3200" dirty="0"/>
              <a:t> </a:t>
            </a:r>
            <a:r>
              <a:rPr lang="en-US" altLang="ko-KR" sz="3200" dirty="0" err="1"/>
              <a:t>Gomawo</a:t>
            </a:r>
            <a:endParaRPr lang="en-US" altLang="ko-KR" sz="3200" dirty="0"/>
          </a:p>
          <a:p>
            <a:endParaRPr lang="en-US" altLang="ko-KR" sz="3200" dirty="0"/>
          </a:p>
          <a:p>
            <a:r>
              <a:rPr lang="ko-KR" altLang="en-US" sz="2400" dirty="0"/>
              <a:t>양말</a:t>
            </a:r>
            <a:r>
              <a:rPr lang="en-US" altLang="ko-KR" sz="2400" dirty="0"/>
              <a:t> CALZINI, </a:t>
            </a:r>
            <a:r>
              <a:rPr lang="ko-KR" altLang="en-US" sz="2400" dirty="0"/>
              <a:t>찾다</a:t>
            </a:r>
            <a:r>
              <a:rPr lang="en-US" altLang="ko-KR" sz="2400" dirty="0"/>
              <a:t> </a:t>
            </a:r>
            <a:r>
              <a:rPr lang="en-US" altLang="ko-KR" sz="2400" dirty="0" err="1"/>
              <a:t>Trovare</a:t>
            </a:r>
            <a:r>
              <a:rPr lang="en-US" altLang="ko-KR" sz="2400" dirty="0"/>
              <a:t>, </a:t>
            </a:r>
            <a:r>
              <a:rPr lang="ko-KR" altLang="en-US" sz="2400" dirty="0"/>
              <a:t>서랍 </a:t>
            </a:r>
            <a:r>
              <a:rPr lang="en-US" altLang="ko-KR" sz="2400" dirty="0"/>
              <a:t>ARMADIO </a:t>
            </a:r>
            <a:r>
              <a:rPr lang="ko-KR" altLang="en-US" sz="2400" dirty="0"/>
              <a:t>있다</a:t>
            </a:r>
            <a:r>
              <a:rPr lang="en-US" altLang="ko-KR" sz="2400" dirty="0"/>
              <a:t>/</a:t>
            </a:r>
            <a:r>
              <a:rPr lang="ko-KR" altLang="en-US" sz="2400" dirty="0"/>
              <a:t>있어</a:t>
            </a:r>
            <a:r>
              <a:rPr lang="en-US" altLang="ko-KR" sz="2400" dirty="0"/>
              <a:t>(ITTA/ISSO) C’E </a:t>
            </a:r>
            <a:endParaRPr lang="ko-KR" altLang="en-US" sz="2400" dirty="0"/>
          </a:p>
        </p:txBody>
      </p:sp>
      <p:pic>
        <p:nvPicPr>
          <p:cNvPr id="6" name="그림 5" descr="사람, 의류, 실내, 인간의 얼굴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BC1A02C-0B95-5CB0-BEF3-E1E372CF67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333" y="-335661"/>
            <a:ext cx="4266661" cy="2625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99719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FD3EA-0EC7-1D64-7DB9-84FB61A71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FF90D033-B95A-83E5-8C32-C6BE4342D1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1E847141-4C81-24E3-4423-225E614215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2444877"/>
          </a:xfrm>
        </p:spPr>
        <p:txBody>
          <a:bodyPr>
            <a:normAutofit/>
          </a:bodyPr>
          <a:lstStyle/>
          <a:p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Dove / </a:t>
            </a:r>
            <a:r>
              <a:rPr lang="ko-KR" altLang="en-US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어디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15EB0A-91C0-25D8-0AB4-5844A58DDAB2}"/>
              </a:ext>
            </a:extLst>
          </p:cNvPr>
          <p:cNvSpPr txBox="1"/>
          <p:nvPr/>
        </p:nvSpPr>
        <p:spPr>
          <a:xfrm>
            <a:off x="1523999" y="2333685"/>
            <a:ext cx="91440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dirty="0"/>
              <a:t>A) </a:t>
            </a:r>
            <a:r>
              <a:rPr lang="ko-KR" altLang="en-US" sz="2800" dirty="0"/>
              <a:t>라면 </a:t>
            </a:r>
            <a:r>
              <a:rPr lang="ko-KR" altLang="en-US" sz="2800" b="1" dirty="0"/>
              <a:t>어디에 </a:t>
            </a:r>
            <a:r>
              <a:rPr lang="ko-KR" altLang="en-US" sz="2800" dirty="0"/>
              <a:t>있어요</a:t>
            </a:r>
            <a:r>
              <a:rPr lang="en-US" altLang="ko-KR" sz="2800" dirty="0"/>
              <a:t>? Ramen </a:t>
            </a:r>
            <a:r>
              <a:rPr lang="en-US" altLang="ko-KR" sz="2800" dirty="0" err="1"/>
              <a:t>eodie</a:t>
            </a:r>
            <a:r>
              <a:rPr lang="en-US" altLang="ko-KR" sz="2800" dirty="0"/>
              <a:t> </a:t>
            </a:r>
            <a:r>
              <a:rPr lang="en-US" altLang="ko-KR" sz="2800" dirty="0" err="1"/>
              <a:t>isseoyo</a:t>
            </a:r>
            <a:r>
              <a:rPr lang="en-US" altLang="ko-KR" sz="2800" dirty="0"/>
              <a:t>?</a:t>
            </a:r>
          </a:p>
          <a:p>
            <a:r>
              <a:rPr lang="en-US" altLang="ko-KR" sz="2800" dirty="0"/>
              <a:t>B) </a:t>
            </a:r>
            <a:r>
              <a:rPr lang="ko-KR" altLang="en-US" sz="2800" dirty="0"/>
              <a:t>저기에 있어요</a:t>
            </a:r>
            <a:r>
              <a:rPr lang="en-US" altLang="ko-KR" sz="2800" dirty="0"/>
              <a:t>. </a:t>
            </a:r>
            <a:r>
              <a:rPr lang="en-US" altLang="ko-KR" sz="2800" dirty="0" err="1"/>
              <a:t>Geoghie</a:t>
            </a:r>
            <a:r>
              <a:rPr lang="en-US" altLang="ko-KR" sz="2800" dirty="0"/>
              <a:t> </a:t>
            </a:r>
            <a:r>
              <a:rPr lang="en-US" altLang="ko-KR" sz="2800" dirty="0" err="1"/>
              <a:t>isseoyo</a:t>
            </a:r>
            <a:r>
              <a:rPr lang="en-US" altLang="ko-KR" sz="2800" dirty="0"/>
              <a:t> </a:t>
            </a:r>
          </a:p>
          <a:p>
            <a:r>
              <a:rPr lang="en-US" altLang="ko-KR" sz="2800" dirty="0"/>
              <a:t>A) </a:t>
            </a:r>
            <a:r>
              <a:rPr lang="ko-KR" altLang="en-US" sz="2800" dirty="0"/>
              <a:t>약은 </a:t>
            </a:r>
            <a:r>
              <a:rPr lang="ko-KR" altLang="en-US" sz="2800" b="1" dirty="0"/>
              <a:t>어디에</a:t>
            </a:r>
            <a:r>
              <a:rPr lang="ko-KR" altLang="en-US" sz="2800" dirty="0"/>
              <a:t> 있어요</a:t>
            </a:r>
            <a:r>
              <a:rPr lang="en-US" altLang="ko-KR" sz="2800" dirty="0"/>
              <a:t>? Yak un </a:t>
            </a:r>
            <a:r>
              <a:rPr lang="en-US" altLang="ko-KR" sz="2800" dirty="0" err="1"/>
              <a:t>eodie</a:t>
            </a:r>
            <a:r>
              <a:rPr lang="en-US" altLang="ko-KR" sz="2800" dirty="0"/>
              <a:t> </a:t>
            </a:r>
            <a:r>
              <a:rPr lang="en-US" altLang="ko-KR" sz="2800" dirty="0" err="1"/>
              <a:t>isseoyo</a:t>
            </a:r>
            <a:r>
              <a:rPr lang="en-US" altLang="ko-KR" sz="2800" dirty="0"/>
              <a:t>?</a:t>
            </a:r>
          </a:p>
          <a:p>
            <a:r>
              <a:rPr lang="en-US" altLang="ko-KR" sz="2800" dirty="0"/>
              <a:t>B) </a:t>
            </a:r>
            <a:r>
              <a:rPr lang="ko-KR" altLang="en-US" sz="2800" dirty="0"/>
              <a:t>여기에 있습니다</a:t>
            </a:r>
            <a:r>
              <a:rPr lang="en-US" altLang="ko-KR" sz="2800" dirty="0"/>
              <a:t>. </a:t>
            </a:r>
            <a:r>
              <a:rPr lang="en-US" altLang="ko-KR" sz="2800" dirty="0" err="1"/>
              <a:t>Yeoghie</a:t>
            </a:r>
            <a:r>
              <a:rPr lang="en-US" altLang="ko-KR" sz="2800" dirty="0"/>
              <a:t> </a:t>
            </a:r>
            <a:r>
              <a:rPr lang="en-US" altLang="ko-KR" sz="2800" dirty="0" err="1"/>
              <a:t>issupnida</a:t>
            </a:r>
            <a:r>
              <a:rPr lang="en-US" altLang="ko-KR" sz="2800" dirty="0"/>
              <a:t>.</a:t>
            </a:r>
          </a:p>
          <a:p>
            <a:r>
              <a:rPr lang="en-US" altLang="ko-KR" sz="2800" dirty="0"/>
              <a:t>A) </a:t>
            </a:r>
            <a:r>
              <a:rPr lang="ko-KR" altLang="en-US" sz="2800" dirty="0"/>
              <a:t>계산은 </a:t>
            </a:r>
            <a:r>
              <a:rPr lang="ko-KR" altLang="en-US" sz="2800" b="1" dirty="0"/>
              <a:t>어디에서</a:t>
            </a:r>
            <a:r>
              <a:rPr lang="ko-KR" altLang="en-US" sz="2800" dirty="0"/>
              <a:t> 해요</a:t>
            </a:r>
            <a:r>
              <a:rPr lang="en-US" altLang="ko-KR" sz="2800" dirty="0"/>
              <a:t>? </a:t>
            </a:r>
            <a:r>
              <a:rPr lang="en-US" altLang="ko-KR" sz="2800" dirty="0" err="1"/>
              <a:t>Kyesan</a:t>
            </a:r>
            <a:r>
              <a:rPr lang="en-US" altLang="ko-KR" sz="2800" dirty="0"/>
              <a:t> un </a:t>
            </a:r>
            <a:r>
              <a:rPr lang="en-US" altLang="ko-KR" sz="2800" dirty="0" err="1"/>
              <a:t>eodieso</a:t>
            </a:r>
            <a:r>
              <a:rPr lang="en-US" altLang="ko-KR" sz="2800" dirty="0"/>
              <a:t> </a:t>
            </a:r>
            <a:r>
              <a:rPr lang="en-US" altLang="ko-KR" sz="2800" dirty="0" err="1"/>
              <a:t>heyo</a:t>
            </a:r>
            <a:endParaRPr lang="en-US" altLang="ko-KR" sz="2800" dirty="0"/>
          </a:p>
          <a:p>
            <a:r>
              <a:rPr lang="en-US" altLang="ko-KR" sz="2800" dirty="0"/>
              <a:t>B) </a:t>
            </a:r>
            <a:r>
              <a:rPr lang="ko-KR" altLang="en-US" sz="2800" dirty="0"/>
              <a:t>이쪽으로 따라오세요</a:t>
            </a:r>
            <a:r>
              <a:rPr lang="en-US" altLang="ko-KR" sz="2800" dirty="0"/>
              <a:t>. </a:t>
            </a:r>
            <a:r>
              <a:rPr lang="en-US" altLang="ko-KR" sz="2800" dirty="0" err="1"/>
              <a:t>Iggiouro</a:t>
            </a:r>
            <a:r>
              <a:rPr lang="en-US" altLang="ko-KR" sz="2800" dirty="0"/>
              <a:t> </a:t>
            </a:r>
            <a:r>
              <a:rPr lang="en-US" altLang="ko-KR" sz="2800" dirty="0" err="1"/>
              <a:t>ttara</a:t>
            </a:r>
            <a:r>
              <a:rPr lang="en-US" altLang="ko-KR" sz="2800" dirty="0"/>
              <a:t> </a:t>
            </a:r>
            <a:r>
              <a:rPr lang="en-US" altLang="ko-KR" sz="2800" dirty="0" err="1"/>
              <a:t>oseyo</a:t>
            </a:r>
            <a:r>
              <a:rPr lang="en-US" altLang="ko-KR" sz="2800" dirty="0"/>
              <a:t> </a:t>
            </a:r>
            <a:endParaRPr lang="ko-KR" altLang="en-US" sz="2000" dirty="0"/>
          </a:p>
        </p:txBody>
      </p:sp>
      <p:pic>
        <p:nvPicPr>
          <p:cNvPr id="6" name="그림 5" descr="의류, 사람, 텍스트, 편의점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04BFCB2-EF37-EFBF-1AE4-212596490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849" y="-205363"/>
            <a:ext cx="4432300" cy="2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4876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44CB5-ABD3-1D7B-62EC-791A08229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F7A85704-AB74-A5A2-A5D2-581DD4CF03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D7797746-B430-03AC-8995-970D07FBD3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2253361"/>
          </a:xfrm>
        </p:spPr>
        <p:txBody>
          <a:bodyPr>
            <a:normAutofit/>
          </a:bodyPr>
          <a:lstStyle/>
          <a:p>
            <a:r>
              <a:rPr lang="en-US" altLang="ko-KR" sz="54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54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su</a:t>
            </a:r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ko-KR" altLang="en-US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어디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8C72C1-9A5E-D306-6025-B64825D90A5E}"/>
              </a:ext>
            </a:extLst>
          </p:cNvPr>
          <p:cNvSpPr txBox="1"/>
          <p:nvPr/>
        </p:nvSpPr>
        <p:spPr>
          <a:xfrm>
            <a:off x="1523999" y="2013839"/>
            <a:ext cx="9314689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ko-KR" altLang="en-US" sz="3200" b="1" dirty="0"/>
              <a:t>🔹 문제 </a:t>
            </a:r>
            <a:r>
              <a:rPr lang="en-US" altLang="ko-KR" sz="3200" b="1" dirty="0"/>
              <a:t>1</a:t>
            </a:r>
          </a:p>
          <a:p>
            <a:pPr>
              <a:buNone/>
            </a:pPr>
            <a:r>
              <a:rPr lang="en-US" altLang="ko-KR" sz="3200" b="1" dirty="0"/>
              <a:t>Q.</a:t>
            </a:r>
            <a:r>
              <a:rPr lang="ko-KR" altLang="en-US" sz="3200" dirty="0"/>
              <a:t> 친구가 갑자기 전화해서 말해요</a:t>
            </a:r>
            <a:r>
              <a:rPr lang="en-US" altLang="ko-KR" sz="3200" dirty="0"/>
              <a:t>.</a:t>
            </a:r>
          </a:p>
          <a:p>
            <a:pPr>
              <a:buNone/>
            </a:pPr>
            <a:br>
              <a:rPr lang="en-US" altLang="ko-KR" sz="3200" dirty="0"/>
            </a:br>
            <a:r>
              <a:rPr lang="en-US" altLang="ko-KR" sz="3200" dirty="0"/>
              <a:t>“</a:t>
            </a:r>
            <a:r>
              <a:rPr lang="ko-KR" altLang="en-US" sz="3200" dirty="0"/>
              <a:t>야</a:t>
            </a:r>
            <a:r>
              <a:rPr lang="en-US" altLang="ko-KR" sz="3200" dirty="0"/>
              <a:t>, </a:t>
            </a:r>
            <a:r>
              <a:rPr lang="ko-KR" altLang="en-US" sz="3200" dirty="0"/>
              <a:t>지금 </a:t>
            </a:r>
            <a:r>
              <a:rPr lang="en-US" altLang="ko-KR" sz="3200" dirty="0"/>
              <a:t>______?”</a:t>
            </a:r>
          </a:p>
          <a:p>
            <a:r>
              <a:rPr lang="en-US" altLang="ko-KR" sz="3200" dirty="0"/>
              <a:t>A. </a:t>
            </a:r>
            <a:r>
              <a:rPr lang="ko-KR" altLang="en-US" sz="3200" dirty="0"/>
              <a:t>어디세요</a:t>
            </a:r>
            <a:r>
              <a:rPr lang="en-US" altLang="ko-KR" sz="3200" dirty="0"/>
              <a:t>?</a:t>
            </a:r>
            <a:br>
              <a:rPr lang="en-US" altLang="ko-KR" sz="3200" dirty="0"/>
            </a:br>
            <a:r>
              <a:rPr lang="en-US" altLang="ko-KR" sz="3200" dirty="0"/>
              <a:t>B. </a:t>
            </a:r>
            <a:r>
              <a:rPr lang="ko-KR" altLang="en-US" sz="3200" dirty="0" err="1"/>
              <a:t>어디십니까</a:t>
            </a:r>
            <a:r>
              <a:rPr lang="en-US" altLang="ko-KR" sz="3200" dirty="0"/>
              <a:t>?</a:t>
            </a:r>
            <a:br>
              <a:rPr lang="en-US" altLang="ko-KR" sz="3200" dirty="0"/>
            </a:br>
            <a:r>
              <a:rPr lang="en-US" altLang="ko-KR" sz="3200" dirty="0"/>
              <a:t>C. </a:t>
            </a:r>
            <a:r>
              <a:rPr lang="ko-KR" altLang="en-US" sz="3200" dirty="0" err="1"/>
              <a:t>어디냐</a:t>
            </a:r>
            <a:r>
              <a:rPr lang="en-US" altLang="ko-KR" sz="3200" dirty="0"/>
              <a:t>?</a:t>
            </a:r>
            <a:br>
              <a:rPr lang="en-US" altLang="ko-KR" sz="3200" dirty="0"/>
            </a:br>
            <a:r>
              <a:rPr lang="en-US" altLang="ko-KR" sz="3200" dirty="0"/>
              <a:t>D. </a:t>
            </a:r>
            <a:r>
              <a:rPr lang="ko-KR" altLang="en-US" sz="3200" dirty="0"/>
              <a:t>어디들</a:t>
            </a:r>
            <a:r>
              <a:rPr lang="en-US" altLang="ko-KR" sz="3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584647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E9CA4-995B-C73C-9B42-EA1B0AA16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93D14476-5C38-3A59-55B2-99E8AD19C8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60D6B9A-B491-73EF-C1BF-7D0FDCF840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2253361"/>
          </a:xfrm>
        </p:spPr>
        <p:txBody>
          <a:bodyPr>
            <a:normAutofit/>
          </a:bodyPr>
          <a:lstStyle/>
          <a:p>
            <a:r>
              <a:rPr lang="en-US" altLang="ko-KR" sz="54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54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su</a:t>
            </a:r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ko-KR" altLang="en-US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어디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1706AE-A8D5-1D69-349A-22F4F936D970}"/>
              </a:ext>
            </a:extLst>
          </p:cNvPr>
          <p:cNvSpPr txBox="1"/>
          <p:nvPr/>
        </p:nvSpPr>
        <p:spPr>
          <a:xfrm>
            <a:off x="1523999" y="2013839"/>
            <a:ext cx="9314689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ko-KR" altLang="en-US" sz="3200" b="1" dirty="0"/>
              <a:t>🔹 문제 </a:t>
            </a:r>
            <a:r>
              <a:rPr lang="en-US" altLang="ko-KR" sz="3200" b="1" dirty="0"/>
              <a:t>2</a:t>
            </a:r>
          </a:p>
          <a:p>
            <a:pPr>
              <a:buNone/>
            </a:pPr>
            <a:endParaRPr lang="en-US" altLang="ko-KR" sz="3200" b="1" dirty="0"/>
          </a:p>
          <a:p>
            <a:pPr>
              <a:buNone/>
            </a:pPr>
            <a:r>
              <a:rPr lang="en-US" altLang="ko-KR" sz="3200" b="1" dirty="0"/>
              <a:t>Q.</a:t>
            </a:r>
            <a:r>
              <a:rPr lang="ko-KR" altLang="en-US" sz="3200" dirty="0"/>
              <a:t> 회사 부장님이 안 보이네요</a:t>
            </a:r>
            <a:r>
              <a:rPr lang="en-US" altLang="ko-KR" sz="3200" dirty="0"/>
              <a:t>.</a:t>
            </a:r>
            <a:br>
              <a:rPr lang="en-US" altLang="ko-KR" sz="3200" dirty="0"/>
            </a:br>
            <a:r>
              <a:rPr lang="en-US" altLang="ko-KR" sz="3200" dirty="0"/>
              <a:t>“</a:t>
            </a:r>
            <a:r>
              <a:rPr lang="ko-KR" altLang="en-US" sz="3200" dirty="0"/>
              <a:t>부장님</a:t>
            </a:r>
            <a:r>
              <a:rPr lang="en-US" altLang="ko-KR" sz="3200" dirty="0"/>
              <a:t>, </a:t>
            </a:r>
            <a:r>
              <a:rPr lang="ko-KR" altLang="en-US" sz="3200" dirty="0"/>
              <a:t>지금 </a:t>
            </a:r>
            <a:r>
              <a:rPr lang="en-US" altLang="ko-KR" sz="3200" dirty="0"/>
              <a:t>______?”</a:t>
            </a:r>
          </a:p>
          <a:p>
            <a:pPr>
              <a:buNone/>
            </a:pPr>
            <a:r>
              <a:rPr lang="en-US" altLang="ko-KR" sz="3200" dirty="0"/>
              <a:t>A. </a:t>
            </a:r>
            <a:r>
              <a:rPr lang="ko-KR" altLang="en-US" sz="3200" dirty="0" err="1"/>
              <a:t>어디냐</a:t>
            </a:r>
            <a:r>
              <a:rPr lang="en-US" altLang="ko-KR" sz="3200" dirty="0"/>
              <a:t>?</a:t>
            </a:r>
            <a:br>
              <a:rPr lang="en-US" altLang="ko-KR" sz="3200" dirty="0"/>
            </a:br>
            <a:r>
              <a:rPr lang="en-US" altLang="ko-KR" sz="3200" dirty="0"/>
              <a:t>B. </a:t>
            </a:r>
            <a:r>
              <a:rPr lang="ko-KR" altLang="en-US" sz="3200" dirty="0"/>
              <a:t>어디세요</a:t>
            </a:r>
            <a:r>
              <a:rPr lang="en-US" altLang="ko-KR" sz="3200" dirty="0"/>
              <a:t>?</a:t>
            </a:r>
            <a:br>
              <a:rPr lang="en-US" altLang="ko-KR" sz="3200" dirty="0"/>
            </a:br>
            <a:r>
              <a:rPr lang="en-US" altLang="ko-KR" sz="3200" dirty="0"/>
              <a:t>C. </a:t>
            </a:r>
            <a:r>
              <a:rPr lang="ko-KR" altLang="en-US" sz="3200" dirty="0"/>
              <a:t>어디들</a:t>
            </a:r>
            <a:r>
              <a:rPr lang="en-US" altLang="ko-KR" sz="3200" dirty="0"/>
              <a:t>?</a:t>
            </a:r>
            <a:br>
              <a:rPr lang="en-US" altLang="ko-KR" sz="3200" dirty="0"/>
            </a:br>
            <a:r>
              <a:rPr lang="en-US" altLang="ko-KR" sz="3200" dirty="0"/>
              <a:t>D. </a:t>
            </a:r>
            <a:r>
              <a:rPr lang="ko-KR" altLang="en-US" sz="3200" dirty="0"/>
              <a:t>어디야</a:t>
            </a:r>
            <a:r>
              <a:rPr lang="en-US" altLang="ko-KR" sz="3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4991463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398E4-2BAC-0AA7-96D2-1738EB141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D88087C-1566-36B1-6601-28367E0D73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59282D69-0907-01C2-2904-92A311788C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2253361"/>
          </a:xfrm>
        </p:spPr>
        <p:txBody>
          <a:bodyPr>
            <a:normAutofit/>
          </a:bodyPr>
          <a:lstStyle/>
          <a:p>
            <a:r>
              <a:rPr lang="en-US" altLang="ko-KR" sz="54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54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su</a:t>
            </a:r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ko-KR" altLang="en-US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어디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D5E3E1-8135-0903-1513-45C57A7E2C9A}"/>
              </a:ext>
            </a:extLst>
          </p:cNvPr>
          <p:cNvSpPr txBox="1"/>
          <p:nvPr/>
        </p:nvSpPr>
        <p:spPr>
          <a:xfrm>
            <a:off x="1523999" y="2013839"/>
            <a:ext cx="9314689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ko-KR" altLang="en-US" sz="3200" b="1" dirty="0"/>
              <a:t>🔹 문제 </a:t>
            </a:r>
            <a:r>
              <a:rPr lang="en-US" altLang="ko-KR" sz="3200" b="1" dirty="0"/>
              <a:t>3</a:t>
            </a:r>
          </a:p>
          <a:p>
            <a:pPr>
              <a:buNone/>
            </a:pPr>
            <a:endParaRPr lang="en-US" altLang="ko-KR" sz="3200" b="1" dirty="0"/>
          </a:p>
          <a:p>
            <a:pPr>
              <a:buNone/>
            </a:pPr>
            <a:r>
              <a:rPr lang="en-US" altLang="ko-KR" sz="3200" b="1" dirty="0"/>
              <a:t>Q.</a:t>
            </a:r>
            <a:r>
              <a:rPr lang="ko-KR" altLang="en-US" sz="3200" dirty="0"/>
              <a:t> 병원 접수원이 환자에게 공손하게 물어봅니다</a:t>
            </a:r>
            <a:r>
              <a:rPr lang="en-US" altLang="ko-KR" sz="3200" dirty="0"/>
              <a:t>.</a:t>
            </a:r>
            <a:br>
              <a:rPr lang="en-US" altLang="ko-KR" sz="3200" dirty="0"/>
            </a:br>
            <a:r>
              <a:rPr lang="en-US" altLang="ko-KR" sz="3200" dirty="0"/>
              <a:t>“</a:t>
            </a:r>
            <a:r>
              <a:rPr lang="ko-KR" altLang="en-US" sz="3200" dirty="0"/>
              <a:t>다음 환자분</a:t>
            </a:r>
            <a:r>
              <a:rPr lang="en-US" altLang="ko-KR" sz="3200" dirty="0"/>
              <a:t>, ______?”</a:t>
            </a:r>
          </a:p>
          <a:p>
            <a:r>
              <a:rPr lang="en-US" altLang="ko-KR" sz="3200" dirty="0"/>
              <a:t>A. </a:t>
            </a:r>
            <a:r>
              <a:rPr lang="ko-KR" altLang="en-US" sz="3200" dirty="0" err="1"/>
              <a:t>어디십니까</a:t>
            </a:r>
            <a:r>
              <a:rPr lang="en-US" altLang="ko-KR" sz="3200" dirty="0"/>
              <a:t>?</a:t>
            </a:r>
            <a:br>
              <a:rPr lang="en-US" altLang="ko-KR" sz="3200" dirty="0"/>
            </a:br>
            <a:r>
              <a:rPr lang="en-US" altLang="ko-KR" sz="3200" dirty="0"/>
              <a:t>B. </a:t>
            </a:r>
            <a:r>
              <a:rPr lang="ko-KR" altLang="en-US" sz="3200" dirty="0"/>
              <a:t>어디야</a:t>
            </a:r>
            <a:r>
              <a:rPr lang="en-US" altLang="ko-KR" sz="3200" dirty="0"/>
              <a:t>?</a:t>
            </a:r>
            <a:br>
              <a:rPr lang="en-US" altLang="ko-KR" sz="3200" dirty="0"/>
            </a:br>
            <a:r>
              <a:rPr lang="en-US" altLang="ko-KR" sz="3200" dirty="0"/>
              <a:t>C. </a:t>
            </a:r>
            <a:r>
              <a:rPr lang="ko-KR" altLang="en-US" sz="3200" dirty="0" err="1"/>
              <a:t>어디냐</a:t>
            </a:r>
            <a:r>
              <a:rPr lang="en-US" altLang="ko-KR" sz="3200" dirty="0"/>
              <a:t>?</a:t>
            </a:r>
            <a:br>
              <a:rPr lang="en-US" altLang="ko-KR" sz="3200" dirty="0"/>
            </a:br>
            <a:r>
              <a:rPr lang="en-US" altLang="ko-KR" sz="3200" dirty="0"/>
              <a:t>D. </a:t>
            </a:r>
            <a:r>
              <a:rPr lang="ko-KR" altLang="en-US" sz="3200" dirty="0"/>
              <a:t>어디들</a:t>
            </a:r>
            <a:r>
              <a:rPr lang="en-US" altLang="ko-KR" sz="3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258696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DA027-8DC8-D645-7738-649DA7525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9C87B53F-9BF2-7527-8AA8-A499B06F0C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BAF4896-B0B5-0F94-CE30-B282D03F7D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2253361"/>
          </a:xfrm>
        </p:spPr>
        <p:txBody>
          <a:bodyPr>
            <a:normAutofit/>
          </a:bodyPr>
          <a:lstStyle/>
          <a:p>
            <a:r>
              <a:rPr lang="en-US" altLang="ko-KR" sz="54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54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su</a:t>
            </a:r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ko-KR" altLang="en-US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어디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7D78C4-A061-3527-2C8C-D20FDC3A7FBB}"/>
              </a:ext>
            </a:extLst>
          </p:cNvPr>
          <p:cNvSpPr txBox="1"/>
          <p:nvPr/>
        </p:nvSpPr>
        <p:spPr>
          <a:xfrm>
            <a:off x="1523999" y="2013839"/>
            <a:ext cx="9314689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ko-KR" altLang="en-US" sz="3200" b="1" dirty="0"/>
              <a:t>🔹 문제 </a:t>
            </a:r>
            <a:r>
              <a:rPr lang="en-US" altLang="ko-KR" sz="3200" b="1" dirty="0"/>
              <a:t>4</a:t>
            </a:r>
          </a:p>
          <a:p>
            <a:pPr>
              <a:buNone/>
            </a:pPr>
            <a:endParaRPr lang="en-US" altLang="ko-KR" sz="3200" b="1" dirty="0"/>
          </a:p>
          <a:p>
            <a:pPr>
              <a:buNone/>
            </a:pPr>
            <a:r>
              <a:rPr lang="en-US" altLang="ko-KR" sz="3200" b="1" dirty="0"/>
              <a:t>Q.</a:t>
            </a:r>
            <a:r>
              <a:rPr lang="ko-KR" altLang="en-US" sz="3200" dirty="0"/>
              <a:t> 엄마가 아이에게 묻습니다</a:t>
            </a:r>
            <a:r>
              <a:rPr lang="en-US" altLang="ko-KR" sz="3200" dirty="0"/>
              <a:t>.</a:t>
            </a:r>
            <a:br>
              <a:rPr lang="en-US" altLang="ko-KR" sz="3200" dirty="0"/>
            </a:br>
            <a:r>
              <a:rPr lang="en-US" altLang="ko-KR" sz="3200" dirty="0"/>
              <a:t>“</a:t>
            </a:r>
            <a:r>
              <a:rPr lang="ko-KR" altLang="en-US" sz="3200" dirty="0"/>
              <a:t>지금 학교에 </a:t>
            </a:r>
            <a:r>
              <a:rPr lang="en-US" altLang="ko-KR" sz="3200" dirty="0"/>
              <a:t>______?”</a:t>
            </a:r>
          </a:p>
          <a:p>
            <a:r>
              <a:rPr lang="en-US" altLang="ko-KR" sz="3200" dirty="0"/>
              <a:t>A. </a:t>
            </a:r>
            <a:r>
              <a:rPr lang="ko-KR" altLang="en-US" sz="3200" dirty="0"/>
              <a:t>어디세요</a:t>
            </a:r>
            <a:r>
              <a:rPr lang="en-US" altLang="ko-KR" sz="3200" dirty="0"/>
              <a:t>?</a:t>
            </a:r>
            <a:br>
              <a:rPr lang="en-US" altLang="ko-KR" sz="3200" dirty="0"/>
            </a:br>
            <a:r>
              <a:rPr lang="en-US" altLang="ko-KR" sz="3200" dirty="0"/>
              <a:t>B. </a:t>
            </a:r>
            <a:r>
              <a:rPr lang="ko-KR" altLang="en-US" sz="3200" dirty="0" err="1"/>
              <a:t>어디냐</a:t>
            </a:r>
            <a:r>
              <a:rPr lang="en-US" altLang="ko-KR" sz="3200" dirty="0"/>
              <a:t>?</a:t>
            </a:r>
            <a:br>
              <a:rPr lang="en-US" altLang="ko-KR" sz="3200" dirty="0"/>
            </a:br>
            <a:r>
              <a:rPr lang="en-US" altLang="ko-KR" sz="3200" dirty="0"/>
              <a:t>C. </a:t>
            </a:r>
            <a:r>
              <a:rPr lang="ko-KR" altLang="en-US" sz="3200" dirty="0"/>
              <a:t>어디야</a:t>
            </a:r>
            <a:r>
              <a:rPr lang="en-US" altLang="ko-KR" sz="3200" dirty="0"/>
              <a:t>?</a:t>
            </a:r>
            <a:br>
              <a:rPr lang="en-US" altLang="ko-KR" sz="3200" dirty="0"/>
            </a:br>
            <a:r>
              <a:rPr lang="en-US" altLang="ko-KR" sz="3200" dirty="0"/>
              <a:t>D. </a:t>
            </a:r>
            <a:r>
              <a:rPr lang="ko-KR" altLang="en-US" sz="3200" dirty="0" err="1"/>
              <a:t>어디십니까</a:t>
            </a:r>
            <a:r>
              <a:rPr lang="en-US" altLang="ko-KR" sz="3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5437990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AA15E-B7FC-6692-37B0-B6DAC41CA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DEC423D-52F5-26BC-8C01-F7A81913C1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F5B7E3C-B8CF-E496-B22B-6B36FCE7C1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2253361"/>
          </a:xfrm>
        </p:spPr>
        <p:txBody>
          <a:bodyPr>
            <a:normAutofit/>
          </a:bodyPr>
          <a:lstStyle/>
          <a:p>
            <a:r>
              <a:rPr lang="en-US" altLang="ko-KR" sz="54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54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su</a:t>
            </a:r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ko-KR" altLang="en-US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어디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A836D0-FA5A-0EBB-9225-8A60FFD5940C}"/>
              </a:ext>
            </a:extLst>
          </p:cNvPr>
          <p:cNvSpPr txBox="1"/>
          <p:nvPr/>
        </p:nvSpPr>
        <p:spPr>
          <a:xfrm>
            <a:off x="1523999" y="2013839"/>
            <a:ext cx="9314689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ko-KR" altLang="en-US" sz="3200" b="1" dirty="0"/>
              <a:t>🔹 문제 </a:t>
            </a:r>
            <a:r>
              <a:rPr lang="en-US" altLang="ko-KR" sz="3200" b="1" dirty="0"/>
              <a:t>5</a:t>
            </a:r>
          </a:p>
          <a:p>
            <a:pPr>
              <a:buNone/>
            </a:pPr>
            <a:r>
              <a:rPr lang="en-US" altLang="ko-KR" sz="3200" b="1" dirty="0"/>
              <a:t>Q.</a:t>
            </a:r>
            <a:r>
              <a:rPr lang="ko-KR" altLang="en-US" sz="3200" dirty="0"/>
              <a:t> 단체 채팅방에서 친구들에게 묻습니다</a:t>
            </a:r>
            <a:r>
              <a:rPr lang="en-US" altLang="ko-KR" sz="3200" dirty="0"/>
              <a:t>.</a:t>
            </a:r>
          </a:p>
          <a:p>
            <a:pPr>
              <a:buNone/>
            </a:pPr>
            <a:br>
              <a:rPr lang="en-US" altLang="ko-KR" sz="3200" dirty="0"/>
            </a:br>
            <a:r>
              <a:rPr lang="en-US" altLang="ko-KR" sz="3200" dirty="0"/>
              <a:t>“</a:t>
            </a:r>
            <a:r>
              <a:rPr lang="ko-KR" altLang="en-US" sz="3200" dirty="0"/>
              <a:t>다들 </a:t>
            </a:r>
            <a:r>
              <a:rPr lang="en-US" altLang="ko-KR" sz="3200" dirty="0"/>
              <a:t>______?”</a:t>
            </a:r>
          </a:p>
          <a:p>
            <a:pPr>
              <a:buNone/>
            </a:pPr>
            <a:r>
              <a:rPr lang="en-US" altLang="ko-KR" sz="3200" dirty="0"/>
              <a:t>A. </a:t>
            </a:r>
            <a:r>
              <a:rPr lang="ko-KR" altLang="en-US" sz="3200" dirty="0"/>
              <a:t>어디야</a:t>
            </a:r>
            <a:r>
              <a:rPr lang="en-US" altLang="ko-KR" sz="3200" dirty="0"/>
              <a:t>?</a:t>
            </a:r>
            <a:br>
              <a:rPr lang="en-US" altLang="ko-KR" sz="3200" dirty="0"/>
            </a:br>
            <a:r>
              <a:rPr lang="en-US" altLang="ko-KR" sz="3200" dirty="0"/>
              <a:t>B. </a:t>
            </a:r>
            <a:r>
              <a:rPr lang="ko-KR" altLang="en-US" sz="3200" dirty="0"/>
              <a:t>어디들</a:t>
            </a:r>
            <a:r>
              <a:rPr lang="en-US" altLang="ko-KR" sz="3200" dirty="0"/>
              <a:t>?</a:t>
            </a:r>
            <a:br>
              <a:rPr lang="en-US" altLang="ko-KR" sz="3200" dirty="0"/>
            </a:br>
            <a:r>
              <a:rPr lang="en-US" altLang="ko-KR" sz="3200" dirty="0"/>
              <a:t>C. </a:t>
            </a:r>
            <a:r>
              <a:rPr lang="ko-KR" altLang="en-US" sz="3200" dirty="0"/>
              <a:t>어디세요</a:t>
            </a:r>
            <a:r>
              <a:rPr lang="en-US" altLang="ko-KR" sz="3200" dirty="0"/>
              <a:t>?</a:t>
            </a:r>
            <a:br>
              <a:rPr lang="en-US" altLang="ko-KR" sz="3200" dirty="0"/>
            </a:br>
            <a:r>
              <a:rPr lang="en-US" altLang="ko-KR" sz="3200" dirty="0"/>
              <a:t>D. </a:t>
            </a:r>
            <a:r>
              <a:rPr lang="ko-KR" altLang="en-US" sz="3200" dirty="0" err="1"/>
              <a:t>어디냐</a:t>
            </a:r>
            <a:r>
              <a:rPr lang="en-US" altLang="ko-KR" sz="3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9670039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20DE4-F689-BE75-A90B-C202A4D89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66344D46-E4D4-8153-2370-9414299BF5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4B8FB776-3194-70E4-A99C-7B2E9BCE48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2253361"/>
          </a:xfrm>
        </p:spPr>
        <p:txBody>
          <a:bodyPr>
            <a:normAutofit/>
          </a:bodyPr>
          <a:lstStyle/>
          <a:p>
            <a:r>
              <a:rPr lang="en-US" altLang="ko-KR" sz="54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54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su</a:t>
            </a:r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ko-KR" altLang="en-US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어디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C68783-E754-FD4F-BD69-1A3F58284852}"/>
              </a:ext>
            </a:extLst>
          </p:cNvPr>
          <p:cNvSpPr txBox="1"/>
          <p:nvPr/>
        </p:nvSpPr>
        <p:spPr>
          <a:xfrm>
            <a:off x="1523999" y="2013839"/>
            <a:ext cx="9314689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ko-KR" altLang="en-US" sz="3200" b="1" dirty="0"/>
              <a:t>🔹 문제 </a:t>
            </a:r>
            <a:r>
              <a:rPr lang="en-US" altLang="ko-KR" sz="3200" b="1" dirty="0"/>
              <a:t>6</a:t>
            </a:r>
          </a:p>
          <a:p>
            <a:pPr>
              <a:buNone/>
            </a:pPr>
            <a:r>
              <a:rPr lang="en-US" altLang="ko-KR" sz="3200" b="1" dirty="0"/>
              <a:t>Q.</a:t>
            </a:r>
            <a:r>
              <a:rPr lang="ko-KR" altLang="en-US" sz="3200" dirty="0"/>
              <a:t> 군대에서 상관이 묻습니다</a:t>
            </a:r>
            <a:r>
              <a:rPr lang="en-US" altLang="ko-KR" sz="3200" dirty="0"/>
              <a:t>.</a:t>
            </a:r>
          </a:p>
          <a:p>
            <a:pPr>
              <a:buNone/>
            </a:pPr>
            <a:br>
              <a:rPr lang="en-US" altLang="ko-KR" sz="3200" dirty="0"/>
            </a:br>
            <a:r>
              <a:rPr lang="en-US" altLang="ko-KR" sz="3200" dirty="0"/>
              <a:t>“</a:t>
            </a:r>
            <a:r>
              <a:rPr lang="ko-KR" altLang="en-US" sz="3200" dirty="0"/>
              <a:t>지금 이병 김철수는 </a:t>
            </a:r>
            <a:r>
              <a:rPr lang="en-US" altLang="ko-KR" sz="3200" dirty="0"/>
              <a:t>______?”</a:t>
            </a:r>
          </a:p>
          <a:p>
            <a:r>
              <a:rPr lang="en-US" altLang="ko-KR" sz="3200" dirty="0"/>
              <a:t>A. </a:t>
            </a:r>
            <a:r>
              <a:rPr lang="ko-KR" altLang="en-US" sz="3200" dirty="0"/>
              <a:t>어디세요</a:t>
            </a:r>
            <a:r>
              <a:rPr lang="en-US" altLang="ko-KR" sz="3200" dirty="0"/>
              <a:t>?</a:t>
            </a:r>
            <a:br>
              <a:rPr lang="en-US" altLang="ko-KR" sz="3200" dirty="0"/>
            </a:br>
            <a:r>
              <a:rPr lang="en-US" altLang="ko-KR" sz="3200" dirty="0"/>
              <a:t>B. </a:t>
            </a:r>
            <a:r>
              <a:rPr lang="ko-KR" altLang="en-US" sz="3200" dirty="0"/>
              <a:t>어디야</a:t>
            </a:r>
            <a:r>
              <a:rPr lang="en-US" altLang="ko-KR" sz="3200" dirty="0"/>
              <a:t>?</a:t>
            </a:r>
            <a:br>
              <a:rPr lang="en-US" altLang="ko-KR" sz="3200" dirty="0"/>
            </a:br>
            <a:r>
              <a:rPr lang="en-US" altLang="ko-KR" sz="3200" dirty="0"/>
              <a:t>C. </a:t>
            </a:r>
            <a:r>
              <a:rPr lang="ko-KR" altLang="en-US" sz="3200" dirty="0" err="1"/>
              <a:t>어디냐</a:t>
            </a:r>
            <a:r>
              <a:rPr lang="en-US" altLang="ko-KR" sz="3200" dirty="0"/>
              <a:t>?</a:t>
            </a:r>
            <a:br>
              <a:rPr lang="en-US" altLang="ko-KR" sz="3200" dirty="0"/>
            </a:br>
            <a:r>
              <a:rPr lang="en-US" altLang="ko-KR" sz="3200" dirty="0"/>
              <a:t>D. </a:t>
            </a:r>
            <a:r>
              <a:rPr lang="ko-KR" altLang="en-US" sz="3200" dirty="0" err="1"/>
              <a:t>어디십니까</a:t>
            </a:r>
            <a:r>
              <a:rPr lang="en-US" altLang="ko-KR" sz="3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3248254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01A6C-7049-89BC-52C6-ED4DFC443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4B6ECAFB-58FE-223E-D029-7B5C7589B4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AC1378F-B487-72C9-0573-70D28C8A6A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2253361"/>
          </a:xfrm>
        </p:spPr>
        <p:txBody>
          <a:bodyPr>
            <a:normAutofit/>
          </a:bodyPr>
          <a:lstStyle/>
          <a:p>
            <a:r>
              <a:rPr lang="en-US" altLang="ko-KR" sz="54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54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su</a:t>
            </a:r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ko-KR" altLang="en-US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어디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8C00D4-CC36-C22C-A64E-0AE5F6AEAA6F}"/>
              </a:ext>
            </a:extLst>
          </p:cNvPr>
          <p:cNvSpPr txBox="1"/>
          <p:nvPr/>
        </p:nvSpPr>
        <p:spPr>
          <a:xfrm>
            <a:off x="1523999" y="2013839"/>
            <a:ext cx="9314689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ko-KR" altLang="en-US" sz="3200" b="1" dirty="0"/>
              <a:t>🔹 문제 </a:t>
            </a:r>
            <a:r>
              <a:rPr lang="en-US" altLang="ko-KR" sz="3200" b="1" dirty="0"/>
              <a:t>7</a:t>
            </a:r>
          </a:p>
          <a:p>
            <a:pPr>
              <a:buNone/>
            </a:pPr>
            <a:endParaRPr lang="en-US" altLang="ko-KR" sz="3200" b="1" dirty="0"/>
          </a:p>
          <a:p>
            <a:pPr>
              <a:buNone/>
            </a:pPr>
            <a:r>
              <a:rPr lang="en-US" altLang="ko-KR" sz="3200" b="1" dirty="0"/>
              <a:t>Q.</a:t>
            </a:r>
            <a:r>
              <a:rPr lang="ko-KR" altLang="en-US" sz="3200" dirty="0"/>
              <a:t> 친구에게 문자를 보냈어요</a:t>
            </a:r>
            <a:r>
              <a:rPr lang="en-US" altLang="ko-KR" sz="3200" dirty="0"/>
              <a:t>.</a:t>
            </a:r>
            <a:br>
              <a:rPr lang="en-US" altLang="ko-KR" sz="3200" dirty="0"/>
            </a:br>
            <a:r>
              <a:rPr lang="en-US" altLang="ko-KR" sz="3200" dirty="0"/>
              <a:t>“</a:t>
            </a:r>
            <a:r>
              <a:rPr lang="ko-KR" altLang="en-US" sz="3200" dirty="0"/>
              <a:t>지금 </a:t>
            </a:r>
            <a:r>
              <a:rPr lang="en-US" altLang="ko-KR" sz="3200" dirty="0"/>
              <a:t>______? </a:t>
            </a:r>
            <a:r>
              <a:rPr lang="ko-KR" altLang="en-US" sz="3200" dirty="0"/>
              <a:t>영화관에 먼저 갈까</a:t>
            </a:r>
            <a:r>
              <a:rPr lang="en-US" altLang="ko-KR" sz="3200" dirty="0"/>
              <a:t>?”</a:t>
            </a:r>
          </a:p>
          <a:p>
            <a:r>
              <a:rPr lang="en-US" altLang="ko-KR" sz="3200" dirty="0"/>
              <a:t>A. </a:t>
            </a:r>
            <a:r>
              <a:rPr lang="ko-KR" altLang="en-US" sz="3200" dirty="0" err="1"/>
              <a:t>어디십니까</a:t>
            </a:r>
            <a:r>
              <a:rPr lang="en-US" altLang="ko-KR" sz="3200" dirty="0"/>
              <a:t>?</a:t>
            </a:r>
            <a:br>
              <a:rPr lang="en-US" altLang="ko-KR" sz="3200" dirty="0"/>
            </a:br>
            <a:r>
              <a:rPr lang="en-US" altLang="ko-KR" sz="3200" dirty="0"/>
              <a:t>B. </a:t>
            </a:r>
            <a:r>
              <a:rPr lang="ko-KR" altLang="en-US" sz="3200" dirty="0"/>
              <a:t>어디야</a:t>
            </a:r>
            <a:r>
              <a:rPr lang="en-US" altLang="ko-KR" sz="3200" dirty="0"/>
              <a:t>?</a:t>
            </a:r>
            <a:br>
              <a:rPr lang="en-US" altLang="ko-KR" sz="3200" dirty="0"/>
            </a:br>
            <a:r>
              <a:rPr lang="en-US" altLang="ko-KR" sz="3200" dirty="0"/>
              <a:t>C. </a:t>
            </a:r>
            <a:r>
              <a:rPr lang="ko-KR" altLang="en-US" sz="3200" dirty="0"/>
              <a:t>어디들</a:t>
            </a:r>
            <a:r>
              <a:rPr lang="en-US" altLang="ko-KR" sz="3200" dirty="0"/>
              <a:t>?</a:t>
            </a:r>
            <a:br>
              <a:rPr lang="en-US" altLang="ko-KR" sz="3200" dirty="0"/>
            </a:br>
            <a:r>
              <a:rPr lang="en-US" altLang="ko-KR" sz="3200" dirty="0"/>
              <a:t>D. </a:t>
            </a:r>
            <a:r>
              <a:rPr lang="ko-KR" altLang="en-US" sz="3200" dirty="0"/>
              <a:t>어디세요</a:t>
            </a:r>
            <a:r>
              <a:rPr lang="en-US" altLang="ko-KR" sz="3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4349306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D1C5C-6413-65FA-54F3-AED75130B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569B264-76A3-2456-1463-65B1AFE441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DEECB018-11E5-9574-203B-1D5BE12A13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2253361"/>
          </a:xfrm>
        </p:spPr>
        <p:txBody>
          <a:bodyPr>
            <a:normAutofit/>
          </a:bodyPr>
          <a:lstStyle/>
          <a:p>
            <a:r>
              <a:rPr lang="en-US" altLang="ko-KR" sz="54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54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su</a:t>
            </a:r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ko-KR" altLang="en-US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어디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4DA93F-1271-4F3C-588C-578C8991A058}"/>
              </a:ext>
            </a:extLst>
          </p:cNvPr>
          <p:cNvSpPr txBox="1"/>
          <p:nvPr/>
        </p:nvSpPr>
        <p:spPr>
          <a:xfrm>
            <a:off x="1523999" y="2013839"/>
            <a:ext cx="9314689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ko-KR" altLang="en-US" sz="3200" b="1" dirty="0"/>
              <a:t>🔹 문제 </a:t>
            </a:r>
            <a:r>
              <a:rPr lang="en-US" altLang="ko-KR" sz="3200" b="1" dirty="0"/>
              <a:t>8</a:t>
            </a:r>
          </a:p>
          <a:p>
            <a:pPr>
              <a:buNone/>
            </a:pPr>
            <a:endParaRPr lang="en-US" altLang="ko-KR" sz="3200" b="1" dirty="0"/>
          </a:p>
          <a:p>
            <a:pPr>
              <a:buNone/>
            </a:pPr>
            <a:r>
              <a:rPr lang="en-US" altLang="ko-KR" sz="3200" b="1" dirty="0"/>
              <a:t>Q.</a:t>
            </a:r>
            <a:r>
              <a:rPr lang="ko-KR" altLang="en-US" sz="3200" dirty="0"/>
              <a:t> 선생님께 전화를 걸었어요</a:t>
            </a:r>
            <a:r>
              <a:rPr lang="en-US" altLang="ko-KR" sz="3200" dirty="0"/>
              <a:t>.</a:t>
            </a:r>
            <a:br>
              <a:rPr lang="en-US" altLang="ko-KR" sz="3200" dirty="0"/>
            </a:br>
            <a:r>
              <a:rPr lang="en-US" altLang="ko-KR" sz="3200" dirty="0"/>
              <a:t>“</a:t>
            </a:r>
            <a:r>
              <a:rPr lang="ko-KR" altLang="en-US" sz="3200" dirty="0"/>
              <a:t>선생님</a:t>
            </a:r>
            <a:r>
              <a:rPr lang="en-US" altLang="ko-KR" sz="3200" dirty="0"/>
              <a:t>, </a:t>
            </a:r>
            <a:r>
              <a:rPr lang="ko-KR" altLang="en-US" sz="3200" dirty="0"/>
              <a:t>지금 </a:t>
            </a:r>
            <a:r>
              <a:rPr lang="en-US" altLang="ko-KR" sz="3200" dirty="0"/>
              <a:t>______?”</a:t>
            </a:r>
          </a:p>
          <a:p>
            <a:r>
              <a:rPr lang="en-US" altLang="ko-KR" sz="3200" dirty="0"/>
              <a:t>A. </a:t>
            </a:r>
            <a:r>
              <a:rPr lang="ko-KR" altLang="en-US" sz="3200" dirty="0"/>
              <a:t>어디야</a:t>
            </a:r>
            <a:r>
              <a:rPr lang="en-US" altLang="ko-KR" sz="3200" dirty="0"/>
              <a:t>?</a:t>
            </a:r>
            <a:br>
              <a:rPr lang="en-US" altLang="ko-KR" sz="3200" dirty="0"/>
            </a:br>
            <a:r>
              <a:rPr lang="en-US" altLang="ko-KR" sz="3200" dirty="0"/>
              <a:t>B. </a:t>
            </a:r>
            <a:r>
              <a:rPr lang="ko-KR" altLang="en-US" sz="3200" dirty="0" err="1"/>
              <a:t>어디냐</a:t>
            </a:r>
            <a:r>
              <a:rPr lang="en-US" altLang="ko-KR" sz="3200" dirty="0"/>
              <a:t>?</a:t>
            </a:r>
            <a:br>
              <a:rPr lang="en-US" altLang="ko-KR" sz="3200" dirty="0"/>
            </a:br>
            <a:r>
              <a:rPr lang="en-US" altLang="ko-KR" sz="3200" dirty="0"/>
              <a:t>C. </a:t>
            </a:r>
            <a:r>
              <a:rPr lang="ko-KR" altLang="en-US" sz="3200" dirty="0"/>
              <a:t>어디들</a:t>
            </a:r>
            <a:r>
              <a:rPr lang="en-US" altLang="ko-KR" sz="3200" dirty="0"/>
              <a:t>?</a:t>
            </a:r>
            <a:br>
              <a:rPr lang="en-US" altLang="ko-KR" sz="3200" dirty="0"/>
            </a:br>
            <a:r>
              <a:rPr lang="en-US" altLang="ko-KR" sz="3200" dirty="0"/>
              <a:t>D. </a:t>
            </a:r>
            <a:r>
              <a:rPr lang="ko-KR" altLang="en-US" sz="3200" dirty="0"/>
              <a:t>어디세요</a:t>
            </a:r>
            <a:r>
              <a:rPr lang="en-US" altLang="ko-KR" sz="3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4099296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722D4-DFEC-B683-37BA-A1B6BC452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7D1854B-2375-1EB1-104D-DA99654C64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8D0AE3E-C4EF-72B0-54FD-04C6DE2E68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2253361"/>
          </a:xfrm>
        </p:spPr>
        <p:txBody>
          <a:bodyPr>
            <a:normAutofit/>
          </a:bodyPr>
          <a:lstStyle/>
          <a:p>
            <a:r>
              <a:rPr lang="en-US" altLang="ko-KR" sz="54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54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su</a:t>
            </a:r>
            <a:r>
              <a:rPr lang="en-US" altLang="ko-KR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ko-KR" altLang="en-US" sz="5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어디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D316E8-3BD7-60C7-7426-F7127875A7BC}"/>
              </a:ext>
            </a:extLst>
          </p:cNvPr>
          <p:cNvSpPr txBox="1"/>
          <p:nvPr/>
        </p:nvSpPr>
        <p:spPr>
          <a:xfrm>
            <a:off x="1523999" y="2013839"/>
            <a:ext cx="9314689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ko-KR" altLang="en-US" sz="3200" b="1" dirty="0"/>
              <a:t>🔹 문제 </a:t>
            </a:r>
            <a:r>
              <a:rPr lang="en-US" altLang="ko-KR" sz="3200" b="1" dirty="0"/>
              <a:t>9</a:t>
            </a:r>
          </a:p>
          <a:p>
            <a:pPr>
              <a:buNone/>
            </a:pPr>
            <a:endParaRPr lang="en-US" altLang="ko-KR" sz="3200" b="1" dirty="0"/>
          </a:p>
          <a:p>
            <a:pPr>
              <a:buNone/>
            </a:pPr>
            <a:r>
              <a:rPr lang="en-US" altLang="ko-KR" sz="3200" b="1" dirty="0"/>
              <a:t>Q.</a:t>
            </a:r>
            <a:r>
              <a:rPr lang="ko-KR" altLang="en-US" sz="3200" dirty="0"/>
              <a:t> 친구들 여럿이 안 보여서 묻습니다</a:t>
            </a:r>
            <a:r>
              <a:rPr lang="en-US" altLang="ko-KR" sz="3200" dirty="0"/>
              <a:t>.</a:t>
            </a:r>
            <a:br>
              <a:rPr lang="en-US" altLang="ko-KR" sz="3200" dirty="0"/>
            </a:br>
            <a:r>
              <a:rPr lang="en-US" altLang="ko-KR" sz="3200" dirty="0"/>
              <a:t>“</a:t>
            </a:r>
            <a:r>
              <a:rPr lang="ko-KR" altLang="en-US" sz="3200" dirty="0" err="1"/>
              <a:t>얘들아</a:t>
            </a:r>
            <a:r>
              <a:rPr lang="en-US" altLang="ko-KR" sz="3200" dirty="0"/>
              <a:t>, ______?”</a:t>
            </a:r>
          </a:p>
          <a:p>
            <a:r>
              <a:rPr lang="en-US" altLang="ko-KR" sz="3200" dirty="0"/>
              <a:t>A. </a:t>
            </a:r>
            <a:r>
              <a:rPr lang="ko-KR" altLang="en-US" sz="3200" dirty="0"/>
              <a:t>어디세요</a:t>
            </a:r>
            <a:r>
              <a:rPr lang="en-US" altLang="ko-KR" sz="3200" dirty="0"/>
              <a:t>?</a:t>
            </a:r>
            <a:br>
              <a:rPr lang="en-US" altLang="ko-KR" sz="3200" dirty="0"/>
            </a:br>
            <a:r>
              <a:rPr lang="en-US" altLang="ko-KR" sz="3200" dirty="0"/>
              <a:t>B. </a:t>
            </a:r>
            <a:r>
              <a:rPr lang="ko-KR" altLang="en-US" sz="3200" dirty="0"/>
              <a:t>어디들</a:t>
            </a:r>
            <a:r>
              <a:rPr lang="en-US" altLang="ko-KR" sz="3200" dirty="0"/>
              <a:t>?</a:t>
            </a:r>
            <a:br>
              <a:rPr lang="en-US" altLang="ko-KR" sz="3200" dirty="0"/>
            </a:br>
            <a:r>
              <a:rPr lang="en-US" altLang="ko-KR" sz="3200" dirty="0"/>
              <a:t>C. </a:t>
            </a:r>
            <a:r>
              <a:rPr lang="ko-KR" altLang="en-US" sz="3200" dirty="0" err="1"/>
              <a:t>어디십니까</a:t>
            </a:r>
            <a:r>
              <a:rPr lang="en-US" altLang="ko-KR" sz="3200" dirty="0"/>
              <a:t>?</a:t>
            </a:r>
            <a:br>
              <a:rPr lang="en-US" altLang="ko-KR" sz="3200" dirty="0"/>
            </a:br>
            <a:r>
              <a:rPr lang="en-US" altLang="ko-KR" sz="3200" dirty="0"/>
              <a:t>D. </a:t>
            </a:r>
            <a:r>
              <a:rPr lang="ko-KR" altLang="en-US" sz="3200" dirty="0" err="1"/>
              <a:t>어디냐</a:t>
            </a:r>
            <a:r>
              <a:rPr lang="en-US" altLang="ko-KR" sz="3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029060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DF285-F518-8020-70E4-1418A9593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ED5B10-3DDF-DB01-633C-94D569C8C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4E40A7F-CFE1-15DE-79D3-0AC7A8492F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2329561"/>
          </a:xfrm>
        </p:spPr>
        <p:txBody>
          <a:bodyPr>
            <a:normAutofit/>
          </a:bodyPr>
          <a:lstStyle/>
          <a:p>
            <a:r>
              <a:rPr lang="ko-KR" altLang="en-US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고유어 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/ Coreano puro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B30E69-462B-1BE3-6950-29436C8EB467}"/>
              </a:ext>
            </a:extLst>
          </p:cNvPr>
          <p:cNvSpPr txBox="1"/>
          <p:nvPr/>
        </p:nvSpPr>
        <p:spPr>
          <a:xfrm>
            <a:off x="1523999" y="2333685"/>
            <a:ext cx="931468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3200" dirty="0"/>
              <a:t>Coreano: </a:t>
            </a:r>
          </a:p>
          <a:p>
            <a:pPr algn="ctr"/>
            <a:r>
              <a:rPr lang="en-US" altLang="ko-KR" sz="3200" dirty="0"/>
              <a:t>1) Sino </a:t>
            </a:r>
            <a:r>
              <a:rPr lang="en-US" altLang="ko-KR" sz="3200" dirty="0" err="1"/>
              <a:t>coreano</a:t>
            </a:r>
            <a:r>
              <a:rPr lang="en-US" altLang="ko-KR" sz="3200" dirty="0"/>
              <a:t> (</a:t>
            </a:r>
            <a:r>
              <a:rPr lang="ko-KR" altLang="en-US" sz="3200" dirty="0"/>
              <a:t>한자어</a:t>
            </a:r>
            <a:r>
              <a:rPr lang="en-US" altLang="ko-KR" sz="3200" dirty="0"/>
              <a:t>) </a:t>
            </a:r>
          </a:p>
          <a:p>
            <a:pPr algn="ctr"/>
            <a:r>
              <a:rPr lang="en-US" altLang="ko-KR" sz="3200" dirty="0"/>
              <a:t>2) Coreano puro (</a:t>
            </a:r>
            <a:r>
              <a:rPr lang="ko-KR" altLang="en-US" sz="3200" dirty="0"/>
              <a:t>고유어</a:t>
            </a:r>
            <a:r>
              <a:rPr lang="en-US" altLang="ko-KR" sz="3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5571759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A214C-989E-D46F-C8DA-3CD5C8313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F351521F-FE43-245F-99CB-B155F4043B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D8EFE84F-D0EF-EE6A-E111-70ED0C0A8A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2329561"/>
          </a:xfrm>
        </p:spPr>
        <p:txBody>
          <a:bodyPr>
            <a:normAutofit/>
          </a:bodyPr>
          <a:lstStyle/>
          <a:p>
            <a:r>
              <a:rPr lang="ko-KR" altLang="en-US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고유어 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/ Coreano puro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8E7A0B-0C9A-6A92-32A9-A37EF1DADE92}"/>
              </a:ext>
            </a:extLst>
          </p:cNvPr>
          <p:cNvSpPr txBox="1"/>
          <p:nvPr/>
        </p:nvSpPr>
        <p:spPr>
          <a:xfrm>
            <a:off x="1523999" y="2333685"/>
            <a:ext cx="931468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3200" dirty="0"/>
              <a:t>Il </a:t>
            </a:r>
            <a:r>
              <a:rPr lang="en-US" altLang="ko-KR" sz="3200" dirty="0" err="1"/>
              <a:t>termine</a:t>
            </a:r>
            <a:r>
              <a:rPr lang="en-US" altLang="ko-KR" sz="3200" dirty="0"/>
              <a:t> "</a:t>
            </a:r>
            <a:r>
              <a:rPr lang="ko-KR" altLang="en-US" sz="3200" dirty="0"/>
              <a:t>고유어</a:t>
            </a:r>
            <a:r>
              <a:rPr lang="en-US" altLang="ko-KR" sz="3200" dirty="0"/>
              <a:t>" in </a:t>
            </a:r>
            <a:r>
              <a:rPr lang="en-US" altLang="ko-KR" sz="3200" dirty="0" err="1"/>
              <a:t>coreano</a:t>
            </a:r>
            <a:r>
              <a:rPr lang="en-US" altLang="ko-KR" sz="3200" dirty="0"/>
              <a:t>, </a:t>
            </a:r>
            <a:r>
              <a:rPr lang="en-US" altLang="ko-KR" sz="3200" dirty="0" err="1"/>
              <a:t>si</a:t>
            </a:r>
            <a:r>
              <a:rPr lang="en-US" altLang="ko-KR" sz="3200" dirty="0"/>
              <a:t> </a:t>
            </a:r>
            <a:r>
              <a:rPr lang="en-US" altLang="ko-KR" sz="3200" dirty="0" err="1"/>
              <a:t>riferisce</a:t>
            </a:r>
            <a:r>
              <a:rPr lang="en-US" altLang="ko-KR" sz="3200" dirty="0"/>
              <a:t> a parole native </a:t>
            </a:r>
            <a:r>
              <a:rPr lang="en-US" altLang="ko-KR" sz="3200" dirty="0" err="1"/>
              <a:t>coreane</a:t>
            </a:r>
            <a:r>
              <a:rPr lang="en-US" altLang="ko-KR" sz="3200" dirty="0"/>
              <a:t>. </a:t>
            </a:r>
            <a:r>
              <a:rPr lang="en-US" altLang="ko-KR" sz="3200" dirty="0" err="1"/>
              <a:t>Tuttavia</a:t>
            </a:r>
            <a:r>
              <a:rPr lang="en-US" altLang="ko-KR" sz="3200" dirty="0"/>
              <a:t>, </a:t>
            </a:r>
            <a:r>
              <a:rPr lang="en-US" altLang="ko-KR" sz="3200" dirty="0" err="1"/>
              <a:t>quando</a:t>
            </a:r>
            <a:r>
              <a:rPr lang="en-US" altLang="ko-KR" sz="3200" dirty="0"/>
              <a:t> </a:t>
            </a:r>
            <a:r>
              <a:rPr lang="en-US" altLang="ko-KR" sz="3200" dirty="0" err="1"/>
              <a:t>si</a:t>
            </a:r>
            <a:r>
              <a:rPr lang="en-US" altLang="ko-KR" sz="3200" dirty="0"/>
              <a:t> </a:t>
            </a:r>
            <a:r>
              <a:rPr lang="en-US" altLang="ko-KR" sz="3200" dirty="0" err="1"/>
              <a:t>parla</a:t>
            </a:r>
            <a:r>
              <a:rPr lang="en-US" altLang="ko-KR" sz="3200" dirty="0"/>
              <a:t> di "numeri" in </a:t>
            </a:r>
            <a:r>
              <a:rPr lang="en-US" altLang="ko-KR" sz="3200" dirty="0" err="1"/>
              <a:t>coreano</a:t>
            </a:r>
            <a:r>
              <a:rPr lang="en-US" altLang="ko-KR" sz="3200" dirty="0"/>
              <a:t>, </a:t>
            </a:r>
            <a:r>
              <a:rPr lang="en-US" altLang="ko-KR" sz="3200" dirty="0" err="1"/>
              <a:t>esistono</a:t>
            </a:r>
            <a:r>
              <a:rPr lang="en-US" altLang="ko-KR" sz="3200" dirty="0"/>
              <a:t> due </a:t>
            </a:r>
            <a:r>
              <a:rPr lang="en-US" altLang="ko-KR" sz="3200" dirty="0" err="1"/>
              <a:t>principali</a:t>
            </a:r>
            <a:r>
              <a:rPr lang="en-US" altLang="ko-KR" sz="3200" dirty="0"/>
              <a:t> </a:t>
            </a:r>
            <a:r>
              <a:rPr lang="en-US" altLang="ko-KR" sz="3200" dirty="0" err="1"/>
              <a:t>sistemi</a:t>
            </a:r>
            <a:r>
              <a:rPr lang="en-US" altLang="ko-KR" sz="3200" dirty="0"/>
              <a:t> </a:t>
            </a:r>
            <a:r>
              <a:rPr lang="en-US" altLang="ko-KR" sz="3200" dirty="0" err="1"/>
              <a:t>numerici</a:t>
            </a:r>
            <a:r>
              <a:rPr lang="en-US" altLang="ko-KR" sz="3200" dirty="0"/>
              <a:t>: il </a:t>
            </a:r>
            <a:r>
              <a:rPr lang="en-US" altLang="ko-KR" sz="3200" dirty="0" err="1"/>
              <a:t>sistema</a:t>
            </a:r>
            <a:r>
              <a:rPr lang="en-US" altLang="ko-KR" sz="3200" dirty="0"/>
              <a:t> </a:t>
            </a:r>
            <a:r>
              <a:rPr lang="en-US" altLang="ko-KR" sz="3200" dirty="0" err="1"/>
              <a:t>coreano</a:t>
            </a:r>
            <a:r>
              <a:rPr lang="en-US" altLang="ko-KR" sz="3200" dirty="0"/>
              <a:t> puro (</a:t>
            </a:r>
            <a:r>
              <a:rPr lang="ko-KR" altLang="en-US" sz="3200" dirty="0"/>
              <a:t>고유어 숫자</a:t>
            </a:r>
            <a:r>
              <a:rPr lang="en-US" altLang="ko-KR" sz="3200" dirty="0"/>
              <a:t>) e il </a:t>
            </a:r>
            <a:r>
              <a:rPr lang="en-US" altLang="ko-KR" sz="3200" dirty="0" err="1"/>
              <a:t>sistema</a:t>
            </a:r>
            <a:r>
              <a:rPr lang="en-US" altLang="ko-KR" sz="3200" dirty="0"/>
              <a:t> </a:t>
            </a:r>
            <a:r>
              <a:rPr lang="en-US" altLang="ko-KR" sz="3200" dirty="0" err="1"/>
              <a:t>sino-coreano</a:t>
            </a:r>
            <a:r>
              <a:rPr lang="en-US" altLang="ko-KR" sz="3200" dirty="0"/>
              <a:t> (</a:t>
            </a:r>
            <a:r>
              <a:rPr lang="ko-KR" altLang="en-US" sz="3200" dirty="0"/>
              <a:t>한자 숫자</a:t>
            </a:r>
            <a:r>
              <a:rPr lang="en-US" altLang="ko-KR" sz="3200" dirty="0"/>
              <a:t>), </a:t>
            </a:r>
            <a:r>
              <a:rPr lang="en-US" altLang="ko-KR" sz="3200" dirty="0" err="1"/>
              <a:t>che</a:t>
            </a:r>
            <a:r>
              <a:rPr lang="en-US" altLang="ko-KR" sz="3200" dirty="0"/>
              <a:t> </a:t>
            </a:r>
            <a:r>
              <a:rPr lang="en-US" altLang="ko-KR" sz="3200" dirty="0" err="1"/>
              <a:t>deriva</a:t>
            </a:r>
            <a:r>
              <a:rPr lang="en-US" altLang="ko-KR" sz="3200" dirty="0"/>
              <a:t> dal </a:t>
            </a:r>
            <a:r>
              <a:rPr lang="en-US" altLang="ko-KR" sz="3200" dirty="0" err="1"/>
              <a:t>cinese</a:t>
            </a:r>
            <a:r>
              <a:rPr lang="en-US" altLang="ko-KR" sz="3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3664393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668F9-A169-AB53-140D-AAF7E4EFE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2AEBBEC-FFBF-91B6-1B81-2A4BE7881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1DC8194C-80AB-E7EF-27F4-2C6A2ADF2C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ko-KR" altLang="en-US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고유어 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/ Coreano puro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5A603A-3936-38F4-88EF-0526C9BDBAB2}"/>
              </a:ext>
            </a:extLst>
          </p:cNvPr>
          <p:cNvSpPr txBox="1"/>
          <p:nvPr/>
        </p:nvSpPr>
        <p:spPr>
          <a:xfrm>
            <a:off x="1523999" y="1718777"/>
            <a:ext cx="9314689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dirty="0"/>
              <a:t>1 </a:t>
            </a:r>
            <a:r>
              <a:rPr lang="ko-KR" altLang="en-US" sz="2800" dirty="0"/>
              <a:t>하나 </a:t>
            </a:r>
            <a:r>
              <a:rPr lang="en-US" altLang="ko-KR" sz="2800" dirty="0"/>
              <a:t>Hana – uno</a:t>
            </a:r>
          </a:p>
          <a:p>
            <a:r>
              <a:rPr lang="en-US" altLang="ko-KR" sz="2800" dirty="0"/>
              <a:t>2 </a:t>
            </a:r>
            <a:r>
              <a:rPr lang="ko-KR" altLang="en-US" sz="2800" dirty="0"/>
              <a:t>둘 </a:t>
            </a:r>
            <a:r>
              <a:rPr lang="en-US" altLang="ko-KR" sz="2800" dirty="0"/>
              <a:t>Dul – due</a:t>
            </a:r>
          </a:p>
          <a:p>
            <a:r>
              <a:rPr lang="en-US" altLang="ko-KR" sz="2800" dirty="0"/>
              <a:t>3 </a:t>
            </a:r>
            <a:r>
              <a:rPr lang="ko-KR" altLang="en-US" sz="2800" dirty="0"/>
              <a:t>셋 </a:t>
            </a:r>
            <a:r>
              <a:rPr lang="en-US" altLang="ko-KR" sz="2800" dirty="0"/>
              <a:t>Set – </a:t>
            </a:r>
            <a:r>
              <a:rPr lang="en-US" altLang="ko-KR" sz="2800" dirty="0" err="1"/>
              <a:t>tre</a:t>
            </a:r>
            <a:endParaRPr lang="en-US" altLang="ko-KR" sz="2800" dirty="0"/>
          </a:p>
          <a:p>
            <a:r>
              <a:rPr lang="en-US" altLang="ko-KR" sz="2800" dirty="0"/>
              <a:t>4 </a:t>
            </a:r>
            <a:r>
              <a:rPr lang="ko-KR" altLang="en-US" sz="2800" dirty="0"/>
              <a:t>넷 </a:t>
            </a:r>
            <a:r>
              <a:rPr lang="en-US" altLang="ko-KR" sz="2800" dirty="0"/>
              <a:t>Net – quattro</a:t>
            </a:r>
          </a:p>
          <a:p>
            <a:r>
              <a:rPr lang="en-US" altLang="ko-KR" sz="2800" dirty="0"/>
              <a:t>5 </a:t>
            </a:r>
            <a:r>
              <a:rPr lang="ko-KR" altLang="en-US" sz="2800" dirty="0"/>
              <a:t>다섯 </a:t>
            </a:r>
            <a:r>
              <a:rPr lang="en-US" altLang="ko-KR" sz="2800" dirty="0" err="1"/>
              <a:t>Daseot</a:t>
            </a:r>
            <a:r>
              <a:rPr lang="en-US" altLang="ko-KR" sz="2800" dirty="0"/>
              <a:t> – cinque</a:t>
            </a:r>
          </a:p>
          <a:p>
            <a:r>
              <a:rPr lang="en-US" altLang="ko-KR" sz="2800" dirty="0"/>
              <a:t>6 </a:t>
            </a:r>
            <a:r>
              <a:rPr lang="ko-KR" altLang="en-US" sz="2800" dirty="0"/>
              <a:t>여섯 </a:t>
            </a:r>
            <a:r>
              <a:rPr lang="en-US" altLang="ko-KR" sz="2800" dirty="0" err="1"/>
              <a:t>Yeoseot</a:t>
            </a:r>
            <a:r>
              <a:rPr lang="en-US" altLang="ko-KR" sz="2800" dirty="0"/>
              <a:t> – sei</a:t>
            </a:r>
          </a:p>
          <a:p>
            <a:r>
              <a:rPr lang="en-US" altLang="ko-KR" sz="2800" dirty="0"/>
              <a:t>7 </a:t>
            </a:r>
            <a:r>
              <a:rPr lang="ko-KR" altLang="en-US" sz="2800" dirty="0"/>
              <a:t>일곱 </a:t>
            </a:r>
            <a:r>
              <a:rPr lang="en-US" altLang="ko-KR" sz="2800" dirty="0" err="1"/>
              <a:t>Ilgop</a:t>
            </a:r>
            <a:r>
              <a:rPr lang="en-US" altLang="ko-KR" sz="2800" dirty="0"/>
              <a:t> – </a:t>
            </a:r>
            <a:r>
              <a:rPr lang="en-US" altLang="ko-KR" sz="2800" dirty="0" err="1"/>
              <a:t>sette</a:t>
            </a:r>
            <a:endParaRPr lang="en-US" altLang="ko-KR" sz="2800" dirty="0"/>
          </a:p>
          <a:p>
            <a:r>
              <a:rPr lang="en-US" altLang="ko-KR" sz="2800" dirty="0"/>
              <a:t>8 </a:t>
            </a:r>
            <a:r>
              <a:rPr lang="ko-KR" altLang="en-US" sz="2800" dirty="0"/>
              <a:t>여덟 </a:t>
            </a:r>
            <a:r>
              <a:rPr lang="en-US" altLang="ko-KR" sz="2800" dirty="0" err="1"/>
              <a:t>Yeodeol</a:t>
            </a:r>
            <a:r>
              <a:rPr lang="en-US" altLang="ko-KR" sz="2800" dirty="0"/>
              <a:t> – otto</a:t>
            </a:r>
          </a:p>
          <a:p>
            <a:r>
              <a:rPr lang="en-US" altLang="ko-KR" sz="2800" dirty="0"/>
              <a:t>9 </a:t>
            </a:r>
            <a:r>
              <a:rPr lang="ko-KR" altLang="en-US" sz="2800" dirty="0"/>
              <a:t>아홉 </a:t>
            </a:r>
            <a:r>
              <a:rPr lang="en-US" altLang="ko-KR" sz="2800" dirty="0" err="1"/>
              <a:t>Ahop</a:t>
            </a:r>
            <a:r>
              <a:rPr lang="en-US" altLang="ko-KR" sz="2800" dirty="0"/>
              <a:t> – </a:t>
            </a:r>
            <a:r>
              <a:rPr lang="en-US" altLang="ko-KR" sz="2800" dirty="0" err="1"/>
              <a:t>nove</a:t>
            </a:r>
            <a:endParaRPr lang="en-US" altLang="ko-KR" sz="2800" dirty="0"/>
          </a:p>
          <a:p>
            <a:r>
              <a:rPr lang="en-US" altLang="ko-KR" sz="2800" dirty="0"/>
              <a:t>10 </a:t>
            </a:r>
            <a:r>
              <a:rPr lang="ko-KR" altLang="en-US" sz="2800" dirty="0"/>
              <a:t>열 </a:t>
            </a:r>
            <a:r>
              <a:rPr lang="en-US" altLang="ko-KR" sz="2800" dirty="0" err="1"/>
              <a:t>yeol</a:t>
            </a:r>
            <a:r>
              <a:rPr lang="en-US" altLang="ko-KR" sz="2800" dirty="0"/>
              <a:t> - </a:t>
            </a:r>
            <a:r>
              <a:rPr lang="en-US" altLang="ko-KR" sz="2800" dirty="0" err="1"/>
              <a:t>dieci</a:t>
            </a:r>
            <a:r>
              <a:rPr lang="en-US" altLang="ko-KR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8090180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1BE1F-EC2B-961F-3CF1-1C0D66ED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D2060AE-919F-D480-CBC9-56D01A969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4E8EF7F6-6889-FAE7-1552-691FDA7DC2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ko-KR" altLang="en-US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고유어 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/ Coreano puro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B8BECF-6742-633A-E96A-11A3E4E3F004}"/>
              </a:ext>
            </a:extLst>
          </p:cNvPr>
          <p:cNvSpPr txBox="1"/>
          <p:nvPr/>
        </p:nvSpPr>
        <p:spPr>
          <a:xfrm>
            <a:off x="1523999" y="1718777"/>
            <a:ext cx="931468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dirty="0"/>
              <a:t>20 </a:t>
            </a:r>
            <a:r>
              <a:rPr lang="ko-KR" altLang="en-US" sz="2800" dirty="0"/>
              <a:t>스물</a:t>
            </a:r>
            <a:r>
              <a:rPr lang="en-US" altLang="ko-KR" sz="2800" dirty="0"/>
              <a:t>(</a:t>
            </a:r>
            <a:r>
              <a:rPr lang="en-US" altLang="ko-KR" sz="2800" dirty="0" err="1"/>
              <a:t>seumul</a:t>
            </a:r>
            <a:r>
              <a:rPr lang="en-US" altLang="ko-KR" sz="2800" dirty="0"/>
              <a:t>) – venti </a:t>
            </a:r>
          </a:p>
          <a:p>
            <a:r>
              <a:rPr lang="en-US" altLang="ko-KR" sz="2800" dirty="0"/>
              <a:t>30 </a:t>
            </a:r>
            <a:r>
              <a:rPr lang="ko-KR" altLang="en-US" sz="2800" dirty="0"/>
              <a:t>서른</a:t>
            </a:r>
            <a:r>
              <a:rPr lang="en-US" altLang="ko-KR" sz="2800" dirty="0"/>
              <a:t>(</a:t>
            </a:r>
            <a:r>
              <a:rPr lang="en-US" altLang="ko-KR" sz="2800" dirty="0" err="1"/>
              <a:t>seoreun</a:t>
            </a:r>
            <a:r>
              <a:rPr lang="en-US" altLang="ko-KR" sz="2800" dirty="0"/>
              <a:t>) – </a:t>
            </a:r>
            <a:r>
              <a:rPr lang="en-US" altLang="ko-KR" sz="2800" dirty="0" err="1"/>
              <a:t>trenta</a:t>
            </a:r>
            <a:r>
              <a:rPr lang="en-US" altLang="ko-KR" sz="2800" dirty="0"/>
              <a:t> </a:t>
            </a:r>
          </a:p>
          <a:p>
            <a:r>
              <a:rPr lang="en-US" altLang="ko-KR" sz="2800" dirty="0"/>
              <a:t>40 </a:t>
            </a:r>
            <a:r>
              <a:rPr lang="ko-KR" altLang="en-US" sz="2800" dirty="0"/>
              <a:t>마흔</a:t>
            </a:r>
            <a:r>
              <a:rPr lang="en-US" altLang="ko-KR" sz="2800" dirty="0"/>
              <a:t>(</a:t>
            </a:r>
            <a:r>
              <a:rPr lang="en-US" altLang="ko-KR" sz="2800" dirty="0" err="1"/>
              <a:t>maheun</a:t>
            </a:r>
            <a:r>
              <a:rPr lang="en-US" altLang="ko-KR" sz="2800" dirty="0"/>
              <a:t>) – </a:t>
            </a:r>
            <a:r>
              <a:rPr lang="en-US" altLang="ko-KR" sz="2800" dirty="0" err="1"/>
              <a:t>quaranta</a:t>
            </a:r>
            <a:r>
              <a:rPr lang="en-US" altLang="ko-KR" sz="2800" dirty="0"/>
              <a:t> </a:t>
            </a:r>
          </a:p>
          <a:p>
            <a:r>
              <a:rPr lang="en-US" altLang="ko-KR" sz="2800" dirty="0"/>
              <a:t>50 </a:t>
            </a:r>
            <a:r>
              <a:rPr lang="ko-KR" altLang="en-US" sz="2800" dirty="0"/>
              <a:t>쉰</a:t>
            </a:r>
            <a:r>
              <a:rPr lang="en-US" altLang="ko-KR" sz="2800" dirty="0"/>
              <a:t>(</a:t>
            </a:r>
            <a:r>
              <a:rPr lang="en-US" altLang="ko-KR" sz="2800" dirty="0" err="1"/>
              <a:t>swin</a:t>
            </a:r>
            <a:r>
              <a:rPr lang="en-US" altLang="ko-KR" sz="2800" dirty="0"/>
              <a:t>) – </a:t>
            </a:r>
            <a:r>
              <a:rPr lang="en-US" altLang="ko-KR" sz="2800" dirty="0" err="1"/>
              <a:t>cinquanta</a:t>
            </a:r>
            <a:r>
              <a:rPr lang="en-US" altLang="ko-KR" sz="2800" dirty="0"/>
              <a:t> </a:t>
            </a:r>
          </a:p>
          <a:p>
            <a:r>
              <a:rPr lang="en-US" altLang="ko-KR" sz="2800" dirty="0"/>
              <a:t>60 </a:t>
            </a:r>
            <a:r>
              <a:rPr lang="ko-KR" altLang="en-US" sz="2800" dirty="0"/>
              <a:t>예순</a:t>
            </a:r>
            <a:r>
              <a:rPr lang="en-US" altLang="ko-KR" sz="2800" dirty="0"/>
              <a:t>(</a:t>
            </a:r>
            <a:r>
              <a:rPr lang="en-US" altLang="ko-KR" sz="2800" dirty="0" err="1"/>
              <a:t>yesun</a:t>
            </a:r>
            <a:r>
              <a:rPr lang="en-US" altLang="ko-KR" sz="2800" dirty="0"/>
              <a:t>) – </a:t>
            </a:r>
            <a:r>
              <a:rPr lang="en-US" altLang="ko-KR" sz="2800" dirty="0" err="1"/>
              <a:t>sessanta</a:t>
            </a:r>
            <a:r>
              <a:rPr lang="en-US" altLang="ko-KR" sz="2800" dirty="0"/>
              <a:t> </a:t>
            </a:r>
          </a:p>
          <a:p>
            <a:r>
              <a:rPr lang="en-US" altLang="ko-KR" sz="2800" dirty="0"/>
              <a:t>70 </a:t>
            </a:r>
            <a:r>
              <a:rPr lang="ko-KR" altLang="en-US" sz="2800" dirty="0"/>
              <a:t>일흔</a:t>
            </a:r>
            <a:r>
              <a:rPr lang="en-US" altLang="ko-KR" sz="2800" dirty="0"/>
              <a:t>(</a:t>
            </a:r>
            <a:r>
              <a:rPr lang="en-US" altLang="ko-KR" sz="2800" dirty="0" err="1"/>
              <a:t>ilheun</a:t>
            </a:r>
            <a:r>
              <a:rPr lang="en-US" altLang="ko-KR" sz="2800" dirty="0"/>
              <a:t>) – </a:t>
            </a:r>
            <a:r>
              <a:rPr lang="en-US" altLang="ko-KR" sz="2800" dirty="0" err="1"/>
              <a:t>settanta</a:t>
            </a:r>
            <a:r>
              <a:rPr lang="en-US" altLang="ko-KR" sz="2800" dirty="0"/>
              <a:t> </a:t>
            </a:r>
          </a:p>
          <a:p>
            <a:r>
              <a:rPr lang="en-US" altLang="ko-KR" sz="2800" dirty="0"/>
              <a:t>80 </a:t>
            </a:r>
            <a:r>
              <a:rPr lang="ko-KR" altLang="en-US" sz="2800" dirty="0"/>
              <a:t>여든</a:t>
            </a:r>
            <a:r>
              <a:rPr lang="en-US" altLang="ko-KR" sz="2800" dirty="0"/>
              <a:t>(</a:t>
            </a:r>
            <a:r>
              <a:rPr lang="en-US" altLang="ko-KR" sz="2800" dirty="0" err="1"/>
              <a:t>yeodeun</a:t>
            </a:r>
            <a:r>
              <a:rPr lang="en-US" altLang="ko-KR" sz="2800" dirty="0"/>
              <a:t>) – </a:t>
            </a:r>
            <a:r>
              <a:rPr lang="en-US" altLang="ko-KR" sz="2800" dirty="0" err="1"/>
              <a:t>ottanta</a:t>
            </a:r>
            <a:r>
              <a:rPr lang="en-US" altLang="ko-KR" sz="2800" dirty="0"/>
              <a:t> </a:t>
            </a:r>
          </a:p>
          <a:p>
            <a:r>
              <a:rPr lang="en-US" altLang="ko-KR" sz="2800" dirty="0"/>
              <a:t>90 </a:t>
            </a:r>
            <a:r>
              <a:rPr lang="ko-KR" altLang="en-US" sz="2800" dirty="0"/>
              <a:t>아흔</a:t>
            </a:r>
            <a:r>
              <a:rPr lang="en-US" altLang="ko-KR" sz="2800" dirty="0"/>
              <a:t>(</a:t>
            </a:r>
            <a:r>
              <a:rPr lang="en-US" altLang="ko-KR" sz="2800" dirty="0" err="1"/>
              <a:t>aheun</a:t>
            </a:r>
            <a:r>
              <a:rPr lang="en-US" altLang="ko-KR" sz="2800" dirty="0"/>
              <a:t>) – </a:t>
            </a:r>
            <a:r>
              <a:rPr lang="en-US" altLang="ko-KR" sz="2800" dirty="0" err="1"/>
              <a:t>novanta</a:t>
            </a:r>
            <a:r>
              <a:rPr lang="en-US" altLang="ko-KR" sz="2800" dirty="0"/>
              <a:t> </a:t>
            </a:r>
          </a:p>
          <a:p>
            <a:r>
              <a:rPr lang="en-US" altLang="ko-KR" sz="2800" dirty="0"/>
              <a:t>100 </a:t>
            </a:r>
            <a:r>
              <a:rPr lang="ko-KR" altLang="en-US" sz="2800" dirty="0"/>
              <a:t>백</a:t>
            </a:r>
            <a:r>
              <a:rPr lang="en-US" altLang="ko-KR" sz="2800" dirty="0"/>
              <a:t>(</a:t>
            </a:r>
            <a:r>
              <a:rPr lang="en-US" altLang="ko-KR" sz="2800" dirty="0" err="1"/>
              <a:t>baek</a:t>
            </a:r>
            <a:r>
              <a:rPr lang="en-US" altLang="ko-KR" sz="2800" dirty="0"/>
              <a:t>) – cento</a:t>
            </a:r>
          </a:p>
        </p:txBody>
      </p:sp>
    </p:spTree>
    <p:extLst>
      <p:ext uri="{BB962C8B-B14F-4D97-AF65-F5344CB8AC3E}">
        <p14:creationId xmlns:p14="http://schemas.microsoft.com/office/powerpoint/2010/main" val="184359818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D9E54-3E12-861E-C331-0689FB43B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4809A7E0-CC8D-9059-D0ED-D94672FA1A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984AC594-6437-5912-D402-F80F7D6AC5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ko-KR" altLang="en-US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고유어 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/ Coreano puro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56E746-E48A-5A50-CE52-FA4034E32201}"/>
              </a:ext>
            </a:extLst>
          </p:cNvPr>
          <p:cNvSpPr txBox="1"/>
          <p:nvPr/>
        </p:nvSpPr>
        <p:spPr>
          <a:xfrm>
            <a:off x="1523999" y="1718777"/>
            <a:ext cx="931468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dirty="0"/>
              <a:t>1,000 </a:t>
            </a:r>
            <a:r>
              <a:rPr lang="ko-KR" altLang="en-US" sz="2800" dirty="0"/>
              <a:t>천</a:t>
            </a:r>
            <a:r>
              <a:rPr lang="en-US" altLang="ko-KR" sz="2800" dirty="0"/>
              <a:t>(</a:t>
            </a:r>
            <a:r>
              <a:rPr lang="en-US" altLang="ko-KR" sz="2800" dirty="0" err="1"/>
              <a:t>cheon</a:t>
            </a:r>
            <a:r>
              <a:rPr lang="en-US" altLang="ko-KR" sz="2800" dirty="0"/>
              <a:t>) – </a:t>
            </a:r>
            <a:r>
              <a:rPr lang="en-US" altLang="ko-KR" sz="2800" dirty="0" err="1"/>
              <a:t>mille</a:t>
            </a:r>
            <a:r>
              <a:rPr lang="en-US" altLang="ko-KR" sz="2800" dirty="0"/>
              <a:t> </a:t>
            </a:r>
          </a:p>
          <a:p>
            <a:r>
              <a:rPr lang="en-US" altLang="ko-KR" sz="2800" dirty="0"/>
              <a:t>10,000 </a:t>
            </a:r>
            <a:r>
              <a:rPr lang="ko-KR" altLang="en-US" sz="2800" dirty="0"/>
              <a:t>만</a:t>
            </a:r>
            <a:r>
              <a:rPr lang="en-US" altLang="ko-KR" sz="2800" dirty="0"/>
              <a:t>(man) – </a:t>
            </a:r>
            <a:r>
              <a:rPr lang="en-US" altLang="ko-KR" sz="2800" dirty="0" err="1"/>
              <a:t>diecimila</a:t>
            </a:r>
            <a:r>
              <a:rPr lang="en-US" altLang="ko-KR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138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B7335-6899-7EF0-3844-270688951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9396C42-CA62-93A3-CA3E-E6BF8587B9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9FB4E1F9-3434-C43D-5604-CD0F7A763F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ko-KR" altLang="en-US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고유어 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/ Coreano puro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B6B6FF-C3B9-C3E4-7E65-310080AE061A}"/>
              </a:ext>
            </a:extLst>
          </p:cNvPr>
          <p:cNvSpPr txBox="1"/>
          <p:nvPr/>
        </p:nvSpPr>
        <p:spPr>
          <a:xfrm>
            <a:off x="1523999" y="1718777"/>
            <a:ext cx="931468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dirty="0"/>
              <a:t>1. </a:t>
            </a:r>
            <a:r>
              <a:rPr lang="ko-KR" altLang="en-US" sz="2800" dirty="0"/>
              <a:t>물건의 </a:t>
            </a:r>
            <a:r>
              <a:rPr lang="ko-KR" altLang="en-US" sz="2800" dirty="0" err="1"/>
              <a:t>갯</a:t>
            </a:r>
            <a:r>
              <a:rPr lang="ko-KR" altLang="en-US" sz="2800" dirty="0"/>
              <a:t> 수 </a:t>
            </a:r>
            <a:r>
              <a:rPr lang="ko-KR" altLang="en-US" sz="2800" dirty="0" err="1"/>
              <a:t>셀때</a:t>
            </a:r>
            <a:r>
              <a:rPr lang="en-US" altLang="ko-KR" sz="2800" dirty="0"/>
              <a:t>(</a:t>
            </a:r>
            <a:r>
              <a:rPr lang="en-US" altLang="ko-KR" sz="2800" dirty="0" err="1"/>
              <a:t>quando</a:t>
            </a:r>
            <a:r>
              <a:rPr lang="en-US" altLang="ko-KR" sz="2800" dirty="0"/>
              <a:t> </a:t>
            </a:r>
            <a:r>
              <a:rPr lang="en-US" altLang="ko-KR" sz="2800" dirty="0" err="1"/>
              <a:t>contiamo</a:t>
            </a:r>
            <a:r>
              <a:rPr lang="en-US" altLang="ko-KR" sz="2800" dirty="0"/>
              <a:t> </a:t>
            </a:r>
            <a:r>
              <a:rPr lang="en-US" altLang="ko-KR" sz="2800" dirty="0" err="1"/>
              <a:t>gli</a:t>
            </a:r>
            <a:r>
              <a:rPr lang="en-US" altLang="ko-KR" sz="2800" dirty="0"/>
              <a:t> </a:t>
            </a:r>
            <a:r>
              <a:rPr lang="en-US" altLang="ko-KR" sz="2800" dirty="0" err="1"/>
              <a:t>oggetti</a:t>
            </a:r>
            <a:r>
              <a:rPr lang="en-US" altLang="ko-KR" sz="2800" dirty="0"/>
              <a:t>) </a:t>
            </a:r>
          </a:p>
          <a:p>
            <a:r>
              <a:rPr lang="ko-KR" altLang="en-US" sz="2800" dirty="0"/>
              <a:t>사과 </a:t>
            </a:r>
            <a:r>
              <a:rPr lang="ko-KR" altLang="en-US" sz="2800" dirty="0" err="1"/>
              <a:t>세개</a:t>
            </a:r>
            <a:r>
              <a:rPr lang="en-US" altLang="ko-KR" sz="2800" dirty="0"/>
              <a:t>(Sagwa se </a:t>
            </a:r>
            <a:r>
              <a:rPr lang="en-US" altLang="ko-KR" sz="2800" dirty="0" err="1"/>
              <a:t>ghe</a:t>
            </a:r>
            <a:r>
              <a:rPr lang="en-US" altLang="ko-KR" sz="2800" dirty="0"/>
              <a:t>) [Tre mele] </a:t>
            </a:r>
          </a:p>
          <a:p>
            <a:r>
              <a:rPr lang="ko-KR" altLang="en-US" sz="2800" dirty="0"/>
              <a:t>두개</a:t>
            </a:r>
            <a:r>
              <a:rPr lang="en-US" altLang="ko-KR" sz="2800" dirty="0"/>
              <a:t>(Du </a:t>
            </a:r>
            <a:r>
              <a:rPr lang="en-US" altLang="ko-KR" sz="2800" dirty="0" err="1"/>
              <a:t>ghe</a:t>
            </a:r>
            <a:r>
              <a:rPr lang="en-US" altLang="ko-KR" sz="2800" dirty="0"/>
              <a:t>) [Due </a:t>
            </a:r>
            <a:r>
              <a:rPr lang="en-US" altLang="ko-KR" sz="2800" dirty="0" err="1"/>
              <a:t>pezzi</a:t>
            </a:r>
            <a:r>
              <a:rPr lang="en-US" altLang="ko-KR" sz="2800" dirty="0"/>
              <a:t>]</a:t>
            </a:r>
          </a:p>
          <a:p>
            <a:endParaRPr lang="en-US" altLang="ko-KR" sz="2800" dirty="0"/>
          </a:p>
          <a:p>
            <a:endParaRPr lang="en-US" altLang="ko-KR" sz="2800" dirty="0"/>
          </a:p>
          <a:p>
            <a:r>
              <a:rPr lang="en-US" altLang="ko-KR" sz="2800" dirty="0"/>
              <a:t>2. </a:t>
            </a:r>
            <a:r>
              <a:rPr lang="ko-KR" altLang="en-US" sz="2800" dirty="0"/>
              <a:t>나이 셀 때</a:t>
            </a:r>
            <a:r>
              <a:rPr lang="en-US" altLang="ko-KR" sz="2800" dirty="0"/>
              <a:t>(</a:t>
            </a:r>
            <a:r>
              <a:rPr lang="en-US" altLang="ko-KR" sz="2800" dirty="0" err="1"/>
              <a:t>quando</a:t>
            </a:r>
            <a:r>
              <a:rPr lang="en-US" altLang="ko-KR" sz="2800" dirty="0"/>
              <a:t> </a:t>
            </a:r>
            <a:r>
              <a:rPr lang="en-US" altLang="ko-KR" sz="2800" dirty="0" err="1"/>
              <a:t>contiamo</a:t>
            </a:r>
            <a:r>
              <a:rPr lang="en-US" altLang="ko-KR" sz="2800" dirty="0"/>
              <a:t> </a:t>
            </a:r>
            <a:r>
              <a:rPr lang="en-US" altLang="ko-KR" sz="2800" dirty="0" err="1"/>
              <a:t>l'età</a:t>
            </a:r>
            <a:r>
              <a:rPr lang="en-US" altLang="ko-KR" sz="2800" dirty="0"/>
              <a:t>) </a:t>
            </a:r>
          </a:p>
          <a:p>
            <a:r>
              <a:rPr lang="ko-KR" altLang="en-US" sz="2800" dirty="0"/>
              <a:t>나는 스물 </a:t>
            </a:r>
            <a:r>
              <a:rPr lang="ko-KR" altLang="en-US" sz="2800" dirty="0" err="1"/>
              <a:t>둘이에요</a:t>
            </a:r>
            <a:r>
              <a:rPr lang="en-US" altLang="ko-KR" sz="2800" dirty="0"/>
              <a:t>[Ho </a:t>
            </a:r>
            <a:r>
              <a:rPr lang="en-US" altLang="ko-KR" sz="2800" dirty="0" err="1"/>
              <a:t>ventidue</a:t>
            </a:r>
            <a:r>
              <a:rPr lang="en-US" altLang="ko-KR" sz="2800" dirty="0"/>
              <a:t> anni] </a:t>
            </a:r>
          </a:p>
          <a:p>
            <a:r>
              <a:rPr lang="ko-KR" altLang="en-US" sz="2800" dirty="0"/>
              <a:t>스물 </a:t>
            </a:r>
            <a:r>
              <a:rPr lang="ko-KR" altLang="en-US" sz="2800" dirty="0" err="1"/>
              <a:t>한살이에요</a:t>
            </a:r>
            <a:r>
              <a:rPr lang="ko-KR" altLang="en-US" sz="2800" dirty="0"/>
              <a:t> </a:t>
            </a:r>
            <a:r>
              <a:rPr lang="en-US" altLang="ko-KR" sz="2800" dirty="0"/>
              <a:t>[Ho </a:t>
            </a:r>
            <a:r>
              <a:rPr lang="en-US" altLang="ko-KR" sz="2800" dirty="0" err="1"/>
              <a:t>ventuno</a:t>
            </a:r>
            <a:r>
              <a:rPr lang="en-US" altLang="ko-KR" sz="2800" dirty="0"/>
              <a:t> anni]</a:t>
            </a:r>
          </a:p>
        </p:txBody>
      </p:sp>
    </p:spTree>
    <p:extLst>
      <p:ext uri="{BB962C8B-B14F-4D97-AF65-F5344CB8AC3E}">
        <p14:creationId xmlns:p14="http://schemas.microsoft.com/office/powerpoint/2010/main" val="330410463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317F1-824A-513D-87D8-E806AD77D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4EADF64-72FA-F0B6-7ABB-1BBB43251B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3B91448-CE4D-AE5F-794E-475DDA1633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ko-KR" altLang="en-US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고유어 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/ Coreano puro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90DC5E-A8AA-E282-28CB-6122CA333F1F}"/>
              </a:ext>
            </a:extLst>
          </p:cNvPr>
          <p:cNvSpPr txBox="1"/>
          <p:nvPr/>
        </p:nvSpPr>
        <p:spPr>
          <a:xfrm>
            <a:off x="1523999" y="1718777"/>
            <a:ext cx="931468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dirty="0"/>
              <a:t>3. </a:t>
            </a:r>
            <a:r>
              <a:rPr lang="ko-KR" altLang="en-US" sz="2800" dirty="0"/>
              <a:t>시간을 셀 때</a:t>
            </a:r>
            <a:r>
              <a:rPr lang="en-US" altLang="ko-KR" sz="2800" dirty="0"/>
              <a:t>(</a:t>
            </a:r>
            <a:r>
              <a:rPr lang="en-US" altLang="ko-KR" sz="2800" dirty="0" err="1"/>
              <a:t>quando</a:t>
            </a:r>
            <a:r>
              <a:rPr lang="en-US" altLang="ko-KR" sz="2800" dirty="0"/>
              <a:t> </a:t>
            </a:r>
            <a:r>
              <a:rPr lang="en-US" altLang="ko-KR" sz="2800" dirty="0" err="1"/>
              <a:t>contiamo</a:t>
            </a:r>
            <a:r>
              <a:rPr lang="en-US" altLang="ko-KR" sz="2800" dirty="0"/>
              <a:t> </a:t>
            </a:r>
            <a:r>
              <a:rPr lang="en-US" altLang="ko-KR" sz="2800" dirty="0" err="1"/>
              <a:t>l'ora</a:t>
            </a:r>
            <a:r>
              <a:rPr lang="en-US" altLang="ko-KR" sz="2800" dirty="0"/>
              <a:t>) </a:t>
            </a:r>
          </a:p>
          <a:p>
            <a:r>
              <a:rPr lang="ko-KR" altLang="en-US" sz="2800" dirty="0"/>
              <a:t>두 시간</a:t>
            </a:r>
            <a:r>
              <a:rPr lang="en-US" altLang="ko-KR" sz="2800" dirty="0"/>
              <a:t> [Due ore] </a:t>
            </a:r>
          </a:p>
          <a:p>
            <a:r>
              <a:rPr lang="ko-KR" altLang="en-US" sz="2800" dirty="0"/>
              <a:t>다섯 시간</a:t>
            </a:r>
            <a:r>
              <a:rPr lang="en-US" altLang="ko-KR" sz="2800" dirty="0"/>
              <a:t> [Cinque ore] </a:t>
            </a:r>
          </a:p>
          <a:p>
            <a:endParaRPr lang="en-US" altLang="ko-KR" sz="2800" dirty="0"/>
          </a:p>
          <a:p>
            <a:r>
              <a:rPr lang="en-US" altLang="ko-KR" sz="2800" dirty="0"/>
              <a:t>4. </a:t>
            </a:r>
            <a:r>
              <a:rPr lang="ko-KR" altLang="en-US" sz="2800" dirty="0"/>
              <a:t>사람의 수를 셀 때</a:t>
            </a:r>
            <a:r>
              <a:rPr lang="en-US" altLang="ko-KR" sz="2800" dirty="0"/>
              <a:t>(</a:t>
            </a:r>
            <a:r>
              <a:rPr lang="en-US" altLang="ko-KR" sz="2800" dirty="0" err="1"/>
              <a:t>quando</a:t>
            </a:r>
            <a:r>
              <a:rPr lang="en-US" altLang="ko-KR" sz="2800" dirty="0"/>
              <a:t> </a:t>
            </a:r>
            <a:r>
              <a:rPr lang="en-US" altLang="ko-KR" sz="2800" dirty="0" err="1"/>
              <a:t>contiamo</a:t>
            </a:r>
            <a:r>
              <a:rPr lang="en-US" altLang="ko-KR" sz="2800" dirty="0"/>
              <a:t> il </a:t>
            </a:r>
            <a:r>
              <a:rPr lang="en-US" altLang="ko-KR" sz="2800" dirty="0" err="1"/>
              <a:t>numero</a:t>
            </a:r>
            <a:r>
              <a:rPr lang="en-US" altLang="ko-KR" sz="2800" dirty="0"/>
              <a:t> di </a:t>
            </a:r>
            <a:r>
              <a:rPr lang="en-US" altLang="ko-KR" sz="2800" dirty="0" err="1"/>
              <a:t>persone</a:t>
            </a:r>
            <a:r>
              <a:rPr lang="en-US" altLang="ko-KR" sz="2800" dirty="0"/>
              <a:t>) </a:t>
            </a:r>
          </a:p>
          <a:p>
            <a:r>
              <a:rPr lang="ko-KR" altLang="en-US" sz="2800" dirty="0"/>
              <a:t>세 사람</a:t>
            </a:r>
            <a:r>
              <a:rPr lang="en-US" altLang="ko-KR" sz="2800" dirty="0"/>
              <a:t>(Se </a:t>
            </a:r>
            <a:r>
              <a:rPr lang="en-US" altLang="ko-KR" sz="2800" dirty="0" err="1"/>
              <a:t>saram</a:t>
            </a:r>
            <a:r>
              <a:rPr lang="en-US" altLang="ko-KR" sz="2800" dirty="0"/>
              <a:t>) [Tre </a:t>
            </a:r>
            <a:r>
              <a:rPr lang="en-US" altLang="ko-KR" sz="2800" dirty="0" err="1"/>
              <a:t>persone</a:t>
            </a:r>
            <a:r>
              <a:rPr lang="en-US" altLang="ko-KR" sz="2800" dirty="0"/>
              <a:t>] </a:t>
            </a:r>
          </a:p>
          <a:p>
            <a:r>
              <a:rPr lang="ko-KR" altLang="en-US" sz="2800" dirty="0"/>
              <a:t>네 명</a:t>
            </a:r>
            <a:r>
              <a:rPr lang="en-US" altLang="ko-KR" sz="2800" dirty="0"/>
              <a:t>(Ne </a:t>
            </a:r>
            <a:r>
              <a:rPr lang="en-US" altLang="ko-KR" sz="2800" dirty="0" err="1"/>
              <a:t>myeong</a:t>
            </a:r>
            <a:r>
              <a:rPr lang="en-US" altLang="ko-KR" sz="2800" dirty="0"/>
              <a:t>) [Quattro </a:t>
            </a:r>
            <a:r>
              <a:rPr lang="en-US" altLang="ko-KR" sz="2800" dirty="0" err="1"/>
              <a:t>persone</a:t>
            </a:r>
            <a:r>
              <a:rPr lang="en-US" altLang="ko-KR" sz="2800" dirty="0"/>
              <a:t>] </a:t>
            </a:r>
          </a:p>
        </p:txBody>
      </p:sp>
    </p:spTree>
    <p:extLst>
      <p:ext uri="{BB962C8B-B14F-4D97-AF65-F5344CB8AC3E}">
        <p14:creationId xmlns:p14="http://schemas.microsoft.com/office/powerpoint/2010/main" val="206214345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9673E-7781-A572-0BB3-DA9AC887B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4BEF3F97-362D-5F7D-A381-83F22191C8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2C6DA152-3597-FAE8-B153-F9E1CDAEE2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ko-KR" altLang="en-US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고유어 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/ Coreano puro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8CCF0C-5069-AE03-2557-B6C82960229C}"/>
              </a:ext>
            </a:extLst>
          </p:cNvPr>
          <p:cNvSpPr txBox="1"/>
          <p:nvPr/>
        </p:nvSpPr>
        <p:spPr>
          <a:xfrm>
            <a:off x="1523999" y="1718777"/>
            <a:ext cx="931468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dirty="0"/>
              <a:t>A) </a:t>
            </a:r>
            <a:r>
              <a:rPr lang="ko-KR" altLang="en-US" sz="2800" dirty="0"/>
              <a:t>사과 한 개 주세요</a:t>
            </a:r>
            <a:r>
              <a:rPr lang="en-US" altLang="ko-KR" sz="2800" dirty="0"/>
              <a:t>. (</a:t>
            </a:r>
            <a:r>
              <a:rPr lang="en-US" altLang="ko-KR" sz="2800" dirty="0" err="1"/>
              <a:t>sagwa</a:t>
            </a:r>
            <a:r>
              <a:rPr lang="en-US" altLang="ko-KR" sz="2800" dirty="0"/>
              <a:t> </a:t>
            </a:r>
            <a:r>
              <a:rPr lang="en-US" altLang="ko-KR" sz="2800" dirty="0" err="1"/>
              <a:t>han</a:t>
            </a:r>
            <a:r>
              <a:rPr lang="en-US" altLang="ko-KR" sz="2800" dirty="0"/>
              <a:t> </a:t>
            </a:r>
            <a:r>
              <a:rPr lang="en-US" altLang="ko-KR" sz="2800" dirty="0" err="1"/>
              <a:t>ghe</a:t>
            </a:r>
            <a:r>
              <a:rPr lang="en-US" altLang="ko-KR" sz="2800" dirty="0"/>
              <a:t> </a:t>
            </a:r>
            <a:r>
              <a:rPr lang="en-US" altLang="ko-KR" sz="2800" dirty="0" err="1"/>
              <a:t>juseyo</a:t>
            </a:r>
            <a:r>
              <a:rPr lang="en-US" altLang="ko-KR" sz="2800" dirty="0"/>
              <a:t>.)</a:t>
            </a:r>
          </a:p>
          <a:p>
            <a:r>
              <a:rPr lang="en-US" altLang="ko-KR" sz="2800" dirty="0"/>
              <a:t>A) </a:t>
            </a:r>
            <a:r>
              <a:rPr lang="ko-KR" altLang="en-US" sz="2800" dirty="0"/>
              <a:t>배는 두 개 주세요</a:t>
            </a:r>
            <a:r>
              <a:rPr lang="en-US" altLang="ko-KR" sz="2800" dirty="0"/>
              <a:t>. (be </a:t>
            </a:r>
            <a:r>
              <a:rPr lang="en-US" altLang="ko-KR" sz="2800" dirty="0" err="1"/>
              <a:t>nen</a:t>
            </a:r>
            <a:r>
              <a:rPr lang="en-US" altLang="ko-KR" sz="2800" dirty="0"/>
              <a:t> du </a:t>
            </a:r>
            <a:r>
              <a:rPr lang="en-US" altLang="ko-KR" sz="2800" dirty="0" err="1"/>
              <a:t>ghe</a:t>
            </a:r>
            <a:r>
              <a:rPr lang="en-US" altLang="ko-KR" sz="2800" dirty="0"/>
              <a:t> </a:t>
            </a:r>
            <a:r>
              <a:rPr lang="en-US" altLang="ko-KR" sz="2800" dirty="0" err="1"/>
              <a:t>juseyo</a:t>
            </a:r>
            <a:r>
              <a:rPr lang="en-US" altLang="ko-KR" sz="2800" dirty="0"/>
              <a:t>) </a:t>
            </a:r>
          </a:p>
          <a:p>
            <a:r>
              <a:rPr lang="en-US" altLang="ko-KR" sz="2800" dirty="0"/>
              <a:t>A) </a:t>
            </a:r>
            <a:r>
              <a:rPr lang="ko-KR" altLang="en-US" sz="2800" dirty="0"/>
              <a:t>그리고 키위도 주세요</a:t>
            </a:r>
            <a:r>
              <a:rPr lang="en-US" altLang="ko-KR" sz="2800" dirty="0"/>
              <a:t>. (</a:t>
            </a:r>
            <a:r>
              <a:rPr lang="en-US" altLang="ko-KR" sz="2800" dirty="0" err="1"/>
              <a:t>grigo</a:t>
            </a:r>
            <a:r>
              <a:rPr lang="en-US" altLang="ko-KR" sz="2800" dirty="0"/>
              <a:t> </a:t>
            </a:r>
            <a:r>
              <a:rPr lang="en-US" altLang="ko-KR" sz="2800" dirty="0" err="1"/>
              <a:t>kiwido</a:t>
            </a:r>
            <a:r>
              <a:rPr lang="en-US" altLang="ko-KR" sz="2800" dirty="0"/>
              <a:t> </a:t>
            </a:r>
            <a:r>
              <a:rPr lang="en-US" altLang="ko-KR" sz="2800" dirty="0" err="1"/>
              <a:t>juseyo</a:t>
            </a:r>
            <a:r>
              <a:rPr lang="en-US" altLang="ko-KR" sz="2800" dirty="0"/>
              <a:t>)</a:t>
            </a:r>
          </a:p>
        </p:txBody>
      </p:sp>
      <p:pic>
        <p:nvPicPr>
          <p:cNvPr id="6" name="그림 5" descr="시장, 마켓플레이스, 현지 음식, 자연 식품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D178E7B-B3AE-7FD8-FC34-441DA158E7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232" y="3282756"/>
            <a:ext cx="6836221" cy="270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5024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B47E1-FCAA-7496-5FE3-2468707BE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5482A5A-03BC-6D65-F43B-4E20FEC00E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A9C1777-6630-0E7D-5944-410B5D0EE4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ko-KR" altLang="en-US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고유어 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/ Coreano puro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32CD57-2442-94E9-3BF4-5B5459E758A8}"/>
              </a:ext>
            </a:extLst>
          </p:cNvPr>
          <p:cNvSpPr txBox="1"/>
          <p:nvPr/>
        </p:nvSpPr>
        <p:spPr>
          <a:xfrm>
            <a:off x="1523999" y="1718777"/>
            <a:ext cx="931468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dirty="0"/>
              <a:t>A) </a:t>
            </a:r>
            <a:r>
              <a:rPr lang="ko-KR" altLang="en-US" sz="2800" dirty="0"/>
              <a:t>몇 살 이니</a:t>
            </a:r>
            <a:r>
              <a:rPr lang="en-US" altLang="ko-KR" sz="2800" dirty="0"/>
              <a:t>? (</a:t>
            </a:r>
            <a:r>
              <a:rPr lang="en-US" altLang="ko-KR" sz="2800" dirty="0" err="1"/>
              <a:t>myeot</a:t>
            </a:r>
            <a:r>
              <a:rPr lang="en-US" altLang="ko-KR" sz="2800" dirty="0"/>
              <a:t> </a:t>
            </a:r>
            <a:r>
              <a:rPr lang="en-US" altLang="ko-KR" sz="2800" dirty="0" err="1"/>
              <a:t>sal</a:t>
            </a:r>
            <a:r>
              <a:rPr lang="en-US" altLang="ko-KR" sz="2800" dirty="0"/>
              <a:t> I </a:t>
            </a:r>
            <a:r>
              <a:rPr lang="en-US" altLang="ko-KR" sz="2800" dirty="0" err="1"/>
              <a:t>ni</a:t>
            </a:r>
            <a:r>
              <a:rPr lang="en-US" altLang="ko-KR" sz="2800" dirty="0"/>
              <a:t>?)</a:t>
            </a:r>
          </a:p>
          <a:p>
            <a:r>
              <a:rPr lang="en-US" altLang="ko-KR" sz="2800" dirty="0"/>
              <a:t>B) </a:t>
            </a:r>
            <a:r>
              <a:rPr lang="ko-KR" altLang="en-US" sz="2800" dirty="0"/>
              <a:t>저는 열 </a:t>
            </a:r>
            <a:r>
              <a:rPr lang="ko-KR" altLang="en-US" sz="2800" dirty="0" err="1"/>
              <a:t>살이에요</a:t>
            </a:r>
            <a:r>
              <a:rPr lang="en-US" altLang="ko-KR" sz="2800" dirty="0"/>
              <a:t>. </a:t>
            </a:r>
            <a:r>
              <a:rPr lang="ko-KR" altLang="en-US" sz="2800" dirty="0" err="1"/>
              <a:t>언니는요</a:t>
            </a:r>
            <a:r>
              <a:rPr lang="en-US" altLang="ko-KR" sz="2800" dirty="0"/>
              <a:t>? (</a:t>
            </a:r>
            <a:r>
              <a:rPr lang="en-US" altLang="ko-KR" sz="2800" dirty="0" err="1"/>
              <a:t>jeo</a:t>
            </a:r>
            <a:r>
              <a:rPr lang="en-US" altLang="ko-KR" sz="2800" dirty="0"/>
              <a:t> nun </a:t>
            </a:r>
            <a:r>
              <a:rPr lang="en-US" altLang="ko-KR" sz="2800" dirty="0" err="1"/>
              <a:t>yeol</a:t>
            </a:r>
            <a:r>
              <a:rPr lang="en-US" altLang="ko-KR" sz="2800" dirty="0"/>
              <a:t> </a:t>
            </a:r>
            <a:r>
              <a:rPr lang="en-US" altLang="ko-KR" sz="2800" dirty="0" err="1"/>
              <a:t>sal</a:t>
            </a:r>
            <a:r>
              <a:rPr lang="en-US" altLang="ko-KR" sz="2800" dirty="0"/>
              <a:t> I e </a:t>
            </a:r>
            <a:r>
              <a:rPr lang="en-US" altLang="ko-KR" sz="2800" dirty="0" err="1"/>
              <a:t>yo</a:t>
            </a:r>
            <a:r>
              <a:rPr lang="en-US" altLang="ko-KR" sz="2800" dirty="0"/>
              <a:t>. </a:t>
            </a:r>
            <a:r>
              <a:rPr lang="en-US" altLang="ko-KR" sz="2800" dirty="0" err="1"/>
              <a:t>Eonni</a:t>
            </a:r>
            <a:r>
              <a:rPr lang="en-US" altLang="ko-KR" sz="2800" dirty="0"/>
              <a:t> nun </a:t>
            </a:r>
            <a:r>
              <a:rPr lang="en-US" altLang="ko-KR" sz="2800" dirty="0" err="1"/>
              <a:t>yo</a:t>
            </a:r>
            <a:r>
              <a:rPr lang="en-US" altLang="ko-KR" sz="2800" dirty="0"/>
              <a:t>?)</a:t>
            </a:r>
          </a:p>
          <a:p>
            <a:r>
              <a:rPr lang="en-US" altLang="ko-KR" sz="2800" dirty="0"/>
              <a:t>A) </a:t>
            </a:r>
            <a:r>
              <a:rPr lang="ko-KR" altLang="en-US" sz="2800" dirty="0"/>
              <a:t>나는 스물 </a:t>
            </a:r>
            <a:r>
              <a:rPr lang="ko-KR" altLang="en-US" sz="2800" dirty="0" err="1"/>
              <a:t>두살이야</a:t>
            </a:r>
            <a:r>
              <a:rPr lang="en-US" altLang="ko-KR" sz="2800" dirty="0"/>
              <a:t>. (</a:t>
            </a:r>
            <a:r>
              <a:rPr lang="en-US" altLang="ko-KR" sz="2800" dirty="0" err="1"/>
              <a:t>na</a:t>
            </a:r>
            <a:r>
              <a:rPr lang="en-US" altLang="ko-KR" sz="2800" dirty="0"/>
              <a:t> nun </a:t>
            </a:r>
            <a:r>
              <a:rPr lang="en-US" altLang="ko-KR" sz="2800" dirty="0" err="1"/>
              <a:t>smul</a:t>
            </a:r>
            <a:r>
              <a:rPr lang="en-US" altLang="ko-KR" sz="2800" dirty="0"/>
              <a:t> du </a:t>
            </a:r>
            <a:r>
              <a:rPr lang="en-US" altLang="ko-KR" sz="2800" dirty="0" err="1"/>
              <a:t>sal</a:t>
            </a:r>
            <a:r>
              <a:rPr lang="en-US" altLang="ko-KR" sz="2800" dirty="0"/>
              <a:t> I </a:t>
            </a:r>
            <a:r>
              <a:rPr lang="en-US" altLang="ko-KR" sz="2800" dirty="0" err="1"/>
              <a:t>ya</a:t>
            </a:r>
            <a:r>
              <a:rPr lang="en-US" altLang="ko-KR" sz="2800" dirty="0"/>
              <a:t>)</a:t>
            </a:r>
          </a:p>
        </p:txBody>
      </p:sp>
      <p:pic>
        <p:nvPicPr>
          <p:cNvPr id="7" name="그림 6" descr="의류, 사람, 인간의 얼굴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5126D80-DE52-2620-D625-8F55C8098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870" y="3534659"/>
            <a:ext cx="3284946" cy="2563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15097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D65F8-17D9-CC59-1353-1432691FC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E1918953-FDB3-30C5-F1CA-610EBD32C8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DECE4C67-0020-77CA-4528-9CFC0C920C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ko-KR" altLang="en-US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고유어 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/ Coreano puro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B5D5BB-02E4-C743-5C09-A1BEA2600064}"/>
              </a:ext>
            </a:extLst>
          </p:cNvPr>
          <p:cNvSpPr txBox="1"/>
          <p:nvPr/>
        </p:nvSpPr>
        <p:spPr>
          <a:xfrm>
            <a:off x="1523999" y="1718777"/>
            <a:ext cx="931468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dirty="0"/>
              <a:t>A) </a:t>
            </a:r>
            <a:r>
              <a:rPr lang="ko-KR" altLang="en-US" sz="2800" dirty="0"/>
              <a:t>지금 </a:t>
            </a:r>
            <a:r>
              <a:rPr lang="ko-KR" altLang="en-US" sz="2800" dirty="0" err="1"/>
              <a:t>몇시에요</a:t>
            </a:r>
            <a:r>
              <a:rPr lang="en-US" altLang="ko-KR" sz="2800" dirty="0"/>
              <a:t>? (</a:t>
            </a:r>
            <a:r>
              <a:rPr lang="en-US" altLang="ko-KR" sz="2800" dirty="0" err="1"/>
              <a:t>gigum</a:t>
            </a:r>
            <a:r>
              <a:rPr lang="en-US" altLang="ko-KR" sz="2800" dirty="0"/>
              <a:t> </a:t>
            </a:r>
            <a:r>
              <a:rPr lang="en-US" altLang="ko-KR" sz="2800" dirty="0" err="1"/>
              <a:t>myeot</a:t>
            </a:r>
            <a:r>
              <a:rPr lang="en-US" altLang="ko-KR" sz="2800" dirty="0"/>
              <a:t> </a:t>
            </a:r>
            <a:r>
              <a:rPr lang="en-US" altLang="ko-KR" sz="2800" dirty="0" err="1"/>
              <a:t>si</a:t>
            </a:r>
            <a:r>
              <a:rPr lang="en-US" altLang="ko-KR" sz="2800" dirty="0"/>
              <a:t> e </a:t>
            </a:r>
            <a:r>
              <a:rPr lang="en-US" altLang="ko-KR" sz="2800" dirty="0" err="1"/>
              <a:t>yo</a:t>
            </a:r>
            <a:r>
              <a:rPr lang="en-US" altLang="ko-KR" sz="2800" dirty="0"/>
              <a:t>?)</a:t>
            </a:r>
          </a:p>
          <a:p>
            <a:r>
              <a:rPr lang="en-US" altLang="ko-KR" sz="2800" dirty="0"/>
              <a:t>B) </a:t>
            </a:r>
            <a:r>
              <a:rPr lang="ko-KR" altLang="en-US" sz="2800" dirty="0"/>
              <a:t>지금 </a:t>
            </a:r>
            <a:r>
              <a:rPr lang="en-US" altLang="ko-KR" sz="2800" dirty="0"/>
              <a:t>19</a:t>
            </a:r>
            <a:r>
              <a:rPr lang="ko-KR" altLang="en-US" sz="2800" dirty="0" err="1"/>
              <a:t>시에요</a:t>
            </a:r>
            <a:r>
              <a:rPr lang="en-US" altLang="ko-KR" sz="2800" dirty="0"/>
              <a:t>. (</a:t>
            </a:r>
            <a:r>
              <a:rPr lang="en-US" altLang="ko-KR" sz="2800" dirty="0" err="1"/>
              <a:t>gigum</a:t>
            </a:r>
            <a:r>
              <a:rPr lang="en-US" altLang="ko-KR" sz="2800" dirty="0"/>
              <a:t> </a:t>
            </a:r>
            <a:r>
              <a:rPr lang="en-US" altLang="ko-KR" sz="2800" dirty="0" err="1"/>
              <a:t>yeol</a:t>
            </a:r>
            <a:r>
              <a:rPr lang="en-US" altLang="ko-KR" sz="2800" dirty="0"/>
              <a:t> </a:t>
            </a:r>
            <a:r>
              <a:rPr lang="en-US" altLang="ko-KR" sz="2800" dirty="0" err="1"/>
              <a:t>ahop</a:t>
            </a:r>
            <a:r>
              <a:rPr lang="en-US" altLang="ko-KR" sz="2800" dirty="0"/>
              <a:t> </a:t>
            </a:r>
            <a:r>
              <a:rPr lang="en-US" altLang="ko-KR" sz="2800" dirty="0" err="1"/>
              <a:t>si</a:t>
            </a:r>
            <a:r>
              <a:rPr lang="en-US" altLang="ko-KR" sz="2800" dirty="0"/>
              <a:t> e </a:t>
            </a:r>
            <a:r>
              <a:rPr lang="en-US" altLang="ko-KR" sz="2800" dirty="0" err="1"/>
              <a:t>yo</a:t>
            </a:r>
            <a:r>
              <a:rPr lang="en-US" altLang="ko-KR" sz="2800" dirty="0"/>
              <a:t>.)</a:t>
            </a:r>
          </a:p>
          <a:p>
            <a:r>
              <a:rPr lang="en-US" altLang="ko-KR" sz="2800" dirty="0"/>
              <a:t>A) </a:t>
            </a:r>
            <a:r>
              <a:rPr lang="ko-KR" altLang="en-US" sz="2800" dirty="0"/>
              <a:t>내일 </a:t>
            </a:r>
            <a:r>
              <a:rPr lang="ko-KR" altLang="en-US" sz="2800" dirty="0" err="1"/>
              <a:t>몇시에</a:t>
            </a:r>
            <a:r>
              <a:rPr lang="ko-KR" altLang="en-US" sz="2800" dirty="0"/>
              <a:t> 일어나요</a:t>
            </a:r>
            <a:r>
              <a:rPr lang="en-US" altLang="ko-KR" sz="2800" dirty="0"/>
              <a:t>? (</a:t>
            </a:r>
            <a:r>
              <a:rPr lang="en-US" altLang="ko-KR" sz="2800" dirty="0" err="1"/>
              <a:t>neil</a:t>
            </a:r>
            <a:r>
              <a:rPr lang="en-US" altLang="ko-KR" sz="2800" dirty="0"/>
              <a:t> </a:t>
            </a:r>
            <a:r>
              <a:rPr lang="en-US" altLang="ko-KR" sz="2800" dirty="0" err="1"/>
              <a:t>myeot</a:t>
            </a:r>
            <a:r>
              <a:rPr lang="en-US" altLang="ko-KR" sz="2800" dirty="0"/>
              <a:t> </a:t>
            </a:r>
            <a:r>
              <a:rPr lang="en-US" altLang="ko-KR" sz="2800" dirty="0" err="1"/>
              <a:t>si</a:t>
            </a:r>
            <a:r>
              <a:rPr lang="en-US" altLang="ko-KR" sz="2800" dirty="0"/>
              <a:t> e il o </a:t>
            </a:r>
            <a:r>
              <a:rPr lang="en-US" altLang="ko-KR" sz="2800" dirty="0" err="1"/>
              <a:t>na</a:t>
            </a:r>
            <a:r>
              <a:rPr lang="en-US" altLang="ko-KR" sz="2800" dirty="0"/>
              <a:t> </a:t>
            </a:r>
            <a:r>
              <a:rPr lang="en-US" altLang="ko-KR" sz="2800" dirty="0" err="1"/>
              <a:t>yo</a:t>
            </a:r>
            <a:r>
              <a:rPr lang="en-US" altLang="ko-KR" sz="2800" dirty="0"/>
              <a:t>?)</a:t>
            </a:r>
          </a:p>
          <a:p>
            <a:r>
              <a:rPr lang="en-US" altLang="ko-KR" sz="2800" dirty="0"/>
              <a:t>B) </a:t>
            </a:r>
            <a:r>
              <a:rPr lang="ko-KR" altLang="en-US" sz="2800" dirty="0"/>
              <a:t>내일 </a:t>
            </a:r>
            <a:r>
              <a:rPr lang="en-US" altLang="ko-KR" sz="2800" dirty="0"/>
              <a:t>7</a:t>
            </a:r>
            <a:r>
              <a:rPr lang="ko-KR" altLang="en-US" sz="2800" dirty="0"/>
              <a:t>시에 </a:t>
            </a:r>
            <a:r>
              <a:rPr lang="ko-KR" altLang="en-US" sz="2800" dirty="0" err="1"/>
              <a:t>일어날거예요</a:t>
            </a:r>
            <a:r>
              <a:rPr lang="en-US" altLang="ko-KR" sz="2800" dirty="0"/>
              <a:t>. (</a:t>
            </a:r>
            <a:r>
              <a:rPr lang="en-US" altLang="ko-KR" sz="2800" dirty="0" err="1"/>
              <a:t>neil</a:t>
            </a:r>
            <a:r>
              <a:rPr lang="en-US" altLang="ko-KR" sz="2800" dirty="0"/>
              <a:t> il </a:t>
            </a:r>
            <a:r>
              <a:rPr lang="en-US" altLang="ko-KR" sz="2800" dirty="0" err="1"/>
              <a:t>gop</a:t>
            </a:r>
            <a:r>
              <a:rPr lang="en-US" altLang="ko-KR" sz="2800" dirty="0"/>
              <a:t> </a:t>
            </a:r>
            <a:r>
              <a:rPr lang="en-US" altLang="ko-KR" sz="2800" dirty="0" err="1"/>
              <a:t>si</a:t>
            </a:r>
            <a:r>
              <a:rPr lang="en-US" altLang="ko-KR" sz="2800" dirty="0"/>
              <a:t> e il o </a:t>
            </a:r>
            <a:r>
              <a:rPr lang="en-US" altLang="ko-KR" sz="2800" dirty="0" err="1"/>
              <a:t>nal</a:t>
            </a:r>
            <a:r>
              <a:rPr lang="en-US" altLang="ko-KR" sz="2800" dirty="0"/>
              <a:t> go e </a:t>
            </a:r>
            <a:r>
              <a:rPr lang="en-US" altLang="ko-KR" sz="2800" dirty="0" err="1"/>
              <a:t>yo</a:t>
            </a:r>
            <a:r>
              <a:rPr lang="en-US" altLang="ko-KR" sz="2800" dirty="0"/>
              <a:t>)</a:t>
            </a:r>
          </a:p>
        </p:txBody>
      </p:sp>
      <p:pic>
        <p:nvPicPr>
          <p:cNvPr id="6" name="그림 5" descr="시계, 벽시계, 쿼츠 시계, 시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943ABDB6-AE88-904B-6734-811217E780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654" y="3534659"/>
            <a:ext cx="2351377" cy="232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47481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C15A9-EDF2-9075-A745-F29576B7F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7CA7AA1-D451-0997-C065-68DF0A9A5F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90EDA76C-9F7A-518F-AD9C-F6B3E039EC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ko-KR" altLang="en-US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고유어 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/ Coreano puro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DEA6A7-415C-3F8C-EDB2-60FEF1436F90}"/>
              </a:ext>
            </a:extLst>
          </p:cNvPr>
          <p:cNvSpPr txBox="1"/>
          <p:nvPr/>
        </p:nvSpPr>
        <p:spPr>
          <a:xfrm>
            <a:off x="1523999" y="1718777"/>
            <a:ext cx="93146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dirty="0"/>
              <a:t>A) </a:t>
            </a:r>
            <a:r>
              <a:rPr lang="ko-KR" altLang="en-US" sz="2800" dirty="0"/>
              <a:t>한 사람</a:t>
            </a:r>
            <a:r>
              <a:rPr lang="en-US" altLang="ko-KR" sz="2800" dirty="0"/>
              <a:t>, </a:t>
            </a:r>
            <a:r>
              <a:rPr lang="ko-KR" altLang="en-US" sz="2800" dirty="0"/>
              <a:t>두 사람</a:t>
            </a:r>
            <a:r>
              <a:rPr lang="en-US" altLang="ko-KR" sz="2800" dirty="0"/>
              <a:t>, </a:t>
            </a:r>
            <a:r>
              <a:rPr lang="ko-KR" altLang="en-US" sz="2800" dirty="0"/>
              <a:t>세 사람</a:t>
            </a:r>
            <a:r>
              <a:rPr lang="en-US" altLang="ko-KR" sz="2800" dirty="0"/>
              <a:t>... </a:t>
            </a:r>
            <a:r>
              <a:rPr lang="ko-KR" altLang="en-US" sz="2800" dirty="0"/>
              <a:t>몇 명이서 오셨어요</a:t>
            </a:r>
            <a:r>
              <a:rPr lang="en-US" altLang="ko-KR" sz="2800" dirty="0"/>
              <a:t>? (</a:t>
            </a:r>
            <a:r>
              <a:rPr lang="en-US" altLang="ko-KR" sz="2800" dirty="0" err="1"/>
              <a:t>han</a:t>
            </a:r>
            <a:endParaRPr lang="en-US" altLang="ko-KR" sz="2800" dirty="0"/>
          </a:p>
          <a:p>
            <a:r>
              <a:rPr lang="en-US" altLang="ko-KR" sz="2800" dirty="0"/>
              <a:t>Saram, du </a:t>
            </a:r>
            <a:r>
              <a:rPr lang="en-US" altLang="ko-KR" sz="2800" dirty="0" err="1"/>
              <a:t>saram</a:t>
            </a:r>
            <a:r>
              <a:rPr lang="en-US" altLang="ko-KR" sz="2800" dirty="0"/>
              <a:t>, se </a:t>
            </a:r>
            <a:r>
              <a:rPr lang="en-US" altLang="ko-KR" sz="2800" dirty="0" err="1"/>
              <a:t>saram</a:t>
            </a:r>
            <a:r>
              <a:rPr lang="en-US" altLang="ko-KR" sz="2800" dirty="0"/>
              <a:t>, </a:t>
            </a:r>
            <a:r>
              <a:rPr lang="en-US" altLang="ko-KR" sz="2800" dirty="0" err="1"/>
              <a:t>myeot</a:t>
            </a:r>
            <a:r>
              <a:rPr lang="en-US" altLang="ko-KR" sz="2800" dirty="0"/>
              <a:t> Myeong I </a:t>
            </a:r>
            <a:r>
              <a:rPr lang="en-US" altLang="ko-KR" sz="2800" dirty="0" err="1"/>
              <a:t>seo</a:t>
            </a:r>
            <a:r>
              <a:rPr lang="en-US" altLang="ko-KR" sz="2800" dirty="0"/>
              <a:t> o </a:t>
            </a:r>
            <a:r>
              <a:rPr lang="en-US" altLang="ko-KR" sz="2800" dirty="0" err="1"/>
              <a:t>sheot</a:t>
            </a:r>
            <a:r>
              <a:rPr lang="en-US" altLang="ko-KR" sz="2800" dirty="0"/>
              <a:t> </a:t>
            </a:r>
            <a:r>
              <a:rPr lang="en-US" altLang="ko-KR" sz="2800" dirty="0" err="1"/>
              <a:t>sseo</a:t>
            </a:r>
            <a:r>
              <a:rPr lang="en-US" altLang="ko-KR" sz="2800" dirty="0"/>
              <a:t> </a:t>
            </a:r>
            <a:r>
              <a:rPr lang="en-US" altLang="ko-KR" sz="2800" dirty="0" err="1"/>
              <a:t>yo</a:t>
            </a:r>
            <a:r>
              <a:rPr lang="en-US" altLang="ko-KR" sz="2800" dirty="0"/>
              <a:t>?)</a:t>
            </a:r>
          </a:p>
          <a:p>
            <a:endParaRPr lang="en-US" altLang="ko-KR" sz="2800" dirty="0"/>
          </a:p>
          <a:p>
            <a:r>
              <a:rPr lang="en-US" altLang="ko-KR" sz="2800" dirty="0"/>
              <a:t>B) </a:t>
            </a:r>
            <a:r>
              <a:rPr lang="ko-KR" altLang="en-US" sz="2800" dirty="0"/>
              <a:t>저희 총 여덟 명이에요</a:t>
            </a:r>
            <a:r>
              <a:rPr lang="en-US" altLang="ko-KR" sz="2800" dirty="0"/>
              <a:t>. (geo hi </a:t>
            </a:r>
            <a:r>
              <a:rPr lang="en-US" altLang="ko-KR" sz="2800" dirty="0" err="1"/>
              <a:t>ciong</a:t>
            </a:r>
            <a:r>
              <a:rPr lang="en-US" altLang="ko-KR" sz="2800" dirty="0"/>
              <a:t> yeo </a:t>
            </a:r>
            <a:r>
              <a:rPr lang="en-US" altLang="ko-KR" sz="2800" dirty="0" err="1"/>
              <a:t>deol</a:t>
            </a:r>
            <a:r>
              <a:rPr lang="en-US" altLang="ko-KR" sz="2800" dirty="0"/>
              <a:t> Myeong I e </a:t>
            </a:r>
            <a:r>
              <a:rPr lang="en-US" altLang="ko-KR" sz="2800" dirty="0" err="1"/>
              <a:t>yo</a:t>
            </a:r>
            <a:r>
              <a:rPr lang="en-US" altLang="ko-KR" sz="2800" dirty="0"/>
              <a:t>)</a:t>
            </a:r>
          </a:p>
        </p:txBody>
      </p:sp>
      <p:pic>
        <p:nvPicPr>
          <p:cNvPr id="6" name="그림 5" descr="의류, 사람, 하늘, 그룹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407E8CA-BAD6-9AAE-B066-C043F9A01E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306" y="3965546"/>
            <a:ext cx="3016694" cy="196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91434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68F04-4CA7-2E17-319E-3C191B7F3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3C910C6-C284-1623-493A-5D44CEBDD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5E3C2DB-FF83-45E3-E136-BB6CDB69FD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고유어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1015CB-75EC-AD31-DEAF-9A7E1CE2902F}"/>
              </a:ext>
            </a:extLst>
          </p:cNvPr>
          <p:cNvSpPr txBox="1"/>
          <p:nvPr/>
        </p:nvSpPr>
        <p:spPr>
          <a:xfrm>
            <a:off x="1523999" y="1718777"/>
            <a:ext cx="9314689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ko-KR" altLang="en-US" sz="2800" b="1" dirty="0"/>
              <a:t>🔹 문제 </a:t>
            </a:r>
            <a:r>
              <a:rPr lang="en-US" altLang="ko-KR" sz="2800" b="1" dirty="0"/>
              <a:t>1: </a:t>
            </a:r>
            <a:r>
              <a:rPr lang="ko-KR" altLang="en-US" sz="2800" b="1" dirty="0"/>
              <a:t>시간 </a:t>
            </a:r>
            <a:r>
              <a:rPr lang="en-US" altLang="ko-KR" sz="2800" b="1" dirty="0"/>
              <a:t>(</a:t>
            </a:r>
            <a:r>
              <a:rPr lang="ko-KR" altLang="en-US" sz="2800" b="1" dirty="0"/>
              <a:t>몇 시</a:t>
            </a:r>
            <a:r>
              <a:rPr lang="en-US" altLang="ko-KR" sz="2800" b="1" dirty="0"/>
              <a:t>)</a:t>
            </a:r>
          </a:p>
          <a:p>
            <a:pPr>
              <a:buNone/>
            </a:pPr>
            <a:r>
              <a:rPr lang="en-US" altLang="ko-KR" sz="2800" b="1" dirty="0"/>
              <a:t>Q1.</a:t>
            </a:r>
            <a:r>
              <a:rPr lang="ko-KR" altLang="en-US" sz="2800" dirty="0"/>
              <a:t> 지금 </a:t>
            </a:r>
            <a:r>
              <a:rPr lang="en-US" altLang="ko-KR" sz="2800" dirty="0"/>
              <a:t>______?</a:t>
            </a:r>
            <a:br>
              <a:rPr lang="en-US" altLang="ko-KR" sz="2800" dirty="0"/>
            </a:br>
            <a:r>
              <a:rPr lang="en-US" altLang="ko-KR" sz="2800" dirty="0"/>
              <a:t>(</a:t>
            </a:r>
            <a:r>
              <a:rPr lang="en-US" altLang="ko-KR" sz="2800" i="1" dirty="0"/>
              <a:t>Che ore </a:t>
            </a:r>
            <a:r>
              <a:rPr lang="en-US" altLang="ko-KR" sz="2800" i="1" dirty="0" err="1"/>
              <a:t>sono</a:t>
            </a:r>
            <a:r>
              <a:rPr lang="en-US" altLang="ko-KR" sz="2800" i="1" dirty="0"/>
              <a:t> </a:t>
            </a:r>
            <a:r>
              <a:rPr lang="en-US" altLang="ko-KR" sz="2800" i="1" dirty="0" err="1"/>
              <a:t>adesso</a:t>
            </a:r>
            <a:r>
              <a:rPr lang="en-US" altLang="ko-KR" sz="2800" i="1" dirty="0"/>
              <a:t>?</a:t>
            </a:r>
            <a:r>
              <a:rPr lang="en-US" altLang="ko-KR" sz="2800" dirty="0"/>
              <a:t>)</a:t>
            </a:r>
          </a:p>
          <a:p>
            <a:r>
              <a:rPr lang="en-US" altLang="ko-KR" sz="2800" dirty="0"/>
              <a:t>A. </a:t>
            </a:r>
            <a:r>
              <a:rPr lang="ko-KR" altLang="en-US" sz="2800" dirty="0"/>
              <a:t>몇 개예요</a:t>
            </a:r>
            <a:r>
              <a:rPr lang="en-US" altLang="ko-KR" sz="2800" dirty="0"/>
              <a:t>?</a:t>
            </a:r>
            <a:br>
              <a:rPr lang="en-US" altLang="ko-KR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몇 </a:t>
            </a:r>
            <a:r>
              <a:rPr lang="ko-KR" altLang="en-US" sz="2800" dirty="0" err="1"/>
              <a:t>살이에요</a:t>
            </a:r>
            <a:r>
              <a:rPr lang="en-US" altLang="ko-KR" sz="2800" dirty="0"/>
              <a:t>?</a:t>
            </a:r>
            <a:br>
              <a:rPr lang="en-US" altLang="ko-KR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몇 </a:t>
            </a:r>
            <a:r>
              <a:rPr lang="ko-KR" altLang="en-US" sz="2800" dirty="0" err="1"/>
              <a:t>시에요</a:t>
            </a:r>
            <a:r>
              <a:rPr lang="en-US" altLang="ko-KR" sz="2800" dirty="0"/>
              <a:t>?</a:t>
            </a:r>
            <a:br>
              <a:rPr lang="en-US" altLang="ko-KR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몇 명이에요</a:t>
            </a:r>
            <a:r>
              <a:rPr lang="en-US" altLang="ko-KR" sz="2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076682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79138-4DE9-EB42-70BC-93FD5E16F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A40C159-6FDD-1C68-BBBC-FDA5256C34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1213E51-F279-24A1-D5DE-FC908FD87C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고유어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22F343-3F77-498E-F889-2900FBF99213}"/>
              </a:ext>
            </a:extLst>
          </p:cNvPr>
          <p:cNvSpPr txBox="1"/>
          <p:nvPr/>
        </p:nvSpPr>
        <p:spPr>
          <a:xfrm>
            <a:off x="1523999" y="1718777"/>
            <a:ext cx="93146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ko-KR" altLang="en-US" sz="2800" b="1" dirty="0"/>
              <a:t>🔹 문제 </a:t>
            </a:r>
            <a:r>
              <a:rPr lang="en-US" altLang="ko-KR" sz="2800" b="1" dirty="0"/>
              <a:t>2: </a:t>
            </a:r>
            <a:r>
              <a:rPr lang="ko-KR" altLang="en-US" sz="2800" b="1" dirty="0"/>
              <a:t>시간 </a:t>
            </a:r>
            <a:r>
              <a:rPr lang="en-US" altLang="ko-KR" sz="2800" b="1" dirty="0"/>
              <a:t>(</a:t>
            </a:r>
            <a:r>
              <a:rPr lang="ko-KR" altLang="en-US" sz="2800" b="1" dirty="0"/>
              <a:t>정답 고르기</a:t>
            </a:r>
            <a:r>
              <a:rPr lang="en-US" altLang="ko-KR" sz="2800" b="1" dirty="0"/>
              <a:t>)</a:t>
            </a:r>
          </a:p>
          <a:p>
            <a:pPr>
              <a:buNone/>
            </a:pPr>
            <a:r>
              <a:rPr lang="en-US" altLang="ko-KR" sz="2800" b="1" dirty="0"/>
              <a:t>Q2.</a:t>
            </a:r>
            <a:r>
              <a:rPr lang="ko-KR" altLang="en-US" sz="2800" dirty="0"/>
              <a:t> “지금 </a:t>
            </a:r>
            <a:r>
              <a:rPr lang="ko-KR" altLang="en-US" sz="2800" dirty="0" err="1"/>
              <a:t>열한시예요”는</a:t>
            </a:r>
            <a:r>
              <a:rPr lang="ko-KR" altLang="en-US" sz="2800" dirty="0"/>
              <a:t> 몇 시인가요</a:t>
            </a:r>
            <a:r>
              <a:rPr lang="en-US" altLang="ko-KR" sz="2800" dirty="0"/>
              <a:t>?</a:t>
            </a:r>
          </a:p>
          <a:p>
            <a:r>
              <a:rPr lang="en-US" altLang="ko-KR" sz="2800" dirty="0"/>
              <a:t>A. 10</a:t>
            </a:r>
            <a:r>
              <a:rPr lang="ko-KR" altLang="en-US" sz="2800" dirty="0"/>
              <a:t>시</a:t>
            </a:r>
            <a:br>
              <a:rPr lang="ko-KR" altLang="en-US" sz="2800" dirty="0"/>
            </a:br>
            <a:r>
              <a:rPr lang="en-US" altLang="ko-KR" sz="2800" dirty="0"/>
              <a:t>B. 11</a:t>
            </a:r>
            <a:r>
              <a:rPr lang="ko-KR" altLang="en-US" sz="2800" dirty="0"/>
              <a:t>시</a:t>
            </a:r>
            <a:br>
              <a:rPr lang="ko-KR" altLang="en-US" sz="2800" dirty="0"/>
            </a:br>
            <a:r>
              <a:rPr lang="en-US" altLang="ko-KR" sz="2800" dirty="0"/>
              <a:t>C. 12</a:t>
            </a:r>
            <a:r>
              <a:rPr lang="ko-KR" altLang="en-US" sz="2800" dirty="0"/>
              <a:t>시</a:t>
            </a:r>
            <a:br>
              <a:rPr lang="ko-KR" altLang="en-US" sz="2800" dirty="0"/>
            </a:br>
            <a:r>
              <a:rPr lang="en-US" altLang="ko-KR" sz="2800" dirty="0"/>
              <a:t>D. 9</a:t>
            </a:r>
            <a:r>
              <a:rPr lang="ko-KR" altLang="en-US" sz="2800" dirty="0"/>
              <a:t>시</a:t>
            </a:r>
          </a:p>
        </p:txBody>
      </p:sp>
    </p:spTree>
    <p:extLst>
      <p:ext uri="{BB962C8B-B14F-4D97-AF65-F5344CB8AC3E}">
        <p14:creationId xmlns:p14="http://schemas.microsoft.com/office/powerpoint/2010/main" val="72658897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AFC7E-D38F-AF7D-A02A-F48AD9F94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46CCFDFD-169A-CFD2-DB91-2A50B68E33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1E288586-977E-DB3A-F6A7-3589B3E578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고유어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2BA6CB-FA4C-4892-99C6-8E0966F60732}"/>
              </a:ext>
            </a:extLst>
          </p:cNvPr>
          <p:cNvSpPr txBox="1"/>
          <p:nvPr/>
        </p:nvSpPr>
        <p:spPr>
          <a:xfrm>
            <a:off x="1523999" y="1718777"/>
            <a:ext cx="9314689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ko-KR" altLang="en-US" sz="2800" b="1" dirty="0"/>
              <a:t>🔹 문제 </a:t>
            </a:r>
            <a:r>
              <a:rPr lang="en-US" altLang="ko-KR" sz="2800" b="1" dirty="0"/>
              <a:t>3: </a:t>
            </a:r>
            <a:r>
              <a:rPr lang="ko-KR" altLang="en-US" sz="2800" b="1" dirty="0"/>
              <a:t>사람 수</a:t>
            </a:r>
          </a:p>
          <a:p>
            <a:pPr>
              <a:buNone/>
            </a:pPr>
            <a:r>
              <a:rPr lang="en-US" altLang="ko-KR" sz="2800" b="1" dirty="0"/>
              <a:t>Q3.</a:t>
            </a:r>
            <a:r>
              <a:rPr lang="ko-KR" altLang="en-US" sz="2800" dirty="0"/>
              <a:t> 식당에서 묻습니다</a:t>
            </a:r>
            <a:r>
              <a:rPr lang="en-US" altLang="ko-KR" sz="2800" dirty="0"/>
              <a:t>: “</a:t>
            </a:r>
            <a:r>
              <a:rPr lang="ko-KR" altLang="en-US" sz="2800" dirty="0" err="1"/>
              <a:t>몇명이서</a:t>
            </a:r>
            <a:r>
              <a:rPr lang="ko-KR" altLang="en-US" sz="2800" dirty="0"/>
              <a:t> 오셨어요</a:t>
            </a:r>
            <a:r>
              <a:rPr lang="en-US" altLang="ko-KR" sz="2800" dirty="0"/>
              <a:t>?”</a:t>
            </a:r>
            <a:br>
              <a:rPr lang="en-US" altLang="ko-KR" sz="2800" dirty="0"/>
            </a:br>
            <a:r>
              <a:rPr lang="ko-KR" altLang="en-US" sz="2800" dirty="0"/>
              <a:t>어떻게 대답할까요</a:t>
            </a:r>
            <a:r>
              <a:rPr lang="en-US" altLang="ko-KR" sz="2800" dirty="0"/>
              <a:t>?</a:t>
            </a:r>
          </a:p>
          <a:p>
            <a:r>
              <a:rPr lang="en-US" altLang="ko-KR" sz="2800" dirty="0"/>
              <a:t>A. </a:t>
            </a:r>
            <a:r>
              <a:rPr lang="ko-KR" altLang="en-US" sz="2800" dirty="0" err="1"/>
              <a:t>두살이에요</a:t>
            </a:r>
            <a:r>
              <a:rPr lang="en-US" altLang="ko-KR" sz="2800" dirty="0"/>
              <a:t>.</a:t>
            </a:r>
            <a:br>
              <a:rPr lang="en-US" altLang="ko-KR" sz="2800" dirty="0"/>
            </a:br>
            <a:r>
              <a:rPr lang="en-US" altLang="ko-KR" sz="2800" dirty="0"/>
              <a:t>B. </a:t>
            </a:r>
            <a:r>
              <a:rPr lang="ko-KR" altLang="en-US" sz="2800" dirty="0" err="1"/>
              <a:t>네개예요</a:t>
            </a:r>
            <a:r>
              <a:rPr lang="en-US" altLang="ko-KR" sz="2800" dirty="0"/>
              <a:t>.</a:t>
            </a:r>
            <a:br>
              <a:rPr lang="en-US" altLang="ko-KR" sz="2800" dirty="0"/>
            </a:br>
            <a:r>
              <a:rPr lang="en-US" altLang="ko-KR" sz="2800" dirty="0"/>
              <a:t>C. </a:t>
            </a:r>
            <a:r>
              <a:rPr lang="ko-KR" altLang="en-US" sz="2800" dirty="0" err="1"/>
              <a:t>네명입니다</a:t>
            </a:r>
            <a:r>
              <a:rPr lang="en-US" altLang="ko-KR" sz="2800" dirty="0"/>
              <a:t>.</a:t>
            </a:r>
            <a:br>
              <a:rPr lang="en-US" altLang="ko-KR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넷 시예요</a:t>
            </a:r>
            <a:r>
              <a:rPr lang="en-US" altLang="ko-KR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862156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B6629-606A-51A7-5D0E-B110C6A9B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16233D2E-85D4-0272-B078-BA7631BA18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218AD97-0C87-6EA4-27B6-C5C907353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고유어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DC0032-6335-CF74-2F45-547DA7CD78A8}"/>
              </a:ext>
            </a:extLst>
          </p:cNvPr>
          <p:cNvSpPr txBox="1"/>
          <p:nvPr/>
        </p:nvSpPr>
        <p:spPr>
          <a:xfrm>
            <a:off x="1523999" y="1718777"/>
            <a:ext cx="93146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ko-KR" altLang="en-US" sz="2800" b="1" dirty="0"/>
              <a:t>🔹 문제 </a:t>
            </a:r>
            <a:r>
              <a:rPr lang="en-US" altLang="ko-KR" sz="2800" b="1" dirty="0"/>
              <a:t>4: </a:t>
            </a:r>
            <a:r>
              <a:rPr lang="ko-KR" altLang="en-US" sz="2800" b="1" dirty="0"/>
              <a:t>사람 수 세기</a:t>
            </a:r>
          </a:p>
          <a:p>
            <a:pPr>
              <a:buNone/>
            </a:pPr>
            <a:r>
              <a:rPr lang="en-US" altLang="ko-KR" sz="2800" b="1" dirty="0"/>
              <a:t>Q4.</a:t>
            </a:r>
            <a:r>
              <a:rPr lang="ko-KR" altLang="en-US" sz="2800" dirty="0"/>
              <a:t> 친구가 셋이에요</a:t>
            </a:r>
            <a:r>
              <a:rPr lang="en-US" altLang="ko-KR" sz="2800" dirty="0"/>
              <a:t>. </a:t>
            </a:r>
            <a:r>
              <a:rPr lang="ko-KR" altLang="en-US" sz="2800" dirty="0"/>
              <a:t>어떻게 말하나요</a:t>
            </a:r>
            <a:r>
              <a:rPr lang="en-US" altLang="ko-KR" sz="2800" dirty="0"/>
              <a:t>?</a:t>
            </a:r>
          </a:p>
          <a:p>
            <a:r>
              <a:rPr lang="en-US" altLang="ko-KR" sz="2800" dirty="0"/>
              <a:t>A. </a:t>
            </a:r>
            <a:r>
              <a:rPr lang="ko-KR" altLang="en-US" sz="2800" dirty="0"/>
              <a:t>세명 있어요</a:t>
            </a:r>
            <a:r>
              <a:rPr lang="en-US" altLang="ko-KR" sz="2800" dirty="0"/>
              <a:t>.</a:t>
            </a:r>
            <a:br>
              <a:rPr lang="en-US" altLang="ko-KR" sz="2800" dirty="0"/>
            </a:br>
            <a:r>
              <a:rPr lang="en-US" altLang="ko-KR" sz="2800" dirty="0"/>
              <a:t>B. </a:t>
            </a:r>
            <a:r>
              <a:rPr lang="ko-KR" altLang="en-US" sz="2800" dirty="0" err="1"/>
              <a:t>셋개</a:t>
            </a:r>
            <a:r>
              <a:rPr lang="ko-KR" altLang="en-US" sz="2800" dirty="0"/>
              <a:t> 있어요</a:t>
            </a:r>
            <a:r>
              <a:rPr lang="en-US" altLang="ko-KR" sz="2800" dirty="0"/>
              <a:t>.</a:t>
            </a:r>
            <a:br>
              <a:rPr lang="en-US" altLang="ko-KR" sz="2800" dirty="0"/>
            </a:br>
            <a:r>
              <a:rPr lang="en-US" altLang="ko-KR" sz="2800" dirty="0"/>
              <a:t>C. </a:t>
            </a:r>
            <a:r>
              <a:rPr lang="ko-KR" altLang="en-US" sz="2800" dirty="0" err="1"/>
              <a:t>세살</a:t>
            </a:r>
            <a:r>
              <a:rPr lang="ko-KR" altLang="en-US" sz="2800" dirty="0"/>
              <a:t> 있어요</a:t>
            </a:r>
            <a:r>
              <a:rPr lang="en-US" altLang="ko-KR" sz="2800" dirty="0"/>
              <a:t>.</a:t>
            </a:r>
            <a:br>
              <a:rPr lang="en-US" altLang="ko-KR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세시예요</a:t>
            </a:r>
            <a:r>
              <a:rPr lang="en-US" altLang="ko-KR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31947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C92BC-734A-071B-B7F0-C57E4D17C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EDCE606-CE34-2508-9C25-192D8351E3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B37752C-968D-EFBF-7BA5-E1D2CF70A7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고유어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468961-C438-402F-819D-F5521E17B31C}"/>
              </a:ext>
            </a:extLst>
          </p:cNvPr>
          <p:cNvSpPr txBox="1"/>
          <p:nvPr/>
        </p:nvSpPr>
        <p:spPr>
          <a:xfrm>
            <a:off x="1523999" y="1718777"/>
            <a:ext cx="93146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ko-KR" altLang="en-US" sz="2800" b="1" dirty="0"/>
              <a:t>🔹 문제 </a:t>
            </a:r>
            <a:r>
              <a:rPr lang="en-US" altLang="ko-KR" sz="2800" b="1" dirty="0"/>
              <a:t>5: </a:t>
            </a:r>
            <a:r>
              <a:rPr lang="ko-KR" altLang="en-US" sz="2800" b="1" dirty="0"/>
              <a:t>나이</a:t>
            </a:r>
          </a:p>
          <a:p>
            <a:pPr>
              <a:buNone/>
            </a:pPr>
            <a:r>
              <a:rPr lang="en-US" altLang="ko-KR" sz="2800" b="1" dirty="0"/>
              <a:t>Q5.</a:t>
            </a:r>
            <a:r>
              <a:rPr lang="ko-KR" altLang="en-US" sz="2800" dirty="0"/>
              <a:t> “저는 열 </a:t>
            </a:r>
            <a:r>
              <a:rPr lang="ko-KR" altLang="en-US" sz="2800" dirty="0" err="1"/>
              <a:t>살이에요”는</a:t>
            </a:r>
            <a:r>
              <a:rPr lang="ko-KR" altLang="en-US" sz="2800" dirty="0"/>
              <a:t> 몇 살인가요</a:t>
            </a:r>
            <a:r>
              <a:rPr lang="en-US" altLang="ko-KR" sz="2800" dirty="0"/>
              <a:t>?</a:t>
            </a:r>
          </a:p>
          <a:p>
            <a:r>
              <a:rPr lang="en-US" altLang="ko-KR" sz="2800" dirty="0"/>
              <a:t>A. 8</a:t>
            </a:r>
            <a:br>
              <a:rPr lang="en-US" altLang="ko-KR" sz="2800" dirty="0"/>
            </a:br>
            <a:r>
              <a:rPr lang="en-US" altLang="ko-KR" sz="2800" dirty="0"/>
              <a:t>B. 10</a:t>
            </a:r>
            <a:br>
              <a:rPr lang="en-US" altLang="ko-KR" sz="2800" dirty="0"/>
            </a:br>
            <a:r>
              <a:rPr lang="en-US" altLang="ko-KR" sz="2800" dirty="0"/>
              <a:t>C. 12</a:t>
            </a:r>
            <a:br>
              <a:rPr lang="en-US" altLang="ko-KR" sz="2800" dirty="0"/>
            </a:br>
            <a:r>
              <a:rPr lang="en-US" altLang="ko-KR" sz="2800" dirty="0"/>
              <a:t>D. 6</a:t>
            </a:r>
          </a:p>
        </p:txBody>
      </p:sp>
    </p:spTree>
    <p:extLst>
      <p:ext uri="{BB962C8B-B14F-4D97-AF65-F5344CB8AC3E}">
        <p14:creationId xmlns:p14="http://schemas.microsoft.com/office/powerpoint/2010/main" val="171739028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B4D24-78E6-1887-D26F-0D43EDFC5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1ECBC220-75FC-CCC8-0A94-9B6C0CF05E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A7F2CEF4-3574-6710-DFA1-24A049E5E9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고유어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E83C81-FE5D-9D10-059E-B28E0D8AFF5A}"/>
              </a:ext>
            </a:extLst>
          </p:cNvPr>
          <p:cNvSpPr txBox="1"/>
          <p:nvPr/>
        </p:nvSpPr>
        <p:spPr>
          <a:xfrm>
            <a:off x="1523999" y="1718777"/>
            <a:ext cx="93146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ko-KR" altLang="en-US" sz="2800" b="1" dirty="0"/>
              <a:t>🔹 문제 </a:t>
            </a:r>
            <a:r>
              <a:rPr lang="en-US" altLang="ko-KR" sz="2800" b="1" dirty="0"/>
              <a:t>6: </a:t>
            </a:r>
            <a:r>
              <a:rPr lang="ko-KR" altLang="en-US" sz="2800" b="1" dirty="0"/>
              <a:t>나이 묻기</a:t>
            </a:r>
          </a:p>
          <a:p>
            <a:pPr>
              <a:buNone/>
            </a:pPr>
            <a:r>
              <a:rPr lang="en-US" altLang="ko-KR" sz="2800" b="1" dirty="0"/>
              <a:t>Q6.</a:t>
            </a:r>
            <a:r>
              <a:rPr lang="ko-KR" altLang="en-US" sz="2800" dirty="0"/>
              <a:t> 친구에게 나이를 묻고 싶어요</a:t>
            </a:r>
            <a:r>
              <a:rPr lang="en-US" altLang="ko-KR" sz="2800" dirty="0"/>
              <a:t>. </a:t>
            </a:r>
            <a:r>
              <a:rPr lang="ko-KR" altLang="en-US" sz="2800" dirty="0"/>
              <a:t>무엇이 맞을까요</a:t>
            </a:r>
            <a:r>
              <a:rPr lang="en-US" altLang="ko-KR" sz="2800" dirty="0"/>
              <a:t>?</a:t>
            </a:r>
          </a:p>
          <a:p>
            <a:r>
              <a:rPr lang="en-US" altLang="ko-KR" sz="2800" dirty="0"/>
              <a:t>A. </a:t>
            </a:r>
            <a:r>
              <a:rPr lang="ko-KR" altLang="en-US" sz="2800" dirty="0" err="1"/>
              <a:t>몇개니</a:t>
            </a:r>
            <a:r>
              <a:rPr lang="en-US" altLang="ko-KR" sz="2800" dirty="0"/>
              <a:t>?</a:t>
            </a:r>
            <a:br>
              <a:rPr lang="en-US" altLang="ko-KR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몇명이니</a:t>
            </a:r>
            <a:r>
              <a:rPr lang="en-US" altLang="ko-KR" sz="2800" dirty="0"/>
              <a:t>?</a:t>
            </a:r>
            <a:br>
              <a:rPr lang="en-US" altLang="ko-KR" sz="2800" dirty="0"/>
            </a:br>
            <a:r>
              <a:rPr lang="en-US" altLang="ko-KR" sz="2800" dirty="0"/>
              <a:t>C. </a:t>
            </a:r>
            <a:r>
              <a:rPr lang="ko-KR" altLang="en-US" sz="2800" dirty="0" err="1"/>
              <a:t>몇살이니</a:t>
            </a:r>
            <a:r>
              <a:rPr lang="en-US" altLang="ko-KR" sz="2800" dirty="0"/>
              <a:t>?</a:t>
            </a:r>
            <a:br>
              <a:rPr lang="en-US" altLang="ko-KR" sz="2800" dirty="0"/>
            </a:br>
            <a:r>
              <a:rPr lang="en-US" altLang="ko-KR" sz="2800" dirty="0"/>
              <a:t>D. </a:t>
            </a:r>
            <a:r>
              <a:rPr lang="ko-KR" altLang="en-US" sz="2800" dirty="0" err="1"/>
              <a:t>몇시니</a:t>
            </a:r>
            <a:r>
              <a:rPr lang="en-US" altLang="ko-KR" sz="2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4207974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A1652-8375-22CB-D868-2264D6CE2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671BF6B2-C24C-5D24-499E-33C3EEB63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5053D6BB-4DE7-38C4-0567-5B2282FB3D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고유어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86131F-31A4-6287-CFA8-8347886C1C79}"/>
              </a:ext>
            </a:extLst>
          </p:cNvPr>
          <p:cNvSpPr txBox="1"/>
          <p:nvPr/>
        </p:nvSpPr>
        <p:spPr>
          <a:xfrm>
            <a:off x="1523999" y="1718777"/>
            <a:ext cx="93146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ko-KR" altLang="en-US" sz="2800" b="1" dirty="0"/>
              <a:t>🔹 문제 </a:t>
            </a:r>
            <a:r>
              <a:rPr lang="en-US" altLang="ko-KR" sz="2800" b="1" dirty="0"/>
              <a:t>7: </a:t>
            </a:r>
            <a:r>
              <a:rPr lang="ko-KR" altLang="en-US" sz="2800" b="1" dirty="0"/>
              <a:t>물건 수 </a:t>
            </a:r>
            <a:r>
              <a:rPr lang="en-US" altLang="ko-KR" sz="2800" b="1" dirty="0"/>
              <a:t>(</a:t>
            </a:r>
            <a:r>
              <a:rPr lang="ko-KR" altLang="en-US" sz="2800" b="1" dirty="0"/>
              <a:t>사과</a:t>
            </a:r>
            <a:r>
              <a:rPr lang="en-US" altLang="ko-KR" sz="2800" b="1" dirty="0"/>
              <a:t>)</a:t>
            </a:r>
          </a:p>
          <a:p>
            <a:pPr>
              <a:buNone/>
            </a:pPr>
            <a:r>
              <a:rPr lang="en-US" altLang="ko-KR" sz="2800" b="1" dirty="0"/>
              <a:t>Q7.</a:t>
            </a:r>
            <a:r>
              <a:rPr lang="en-US" altLang="ko-KR" sz="2800" dirty="0"/>
              <a:t> “</a:t>
            </a:r>
            <a:r>
              <a:rPr lang="ko-KR" altLang="en-US" sz="2800" dirty="0"/>
              <a:t>사과 한 개 </a:t>
            </a:r>
            <a:r>
              <a:rPr lang="ko-KR" altLang="en-US" sz="2800" dirty="0" err="1"/>
              <a:t>주세요”는</a:t>
            </a:r>
            <a:r>
              <a:rPr lang="ko-KR" altLang="en-US" sz="2800" dirty="0"/>
              <a:t> 무슨 뜻인가요</a:t>
            </a:r>
            <a:r>
              <a:rPr lang="en-US" altLang="ko-KR" sz="2800" dirty="0"/>
              <a:t>?</a:t>
            </a:r>
          </a:p>
          <a:p>
            <a:r>
              <a:rPr lang="en-US" altLang="ko-KR" sz="2800" dirty="0"/>
              <a:t>A. </a:t>
            </a:r>
            <a:r>
              <a:rPr lang="en-US" altLang="ko-KR" sz="2800" dirty="0" err="1"/>
              <a:t>Dammi</a:t>
            </a:r>
            <a:r>
              <a:rPr lang="en-US" altLang="ko-KR" sz="2800" dirty="0"/>
              <a:t> </a:t>
            </a:r>
            <a:r>
              <a:rPr lang="en-US" altLang="ko-KR" sz="2800" dirty="0" err="1"/>
              <a:t>una</a:t>
            </a:r>
            <a:r>
              <a:rPr lang="en-US" altLang="ko-KR" sz="2800" dirty="0"/>
              <a:t> mela.</a:t>
            </a:r>
            <a:br>
              <a:rPr lang="en-US" altLang="ko-KR" sz="2800" dirty="0"/>
            </a:br>
            <a:r>
              <a:rPr lang="en-US" altLang="ko-KR" sz="2800" dirty="0"/>
              <a:t>B. </a:t>
            </a:r>
            <a:r>
              <a:rPr lang="en-US" altLang="ko-KR" sz="2800" dirty="0" err="1"/>
              <a:t>Dammi</a:t>
            </a:r>
            <a:r>
              <a:rPr lang="en-US" altLang="ko-KR" sz="2800" dirty="0"/>
              <a:t> due </a:t>
            </a:r>
            <a:r>
              <a:rPr lang="en-US" altLang="ko-KR" sz="2800" dirty="0" err="1"/>
              <a:t>pere</a:t>
            </a:r>
            <a:r>
              <a:rPr lang="en-US" altLang="ko-KR" sz="2800" dirty="0"/>
              <a:t>.</a:t>
            </a:r>
            <a:br>
              <a:rPr lang="en-US" altLang="ko-KR" sz="2800" dirty="0"/>
            </a:br>
            <a:r>
              <a:rPr lang="en-US" altLang="ko-KR" sz="2800" dirty="0"/>
              <a:t>C. Quanti anni </a:t>
            </a:r>
            <a:r>
              <a:rPr lang="en-US" altLang="ko-KR" sz="2800" dirty="0" err="1"/>
              <a:t>hai</a:t>
            </a:r>
            <a:r>
              <a:rPr lang="en-US" altLang="ko-KR" sz="2800" dirty="0"/>
              <a:t>?</a:t>
            </a:r>
            <a:br>
              <a:rPr lang="en-US" altLang="ko-KR" sz="2800" dirty="0"/>
            </a:br>
            <a:r>
              <a:rPr lang="en-US" altLang="ko-KR" sz="2800" dirty="0"/>
              <a:t>D. Che ore </a:t>
            </a:r>
            <a:r>
              <a:rPr lang="en-US" altLang="ko-KR" sz="2800" dirty="0" err="1"/>
              <a:t>sono</a:t>
            </a:r>
            <a:r>
              <a:rPr lang="en-US" altLang="ko-KR" sz="2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0526508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EA35A-E24D-91AD-8C1A-53F882050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FAAB9EDB-72A8-0CF1-0678-A339127DB2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78FC8F0-5F1E-30E4-37F3-8AF04278FD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고유어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D94AED-78C5-C2DB-78C5-7E04E69AD36E}"/>
              </a:ext>
            </a:extLst>
          </p:cNvPr>
          <p:cNvSpPr txBox="1"/>
          <p:nvPr/>
        </p:nvSpPr>
        <p:spPr>
          <a:xfrm>
            <a:off x="1523999" y="1718777"/>
            <a:ext cx="93146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ko-KR" altLang="en-US" sz="2800" b="1" dirty="0"/>
              <a:t>🔹 문제 </a:t>
            </a:r>
            <a:r>
              <a:rPr lang="en-US" altLang="ko-KR" sz="2800" b="1" dirty="0"/>
              <a:t>8: </a:t>
            </a:r>
            <a:r>
              <a:rPr lang="ko-KR" altLang="en-US" sz="2800" b="1" dirty="0"/>
              <a:t>물건 수 </a:t>
            </a:r>
            <a:r>
              <a:rPr lang="en-US" altLang="ko-KR" sz="2800" b="1" dirty="0"/>
              <a:t>(</a:t>
            </a:r>
            <a:r>
              <a:rPr lang="ko-KR" altLang="en-US" sz="2800" b="1" dirty="0"/>
              <a:t>배</a:t>
            </a:r>
            <a:r>
              <a:rPr lang="en-US" altLang="ko-KR" sz="2800" b="1" dirty="0"/>
              <a:t>)</a:t>
            </a:r>
          </a:p>
          <a:p>
            <a:pPr>
              <a:buNone/>
            </a:pPr>
            <a:r>
              <a:rPr lang="en-US" altLang="ko-KR" sz="2800" b="1" dirty="0"/>
              <a:t>Q8.</a:t>
            </a:r>
            <a:r>
              <a:rPr lang="ko-KR" altLang="en-US" sz="2800" dirty="0"/>
              <a:t> “배 두 개 </a:t>
            </a:r>
            <a:r>
              <a:rPr lang="ko-KR" altLang="en-US" sz="2800" dirty="0" err="1"/>
              <a:t>주세요”는</a:t>
            </a:r>
            <a:r>
              <a:rPr lang="ko-KR" altLang="en-US" sz="2800" dirty="0"/>
              <a:t> 몇 개인가요</a:t>
            </a:r>
            <a:r>
              <a:rPr lang="en-US" altLang="ko-KR" sz="2800" dirty="0"/>
              <a:t>?</a:t>
            </a:r>
          </a:p>
          <a:p>
            <a:r>
              <a:rPr lang="en-US" altLang="ko-KR" sz="2800" dirty="0"/>
              <a:t>A. 1</a:t>
            </a:r>
            <a:r>
              <a:rPr lang="ko-KR" altLang="en-US" sz="2800" dirty="0"/>
              <a:t>개</a:t>
            </a:r>
            <a:br>
              <a:rPr lang="ko-KR" altLang="en-US" sz="2800" dirty="0"/>
            </a:br>
            <a:r>
              <a:rPr lang="en-US" altLang="ko-KR" sz="2800" dirty="0"/>
              <a:t>B. 2</a:t>
            </a:r>
            <a:r>
              <a:rPr lang="ko-KR" altLang="en-US" sz="2800" dirty="0"/>
              <a:t>개</a:t>
            </a:r>
            <a:br>
              <a:rPr lang="ko-KR" altLang="en-US" sz="2800" dirty="0"/>
            </a:br>
            <a:r>
              <a:rPr lang="en-US" altLang="ko-KR" sz="2800" dirty="0"/>
              <a:t>C. 3</a:t>
            </a:r>
            <a:r>
              <a:rPr lang="ko-KR" altLang="en-US" sz="2800" dirty="0"/>
              <a:t>개</a:t>
            </a:r>
            <a:br>
              <a:rPr lang="ko-KR" altLang="en-US" sz="2800" dirty="0"/>
            </a:br>
            <a:r>
              <a:rPr lang="en-US" altLang="ko-KR" sz="2800" dirty="0"/>
              <a:t>D. 4</a:t>
            </a:r>
            <a:r>
              <a:rPr lang="ko-KR" altLang="en-US" sz="2800" dirty="0"/>
              <a:t>개</a:t>
            </a:r>
          </a:p>
        </p:txBody>
      </p:sp>
    </p:spTree>
    <p:extLst>
      <p:ext uri="{BB962C8B-B14F-4D97-AF65-F5344CB8AC3E}">
        <p14:creationId xmlns:p14="http://schemas.microsoft.com/office/powerpoint/2010/main" val="323105917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0FD2E-2CE9-238C-41E4-3B7C50CF4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198FF721-D6FA-6664-9952-8B975A6B9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17A95FE9-81E7-3DCC-2294-A9595524BB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고유어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24E345-5C29-A633-4846-0CD5011E34F0}"/>
              </a:ext>
            </a:extLst>
          </p:cNvPr>
          <p:cNvSpPr txBox="1"/>
          <p:nvPr/>
        </p:nvSpPr>
        <p:spPr>
          <a:xfrm>
            <a:off x="1523999" y="1718777"/>
            <a:ext cx="93146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ko-KR" altLang="en-US" sz="2800" b="1" dirty="0"/>
              <a:t>🔹 문제 </a:t>
            </a:r>
            <a:r>
              <a:rPr lang="en-US" altLang="ko-KR" sz="2800" b="1" dirty="0"/>
              <a:t>9: </a:t>
            </a:r>
            <a:r>
              <a:rPr lang="ko-KR" altLang="en-US" sz="2800" b="1" dirty="0"/>
              <a:t>시간 예약</a:t>
            </a:r>
          </a:p>
          <a:p>
            <a:pPr>
              <a:buNone/>
            </a:pPr>
            <a:r>
              <a:rPr lang="en-US" altLang="ko-KR" sz="2800" b="1" dirty="0"/>
              <a:t>Q9.</a:t>
            </a:r>
            <a:r>
              <a:rPr lang="en-US" altLang="ko-KR" sz="2800" dirty="0"/>
              <a:t> “</a:t>
            </a:r>
            <a:r>
              <a:rPr lang="ko-KR" altLang="en-US" sz="2800" dirty="0"/>
              <a:t>내일 일곱 시에 일어나요</a:t>
            </a:r>
            <a:r>
              <a:rPr lang="en-US" altLang="ko-KR" sz="2800" dirty="0"/>
              <a:t>.”</a:t>
            </a:r>
            <a:r>
              <a:rPr lang="ko-KR" altLang="en-US" sz="2800" dirty="0"/>
              <a:t>는 무슨 뜻인가요</a:t>
            </a:r>
            <a:r>
              <a:rPr lang="en-US" altLang="ko-KR" sz="2800" dirty="0"/>
              <a:t>?</a:t>
            </a:r>
          </a:p>
          <a:p>
            <a:r>
              <a:rPr lang="en-US" altLang="ko-KR" sz="2800" dirty="0"/>
              <a:t>A. Domani mi </a:t>
            </a:r>
            <a:r>
              <a:rPr lang="en-US" altLang="ko-KR" sz="2800" dirty="0" err="1"/>
              <a:t>sveglio</a:t>
            </a:r>
            <a:r>
              <a:rPr lang="en-US" altLang="ko-KR" sz="2800" dirty="0"/>
              <a:t> alle 5</a:t>
            </a:r>
            <a:br>
              <a:rPr lang="en-US" altLang="ko-KR" sz="2800" dirty="0"/>
            </a:br>
            <a:r>
              <a:rPr lang="en-US" altLang="ko-KR" sz="2800" dirty="0"/>
              <a:t>B. Domani mi </a:t>
            </a:r>
            <a:r>
              <a:rPr lang="en-US" altLang="ko-KR" sz="2800" dirty="0" err="1"/>
              <a:t>sveglio</a:t>
            </a:r>
            <a:r>
              <a:rPr lang="en-US" altLang="ko-KR" sz="2800" dirty="0"/>
              <a:t> alle 6</a:t>
            </a:r>
            <a:br>
              <a:rPr lang="en-US" altLang="ko-KR" sz="2800" dirty="0"/>
            </a:br>
            <a:r>
              <a:rPr lang="en-US" altLang="ko-KR" sz="2800" dirty="0"/>
              <a:t>C. Domani mi </a:t>
            </a:r>
            <a:r>
              <a:rPr lang="en-US" altLang="ko-KR" sz="2800" dirty="0" err="1"/>
              <a:t>sveglio</a:t>
            </a:r>
            <a:r>
              <a:rPr lang="en-US" altLang="ko-KR" sz="2800" dirty="0"/>
              <a:t> alle 7</a:t>
            </a:r>
            <a:br>
              <a:rPr lang="en-US" altLang="ko-KR" sz="2800" dirty="0"/>
            </a:br>
            <a:r>
              <a:rPr lang="en-US" altLang="ko-KR" sz="2800" dirty="0"/>
              <a:t>D. Domani mi </a:t>
            </a:r>
            <a:r>
              <a:rPr lang="en-US" altLang="ko-KR" sz="2800" dirty="0" err="1"/>
              <a:t>sveglio</a:t>
            </a:r>
            <a:r>
              <a:rPr lang="en-US" altLang="ko-KR" sz="2800" dirty="0"/>
              <a:t> alle 8</a:t>
            </a:r>
          </a:p>
        </p:txBody>
      </p:sp>
    </p:spTree>
    <p:extLst>
      <p:ext uri="{BB962C8B-B14F-4D97-AF65-F5344CB8AC3E}">
        <p14:creationId xmlns:p14="http://schemas.microsoft.com/office/powerpoint/2010/main" val="228038506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074A8-3DDB-5C55-3039-FDEAE2129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4F982777-7958-25A9-6496-41AE6E4916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68835A0-8779-1C75-465A-99DEBA19D2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고유어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E4A9AB-8FBB-D148-C522-CCB8EB035FBC}"/>
              </a:ext>
            </a:extLst>
          </p:cNvPr>
          <p:cNvSpPr txBox="1"/>
          <p:nvPr/>
        </p:nvSpPr>
        <p:spPr>
          <a:xfrm>
            <a:off x="1523999" y="1718777"/>
            <a:ext cx="93146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ko-KR" altLang="en-US" sz="2800" b="1" dirty="0"/>
              <a:t>🔹 문제 </a:t>
            </a:r>
            <a:r>
              <a:rPr lang="en-US" altLang="ko-KR" sz="2800" b="1" dirty="0"/>
              <a:t>10: </a:t>
            </a:r>
            <a:r>
              <a:rPr lang="ko-KR" altLang="en-US" sz="2800" b="1" dirty="0"/>
              <a:t>복합 표현</a:t>
            </a:r>
          </a:p>
          <a:p>
            <a:pPr>
              <a:buNone/>
            </a:pPr>
            <a:r>
              <a:rPr lang="en-US" altLang="ko-KR" sz="2800" b="1" dirty="0"/>
              <a:t>Q10.</a:t>
            </a:r>
            <a:r>
              <a:rPr lang="ko-KR" altLang="en-US" sz="2800" dirty="0"/>
              <a:t> 다음 중 올바른 문장은</a:t>
            </a:r>
            <a:r>
              <a:rPr lang="en-US" altLang="ko-KR" sz="2800" dirty="0"/>
              <a:t>?</a:t>
            </a:r>
          </a:p>
          <a:p>
            <a:r>
              <a:rPr lang="en-US" altLang="ko-KR" sz="2800" dirty="0"/>
              <a:t>A. </a:t>
            </a:r>
            <a:r>
              <a:rPr lang="ko-KR" altLang="en-US" sz="2800" dirty="0"/>
              <a:t>사과 한 명 주세요</a:t>
            </a:r>
            <a:r>
              <a:rPr lang="en-US" altLang="ko-KR" sz="2800" dirty="0"/>
              <a:t>.</a:t>
            </a:r>
            <a:br>
              <a:rPr lang="en-US" altLang="ko-KR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열살 시에 자요</a:t>
            </a:r>
            <a:r>
              <a:rPr lang="en-US" altLang="ko-KR" sz="2800" dirty="0"/>
              <a:t>.</a:t>
            </a:r>
            <a:br>
              <a:rPr lang="en-US" altLang="ko-KR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배 두 개 주세요</a:t>
            </a:r>
            <a:r>
              <a:rPr lang="en-US" altLang="ko-KR" sz="2800" dirty="0"/>
              <a:t>.</a:t>
            </a:r>
            <a:br>
              <a:rPr lang="en-US" altLang="ko-KR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두 살 명이에요</a:t>
            </a:r>
            <a:r>
              <a:rPr lang="en-US" altLang="ko-KR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5166125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AD081-1696-5043-5FBB-399451024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98BB44DB-AD35-380F-8227-DF16267195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2FDB675-B5F4-DEE2-B105-31824DA136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 a casa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3AC721-4202-987C-8014-DED717056758}"/>
              </a:ext>
            </a:extLst>
          </p:cNvPr>
          <p:cNvSpPr txBox="1"/>
          <p:nvPr/>
        </p:nvSpPr>
        <p:spPr>
          <a:xfrm>
            <a:off x="1523999" y="1718777"/>
            <a:ext cx="93146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ko-KR" sz="2800" b="1" dirty="0"/>
              <a:t>Q1.</a:t>
            </a:r>
            <a:r>
              <a:rPr lang="ko-KR" altLang="en-US" sz="2800" dirty="0"/>
              <a:t> “이 편지</a:t>
            </a:r>
            <a:r>
              <a:rPr lang="en-US" altLang="ko-KR" sz="2800" dirty="0"/>
              <a:t>, ______ </a:t>
            </a:r>
            <a:r>
              <a:rPr lang="ko-KR" altLang="en-US" sz="2800" dirty="0"/>
              <a:t>쓸 거야</a:t>
            </a:r>
            <a:r>
              <a:rPr lang="en-US" altLang="ko-KR" sz="2800" dirty="0"/>
              <a:t>?”</a:t>
            </a:r>
            <a:br>
              <a:rPr lang="en-US" altLang="ko-KR" sz="2800" dirty="0"/>
            </a:br>
            <a:r>
              <a:rPr lang="en-US" altLang="ko-KR" sz="2800" dirty="0"/>
              <a:t>→ “</a:t>
            </a:r>
            <a:r>
              <a:rPr lang="ko-KR" altLang="en-US" sz="2800" dirty="0"/>
              <a:t>우리 선생님께</a:t>
            </a:r>
            <a:r>
              <a:rPr lang="en-US" altLang="ko-KR" sz="2800" dirty="0"/>
              <a:t>!”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누구는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누구를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누구에게 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누가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4785716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D1705-5BAD-4003-CC29-656D578F7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1F73747-B55F-24ED-8E27-5801F436CE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B6A6CD4-F8B3-1F76-2FA5-85C2515A81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 a casa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4D9133-9027-C918-2655-2A8AF08F79A2}"/>
              </a:ext>
            </a:extLst>
          </p:cNvPr>
          <p:cNvSpPr txBox="1"/>
          <p:nvPr/>
        </p:nvSpPr>
        <p:spPr>
          <a:xfrm>
            <a:off x="1523999" y="1718777"/>
            <a:ext cx="93146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ko-KR" sz="2800" b="1" dirty="0"/>
              <a:t>Q2.</a:t>
            </a:r>
            <a:r>
              <a:rPr lang="ko-KR" altLang="en-US" sz="2800" dirty="0"/>
              <a:t> “전화가 왔어요</a:t>
            </a:r>
            <a:r>
              <a:rPr lang="en-US" altLang="ko-KR" sz="2800" dirty="0"/>
              <a:t>. ______</a:t>
            </a:r>
            <a:r>
              <a:rPr lang="ko-KR" altLang="en-US" sz="2800" dirty="0"/>
              <a:t>예요</a:t>
            </a:r>
            <a:r>
              <a:rPr lang="en-US" altLang="ko-KR" sz="2800" dirty="0"/>
              <a:t>?”</a:t>
            </a:r>
            <a:br>
              <a:rPr lang="en-US" altLang="ko-KR" sz="2800" dirty="0"/>
            </a:br>
            <a:r>
              <a:rPr lang="en-US" altLang="ko-KR" sz="2800" dirty="0"/>
              <a:t>→ “</a:t>
            </a:r>
            <a:r>
              <a:rPr lang="ko-KR" altLang="en-US" sz="2800" dirty="0"/>
              <a:t>엄마예요</a:t>
            </a:r>
            <a:r>
              <a:rPr lang="en-US" altLang="ko-KR" sz="2800" dirty="0"/>
              <a:t>.”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누구예요</a:t>
            </a:r>
            <a:r>
              <a:rPr lang="en-US" altLang="ko-KR" sz="2800" dirty="0"/>
              <a:t>?</a:t>
            </a:r>
            <a:br>
              <a:rPr lang="en-US" altLang="ko-KR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어디예요</a:t>
            </a:r>
            <a:r>
              <a:rPr lang="en-US" altLang="ko-KR" sz="2800" dirty="0"/>
              <a:t>?</a:t>
            </a:r>
            <a:br>
              <a:rPr lang="en-US" altLang="ko-KR" sz="2800" dirty="0"/>
            </a:br>
            <a:r>
              <a:rPr lang="en-US" altLang="ko-KR" sz="2800" dirty="0"/>
              <a:t>C. </a:t>
            </a:r>
            <a:r>
              <a:rPr lang="ko-KR" altLang="en-US" sz="2800" dirty="0" err="1"/>
              <a:t>언제예요</a:t>
            </a:r>
            <a:r>
              <a:rPr lang="en-US" altLang="ko-KR" sz="2800" dirty="0"/>
              <a:t>?</a:t>
            </a:r>
            <a:br>
              <a:rPr lang="en-US" altLang="ko-KR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무엇이에요</a:t>
            </a:r>
            <a:r>
              <a:rPr lang="en-US" altLang="ko-KR" sz="2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7419652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4C6AF-5FD1-BEEF-E958-ED48E5F7A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EFCD286-B628-9146-8062-1DBC6B305F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C094CA18-40AC-93F9-3827-7BCEA4AB90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 a casa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AF70FA-B64A-24A4-B16F-D858C50D5BCF}"/>
              </a:ext>
            </a:extLst>
          </p:cNvPr>
          <p:cNvSpPr txBox="1"/>
          <p:nvPr/>
        </p:nvSpPr>
        <p:spPr>
          <a:xfrm>
            <a:off x="1523999" y="1718777"/>
            <a:ext cx="93146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ko-KR" sz="2800" b="1" dirty="0"/>
              <a:t>Q3.</a:t>
            </a:r>
            <a:r>
              <a:rPr lang="ko-KR" altLang="en-US" sz="2800" dirty="0"/>
              <a:t> “</a:t>
            </a:r>
            <a:r>
              <a:rPr lang="en-US" altLang="ko-KR" sz="2800" dirty="0"/>
              <a:t>______</a:t>
            </a:r>
            <a:r>
              <a:rPr lang="ko-KR" altLang="en-US" sz="2800" dirty="0"/>
              <a:t> 숙제를 안 했어요</a:t>
            </a:r>
            <a:r>
              <a:rPr lang="en-US" altLang="ko-KR" sz="2800" dirty="0"/>
              <a:t>.”</a:t>
            </a:r>
            <a:br>
              <a:rPr lang="en-US" altLang="ko-KR" sz="2800" dirty="0"/>
            </a:br>
            <a:r>
              <a:rPr lang="en-US" altLang="ko-KR" sz="2800" dirty="0"/>
              <a:t>→ “</a:t>
            </a:r>
            <a:r>
              <a:rPr lang="ko-KR" altLang="en-US" sz="2800" dirty="0"/>
              <a:t>민수요</a:t>
            </a:r>
            <a:r>
              <a:rPr lang="en-US" altLang="ko-KR" sz="2800" dirty="0"/>
              <a:t>.”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누가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무엇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어디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언제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146130621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5BE6B-128A-8218-B56B-4E0E03A43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1A3A1E85-BD64-0E95-3343-FD7B5A8E3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A8DC6A7-FBFE-00B8-F963-8F4F8989C4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 a casa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2225FB-5C51-AB7B-9298-5C8A4DFC39ED}"/>
              </a:ext>
            </a:extLst>
          </p:cNvPr>
          <p:cNvSpPr txBox="1"/>
          <p:nvPr/>
        </p:nvSpPr>
        <p:spPr>
          <a:xfrm>
            <a:off x="1523999" y="1718777"/>
            <a:ext cx="93146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ko-KR" sz="2800" b="1" dirty="0"/>
              <a:t>Q4.</a:t>
            </a:r>
            <a:r>
              <a:rPr lang="ko-KR" altLang="en-US" sz="2800" dirty="0"/>
              <a:t> “선물을 </a:t>
            </a:r>
            <a:r>
              <a:rPr lang="en-US" altLang="ko-KR" sz="2800" dirty="0"/>
              <a:t>______ </a:t>
            </a:r>
            <a:r>
              <a:rPr lang="ko-KR" altLang="en-US" sz="2800" dirty="0"/>
              <a:t>줬어요</a:t>
            </a:r>
            <a:r>
              <a:rPr lang="en-US" altLang="ko-KR" sz="2800" dirty="0"/>
              <a:t>?”</a:t>
            </a:r>
            <a:br>
              <a:rPr lang="en-US" altLang="ko-KR" sz="2800" dirty="0"/>
            </a:br>
            <a:r>
              <a:rPr lang="en-US" altLang="ko-KR" sz="2800" dirty="0"/>
              <a:t>→ “</a:t>
            </a:r>
            <a:r>
              <a:rPr lang="ko-KR" altLang="en-US" sz="2800" dirty="0"/>
              <a:t>할머니께 드렸어요</a:t>
            </a:r>
            <a:r>
              <a:rPr lang="en-US" altLang="ko-KR" sz="2800" dirty="0"/>
              <a:t>.”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누구를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누구에게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누가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누구도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313666622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0083E-77FB-1A65-3484-968A8E2B7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609A8233-69A2-E5CB-F709-5A349A0FD2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62D619A-E481-FF9C-772D-946173CEA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 a casa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BAD9C1-EA87-95AB-BDFF-7166799A8632}"/>
              </a:ext>
            </a:extLst>
          </p:cNvPr>
          <p:cNvSpPr txBox="1"/>
          <p:nvPr/>
        </p:nvSpPr>
        <p:spPr>
          <a:xfrm>
            <a:off x="1523999" y="1718777"/>
            <a:ext cx="93146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ko-KR" sz="2800" b="1" dirty="0"/>
              <a:t>Q5.</a:t>
            </a:r>
            <a:r>
              <a:rPr lang="ko-KR" altLang="en-US" sz="2800" dirty="0"/>
              <a:t> “지금 </a:t>
            </a:r>
            <a:r>
              <a:rPr lang="en-US" altLang="ko-KR" sz="2800" dirty="0"/>
              <a:t>______ </a:t>
            </a:r>
            <a:r>
              <a:rPr lang="ko-KR" altLang="en-US" sz="2800" dirty="0" err="1"/>
              <a:t>기다려요</a:t>
            </a:r>
            <a:r>
              <a:rPr lang="en-US" altLang="ko-KR" sz="2800" dirty="0"/>
              <a:t>?”</a:t>
            </a:r>
            <a:br>
              <a:rPr lang="en-US" altLang="ko-KR" sz="2800" dirty="0"/>
            </a:br>
            <a:r>
              <a:rPr lang="en-US" altLang="ko-KR" sz="2800" dirty="0"/>
              <a:t>→ “</a:t>
            </a:r>
            <a:r>
              <a:rPr lang="ko-KR" altLang="en-US" sz="2800" dirty="0"/>
              <a:t>친구요</a:t>
            </a:r>
            <a:r>
              <a:rPr lang="en-US" altLang="ko-KR" sz="2800" dirty="0"/>
              <a:t>.”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누구를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어디를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무엇을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누구가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336861404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0F6A9-F071-B4E1-9079-12BD9D5F4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F59C3CE4-0184-0029-CCA6-0810C7826D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06B0864-F257-4C2E-BB29-660FB94AB6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 a casa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C24D8A-0CE0-52BE-DE26-F60168CFDB86}"/>
              </a:ext>
            </a:extLst>
          </p:cNvPr>
          <p:cNvSpPr txBox="1"/>
          <p:nvPr/>
        </p:nvSpPr>
        <p:spPr>
          <a:xfrm>
            <a:off x="1523999" y="1718777"/>
            <a:ext cx="93146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ko-KR" sz="2800" b="1" dirty="0"/>
              <a:t>Q6.</a:t>
            </a:r>
            <a:r>
              <a:rPr lang="ko-KR" altLang="en-US" sz="2800" dirty="0"/>
              <a:t> “너 </a:t>
            </a:r>
            <a:r>
              <a:rPr lang="en-US" altLang="ko-KR" sz="2800" dirty="0"/>
              <a:t>______ </a:t>
            </a:r>
            <a:r>
              <a:rPr lang="ko-KR" altLang="en-US" sz="2800" dirty="0"/>
              <a:t>좋아해</a:t>
            </a:r>
            <a:r>
              <a:rPr lang="en-US" altLang="ko-KR" sz="2800" dirty="0"/>
              <a:t>?”</a:t>
            </a:r>
            <a:br>
              <a:rPr lang="en-US" altLang="ko-KR" sz="2800" dirty="0"/>
            </a:br>
            <a:r>
              <a:rPr lang="en-US" altLang="ko-KR" sz="2800" dirty="0"/>
              <a:t>→ “</a:t>
            </a:r>
            <a:r>
              <a:rPr lang="ko-KR" altLang="en-US" sz="2800" dirty="0"/>
              <a:t>지민이</a:t>
            </a:r>
            <a:r>
              <a:rPr lang="en-US" altLang="ko-KR" sz="2800" dirty="0"/>
              <a:t>!”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누구가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누구를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 err="1"/>
              <a:t>누구에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누군가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122663747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D3944D-E45D-8C8D-1ADD-B9DC7C956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EE49AE6B-BBEE-7CFF-CA45-3507AE28A4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9DFA49A5-2707-0CCC-993D-426868A3C2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 a casa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058FC8-9731-2569-C0A9-06396648F67C}"/>
              </a:ext>
            </a:extLst>
          </p:cNvPr>
          <p:cNvSpPr txBox="1"/>
          <p:nvPr/>
        </p:nvSpPr>
        <p:spPr>
          <a:xfrm>
            <a:off x="1523999" y="1718777"/>
            <a:ext cx="93146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ko-KR" sz="2800" b="1" dirty="0"/>
              <a:t>Q7.</a:t>
            </a:r>
            <a:r>
              <a:rPr lang="ko-KR" altLang="en-US" sz="2800" dirty="0"/>
              <a:t> “수업을 </a:t>
            </a:r>
            <a:r>
              <a:rPr lang="en-US" altLang="ko-KR" sz="2800" dirty="0"/>
              <a:t>______ </a:t>
            </a:r>
            <a:r>
              <a:rPr lang="ko-KR" altLang="en-US" sz="2800" dirty="0"/>
              <a:t>시작해요</a:t>
            </a:r>
            <a:r>
              <a:rPr lang="en-US" altLang="ko-KR" sz="2800" dirty="0"/>
              <a:t>?”</a:t>
            </a:r>
            <a:br>
              <a:rPr lang="en-US" altLang="ko-KR" sz="2800" dirty="0"/>
            </a:br>
            <a:r>
              <a:rPr lang="en-US" altLang="ko-KR" sz="2800" dirty="0"/>
              <a:t>→ “</a:t>
            </a:r>
            <a:r>
              <a:rPr lang="ko-KR" altLang="en-US" sz="2800" dirty="0"/>
              <a:t>선생님이요</a:t>
            </a:r>
            <a:r>
              <a:rPr lang="en-US" altLang="ko-KR" sz="2800" dirty="0"/>
              <a:t>.”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 err="1"/>
              <a:t>누구에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누가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누구를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누구께서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243304511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72304-14E6-B223-9DE5-61C9D45D1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5B70CB0-FC16-45CB-C4A0-788A08A72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4A8AD433-6C56-89A0-82C0-E4BB921124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 a casa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219A21-45C3-3CE4-0149-C004965CEF35}"/>
              </a:ext>
            </a:extLst>
          </p:cNvPr>
          <p:cNvSpPr txBox="1"/>
          <p:nvPr/>
        </p:nvSpPr>
        <p:spPr>
          <a:xfrm>
            <a:off x="1523999" y="1718777"/>
            <a:ext cx="93146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ko-KR" sz="2800" b="1" dirty="0"/>
              <a:t>Q8.</a:t>
            </a:r>
            <a:r>
              <a:rPr lang="ko-KR" altLang="en-US" sz="2800" dirty="0"/>
              <a:t> “</a:t>
            </a:r>
            <a:r>
              <a:rPr lang="en-US" altLang="ko-KR" sz="2800" dirty="0"/>
              <a:t>______</a:t>
            </a:r>
            <a:r>
              <a:rPr lang="ko-KR" altLang="en-US" sz="2800" dirty="0"/>
              <a:t>가 집에 갔어요</a:t>
            </a:r>
            <a:r>
              <a:rPr lang="en-US" altLang="ko-KR" sz="2800" dirty="0"/>
              <a:t>?”</a:t>
            </a:r>
            <a:br>
              <a:rPr lang="en-US" altLang="ko-KR" sz="2800" dirty="0"/>
            </a:br>
            <a:r>
              <a:rPr lang="en-US" altLang="ko-KR" sz="2800" dirty="0"/>
              <a:t>→ “</a:t>
            </a:r>
            <a:r>
              <a:rPr lang="ko-KR" altLang="en-US" sz="2800" dirty="0"/>
              <a:t>철수요</a:t>
            </a:r>
            <a:r>
              <a:rPr lang="en-US" altLang="ko-KR" sz="2800" dirty="0"/>
              <a:t>.”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누가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누구를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 err="1"/>
              <a:t>누구에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누구는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350660739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1AF9C-19F2-7711-66A7-4A05BE8AD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6170465-38ED-690B-C597-48B731A87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DFC547A3-E368-6366-04DD-0B9034D654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 a casa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C00FBA-4A24-EC00-DC27-7F544FC70C43}"/>
              </a:ext>
            </a:extLst>
          </p:cNvPr>
          <p:cNvSpPr txBox="1"/>
          <p:nvPr/>
        </p:nvSpPr>
        <p:spPr>
          <a:xfrm>
            <a:off x="1523999" y="1718777"/>
            <a:ext cx="93146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ko-KR" sz="2800" b="1" dirty="0"/>
              <a:t>Q9.</a:t>
            </a:r>
            <a:r>
              <a:rPr lang="ko-KR" altLang="en-US" sz="2800" dirty="0"/>
              <a:t> “어제 만난 사람은 </a:t>
            </a:r>
            <a:r>
              <a:rPr lang="en-US" altLang="ko-KR" sz="2800" dirty="0"/>
              <a:t>______</a:t>
            </a:r>
            <a:r>
              <a:rPr lang="ko-KR" altLang="en-US" sz="2800" dirty="0"/>
              <a:t>예요</a:t>
            </a:r>
            <a:r>
              <a:rPr lang="en-US" altLang="ko-KR" sz="2800" dirty="0"/>
              <a:t>?”</a:t>
            </a:r>
            <a:br>
              <a:rPr lang="en-US" altLang="ko-KR" sz="2800" dirty="0"/>
            </a:br>
            <a:r>
              <a:rPr lang="en-US" altLang="ko-KR" sz="2800" dirty="0"/>
              <a:t>→ “</a:t>
            </a:r>
            <a:r>
              <a:rPr lang="ko-KR" altLang="en-US" sz="2800" dirty="0"/>
              <a:t>우리 선생님이요</a:t>
            </a:r>
            <a:r>
              <a:rPr lang="en-US" altLang="ko-KR" sz="2800" dirty="0"/>
              <a:t>.”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무엇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누가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누구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어디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218291221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66047-A6F1-9E36-E64E-CD895CFAE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E4B111A0-0AA0-33BC-A05E-3D2ECAC69D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6093F4F-4A9C-5D66-BC2F-3A6C292733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 a casa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1905CC-6C6C-AFF3-816E-AA38CA287C74}"/>
              </a:ext>
            </a:extLst>
          </p:cNvPr>
          <p:cNvSpPr txBox="1"/>
          <p:nvPr/>
        </p:nvSpPr>
        <p:spPr>
          <a:xfrm>
            <a:off x="1523999" y="1718777"/>
            <a:ext cx="93146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ko-KR" sz="2800" b="1" dirty="0"/>
              <a:t>Q10.</a:t>
            </a:r>
            <a:r>
              <a:rPr lang="ko-KR" altLang="en-US" sz="2800" dirty="0"/>
              <a:t> “</a:t>
            </a:r>
            <a:r>
              <a:rPr lang="en-US" altLang="ko-KR" sz="2800" dirty="0"/>
              <a:t>______</a:t>
            </a:r>
            <a:r>
              <a:rPr lang="ko-KR" altLang="en-US" sz="2800" dirty="0"/>
              <a:t>한테 이 사실 </a:t>
            </a:r>
            <a:r>
              <a:rPr lang="ko-KR" altLang="en-US" sz="2800" dirty="0" err="1"/>
              <a:t>말했어</a:t>
            </a:r>
            <a:r>
              <a:rPr lang="en-US" altLang="ko-KR" sz="2800" dirty="0"/>
              <a:t>?”</a:t>
            </a:r>
            <a:br>
              <a:rPr lang="en-US" altLang="ko-KR" sz="2800" dirty="0"/>
            </a:br>
            <a:r>
              <a:rPr lang="en-US" altLang="ko-KR" sz="2800" dirty="0"/>
              <a:t>→ “</a:t>
            </a:r>
            <a:r>
              <a:rPr lang="ko-KR" altLang="en-US" sz="2800" dirty="0" err="1"/>
              <a:t>아무한테도</a:t>
            </a:r>
            <a:r>
              <a:rPr lang="ko-KR" altLang="en-US" sz="2800" dirty="0"/>
              <a:t> 안 </a:t>
            </a:r>
            <a:r>
              <a:rPr lang="ko-KR" altLang="en-US" sz="2800" dirty="0" err="1"/>
              <a:t>말했어</a:t>
            </a:r>
            <a:r>
              <a:rPr lang="en-US" altLang="ko-KR" sz="2800" dirty="0"/>
              <a:t>.”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누구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누가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누구도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누군가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362974264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CC351-8897-F13F-0C19-29D5CBFC6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EFF8333C-4F29-7D72-29F6-178402C130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2C7303DD-1901-0F50-2694-ECF1FCB14A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 a casa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88A553-B644-A430-C89F-06699EB2F1B8}"/>
              </a:ext>
            </a:extLst>
          </p:cNvPr>
          <p:cNvSpPr txBox="1"/>
          <p:nvPr/>
        </p:nvSpPr>
        <p:spPr>
          <a:xfrm>
            <a:off x="1523999" y="1718777"/>
            <a:ext cx="93146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ko-KR" sz="2800" b="1" dirty="0"/>
              <a:t>Q11.</a:t>
            </a:r>
            <a:r>
              <a:rPr lang="ko-KR" altLang="en-US" sz="2800" dirty="0"/>
              <a:t> “</a:t>
            </a:r>
            <a:r>
              <a:rPr lang="en-US" altLang="ko-KR" sz="2800" dirty="0"/>
              <a:t>______ </a:t>
            </a:r>
            <a:r>
              <a:rPr lang="ko-KR" altLang="en-US" sz="2800" dirty="0"/>
              <a:t>가요</a:t>
            </a:r>
            <a:r>
              <a:rPr lang="en-US" altLang="ko-KR" sz="2800" dirty="0"/>
              <a:t>?”</a:t>
            </a:r>
            <a:br>
              <a:rPr lang="en-US" altLang="ko-KR" sz="2800" dirty="0"/>
            </a:br>
            <a:r>
              <a:rPr lang="en-US" altLang="ko-KR" sz="2800" dirty="0"/>
              <a:t>→ “</a:t>
            </a:r>
            <a:r>
              <a:rPr lang="ko-KR" altLang="en-US" sz="2800" dirty="0"/>
              <a:t>학교에 가요</a:t>
            </a:r>
            <a:r>
              <a:rPr lang="en-US" altLang="ko-KR" sz="2800" dirty="0"/>
              <a:t>.”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언제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어디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누구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무엇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128023539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779AB-10AD-2AED-0F9A-830A6143A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EAF0EB1F-9678-C444-5AFB-9062F1FCD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9B08A780-444C-559A-C45A-E6049F172B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 a casa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C979B4-67DC-D435-A192-0F208CE52D5E}"/>
              </a:ext>
            </a:extLst>
          </p:cNvPr>
          <p:cNvSpPr txBox="1"/>
          <p:nvPr/>
        </p:nvSpPr>
        <p:spPr>
          <a:xfrm>
            <a:off x="1523999" y="1718777"/>
            <a:ext cx="93146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b="1" dirty="0"/>
              <a:t>Q12.</a:t>
            </a:r>
            <a:r>
              <a:rPr lang="ko-KR" altLang="en-US" sz="2800" dirty="0"/>
              <a:t> “언니는 지금 </a:t>
            </a:r>
            <a:r>
              <a:rPr lang="en-US" altLang="ko-KR" sz="2800" dirty="0"/>
              <a:t>______ </a:t>
            </a:r>
            <a:r>
              <a:rPr lang="ko-KR" altLang="en-US" sz="2800" dirty="0"/>
              <a:t>있어요</a:t>
            </a:r>
            <a:r>
              <a:rPr lang="en-US" altLang="ko-KR" sz="2800" dirty="0"/>
              <a:t>?”</a:t>
            </a:r>
            <a:br>
              <a:rPr lang="en-US" altLang="ko-KR" sz="2800" dirty="0"/>
            </a:br>
            <a:r>
              <a:rPr lang="en-US" altLang="ko-KR" sz="2800" dirty="0"/>
              <a:t>→ “</a:t>
            </a:r>
            <a:r>
              <a:rPr lang="ko-KR" altLang="en-US" sz="2800" dirty="0"/>
              <a:t>도서관에 있어요</a:t>
            </a:r>
            <a:r>
              <a:rPr lang="en-US" altLang="ko-KR" sz="2800" dirty="0"/>
              <a:t>.”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어디에서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어디인가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어디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어디에</a:t>
            </a:r>
          </a:p>
        </p:txBody>
      </p:sp>
    </p:spTree>
    <p:extLst>
      <p:ext uri="{BB962C8B-B14F-4D97-AF65-F5344CB8AC3E}">
        <p14:creationId xmlns:p14="http://schemas.microsoft.com/office/powerpoint/2010/main" val="158179149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0F747-C6E8-911C-04AC-39F0D928C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E3BA19D7-19AA-2F73-908D-944BEBF8D4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E86A525-8FDA-8428-B0D5-504B86CE0D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 a casa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B28B0D-8DC2-42F9-6D3B-E547CCFF3A43}"/>
              </a:ext>
            </a:extLst>
          </p:cNvPr>
          <p:cNvSpPr txBox="1"/>
          <p:nvPr/>
        </p:nvSpPr>
        <p:spPr>
          <a:xfrm>
            <a:off x="1523999" y="1718777"/>
            <a:ext cx="931468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b="1" dirty="0"/>
              <a:t>Q13.</a:t>
            </a:r>
            <a:r>
              <a:rPr lang="ko-KR" altLang="en-US" sz="2800" dirty="0"/>
              <a:t> “화장실이 </a:t>
            </a:r>
            <a:r>
              <a:rPr lang="en-US" altLang="ko-KR" sz="2800" dirty="0"/>
              <a:t>______</a:t>
            </a:r>
            <a:r>
              <a:rPr lang="ko-KR" altLang="en-US" sz="2800" dirty="0"/>
              <a:t>에 있어요</a:t>
            </a:r>
            <a:r>
              <a:rPr lang="en-US" altLang="ko-KR" sz="2800" dirty="0"/>
              <a:t>?”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어디에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어디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어딘가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왜</a:t>
            </a:r>
          </a:p>
        </p:txBody>
      </p:sp>
    </p:spTree>
    <p:extLst>
      <p:ext uri="{BB962C8B-B14F-4D97-AF65-F5344CB8AC3E}">
        <p14:creationId xmlns:p14="http://schemas.microsoft.com/office/powerpoint/2010/main" val="163715479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179D9-B2C0-451B-DC58-555928DB0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7DE4559-887A-04F6-27CF-581D6B3F3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6B7497BA-493B-9A42-296D-A79C0AA757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 a casa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5BB6B0-D4C0-67FF-436A-363BE1EE2E64}"/>
              </a:ext>
            </a:extLst>
          </p:cNvPr>
          <p:cNvSpPr txBox="1"/>
          <p:nvPr/>
        </p:nvSpPr>
        <p:spPr>
          <a:xfrm>
            <a:off x="1523999" y="1718777"/>
            <a:ext cx="931468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ko-KR" sz="2800" b="1" dirty="0"/>
              <a:t>Q14.</a:t>
            </a:r>
            <a:r>
              <a:rPr lang="ko-KR" altLang="en-US" sz="2800" dirty="0"/>
              <a:t> “맛집은 </a:t>
            </a:r>
            <a:r>
              <a:rPr lang="en-US" altLang="ko-KR" sz="2800" dirty="0"/>
              <a:t>______</a:t>
            </a:r>
            <a:r>
              <a:rPr lang="ko-KR" altLang="en-US" sz="2800" dirty="0"/>
              <a:t>에 있어요</a:t>
            </a:r>
            <a:r>
              <a:rPr lang="en-US" altLang="ko-KR" sz="2800" dirty="0"/>
              <a:t>.”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어디인가에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어디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왜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어떻게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370239715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8304FC-DF2B-79D4-E0E5-DBA12DF1A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FB38EE7-4620-D27C-C54A-B94F15068C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DBB5F6AD-DC65-1E7C-095E-D66759BA4A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 a casa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DAB2AE-6762-52E2-2734-69DD31C1775F}"/>
              </a:ext>
            </a:extLst>
          </p:cNvPr>
          <p:cNvSpPr txBox="1"/>
          <p:nvPr/>
        </p:nvSpPr>
        <p:spPr>
          <a:xfrm>
            <a:off x="1523999" y="1718777"/>
            <a:ext cx="93146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ko-KR" sz="2800" b="1" dirty="0"/>
              <a:t>Q15.</a:t>
            </a:r>
            <a:r>
              <a:rPr lang="ko-KR" altLang="en-US" sz="2800" dirty="0"/>
              <a:t> “</a:t>
            </a:r>
            <a:r>
              <a:rPr lang="en-US" altLang="ko-KR" sz="2800" dirty="0"/>
              <a:t>______ </a:t>
            </a:r>
            <a:r>
              <a:rPr lang="ko-KR" altLang="en-US" sz="2800" dirty="0"/>
              <a:t>가면 지하철역이에요</a:t>
            </a:r>
            <a:r>
              <a:rPr lang="en-US" altLang="ko-KR" sz="2800" dirty="0"/>
              <a:t>?”</a:t>
            </a:r>
            <a:br>
              <a:rPr lang="en-US" altLang="ko-KR" sz="2800" dirty="0"/>
            </a:br>
            <a:r>
              <a:rPr lang="en-US" altLang="ko-KR" sz="2800" dirty="0"/>
              <a:t>→ “</a:t>
            </a:r>
            <a:r>
              <a:rPr lang="ko-KR" altLang="en-US" sz="2800" dirty="0" err="1"/>
              <a:t>저쪽이에요</a:t>
            </a:r>
            <a:r>
              <a:rPr lang="en-US" altLang="ko-KR" sz="2800" dirty="0"/>
              <a:t>.”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어디로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어디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어디에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왜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82676096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082FF-45F0-6007-35DE-512CCF82B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08D277C-37EF-762F-9FB8-3884360DFD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CB96C8B2-52C2-AEDC-C3B2-1D6DD8AC73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 a casa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52C3B3-F185-B25E-CCC4-BEF4BB78AC67}"/>
              </a:ext>
            </a:extLst>
          </p:cNvPr>
          <p:cNvSpPr txBox="1"/>
          <p:nvPr/>
        </p:nvSpPr>
        <p:spPr>
          <a:xfrm>
            <a:off x="1523999" y="1718777"/>
            <a:ext cx="93146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ko-KR" sz="2800" b="1" dirty="0"/>
              <a:t>Q16.</a:t>
            </a:r>
            <a:r>
              <a:rPr lang="ko-KR" altLang="en-US" sz="2800" dirty="0"/>
              <a:t> “책이 </a:t>
            </a:r>
            <a:r>
              <a:rPr lang="en-US" altLang="ko-KR" sz="2800" dirty="0"/>
              <a:t>______</a:t>
            </a:r>
            <a:r>
              <a:rPr lang="ko-KR" altLang="en-US" sz="2800" dirty="0"/>
              <a:t>에 있어요</a:t>
            </a:r>
            <a:r>
              <a:rPr lang="en-US" altLang="ko-KR" sz="2800" dirty="0"/>
              <a:t>?”</a:t>
            </a:r>
            <a:br>
              <a:rPr lang="en-US" altLang="ko-KR" sz="2800" dirty="0"/>
            </a:br>
            <a:r>
              <a:rPr lang="en-US" altLang="ko-KR" sz="2800" dirty="0"/>
              <a:t>→ “</a:t>
            </a:r>
            <a:r>
              <a:rPr lang="ko-KR" altLang="en-US" sz="2800" dirty="0"/>
              <a:t>책상 위에 있어요</a:t>
            </a:r>
            <a:r>
              <a:rPr lang="en-US" altLang="ko-KR" sz="2800" dirty="0"/>
              <a:t>.”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 err="1"/>
              <a:t>어딘가에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어디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어디가요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누가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220867690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4143B-7BE4-41EF-29F9-3E4768B4D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06D9710-82FB-9F53-07E6-7FEB4CCF2B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333076A-AD63-F150-9D8A-D284B77CA5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 a casa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6415BE-0C8E-6A38-79D1-A272A87050F5}"/>
              </a:ext>
            </a:extLst>
          </p:cNvPr>
          <p:cNvSpPr txBox="1"/>
          <p:nvPr/>
        </p:nvSpPr>
        <p:spPr>
          <a:xfrm>
            <a:off x="1523999" y="1718777"/>
            <a:ext cx="93146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ko-KR" sz="2800" b="1" dirty="0"/>
              <a:t>Q17.</a:t>
            </a:r>
            <a:r>
              <a:rPr lang="ko-KR" altLang="en-US" sz="2800" dirty="0"/>
              <a:t> “오늘 모임은 </a:t>
            </a:r>
            <a:r>
              <a:rPr lang="en-US" altLang="ko-KR" sz="2800" dirty="0"/>
              <a:t>______</a:t>
            </a:r>
            <a:r>
              <a:rPr lang="ko-KR" altLang="en-US" sz="2800" dirty="0"/>
              <a:t>서 해요</a:t>
            </a:r>
            <a:r>
              <a:rPr lang="en-US" altLang="ko-KR" sz="2800" dirty="0"/>
              <a:t>?”</a:t>
            </a:r>
            <a:br>
              <a:rPr lang="en-US" altLang="ko-KR" sz="2800" dirty="0"/>
            </a:br>
            <a:r>
              <a:rPr lang="en-US" altLang="ko-KR" sz="2800" dirty="0"/>
              <a:t>→ “</a:t>
            </a:r>
            <a:r>
              <a:rPr lang="ko-KR" altLang="en-US" sz="2800" dirty="0"/>
              <a:t>카페에서 해요</a:t>
            </a:r>
            <a:r>
              <a:rPr lang="en-US" altLang="ko-KR" sz="2800" dirty="0"/>
              <a:t>.”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어딘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어디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어디가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언제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357906355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FE940-7772-1655-2AAF-84E4D427B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80D02B1-4F58-27C1-BF5B-7EDA7D718B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5A3C440-5E91-0B12-7CBB-6664DEFC1B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 a casa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A26151-100E-2F3E-A948-2805F594E5CA}"/>
              </a:ext>
            </a:extLst>
          </p:cNvPr>
          <p:cNvSpPr txBox="1"/>
          <p:nvPr/>
        </p:nvSpPr>
        <p:spPr>
          <a:xfrm>
            <a:off x="1523999" y="1718777"/>
            <a:ext cx="93146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ko-KR" sz="2800" b="1" dirty="0"/>
              <a:t>Q18.</a:t>
            </a:r>
            <a:r>
              <a:rPr lang="ko-KR" altLang="en-US" sz="2800" dirty="0"/>
              <a:t> “선생님은 지금 </a:t>
            </a:r>
            <a:r>
              <a:rPr lang="en-US" altLang="ko-KR" sz="2800" dirty="0"/>
              <a:t>______</a:t>
            </a:r>
            <a:r>
              <a:rPr lang="ko-KR" altLang="en-US" sz="2800" dirty="0"/>
              <a:t>에 계세요</a:t>
            </a:r>
            <a:r>
              <a:rPr lang="en-US" altLang="ko-KR" sz="2800" dirty="0"/>
              <a:t>?”</a:t>
            </a:r>
            <a:br>
              <a:rPr lang="en-US" altLang="ko-KR" sz="2800" dirty="0"/>
            </a:br>
            <a:r>
              <a:rPr lang="en-US" altLang="ko-KR" sz="2800" dirty="0"/>
              <a:t>→ “</a:t>
            </a:r>
            <a:r>
              <a:rPr lang="ko-KR" altLang="en-US" sz="2800" dirty="0"/>
              <a:t>교무실이요</a:t>
            </a:r>
            <a:r>
              <a:rPr lang="en-US" altLang="ko-KR" sz="2800" dirty="0"/>
              <a:t>.”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어디에서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어디로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어디로부터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어디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378291443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9D36C-5C40-52BB-795F-F967BF4BF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1792D25-41AE-751B-7175-D4A0872BAD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1E3D5159-97EC-23AE-6896-59DD768583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 a casa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DD1CE6-5304-9B63-4932-1C852E0B565C}"/>
              </a:ext>
            </a:extLst>
          </p:cNvPr>
          <p:cNvSpPr txBox="1"/>
          <p:nvPr/>
        </p:nvSpPr>
        <p:spPr>
          <a:xfrm>
            <a:off x="1523999" y="1718777"/>
            <a:ext cx="93146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ko-KR" sz="2800" b="1" dirty="0"/>
              <a:t>Q19.</a:t>
            </a:r>
            <a:r>
              <a:rPr lang="ko-KR" altLang="en-US" sz="2800" dirty="0"/>
              <a:t> “</a:t>
            </a:r>
            <a:r>
              <a:rPr lang="en-US" altLang="ko-KR" sz="2800" dirty="0"/>
              <a:t>______ </a:t>
            </a:r>
            <a:r>
              <a:rPr lang="ko-KR" altLang="en-US" sz="2800" dirty="0"/>
              <a:t>다녀오셨어요</a:t>
            </a:r>
            <a:r>
              <a:rPr lang="en-US" altLang="ko-KR" sz="2800" dirty="0"/>
              <a:t>?”</a:t>
            </a:r>
            <a:br>
              <a:rPr lang="en-US" altLang="ko-KR" sz="2800" dirty="0"/>
            </a:br>
            <a:r>
              <a:rPr lang="en-US" altLang="ko-KR" sz="2800" dirty="0"/>
              <a:t>→ “</a:t>
            </a:r>
            <a:r>
              <a:rPr lang="ko-KR" altLang="en-US" sz="2800" dirty="0"/>
              <a:t>한국이요</a:t>
            </a:r>
            <a:r>
              <a:rPr lang="en-US" altLang="ko-KR" sz="2800" dirty="0"/>
              <a:t>.”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어디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언제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어떻게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어디에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72042624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20FB4-A4ED-19EE-109D-FED22DBD8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D9D54B0-EF63-4421-5A24-7DEB701D8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4F75307B-BA36-E062-E38F-A563EE30DB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 a casa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498047-C43A-90B6-4F21-D65291427D72}"/>
              </a:ext>
            </a:extLst>
          </p:cNvPr>
          <p:cNvSpPr txBox="1"/>
          <p:nvPr/>
        </p:nvSpPr>
        <p:spPr>
          <a:xfrm>
            <a:off x="1523999" y="1718777"/>
            <a:ext cx="93146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ko-KR" sz="2800" b="1" dirty="0"/>
              <a:t>Q20.</a:t>
            </a:r>
            <a:r>
              <a:rPr lang="ko-KR" altLang="en-US" sz="2800" dirty="0"/>
              <a:t> “</a:t>
            </a:r>
            <a:r>
              <a:rPr lang="en-US" altLang="ko-KR" sz="2800" dirty="0"/>
              <a:t>______</a:t>
            </a:r>
            <a:r>
              <a:rPr lang="ko-KR" altLang="en-US" sz="2800" dirty="0"/>
              <a:t>야</a:t>
            </a:r>
            <a:r>
              <a:rPr lang="en-US" altLang="ko-KR" sz="2800" dirty="0"/>
              <a:t>?” (</a:t>
            </a:r>
            <a:r>
              <a:rPr lang="ko-KR" altLang="en-US" sz="2800" dirty="0"/>
              <a:t>친구에게</a:t>
            </a:r>
            <a:r>
              <a:rPr lang="en-US" altLang="ko-KR" sz="2800" dirty="0"/>
              <a:t>)</a:t>
            </a:r>
            <a:br>
              <a:rPr lang="en-US" altLang="ko-KR" sz="2800" dirty="0"/>
            </a:br>
            <a:r>
              <a:rPr lang="en-US" altLang="ko-KR" sz="2800" dirty="0"/>
              <a:t>→ “</a:t>
            </a:r>
            <a:r>
              <a:rPr lang="ko-KR" altLang="en-US" sz="2800" dirty="0"/>
              <a:t>집이야</a:t>
            </a:r>
            <a:r>
              <a:rPr lang="en-US" altLang="ko-KR" sz="2800" dirty="0"/>
              <a:t>.”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어디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누구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무엇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왜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384607396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164FC-471E-4883-2740-7BB1F5F77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990ECC99-9080-97C7-4B7A-45B74B0D5F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1F28102-8145-3E3F-003D-9D3148D896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 a casa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F0C129-0542-EA9D-E5B0-D28897712E07}"/>
              </a:ext>
            </a:extLst>
          </p:cNvPr>
          <p:cNvSpPr txBox="1"/>
          <p:nvPr/>
        </p:nvSpPr>
        <p:spPr>
          <a:xfrm>
            <a:off x="1523999" y="1718777"/>
            <a:ext cx="931468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b="1" dirty="0"/>
              <a:t>Q21.</a:t>
            </a:r>
            <a:r>
              <a:rPr lang="ko-KR" altLang="en-US" sz="2800" dirty="0"/>
              <a:t> “지금 몇 시예요</a:t>
            </a:r>
            <a:r>
              <a:rPr lang="en-US" altLang="ko-KR" sz="2800" dirty="0"/>
              <a:t>?” → “______.”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여섯 시예요</a:t>
            </a:r>
            <a:r>
              <a:rPr lang="en-US" altLang="ko-KR" sz="2800" dirty="0"/>
              <a:t>.</a:t>
            </a:r>
            <a:br>
              <a:rPr lang="en-US" altLang="ko-KR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여섯 개예요</a:t>
            </a:r>
            <a:r>
              <a:rPr lang="en-US" altLang="ko-KR" sz="2800" dirty="0"/>
              <a:t>.</a:t>
            </a:r>
            <a:br>
              <a:rPr lang="en-US" altLang="ko-KR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여섯 명이에요</a:t>
            </a:r>
            <a:r>
              <a:rPr lang="en-US" altLang="ko-KR" sz="2800" dirty="0"/>
              <a:t>.</a:t>
            </a:r>
            <a:br>
              <a:rPr lang="en-US" altLang="ko-KR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여섯 </a:t>
            </a:r>
            <a:r>
              <a:rPr lang="ko-KR" altLang="en-US" sz="2800" dirty="0" err="1"/>
              <a:t>살이에요</a:t>
            </a:r>
            <a:r>
              <a:rPr lang="en-US" altLang="ko-KR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9524766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D79FE-7093-613B-794D-F26C44FED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FE086C6-59E0-5BD6-19B1-5C90A73E51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D320535A-C1D1-B539-6CC2-B4656FAA0F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 a casa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E7E645-06F7-F90D-DD1E-254E98168FBF}"/>
              </a:ext>
            </a:extLst>
          </p:cNvPr>
          <p:cNvSpPr txBox="1"/>
          <p:nvPr/>
        </p:nvSpPr>
        <p:spPr>
          <a:xfrm>
            <a:off x="1523999" y="1718777"/>
            <a:ext cx="931468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ko-KR" sz="2800" b="1" dirty="0"/>
              <a:t>Q22.</a:t>
            </a:r>
            <a:r>
              <a:rPr lang="ko-KR" altLang="en-US" sz="2800" dirty="0"/>
              <a:t> “몇 명이에요</a:t>
            </a:r>
            <a:r>
              <a:rPr lang="en-US" altLang="ko-KR" sz="2800" dirty="0"/>
              <a:t>?” → “______.”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세 시예요</a:t>
            </a:r>
            <a:r>
              <a:rPr lang="en-US" altLang="ko-KR" sz="2800" dirty="0"/>
              <a:t>.</a:t>
            </a:r>
            <a:br>
              <a:rPr lang="en-US" altLang="ko-KR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세 개예요</a:t>
            </a:r>
            <a:r>
              <a:rPr lang="en-US" altLang="ko-KR" sz="2800" dirty="0"/>
              <a:t>.</a:t>
            </a:r>
            <a:br>
              <a:rPr lang="en-US" altLang="ko-KR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세 명이에요</a:t>
            </a:r>
            <a:r>
              <a:rPr lang="en-US" altLang="ko-KR" sz="2800" dirty="0"/>
              <a:t>.</a:t>
            </a:r>
            <a:br>
              <a:rPr lang="en-US" altLang="ko-KR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세 </a:t>
            </a:r>
            <a:r>
              <a:rPr lang="ko-KR" altLang="en-US" sz="2800" dirty="0" err="1"/>
              <a:t>살이에요</a:t>
            </a:r>
            <a:r>
              <a:rPr lang="en-US" altLang="ko-KR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6654455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8FC69-D26B-BC64-BB5A-E1AE62444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86AB139-E37F-3AB4-2E5C-217029C5AA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8E68FC5-3DA3-DB82-C21F-3ED96B05F4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 a casa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D9928C-1AB8-7B58-3296-51D27A2F5707}"/>
              </a:ext>
            </a:extLst>
          </p:cNvPr>
          <p:cNvSpPr txBox="1"/>
          <p:nvPr/>
        </p:nvSpPr>
        <p:spPr>
          <a:xfrm>
            <a:off x="1523999" y="1718777"/>
            <a:ext cx="931468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ko-KR" sz="2800" b="1" dirty="0"/>
              <a:t>Q23.</a:t>
            </a:r>
            <a:r>
              <a:rPr lang="ko-KR" altLang="en-US" sz="2800" dirty="0"/>
              <a:t> “몇 </a:t>
            </a:r>
            <a:r>
              <a:rPr lang="ko-KR" altLang="en-US" sz="2800" dirty="0" err="1"/>
              <a:t>살이에요</a:t>
            </a:r>
            <a:r>
              <a:rPr lang="en-US" altLang="ko-KR" sz="2800" dirty="0"/>
              <a:t>?” → “______.”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일곱 시예요</a:t>
            </a:r>
            <a:r>
              <a:rPr lang="en-US" altLang="ko-KR" sz="2800" dirty="0"/>
              <a:t>.</a:t>
            </a:r>
            <a:br>
              <a:rPr lang="en-US" altLang="ko-KR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일곱 </a:t>
            </a:r>
            <a:r>
              <a:rPr lang="ko-KR" altLang="en-US" sz="2800" dirty="0" err="1"/>
              <a:t>살이에요</a:t>
            </a:r>
            <a:r>
              <a:rPr lang="en-US" altLang="ko-KR" sz="2800" dirty="0"/>
              <a:t>.</a:t>
            </a:r>
            <a:br>
              <a:rPr lang="en-US" altLang="ko-KR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일곱 명이에요</a:t>
            </a:r>
            <a:r>
              <a:rPr lang="en-US" altLang="ko-KR" sz="2800" dirty="0"/>
              <a:t>.</a:t>
            </a:r>
            <a:br>
              <a:rPr lang="en-US" altLang="ko-KR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일곱 개예요</a:t>
            </a:r>
            <a:r>
              <a:rPr lang="en-US" altLang="ko-KR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2275668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1669F-A0E5-E796-0A7D-0B1B5FE8A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FA20EA4D-E2A7-50A6-07AA-3C86F1F0DE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726E0C7-8A79-081D-F1FF-4A18E9303A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 a casa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229114-8373-6510-C3D8-8E4A323BD475}"/>
              </a:ext>
            </a:extLst>
          </p:cNvPr>
          <p:cNvSpPr txBox="1"/>
          <p:nvPr/>
        </p:nvSpPr>
        <p:spPr>
          <a:xfrm>
            <a:off x="1523999" y="1718777"/>
            <a:ext cx="931468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ko-KR" sz="2800" b="1" dirty="0"/>
              <a:t>Q24.</a:t>
            </a:r>
            <a:r>
              <a:rPr lang="ko-KR" altLang="en-US" sz="2800" dirty="0"/>
              <a:t> “몇 개 주세요</a:t>
            </a:r>
            <a:r>
              <a:rPr lang="en-US" altLang="ko-KR" sz="2800" dirty="0"/>
              <a:t>?” → “______ </a:t>
            </a:r>
            <a:r>
              <a:rPr lang="ko-KR" altLang="en-US" sz="2800" dirty="0"/>
              <a:t>주세요</a:t>
            </a:r>
            <a:r>
              <a:rPr lang="en-US" altLang="ko-KR" sz="2800" dirty="0"/>
              <a:t>.”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두 개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두 명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두 살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두 시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146541270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07C24-D085-C9D9-9A2D-F1FE737EC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1B388F1-0B61-22B2-0D87-E27DF33082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7C6CC60-F36C-CA0E-36AC-C12A736E45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 a casa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0707E8-559F-654A-593A-761F2B52AEB5}"/>
              </a:ext>
            </a:extLst>
          </p:cNvPr>
          <p:cNvSpPr txBox="1"/>
          <p:nvPr/>
        </p:nvSpPr>
        <p:spPr>
          <a:xfrm>
            <a:off x="1523999" y="1718777"/>
            <a:ext cx="931468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ko-KR" sz="2800" b="1" dirty="0"/>
              <a:t>Q25.</a:t>
            </a:r>
            <a:r>
              <a:rPr lang="ko-KR" altLang="en-US" sz="2800" dirty="0"/>
              <a:t> “몇 시에 만날까요</a:t>
            </a:r>
            <a:r>
              <a:rPr lang="en-US" altLang="ko-KR" sz="2800" dirty="0"/>
              <a:t>?” → “______.”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다섯 개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다섯 살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다섯 시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다섯 명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103290461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01605-801C-9709-6C22-A760067DA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320CB58-3ECE-BAEF-6605-DF98560A70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07CDE95-7FDD-D2BB-7EC3-D0E391C85E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 a casa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023131-D6CA-90B2-624C-C85C98888DC7}"/>
              </a:ext>
            </a:extLst>
          </p:cNvPr>
          <p:cNvSpPr txBox="1"/>
          <p:nvPr/>
        </p:nvSpPr>
        <p:spPr>
          <a:xfrm>
            <a:off x="1523999" y="1718777"/>
            <a:ext cx="931468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ko-KR" sz="2800" b="1" dirty="0"/>
              <a:t>Q26.</a:t>
            </a:r>
            <a:r>
              <a:rPr lang="ko-KR" altLang="en-US" sz="2800" dirty="0"/>
              <a:t> “사람이 많아요</a:t>
            </a:r>
            <a:r>
              <a:rPr lang="en-US" altLang="ko-KR" sz="2800" dirty="0"/>
              <a:t>.” → “______ </a:t>
            </a:r>
            <a:r>
              <a:rPr lang="ko-KR" altLang="en-US" sz="2800" dirty="0"/>
              <a:t>있어요</a:t>
            </a:r>
            <a:r>
              <a:rPr lang="en-US" altLang="ko-KR" sz="2800" dirty="0"/>
              <a:t>.”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열 개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열 살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열 시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열 명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73813253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07359-14DC-B133-0A06-F0C921653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29DA813-E60C-6AE6-4099-A34840CD6E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15C029CF-C331-ED2B-C6B5-8B8784B3C0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 a casa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B331A1-22E3-35F1-AFE8-9F7A179FBDEB}"/>
              </a:ext>
            </a:extLst>
          </p:cNvPr>
          <p:cNvSpPr txBox="1"/>
          <p:nvPr/>
        </p:nvSpPr>
        <p:spPr>
          <a:xfrm>
            <a:off x="1523999" y="1718777"/>
            <a:ext cx="93146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ko-KR" sz="2800" b="1" dirty="0"/>
              <a:t>Q27.</a:t>
            </a:r>
            <a:r>
              <a:rPr lang="ko-KR" altLang="en-US" sz="2800" dirty="0"/>
              <a:t> “몇 </a:t>
            </a:r>
            <a:r>
              <a:rPr lang="ko-KR" altLang="en-US" sz="2800" dirty="0" err="1"/>
              <a:t>살이에요</a:t>
            </a:r>
            <a:r>
              <a:rPr lang="en-US" altLang="ko-KR" sz="2800" dirty="0"/>
              <a:t>?” → “</a:t>
            </a:r>
            <a:r>
              <a:rPr lang="ko-KR" altLang="en-US" sz="2800" dirty="0" err="1"/>
              <a:t>스물두</a:t>
            </a:r>
            <a:r>
              <a:rPr lang="ko-KR" altLang="en-US" sz="2800" dirty="0"/>
              <a:t> </a:t>
            </a:r>
            <a:r>
              <a:rPr lang="ko-KR" altLang="en-US" sz="2800" dirty="0" err="1"/>
              <a:t>살이에요</a:t>
            </a:r>
            <a:r>
              <a:rPr lang="en-US" altLang="ko-KR" sz="2800" dirty="0"/>
              <a:t>.”</a:t>
            </a:r>
            <a:br>
              <a:rPr lang="en-US" altLang="ko-KR" sz="2800" dirty="0"/>
            </a:br>
            <a:r>
              <a:rPr lang="ko-KR" altLang="en-US" sz="2800" dirty="0"/>
              <a:t>이 중 맞는 표현은</a:t>
            </a:r>
            <a:r>
              <a:rPr lang="en-US" altLang="ko-KR" sz="2800" dirty="0"/>
              <a:t>?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 err="1"/>
              <a:t>스물두</a:t>
            </a:r>
            <a:r>
              <a:rPr lang="ko-KR" altLang="en-US" sz="2800" dirty="0"/>
              <a:t> 시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 err="1"/>
              <a:t>스물두</a:t>
            </a:r>
            <a:r>
              <a:rPr lang="ko-KR" altLang="en-US" sz="2800" dirty="0"/>
              <a:t> 개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 err="1"/>
              <a:t>스물두</a:t>
            </a:r>
            <a:r>
              <a:rPr lang="ko-KR" altLang="en-US" sz="2800" dirty="0"/>
              <a:t> 살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 err="1"/>
              <a:t>스물두</a:t>
            </a:r>
            <a:r>
              <a:rPr lang="ko-KR" altLang="en-US" sz="2800" dirty="0"/>
              <a:t> 명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63898134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C0025-95CD-3E26-14E9-FC7D708B8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464BBB6E-3E4C-1481-236D-43AB0089F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9C016F30-06AF-4292-2E12-88A3910B38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 a casa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22FD98-E3AA-9126-6688-35139FF17ABE}"/>
              </a:ext>
            </a:extLst>
          </p:cNvPr>
          <p:cNvSpPr txBox="1"/>
          <p:nvPr/>
        </p:nvSpPr>
        <p:spPr>
          <a:xfrm>
            <a:off x="1523999" y="1718777"/>
            <a:ext cx="931468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ko-KR" sz="2800" b="1" dirty="0"/>
              <a:t>Q28.</a:t>
            </a:r>
            <a:r>
              <a:rPr lang="ko-KR" altLang="en-US" sz="2800" dirty="0"/>
              <a:t> “사과 한 개 주세요</a:t>
            </a:r>
            <a:r>
              <a:rPr lang="en-US" altLang="ko-KR" sz="2800" dirty="0"/>
              <a:t>.” </a:t>
            </a:r>
            <a:r>
              <a:rPr lang="ko-KR" altLang="en-US" sz="2800" dirty="0"/>
              <a:t>에서 ‘</a:t>
            </a:r>
            <a:r>
              <a:rPr lang="ko-KR" altLang="en-US" sz="2800" dirty="0" err="1"/>
              <a:t>개’는</a:t>
            </a:r>
            <a:r>
              <a:rPr lang="ko-KR" altLang="en-US" sz="2800" dirty="0"/>
              <a:t> 어떤 것</a:t>
            </a:r>
            <a:r>
              <a:rPr lang="en-US" altLang="ko-KR" sz="2800" dirty="0"/>
              <a:t>?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나이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사람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물건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장소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100795180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32301-60F5-FE10-0301-0FA39A09E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E419D980-9D34-1DB5-6D97-7779208BA9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33739C4-D5DA-EEF8-2E90-F3689F82CD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 a casa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9B23A1-3316-F4CF-CC5A-0B45A788DFD1}"/>
              </a:ext>
            </a:extLst>
          </p:cNvPr>
          <p:cNvSpPr txBox="1"/>
          <p:nvPr/>
        </p:nvSpPr>
        <p:spPr>
          <a:xfrm>
            <a:off x="1523999" y="1718777"/>
            <a:ext cx="93146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ko-KR" sz="2800" b="1" dirty="0"/>
              <a:t>Q29.</a:t>
            </a:r>
            <a:r>
              <a:rPr lang="ko-KR" altLang="en-US" sz="2800" dirty="0"/>
              <a:t> “내일 몇 시에 일어나요</a:t>
            </a:r>
            <a:r>
              <a:rPr lang="en-US" altLang="ko-KR" sz="2800" dirty="0"/>
              <a:t>?”</a:t>
            </a:r>
            <a:br>
              <a:rPr lang="en-US" altLang="ko-KR" sz="2800" dirty="0"/>
            </a:br>
            <a:r>
              <a:rPr lang="en-US" altLang="ko-KR" sz="2800" dirty="0"/>
              <a:t>→ “______</a:t>
            </a:r>
            <a:r>
              <a:rPr lang="ko-KR" altLang="en-US" sz="2800" dirty="0"/>
              <a:t>에 일어나요</a:t>
            </a:r>
            <a:r>
              <a:rPr lang="en-US" altLang="ko-KR" sz="2800" dirty="0"/>
              <a:t>.”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아홉 살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아홉 시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아홉 명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아홉 개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101379099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3ABAF-E932-1B82-686B-DEC92A978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F675B330-DE51-1A34-51BA-C0B1AC6D1C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59493756-F0AE-6655-4D2C-3460303991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610784"/>
            <a:ext cx="9144000" cy="2329561"/>
          </a:xfrm>
        </p:spPr>
        <p:txBody>
          <a:bodyPr>
            <a:normAutofit/>
          </a:bodyPr>
          <a:lstStyle/>
          <a:p>
            <a:r>
              <a:rPr lang="en-US" altLang="ko-KR" sz="48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 a casa</a:t>
            </a:r>
            <a:endParaRPr lang="ko-KR" altLang="en-US" sz="48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E6A73B-5390-D203-0E63-EB734B5DD86F}"/>
              </a:ext>
            </a:extLst>
          </p:cNvPr>
          <p:cNvSpPr txBox="1"/>
          <p:nvPr/>
        </p:nvSpPr>
        <p:spPr>
          <a:xfrm>
            <a:off x="1523999" y="1718777"/>
            <a:ext cx="93146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b="1" dirty="0"/>
              <a:t>Q30.</a:t>
            </a:r>
            <a:r>
              <a:rPr lang="ko-KR" altLang="en-US" sz="2800" dirty="0"/>
              <a:t> “우리 가족은 여덟 명이에요</a:t>
            </a:r>
            <a:r>
              <a:rPr lang="en-US" altLang="ko-KR" sz="2800" dirty="0"/>
              <a:t>.”</a:t>
            </a:r>
            <a:br>
              <a:rPr lang="en-US" altLang="ko-KR" sz="2800" dirty="0"/>
            </a:br>
            <a:r>
              <a:rPr lang="en-US" altLang="ko-KR" sz="2800" dirty="0"/>
              <a:t>‘</a:t>
            </a:r>
            <a:r>
              <a:rPr lang="ko-KR" altLang="en-US" sz="2800" dirty="0" err="1"/>
              <a:t>여덟’은</a:t>
            </a:r>
            <a:r>
              <a:rPr lang="ko-KR" altLang="en-US" sz="2800" dirty="0"/>
              <a:t> 무엇을 셀 때 사용</a:t>
            </a:r>
            <a:r>
              <a:rPr lang="en-US" altLang="ko-KR" sz="2800" dirty="0"/>
              <a:t>?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시간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나이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사람 수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물건</a:t>
            </a:r>
          </a:p>
        </p:txBody>
      </p:sp>
    </p:spTree>
    <p:extLst>
      <p:ext uri="{BB962C8B-B14F-4D97-AF65-F5344CB8AC3E}">
        <p14:creationId xmlns:p14="http://schemas.microsoft.com/office/powerpoint/2010/main" val="3473094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4738</Words>
  <Application>Microsoft Office PowerPoint</Application>
  <PresentationFormat>와이드스크린</PresentationFormat>
  <Paragraphs>579</Paragraphs>
  <Slides>121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121</vt:i4>
      </vt:variant>
    </vt:vector>
  </HeadingPairs>
  <TitlesOfParts>
    <vt:vector size="125" baseType="lpstr">
      <vt:lpstr>레시피코리아 Medium</vt:lpstr>
      <vt:lpstr>맑은 고딕</vt:lpstr>
      <vt:lpstr>Arial</vt:lpstr>
      <vt:lpstr>Office 테마</vt:lpstr>
      <vt:lpstr>2025년 8월 11일 월요일  </vt:lpstr>
      <vt:lpstr>Compiti / 숙제</vt:lpstr>
      <vt:lpstr>Compiti / 숙제</vt:lpstr>
      <vt:lpstr>Compiti / 숙제</vt:lpstr>
      <vt:lpstr>Compiti / 숙제</vt:lpstr>
      <vt:lpstr>Compiti / 숙제</vt:lpstr>
      <vt:lpstr>Compiti / 숙제</vt:lpstr>
      <vt:lpstr>Compiti / 숙제</vt:lpstr>
      <vt:lpstr>Compiti / 숙제</vt:lpstr>
      <vt:lpstr>Compiti / 숙제</vt:lpstr>
      <vt:lpstr>Compiti / 숙제</vt:lpstr>
      <vt:lpstr>Compiti / 숙제</vt:lpstr>
      <vt:lpstr>Compiti / 숙제</vt:lpstr>
      <vt:lpstr>Compiti / 숙제</vt:lpstr>
      <vt:lpstr>Compiti / 숙제</vt:lpstr>
      <vt:lpstr>Compiti / 숙제</vt:lpstr>
      <vt:lpstr>Compiti / 숙제</vt:lpstr>
      <vt:lpstr>Compiti / 숙제</vt:lpstr>
      <vt:lpstr>Compiti / 숙제</vt:lpstr>
      <vt:lpstr>Compiti / 숙제</vt:lpstr>
      <vt:lpstr>Compiti / 숙제</vt:lpstr>
      <vt:lpstr>Compiti / 숙제</vt:lpstr>
      <vt:lpstr>Compiti / 숙제</vt:lpstr>
      <vt:lpstr>Compiti / 숙제</vt:lpstr>
      <vt:lpstr>Compiti / 숙제</vt:lpstr>
      <vt:lpstr>Forme negative</vt:lpstr>
      <vt:lpstr>Forme negative</vt:lpstr>
      <vt:lpstr>Forme negative</vt:lpstr>
      <vt:lpstr>Forme negative</vt:lpstr>
      <vt:lpstr>Forme negative</vt:lpstr>
      <vt:lpstr>Esercizi di forme negative</vt:lpstr>
      <vt:lpstr>Esercizi di forme negative</vt:lpstr>
      <vt:lpstr>Esercizi di forme negative</vt:lpstr>
      <vt:lpstr>Esercizi di forme negative</vt:lpstr>
      <vt:lpstr>Esercizi di forme negative</vt:lpstr>
      <vt:lpstr>Esercizi di forme negative</vt:lpstr>
      <vt:lpstr>Esercizi di forme negative</vt:lpstr>
      <vt:lpstr>Esercizi di forme negative</vt:lpstr>
      <vt:lpstr>Chi / 누구</vt:lpstr>
      <vt:lpstr>Chi / 누구</vt:lpstr>
      <vt:lpstr>Chi / 누구</vt:lpstr>
      <vt:lpstr>Chi / 누구</vt:lpstr>
      <vt:lpstr>Chi / 누구</vt:lpstr>
      <vt:lpstr>Chi / 누구</vt:lpstr>
      <vt:lpstr>Esercizi / 연습</vt:lpstr>
      <vt:lpstr>Esercizi / 연습</vt:lpstr>
      <vt:lpstr>Esercizi / 연습</vt:lpstr>
      <vt:lpstr>Esercizi / 연습</vt:lpstr>
      <vt:lpstr>Esercizi / 연습</vt:lpstr>
      <vt:lpstr>Esercizi / 연습</vt:lpstr>
      <vt:lpstr>Esercizi / 연습</vt:lpstr>
      <vt:lpstr>Esercizi / 연습</vt:lpstr>
      <vt:lpstr>Esercizi / 연습</vt:lpstr>
      <vt:lpstr>Dove / 어디</vt:lpstr>
      <vt:lpstr>Dove / 어디</vt:lpstr>
      <vt:lpstr>Dove / 어디</vt:lpstr>
      <vt:lpstr>Dove / 어디</vt:lpstr>
      <vt:lpstr>Dove / 어디</vt:lpstr>
      <vt:lpstr>Dove / 어디</vt:lpstr>
      <vt:lpstr>Dove / 어디</vt:lpstr>
      <vt:lpstr>Dove / 어디</vt:lpstr>
      <vt:lpstr>Esercizi su 어디</vt:lpstr>
      <vt:lpstr>Esercizi su 어디</vt:lpstr>
      <vt:lpstr>Esercizi su 어디</vt:lpstr>
      <vt:lpstr>Esercizi su 어디</vt:lpstr>
      <vt:lpstr>Esercizi su 어디</vt:lpstr>
      <vt:lpstr>Esercizi su 어디</vt:lpstr>
      <vt:lpstr>Esercizi su 어디</vt:lpstr>
      <vt:lpstr>Esercizi su 어디</vt:lpstr>
      <vt:lpstr>Esercizi su 어디</vt:lpstr>
      <vt:lpstr>고유어 / Coreano puro</vt:lpstr>
      <vt:lpstr>고유어 / Coreano puro</vt:lpstr>
      <vt:lpstr>고유어 / Coreano puro</vt:lpstr>
      <vt:lpstr>고유어 / Coreano puro</vt:lpstr>
      <vt:lpstr>고유어 / Coreano puro</vt:lpstr>
      <vt:lpstr>고유어 / Coreano puro</vt:lpstr>
      <vt:lpstr>고유어 / Coreano puro</vt:lpstr>
      <vt:lpstr>고유어 / Coreano puro</vt:lpstr>
      <vt:lpstr>고유어 / Coreano puro</vt:lpstr>
      <vt:lpstr>고유어 / Coreano puro</vt:lpstr>
      <vt:lpstr>고유어 / Coreano puro</vt:lpstr>
      <vt:lpstr>Esercizi / 고유어</vt:lpstr>
      <vt:lpstr>Esercizi / 고유어</vt:lpstr>
      <vt:lpstr>Esercizi / 고유어</vt:lpstr>
      <vt:lpstr>Esercizi / 고유어</vt:lpstr>
      <vt:lpstr>Esercizi / 고유어</vt:lpstr>
      <vt:lpstr>Esercizi / 고유어</vt:lpstr>
      <vt:lpstr>Esercizi / 고유어</vt:lpstr>
      <vt:lpstr>Esercizi / 고유어</vt:lpstr>
      <vt:lpstr>Esercizi / 고유어</vt:lpstr>
      <vt:lpstr>Esercizi / 고유어</vt:lpstr>
      <vt:lpstr>Compiti da fare a casa</vt:lpstr>
      <vt:lpstr>Compiti da fare a casa</vt:lpstr>
      <vt:lpstr>Compiti da fare a casa</vt:lpstr>
      <vt:lpstr>Compiti da fare a casa</vt:lpstr>
      <vt:lpstr>Compiti da fare a casa</vt:lpstr>
      <vt:lpstr>Compiti da fare a casa</vt:lpstr>
      <vt:lpstr>Compiti da fare a casa</vt:lpstr>
      <vt:lpstr>Compiti da fare a casa</vt:lpstr>
      <vt:lpstr>Compiti da fare a casa</vt:lpstr>
      <vt:lpstr>Compiti da fare a casa</vt:lpstr>
      <vt:lpstr>Compiti da fare a casa</vt:lpstr>
      <vt:lpstr>Compiti da fare a casa</vt:lpstr>
      <vt:lpstr>Compiti da fare a casa</vt:lpstr>
      <vt:lpstr>Compiti da fare a casa</vt:lpstr>
      <vt:lpstr>Compiti da fare a casa</vt:lpstr>
      <vt:lpstr>Compiti da fare a casa</vt:lpstr>
      <vt:lpstr>Compiti da fare a casa</vt:lpstr>
      <vt:lpstr>Compiti da fare a casa</vt:lpstr>
      <vt:lpstr>Compiti da fare a casa</vt:lpstr>
      <vt:lpstr>Compiti da fare a casa</vt:lpstr>
      <vt:lpstr>Compiti da fare a casa</vt:lpstr>
      <vt:lpstr>Compiti da fare a casa</vt:lpstr>
      <vt:lpstr>Compiti da fare a casa</vt:lpstr>
      <vt:lpstr>Compiti da fare a casa</vt:lpstr>
      <vt:lpstr>Compiti da fare a casa</vt:lpstr>
      <vt:lpstr>Compiti da fare a casa</vt:lpstr>
      <vt:lpstr>Compiti da fare a casa</vt:lpstr>
      <vt:lpstr>Compiti da fare a casa</vt:lpstr>
      <vt:lpstr>Compiti da fare a casa</vt:lpstr>
      <vt:lpstr>Compiti da fare a casa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YOUNGSOL KIM</dc:creator>
  <cp:lastModifiedBy>YOUNGSOL KIM</cp:lastModifiedBy>
  <cp:revision>205</cp:revision>
  <dcterms:created xsi:type="dcterms:W3CDTF">2025-05-14T20:37:27Z</dcterms:created>
  <dcterms:modified xsi:type="dcterms:W3CDTF">2025-08-11T16:55:55Z</dcterms:modified>
</cp:coreProperties>
</file>