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notesSlides/notesSlide1.xml" ContentType="application/vnd.openxmlformats-officedocument.presentationml.notesSlide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6"/>
  </p:notesMasterIdLst>
  <p:sldIdLst>
    <p:sldId id="256" r:id="rId2"/>
    <p:sldId id="352" r:id="rId3"/>
    <p:sldId id="351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258" r:id="rId52"/>
    <p:sldId id="259" r:id="rId53"/>
    <p:sldId id="260" r:id="rId54"/>
    <p:sldId id="261" r:id="rId5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0D0"/>
          </a:solidFill>
        </a:fill>
      </a:tcStyle>
    </a:wholeTbl>
    <a:band2H>
      <a:tcTxStyle/>
      <a:tcStyle>
        <a:tcBdr/>
        <a:fill>
          <a:solidFill>
            <a:srgbClr val="FCE9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CD2"/>
          </a:solidFill>
        </a:fill>
      </a:tcStyle>
    </a:wholeTbl>
    <a:band2H>
      <a:tcTxStyle/>
      <a:tcStyle>
        <a:tcBdr/>
        <a:fill>
          <a:solidFill>
            <a:srgbClr val="E6E7E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9D9DA"/>
          </a:solidFill>
        </a:fill>
      </a:tcStyle>
    </a:wholeTbl>
    <a:band2H>
      <a:tcTxStyle/>
      <a:tcStyle>
        <a:tcBdr/>
        <a:fill>
          <a:solidFill>
            <a:srgbClr val="EDEDED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13"/>
    <p:restoredTop sz="94640"/>
  </p:normalViewPr>
  <p:slideViewPr>
    <p:cSldViewPr snapToGrid="0">
      <p:cViewPr varScale="1">
        <p:scale>
          <a:sx n="111" d="100"/>
          <a:sy n="111" d="100"/>
        </p:scale>
        <p:origin x="608" y="208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2:34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22451,'0'8'8,"0"-3"0,0-5 1,0 0-1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2:50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9409,'2'11'1960,"0"-2"-1859,-2-9 9401,0 0-8068,18 3-324,-14-4-359,14-2-169,-17-4-145,0-5 0,0 1-89,1 1-57,-2 1-11,3-1-67,-3 6-34,1 0-33,-1 4 0,0 0-23,0 7-45,0 16-55,0 23-1,0 24-3392,0 22 3370,0-42 0,0 2 0,0 3 0,0 0-91,1-2 0,1-1 91,4 46-11,5-17-34,2-18 34,5-22 0,0-18 11,6-13 44,4-13 102,7-19 112,4-19-90,5-24-45,-9 5 0,0-3-106,-8 15 0,1 1 1639,6-17 1,0 3-1657,7-7 261,-6 15-922,-7 17-5266,9 9 5927,-10 17 0,-2 1 0,-12 9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2:50.7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0 26821,'-55'65'131,"0"0"0,5-4 0,12-3-87,24 12-21,8 2-1,3-7-22,13-7 11,9-13-11,14-9 12,9-17-1,1-8-11,0-8 11,-6-20 0,-4-13 45,-5-27 90,-9-12 22,-7-8-11,-6 0-34,-4 4-56,-7 8-56,-7 15-11,-4 13-369,-7 19-584,4 9-1826,4 21 2779,8 12 0,4-7 0,3 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2:51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657 74 27281,'-79'-20'362,"-1"-1"0,7 1 0,6 7-93,-2 19-234,9 10-35,10 10 0,8 16 0,8 10 0,3 10 0,6 6 0,3 6 0,8-4 0,7 1 0,4-9 0,3-8 0,8-12 0,9-13 0,18-12 0,10-9 0,7-5-953,2-3-594,-6 0-1702,-5-3 3249,-9 0 0,-16-1 0,-5 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2:51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1036 26877,'19'-79'179,"-1"1"1,0 1-1,-1 4-118,-3 17 1,0 2-17,1-5 0,-1-1-284,1 0 0,0 0 244,1 2 1,1 2 5,13-38-11,-2 20 164,-7 25-130,-4 20 116,-3 15-71,0 10-1,1 2 124,4 11 219,0 12-275,0 17-68,-4 21-11,-1 11-44,-4 14-23,0 6 11,-5-4-11,3-5-11,-5-12-236,0-12-604,-1-9-3631,-11 9 4482,-8-16 0,5-6 0,-3-19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2:51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1 194 27101,'57'-45'-516,"1"-1"1,-5 4 0,-5 8-2836,-1 19 3351,-5 6 0,-21 6 0,-5 3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2:52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218 10 23573,'0'-5'2902,"0"1"-2429,0 4-283,0 0-22,-53 90-67,25-34-62,-6 8 1,2 3 27,7-1 78,8-4-44,6-11 56,2-4 35,5-5-124,0-2 84,3-2 5,1-3-11,0-2-146,0-4 0,0-6 0,0-5 0,7-6 0,4-5 0,11-1 0,3-4 0,3-1 0,-1-1 0,-1 0-13,-1-3-1028,-1-3-528,1-8-1983,-1-6 3552,3-5 0,-14 11 0,-2 2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2:52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16 23314,'2'-9'3406,"0"2"-2890,-2 7 167,0 0-526,1 23-67,-5 10-46,-2 29-10,-9 7 0,-2 8-12,-2 2 23,-1-1-12,1-6-33,2-12 12,3-15 10,6-13 56,3-11 12,3-8-23,0-5-43,2-5-24,0-2 0,0-1 0,6 0 0,4 0 0,7 0 0,3 0 0,3 0 0,0 0 0,-2 0 0,1 0 0,-3 0 0,4 0 0,0 0 0,5 5 0,2 1-214,1 6-671,-3-1-336,-4 1-1245,-7-6-7047,-9 2 9513,-4-4 0,-4-1 0,0-2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2:52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1 195 25869,'29'-49'-646,"1"-1"1,17-31 0,-41 73-1,-3 2 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2:52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0 150 22510,'51'-42'-288,"0"-1"1,-2 4-1,-9 14-231,-22 26 519,-3 27 0,-15-15 0,0 13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4:58.3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73 24575,'8'0'0,"29"0"0,38 0 0,-4 0 0,7 0-4916,8 0 1,5 0 4418,-20 0 1,2 0-1,4 0 497,14 0 0,3 0 0,-1 0 533,-13 0 0,-2 0 0,-1 0-533,-5 0 0,0 0 0,1 0 0,6 0 0,0 0 0,-5 0 0,-3 0 0,1 0 0,4 0 0,7 0 0,0 0-216,-8 0 0,-1 0 0,1 0 216,1 0 0,0 0 0,0 0 0,-1 0 0,-1 0 0,1 0 0,-3 0 0,0 0 0,-1 0 0,29 1 0,-3-2 0,-9-4 0,1-1 0,-20 5 0,2 1 0,-1-1 0,19-5 0,-2 1 0,2 6 0,-1-2 0,-2-10 0,-6 0 0,-26 9 0,-4-1 0,36-19 0,-20 22 5008,-26 0-5008,-9 0 1267,-14 0-1267,-7 0 4095,0 0-4095,0 0 0,0 0 0,3 0 0,-7 0 0,2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2:37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676 0 26034,'-71'17'500,"0"0"1,5 0-1,8 3-5749,2 18 5507,3 6-101,4 1-1142,4 6 1052,5 6 1055,0 6-1054,4 5-57,2 2 1,7-4-12,10-6 14,8-6-14,6-8 2269,14 17-2269,7-15 3392,16 13-3392,8-19 0,7-3 0,2-13 0,4-2 0,16 2 0,2-9 0,1-4 0,-4-9-259,26-3-290,-37-1-560,-3-3-236,-5-6-1456,-4-5-7030,-5-4 9182,-3 2 0,-19 7 0,-5 4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2:38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330 114 26933,'-59'8'216,"0"0"1,4 1 0,9 5-49,12 26-89,4 4-57,8 8-11,7 3-22,9 3-11,3 2-12,3-2 0,14-8-22,10-9 0,18-10-112,12-11 23,6-6 66,4-9-21,0-2 43,-5-5 57,-6-14 11,-8-9 23,-8-21-22,-6-9 21,-6-5 202,-6-36-11,-9 21 0,-5-20-100,-9 35-12,-10 7-79,-7 12-33,-8 9 0,0 15-829,-2 8-213,10 8-1177,-1 13-7406,11 6 9625,3 18 0,4-15 0,2-1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2:38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26194,'5'55'190,"-1"4"-167,-7 6-23,-4 8-5672,-3-3 5672,-4 1 905,3-10-950,3-11 635,3-16-1285,4-13-313,1-13-549,0-6 1225,0-12 332,4-8 0,-3 4 0,3-2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2:38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24726,'18'76'26,"0"0"0,-2-5 0,-4-8-26,-6-2-11,-1-8 0,2-11 11,3-11-34,2-10 23,4-10 11,2-6 11,4-4 0,3-1 45,3-10 101,2-8 112,1-14 225,0-8-35,-3-4-202,1-4-122,-4-1-135,0 2 0,-2 3-325,-2 8-1109,-1 6-3877,-3 8 5311,0 11 0,-8 5 0,-2 6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2:39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246 0 27326,'-76'12'22,"15"2"-33,65 8 0,10 1 11,8 2-12,11-1 12,0 0 0,0 0 12,-4 4-12,-5-1 0,-3 4 0,-5-2-3370,-6 2 3392,-3-5 34,-5 1 213,-1-1 101,-12 3-57,-7 3-133,-14 3-80,-5 0 3305,-2 1-3405,-3-1 0,3 0-102,2-5-402,6-2-449,4-6-604,7-5-1928,6-7 3485,6-6 0,5-4 0,3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2:39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175 169 23224,'-11'-2'2970,"3"1"-2657,8 1 79,0 0-291,-55 51 22,34-13-2215,-12 1 1,3 3 2124,21 9 827,3-2-871,5-4-12,6-6 12,14-3 11,15-10 0,15-7-34,7-8 34,1-6 0,2-6 0,2-20 12,0-13-67,-3-24 211,-8-9 180,-12-6 68,-11 3-35,-14 2-201,-7 11-122,-6 6-46,-8 10 0,-8 7 0,-29 11-147,8 10-525,-12 8-739,22 7-2388,7 11 3799,10 2 0,5-1 0,5-3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2:40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6 783 25735,'-3'-36'548,"0"-9"-357,3-6-1,4-12-67,2-5-11,3-8-44,2-4-35,1-1 23,2 10-22,2 8 22,-2 14-33,-2 12 33,-2 13 45,-3 8 22,-2 8-45,0 5-55,-1 1-12,2 5 78,5 18-21,2 16-24,1 24 1,0 13-45,-5 4 0,0-1 0,0 22-11,0-30 11,4 10-22,-1-40 10,4-12-3402,-1-9 3414,3-10 78,12-26 57,-4-15 145,10-31 11,-10-14-144,-1-6-147,-2-1 0,-2 9 0,-1 10 0,10-5-438,-8 23-963,10 1-1602,-10 28 3003,-5 11 0,-6 5 0,-5 3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2:41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13 839 22372,'-7'7'2600,"1"-1"-2264,6-6 606,0 0-617,4-49-101,8-1-135,-3 1 1,0-5-4196,18-42 4156,-14 45 1,2-2-12,-1 3 1,1-1 354,2 3 0,0 1-371,18-33 66,3 13 46,0 16 66,1 19-10,-3 14-46,-1 13-10,0 10 22,-3 16-57,-1 13 1,-4 23-32,-5 10-69,-5 15 0,-5 6 0,2 7 0,1 1 0,6-8-1710,1-7 1575,-3-16-582,-7-12-2678,-6 0-4359,-7-20 7754,-11 0 0,6-23 0,-5-4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2:41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1 139 28580,'61'-70'-795,"-1"14"-785,-6 47-2320,-5 5 3900,-7 4 0,-18 0 0,-9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2:41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0 26709,'-14'35'168,"1"15"-146,8 34-22,2-35 0,0 3-2825,0 2 1,-1 1 2824,0-1 0,0-1 0,-4 41 843,2-19-1727,2-23 92,3-25-4183,1-15 4975,0-11 0,0-1 0,0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2:41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20625,'0'-7'3115,"0"1"-2667,25 98 56,-11-34-741,3 7 1,0 3 505,-1 10-3783,-1-8 3605,-1-6 847,2-16-905,1-16-10,0-15 89,4-10 351,4-16-172,3-19-67,6-21 11,1-22-89,1-7-101,-2 3-45,-3 12 0,-3 11 3089,-2 15-4344,1 11-3014,-2 7 4269,2 8 0,-12 4 0,-3 4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2:42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84 24334,'-15'-11'2487,"2"3"-2218,13 8 224,0 0-358,38-28-35,-12 20-55,32-19-11,-19 25-34,1 2-11,5 0-180,3 0-515,4 6-268,-2 0-595,-5 3-1580,-9-2-6682,-11-1 9154,-11 0 0,-8-2 0,-5 1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2:42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4 22810,'-6'-2'2880,"2"1"-2555,4 1 257,0 0-448,-31 92-66,16-41-57,-6 13 0,1 0 0,5-2-11,2-4-33,-1-6-516,8-5-762,0-9-4729,4-8 6040,2-10 0,0-11 0,0-4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2:42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212 0 18600,'-28'76'26,"-1"-1"0,2-6 0,3-5 2702,-3 5-2470,2-8-12,6-5 1344,4-14-1422,6-8-67,4-10-34,2-8 791,3-4-802,0-7 3057,3-2-2900,11-3 78,9 0-33,14 0-212,4-6-46,3 3 0,-4-5-3392,1 5 3392,-6 1 0,1 1 0,-2 1 0,-1 0 0,-3 0 0,-4 0 0,-7 0 3155,-4 0-4129,-7 0-729,-2 0-1570,-3 0 3273,-1 0 0,-1 0 0,-1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2:43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 24871,'62'-7'-6084,"-12"-4"6084,-40 3 0,-6 1 0,-2 2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2:43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24692,'0'-7'2589,"0"1"-2298,0 6-134,0 0-4330,77-4 4195,-40 3 838,63-2-860,-64 7-381,-3 5-684,-7 2-1579,-8 4 2644,-8 2 0,-5-7 0,-5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4:59.7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0 953 11262,'8'0'0,"9"0"4948,12 0-4948,11 0 0,12 0 0,13 0 0,4 0 0,14 0 340,-24 0 1,2 0-341,-7 0 0,2 0 0,24 0 0,2 0 0,-18 0 0,-1 0 0,16 0 0,5 0 0,13 0 0,3 0 0,-33 0 0,0 0 0,3 0 19,19 0 0,4 0 0,0 0-19,2 2 0,0-1 0,0-4-148,0-5 0,0-4 1,4 1 147,-8 5 0,3 1 0,2-1 0,-1-4-954,-5-5 0,-1-3 0,1-3 0,2 2 954,-9 2 0,1 0 0,2 0 0,0 0 0,0-1 0,-1 1 0,0 0 0,0 0 0,0-1 0,0-2 0,1-3 0,1-3 0,-1 0 0,-1 1 0,-4 2 0,-1 2 0,-4 3 0,0-1 0,2 0-305,13-5 1,4-1 0,-3 0 0,-7 1 304,-11 3 0,-7 1 0,3 0-177,21-4 1,5 0 0,-4 2 176,-16 5 0,-2 1 0,-4 0 788,20-7 1,-3 4-789,-1 9 0,-6 3 1680,-26-4 0,-4 2-1680,1 7 0,-2 1 0,34-8 0,0 9 0,0 0 0,-33 0 0,0 0 0,47 0 0,-9 0 1215,-34 0 1,-1 0-1216,20 0 0,-23 0 0,0 0 2933,19 0-2933,-15 0 0,-5 0 0,5 0 0,15 0 62,-6-9 1,12-5 0,-11 3 0,11 2-1,3-8 1,0-1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4:37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0 240 26922,'63'-36'470,"-1"-1"1,-1 4 0,-2 8-147,27 11-311,10 5-13,-19 3 0,2 0 0,-17 3 0,2 0 0,23-1 0,0-1 0,-20 3 0,-1-1-438,5 1 1,0-2 437,3-1 0,-1 0 0,-2 0 0,-1-1 0,-5 0 0,-3 0 0,-7 2 0,-2 0 0,32-1 211,-24 4-211,-20 1 0,-16 0 0,-8 0-919,-4 4-728,-4 9-1816,-2 11 3463,-23 18 0,11-18 0,-13 2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4:39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21 23090,'-2'-2'2913,"1"1"-1826,1 1-672,108-10-1607,-23 7 1371,8 0 0,7 2-67,-23 6 0,0 3-56,10 1 1,3 2-57,-24-3 0,1 1 0,0 0-843,5-1 0,2 0 0,0-1 843,6 0 0,1 0 0,1 0 0,3-2 0,2 0 0,0-1-433,3 1 0,-1 0 1,1-1 432,0 0 0,0-1 0,-1 1 0,-1 0 0,0 0 0,-2 0-219,-6 0 1,0 1 0,-1-1 218,-6 0 0,0 1 0,-2-1 0,23 4 0,-3 0 0,-11-1 0,-3-1 189,-10 1 1,-4-1-190,-8-1 0,-3-1 1426,34 0-1426,-21-2-322,-20-2 322,-39 0 0,1 0 0,-24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4:52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402 1 27214,'-43'88'464,"22"-34"1,5 4-336,7 14 0,5 5-533,-3 10 0,2 5 430,1-25 1,1 2-1,0 2-210,0 3 0,0 1 0,0 1 184,1 2 0,-1 2 0,2 0-414,-1 3 0,0 0 0,1 0 414,0 1 0,1 0 0,0-1-592,-1 1 1,1 0 0,1 1 591,0 0 0,1 1 0,0-1 0,1 2 0,-1-1 0,2 1-146,-1 0 0,1 1 0,0 0 146,-1 1 0,1 1 0,-2 0-156,0 2 1,0 0-1,-1 1 156,0 4 0,0 0 0,-2 2-223,0-21 0,-2 2 1,1 0-1,-2 1 223,1 5 0,-2 0 0,0 1 0,-1 1 0,0 2 0,-1 1 0,-1-1 0,0 2-49,0 1 0,0 1 0,0-1 0,1 0 49,0-2 0,1-1 0,1-1 0,-1 0 0,2-3 0,0 0 0,0-1 0,1 0 0,1-2 0,0 0 0,0-1 0,1 1 0,-1-4 0,0 0 0,0 0 0,0 0 0,0 1 0,0 1 0,0 0 0,-1 0 0,0 1 0,-1-1 0,-1 1 0,0 1 0,0-2 0,-1 0 0,-1 3 0,0 4-175,0 5 1,-2 8-1,1 2 1,-1-2-1,1-5 175,0-1 0,1-5 0,0 0 0,0 4 0,1-2 0,-1 4 0,0 2 0,1-4 0,2-7-174,0 13 1,2-8 0,0-2 173,1-5 0,0-2 0,0-1 193,1-9 0,0-2 0,0-1-193,2 25 0,0-3 0,1-13 0,0 0 0,1 15 0,1-3 462,-2-30 0,1-2-670,-1 10 1,1-6-1541,2-9-840,1-24-7243,-3-16 9789,-1-43 0,-3 21 0,0-24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4:55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18496,'0'-6'4986,"0"2"-3955,0 4-281,0 0-43,95-11-226,-18 8-246,7-2 1,7 3-18,-18 5 1,0 2-855,14 1 0,3 1 751,-23-2 1,2 0 0,2 0-425,6-1 0,2 0 0,1-1 384,8 0 0,1 0 0,2-1-75,3 0 0,1-1 0,0-1 0,4 1 0,0 0 0,0-1 0,1 0 0,0 0 0,0 0 0,-24 0 0,1 0 0,-1 0 0,1 0 0,1 0 0,0 0 0,0 0 0,1 0-605,2-1 0,1 0 1,0 0-1,0 0 605,2-1 0,0 1 0,0 0 0,1-1 0,0 0 0,0 0 0,1 0 0,-1 0-245,-1 0 0,1 1 1,-1 0-1,-1 0 245,-3 0 0,0 0 0,-1 0 0,-1 1 0,20-1 0,0 1 0,-2 1 0,-6 2 0,-2 1 0,-1 1 0,-4-1 0,-1 0 0,0 2-304,-3 1 1,-1 1 0,1 0 303,-1-1 0,1-1 0,-1 0 0,0 0 0,-1-1 0,0-1 50,-2-1 1,1-1 0,-2 1-51,-5 0 0,-2-1 0,2 0 0,11 0 0,2-1 0,-4 0 0,4 1 0,-3-1 772,15 0 0,-6 0-772,12-1 1176,-15 0-1176,-14 0 0,-2-3 2906,-24-1-2906,8-2 1440,-15-2-1440,4 1 0,-1 1 0,-6 1 29,-11 3-29,-7-1 0,-8 1 0,-2 1 0,-3-2 0,1 2 0,-2 0 0,2 1 0,-2 0 0,-2 0 0,1 0 0,-2 0 0,0 10 0,0 20 0,0 30 0,-10 36-156,4-33 0,-1 4 156,-4 12 0,1 5-551,4-20 0,0 3 1,2 1 550,0 7 0,1 2 0,1 2 0,1 8 0,1 2 0,2 2-531,4 6 1,1 1-1,2 1 531,-2-21 0,1 0 0,1 1 0,0 0-401,2 1 0,1 1 0,0 0 1,0-1 400,0 1 0,0-1 0,1 0 0,-2 0 0,0-3 0,0 0 0,0 0 0,0 0-395,-1-2 1,1 1 0,-1-1 0,1 0 394,2 23 0,0 0 0,0-1 0,-1-2 0,-1-1 0,-1 7-63,-4-22 1,0 5 0,-2 2 0,0-1 0,-1-5 62,0 0 0,-2-3 0,-1-1 0,-1 3 0,-1 0 0,-1 3 0,0 2 0,-2-3 0,-1-5 0,-5 15 0,-3-5 0,-1-1 0,-1 1 0,-2 0 0,0 0 0,0-2 0,0 0 0,0 0 0,-2 1 0,1 0 0,-1 1 0,1 0 0,-1 0 0,0 1 0,-1-2 0,-1 0 0,-2 6 0,1-4 0,-2 5 0,0 1 0,2-6 0,-2 4 0,2-5 0,-1 3 0,3-8 0,-2 4 0,1-1 0,3-7 0,2-6 0,3-6 0,0 1 0,-3 29 0,2-1 0,2-7 0,1-1 0,3-5 0,0-3 380,1-9 0,-3-2-380,-5 5 0,-2-5-539,-10 18-1119,-7-1 127,19-53-8300,9-11 9338,6-11 1,1-6 0,0-3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4:56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1059 25454,'93'7'510,"-1"-1"0,-24-2 0,1-1 0,2-3-316,8-5 0,1-4 0,3 0-640,-11 0 1,2 0 0,1-1 0,3-1 481,10-3 1,3-2 0,2 0 0,2 0-623,-13 2 1,2 0 0,1 1-1,2-1 1,0 2 585,5-1 0,2 1 0,0 0 0,2 0 0,0 2-173,-11 1 1,0 0 0,2 1 0,-1 1 0,1 0-1,0 0 173,2 1 0,-1 1 0,1 0 0,0 0 0,1 1 0,-1 0-224,2 0 1,1 0-1,-1 1 1,1 0-1,0 0 1,-1 0 223,0 0 0,0 1 0,0 0 0,0 0 0,-1 0 0,1 0-111,-3-1 1,1 0 0,-1 1 0,0-2 0,0 1 0,0-1 110,-1 0 0,0-1 0,-1 1 0,1-1 0,-1-1 0,0 0 0,14-2 0,0 0 0,-1-1 0,0-1 0,0-1 0,0-1 0,-1-1 0,0-1 0,-1 0 0,1-2 0,-3 0 0,1 0 0,-1-1 0,0-1 0,0-1 0,-3 0 0,1-2 0,-1 1 0,-1-1 0,0-1 10,-3 2 1,-1-1 0,-1 0 0,0 0 0,-1 0-11,-6 1 0,0 0 0,-1 0 0,-1 1 0,-1 0 0,11-1 0,-1 0 0,-2 1 0,-2 2 0,14-3 0,-3 3 0,-3 2 277,-12 5 1,-3 1-1,-2 3-277,17-1 0,-5 3 0,-15 4 0,-4 2 0,-10 3 0,-3 2 0,32 7-113,-18 7-1503,-22 7-5678,-48-2 7837,-48 15 1,10-22-1,-13 3 1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8:01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1758 24166,'-2'3'3025,"1"0"-2319,1-3-325,0 0-135,10-109-173,0 57 1,3-4-1335,-1-13 1,0-9-1,3 2 1261,1 8 0,2 1 0,0 0 0,0-3 0,1-2 0,-1 2 111,-1 1 1,1 1 0,0-2-112,5-13 0,2-3 0,-2 7 0,3-5 0,0 4 0,5-12 0,1 10 0,9 17 0,-4 29 0,4 21 0,7 20 0,11 27-2250,10 30 2250,-30-15 0,-2 6 0,2 9 0,0 4 322,0 7 0,-2 4-322,0 4 0,-1 1-232,-2 4 1,-1 0 231,-3 0 0,-1-1 0,-5-2 0,-3 0 0,-4-7 0,-3 0 0,-5-7 0,-3-2 0,-2-6 0,-2-3-729,-2-6 1,-2-3-3351,-12 34 4079,-9-18 0,6-32 0,0-12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8:01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0 137 28671,'90'-22'0,"0"-1"0,0 1 0,-3 4 0,-14 9 0,-2 2 0,2-1 0,0 1 0,-1 2 0,-2 1-1251,-1 0 0,-1 1-1276,-2 1 1,-1 1 2526,1 0 0,-5 1 0,8 0 0,-14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8:01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18 25959,'-6'-8'2712,"1"2"-2712,5 6 0,0 0 0,68-3 0,-4 3 0,0 0 0,4 1-1696,-10 3 0,-2 0 1696,2 3 0,0 0 0,-1 0 0,-1 0-61,-2-1 1,-1-2-2092,42 2-7003,-15-5 9155,-24-1 0,-28 0 0,-16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8:02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0 455 28671,'91'5'0,"6"-9"0,2-9-1084,-45 2 0,1-3 1084,2-3 0,2-2 0,2-3 0,2-3-79,5-6 0,1-4-1366,4-4 0,1-2 1445,4-6 0,-5 2 0,-27 17 0,-5 2 0,24-16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8:02.5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28671,'-13'93'0,"13"-4"0,3 6 0,2-17 0,1 3-841,2-4 1,0 5 0,-1-3 840,0 14 0,-1-2 0,2 0 0,0-1 0,0-2 0,-1-1 0,0-2 0,-1-1 0,-1-2 0,-1-1 0,-1-2 0,-2 0 0,0-4 0,0 0 0,-1-5 0,0-1 0,0-7 0,0-3-1233,0 39-683,0-28-7915,2-29 8892,2-24 0,0-12 1,-1-5-1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8:02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27928,'99'-1'0,"1"0"0,-4 2 0,-4 2 0,-20 0 0,-3 2-272,-1 1 0,-2 0 272,-4 1 0,-2-1 0,-5 1 0,-3 0 0,40 6-1211,-13 5-2353,-7 4 3666,-4 7 1,-30-12 0,-7-1-1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8:03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26921,'57'67'0,"0"-1"0,1 0 0,-1 0 0,0-1 0,0-4-572,-8-11 0,-1-4 0,0 1 572,4 3 0,0 1 0,1 0 0,0 0 0,-1 0 0,1 1 0,-1-1 0,1 1 0,-1-1 0,-2-1 0,-1 0 0,-1 0 0,21 24 0,-4-1 0,-4-3 0,-2 0 0,-4-4 0,-1 0 0,-2-5 0,-1-1 0,-1-5 0,0-2 0,-2-6 0,-1-3 500,-5-6 1,-3-2-1354,20 19-2447,-24-17 3300,-19-10 0,-13-16 0,-3-3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8:03.6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2182 26104,'48'-67'513,"-1"0"0,1 0 1,5-6-1,1-2 1,4-1-1930,-8 11 1,2-1 0,2 0 0,0 0 1415,4-3 0,0-1 0,2 1 0,1 2 0,2-1 0,1 2 0,1 1 0,1 1-14,0 2 1,0 2 0,1 1 0,1 3 13,-1 3 0,0 2 0,1 2 0,-1 3 0,-2 3 0,0 2 0,0 2 0,-1 1 0,17-6 0,0 3 0,-1 2 0,-6 5 0,0 2 0,-1 3-329,-6 4 0,-1 3 0,-1 1-623,24-5 0,-3 5-3564,-12 7 1,-4 5 4719,-14 7 1,-6 3 0,6 1 0,-28 7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8:05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1835 27583,'39'-85'112,"0"1"0,-1-2 0,-3 2-90,-6 9 1,-3 1-758,-2-2 1,-3-1 767,-2 0 1,-3 0-17,-2 1 0,-2 0-1,-2 0 1,0 1-6,0 2 1,-1 0-1654,-1 7 1,2-1 1842,6-24 1,2 5-179,-8 35 0,0 3 393,5-18 0,1 9-416,-5 26 0,-2 13 0,-1 11 0,3 4 0,4 20 513,9 18-513,3 34 0,-11-22 0,-1 5 1223,-1 10 1,-2 3-1224,2 7 0,-2 6 0,-2 2 0,-1 7 0,0-3 0,1 13 0,1 0-343,-4-13 1,1 3 0,-1-7 342,0-1 0,-1-6 0,0-6 0,-1-2 0,0-8 0,-1-2-113,3 37 113,-5-14-2675,0-17 916,-2-13-466,0-11-7606,-5-10 8682,-9-8 0,6-8 0,-4-5 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8:05.2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28671,'64'6'0,"1"0"0,-1 0 0,-1-1 0,33-2-743,3 0 743,0-3 0,-7-3 0,-8-1-1233,-9-1-1703,-8 1 2996,0 3 1,-32 1-1,-4 0 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8:05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15 25757,'-3'-8'2914,"1"2"-2914,2 6 0,0 0 0,75 0 0,-9 0-644,1 0 0,4 0 644,-16 0 0,-1 0 0,-2 0 0,-1 0 306,39 0-1910,-19 10-1634,-19 9 3238,-18 19 0,-18-15 0,-9 1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8:05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54 26631,'-6'0'2040,"1"0"-2040,5 0 0,0 0 0,30 19 0,5-8 0,37 15 0,2-17 0,10-4 0,4-4-3392,4-1 3392,-8-8-405,-4-5-2159,-11-11-6109,-5-2 8673,-8-1 0,-25 12 0,-9 3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8:07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1208 39 22249,'0'-11'3956,"0"2"-3463,0 9-191,-94-14 46,30 12-481,-8-1 0,-4 5 469,-21 20-174,45-6 1,1 4-62,0 2 0,-1 2-95,0 1 0,1 2-1916,2 3 1,2 3 1909,0 2 0,2 1 0,4 4 0,2 3 155,3 1 0,2 1-155,3 2 0,4 0-138,3 1 0,4 0 138,2 0 0,4 1 0,-2 47 0,8 2 0,12-2 0,15-2 0,15-4 0,-9-47 0,5-1 0,35 32 0,-27-40 0,3-4 0,4-4 0,3-5 0,5-4 0,2-4 0,4-4 0,2-4 0,4-2 0,-1-4 0,0-6 0,-2-5 0,-1-2 0,-2-5 0,-2-6 0,-2-5-880,-3-2 0,-3-2 880,-1-1 0,-3-2 0,-4 1 0,-3-3 971,5-11 1,-4-2-972,11-28 0,-22 29 0,-5-1 0,-3-26 579,-6-5-579,-7-7 85,-5-2-85,-7-3 0,-7 3 0,-9 4 0,-8 10 0,-7 11 0,-6 13 3264,-7 13-3264,-3 15 0,1 10 46,2 10-46,4 3 0,7 3 0,6 0 342,7 2-342,5 3 0,8 4-80,5 6-4603,4 24 4683,10-1 0,-5-2 0,7-15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8:08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28266,'4'94'135,"0"0"0,-2-17 0,0 1-135,1 15 0,-2-1-1502,-1-17 0,0-1 1502,-1 4 0,-2 0 0,1 2 0,-1 0-49,-2-3 0,0 0 49,-1-4 0,1-1 0,1-6 0,0 0 0,0-4 0,1-1 0,1-3 0,1 0 0,0 0 0,1 0 0,0-1 0,0 0 0,0 0 0,0 0 0,0-2 0,0-1 194,0 0 1,0-1-195,0-2 0,1 0 0,1 46 0,0-9 0,0-9 0,-1-12 0,-1-10 0,0-10 0,0-12 0,0-8 1427,0-9-1427,0-9 912,0-4-2189,-1-5-894,1-8-5471,-2-14 7642,2-16 0,0 12 0,0 1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8:16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77 22564,'-4'0'4403,"0"0"-3462,4 0-224,0 0-671,45-5-46,-18 0 0,64-9 0,-40 2 0,21-2 0,-19 3 0,-4 2 0,-4 5 0,-5 1-1401,-10 3-919,-7 0-7511,-7 9 9818,-9 8 0,-2-4 0,-5 2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7:57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314 0 25174,'-63'36'392,"1"-1"0,4 0 1,10 1-214,12 23-34,10 5-89,12 3 0,8 4-22,10 0 22,18 1 11,15-9-44,24-11-23,15-16 11,14-19-11,-38-15 0,0-6 11,4-8 0,-1-6 0,-1-5 1,-2-4-167,-4-6 1,-4-4 170,-8 0 1,-5-3 6,12-36 56,-23 0 21,-12 6-44,-15 3-11,-10 10-45,-9 11 0,-5 15-1434,4 17-2365,13 8 3879,6 16 0,8-7 0,0 7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7:58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445 1 16467,'-71'1'638,"-1"-1"1,6 5 0,9 7 2351,3 24-2631,9 17 11,9 11 0,11 10-46,12 11 980,8 14-1304,6-45 0,3 1 0,4 3 0,4-1 0,2-1 0,5-3 0,5-1 0,4-5 0,34 30 0,11-24-438,11-27-592,9-16-375,-43-18 1,0-4-675,0-2 0,-1-3 2392,-3-8 1,-3-1 0,7-5 0,-17 7-1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7:58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17 22743,'4'-9'2520,"-2"2"-4154,1 51 1,-4 28 2003,-7 22-262,3-30 1,-2 9-1,-1-3 74,-8 12 0,-2-2-109,-4 5 0,0 0-17,2-4 0,1-2-45,3-8 0,3-3-6,4-13 1,2-4-6,1 18 726,4-31-782,2-22 45,5-13 11,8-27 22,14-15 0,14-26-10,7-10 1818,5 5-1830,-4 8 0,-3 15 952,-7 15-896,-5 13-22,-6 9 44,-2 8 34,-5 3-21,-1 12-24,-5 8 11,-2 19-44,-7 40-34,-1-12-146,-5 26-616,0-37-1008,0-13-4628,0-14 6398,0-17 0,0-5 0,0-8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7:59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4 22305,'0'-2'2499,"0"1"-2353,0 1-169,0 85-873,-4-35-751,1 8 0,1 2 1647,-3-5 0,0-24 0,5-11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7:59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13 22687,'-3'-7'2621,"0"1"-2352,3 6-167,-32 84-58,20-36-38,-6 10 0,2 1 5,12 1 0,2-6 23,2-7 44,7-11-11,7-12-11,10-8-33,7-10-23,3-3-168,5-9-528,3-9-1298,4-10-4561,3-10 6555,5 3 0,-23 13 0,-4 6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7:59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361 1 17946,'-37'37'61,"-1"0"1,-21 28 2481,59-36-2532,6 0 1443,0 2-1331,7 1 1039,-6 2-793,-2 5 3326,-5 0-3493,-12 1-79,-5 2-112,-15-6-11,-3 1 0,-2-6-313,2-6-315,3-5-638,6-10-1816,6-2 3082,9-6 0,5-1 0,5-1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8:00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24 21040,'-2'-13'3294,"1"3"-2835,-16 98-201,12-42-180,-4 12 0,1 0 102,7-13-91,1-9-89,9-12-11,6-13-23,13-5-111,6-17-180,4-15 23,1-16 156,-2-12 146,-7 2 56,-5 7 112,-8 10 146,-6 12-23,-3 13-90,-4 4 69,1 6 111,-1 1 56,3 11 11,0 4-56,3 10-78,3-2-68,6-1-123,7-4-78,7-1-101,35-3-661,-9-7-784,26-2-281,-27-6 1782,-20 5 0,-16-4 0,-19 3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8:00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25869,'38'52'-542,"-1"1"1,-3-6-1,-6-8-2651,-11-12 3193,-7-1 0,-4-11 0,-5-2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8:00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23348,'9'-11'1557,"-3"2"-1557,-6 9-1177,0 0-6442,75 38 7619,-34-15 0,39 18 0,-58-26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8:01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0 26250,'-30'61'-2585,"0"0"0,3-5 1,5-5 2584,10-1 0,6-20 0,6-12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8:01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16 23516,'0'-9'1703,"0"2"-3429,0 7 1726,-37 95 0,27-71 0,-8 23 0,-1 1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7:51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405 187 22283,'2'-9'3485,"-1"2"-2970,-1 7 180,0 0-448,-74 3-12,33 13-140,-9-5 0,0 5 62,4 29-45,4 10 11,4 10-89,7 7 22,11 5-34,9 3 1,7-1-23,14-5-11,11-8-12,16-17 12,14-14-11,10-19 10,9-8-5,-14-24 1,2-6 16,29-12-206,-30 0 1,-5-7 216,9-26-11,-14-13 0,-16-9 0,-21 40 0,-3-1 0,-3-2 0,-1 0-1628,-2 0 0,-1 0 1595,0-41-137,-8 17-132,-19 25-79,-5 26-225,-17 22-242,10 22-1191,4 7-7792,9 6 9683,10-9 1,9-10 0,4-7-1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7:51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26227,'55'0'196,"0"0"0,39 0-196,-55 5 0,-3 1-235,-1 7-336,0-2-572,-4 2-1367,1-1-6410,-5-4 8920,-2-3 0,-12-4 0,-5-1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7:52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25006,'69'1'-624,"0"1"0,-12 1 1,-5 0-1,9 4 0,-34 0 1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7:52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0 22575,'-20'55'638,"0"-1"1,-12 34-639,21-75-56,5-7-975,0-5-2667,3-7 3698,0-11 0,1 8 0,2-7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7:52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8680,'0'0'0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7:52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8680,'0'0'0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7:53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346 4 21824,'7'-2'3955,"-1"0"-3451,-6 2 202,0 0-481,-38 19-1,11 3-68,-34 25-55,17 4-45,-1 11-33,2 0-23,5-1-12,9-9-21,9-7-415,11-12-538,5-10-1256,11-12-7589,13-7 9790,13-4 0,-10 0 0,0 0 1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7:54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314 31 21521,'-5'-11'3989,"1"3"-3473,-68-1-281,36 7-112,-54 3 56,56 19-100,7 17-57,7 15 57,5 7-23,8 7-23,3-2-10,6-6 10,10-8-33,12-14-22,17-16 11,10-10-34,7-24-90,-3-10 46,-6-17 22,-14-5-12,-12-5-66,-9-1-23,-3-4 100,-5 5 57,0 8 11,-2 16 23,-3 11 10,-1 10 57,0 3 22,0 3-56,3 0 246,13 27-201,1 2-34,15 26-44,-4-3-23,3-3-12,0 0-402,-1-10-4863,16-7 5277,-12-15 0,-2-7 0,-18-10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7:54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82 214 23101,'0'-2'2095,"0"1"-1893,0 1-23,4 93-89,-3-29-411,1 7 1,0 4 365,-2 22 34,-4 2 33,-6 0 0,-4-9 22,-2-15-56,4-23 242,3-19-174,2-20 61,1-17-162,1-29 56,1-28 11,2-36-194,1 37 1,1-3 142,4-7 1,3-2-23,2-2 1,2 1-12,5 4 0,2 2-118,2 9 0,3 4 180,21-32-57,4 30-33,2 18 0,0 17 0,-2 9 0,-6 8-22,-7 4 289,-9 2-233,-10 9 648,-7 8-637,-6 11 11,-5 3-23,-26 19-33,3-9-56,-24 13-257,11-14-237,1-1-2565,-3 9-6297,16-14 9412,3 1 0,17-24 0,4-6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7:55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35 253 22597,'12'-5'2476,"-2"0"-2431,70-23-34,-38 10 6,8-2 0,-1-1-6,-12 1 0,-15 1 11,-7 4-22,-9 1 0,-3 1-33,-3-1-12,-5-1 45,-9 0 0,-9 1 11,-10 5 90,-5 3 201,-4 5 125,-2 1-80,5 10-56,3 5 45,10 12-22,6 2 56,6 1-34,4 7-56,3 5-78,2 10-102,2 3-77,2 1-23,2-6-336,23 1-314,-2-23-101,19-1-358,-7-22-975,-1-2-4213,1-3 6297,0 0 0,-15 0 0,-3 0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7:55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17 23247,'0'-9'2162,"0"1"-2106,0 8-22,-16 105-1941,2-30 1929,0 4 1,0 3-1,-4 12-11,5-21 0,4-23 847,6-23-287,0-16 226,3-8-438,-2-19 22,2-9-23,0-21-89,0-6-67,6-2 993,2 4-1195,8 5 0,1 6 0,3 6 0,0 9 0,2 5 0,1 5 0,1 2 0,-1 1-573,2 3-547,-3 1-583,1 4-2611,-2 2 4314,1 1 0,-11 0 0,0 0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7:55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23 24636,'0'-12'3082,"0"1"-2690,0 11-101,0 0-224,-10 78-11,-3-10-2165,1 0 0,0 5 2114,0-15 1,1-2-6,-1 1 0,2 0 250,0 1 0,0-1-474,1-2 0,0-1-348,1-4 0,0-1-1220,-7 38-3990,4-17 5782,4-16 0,4-26 0,1-11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7:55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1 192 24031,'53'-52'-558,"1"0"0,-13 7 0,-8 12 0,-12 24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7:56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231 0 25679,'-47'80'149,"-1"-1"0,5-7 1,7-6 6,11 3 57,7-10-34,9-9 1,5-14-80,4-9-100,0-15-22,11-5 22,6-8-112,11-16-78,4-8 190,-2-13 11,-2-4 0,-6 7 34,-5 5 123,-4 9-11,-4 6 0,0 9-11,-1 3-1,4 3 102,2 14 122,3 7-22,5 15-167,0 3-123,5 0-57,3-3 0,6-4-113,-1-5-727,-1-4-942,-3 2-5658,1 0 7440,-3 11 0,-10-18 0,-6 2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9:14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794 14 23482,'0'-7'3373,"0"1"-2824,0 6 694,0 0-1219,-46 52-24,17-6 0,-6 1 0,-1 4 0,-8 35 0,20-37 0,0 1 0,-1 3 0,0 1 0,-2 5 0,0 1-632,-1 2 1,0 0 631,-1 2 0,0 0 0,2-3 0,1 0-154,2-3 0,2 0 154,3-6 0,1 0 0,-8 42 0,2-11 0,3-10 0,-1-6 0,-1-6 0,3-7 0,-2-4 0,5-13 0,4-7-1244,4-13 412,6-8-4748,2-6 5668,1-8 0,0 3 0,0-4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9:15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27695,'28'34'976,"3"8"-6637,3 19 5661,4 10 0,4 7 1409,-2 6-1409,4-1 0,-4 1 0,1-9 0,-5-6 0,-2-9 0,-6-10 860,0-6-860,-4-9 0,0-7 0,-4-6 3392,-1-6-3392,-7-6-405,-2-3-569,-4-6-684,-3-1-2824,1-6 4482,1-5 0,-1 2 0,-2-1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9:15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19 133 23124,'-10'0'2879,"2"0"-2431,8 0 224,0 0-503,47 3-68,-21-2-68,40 2-21,-31-3-12,-1 0-168,1-2-583,-1-7-381,-2-3-1187,-4-10-4830,-3-6 7149,-5-3 0,-8 11 0,-5 4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9:15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4 20445,'0'-2'3743,"0"1"-2017,0 1-1177,0 62-135,0-12-416,0 3 1,-1 3 203,-2 31-68,-2 10-529,1-44 0,0 0 456,0 1 1,0 1-23,0 1 1,-1 1-7,-1-3 1,0 0-18,0 0 1,0-1-17,0-1 0,0-1 45,-6 45-34,4-5-2885,-2-10 2930,4-10-22,-1-9 712,-1-12-679,0-8-33,0-10-23,3-6-11,2-5 0,1 1 0,1-8-11,-2 2 3403,3-11-3896,-1-3-953,1-2-2297,0 0 3754,1-4 0,-1 3 0,2-3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9:16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197 110 24916,'-50'26'381,"1"-1"1,-29 24-259,66-15-11,7 5-101,3 3 0,2 2-11,12 1 0,9-1 0,20-2 11,9-4 23,9-6-34,3-6 0,1-10 45,-7-6-34,-5-7 34,-9-5 33,-2-13 12,-3-10-1,-2-17 113,-3-8 44,-6-5-111,-6-2-23,-9 0-67,-5 1-1,-5 3-21,-1 3-23,-7 5-235,-17-7-258,1 21-202,-15 2-918,12 23-2712,-1 15 4325,-2 10 0,15-6 0,0 4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9:17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20613,'-7'10'4012,"2"-1"-3508,5-9 191,0 0-247,4 0 23,8 0-102,9 0-77,9 0-68,5 0-90,6 0 46,7 0-46,6 0-22,8 0 179,36 0-99,-27 0-192,18 3 0,-41-1 0,-6 3 0,-2-2 0,-3-1 0,2 1 0,-3-3 0,-3 1 0,-5-1 0,-5 0 0,-4 0 0,-5 0 0,-2 0 0,-4 0 0,-1 0-337,-2 0-716,0 0-482,-3 0-1839,-1 0 3374,-5 8 0,3-7 0,-3 7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9:17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18619,'-9'0'3865,"2"0"-3214,7 0 290,0 0-549,0 39-157,0-22-190,1 31-45,3-32 0,-1 3-459,3 2-337,-1 5-3136,0 13-2669,-2-11 6601,-2 7 0,-1-24 0,0-3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9:18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26082,'46'0'448,"5"0"-370,9 0-22,1 0-5683,-1 0 5627,-8 0 1476,12 0-1453,-22 2 848,9 0-871,-26 1 44,-5 0-32,-6-1 3391,-5-1-3403,-3-1 22,0 0-22,-2 0 0,-1 0 0,0 0 11,-2 2 1,1 1 10,1 1 0,-3 3 1,3-1-1,-3 4-11,2 3 12,-2 18-23,0-2 0,0 10-11,0-9 11,0-5 0,0-5 11,-2-5-11,2-6 0,-3-4 11,3-2 23,-3-1 22,0-2-45,-5 1 1,-4 1-12,-5 1 0,-5 3 0,-3 1 0,-16 9 0,11-5 0,-8 6 0,13-6 0,2 1 0,-2-1 0,-1 0 11,-2 0-11,-2 2 11,-14 6 11,14-5 1,-7 4 10,19-9 23,3-1-11,5-1 0,2-1 101,2 5-68,0-3-22,2 4 11,1 2-33,3 1 11,0 6 22,0 0 22,3 0 35,6 0-24,6 0 12,4-3 12,1 0-35,-2-3 1,1-1-44,3-4-46,0 1 0,3-6 0,1 0 0,-1-2 0,1-3 0,9 2 0,-9-2 0,8 0 0,-8 0 0,3 0 0,3-2 0,1-3 0,0 0 0,-1-4 0,2 0 0,2 0 0,25-5 0,-16 4 0,11 1 0,-29 6 0,-9 3-259,-7 0-1063,-5-3-1580,0-2 2902,2-6 0,-4 5 0,1-1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9:22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1013 14 14249,'7'-7'6600,"-1"1"-5021,-6 6 1055,0 0-6337,-39 3 4163,11 3 803,-36 4-1028,18 3 23,-8 2-79,-6-1 45,-5 4-44,-1 0-1,4 1 0,7 1-56,10-2 3370,11 2-3415,5-1-22,7 1-33,5 1-23,4-1-23,9 2 23,1 1-33,17 23 33,6-5 11,16 19-11,5-11 0,3-1 0,3 1-11,-2-1 11,0 1-3392,-3-3 3392,-3-3 0,-4-4 0,-2 10 11,-14-15 11,-2 6-22,-14-13 12,-1-2 10,-2 3 45,-8 2 3437,-7 2-3381,-13 1-54,-27 15-69,9-15 0,-17 7 0,18-18 0,-1-5 0,-5-4 0,-1-5 0,-27-5 0,22-1 0,-16-2 0,31-2 0,5-1 0,4-2 0,8 0 0,4 2 0,8 0-1727,4-2-8104,6-16 7751,11-1 0,-5 0 0,6 9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9:23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318 30 23101,'0'-16'3104,"0"3"-2835,0 13 89,0 0-167,-33 93 11,19-38-102,-7 11 1,0 3 34,9 4-34,-2 1-12,0 2-3425,-1 6 3381,-3 3-23,-3 7-259,-1-1 282,-3-5 22,3-10 45,3-14-23,5-17 91,4-15 78,2-11-258,1-9 3252,3-4-3252,2-2 423,1-3-423,1 1 0,0-2 0,1 1 0,8 0 0,5 0 0,10-1 0,4 0 0,1 0 0,4 0 0,1 0 0,2-1 0,3-1 0,-2-3 0,2 2 0,0-2 0,-1 0 0,2-1 0,-4-3 0,-1 0 0,-6-1 0,-6 2 0,-8 1 0,-5 4 0,-6 2 0,-2 1-2757,-2-9-2308,-3-2 5065,-3-8 0,2 8 0,-2 2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9:24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1 101 24367,'0'-7'2286,"0"1"-1950,0 6 303,0 0-381,73-19-124,-34 15-2238,10-8 1,1 2 2137,-3 9 825,-1-6-881,2 5-101,-2-6-460,-4 6-504,-9-2-605,-10 2-2868,-8-3 5408,-7 0 0,-3 1 0,-4 2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9:24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26530,'62'0'33,"1"0"1,-5-1 0,-5 0-57,3 6-570,-4-2-663,-1 5-1926,-6 3 3182,0 1 0,-21-3 0,-5-3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9:24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399 134 26026,'-55'24'302,"-1"1"0,4-2 1,7 2-11,4 19-57,4 1-134,6 1-34,6 3 0,5 2-56,5 3 34,5 3-34,3-1-11,4-2 0,2 1 12,2-2-1,14-2 0,6-3-11,18-7 0,7-9 22,8-9-22,5-10 12,3-7-1,-1-5 11,-1-1 12,-4-4 11,-3-7 44,-3-10-22,-2-12-33,-4-10-34,-1-6 11,-5-9-11,-3 2 23,-6-2 10,-5 4 79,-9 1 135,-5-36-180,-7 14-51,-2 20 1,0 0-4,-1-27-13,-2 7 0,-5 17 0,-14 13 0,-4 24 0,-15 7 0,1 15 0,-5 11 0,0 3-573,5 9-637,8-6-941,10-4 2151,0 6 0,13-14 0,-2 7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9:26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3 20367,'0'-1'4314,"0"-1"-3294,0 2-841,-42 53-33,28-12-79,-10 4 0,1 3 90,14 22-34,2 6-62,5-19 1,0 0-6,0 24-45,2-28 1,0-3 21,0 7-33,5-4 56,4-6-56,7-2 23,6-2 44,4-5 0,4-2-33,2-5-12,1-7-11,0-5 12,-4-10 10,1-3 79,1-6 91,1-12 21,6-8-12,-1-16-3469,3-8 3369,-5-1-34,1-2 1,-7 3-1,-1-2 0,-1 1 23,-5-4 11,-2-2-22,-1-31-68,-5 17-22,-1-21 11,-5 29-11,-5 8 3325,0 8-3739,-3 10-561,0 7-762,0 5-1792,2 10 3529,1 2 0,-1 7 0,0 0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9:26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23 20972,'0'-5'4023,"0"0"-3531,0 5 439,0 0-539,0-5-22,0 3 0,0-4-102,0 15-66,-5 12-45,-2 18-3426,-7 19 3359,0 12-137,-2 8 69,-1 3-11,1 0 12,-1-1-23,2-3 33,1-2 12,1-6 34,4-4-56,4-5-23,1-9 0,4-8 3347,-2-9-3347,2-8 137,0-3-137,0-4 0,0 0-3392,7-4 3392,2-3 0,8-3 0,12-5 0,-1-2 0,11-2 0,-5 0 0,4 0 3392,3 0-3392,35 0 0,-14 0 0,25 0 0,-27 0 0,2-3 0,-4-1 0,0-4-3392,-7 0 3392,-6 0 0,-5 0 0,-5 3 0,4 2 0,-12 1 0,2 2 0,-14 0 3392,-5 0-4737,-3 0-4841,-4 10 6186,-1 20 0,-2-13 0,0 10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29:38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2993 21415,'16'-98'327,"-1"-1"0,1 0 0,0 9 1,1 2-1,3-6-325,-1 17 0,2-5 0,2-2 1,0-1-1,0 4-604,4-11 0,0 1 1,0 1-1,0 0 478,1-5 1,1 0 0,-1 0 0,1 1-62,-1 4 0,-1 0 0,0 2 1,1 1-135,-4 10 0,1 1 0,-1 2 0,1 2-118,4-12 0,0 4 0,0 5-1262,11-14 1,1 8 1698,-2 17 0,-1 9 0,6-5 0,-11 29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3:44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8 21969,'14'-7'4684,"-10"106"-4179,-10-28-3112,0 8 1,0 4 2807,2-29 1,0-2-73,1 3 0,0 1 552,1 3 0,1 1-608,0 3 1,0 2-74,1 2 0,0 2 206,0 3 1,0 0-207,0-1 0,0 4 0,0-7 0,0 3 0,0-2 0,0 9 0,0 0-223,0-11 1,0 3-1,0-4 223,0 6 0,0-4 0,0 2 0,0 1 0,0-1 0,0-1 0,0-3 0,0 0 0,0-4 0,0 0 0,0-4 0,0 0 19,0-3 1,0-1-20,0-2 0,0-1 0,0 49 0,0-4 0,0-2 0,0-4 0,-2-1 0,-2-2 0,-1 1 0,1-1 0,2 0 0,1 1 0,1 2 0,0-1 0,0-2 0,0-5 0,0-12 0,0-2 0,0-6 0,0 0 0,0 28 0,0-25 438,0 19-438,0-36 726,0-13-726,0-12 3285,0-11-3285,0-7-1247,1-35-3246,2-14 4493,1-35 0,-1 33 0,-2 7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3:45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20 14271,'-6'-7'6622,"2"1"-5456,4 6 1131,0 0-1434,-3 0-157,1 0-168,-4 0-135,4 0-123,-2 0-44,4 0-35,-1 0 12,1-1-45,0-1 67,0 0 56,0 1-110,4 1-181,5 0 0,8 0 0,10 0 0,7 3 0,9 3 0,10 3 0,8 2 0,3-4 0,2 0 0,-7-4 0,-6 1 0,7 1 0,-18-1 0,9 3 0,-17-3 0,1 2 0,0-4 0,15 2 0,-15-3 0,8 0 0,-23-1 0,-1 0 0,-4 0 0,1 0 0,2 0 0,0 0 0,0 0 0,1 0 0,-3 0 0,5 0 0,-5 0 0,4 0 0,-6 0 0,0 0 0,-3 0 0,4 0 0,-5 0 0,5 0 0,-2 0 0,-1 0 0,5 0 0,-3 0 0,6 0 0,-1 0 0,1 0 0,2-1 0,-5 0 0,6-3 0,-9 2 0,3-3 0,-8 3 0,1 1 0,-3 1 0,3-2 0,-3 2 0,3-3 0,-3 1 0,-1 1 0,-2-1 0,2 2 0,1 0 0,5 0 0,-3 0 0,1 0 0,-2 0 0,-2 0 0,2 0 0,-1 0 0,-1-1 0,-1-1 0,0-1 0,-2-2 0,6 0 0,-2-1 0,5 1 0,-4 0 0,-1 3-505,-5 1-2319,-13 1 2824,-12 0 0,7 0 0,-5 0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3:59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13 143 22025,'-7'2'2555,"2"-1"-1782,5-1 628,0 0-773,84 0 55,-20 0-1162,6 0 1,4 0 574,-19 0 0,-2 0-96,8 0 0,2 0 0,7-1 0,3-1 0,9-1 0,4 0-532,7-3 0,3 0 532,-28 2 0,1-1 0,1 0 0,1-1 0,0 1 0,1-1 0,-2 2 0,-1-1 0,1 1 0,-3 0 0,1 1 0,-2 0 0,29 0 0,-3 0 0,-4 2 0,-2 0 0,-6 0 0,-2 0 0,-9 1 0,-1-1-99,-9-1 0,-2 0 99,35 0 0,-19-4 0,-21-2 0,-10-2-236,-12-3-1434,-11 3-1949,-9 3 3835,-13 11 1,2-2-1,-5 5 1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00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66 18002,'44'0'1692,"5"0"1254,9 0-2711,10 0-100,8 0-135,18 0 449,-37 0 0,4-2-449,9-1 0,4-1 184,12 0 0,3-1-184,-24 0 0,3-1 0,0 1 0,4 1 0,0 0 0,2 0 0,2 0 0,0 0 0,1 1 479,1 1 0,0 0 1,-1 1-480,0 0 0,0 0 0,0 0 0,-3 1 0,0 0 0,-1 0 0,-3 0 0,-1 0 0,-1 0 0,25 3 0,-3 1-106,-12 0 0,-2 0 106,-12 2 0,-3 1 0,37 3 0,-19-5 489,-17-3-489,-13-2 724,-11 0-724,-12 0 1658,-9 0-1658,-9 0-174,-4 0-2874,-19-1 3048,-18 1 0,11-2 0,-7 2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03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256 0 24580,'-6'0'2252,"2"0"-2084,4 0 471,0 0-527,53 51-33,-17-23-40,5 8 0,3 0-5,14 0-12,1-2-11,0-2 0,-4-6-11,-3-2 0,-5-4-11,-2-4 0,-7-3-34,-7-2 23,-11-4 22,-8 0 89,-7 0 35,-5 7-68,-20 8-23,-18 15-33,-28 11 11,-14 3-135,36-27 1,0-1 123,-41 11-22,1-12 22,4-12 0,5-6 0,2-4 22,-6-7 0,27 1 46,1-6-1,33 0-56,9-3 248,7-8-259,15-12 11,14-12-11,22-8 0,14-2 5,-14 24 1,3 2 5,27-13-11,-28 19 0,-2 5 0,12 0 0,-8 9 0,-12 6 0,-11 4-11,-10 1-23,-7 3 1,-7 12 33,-3 14 0,-7 22 11,-16 2 0,-6 5-11,6-12 0,-4 1 0,-15 20 0,-2-2 0,9-20 0,1-2 0,-28 34 11,9-15 23,-6-1 0,22-28 55,-3-3 47,18-24-136,7-4 0,1-2 0,3-15 0,4-10 0,0-22 0,3-14 0,4 9 0,2-1 0,6-28 0,-2 28 0,2 3 0,9-9 0,2 9 0,1 13 0,2 6-1144,31-1-716,-3 7-4325,29-6 6185,-13 12 0,-28 8 0,-11 5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04.9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284 68 16916,'0'-14'5344,"0"2"-4212,0 12 448,0 0-1322,-46-3-12,20 14-55,-37 2-45,31 18 11,3 4-34,4 6-11,2 1-34,5 0-22,6-4-22,6-6 0,3-6-12,3-7 0,1-4-22,9-8 0,8-3 34,13-8-12,10-16-10,4-14-1,4-13 0,-4-5-11,-8 5 22,-6 3-10,-9 5-1,-5 4 0,-6 5 23,1 6-34,-7 12 22,4 5-11,-6 7 213,2 48-112,-3-6-22,-2 16 0,1 5-56,-1 20-29,0-29 1,1 0-6,2 19 0,2-7-225,3-11-514,0-11-841,4-15-2622,3-14 4202,9-10 0,-11-5 0,0 0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05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25959,'-11'37'515,"3"1"-392,4 3 67,2-3 12,2-1-22,6-4-23,4-2-57,7-10-66,3-5-34,5-9 34,1-5-34,7-12-90,1-9-168,2-12-213,0-6-335,-3 5-472,-2 1-1646,0 4-6544,-2 2 9468,4 3 0,-16 9 0,-1 5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05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10 22227,'0'-5'3328,"0"1"-3003,0 4 34,0 0-225,-52 34-33,29-5-12,-39 32-44,48-17-34,6-3-11,6-9-22,2-9-34,0-12-11,4-5 33,5-6-33,6-7 33,3-8-10,0-8-12,-3-5 44,-3 4 12,-1 6-11,-3 5-11,0 8 22,-1 2 0,1 3 33,2 0 12,-1 7 45,0 7 22,-1 7-45,0 7 11,-1-1-55,0 1-23,1-4 0,-2-4-23,0-6-178,0-4-337,2-4-650,0-2-1389,4-3-4426,1-4 7003,4-10 0,-8 6 0,-1-5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05.9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24423,'-5'64'78,"0"-1"1,2-6 0,-1-9-35,-1-17-44,2-10-44,3-10-12,0-6 56,0-4 67,0-1 67,3-8-22,3-3-11,4-9-34,3 2-44,0 4-1,1 1-22,-2 8 22,2 0 12,-1 5 0,2 0 10,-3 12 1,0 4 22,-3 23-156,-1-11-538,-2 1-360,-1-20-1892,1-6-6253,2-8 9132,7-14 0,-7 9 0,1-7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06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417 7 23292,'0'-4'2184,"0"1"-2139,0 3 79,0 0-79,-13 72-12,6-22-27,0 3 0,0 2-6,4 10 11,3-8-22,0-9 11,0-10 0,0-13-112,0-9-46,0-9 80,0-4 78,0-3 56,0 0-23,-4 0 102,-5 0 67,-7 0 22,-10 0 34,-4 5-12,-10 13-22,-4 12-34,0 10 35,0 6-35,7-4-78,7-3-22,6-4-45,7-5-45,8-4-34,4-3-3548,5-3 2831,3-2-852,15-6 1603,43-11 0,-29 0 0,22-6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06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0 25420,'-12'63'86,"0"0"0,1-5 1,3-7-31,8-3 33,4-4 68,7-3-101,5-9-11,6-13-34,-1-9 67,3-9 46,0-19 111,3-11-34,-3-24 102,-7-4 157,-8 1-57,-6 5-168,-7 11-157,-7 9-78,-4 13-313,-2 9-920,3 6-2274,6 3 3507,4 3 0,2-3 0,2 3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07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426 0 23068,'-55'7'451,"0"-1"1,2 1 0,6 5 86,0 24-112,2 3 0,5 2-135,8-4-134,8-2-79,10-4-66,5 3-1,5 0-22,3 0-12,1 2-514,1-8-1190,12-7-4087,10-10 5814,16-7 0,-16-4 0,-1 0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10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16586,'0'-6'5781,"0"2"-4585,0 4-142,0 0-405,2 8-289,-2 13-215,1 14-111,-1 14 45,0 4-79,0 6-101,0-1-116,0 2-623,0-5-1065,9-6-3048,3-12 4953,11-15 0,-11-12 0,1-8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10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311 0 25824,'-93'29'728,"20"-5"-683,71-22-45,2 4-11,0 4 11,6 5 11,2 7 11,8 3-10,-2 8 21,0 5-10,-7 8 21,-3 9 80,-4 7 32,-11 5-77,-6-2-46,-10-5-21,-4-8-12,3-10-12,0-9-312,5-8-427,4-8-997,5-5-3642,6-7 5390,4-2 0,2-3 0,2 0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10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23 23493,'-5'-13'1703,"1"3"-1580,4 10-22,0 0-78,-18 94-23,14-51 0,-8 16 0,6-1 0,18-20 0,5-7 22,15-9 56,6-9 35,5-5 391,3-5-358,-1-3 33,-9-8 191,-9-6-67,-15-12-46,-6-8-156,-9-8-67,-9-7-12,-7-3-22,-11 3-146,0 10-246,1 13-571,7 14-1223,3 7-7645,8 15 9414,4 12 1,3-8 0,3 5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11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21353,'4'-10'2342,"-2"1"-2219,-2 9-67,0 0 101,3 93 56,-2-42-129,0 11 0,1-1 62,-2-12-101,0-12-45,0-17 11,0-10 101,0-8 157,-2-9-68,0-14 68,1-14-33,-1-16-12,2-5-78,0 1-79,0 7-34,0 16-33,0 11-33,0 13-1,0 5 12,2 3-45,2 9 67,4 3 0,3 11 11,2-1-11,2 0 11,-1-6 0,5-3 23,-2-5 55,2-5 57,1-1 78,-3-4 22,3-8-201,-4-4-3437,2-7 2967,2 0-1144,6 3-3126,11 0 4695,10 4 0,-18 5 0,-3 3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11.6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2 21801,'-9'0'2207,"2"0"-2072,7 0-90,0 0-4218,-8 75 4274,6-41-90,-6 59 849,12-63-860,6-5 0,7-11 168,3-5 201,0-7 180,-5-13 3303,-3-8-3348,-7-16-224,-3-10-123,-2-1-68,-1 1-55,-6 9-34,-5 10-347,-4 11-942,-3 9-5154,0 9 6443,1 15 0,7-9 0,6 8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12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29 22417,'0'-3'3160,"0"0"-2666,0 3 10,0 0-437,0-4 0,0 3-22,0-4 0,0 12 11,0 10-45,0 14 45,0 11-11,0 7-34,0 3-11,-3-3 22,-1-3-22,-3-7 0,2-8 0,-1-8 11,4-9 12,-1-6 10,2-3 80,-4-4-1,0-1-22,-2-5-23,1-15 11,2-12-11,3-20-11,3-5-22,10-2-12,9 1 34,24-1-56,-5 22 0,11 2 0,-14 27 12,-4 3-12,-1 5 11,-7 8 22,-3 6 1,-6 14 0,-7 9-12,-4 9 12,-4 3-1,-5 2-10,-8-2-23,-8-2 44,-10-4-32,-8-2-1,-6-2 0,-5-5-11,1-5 0,5-8-112,11-6-190,11-9-248,10-3-413,5-3-673,5 0-1613,-1 0 3249,2 0 0,0 0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13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69 22698,'-3'0'2330,"0"0"-2095,3 0 349,0 0-394,-22 86-134,16-46-45,-6 14 0,2-2-11,14-20 0,7-11 45,8-10 202,9-6 122,3-13 35,3-14 33,-2-14-135,-4-16-89,-8-2-112,-5 1-68,-7 5-21,-3 11-12,-4 8-583,-1 11-840,0 10-3339,0 4 4762,0 5 0,0 1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13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94 23359,'5'-5'2801,"0"1"-2577,-5 4 146,0 0-191,20 10-56,-15 8-89,16 16-34,-21 14 0,0 10-79,0 9-21,0 7-46,0-3 112,0-4 12,0-14 22,0-14 11,0-15 34,0-11 67,0-8 45,-4-4-79,-3-17 24,-2-11-2,1-23 68,3-15 12,4-10-24,5-4 24,8 1-46,9 6-56,6 15-10,2 11-35,-1 12-10,-1 10-12,0 6-11,-3 6 0,-1 5 0,-4 2-11,-6 4-57,-4 1 12,-6 0 56,-2 10-22,-3 8-202,-10 12-202,-6 7-201,-9 0-696,-1 1-1668,5-4-6840,1-5 9137,9-5 0,6-12 1,4-3-1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14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20737,'7'-1'3989,"-2"-1"-3564,-5 2-212,0 0-190,19 105-906,-14-28 894,5 5 1,0 5-12,-10-30 0,0-5 22,0 46 205,0-22-205,0-26 34,0-26 214,0-14-24,0-14 90,0-17-67,0-14 655,0-24-632,0-10-1,0-11-111,0-4-68,0-1-45,0 10-56,13-2-22,1 31 0,10 3 11,-5 27 0,-4 8 0,-2 3 0,-3 4-12,-3 1-10,0 0 11,-5 0 0,1 3-337,-3 25-89,-1-1-448,-9 25-1053,-5-13-5626,-6 3 7564,2-5 0,10-16 0,3-5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14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26171,'12'88'-9782,"-2"0"9782,-10-59 0,0-1 0,0-21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14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156 227 24390,'41'-91'459,"-8"14"-280,-37 57 23,-6 4-34,-8 5-79,-5 4 12,-2 4 90,1 2 45,1 1-46,1 4 23,3 12 123,0 6 101,4 12-11,1 0-45,6 1-90,4 0-67,2-2-79,2 0-132,10-2-13,5-1 0,10-4 0,6-4 0,2-7-483,1-8-593,2-2-537,-5-5-5256,-3 0 6869,2 0 0,-16 0 0,1 0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15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10 23292,'6'-5'2779,"0"1"-2483,-4 63 1,-7 28-174,-1-10-89,2 20 0,0 2-23,-8-13-11,2-5-34,-1-10-492,0-8-1121,2-11-3799,-1-7 5446,1-8 0,6-16 0,-2-7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15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11 20916,'2'-6'3418,"-1"2"-2925,-1 4-68,0 0-313,8 88 23,-11-22-363,2 4 1,-1 2 227,-14 17-291,0-14-567,7-20-1517,4-16-7456,5-16 9529,0-11 1,0-7-1,0-4 1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16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13 22743,'0'-7'2140,"0"1"-2028,0 6-68,-2 85 1,-9-26-12,6 3 1,-2 1 34,-10 10-24,6-17-21,4-14-23,3-18-56,3-13 56,1-7 0,6-15 33,9-11 12,10-17 0,11-7 123,3-3-22,-1 8-11,-1 7 234,-7 13 23,-4 10-33,-6 7-67,-6 4 10,-1 3 79,-7 28-336,-1-1-45,-4 24-516,-1-9-783,0-7-1536,-1-3 2835,0-10 0,0-12 0,1-6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16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94 156 25779,'44'-57'-156,"-8"6"-47,-36 36-122,0-1 124,-7 7 55,0 3 34,-9 5 112,0 4 56,-4 10 168,-2 11 79,1 10-35,1 5-32,5-2-68,2 2-78,4-5-79,4 2-11,2-7-56,3-2-717,0-4-1311,8-6-7747,4-6 9395,14-7 0,-12-2 0,1-2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16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91 23773,'5'0'1894,"-1"0"-1782,-4 0-100,0 0-24,50 0 12,-35 0 0,37 0 12,-49-6-1,-2-2 0,-1-7-11,0-1 0,-7 0-22,-3 2 10,-7 5 12,-3 4 124,-2 3 88,-1 7 24,-4 12 44,1 10-56,1 16 22,0 6-89,6 5 0,5-2-11,6-5-57,6-8-10,2-7-12,4-8-67,6-2-11,11-5-34,6-4-179,4-5-247,3-5-257,0-2-382,5-1-1377,-1-1-7344,0-9 9462,-2-10 0,-15 6 1,-6-2-1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16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22316,'5'-7'4057,"0"1"-3542,-5 6-189,0 0 21,1 106 0,-1-37-594,1 9 0,0 4 258,-1 7-11,0 0-280,0-11-617,0-6-626,0-3-1772,0-5 3295,0-2 0,0-29 0,0-9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17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0 111 24289,'0'-11'1356,"0"2"-1356,0 9-3575,0 0-6256,71-34 9288,-44 19 1,46-21 0,-63 31-1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17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27572,'3'54'33,"-1"1"1,1 1 0,-1-2-34,-4 34-146,-1 4-325,-3-5-705,-1-7-897,-2-10-3832,1-7 5905,-1-10 0,4-23 0,1-10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17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25981,'44'-20'-3059,"-3"4"-5054,-17 16 8113,2 0 0,-12 0 0,-1 0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17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50 165 22653,'62'-21'627,"-13"0"-492,-43 3 10,-1-1 203,-4 4 44,1-2-112,-2 3-78,-2 0-12,-5 2-67,-3 4 23,-4 3 11,-1 4-56,-1 1-23,-1 10 192,-3 6 54,2 13-32,0 3-46,4 4-78,3 0-78,3-1-57,5 1 1,2-2-12,1-3-22,0-5-33,1-5-315,6-8-648,6-5-1055,3-5-7780,4-3 9596,-3 3 1,-6-3 0,-3 3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18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59 24457,'-1'-5'3003,"-1"1"-2376,2 4-43,0 0-584,75-22 0,-32 17 0,9-7 0,2 2 0,3 10 0,1 0 0,3 0 0,-1 3 0,3 2 0,-4 3 0,-2-1 0,-8-2-528,-7-4-1500,-11-1-4504,-5 3 6532,-7 6 0,-8-4 0,-4 4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19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10 23527,'2'-6'2544,"-1"2"-2309,-1 4-22,0 0-135,17 88 23,-13-32-85,5 10 1,-2 2 6,-9 12-1,-6-1 1,-5-4-1,-1-10-11,-1-13 68,5-15 33,2-16 112,4-12 101,1-6 33,-2-6-78,0-15-11,-1-14-77,3-23-192,0-12 0,3-12 0,0-5 0,3-2 0,4 7 0,2 16 0,2 20 0,-2 20-1570,10 12-1029,7 22 2599,18 9 0,-20-4 0,1 1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19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28490,'53'17'60,"0"0"0,-3-1 1,-5 2-61,12 21 0,-2-4 0,-1-3 0,2-8-181,1-4-1163,8-7-987,5-7-5221,7-3 7552,1-12 0,-34 7 0,-9-7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19.9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604 0 28625,'-37'52'15,"-1"0"0,0 3 1,0 1-16,6 1 0,0 2-677,-3 4 0,2 1 677,1 4 0,3 1 0,0 1 0,2 0 0,2-2 0,3 0 0,3 0 0,2-2 0,2-5 0,1-2 4,3-1 1,0-1-5,-6 41 0,3-13 0,6-17 318,4-19-912,2-14-1098,1-14-2073,-3-7 3934,-4-7 0,2-3 1,1-4-1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21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2168 23482,'0'9'3104,"0"-2"-2791,0-7-145,0 0-10,-26-74-1,19 10-118,-6-1 0,0-6 6,12 15 0,2 0-332,-1-6 1,0-2 336,0-4 1,0-3-525,0-6 1,0-2 473,-1-9 0,-1-1-562,-1-4 0,-1-2 562,-3-3 0,0 1 0,-2 3 0,-1 3 5,-1 8 1,1 5-413,1 11 1,1 6 417,-5-30-88,4 35 111,6 27 816,-1 17-794,4 8 1090,-2 4-1102,2-2 1047,0 1-1002,0-1 829,0-1-739,10-2-54,5 1-125,17 0 0,36-1 0,0 0 0,-16 1 0,3 0 0,-1 0 0,2-2 0,10 0 0,8-2-390,11 0 0,9-1 1,-3 1 389,-17 1 0,-3 0 0,5 1-586,-2 0 1,6-1-1,-1 1 1,-5 1 585,-1 1 0,-5 1 0,-1 1 0,31-1 0,-3 1-301,-9 1 1,-4 1 300,-8-1 0,-4 2 0,-8-1 0,-4 0 0,41 0 0,-15 0 0,-13 0 0,11 0 0,-27 0 790,4 0-790,-34 0 2407,-9 0-2407,-9 0 915,-4-2-915,0 2 0,-3-2 0,2 2 0,-2 5 0,0 4 0,-6 12 0,-1 12 0,-5 9 0,1 13 0,0 11 0,2 15 0,4-32 0,0 2-177,1 4 0,-1 2 177,1 5 0,0 1 0,0-1 0,-1 0 0,2-2 0,0 1 0,-1-4 0,1 0 0,1 0 0,0-1 0,1 1 0,0 1-738,0 1 0,1 0 738,0 2 0,0 0 0,0 1 0,0 0-390,0 0 0,0-1 390,0 2 0,0-1 0,0-4 0,0 0 0,0-5 0,0-2 272,0 34-272,0-4 0,0-34 0,0-2 0,0-30 0,0-6 0,0-5 1388,0-2-1388,0-2 950,-2 0-950,-5 0 0,-4 0 0,-11 0 0,-3 0 0,-12 0 0,-8 0 0,-18 0-3392,-21 0 3392,33 2 0,-4 2-1135,-7-1 1,-2 1 1134,-5 1 0,-1 1-157,0-1 0,-1 0 157,4-2 0,2-1 0,3 0 0,3-1 0,6-1 0,1 0 0,-46 0 0,5-4 0,42 2 0,-2 1 0,-2-2 0,-2 0 0,-4 2 0,-1 0 0,-2 0 0,1 1-89,3-1 1,1 2 88,6-1 0,1 1 0,-34 2 2025,19 4-2025,21 0 0,14 1 3028,12-1-3028,6 3 675,2 0-675,-1 4 424,5-6-424,0-1 0,7-5 0,1-2-57,0 3-1512,0 6-1288,5 12 2857,4 9 0,-2-10 0,0-3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22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27449,'68'-15'649,"-1"19"-469,-23 26-91,4 17-78,0 6-11,-2-3-44,-6-8-561,-4-5-359,-8-12-784,-3-5-3417,-10-7 5165,-5-5 0,-6-3 0,-4-3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22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27449,'70'15'127,"0"-1"0,-3 0 0,-7 2-5788,8 16 5023,-3 2 466,-3 0-7369,-7 6 7541,1-1 0,-27-14 0,-3-6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23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339 1 27180,'-61'58'108,"0"1"0,5-3 1,8-1-311,6 23-683,9-1-1513,12-4 2398,10-5 0,5-31 0,6-9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23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13 23616,'0'-7'3373,"0"1"-2947,0 6-269,0 0-157,-39 97-34,20-46-420,-6 12 1,0 2-2079,5-6 2532,-1-2 0,10-25 0,0-6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28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1074 21185,'0'6'3821,"0"-2"-3092,0-4 323,0 0-783,40-50-67,-7-6-107,0 3 1,3-5-578,-11 5 0,-2 0 527,1-5 0,-1-1 5,-2 1 1,-2 0-395,-1 0 0,-3 0 416,-1 3 1,-2 0-52,8-41 57,-3 18-44,-4 20-1,-1 21-10,-4 16 981,1 12-936,-1 6 851,3 3-796,1 0 112,7 15-235,3 10 0,6 23 0,1 17 0,1 14-252,-2 11 252,-14-41 0,-2 0 0,0 0 0,-1 0 0,-1 0 0,1 1 0,1 14 0,0 0 0,5 29 0,-7-34 0,-2-3 0,-1 10 0,-5-7-584,-2-12-536,0-7-740,-11-9-4661,-5-7 6521,-15-8 0,13-7 0,1-5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28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28671,'78'-4'0,"-1"1"0,-2 3 0,-5 3 0,20 9 0,5 8 0,-1-2 0,-4-4-1682,-6-4-3147,-9 2 4829,-13 14 0,-27-13 0,-15 8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41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402 1 25757,'-60'36'366,"1"0"0,2 1 0,9 2-165,3 31 24,1 9-12,8 7-34,8 3-34,12 2-44,9-2-11,6-2-533,13-5 499,11-7-45,19-11-16,14-15 27,11-20 1,12-15 33,4-17-34,6-17-11,-9-11-11,-9-13 23,-13-1-23,-15 0 78,-10-3 23,-12-7-67,-8-7-23,-7-12-11,-5-3 0,-8-2 0,-10 4-67,-11 14-1,-11 12-223,-20 11-45,17 18 308,-9 6-857,28 12-1070,6 2 1955,7 12 0,6-9 0,3 8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42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280 13 22877,'0'-7'2970,"0"1"-2567,0 6 538,0 0-448,0 67-135,0-5-224,0 0 1,0 4-554,-2-9 1,-2-1 485,1 4 0,-2 0-61,-1 2 1,-2 0-79,0 1 0,-1 1 72,-1 1 0,-1-1 0,-2 3 0,0-1 0,-1 1 0,-1-1-213,0 0 0,0-2 213,1-4 0,0-1 0,2-4 0,0-2 0,-8 38-57,5-15-145,2-17-111,3-16-281,2-12 806,2-14-1411,2-8-509,3-6-3861,1-6 5689,0-13 1,0 9 0,0-9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42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 23885,'-2'-2'2387,"1"0"-1031,1 2-908,37 0-67,-11 0-167,35 0-214,-23 0 0,2 0 0,-5 0 0,-1 2 0,-6 1 0,0 1 0,-6 0 0,-2 0 0,-6-1-886,-2 2-504,-4 1-2072,-3 10 3462,-2 8 0,-3-8 0,0 1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42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65 24166,'-3'0'2644,"0"0"-1893,3 0-202,0 0-169,95-26-199,-44 17-181,11-5 0,1 1 0,-10 10 0,-4 3 0,-6 0 0,0 5 0,-9 2 0,-1 3-214,-8 1-1411,-5-6-2061,-2-1 3686,-1-4 0,-6 0 0,-3 0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43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26866,'10'71'205,"-1"0"0,-1-3 1,-2-4-206,-4 23-45,-2 5-381,0 4-123,-3-45 0,-1 1-683,-2 2 0,-1 2-3684,-3 1 1,-1 0 4565,-1 3 0,1-4 0,-3 9 0,4-15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43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26743,'-9'4'1893,"2"-1"-1882,7-3-313,0 0-987,-1 2-1232,10 1 2521,0 20 0,3-17 0,-4 15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44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 28289,'0'87'123,"0"0"0,0 1 0,0-2-117,0-8 1,0-2-1445,0 4 0,-1 0 1438,-2-1 0,-1-1-147,-2-4 1,-1-2-14,-2-7 0,0-3-698,0-9 1,-1-3-3121,-4 26 3978,5-26 0,5-26 0,2-14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44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27718,'59'-2'67,"0"1"0,38-2-291,-70 7-404,-7 1-391,-3 4-1043,-2-4-5546,6-2 7608,2-11 0,-8 7 0,-4-7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44.6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7 24166,'0'-3'2465,"0"0"-1916,0 3-11,0 0-191,0 105-112,0-24-794,-2 5 0,-2 7 592,0-26 1,-2-3-34,-1 2 0,0 0-11,-1-1 0,0-2-135,2-6 1,1-2-606,-1 42-54,3-19-1088,6-22-2668,14-20 4561,9-19 0,-4-11 0,-3-6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45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50 519 26059,'68'-43'108,"-1"0"1,-6 4-1,-7 3-97,-8-3-11,-12 1 23,-10 2-46,-9-4-10,-9 0-12,-2-1-11,-4 0 0,-2 7 22,-13 8 34,-9 11 23,-17 8 134,-7 21 78,-6 14 67,-3 22 24,4 13 43,6 4-55,11-1-79,10-1-11,11-5-22,7-1-89,5 0-3505,3-3 3392,7-3 0,6-7 0,10-10 0,10-8 0,6-12 0,6-7 0,4-6-886,0-1 2888,1-5-4680,1-11 2678,-1-8 0,-21 5 0,-6 2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45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7 25634,'-3'-3'2834,"0"0"-2631,3 3-203,0 0 0,84 17 0,-40-4 0,10 0 0,-1-1 0,-9 1-35,-4-5-973,-1-5-695,1-1-2522,1-5 4225,-4-8 0,-15 6 0,-7-5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45.5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839 1 27544,'-40'75'83,"0"-1"0,-1 1 0,2 0 0,1-1 0,2-3-83,-5 12 0,1-1-1538,-1 7 0,0 1 1538,-2-2 0,0-1 0,2-2 0,1-1 0,2-9 0,1-1 0,4-8 0,2-1 0,4-9 0,1-2-664,-13 33-5577,13-19 6392,14-21 1,6-24 0,6-10-1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46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22855,'4'-9'3473,"-2"2"-2846,-2 7-156,0 86-773,0-27 408,0 9 1,0 3-29,0 20-55,0 8-23,0-6-605,0-3-1042,0-10-8184,0-6 9591,0-2 1,0-33 0,0-6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4:46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23829,'0'0'0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5:21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17 24053,'10'-9'3351,"-1"2"-2869,-9 7 303,0 0-785,6 79 0,0-21 0,-1 7 0,0 5 0,-3-19 0,0-1 0,-1 6 0,0 2 0,-1 3 0,0 0-726,-1 4 1,-1 0 725,-2 0 0,-1 0 0,-1-2 0,-1 0 0,-3-4 0,0-1 0,-1-6 0,0-2-133,-15 38-1760,-4-15-3071,-3-11 4964,0-12 0,15-24 0,4-9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5:21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28671,'58'0'0,"1"0"0,7 0 0,4 0 0,10 0 0,3 1-792,12 0 0,4 0 792,-30 0 0,2 0 0,1 0 0,2 0 0,0 0 0,1-1 0,0 1 0,1-1 0,-1 1-431,0-1 0,-1 0 1,0 0 430,1 0 0,-1 0 0,-1 0 0,-1-1 0,-2 1 0,0 1 0,-2-1 0,-1 0 0,-1 1 0,30 2 0,-1 2 0,-2 1 0,1 1 0,-28-1 0,0 0 0,1 0 0,4 1 0,0-1 0,1 1 0,3-2 0,0 1 0,0-1 0,-1-1 0,-1-1 0,-2 1 0,23 2 0,-3 0 0,-14 0 0,-3 0 0,-15 1 0,-4 1 518,37 11-518,-16-4 0,-18 4 0,-15-9 0,-16 0 691,-11-6-691,-7-2 1520,-6 0-1520,-2-2 147,-21-2-2635,-13 2-7343,-32 1 7487,-19 20 0,35-13 1,2 12-1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5:24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902 230 24771,'-67'-4'590,"0"-1"0,0 0 0,4 4-987,-27 19 812,-5 11-197,46-5 1,1 4-46,3 1 1,1 3-46,3 2 1,2 1 51,-26 36-168,15-1-12,15 0 0,13 7 0,11 6 0,7 8 0,18 3 0,13-7 0,22-7 0,16-15 0,16-13 0,9-19 0,-38-23 0,0-3 0,3-2 0,0-6 0,1-7 0,0-5 0,1-3 0,-1-5 0,-1-8 0,-1-6 0,19-22 0,-4-4-442,-20 16 1,-3-2 441,10-15 0,-6-2 0,-8-18-61,-17-3 61,-15-3 0,-10-10 0,-5 48 0,-6-3 0,-13-21 0,-7 1 0,6 23 0,-5 4 0,-10-13 0,-4 9-116,-18 12 116,2 17 335,9 11-1208,9 7-819,7 3-2678,6 15 4370,-2 14 0,16-8 0,-1 5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6:15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24849,'0'-5'3417,"0"1"-3012,0 4-405,0 0 0,36 12 0,-5 9 0,35 16 0,-14 7 0,0 5 0,-3 0 0,-6 1 0,-5-5 0,-7-1 0,-7-8 0,-7-6-2007,-2-10-3999,0-9 6006,11-7 0,-12-4 0,3 0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6:16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920 0 26082,'-12'0'2589,"2"0"-2589,10 0 0,-77 108 0,50-67 0,-2 3-467,-10 13 1,-5 8-1,2-3 467,-1 8 0,2-3 0,-1 4 0,1 1 0,1 1 0,1 1 0,2-1 0,1 0 0,2 0 0,0-2 0,1-1 0,0-2 0,3-6 0,0-2 0,2-8 0,2-3 277,-13 22-2170,16-32-1132,13-21 3025,21-24 0,-8 4 0,9-7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6:16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2533 226 24871,'-79'-33'410,"0"1"0,1 0 0,1 2 0,0 2 1,3 5-277,-17 5 1,2 5-1307,-4 2 1,-1 5 1327,-4 8 1,0 6-68,31 3 1,-1 3 0,1 4-8,-3 3 0,0 3 0,1 4 15,-1 4 1,0 4 0,1 1-98,2 2 0,1 1 0,1 2 0,4-3 0,2 2 0,3 1 0,-19 20 0,5 1 0,9-2 0,6 1 0,8 2 0,4 3 0,7 2 0,4 2 0,3 5 0,6 2-196,8 5 1,4 2 195,0 6 0,7 1-959,11 5 0,7 2 959,-3-30 0,3 0 0,3 0 0,5 3 0,4-1 0,4-1-274,2 0 0,3-1 1,2-2 273,2-1 0,2-1 0,2-3 0,2-4 0,2-1 0,1-4 0,1-2 0,2-4 0,2-2 0,26 14 0,4-6 0,3-9 0,3-6 0,1-8 0,2-5 0,5-7 0,2-4 0,-30-8 0,0-1 0,2-2 0,5 0 0,0-1 0,2-3 0,4-4 0,1-4 0,0-2-284,4 0 1,2-3-1,-2-3 284,0-3 0,-2-5 0,3-4 0,-11-1 0,3-5 0,-2-1 0,-5 1-138,-2-1 0,-5 0 1,0-4 137,9-8 0,0-4 0,-11 0 0,-13-6 0,-10-2 0,-1-5 0,-6-4 0,-3-5 0,-7-10-55,-6-6 0,-4-10 1,-4 3 54,-4 17 0,-4 3 0,-3-5 0,-2 2 0,-2-4 0,-4-1 0,-4 7 0,-7-1 0,-6 4 0,-3 3 0,-4 1 0,-4 1 0,-2 2 0,-2 5 0,-2 2 0,-2 2 0,1 5 0,-1 3 0,0 1 0,-21-18 0,-5 4-34,9 17 0,-4 2 0,2 4 34,-9-2 0,-2 5 0,14 10 0,-3 2 0,3 6 301,-3 8 0,2 7-301,4 0 0,1 4 0,4 5 0,1 5 1724,-40 14-3377,38 16 0,5 9-3263,10-7 1,3 3 4413,-11 25 1,6-1 0,10-7-1,3-5 1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6:28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6 22451,'0'-3'3765,"0"0"-3350,0 3 21,0 0 159,-2 73-136,-1-15-258,1 1 1,1 3-55,-2 26-147,1 0-416,2 2 416,-3 5 0,2-44 0,-1 1 0,-1 5 0,0 1 0,0 4 0,-1 1 0,1 4 0,-1 1 0,1 3 0,-1 1-415,0 3 1,1 0 414,0 4 0,1 0 0,0-1 0,1 1-538,0 0 1,0-1 537,1-3 0,0 0 0,0 0 0,0-1 0,0-2 0,0 0 0,0-3 0,0 3-360,0 22 0,-1 0 360,1-26 0,0-1 0,-1 17 0,0-3 0,1-29 0,0-3 304,0 45-304,0-6 0,-2-5 0,-2-2 0,-4-5 0,3-23 0,-2 0 0,-2 23 0,-2 20 0,3-39 0,-1-2 0,-1-8 692,-1-2-692,2-9 1113,0-3-1113,2-14 931,3-4-931,2-11 0,2-3 0,0-1 0,-3 0-707,0-3-1186,-3-10-1850,2-12 3743,2-13 0,2 14 0,0 4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6:31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1263 201 24491,'0'-8'1333,"-3"1"-896,-2 0-101,-3 0-22,-3-3-102,0 0 58,-3 2-35,0-1 11,-3 1-111,-3-1-1,-3 1-11,-5 3 12,0 1-12,-2-1 0,1 0-99,-1-3-24,-2 1 0,-1-1 0,-4 0 0,-2 2 0,-5-2 0,-4 3 0,-3 1 0,-2 2 0,0 1 0,4-2 0,7 3 0,5-2 0,6 2 0,4 0 0,2 0 0,4 0 0,-2 0 0,4 0 0,-1 0 0,0 0 0,0-1 0,-2-1 0,0-1 0,0 1 0,2 1 0,-3 1 0,2 0 0,-2-3 0,1 1 0,2-4 0,-1 2 0,4 1 0,1 1 0,6 2 0,4 0 0,3 0 0,3 0-3777,0 0-1579,0 8 5356,2 12 0,-2-8 0,1 7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6:40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308 275 26799,'-65'25'728,"12"-4"-537,63-18 133,10-1-100,18-1-100,13-1-46,10-1-67,6-10 23,5-7-23,1-10 11,-3-6-10,-4 1-12,-13 2-12,-13 4 12,-12 4-44,-11 4-12,-9 0 22,-4 2 0,-4-2 34,-14 4-11,-10 1 11,-23 4 0,-12 5 0,-11 2 0,-8 8 0,0 6 0,0 8 0,5 11 34,9 4-23,4 6-3381,8 5 3404,4 6-12,7 2 46,2 32-12,17-16 1,4 26-57,16-18 0,4 6 0,13 4 0,4-34 0,4-2 0,21 16 0,19 1 3392,-12-45-3392,4-12 0,5-6 0,4-7 0,4-11 0,4-9-1289,2-16-3627,-16 6 1,1-2 4855,-11 8 0,-1 2 0,38-26 1,-44 32-1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6:41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587 9 27830,'-66'-4'280,"0"0"0,2 6 1,7 10-281,-2 36-790,-5 23 790,3 7 0,33-36 0,3 2 0,-17 45 0,14 2 0,11 4 0,9-1 0,7 0 0,19-6 0,14-9 0,25-12 0,13-17 43,8-16-43,3-18 0,3-10 0,-3-28 0,0-15 0,-6-27 0,-40 27 0,-2-2 0,-3-2 0,-4-1 0,19-45 0,-14-2 0,-12-2 0,-10 2 0,-6 0 0,-13 5 0,-6 4 0,-12 12 181,-7 13-181,1 18 0,0 14 0,1 14 0,3 15-437,0 26-2181,1 26 2618,0 36 0,13-39 0,4-2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7:09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1 101 20714,'3'-11'5166,"0"3"-4348,-3 8-56,85-36-292,-29 27-252,10-11 1,4 4-67,-19 18 0,-2 5-618,11 0 0,2 2 466,9 3 0,2 1-623,6 2 1,2-1 622,1-1 0,2-3 0,2 0 0,1-2 0,1-2 0,1-1 0,3-2 0,1-1 0,1 0 0,0-1 0,-1-1 0,0 0 0,-2 0 0,0-1 0,-1-2 0,0 0 0,0-2 0,0-1 0,1 1 0,0-1 0,-1-1 0,0 1 0,-5 2 0,-2 1 0,-3-1 0,-3 1 0,-8 1 0,-1 0 0,-6 0 0,-3 1 0,-5-1 0,-3 1-249,37-1 249,-15-1 0,-1-2 0,-27 2 580,-1-1-580,-27 2 1529,-5 1-1529,-4 0 317,3 1-317,-3 0 0,8 0 0,-7 0 0,5 0 0,-11 0 0,0 0 0,-3 0-785,0-3-2778,0-1 3563,-10-1 0,8 2 0,-8 2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7:10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18653,'4'-14'4941,"-2"2"-4179,-2 12 930,0 0-1356,3-1-45,-2 1-100,2-2-57,-3 2 404,0 0-381,0 2-67,0 8 11,0 7-23,0 12-11,0 4-11,0 5 0,0 1 0,0 5-22,0 1-23,0 2 45,0 6-45,0 0 23,1 5-12,1-2 12,2 0 11,0-2 22,2-2-56,-2-3 23,3-1-1,-2-4 23,-1-1-32,-1-2-24,0 2 0,0-5 0,2 20 0,-3-20 0,1 13 0,-3-19 0,0-1 0,1 0 0,1-3 0,1-3 0,0 1 0,1-3 0,0 4 0,2 1 0,-3 1 0,3 0 0,-4-6-315,1-4-480,-3-9-684,0-2-886,0-6-7466,0-1 8846,0-1 1,0 0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7:13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 27348,'-19'49'616,"-4"12"-6176,-7 13 5628,2 14-35,5 7 652,14-46 0,2 0-651,-1 50 11,6-3-12,2-4 860,7-6-893,8-5 5,5-28 1,5-2 5,20 18-6,-15-28 1,5-5 5,23-11-11,11-12 23,12-23 33,-16-19 0,2-9-250,-15 6 0,-2-5 205,18-18 1,-4-5-12,-21 14 0,-5 0 0,-2-2 0,-3-1 0,-3-1 0,-3 0 1462,-3-2 0,-2 0-1462,-2-2 0,-2 1 0,-3 2 0,-1 1 0,10-41 0,-8 17 84,-4 20-84,-2 9 0,-6 22 0,0 3 773,-4 15-1334,0 4-1686,0 5 2247,-21 66 0,16-48 0,-16 47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8:00.1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6 164 9717,'-6'0'0,"21"0"5108,12 0-5108,39 0 0,-5 0-1473,-11 0 0,2 0 1473,32 0 0,-27 0 0,3 0 921,2 0 1,-1 0-922,1 0 0,1 0 0,14-1 0,-3 2 0,17 4 0,-27-5 0,-1 1 0,25 4 0,-12-4 0,1-2 2820,18 1-2820,-6 0 0,-3 0 0,-3 0 0,-10 0 0,3 0 0,-14 1 0,-1-2 0,1-2 0,1-2 0,14 1 0,-3-2 0,-23-2 0,-1 0 0,15 3 0,-1 0 0,33-9 0,-43 10 0,1 0 0,-2-4 0,-1-1 0,28-5 0,-2 0 0,-20 6 0,-4-3 0,-16 6 0,-2-6 0,-8 2 0,-5 4 6166,3-4-6166,-9 8 554,-1-3-554,-6 4 1313,-5 0-1313,1 0 0,-1 0 0,-2 0 0,0 0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9:53.0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24575,'50'0'0,"10"0"0,10 0 0,9 0-1750,-1 0 0,5 0 1750,-8 0 0,6 0 0,-1 0-867,-9 0 1,-1 0-1,3 0 867,14 0 0,3 0 0,-2 0-561,-6 0 0,-2 0 0,2 0 561,9 0 0,2 0 0,-4 0 0,11 0 0,-3 0-790,4 0 1,-3 0 789,-20 0 0,-2 0 0,2 0 0,0 0 0,1 0 0,-4 0 273,-19 0 0,-5 0-273,29 0 2182,-39 0-2182,3 0 3285,-29 0-3285,7 0 2434,-10 0-2434,0 0 228,0 0 1,-5 0 0,-1 0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8:48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22653,'0'-11'3339,"0"2"-2700,0 9 291,0 0-4879,0 62 4195,0-22-11,0 55 782,0-33-882,0 8-135,0 4 0,0 7 0,0 1 0,0 3 0,0 1 0,0 2 0,0-1 0,0 1-2257,1-1 2257,0-1 0,1 0-71,0 0 71,-1-2 0,0-3 0,0-7 2223,3-5-2223,1 21 0,1-24 0,1 19 0,-4-29 0,1-4 32,-2-3-32,-1-4 0,2-4 0,-2-3 0,0-3 0,1-4 3340,0 0-3340,1 12 159,-1-7-159,0 9 0,-2-14 0,0-1 0,1-6 0,-1-1 0,1-4 0,-1 4 0,0-8 0,0 1 0,0-8 0,1-4-281,0-2-2016,0-2 134,0-11 2163,1-17 0,0 10 0,0-7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8:49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18 21465,'-4'-3'3630,"1"1"-2979,3 2 390,0 0-637,-4-3 11,3 2-158,-4-2-100,5 2 0,0 0 78,0-1 0,6 2-211,4-1-24,5 1 0,6 0 0,0 0 0,3 0 0,4 0 0,5 0 0,3 0 0,2 0 0,-1 2 0,-1 2 0,-4 2 0,-3 1 0,-5 0 0,-2-1 0,-3 0 0,-1 2 0,3-5 0,-6 0 0,4-3 0,-7 0 0,-2 0 0,0 0 0,-2 0 0,0 0 0,5 0 0,-2 0 0,1-1 0,-3 1 0,-3-3 0,1 3 0,-1-1 0,1 1 0,1 0 0,5 0 0,-2 0 0,6 0 0,-3 0 0,1 0 0,-1 0 0,-2 0 0,-3 0 0,0 0 0,-2 4 0,-3 0 0,-1 3-606,-3-1-2173,0 4 2779,-1 7 0,0-8 0,0 4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8:53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21 27067,'-11'-11'975,"2"2"-795,8 9-1,0 9-34,1 9-66,0 15-33,0 12-46,0 6 0,0 5 0,0 6 0,0 3 0,0 5 0,0 2-3392,0 1 3392,0-2 0,0 2-50,0-4 50,0 1 0,0 1 0,0 2 0,0 7 0,0 1 0,0 3 0,0-28 0,0-1 0,0 28 0,0-32 0,0-1 0,1 15 0,1-3 0,1-3 0,0 1 0,1-5 0,0 15 0,-1-17 0,-1 12 3367,-2-21-3367,0 1 75,0-4-75,0-1 0,0-8 0,0-4 0,0-7 0,0 0 0,0-6 0,0 4 0,0-3 0,0 1 0,0 2 0,0-2 0,0-2 0,0-2 0,0-5-449,0-1-1714,0-3-4773,0-3 6936,0 2 0,0-2 0,0 1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8:54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26015,'2'55'388,"-1"0"0,0-4 1,0-2 59,-1 34-314,0-20-10,0 19-91,0-28-22,0-2-22,0-5-56,-1-6-515,0-5-539,-1-6-862,0-4-5368,1-4 7351,-4-2 0,4-9 0,-3-4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8:54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27000,'93'3'1076,"-6"3"-886,-27 8-10,-1 2-136,-2-1-32,-5 0-12,-5-2-12,-6-2-32,-9-2-371,-7-2-761,-7-4-976,-9-1-7679,-3-2 9095,-5 6 1,-1-5-1,0 5 1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8:55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8 777 23392,'-4'-3'3127,"1"1"-2803,3 2 114,0 0-136,23-63-111,0 15-124,-2-3 0,1-4 67,13-19-55,-3 0 44,-4 3-89,-2 5 33,-2 3 0,-3 5 11,1 6 34,-6 10-43,-1 12-69,-5 14 0,-2 8 0,-3 7 0,3 1 0,2 13 0,6 12 0,2 20 0,3 14 0,2 10 0,2 9 0,1 2 0,1 1 0,-8-29 0,-1-1 0,5 21 0,2 11-46,-16-29-1164,-4-20-606,-3 1-1713,-4-20 3529,-10-6 0,8-2 0,-7-5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8:55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3 130 23359,'-1'-7'3428,"0"1"-2598,1 6 189,0 0-984,51-6-35,-15 2 0,53-8 0,-23 4 0,8-1 0,1-2 0,-10 3 0,-1-1 0,-9-1 0,2-1-3060,21-4-5881,-20 7 8941,15 3 0,-47 5 0,-6 2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8:56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12 23672,'0'-6'3542,"0"0"-2870,0 6-101,0 0-357,-4 92-214,6-28-342,-2 7 1,1 2 341,6 24 0,0-1 0,-1 2 0,-1-4 0,-2-3-337,1-7-1030,-3-9-1400,1-12-7064,2-13 8139,2-16 1,-2-17 0,0-9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9:05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23156,'44'55'564,"0"1"0,2-1 0,0-2-468,-7-11 0,0-1-96,4 4 0,1 0 0,0 2 0,-1 0 0,0 0 0,-2 0 0,-2 0 0,-2-2 288,-2-3 1,-2-2-289,26 31 824,-9-15-1117,-11-12-679,-9-11-1783,-13-6-7076,-8-1 8131,-16 4 0,4-13 1,-6-1-1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39:05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1 891 27067,'21'-87'534,"0"1"1,8-2 0,7 5-535,12 11 0,6 5-365,7-1 1,2 3 364,2 6 0,0 5 0,-6 11 0,0 5 0,-9 10 0,-2 6-573,30 0-601,-13 13-1740,-7 19 2914,-4 10 0,-23-6 0,-9 4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0:16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24972,'0'-9'3003,"0"1"-2633,0 8-44,0 0-326,77-16 0,-6 4 0,-2 1 0,6 1-473,-15 5 0,0 1 473,4 2 0,0 1 0,6 1 0,1 2 0,4 4 0,1 3-574,3 0 0,0 4 574,-2 4 0,-2 2 0,-5-1 0,-3 1-17,-9-2 0,-3 0 17,33 13-1748,-25-7-3843,-23 6 5591,-20 15 0,-13-21 0,-7 9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0:22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27617,'38'61'309,"1"0"1,-4 0 0,-7 1-1139,-15-8 0,-5 1 829,-1 7 0,-2 2 0,-1 6 0,-2 3 0,0 7 0,-2 2 0,-1 5 0,-1 1-450,-3 5 1,0 2 449,-1-1 0,-1 1 0,-2 0 0,1 1 0,1-1 0,2 0 0,-1 0 0,2 1 0,1 1 0,1 0 0,0-31 0,1 1 0,0 0 0,1 1 0,-1 0 0,1 1 0,0-2 0,0 1 0,0 0 0,0 0 0,0 0 0,0-1 0,0 28 0,0-2 0,1-4 0,1-2 0,1-10 0,1-3 0,0-9 0,2-3 236,1-7 0,0 0-236,2 10 0,0-2 0,4 28 0,-4-34 0,-1-4 0,0 9 0,-2-8 0,-3-18 0,-3-11-2242,0-15-4179,0-59 6421,4-8 0,-3-6 0,4 19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0:26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19885,'-6'8'3832,"2"-2"-3294,4-6 392,0 0-313,-6 0-24,12 0-33,3 0-89,19 0-112,5 0-146,4 0-34,2 0 0,2 0-45,5 0-33,0 2-34,1-2-54,-3 3-13,-5-1 0,-3 2 0,-8-2 0,-6 0 0,-9-2 0,-4 0 0,-6 0-337,-1 1-403,-2 1-414,1 0-728,3 0-2197,-1-2 4079,4 0 0,-5 0 0,1 0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0:27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19 23224,'-3'-10'1827,"-2"2"-1368,-1 8-111,-2 0-102,-2 8-33,-2 11 33,-2 19 34,1 17-67,0 13-11,2 8-11,2 9-762,4 7 627,3-42 0,0 2-6,2 4 1,0 1-6,0 1 0,0 2-6,0 3 0,0 1 39,0 0 1,0-1-1,0 2 1,0-1-29,0-1 0,0-1-11,0-1 1,0 0-24,0-1 1,0-1 0,0-1 0,0-1 11,0 1 0,0 0-6,0-1 1,0-1 0,1-1 0,-2 2-23,1 18 0,-1 0 0,0-21 0,0 0-153,-1 14 1,1-3 152,-1 20 0,-3 0 0,3 4-2601,-1 1 2601,0-1-774,2-2 774,0-8-9,1-5 9,0-5 193,0-5-193,0 1 0,0-4 0,0-4 0,1-4 0,0-5 0,0-5 0,-1-1 0,0-1 0,0-4 0,0 4 2991,0-4-2991,0 2 1194,0-1-1194,0-3 16,0-4-16,0-5 0,0-5 0,0-1 0,0 1 0,0-3 0,0 3 0,0-3 0,0-4 0,0 2 0,0-4 0,0-1 0,0-2-270,0-5-1075,0-3-649,0-1-5054,0-11 7048,0-1 0,0-2 0,0 5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2:53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0 28671,'12'80'0,"-10"-31"0,-3 3 0,-6 11 0,-4 2-2831,-5 10 1,-1 1 2830,-3 3 0,-1 0 0,2-3 0,1 0 438,2-4 0,3-1-438,2-6 0,3-2 0,2-4 0,0-1 0,3-5 0,0-3 930,-2 33-930,3-21 0,0-22 0,2-16 3163,2-6-3163,12-3 692,10 2-692,21 0 0,8 1 0,12-2 0,3 0 0,10-3 0,6-3 0,11 1 0,-22-7 0,1 1-284,-17-1 1,-1 1 283,15-2 0,-3 1 0,9 3 0,-16-5 0,-18 3 0,-12-5 0,-16 2-752,-7-2-1466,-6 0 2218,-45-23 0,33 18 0,-33-17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2:53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1 129 28524,'78'-18'41,"1"0"0,11-3 0,-7 4-578,-2 3-786,10-3-951,-51 8-6567,-18 3 8841,-13 1 0,-6 3 0,-3 1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2:54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4 117 25163,'-2'-15'3137,"0"2"-2766,2 13-371,85-30 0,-26 16 0,7-4 0,2 1 0,15 10-113,0 4-1557,-5 22-2408,2 11 4078,-36-1 0,-4 0 0,6 5 0,-7-1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3:26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303 1 28671,'28'18'0,"10"3"0,16 4 0,9 3-725,0 6 725,-1 2 0,-5 3 0,-5 3-23,-5 1-78,-8 1 209,-6-2-130,-7-2 131,-9-3-109,-7-3 56,-5 0 22,-10 4 35,-17 6-113,-18 6 0,-21 4 0,-10-5 0,-4-8 0,2-14 0,2-11 368,0-10-368,19-8 0,-1-2 0,-25-7 0,26 2 0,3-1 0,-3-10 39,13 3-39,16 0 0,13-3 0,15-10 0,25-18 0,24-14 0,10 12 0,6 1-333,-17 14 0,1 2 333,19-8 0,0 6 0,15 12 0,-14 11 0,-12 9 0,-15 7 0,-15 10 0,-16 42 0,-31 7 0,-1-14 0,-4 2-462,-11-4 0,-3-2 462,-3 2 0,-2-1 0,2-2 0,0-2 272,3-5 0,0-1-272,-22 24 0,13-16 0,12-15 0,4-10 0,11-11 0,3-4 982,8-18-982,4-17 0,0-32 0,2-25 0,3 38 0,2-3 0,7-15 0,3 1-191,15-27 191,-9 39 0,3 5 0,17-5 0,7 13 0,0 8-841,1 16-2050,-7 8 2891,-3 24 0,-19-10 0,-5 11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3:27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84 138 23986,'0'-5'2645,"0"2"-2388,0 3 371,0 0-460,0 91-67,-5-28-526,1 5 1,-2 3 514,-9 7 198,-2-12-254,3-20 22,4-19 0,4-15 33,2-24-10,3-21-23,0-28 78,1-20 24,9-12-158,5 5 0,14 7 695,7 15-695,6 11 0,7 16 0,6 13 0,3 14 0,1 8 0,0 12 0,-5 8 0,4 32 0,-29-5 0,-2 21 0,-34-16 0,-15 4 0,-15-2 0,-14-2 0,-3-6 0,1-3 0,2-4-225,5-1-638,7-5-795,6-2-2869,13-3 4527,9-5 0,8-8 0,4-5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3:27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1 150 24883,'10'50'0,"0"0"0,14 32 56,11-60 100,4-8 147,2-8-113,3-8-55,1-17 78,-2-10 67,-3-16 135,-10-2 21,-11-2 13,-9 0-68,-8 6-213,-12 4-168,-6 12-23,-12 10-884,-4 10-965,1 13-6206,6 11 8078,10 9 0,8-7 0,7-4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3:28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69 21286,'7'0'3384,"-1"0"-3071,6 64-122,-9-19-68,4 6 0,-1 3 80,-6 18-80,-3 3 34,-2-4-34,-1-11 0,-2-15 146,2-18 179,1-14-78,-3-8-23,2-18-134,-3-18-34,5-28 45,0-23-280,4-12 145,8-2-33,3 10-33,9 16-23,2 18-23,2 17 12,1 15-11,1 11-23,-1 5 45,-5 13 11,-7 8 45,-6 13-56,-5 7 236,-10 6-292,-10 1-527,-12 5-750,-8-1-1782,2-2 3115,8-7 0,13-19 0,8-7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3:28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46 103 25297,'6'52'239,"1"0"0,-1 0 1,-2-4-128,-4 15 78,-2 9-89,-4 3-900,-1-3 811,-5-10 287,1-13-86,0-21 180,2-13 101,3-42-192,3-14 23,1-36-79,13-8-89,0-6-22,14 0-78,-2 6-57,4 12 0,1 14 0,1 16 0,2 10 419,-1 13-419,-5 9 0,-1 6 0,-6 3 0,-4 2 0,-7 9 0,-3 7 0,-4 15 0,-10 13 0,-10 8-281,-10 2-492,-5-3-135,5-12-515,8-9-1277,10-11-7131,7-9 9518,4-5 0,1-4 0,0-1 1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3:28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 26127,'-23'59'-837,"-1"1"0,4-5 1,4-9-1,6-17 0,7-9 1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3:29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 26709,'-25'54'162,"-1"-1"1,-14 34-163,35-63-56,3-11 33,2-7-21,5-3-113,6-8-34,7-10 180,2-7-22,0-10 10,-2 1 23,-1 5 0,-3 1 11,-3 6-11,0 5 0,-4 5 0,1 5 79,-1 3 134,2 7 89,-2 7 35,3 10-24,-2 5-111,3 3-113,0-2-55,3 3-34,4-4-11,4-3-325,1-5-706,2-11-1771,-4-3 2813,1-6 0,-12 0 0,-1 0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3:29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3 24547,'0'-1'2565,"0"0"-1825,0 1-258,6 59-169,-5-4-301,2-1 0,0 5-12,-6 37-269,-2-46 0,-3 1 269,0-1 0,-4 0-169,-3-2 1,-1-1-1479,-13 37-2925,8-16 4605,11-21 0,7-22 0,3-15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3:30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11 23079,'0'-6'2947,"0"2"-2533,0 4-145,0 0-202,-2 66-44,-5-24-12,-3 56-11,-4-41-23,-1 0-346,-1-4-730,2-7-1376,2-10-7356,5-11 9056,2-13 0,5-6 0,0-6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3:31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 24535,'-12'54'202,"0"1"0,-11 35-124,3-58-78,7-14-22,7-9 22,3-6 112,3-8 78,7-10-33,8-11-79,10-10 24,8 1 43,0 5 12,0 9 67,-1 8-56,-2 6-33,-1 5 111,-1 2 23,-4 9 23,-4 9-12,-4 14-101,-6 10-78,-5 9-57,-3 3-44,-2 2-33,0-9-449,0-9-952,0-15-2275,0-12 3709,2-7 0,-1-4 0,1 0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3:31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74 164 25869,'83'-41'582,"-15"4"-559,-48 21 10,-7 1-10,-5 2-12,-4 4 45,-3 0-22,-1 2-1,-4 0-33,-5 2 0,-6 1 0,-5 3 0,2 1 45,-1 0 101,4 6-1,1 1 102,2 8-56,-1 1-35,0 1-32,2 1-80,1 0 12,2-2-33,2 0-1,1 0 34,0 1-11,0 0-11,-2 4 10,1 1-32,-2 1-1,0 1-11,0-3-23,-1 0 12,4-9-258,0-4-279,2-7-483,2-1-1121,-1 0-5400,-1 4 7552,1 1 0,0 0 0,2 0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3:32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39 264 24692,'0'-13'1983,"0"2"-1837,57-10-112,-27 6-23,43-17-11,-46 11-34,-7 1-33,-9-2 0,-5-1 0,-5-1-1,-1 0 24,-7 5 44,-2 7 44,-11 5 236,-4 18 169,-7 15 44,-3 17-45,-3 18-56,2 0-346,5 1-46,10-8 0,8-7 0,8-8 0,4-8 0,9-3 0,4-7 0,12-7-797,4-7-379,3-13-1334,5-14-7321,3-12 9437,1-11 0,-18 18 0,-4 5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3:32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4 25634,'-5'-2'2498,"0"1"-2274,5 1-157,-8 61-44,4-17-23,-8 55-90,5-32-560,-6 1-974,-1-2-4136,-4-6 5760,2-4 0,6-26 0,3-9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3:32.7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24983,'0'-5'864,"0"0"-1291,0 5-1511,0 0-7893,65-20 9333,-37 13 1,40-14-1,-57 19 1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3:32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24 25286,'0'-13'3059,"0"3"-2733,0 10-326,0 0 0,-9 75 0,2-21 0,0 3 0,-2 2 0,-4 15 0,-3-6-741,-2-7-1309,-1-7-3071,1-8 5121,3-9 0,6-16 0,4-8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3:33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98 25151,'75'-55'-1184,"-20"12"0,-45 43 1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3:33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 26883,'-19'51'100,"0"1"1,-12 42 30,34-71-153,7-3-5,6-15-232,11-10-118,0-11 131,0-11 257,-2-9-11,-6 0 22,-3 5 12,-3 6 190,-6 10-68,0 8-21,-5 4-102,2 3 23,1 0 180,0 3 67,5 6 89,2 4 0,2 10-124,1 1-156,1 2-99,2 1-13,0 0 0,1-1 0,-4-4-662,0-6-705,-2-9-1759,-1-3 3126,1-4 0,-6 0 0,-1 0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3:34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28671,'51'9'0,"0"0"0,20 5 0,-4-14 0,1-3-611,11 2 611,-9-3 200,-6-1-1344,-4-3-2375,-2-5 3519,1-1 0,-25 4 0,-7 4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3:34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28671,'61'1'0,"-14"17"0,-37 43 0,-6 14 0,-13 6 0,-8 1 0,-11-8 0,-2-14 0,6-18 0,7-19 0,11-13 0,2-14 0,4-19 0,0-20 0,0-22 0,4-8 0,4-1 0,7 9 0,5 11 0,5 12-203,7 9-1489,10 9-4583,10 12 6275,6 5 0,-24 7 0,-7 0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3:34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28671,'41'32'0,"0"0"0,1 0 0,1-2 0,3-5 0,0-2 0,-1 0 0,0-1 0,37 11 0,-8-7 0,-9-13-864,-6-6-2632,-4-12 3496,-4-8 0,-22 6 0,-8-5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3:35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566 0 27087,'-36'71'0,"0"-1"0,0 3 0,2-2-349,5-7 1,1-1 348,-1 4 0,-1 1 0,0 0 0,0-1 0,1-4 0,2-1 0,1-5 0,1-3 0,4-7 0,0-2-58,-14 23-1989,10-23-7784,6-17 9451,8-15 1,5-6-1,4-5 1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3:36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1639 24491,'-7'0'2240,"1"0"-2004,2-91-136,8 1-1135,-1 0 0,0-7 1080,4 8 0,1 1-28,-2-7 0,0 0 11,-2 0 0,-1 1 17,-2 9 0,-1 4 67,0 12 0,-1 5 123,-5-32 22,-1 28 599,-3 26-699,2 13 291,4 12-359,1 7-76,3 5-13,-2 1 1125,4 2-1125,36-1 0,11 0 0,0 1 0,5 0-413,6-1 1,3 0 412,13-1 0,3-1 0,8-3 0,3-1 0,4 0 0,1-1 0,-3-1 0,0-1 0,-5 2 0,-2-1 0,-11 3 0,0 0 0,10 1 0,-3 1 0,-25 3 0,-1 1-7,7 0 0,-3 0 7,8 2 0,-11 0 0,-13 0 0,-6 0 0,-10 0 0,-1 3 824,-7-2-824,-2 2 15,-10-2-15,-1-1 0,-6 0 0,0 0 0,0 6 0,1 5 0,1 12 0,3 43 0,-2 3 0,0-14 0,0 4-617,-1-3 1,1 1 616,2 7 0,0 2 0,1 5 0,1 0 0,0 2 0,0 1-1492,0 1 1,0 0 1491,-2-2 0,-1-2-998,0-1 0,0-1 998,-2-5 0,0-2 0,1-7 0,-1-1 0,4 7 0,-1-3 0,4 15 551,1 1-551,-5-47 2269,-3-14-2269,0-7 3392,-1-4-3392,-1-2 0,-5-3 0,-10-3 0,-14-4 0,-18-2 0,-10 0 0,-11 3 0,-7 0 0,-8 2-961,-17 3 961,41 3 0,-3 0 0,-11 1 0,-3 0 0,-12 0 0,-3 1 0,-7 3 0,-1 3-424,31-3 1,1 0-1,0 2 424,-29 6 0,3 2 0,13-3 0,5 0 0,14 0 0,4 0 0,-20 5 0,29-4 0,16 0 0,13-4 0,5-1 829,8-4-829,2-2 1403,1-1-1640,2 0-2687,-2 0 2924,3 3 0,0-3 0,0 2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4:40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19246,'9'-11'4662,"-3"2"-4023,-6 9 3013,0 0-3607,0 3 22,0 5 23,2 21-57,0-1-10,1 14 10,0-8-33,0 0 0,0 3 23,0-1-23,0 1 0,0-2 0,-1-2 0,1-2 0,-1 0 0,-1 1 0,2 0 11,-1 4-11,-1 1 0,4-1 22,-5 1-22,4-1 0,-3-2 0,2-3 0,-2-1 0,1 5 0,-1-7 0,-1 5-11,0-9 11,0-1 23,0 2-23,2-2-12,-2 0 12,2-5 0,-2-1 12,0-7-12,0 1-12,0-4 12,0-4-11,0 0 11,0-3-1893,0 0-337,-3 0-7601,-10 0 8529,-10 0 1,7 0-1,-1 0 1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4:42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4 217 21387,'0'-16'4078,"0"3"-3573,0 13-113,0 0 45,-2-4-146,2 2-55,-1-2 55,1 4 22,0-3 1,0 0-79,7-5-43,5 1-192,12 0 0,6 3 0,2 2 0,5 1 0,1 1 0,4 0 0,3 0 0,5 0-3392,4 0 3392,7 0 0,0 0 0,20 0 0,-22 0 0,10 0 0,-25 0 0,2 0 0,1 0 0,2 0 0,0 0 0,19 0 3392,-18 0-3392,14 0 0,-25 0 0,-2 0 0,-1 0 0,-2 0 0,2 0 0,0 0 0,1-6 0,14-4 0,-13-1 0,10 0 0,-17 7 0,-1 0 0,-2 2 0,-3 1 0,-2 0 0,8 0 0,-8 0 0,7 1 0,-13 0 0,0 0 0,-2 0 0,2 0 0,-1 0 0,3-2 0,1 2 0,10-6 0,-4 4 0,4-3 0,-10 2 0,-3 3 0,0-2 0,-2 2 0,1 0 0,6 0 0,-4 0 0,3 0 0,-7 0 0,-2 0 0,1 0 0,-1 0 0,0 0 0,1 0 0,-2 0 0,2 0 0,-4 0 0,3 0 0,-4 0 0,1-1 0,0 1 0,1-2 0,0 1 0,8 0 0,-3-1 0,2 1 0,-6 0 0,-2 1 0,-1-2 0,-1 2 0,-4-2 0,-2 2 0,-1-1 0,0-4 0,0 0-1984,0-6-4728,0 1 6712,0-3 0,0 6 0,0 1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4:49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544 52 21118,'-10'-5'3653,"2"1"-3250,8 4 57,-71-3 44,36 2-123,-58-2-79,54 9-89,1 5-45,3 9-11,2 8-22,2 3 10,1 3-33,4 6-45,1-1-55,3 6-1,3 2-11,5 3 0,5 4 0,4 2 0,4-2 0,1 1 0,1-4 0,8 0-11,6-1 11,8 0-12,4-1 12,2-2 12,1-4-1,2-5-11,2-6 45,22 0-12,-11-13 1,15-2 11,-17-12-1,1-4-10,-2-1 22,-2 0 11,-4-7 101,11-18-101,-12-5-11,10-18-33,-12 6 22,-2-3 22,-4 1-21,-2 0-46,-6 2 0,4-20 0,-8 12 0,2-16 0,-8 18 0,-2 2 0,-1 3 0,-4 5 0,-1 4 0,-1 4 0,0-1 0,-10-13 0,1 10 0,-11-8 0,4 15 0,-3 1 0,0 0 0,-6 3 0,1 1 0,-13 0 0,11 7 0,-7 0 0,14 9 0,2 1 0,3 0 0,0 3 0,2 1 0,1 1 0,0 0 0,-4 0 0,3 0-673,-3 0-571,3 0-784,2 7-2107,2 8 4135,4 9 0,2-7 0,2-3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5:06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10 22305,'-7'0'3070,"2"0"-2598,5 0 401,0 0-638,9-3-78,2 3 1,11-5-46,-5 5-45,2-1-56,-3 1-11,2 0 0,3 0-11,0 4-213,3 7-3594,-3 5 2955,-2 4-784,-3 0-1670,-4-1 3317,1-1 0,-7-7 0,-1-4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5:06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19314,'5'-2'4112,"-1"1"-3866,-4 1-190,0 0-44,61 15-12,-35-4-236,49 11-750,-50-8-1378,1-3-4650,-1 0 7014,3 0 0,-14-5 0,-2-1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5:07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0 23807,'-32'57'-1524,"0"-1"0,3-5 0,5-7-8307,10-12 8913,4-4 1,4-13 0,3-3-1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5:07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16 21521,'0'-9'1871,"0"2"-1803,0 7-68,0 0-146,-33 92-492,15-46-909,-5 16 1,-1 0 1546,-1-7 0,11-22 0,2-7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5:11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218 26 21140,'0'-12'3888,"0"1"-3260,0 11 1198,0 0-1299,0-1-79,0 1-234,0-2-214,0 7 0,0 12 0,0 14 0,0 22 0,0 15-3392,-3 16 3392,-2 12 0,0-44 0,0 0-294,-1 3 0,-1 1 294,-1 0 0,0 1-198,0-1 1,-1-1 197,1 0 0,1 0 0,-2-3 0,1-2 0,-7 43 0,3-9 0,4-16 0,3-6 0,4-7 0,1-3 0,0-5 0,0-3 2905,0-5-2905,0-2 0,0-5 0,0 0 823,0-4-823,0-3-2745,-1-3 2745,-1-6 0,-1 0 0,-2 7 0,1 0 0,-4 9 0,-1-3 0,0-3 3392,-2-2-3392,4-12 0,-2-3-998,4-9-347,0 0-963,4 0-6948,-1-4 9256,2-12 0,0 8 0,0-6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5:11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21286,'0'-5'4134,"0"1"-3506,0 4 515,0 0-762,2 0 45,4 0-113,5 0 1,7 0-268,6 0-46,4 0 0,3 0 0,5 0 0,3-2 0,4 1 0,4-1 0,4 0 0,2 2 0,6 0 0,3 0 0,5 0 0,3 0 0,2 5 0,-5 2 0,-3 3-3392,-7 2 3392,-5-2 0,-6 0 0,8-1 0,-19-5 0,4 2 0,-22-6 0,-6 2 3392,-5-2-3392,-3 0 0,-3 1-270,0 7-2700,-7 9-6861,-14 22 7840,-17 22 1,12-24 0,-1 4-1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5:13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20 18130,'-5'-11'3015,"0"2"-862,5 9-1302,0 0 195,-1 0-744,9 0 337,-1 3-371,10 4 956,0 3-1190,-1 6-34,1-1-269,-3 5-561,-1 0-895,-4 6-2511,-1 1 4236,-3 4 0,-2-13 0,-2-4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5:13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22484,'3'-11'2959,"0"2"-2589,-3 9-168,0 0-202,35 5-56,-21 3-740,29 7-840,-29 4-4225,0 5 5861,-2 7 0,-5-14 0,-3 0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5:13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11 702 27180,'-10'59'314,"12"-34"-214,16-70-77,15-28-12,3-14 0,-16 41 0,-1 0-5671,16-44 5671,-3 5-11,-3 10 1420,-3 12-1420,-3 11 860,-3 14-860,-1 9 11,-2 6 56,-2 9 3448,1 2-3313,-2 7-68,1 2 57,2 3 22,2 5-156,3 12-57,0 10 0,1 13 0,-5 6 0,0 1 0,-7 5 0,-2 4 0,-3 8 0,-4 6-46,-1-19 1,-1 1-593,-8 25-113,-2 14-213,-10-41-582,0-8-1905,-1-6 3451,2-9 0,7-12 0,4-6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5:14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7 192 23303,'-3'-5'3204,"0"0"-2778,3 5-22,0 0 77,39-29-145,-9 15-89,35-24-169,-17 22-33,-1 1-45,-4 1-11,-2 1-34,-11 4-605,-7 0-369,-8 7-797,-6-1-3685,0-1 5501,1-1 0,-5-1 0,1 2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5:14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17 23840,'0'-9'1839,"0"2"-1839,0 7-34,0 0-583,-51 97-951,27-43-1385,-8 11 0,2 2 2953,12-9 0,9-24 0,5-11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5:14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 4 22070,'0'-2'3070,"0"0"-2846,0 2-537,-11 78-1290,-5-34-3313,3 10 1,-4 2 4599,-23 5 1,20-28 0,-2-3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5:16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492 75 25947,'-54'4'476,"1"0"0,-44 18-195,46 32-68,-1 11-79,1 8-11,4 4-67,11-2-4251,8 1 4229,14-5-34,7-3 881,6-1-881,14-7 0,10-8 0,22-10 12,11-15 77,11-12 46,4-9-68,-1-15 11,-5-8 34,-8-13-11,-8-15 0,-7-11 33,-5-12-110,-5-7 3368,-7-5-3392,-10-3 0,-6 0 0,-6 4 0,-1-20 0,-12 32 0,-4-8 0,-8 42 0,-1 12 0,1 12-91,2 6-850,0 3-5827,5 7 6768,6 11 0,5-7 0,4 5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5:16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0 851 27067,'6'-63'258,"0"-1"0,1 1 0,1 2-79,9-34-797,-7 45 1,0 0 696,9-48 21,-2 10 35,-2 12 48,-4 20-115,-1 15 245,-3 16-313,-2 12 0,3 7 0,-1 4 687,6 2-687,5 0 321,3 12-321,5 9 0,2 18 0,2 15 0,1 6 0,0 10 0,3 1 0,5 3-496,3 1 496,2-4 0,-5 2 0,-11-8 0,-11-2 0,-9 5-1166,-15-26-807,-9-1-1937,-11-32 3910,-7-4 0,14-5 0,4 0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5:17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82 28614,'59'-19'19,"-1"1"0,-4 1 0,-5 4-19,1 6 0,-2 3 0,-3 2 0,-3 1 0,-5 1 0,-7 0 0,-8 0 0,-8 2-573,-8 8-1309,-3 8-2925,-3 15 4807,-6 13 0,5-18 0,-5 0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5:19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0 214 24203,'96'3'373,"0"0"1,0 1 0,-7 0-1,2 1 1,5 1 0,3-1-1035,-17-2 1,2 1-1,3 0 1,2-1-1,2 1 1,1-1 660,1 0 0,1 1 0,3-1 0,1 0 0,1 0 0,3-1 0,0-1-92,-13 0 1,1-1-1,2 0 1,0-1-1,1 1 1,2-2-1,0 0 1,1 0-1,0 0 92,-1-1 0,1-1 0,0 0 0,1-1 0,1 0 0,1 0 0,0-1 0,1 1 0,0-1 0,1 0-29,-12 1 0,1 0 0,1-1 0,0 0 0,0 1 0,1-1 1,0-1-1,1 1 0,-1 0 0,1 0 0,0-1 0,-1 1 29,4-1 0,-1-1 0,1 1 0,0-1 0,0 0 0,0 0 0,1 0 0,-1 0 0,0 1 0,1 0 0,-1 0 0,0 1-70,0 0 1,0 0 0,0 1-1,0-1 1,0 1 0,0 0-1,0 1 1,-1 0 0,1 0-1,-1 0 1,-1 1 0,0 0-730,5 1 0,-1 0 1,1-1-1,-1 1 0,0 1 1,-1 0-1,0 1 1,-1 0-1,-1 1 0,-1 2 1,-1 0 798,1 1 0,1 3 0,-1 0 0,0 1 0,-1 1 0,-2 0 0,-2 0 0,-3 0 0,-3-1 0,-5-1 0,15 1 0,-4-1 0,-4-1 0,-4 1 0,-4 2 0,-2 1 0,3 8 0,0 0 0,0 0 0,0 0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7:55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7 24457,'6'-3'2095,"-2"0"-1848,-4 3 683,0 0-706,30 69 22,-22-17-145,8 3 0,-2 5-252,-14 25 241,0 6-33,-7 6-57,3-47 0,-2 1 0,-1-2 0,0 1 0,-7 47 0,5-11-158,2-10-245,2-16-213,-2-12-605,-2-14-740,-3-7-3653,-7-9 5614,-6-2 0,10-9 0,0-1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7:55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23 23583,'-13'-12'2499,"2"2"-1917,11 10 572,0 0-638,95 0-179,-37 0-337,11 0 0,2 0 0,13 0 0,0 0-233,9 6 233,6-1-247,-45 1 1,1-1 246,2 0 0,1-1 0,-1 0 0,-1 0 0,-2-1 0,-2 0 0,46 4 0,-5 0 0,-2-3 0,0 1 0,0-5-536,-3 0 536,-7 0 0,-7 0 209,-10 0-209,-8 0 0,-8 0 0,-7 5 476,-10 3-476,-9 3 0,-10 0 0,-7-2-679,-4-3-3400,-11-3 4079,1-1 0,-3-2 0,6 0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7:56.3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28311,'15'54'120,"0"0"0,0 7 0,-2 1-120,-4 4 0,-2 2-932,1 8 0,-1 2 932,0 3 0,-1 1 0,-2 3 0,0 0 0,-2 2 0,0 0 0,-1 1 0,-1 0 0,0-2 0,0-2 0,1-2 0,-2-1 0,0-7 0,-2-3 0,-1-8 0,-1-2-594,-1-10 0,-1-2-966,-11 27-5197,0-22 6833,-3-18 0,10-18 1,0-10-1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7:56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81 24535,'0'-12'4011,"0"1"-3886,70-3-125,-7 6-595,3-2 1,4 0 594,-11 6 0,-1 2 0,6-2 0,1 2 0,1 0 0,0 2 0,0-1 0,0 0 0,-4 1 0,-1 0 0,-2 0 0,-2 0 0,-4 0 0,-3 0 0,43 2 0,-15 2-2074,-11 3-7757,-14 4 9193,-7-1 0,-24-3 1,-4-2-1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7:57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163 519 23751,'-11'1'3787,"3"1"-2958,8-2-525,0 0-304,116 36 0,-30-30 0,4 6 0,5-6-1106,-31-17 0,-3-7 1106,-2-4 0,-1-3 0,-3-1 0,-1-2 184,-6 1 1,-1-2-185,33-28 0,-17 3 0,-18 4 0,-23 8 0,-11 1 427,-28 6-427,-14 1 0,-27 7 0,-20 2-57,-11 10-27,39 9 0,-1 2 39,0 1 0,0 2 22,-1 0 1,0 2 1164,-43 18-1142,3 15 168,33 16 0,3 10-708,13-11 1,2 3 539,-12 20 0,5 4 0,19-20 0,5-1-48,1-2 0,4 0 48,5-4 0,4 0 0,-2 43 0,18-1 0,17-27 0,7 0-271,-4-16 1,5-2 270,18 15 0,5-5 0,-6-23 0,2-6 0,6-3 0,3-6 0,8-5 0,2-5 0,6-3 0,2-6 0,6-9 0,1-5 0,-1-3 0,4-6-374,-11-7 0,4-6 1,-4 0-1353,6-2 1,-2-1 1725,-16 7 0,2-1 0,-12 5 0,8-5 0,-26 18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8:00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28671,'63'0'0,"0"0"0,-2 0 0,-2 0 0,25-3 0,2-2 0,-1-2 0,-4 1 0,-6 1 0,-5 3 0,-8 1 0,-3 1 0,-12 0 0,-8 0 0,-14 0 0,-12 0-606,-7 0-1927,-4 13-6778,-15 9 9311,-5 18 0,2-15 0,1-2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8:01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27567,'4'100'0,"0"-1"0,0-3 0,-1-8 0,-2-28 0,-2-4 268,-1 0 0,-1 0-268,-1-4 0,-1-1 0,-7 43-550,-1-10-967,4-12-1889,4-14 3429,2-17 1,3-20-1,0-11 1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8:02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0 27919,'-42'39'82,"0"0"0,3 2 1,9 1-39,20 41-21,5 6 22,8 2 11,13-3 22,9-3 90,19-8-77,10-9-949,12-19 858,8-20 0,10-15 0,2-37 0,-3-17 0,-44 8 0,-3-4 0,22-42 0,-16 1 0,-16 2-1,-14 5 1,-5 5 207,-5 7-207,1 10-79,0 13-761,2 9-415,4 9-1120,3 8-5489,4 3 7864,4 11 0,-9-4 0,-1 3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8:03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23 21768,'0'-13'3596,"0"3"-2811,0 10 1377,0 0-1802,-1 85-360,-2-15-427,0 3 0,1 4 427,-1-17 0,1-3 103,0 4 0,1 0-103,0 0 0,0 1 0,1-3 0,-1 0 0,0-2 0,-1 0-275,-1-6 1,0-2-1261,-4 39-1020,1-17-6835,1-18 9390,0-13 0,2-21 0,-1-8 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8:04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94 28087,'65'-9'190,"0"0"1,-2 1-1,-6 2-201,8 6-582,10 0-909,9-5-532,-35-1 0,2-2 2034,5 0 0,-2-1 0,10-7 0,-13 6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8:04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83 475 28671,'62'2'0,"1"0"0,-3-6 0,-6-7 0,14-28 0,-8-16 0,-10 1 0,-15 1 0,-14 4 0,-12 4 0,-6 1 0,-10 5 0,-13 4 0,-13 8 0,-16 11 0,-9 9 0,-7 12 0,-5 19 0,3 16 0,5 18 0,10 9 0,13 5 0,13 8 0,17-18 0,4 3 0,1-14 0,2 0-154,4 14 0,3-1 154,14 17 0,15-16 0,17-16 0,13-17 0,11-17 0,8-8 0,0-7-303,13-12-1557,-36 7-3286,3-9 5146,-42 11 0,-9 1 0,-6 2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8:06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128 282 23280,'-4'0'2600,"1"0"-1827,3 0-134,0 0-191,90 3-78,-26-2-320,5 1 0,2-1 18,17-11-68,-11-7 0,-11-12-90,-19-7-212,-12-1 111,-19-2 12,-7 0-23,-19 6-22,-16 5-3235,-21 15 3425,-21 6 23,-11 11-97,19 9 1,0 4 254,-31 13-19,35-4 1,3 3 241,-8 21-90,12 13 0,10 16-117,20-5 0,6 5-394,3-16 1,3 1 230,2 21 0,9-1 0,8-31 0,7-5 0,38 28 0,32-34-29,-33-27 0,4-9-604,5-14 1,6-10-2645,4-5 0,7-6 0,-4-1 3208,11-7 1,-5-2-1,6-4 1,-10 4 0,-15 10-1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8:14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28671,'0'56'0,"0"7"0,0 4 0,1-11 0,0 2 0,-1 31-413,1-29 1,0-2 412,-1 13 200,0-8-200,0-11-539,2-6-1702,2 2-4180,1 2 6421,-2 9 0,-2-26 0,-1-5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8:14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79 28671,'-10'-3'-1088,"2"-4"-2318,6-9 3406,-2-7 0,1 8 0,-1 1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8:16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1661 269 23448,'2'-2'3003,"-1"1"-1277,-1 1-1345,-43 8-268,4 14-113,-47 21 0,46-12 0,0 5 0,-7 9 0,-2 2-2126,-7 11 0,-1 3 2126,-6 8 0,-1 4 0,19-20 0,-1 2 0,1 0-182,1 1 1,1 1 0,0 0 181,2 1 0,1 1 0,2-1-475,-14 26 0,4-1 475,4-4 0,3-1-174,5-6 1,2-3 173,3-6 0,2-1 0,2-5 0,1 0 0,1-5 0,0 1 0,2 1 0,0 0 423,-1-1 0,1 1-423,0 0 0,1-1 0,1-2 0,1-1 0,-14 39 0,8-10 0,8-13 0,6-9 0,7-9 1055,3-9-1055,2 2 505,7-16-505,4 2 3247,14-15-3247,9-1 440,12-3-440,47-1 0,-11-4-269,-22-2 1,1-1 268,-8 1 0,-1-2 0,6 1 0,1 0 0,5 0 0,0 0 0,3 0 0,0 0 0,-2 0 0,1 0 0,1 2 0,-1 1-1607,-1-2 0,-1 0 1607,3 2 0,0-1-1075,0-1 0,0-1 1075,0 1 0,0-2 0,-4 1 0,3 0 0,21 1 0,0-2 0,-22 1 0,0-1 55,19 0 1,-1 0-56,-23 0 0,-3-1 0,3-1 0,0 0 0,-1 0 0,2 0 0,16-1 0,-2-1 0,24 1 1102,-43 2 1,-7 0-1103,-12 2 3297,-20 0-3297,-10-2 0,-7 2 0,0-3 288,0 3-288,0-2 0,0 1 0,0 1 0,0-5 0,0 3 0,-3-4 0,-2-1 0,-4-2 0,-2-4 0,-3-5 0,0-3 0,-2-6 0,2-3 0,2-2 0,0-2 0,1 0 0,-5-3 0,0-3 0,-4-6 0,1 2 0,-1-4 0,-12-30 0,7 20 0,-3-5 0,-3-10 0,-3-4-197,6 16 1,-1-2 0,0 1 196,-1 0 0,1 0 0,-1 0-315,0-2 1,-1 1 0,2 5 314,-2-2 0,3 4 0,0 4 0,1 2 0,4 4 0,1 2 0,-18-26 0,6 3 0,0 10 0,1 2 0,0 0 0,-2 2 0,1-2 0,-4 0 0,0 1 0,-2 1 0,-1 4 531,0 3-531,-1 1 0,0-2 0,-1-4 1001,-2-4-1001,-19-21 0,18 19 0,-8-8 0,23 30 0,6 6 0,3 2 0,4 4 0,1 0 0,3 5 0,0 1 0,-1-5 0,3 7 0,0-3 0,4 10 0,3 0 0,2 4 0,2 1 0,1 3 0,0 0 0,0 2-9831,7 54 9733,-3 8 1,4 5 0,-5-20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8:23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520 62 25263,'5'-35'1659,"-1"8"-1412,-18 27-46,-11 19 46,-25 20-141,17-4 1,-1 5-446,-3 9 0,0 4 423,-4 8 0,3 3-56,2 3 0,3 3-23,2-1 1,3 0-1,4-3 1,4-1-6,4-9 0,4-3 226,-2 34-226,9-27-22,10-23 22,17-19 0,21-15-3168,28-37 3173,-24 6 1,1-5-6,8-14 0,0-5-279,3-5 0,-1-2 284,-3 2 1,-3 1 39,-7 6 0,-3 3 45,17-23 195,-25 27-228,-19 24-57,-11 12 0,-21 43 0,-9 10 0,-18 42 0,-3-2 0,6-5 0,11-19 2967,12-20-2967,10-23 931,6-10-931,49-85 0,0 3-191,-3 6 0,1-4 191,-10 19 0,-3 4 0,16-28 0,-22 31 0,-16 25 0,-9 14 0,-6 20 0,-8 10 0,-7 19 735,-3 0-735,5-6 0,8-14 0,6-13 0,4-7 0,4-18 0,15-12 0,7-14 0,14-2 0,-19 20 0,-3 7 0,-18 24 0,-9 15 0,-8 18 0,-12 20 0,-5 3 0,1 1 0,15-30 0,5-11 0,26-55 0,4-20 0,8-33 0,-7-8 0,-8 7 0,-23 17 0,-18 21 0,-60 19 0,7 15 0,27 9 0,1 2 0,-19 2 0,14 7 0,15 1 0,12 13 0,18-5-1513,6 9-1928,10-1 3441,10 14 0,-8-17 0,8 3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8:23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22564,'1'-12'4201,"1"2"-3640,-2 10 424,0 0-671,2-5-268,0 21-46,3 10 0,-3 30 0,-1 14 0,-1 9 0,0 5 0,0-1-293,0-6-894,0-14-247,0-15-1334,0-15-7063,0-14 9123,0-11 1,0-5-1,0-3 1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8:24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49 24771,'-15'-9'2689,"2"2"-2308,13 7 449,0 0-830,46-15 0,-8 12 0,46-12 0,-14 15 0,12 2 0,10 3 0,-42-3 0,1 1 0,1 1 0,1 1 0,1 1 0,0-1 0,0 1 0,0-1 0,0 1 0,1 0 0,-3-2 0,0-2 0,46 2 0,-12-4 0,-17 0 0,-18 0 0,-17 0 0,-14 0-1121,-9 4-4617,-7 13 5738,-2 13 0,-2-9 0,0 1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8:29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22126,'0'-6'3653,"0"2"-3115,0 4 818,0 0-919,20 67-169,-14-20-195,5 5 0,-1 2 39,-8 12-90,1-2-9,-3-5-13,1-4-192,-1-4-603,0-5-438,0-4-1635,-5-3 2868,-8 0 0,5-19 0,-3-3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8:29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43 24871,'-5'0'2522,"1"0"-1839,4 0-88,0 0-595,60 7 0,-15-1 0,4 0 0,3-1 0,20 3 0,7-4 0,5-1 0,6-3 0,6 0 0,3-3 0,-1-5-707,-6-4 707,-8-4 0,-7 1 0,-7 2 0,-6 5 0,-6 3 0,-9 4 0,-5 1 0,-8 0 0,-8 0 707,-8 0-707,-9 0 0,-2 0 0,-7 0-1816,0 0-5378,-10 6 7194,-16 18 0,10-13 0,-8 12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8:30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469 92 25595,'-67'-4'347,"-1"0"0,5 5 0,8 4-156,7 14 22,4 15 131,5 8-143,6 9-4237,7 8 4170,10 12 1,7 5 697,8 9-731,18-1-1,12-6-44,25-10-22,14-22-34,12-20-2161,5-20 2172,5-32-1050,-4-16 1050,-44 11 0,-3-5 798,-4-2 1,-2-3-799,-2-1 0,-3-2 23,16-45-11,-13-2 97,-15 9-120,-9 8 0,-18 14 0,-13 10 0,-17 11 1562,-11 13-1562,-4 10 79,4 10-964,4 5-695,11 5-2488,10 9 4916,13 8 0,9-5 0,5-2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8:31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 27662,'-1'-4'1009,"-1"19"-6670,2 22 5661,0 28 524,2 14-524,2 14 0,0 6 0,2 0 0,-5-1 823,1-8-1786,-2-9-516,0-10-1468,0-14 2947,0-8 0,0-24 0,0-8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8:31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28671,'91'25'0,"1"-2"0,-16-5-857,7 0 857,0-2 0,-4-1 0,-3-2 0,-6-2 277,-3-4-277,-8-3 0,-3-2-1042,-5-2-1641,3 0 2683,2-7 0,-23 5 0,-5-5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8:32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27494,'-7'88'1086,"2"3"-6656,5-4 5570,0 9 0,0-45 0,0 0 660,0 3 1,0 0-661,0 1 0,0-1 0,0 1 0,0 0 0,0-3 0,0-1 0,-3 38-90,0-15-941,-4-19-405,4-12-8395,-3-5 8414,2 3 1,0-19 0,0 0-1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8:32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0 27617,'-1'69'661,"-2"9"-661,-3 8-1366,-1 11 1288,-3-1-583,3-3-561,-4-9-1501,5-14-7108,-3-12 8772,-2-13 1,5-21-1,-1-8 1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8:32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27695,'51'-8'71,"1"0"0,-1 0 0,-2 3-82,21 5-303,6 0-806,6 0-1357,5 0-7354,5 0 9145,6-7 1,-44 5 0,-8-5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8:32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7 26351,'0'-4'2320,"0"1"-2320,0 3 0,0 100 0,0-40 0,1 13 0,-2 3-5661,-3 12 5661,-1 1 0,-3-3 181,3-11-2389,3-11-6430,2-12 8853,8-7 1,-6-22 0,6-6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8:33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23728,'9'-12'3003,"-2"2"-2622,-7 10 90,0 0-471,86-5 0,-46 4-135,15-1 1,-1 0-919,-14 3-1368,-5 5-7410,-9 4 9006,-12 11 0,-7-11 0,-7 3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8:33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52 25476,'-12'-3'2667,"2"0"-2264,10 3-278,0 0-125,101 7 0,-30-5-399,8 2 1,6-1-470,-25-6 0,-1-2-2014,5-2 1,1 0 2881,5-2 0,-4-1 0,11-3 0,-16 6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8:34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433 0 27158,'-66'12'418,"-1"-1"0,7 2 0,8 7-351,0 35-44,14 19-12,7 13 0,17 10-11,4 1 22,8-9-22,19-13 23,10-16-1,24-24 12,11-15-34,8-23 11,1-24 0,-6-19 13,-13-23-24,-19-10 0,-17-4 0,-10 0-502,-24 7 502,-13 4 0,-25 14 0,-13 14 0,-5 21-23,1 12-1433,7 33-2343,12 14 3799,15 26 0,18-24 0,12-7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8:34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28671,'2'87'0,"-1"-1"0,1-2 0,-2-4 0,-4-19 0,-1-2 0,0-4 0,0-2 0,-7 37 0,4-19-2544,6-21-7287,1-9 9406,1-5 0,0-18 0,0-2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8:35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28671,'80'33'0,"0"0"0,2 7 0,-6 6 0,-10 14 0,-4 7-1895,2 4 1,-1 3 1894,-4 3 0,-2 3 0,-2-1 0,-3 1-27,-5-3 0,-3-1 27,-4-6 0,-4-1 0,-5-8 0,-3-2 0,-2-11 0,-2-2 0,13 25 0,-6-24 148,-10-17-3655,-11-11 3507,-12-5 0,0-7 0,-5-1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8:35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1570 27191,'39'-79'493,"-1"1"0,11-7 1,6 0-494,-10 27 0,3 0 0,3-1-869,4-6 0,1 0 1,2 0 868,1-2 0,0 0 0,1 1 0,-2 3 0,-1 1 0,1 1 0,-5 6 0,0 1 0,0 3 0,19-14 0,0 5 0,-7 10 0,0 7 58,-5 10 1,1 6-59,-2 8 0,0 4-415,-4 5 0,-2 5-3944,41 19 4482,-25 28 1,-33-15 0,-19 10-1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8:36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28671,'55'62'0,"1"1"0,-3 0 0,-6 4 0,-15 4 0,-6 2-825,3-1 1,-2-1 824,-1-2 0,-2-1 0,-2-5 0,-2-2 66,-2-7 0,-2-2-66,10 37 0,-2-23 357,2-21-357,5-20-3008,9-15 3008,11-30-1369,11-20 1369,-24 6 0,-1-5-75,5-7 1,0-3 74,5-2 0,0-2 0,1-2 0,0 0 0,2 0 0,0 2 0,-1 0 0,0 2 0,-2 1 0,0 3 0,-3 3 0,0 2-33,-4 4 0,-1 1-1015,7-1 0,-3 2-1922,9-6 3525,-5 6 1,-38 30 0,-9 6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8:36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28652,'8'71'0,"0"-1"0,1 0 0,4 29 0,1-7 0,0-29 0,1-5 4,1-2 1,3-1-5,-1-3 0,3-2 0,24 33 3,6-17-3,7-25 2,4-19-2,8-25 0,3-28 0,5-21 0,-39 16 0,0-2 0,0 0 0,-2 0-104,-2 0 0,-1 1 104,27-29 0,-9 5 0,-7 7 0,-1 9-2074,-5 9-5657,2 15 7731,5 10 0,-20 8 0,-1 3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8:37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263 544 27288,'90'-12'0,"1"1"0,-3-2 0,-6 0 0,-23 2 0,-2-1 0,-2-1 0,0-2 333,-5 0 0,-2 0-333,39-19 0,-12-1 0,-16-3 0,-14-5 233,-17 1-233,-14-5 119,-9 1-119,-21 5 365,-13 5-365,-27 8 0,-15 13 0,-17 6 0,39 12 0,-3 4-665,-8 7 1,-2 6 664,-7 8 0,0 5 0,-7 13 0,1 5 0,0 5 0,2 3 0,6 2 0,4 3 0,10-3 0,7 3 0,10-4 0,8 2 0,10-2 0,6 1-145,5 0 0,8-2 145,12 0 0,9-4 0,7-4 0,8-7 0,15-6 0,9-9-403,9-9 0,6-7 403,7-4 0,3-8-648,7-8 1,2-5 647,3 0 0,2-2 0,-33 1 0,0 0 0,0-1 0,0 2 0,0 1 0,-2 0-1301,27-1 1,-4 1 1300,-4 4 0,-8 2 0,8 0 0,-26 5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2:19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23 913 23236,'-13'9'2846,"4"-2"-7767,9-7 5593,92 0-1111,-8 2 685,9-2 1,9 0-444,-6 1 0,3-2 197,-17-4 0,6-1 0,2-2-216,-12 1 1,3 0 0,2 0 0,1-3 215,-7 1 0,1-2 0,2 0 0,1-1 0,2 0 0,8-1 0,2 0 0,1-1 0,1 0 0,1 0 0,-11 2 0,0 0 0,2-1 0,0 0 0,0 0 0,1 0 0,3-1 0,1-1 0,0 0 0,1 0 0,0 0 0,-1 0 0,0 1 0,0-1 0,0 0 0,0 0 0,0 0 0,-1 0 0,-3 0 0,0 0 0,0-1 0,0 1 0,-1 1 0,-1-1 0,11-1 0,0-1 0,-1 1 0,-1 1 0,-1 0 114,-7 1 1,-1 0 0,-1 1 0,-1 1 0,-2 0-115,12-1 0,-2 0 0,-2 1 0,-2 0 0,-7 1 0,-3 1 0,0-1 0,-3 2 0,14-3 0,-3 2 0,-3-1 0,-10 0 0,-1 0 0,-4-1 0,19-2 0,-5 0 483,-15 2 0,-6 0-483,26-7 1627,-36 4-3363,-29 4 607,-29 3 1129,-31 3 0,16 4 0,-13 1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9:52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31 178 22529,'-12'0'3217,"3"0"-2601,9 0 863,0 0-1177,-7 0 226,5 0-528,20-4 0,10-3 0,28-5 0,1-1 0,8-2 0,8 0 0,8-3 0,2 0-265,3 0 265,-1 2 0,-1 0 0,1 6 0,-3 2 0,-5 3 0,-4 4 0,-6-1 0,-2 2 0,-4 0 0,-3 0 0,-4 0 0,-4 3 0,-4 1 0,-1 1 0,-1-1 0,-2 1 0,0-3 0,-5 1 0,-2-3 265,-6 0-265,6 0 0,-11 0 0,6 0 0,-13 0 0,0 0 0,-3 0 0,-2 0 0,-1 0 0,-3 0 0,-3 0 0,-2 0 0,-3 0 0,-16 0-494,-7 0-2812,-16 7-6525,-6 11 7703,2 13 0,18-10 1,7-1-1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9:53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26899,'24'36'1435,"-4"4"-1122,-12 1-289,0 7-24,-2 2 0,-1 4 0,-1 2 0,-2 4 0,-1 3 0,-1 4 0,0 1 0,0-6 0,0-6 0,0-6 0,0-7 0,0-2 0,0-3 0,0-3 0,0-2 0,-3-7 0,1-5 0,-5-7 0,3-6 0,-4-3 0,3-2-1211,-4-3-784,-1 3-2262,-1-1 4257,0 1 0,4-1 0,3-1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9:54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20893,'0'-9'4628,"0"2"-3821,0 7 291,0 0-582,7-3-113,-4 2-90,6 1-300,-6 10-13,0 5 0,0 12 0,0 4 0,1 8 0,-3 6 0,2 4 0,-3 4 0,3 1 0,0-2 0,1-5 0,0-2 0,1-5 0,-3 1 0,2-3 0,-2 1 0,1 2 0,-2-2 0,2 1 0,0-3 0,1-1 0,3-1 0,-2-2 0,3 2 0,-2-4 0,-1 1 0,-1-2 0,-1-3 0,1 2 0,-1-3 0,-2-1 0,2-3 0,-2-1 0,0 0 0,-1 4 0,0-1 0,0-3-1032,-3-4-1052,-6-5-2902,-5-4 4986,-5-3 0,7-4 0,4-1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9:54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23 24064,'-2'-12'3094,"1"2"-2310,1 10-55,0 0-729,90 24 0,-37-13 0,11 3 0,2 0 0,6-6 0,3-3 0,1 0 0,-1-2 0,-1-1 0,-1-1 0,-4-1 0,-6 0 0,-9 0 0,-12 0-1032,-10 0-1299,-7 0-7500,-6 0 9818,-4 0 0,-6 0 0,-4 0 1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9:55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75 24053,'-7'-2'3048,"1"1"-2510,6 1 392,0 0-828,78 10-102,-34-7 0,9 2 0,2 1 0,3-6 0,1 2 0,0-2 0,0 0 0,-4 0 0,-5 0 0,-9 0 0,-10 0-24,-11 0-1465,-7-6-1022,-5-7-7320,-2-8 8865,-3-7 1,-1 12 0,-2 3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49:55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13 23784,'-1'-7'3149,"-1"1"-2667,2 6 493,0 0-694,6 32-281,1 2 0,4 35 0,-1 4 0,-2 11-275,-1 13 275,-4-43 0,-1 1 0,1 2 0,-1 1 0,2 3 0,0 1 0,0 1 0,0 0 0,0 0 0,0-1 0,0 0 0,-1-1 0,0-3 0,-1-1 0,1-1 0,0-2 0,-2-3 0,0-1 0,2 42 0,-3-10 0,0-12 0,0-10 0,0-9 0,0-7 0,0-5 0,0-7 0,0-7 0,0-8 275,0-7-1329,0-5-907,0-8-4482,4-14 6443,1-7 0,0 4 0,0 4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0:07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26418,'7'-11'2106,"-1"2"-1959,-6 9-147,0 0 0,47 61 0,-25-9 0,8 4 0,0 4 0,-17-11 0,-3 0 0,1 3 0,0 1 0,0-1 0,2-1 0,15 40 0,5-15 0,7-20 0,3-15 0,6-19 0,4-11 0,6-19 0,6-24 0,7-24-1696,-34 17 0,-1-3 1696,0-5 0,-1-1 0,0 0 0,-2-1-536,-3-1 0,-1 1-221,-3 4 1,-1 1-2097,15-34 2853,-12 20 0,-15 27 0,-7 17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0:08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27617,'16'72'138,"0"1"0,-2-5 0,1-3 30,9 22-548,0-4 481,2-8 0,3-11 120,4-16-209,7-16-12,8-16 0,10-22-3185,8-30 3185,6-24 0,-34 19 0,-2-4-88,1 2 0,-1-1 88,-2 2 0,-2 2 0,25-25 0,-13 15-337,-10 16-1432,-8 13-4069,5 9 5838,14 6 0,-18 4 0,4 2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0:08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240 271 27035,'-55'46'336,"0"0"0,4-3 0,11 1-112,18 22-66,11 4-158,6 5 0,19-2 0,13-8 0,19-10 0,15-13 0,5-15 0,5-12 0,-2-10 0,-3-16 0,-5-19 0,-7-22 0,-9-25 0,-10-7 0,-12-8 0,-12 3 0,-7 3 0,-11 4 0,-9 4 0,-11 5 0,-13 5 122,-4 14-1737,-7 14-2791,0 20 4406,-1 13 0,23 8 0,7 0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0:01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274 1 22193,'-17'0'3126,"3"0"-2632,14 0-91,-79 78 0,48-40-252,-15 14 1,2 3 84,26-5-1,4 14 11,7 6-55,3 13-1,4 1-78,3 4-34,12-4-465,10-5 510,19-3-33,9-5-12,9-8-32,5-10-46,5-14 0,2-18 0,4-9 0,0-13 167,3-20-167,-26-8 0,-1-8 0,-11 4 0,-3-4-74,14-14 1,-5-3 73,-16 10 0,-5 0 0,2 0 0,-3-1 0,-3-1 0,-2 1 0,18-41-15,-10 10 15,0-16 0,-13 33 253,1-10-253,-12 35 0,-3 6 0,-1 9-111,-2 8-1268,0 6-1361,0 4 2740,4 1 0,-3 0 0,3 0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0:01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23 22978,'-7'-12'3585,"1"2"-3081,6 10 371,0 0-416,-4 35-189,3 10-270,-3 45 0,4 6-334,0-42 1,0 2 333,0 2 0,0 1 0,0 2 0,0 1 0,0-2 0,0 0 0,0-1 0,0-1 0,0-6 0,0 0 0,0 37-316,-3-15-1051,-4-15-381,-5-11-1501,-2-11 3249,2-13 0,5-11 0,3-7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0:02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24053,'0'-9'4269,"0"2"-3920,93 1-349,-20 5-419,4-2 1,6 0 418,-21 2 0,-2 2 0,2 2 0,-1 1 0,1 0 0,-2 0 0,-5 3 0,-1 2 0,44 3 0,-13-3 0,-10-4 0,-9-4 271,-12-1-271,-10 0-971,-11-5-3567,-4-8 4538,2-7 0,-15 5 0,1 4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0:03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192 389 23594,'-14'3'3294,"3"0"-2789,11-3 380,0 0-492,18 13-393,9-10 0,22 10 0,8-13 0,6-4 0,3-9 0,0-8 0,-3-9 0,-6-2 0,-9 0 0,-11-1 0,-12-2 0,-12-1 0,-8-4 0,-5 2 0,-14 3-13,-7 7-143,-18 6 55,-8 8-45,-6 6 57,-4 5 55,-7 5 12,-2 17 22,-1 10 22,3 21 112,24-7 1,2 3 78,-17 26-360,23-22 1,3 1 146,-4 27 0,11 5 0,8 4 0,9-1 0,5-3 0,14-10 0,9-11 0,38 3-80,-8-23 80,23 2 0,-19-27 0,2-8 0,-1-6 0,-2-9-12,0-12-4904,-14-7 1,1-4 4658,33-14 0,-12-5 1,-26 33-1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0:04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514 67 27359,'-66'-3'437,"0"-1"0,5 5 1,6 4-438,-1 16 0,3 23 0,6 16 0,4 18 0,11 16 0,20-42 0,3 3-411,2 3 0,3 0 411,2 2 0,3-1 0,8-3 0,4-3 0,2-4 0,6-4 0,47 28 0,17-26 0,-36-31 0,3-6 0,2-6 0,1-7 0,1-9 0,-2-8 0,-2-4 0,-4-7 0,-6-9 0,-4-6 0,-6-3 0,-6-3 0,-5-3 0,-6-3 0,-5 0 0,-3-1 0,-2-1 0,-3 2 0,-8 3 0,-3 2 0,-3 2 0,-4 3 0,-35-34 0,-15 15 0,-12 21 0,-4 23-1322,-3 15-2724,3 38 4046,4 24 0,35-15 0,10 2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0:08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17 23762,'0'-9'3508,"0"2"-3038,0 7 135,0 0-527,0 103-78,-1-41-221,0 11 0,-1 2-731,-3 6-900,0 2-3694,-2-4 5546,-1 2 0,3-38 0,-1-8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0:09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26855,'49'61'179,"0"0"0,-2-6 1,0-7-113,19-4-45,7-12-22,8-9 0,-1-12 0,2-6-33,-8-7 33,-8-7-11,-8-6-34,-6-9 11,-5-6 23,-2-2 11,-7 1 34,-7 3 201,-12 4 403,-9 5-222,-7-3-416,-17-4 0,-18-2 0,-28 2 0,-24 3-527,33 17 1,-1 2 526,-3 0 0,-1 1 0,-2 2 0,0 2-29,3 1 1,1 3 28,-42 7-942,43 2 0,4 2-6419,-13 7 7361,2 10 0,44-22 0,8-1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1:03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26104,'0'-10'2476,"0"1"-2385,0 9-91,0 0 0,11 75 0,-3-22 0,2 5 0,0 3 0,3 23 0,2 2 0,-2 6 0,-4-1 0,-1-3 0,-7-8 0,1-15 0,-2-11-1660,0-9-6329,0 3 7989,-3 9 0,2-24 0,-2 0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1:03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 28671,'-9'0'-1604,"4"1"-3707,19 3 5311,2 1 0,-6-2 0,-1 0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1:04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2299 24 23527,'0'-9'2868,"0"2"-2408,0 7 559,0 0-492,-94-8-257,22 21-1921,-8-6 1,-6 5 1650,19 12 0,2 6 0,-12 7 0,-2 6 0,21-9 0,-2 3 0,0 3 0,-7 8 0,-1 2 0,-1 4 0,-5 8 0,-2 3 0,0 2 0,16-12 0,0 1 0,0 2 0,0 0 0,0 1 0,1 2 0,0-1 0,2 1 0,3-4 0,2 1 0,0-1 0,3-1 0,-7 11 0,2-1 0,4-2 0,-9 17 0,9-2 7,14-13 0,7-1-7,9-7 0,5 0 0,6-3 0,4 0 0,1-2 0,3 0-101,4-2 1,3 0 100,20 41 0,22-6 0,-16-48 0,4-2 0,5-2 0,4-3 0,4-3 0,3-3 0,5-2 0,2-4-1118,8-2 0,3-4 1118,5-2 0,3-2 0,8-2 0,3-3 370,6-1 0,3-1-370,-31-1 0,1 0 0,4 0 0,1 1 0,5 0 0,0 0 0,-3-1 0,4 1 0,-4 0 0,3 1 0,20 0 0,4 1 0,-6 0 0,-23-2 0,-4-1 0,4 1 0,4-1 0,6 0 0,0 0 0,-3-1-188,4-2 0,-3-1 0,3 0 188,-6 2 0,4-1 0,-1 0 0,-8 0 0,23-3 0,-8 0-29,-9 1 0,-3 0 29,-9 2 0,-3 0 0,-8-1 0,-2 1 2296,43-6-2296,-1-5 0,-37 2 1042,-8-3-1042,-40 3 1849,-6 0-1849,-4-4 419,4-1-419,-5-5 0,6-2 0,-4-6 0,1-3 0,-2-5 0,-3-10 0,-16-6 0,-13-16 0,-24-14 0,21 33 0,-3-2-335,-6-5 0,-2-1 335,-4-6 0,-3-2 0,-4-3 0,-3-1 0,-3-2 0,-1 0-619,-1-2 1,-1 0 618,-1 1 0,0-1 0,0 2 0,0 0 0,0 0 0,-2 0 0,-1 2 0,-1 1 0,-1 1 0,0 2 0,0 2 0,0 3 0,4 5 0,1 1 0,7 6 0,1 0 0,-7-5 0,3 1 0,20 17 0,2 1-1380,-4-5 0,2 4 1380,-6 4 390,26 15-390,1 9 885,21 8-1894,0 20-2487,7 24 3496,-1 52 0,2-41 0,-4 11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1:22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78 27202,'-50'-25'1367,"10"3"-1265,42 16-102,18-2 0,16-1 0,26 4 0,19 3 0,15 2-308,-40-1 0,0 2 308,3-1 0,0 2 0,0 3 0,0 0 0,-4 0 0,-2 1 0,40 7-55,-15-6 55,-16-3 0,-12-3 0,-13-1 0,-11 0 0,-10 0 0,-9 0 0,-2 0 613,-5 0-7158,1 0 6559,-8 1 1,6 0-1,-6 0 1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1:22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7 26015,'-3'-4'2386,"0"1"-2116,3 3-270,-5 86 0,-1-17-442,2 3 1,-1 3 441,0-18 0,1-4 0,0 2 0,0-1 0,0 0 0,0-2 0,-1 42 0,2-16-437,3-18-1071,0-22-2055,11-18 3599,7-17 1,-3-5-1,0-3 1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1:23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1 28255,'-8'69'83,"1"0"0,-1 1 0,0 1 0,1 0 1,0 0-983,-2 26 0,0 1 899,3-26 0,0 1 0,0 0-248,-1 3 1,0 1-1,-1 0 248,1 0 0,0-1 0,-1 0-202,1-2 1,-1-1 0,0-1 201,-3 27 0,0-3 0,2-10 0,2-4-820,1-12 0,1-4-889,3-12 0,0-5 1874,0 28 1,2-39 0,0-15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1:24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0 134 28233,'68'-35'82,"-1"1"0,-3 2 0,-6 8-5742,1 19 5637,-1 2 626,-11 3-2250,-8 4-2446,-13 10 4093,-12 14 0,-7-10 0,-7 2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1:24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65 28671,'51'-23'0,"8"4"0,28 19-909,11-3 909,-42 2 0,2-1-1281,3-1 0,2-1-2613,2 1 0,0 1 3894,3 0 0,-4 1 0,10-1 0,-16 2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1:24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28031,'-15'74'134,"0"0"1,2-4-1,3-1-16,8-14 1,4-2-602,3-2 0,2-1 483,16 41 0,18-18 0,13-23 0,8-24 287,11-15-287,7-28 0,3-16-132,-41 5 1,0-4 131,-3-4 0,-2-2 0,-1-1 0,-3-1 0,23-34 0,-16 8-23,-12 14-2028,-14 10-4268,-8 15 6319,-5 12 0,-1 8 0,0 7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1:25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0 27852,'-16'76'220,"-1"0"0,3-3 1,3-3-182,9-19 0,3-2 41,-1 44-80,5-14 0,15-19 0,12-19 0,19-22 0,11-10 0,10-28 0,5-12 0,-1-21-749,-4-9 749,-8-1 244,-10 0-244,-10 7-1749,-9 6-8082,-3 8 8927,12 1 0,-22 19 1,6 2-1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1:25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193 17 26160,'7'-9'2511,"-2"1"-2511,0 96 0,-4-16-1209,-3 4 0,-2 5 1209,-3-19 0,-2-1 0,-5 4 0,-2 1 159,-1 2 0,-2 0-1571,-1 1 0,0 1 1412,-1 5 0,1-6 0,-4 11 0,6-14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1:26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725 3975 26530,'8'-83'114,"1"0"0,-1 1 0,2-8 1,1 0-1,2-1-111,1-2 1,2-1 0,-2-2-1152,-3 18 0,-1-2 0,-2-1 1,0 0 1152,0-5 1,-1-2 0,-3 0 0,-3 0-6,-5 0 0,-5-1 0,-2 0 0,-1 0-9,-3 1 0,-1 0 1,-3 0-1,-4 2-11,-6-1 1,-5 1-1,-2 2 1,-1 0 7,0 2 1,-3 2 0,0 1 0,0 1-360,0 4 1,0 1 0,0 1 0,1 1 370,-9-15 0,2 1 0,3 2 22,7 13 0,4 2 1,3 2 435,-3-13 0,7 6-402,10 17 0,5 5 123,3-17-101,23 31 45,27 18 303,48 14-309,-23 4 1,8 2-211,-12 0 1,5 2 0,2 1 140,12 2 1,3 1 0,4 1-49,-12 0 0,2 0 0,2 0 0,2 2-27,10 0 0,2 2 0,2 0 0,2-1 27,-9-2 0,2 0 0,1-1 0,2 0 0,2-1-219,-8-1 1,2 0 0,1 0 0,1-1 0,2-1 0,1 0 218,-6 0 0,2-1 0,0 0 0,2 0 0,1-1 0,0-1 0,1 1-127,-5-1 0,0-1 0,2 0 1,0 0-1,0-1 0,1 0 1,1 0-1,-1 0 127,-6-1 0,0 1 0,0-1 0,1-1 0,0 1 0,0 0 0,0-1 0,0 1 0,0-1 0,0 1 0,0 0 0,1 0 0,0 0 0,0-1 0,-1 1 0,0 0 0,0 0 0,-1-1 0,7 1 0,0-1 0,0 0 0,0 0 0,-2 1 0,0-1 0,-1 2 0,-1-1 0,3 1 0,-1 0 0,-1 0 0,-1 0 0,0 2 0,0 1 0,0 2 0,2 2 0,2 3 0,0 0 0,-1 2 0,-2 0 0,-4 1 0,-5-1 0,4 0 0,-5 1 0,-4-1 0,0 3 0,1 2 96,5 3 1,2 3 0,-1 2 0,-4 0-1,-8 0-96,4 4 0,-8 0 0,-1 0 0,-2-1 0,-2 1 0,-1-1 0,26 12 0,-1 0 306,-23-8 1,0 1 0,-3-2-307,14 8 0,-4-2 0,-7-3 0,-7-2 0,9 5 1710,-48-28-1710,-10-3 2557,-5-5-2557,-2 0 1618,-1 0-1618,0 0 904,-1 0-904,1 0 0,-1 0 0,0 21 0,-1 34 0,-4 1 0,-4 11-781,-6 26 1,-3 10 780,0-18 0,-2 6 0,-2 1 0,3-13 0,-2 2 0,-1 2 0,0-1 0,0 4 0,-2 0 0,1 1 0,-1 0-575,0 0 1,0 1-1,1 0 1,0-2 574,1-3 0,0-1 0,1-1 0,0-1 0,-3 19 0,0-2 0,1-2 0,3-11 0,1-1 0,1-4-300,-5 20 0,2-6 300,3-18 0,-1-8-4,-16 26-2910,-12-45 2914,-22-27 0,30-19 0,-6-2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1:26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27535,'78'16'0,"-1"0"0,1 0 0,0 0 0,11 0 0,3-2 0,2-1 0,3-3 0,-8-3 0,3-3 0,1-1 0,3-1 0,0 0-798,-8 1 0,1 0 1,1-1-1,1 0 1,1 0-1,0-1 798,5 1 0,0-1 0,2-1 0,0 1 0,1 0 0,0-1-136,-10 1 0,1 0 0,0 0 1,1 0-1,0 0 0,1 0 0,0 0 136,4 1 0,0-1 0,1 1 0,0-1 0,1 1 0,0-1 0,0 1-50,-9-1 1,0 0 0,0 1 0,1-1 0,-1 0 0,1 0 0,0 1 0,-1-1 49,1 1 0,0-1 0,1 1 0,-1 0 0,0 0 0,-1 0 0,1 0 0,-1 1-133,10 0 1,0 0 0,-1 0 0,0 1-1,-1 0 1,0 0 0,-1 0 132,-6 1 0,-1-1 0,-1 1 0,0 0 0,-1 1 0,0 0 0,-2 0 0,6 2 0,0 1 0,-2 0 0,-1 0 0,-1 1 0,-1 0 0,9 3 0,-2-1 0,-1 1 0,-2 1 0,-1 1 16,-7 0 1,-1 1 0,-2 1 0,-1 0-1,-1 0-16,11 4 0,-2 1 0,-3 0 0,-1 1 37,-9 0 1,-1 0 0,-3 2 0,-2 0-192,9 6 1,-4 1 0,-4 2-920,12 12 0,-8 2 1073,-21-4 0,-7-3 0,0 7 0,-26-16 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1:14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14 22361,'4'-7'2947,"-1"1"-2431,-3 6 727,0 0-794,24 116-57,-15-38-263,6 11 0,-1 3-51,-11-37 0,-1-2-67,-1 0 1,1 0-1,-1 41-11,-1-10-381,0-10-291,0-9-471,0-8-1300,-7-6-6341,-7-7 8784,-13-2 0,11-20 0,-1-5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1:14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1 243 28671,'88'-11'0,"1"0"0,-3 0 0,-3 2 0,-18 4 0,-3 1 0,0-1 0,0 1 0,-3 1 0,-1 0 0,-3 0 0,-1 1 0,-3 0 0,0-1 0,41-1 0,-7-4 0,-11-2 0,-9-2 0,-12-1 0,-5 0 0,-11-1 0,-3 1 0,-7 1 0,-4 3 0,-4 4 0,-1 0 0,-2 2 0,-1 0 0,-2 1 0,-5 0-752,-2 0-772,-3-2-1400,-2-5 2924,1-1 0,-2 2 0,0 3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1:15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265 0 28401,'0'78'90,"0"-1"0,0 2 0,0 0-90,0-9 0,0 1 0,0 8 0,0 3-1715,0 8 0,0 2 1715,-3 4 0,-1 3 0,2-30 0,-1 1 0,1 1-141,-3 3 1,0 0 0,1 1 140,0 0 0,0 1 0,1 0 0,-1 3 0,0 1 0,0-1 0,-1-1 0,1 0 0,-1-1 0,0 0 0,-1-2 0,0 1 0,-2-4 0,1 0 0,-2-1 0,-3 26 0,-1-1 0,0-9 0,0-3 141,0-9 0,1-3-141,1-8 0,0-4 0,1-8 0,1-3 0,-4 30 0,3-24 0,5-19 0,2-17 0,0-12-162,3-4-3838,-3-3 4330,2-7 1,-1 5 0,0-5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1:18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33 22978,'-6'-7'4011,"2"1"-3462,4 6 224,0 0-413,18-9-360,7 7 0,23-6 0,4 11 0,3 3 0,-1 3 0,-2 2-293,-4-1-1286,-3-1-1380,-7 5 2959,-10 9 0,-13-11 0,-8 4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1:18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28671,'82'-7'0,"-1"1"0,-8 8 0,5-1-113,1-6-2621,5-4 2734,0-1 0,-36 2 0,-10 5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1:19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27386,'-1'90'153,"0"1"0,0-7 0,1-6-74,0 18 10,0-7-65,4-10-24,3-9 0,4-18 312,2-12-312,-1-16 0,1-11 0,1-7 106,7-9-106,12-21 0,15-16 0,12-30 0,-27 30 0,1-1 0,0-2 0,-1-1 26,-3 3 1,-2 0-27,22-35 0,-10 12 0,-7 11 163,-5 11-163,-4 11 0,-4 9-920,-2 7-1164,-4 9-2622,-5 3 4706,-3 5 0,-3-2 0,-2 1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1:19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27908,'1'70'89,"0"0"1,1-3 0,2-6-90,5 9 22,6-1-11,-1-8 12,0-6 10,-1-10 23,1-12-11,2-11 67,-2-11 80,1-6-192,1-4 0,5-9 0,6-15 0,6-16 0,1-12 0,2-6 0,-3 7 0,-2 3 0,-5 9 0,-1 11 0,-5 12-2029,0 8-7249,-1 7 9278,0 13 0,-9-10 0,-2 10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1:20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168 399 24894,'-2'-15'2633,"1"4"-2241,1 11-168,72-28-67,-33 17-84,9-5 0,0 1 27,-9 7-44,-6 0-44,-10 0 21,-6-6-33,-6-7 24,-2-7-24,-6-11-13,0-2 13,-3 2 0,-10 2 13,-4 11-13,-14 7 0,-8 9 0,-6 6 0,-9 11 0,-4 16 0,-4 17 0,4 20 0,2 7 0,12 3 0,9 0-598,12-1 598,10 3 0,6 1 0,6 5 0,8-24 0,5 0 0,8 21 0,20 11 0,-6-50 0,26-15-23,-14-12-1620,19-6-6010,-27-3 7653,-6 0 0,-17 0 0,-5 0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1:28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1238 4309 22978,'-35'-91'201,"0"0"1,13 26 0,1-1 0,4 0-410,6 0 1,5 0 0,-1-2 248,-2-10 0,-1-3 0,-1-2-15,-1-7 0,-1-2 0,-1-1-15,2 18 0,-1-2 1,-1 0-1,0-1-3,-1-3 1,0-1-1,-1-1 1,1 0-7,-1-2 1,0-1 0,0-1 0,1 0-314,0-1 0,1-1 0,0 1 0,2 0 311,2 2 0,0 0 0,1 1 0,2 0 2,1 6 1,0 0 0,2 2 0,1 1 41,1-15 0,1 2 0,4 3-44,1 12 0,2 3 0,2 3-6,2-17 1,4 6 47,3 16 0,1 6-42,13-30 557,-5 32-557,-4 20-22,-5 19 11,1 9 2077,8 5-2032,20 2 201,31 0-157,-20 0 1,5 0 411,18 0 1,7 0-476,-19 0 0,3 0 1,2 0-129,9 0 0,2 0 0,2 0 113,4 0 0,2 0 0,1 0-459,4 0 1,1 0 0,1 0 458,-25 0 0,0 1 0,3-1 0,5-1 0,-5 0 0,6-1 0,3-1 0,1 1 0,-1-1 0,-4 0-419,3-1 0,-3 1 0,-1-1 0,2 0 0,4-1 419,4 1 0,6-2 0,2 1 0,1-1 0,-3 0 0,-4-1 0,-1 0 0,-4 0 0,-1 0 0,-1 0 0,1 0-115,3 0 1,0-1 0,0 1 0,1 0 0,-1 0 114,1 0 0,0 0 0,1 0 0,-1-1 0,0 1 0,-1 1 0,1-1 0,-1 0 0,1 1 0,-1 0 0,-2 0 0,1 0 0,-1 0 0,-1 1 0,0 0-212,14 0 1,-1 1 0,-1 0 0,-2 1 211,-8-1 0,-1 2 0,-3-1 0,-2 3 0,13 0 0,-3 2 0,-4 3 142,-14 1 0,-3 2 0,-3 1-142,18 7 0,-5 4 0,-10 4 0,-3 1 0,-6-3 0,-1 0 0,2-1 0,-1-2 0,0-2 0,-1-2 0,0-2 0,-2-1 0,-5-2 0,-3-1 1591,30 2-1591,-23-3 1220,-25-4-1220,-13-3 2997,-10-1-2997,-5 0 1163,-3 0-1163,0 0 30,-3 0-30,1-1 0,-10 0 0,-8 0 0,-16 9 0,-7 23 0,-10 24 0,25-10 0,0 6-440,-2 11 1,2 5 439,-3 16 0,1 4-539,9-19 0,1 3 0,0 1 539,1 7 0,0 1 0,1 3-708,2 5 0,1 3 0,2 0 708,0 3 0,2 0 0,1 1 0,2 1 0,1 1 0,1-1-621,0 0 0,1-1 1,1-1 620,0-2 0,0 0 0,1-2 0,0-3 0,0-1 0,0-1 33,2-4 0,1-1 0,1-1-33,-2-4 0,1 0 0,1-1 58,1-2 1,1 1-1,-1-1-58,-1-2 0,-1-1 0,0 0 0,1-2 0,-1 1 0,-1-2 0,-1 27 0,0-3 456,0-8 0,1-4-456,-2-10 0,0-4 1060,1-11 1,-1-3-1061,0 24 463,0-22-463,0-19 1179,-7-18-1179,-7-6 1078,-17-9-1078,-14-12 0,-17-4 0,-17-14 0,30 12 0,-4 0 0,-11-3 0,-5 0-481,-12-2 0,-12-1 481,10 5 0,-12 0 0,-3-1 0,3 2-731,11 3 0,1 1 1,-1 1-1,-5 0 731,10 1 0,-5-1 0,-3 0 0,-1 1 0,1 0 0,4 2-391,-4 2 0,3 0 0,0 2 1,1 0-1,-2 0 391,-3 0 0,-1 0 0,-1 1 0,0 0 0,0 1-262,0 1 1,-1 0-1,0 1 1,-1 0 0,1 1 261,-3 0 0,-1 0 0,1 0 0,-2 2 0,1 1-119,-2 1 1,1 1 0,-1 1 0,-4 2 0,-5 1 118,16 0 0,-6 2 0,-2 0 0,-4 1 0,1 1 0,0 0 0,3 0 0,4-1 0,4 0 0,4 0 0,2-1 0,0 1 0,0 1 0,-3-1 0,-2 2 0,-6 0 0,-3 1 0,-4 0 0,0 1 0,0 0 0,3-1 0,3-1 0,6-1 0,-15 2 0,5-2 0,4 0 0,2-1 0,0-1 0,6 0 0,1-2 0,2 1 0,1-2 0,2 0 0,-9-1 0,2-1 0,3-1 0,3 0 0,-10-1 0,5 0 0,4-2 108,-17-4 1,8-3-109,24 0 0,7-3 1122,-26-14-1122,29-5 1678,32 14-1678,12 2 1186,33 12-4065,18-1-6952,33-2 8341,19-4 1,-34 3 0,-8 0-1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1:29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521 148 25690,'-6'-2'1366,"0"1"-1197,6 1 301,0 0-335,62 40-23,-17-7-96,3 2 1,2 2 6,14 20-12,-3 4 22,-6 3-10,-10-3-1,-12-2 1,-11-9 156,-12-9 45,-4-8-66,-13-4-158,-20-2 0,-23 8 0,-30-1-216,33-16 0,-2-1 216,-2-2 0,-1-2 0,1-2 0,0-3 0,-48 2 0,2-6 0,3-4 0,7-11 0,10-6 0,24-20 0,23-16 0,22-23 0,22 26 0,9-2-702,7-10 1,8-1 701,18-5 0,7 2 0,7-1 0,5 4 0,1 6 0,3 5 0,-7 10 0,1 6 0,-8 10 0,-3 7 0,-9 4 0,-3 10-10,40 43 10,-46 15 0,-22-3 0,-10 6-618,-21 4 0,-11 2 618,-3 9 0,-7 1 0,-14 9 0,-7 1 0,12-24 0,-1 0 0,-1 0 0,-1 0 0,-1-2 0,-3 2-281,-9 10 1,-4 0 0,5-5 280,1-1 0,2-5 484,-7 2 1,6-13-485,20-27 9,15-52-9,10-26-662,7-25 1,7-10 661,5 19 0,4-2 0,-1 6 0,1-5 0,4 6-723,16-10 0,5 6 723,2 2 0,3 4-140,0 5 0,2 6 140,-1 8 0,2 7-1300,-5 10 0,2 6 1300,41-3 0,-39 18 0,-12 11 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1:31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197 269 24580,'0'-10'2039,"0"1"-1871,0 9-56,0 0-22,7 99-23,12-42-39,-2 13 0,5 3 6,37 3-464,-25-37 0,3-1 435,3-2 1,0-1 16,-1-3 1,0-1 10,36 23 68,-11-9 215,-10-11-305,-13-10 167,-12-10-145,-10-7 158,-12-4 156,-2-3 435,-7 0-693,-59 1-78,-5 7-11,3-3 0,-4 2-334,8 1 1,1 0 338,1-1 1,2-1-6,-43 2 11,0-6-11,35-14 0,0-4-22,41-11-12,11-1-22,27-10 34,35-10 22,-8 16 0,8-1 0,13-5 0,7-1-8,-4 7 1,5 1-1,-4 1-1349,5 0 1,-2 3 1356,14-2 0,-7 6 0,-13 15 0,-15 6 0,-7 2 0,-3 9 0,-3 6 0,-7 17 0,-14 15 0,-15 22 0,-39 19-323,6-35 1,-7 1 316,-12 2 0,-5-3 6,-2-2 0,-1-5 6,5-7 0,2-7 3099,-26 5-2914,27-22-56,25-51-135,16-35 0,8 6 0,5-8-1536,6-13 0,2-4 1536,-2 24 0,1-1 0,3 1 0,10-32 0,3 3 75,-1 11 1,1 4-76,-1 16 0,2 5-185,22-24 185,1 38 0,6 23-3104,-3 33 0,2 11 3104,32 25 0,0 1 0,-48-10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0:59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10 263 27314,'-5'-67'762,"1"14"-605,4 63 100,9 18-76,24 66-181,0-2-868,-9-23 1,0 3 867,-7-16 0,-2 0 0,1 3 0,1 0 75,-1 0 1,0-1-76,2-3 0,0-3 0,0-4 0,3-3 0,22 25 0,8-24 0,14-23 0,14-24-301,-28-16 1,1-8 300,7-9 0,1-7-457,6-12 0,0-6 457,1-4 0,-1-3 0,0-1 0,-3 0 0,-3 2 0,-3 0 0,-5 2 0,-1 0 0,-4 4 0,-3 1 0,-5 3 0,-3 2 504,-5 7 0,-2 3-504,11-24-513,-20 27-1481,-13 20-2949,-34 16 4943,-15 25 0,7-13 0,0 12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0:59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24199,'-7'0'1849,"2"0"-7218,5 0 5694,5 92 225,7-29-438,-4 10 0,1 4-28,1-26 0,2-3 17,0 5 0,2-1-6,0-1 0,3-2 1156,22 40-949,9-13 1,7-15-303,7-12 0,3-9 0,7-15 0,-2-9 0,4-11 0,2-26 0,2-18-104,-35 6 1,-2-5 103,1-6 0,-1-3 0,0-3 0,-2-1 0,-2 2 0,-3 0 0,-4 4 0,-3 2-158,17-27-1724,-10 12-2802,-2 8 4684,5 3 0,-16 22 0,-1 5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0:59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6 26048,'4'-6'2623,"1"75"-2623,-4 4-2008,0 1 0,1 6 2008,-2-7 0,0 2 0,-2 10 0,-1 2-611,0 9 0,-1 2-1884,-2-29 0,0-1 0,-2 2 2495,-4 4 0,-2 1 0,2-8 0,2-3 0,-1-7 0,-3-8 0,0 0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2:29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7283 1287 20893,'-67'-73'1068,"-1"1"1,-3 2 0,-2 6-1103,3 16 1,-5 5 163,15 13 1,-3 1 0,-4 2-635,-9 0 1,-4 1 0,-3 3 623,11 6 1,-1 2-1,-3 1 1,-2 1-499,-9 2 1,-3 1 0,-2 2 0,-1 1 419,13 2 1,-1 0 0,-2 1-1,-1 1 1,0 2-382,-5 2 0,-1 2 1,-1 0-1,-1 2 0,1 1 357,-3-1 0,-1 2 0,0 1 0,0 0 0,0 2-16,2 1 0,-1 1 0,0 1 1,1 1-1,1 0 4,1 1 1,0 0 0,1 1 0,0 0 0,1 0 4,3-1 0,1 1 0,0-1 0,1 0 1,1 1-165,-15 2 1,0 1 0,2-1 0,0 1 152,5-2 0,0 0 0,1 0 0,1 0 0,6-1 0,0 0 0,2 1 0,1 0 47,5-1 1,0 0 0,2 1 0,0 0 41,-18 5 1,1 0-1,2 2-37,6-1 1,2 1-1,1 2 0,3-1 0,1 2 0,1 2-19,1 3 1,1 2 0,2 3-12,-1 2 1,2 2-1,1 3 52,1 2 1,1 3 0,2 2 40,5 0 1,2 3 0,5 1-113,7-2 1,5 2 0,5 1 13,-3 26 0,13 3 6,13 1 0,15 1-23,15 3 0,18 2 0,7-22 0,11 4 0,7-1 0,0-4 0,-4-10 0,1-4 0,3-1 0,6 2-22,6 3 1,6 3 0,4-1 0,1-2 0,0-5 21,-6-9 0,2-4 0,0-3 0,1-1 0,2-1 42,7 3 0,2-2 1,1-1-1,2-2 1,1 0-43,-10-6 0,1-1 0,0 0 0,2-2 0,1-1 0,0-1-69,4-2 0,0 0 1,2-2-1,0-2 0,1-1 1,1-1 68,-13-3 0,0-1 0,0-2 0,1 0 0,2-2 0,3 0 0,3-2-57,-9-2 1,3 0 0,3-2 0,2 0 0,2-2 0,0 0 0,-1 0 0,-2-1 0,-2-1 0,-3 0 56,14-1 0,-3-1 0,-3-1 0,-1-1 0,1 0 0,1-1 0,4-1 0,-9 1 0,4 0 0,1 0 0,3-1 0,-2-1 0,0 0 0,-4-1 0,-4 0 0,-5-2 0,6-2 0,-5-2 0,-3-1 0,-4 0 0,0-1 0,0 0 0,8-3 0,-1-1 0,-2 0 0,-1-1 0,-2-2-38,11-4 1,-2-2 0,-3-2 0,-2 0 37,-8 1 0,-2-1 0,-3-1 0,-2-2 159,12-10 0,-3-3 1,-3-8-160,-9-4 0,0-7 0,-4-4 0,-5 2 0,0-8 0,-6 0 0,-2-7 76,-5 0 1,-1-6 0,-4-2 0,-8 2-77,-11 12 0,-6 2 0,-5-1 0,-4-2 0,-3-8 0,-5-1 0,-4-1 0,-4 0 0,-5-4 0,-5 0 0,-5 1 0,-6 0 0,2 18 0,-5-1 0,-4 2 0,-3 1 0,-3 2 0,-5 0 0,-3 1 0,-4 2 0,-4 3 0,-2 2 0,-5 2 0,-3 2 0,-4 3 0,-2 3 0,-2 3 0,-4 1 0,-1 4 0,-3 2 0,-4 4 0,-8 4 0,16 12 0,-6 2 0,-4 3 0,-4 2 0,0 2 0,1 1 0,2 1 0,5 0 0,-9 0 0,4 1 0,2 2 0,0 1 0,-2 2 0,-4 3-145,10 1 1,-3 2 0,-4 1 0,0 2-1,1 1 1,3 1 0,4 2 0,6 2-430,-9 3 0,6 2 1,4 2-1,2 3 0,2 3 577,-11 7 0,2 4 1,4 1-1,9-3 1,-18 7-1,12-1 1,25-2-1,0-1 1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2:31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 28671,'69'-15'0,"-1"1"0,1-1 0,2 2 0,0 0 0,-1 5 0,28 6 0,2 7-635,-27-1 1,1 1-1,2 1 635,6 1 0,1 1 0,1 1-531,6 2 1,1 1-1,0 1 531,1-2 0,0 1 0,-1-1 0,-3-1 0,-1 0 0,-3-2 0,-10-2 0,-2-1 0,-4-1 0,17 0 0,-7-1-956,-19-3 0,-7 0 956,8 0 0,-30 0 0,-24 0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3:14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85 225 28671,'-47'0'0,"10"0"0,38 0 0,27-6 0,26-4 0,-3 1 0,6-1 0,16-1 0,6 0-338,-15 2 0,5 0 0,1 0 338,8 0 0,3 0 0,2-1-514,7 0 0,2-1 0,1 0 514,1 0 0,1 1 0,0 0 0,-4 0 0,0 1 0,-3 2 0,-5 1 0,-1 1 0,-3 1 0,-8 1 0,-3 0 0,-1 2-59,19 0 1,-5 2 58,-9 1 0,-5 1 0,-9 1 0,-4 1 0,42 10 0,-16-1 0,-18-2 0,-17-6 0,-18-3 616,-15-3-1916,-8 0-6313,-11 10 7613,-17 13 0,12-8 0,-10 5 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3:15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17 24591,'0'-9'3071,"0"1"-2534,0 8-65,0 75-472,3 0 0,-1 0 0,1 8-1205,-1-7 0,0 2 1205,0 9 0,0 4 0,-2 7 0,0 3 0,-1-30 0,0 1 0,-1 0 0,-1 2 0,-1 0 0,0 1 0,-1 1 0,0 0 0,-1 0-225,-1-2 1,0 0 0,0 0-628,1-2 1,-1 0-1,0-2-4064,-4 29 1,-1-3 4232,1-6 1,-1-9-1,-4 11 1,4-28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3:15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1 150 28671,'90'-35'0,"0"-1"0,-25 13 0,2 3 0,1 5 0,1 7 0,1 6 0,3 1-765,7-2 1,2 2 0,1 0 764,5-1 0,0 1 0,1 1 0,-1-1 0,0 1 0,0 1 0,-3 2 0,-2 1 0,0 2-319,-7-2 1,0 1-1,-3 2 319,-5 1 0,-2 1 0,-1 0 0,21 3 0,-2 0 50,-8-2 1,-2 0-1649,-8-1 1,0 2 1597,-2 1 0,-6-1 0,9 2 0,-16 0 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3:15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27494,'0'-5'1177,"0"1"-4008,12 53 1,4 33 2830,-4-23 0,0 5 0,2 17 0,3 10 0,-3 0 180,-3-11 0,-1-1 1,-2 2-181,-2 5 0,-1 2 0,0 0-54,-2 2 0,0 1 0,-1-1 54,-2-5 0,0 0 0,0-2 0,0-4 0,0-1 0,0-2-211,-1-7 1,1-2 0,-1-1-1219,1 25 0,-1-2 1429,-5-2 0,0-7 0,2 9 0,-5-18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3:37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557 230 26384,'8'-56'863,"1"0"0,-8-37-6221,-22 78 5604,-19 5 374,-14 10-620,-11 22-1075,-6 17 1075,-1 23 0,7 13-151,10 5 151,13 6 0,6 4 0,11-1 0,8-2 0,8-3 0,6-4 0,9-7 0,13-9 0,15-10 1962,18-14-1962,14-14 0,9-13 0,7-9 0,4-15 0,-2-12 0,-3-18 673,-6-13-673,-27 8 0,-3-4 0,18-26 1453,-24 23 0,-4 0-1453,-1-23 0,-7-2 0,-12-1 0,-7-4 0,-6 2 0,-4 4 0,-11 11 350,-25 16-1302,-3 23-975,-20 36-4404,6 34 6331,-5 34 0,24-29 0,7-3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3:37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2 182 28614,'-2'0'57,"14"0"-57,16 3 0,22 0 0,23 2 0,13-2 0,-36-2 0,1 0 0,1-1 0,1 0-236,1 0 0,-1 0 236,-1-4 0,-1-1 0,0 0 0,0-2 0,-1-3 0,0-3 0,0 1 0,-1-2 0,0 2 0,-1-2 0,45-13 0,-7 2 0,-8 6 0,-10 3 0,-6 8 0,-6 3 0,-3 3 155,-3 2-155,-7 0 78,-7 0-78,-8 0 0,-11 0 0,-6 0 239,-7 0-239,-2 0-2623,-4 0-5131,-8 2 7754,3 3 0,-4-3 0,7 2 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3:38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0 27023,'-2'10'1648,"1"46"-1648,1 18-403,0-17 1,0 4 402,0-5 0,0 0 0,0 9 0,0 2 0,-2 4 0,0 0-729,-2 4 1,0 1 728,-1 0 0,-2-1 0,0-1 0,-1 0 0,1 1 0,-1-1 0,0-2 0,0 0 0,-1-2 0,1 1 0,2-2 0,2 0-108,0-2 0,1 0 108,2-2 0,0-1 0,1-5 0,0-1 0,0-5 0,0-2 0,0 31 0,0-17 324,0-4-324,0-27 1274,0 3-1274,2-26 880,-2-4-880,1-4-158,-1-3-1153,0 0-448,4-12-2981,3-10 4740,7-17 0,-7 15 0,2 1 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3:38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479 7 22496,'0'-3'3395,"0"0"-2801,0 3 471,0 0-561,0 40-213,-11 9-191,3 0 1,-3 5-45,-5 2 0,-2 2-50,-4 12 1,0 2-479,-2 5 0,0 1 472,-2 4 0,0 1 0,2 0 0,0-2 0,1-4 0,1-1 0,2-4 0,1-2-6,2-9 0,1-2-190,2-6 0,0-3-678,-9 31-325,6-21-1008,3-17-5244,4-20 7451,3-10 0,3-11 0,2-2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3:39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28671,'60'39'0,"0"-1"0,-4 1 0,-10 5 0,-6 45 0,-7 5 0,-5-6 0,-5-5 0,-4-12 0,-3-10-1032,-1-9-1321,0-11-4336,4-14 6689,5-12 0,-10-10 0,-1-5 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3:39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26 25163,'-7'-14'2980,"1"2"-2621,6 12-190,0 0-169,-7 117-4252,2-22 4252,1-32 0,0 9 0,-1-3 0,0 8 0,-2-3-18,1 2 1,-2 0 17,-1-2 0,0-1 0,-1-3 0,-1-2-830,0-3 0,-1-2-1106,2-7 0,1-3 1936,-8 33 0,9-41 0,4-19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3:39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0 143 27594,'63'-31'306,"-1"0"0,-5 3 1,-5 5-184,7 8-88,-7 7-35,-3 3 0,-7 4 0,-6 1-214,-7 0-1018,-4 0-898,-3 0-5075,-2 7 7205,-3 6 0,-7-3 0,-4 2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5:55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1263 19975,'0'5'3989,"0"-1"-3194,0-4 1334,0 0-1658,0-3-12,0-6-134,3-7-56,2-9-45,4-8-189,2-8-35,3-9 0,2-8 0,0-9 0,2-4 0,-2-6 0,-2-3 0,-6 23 0,-1-2-264,1-32 264,-4 30 0,0 1 0,-1-24 0,2 4 0,-1 9 0,3 11 0,-1 14 0,0 14 0,-1 12 0,-1 9 0,-1 5 0,0 4 264,-1 1-264,0 1 0,-1 0 0,0 0 0,0 0 0,1 0 0,3 0 0,3 2 0,3 4 0,2 6 0,1 5 0,3 5 0,1 4 0,2 8 0,2 6 0,13 32 0,-10-15 0,9 19 0,-14-29 0,0-3 0,-1-3 0,0-2 0,-2-2 0,1-4 0,-2-2 0,6 4 0,-4-12 0,5 2 0,-5-12 0,0-2 0,1-2 0,0-2 0,1-4 0,0-1 0,2-2 0,12-1 0,-5-5 0,10-7 0,-9-8 0,3-5 0,-1-4 0,14-18 0,-11 7 0,9-15 0,-13 12 0,-3 2 0,-2 0 0,-5 5 0,-1 3 0,-1 2 0,-1 4 0,8-11 0,-8 12 0,4-6 0,-10 18 0,-3 3 0,-2 3 0,-2 5 0,-1 0 0,-2 3 0,0 1 0,0 0 0,-2 0 0,0 2 0,0 4 0,0 6 0,1 8 0,2 6 0,0 6 0,0 5 0,1 2 0,-1-1 0,1-3 0,0-1 0,1-1 0,1-2 0,0 2 0,0-3 0,1-3 0,-1-3 0,1-6 0,-1-2 0,2-4 0,0-3 0,2 1 0,2-2 0,4 0 0,2-1 0,4-2 0,18-2 0,-5-1 0,15-3 0,-12-6 0,0-4 0,0-7 0,-3-3 0,-1 0 0,-4-5 0,-2-1 0,10-21 0,-11 9 0,7-15 0,-13 15 0,-1-1 0,-1 3 0,-3 1 0,-1 3 0,-3 2 0,-1 4 0,1-1 0,-6 12 0,1 0 0,-5 12 0,0 0 0,0 3 0,-2 0 0,1 1 0,-1 5 0,0 4 0,-1 7 0,-1 5 0,-1 0 0,0 6 0,1 0 0,0 6 0,0-1 0,-1 0 0,1-1 0,0-5 0,-1-1 0,0-1 0,0 0 0,0 1 0,1 1 0,-2-1 0,1 1 0,0 0 0,1 1 0,0 2 0,-1 2 0,-1 1 0,1 0 0,-1 2 0,1-1 0,-1 2 0,2 0 0,-1-1 0,0-1 0,2-5 0,0 0 0,1-2 0,0 3 0,0-2 0,0 0 0,0-3 0,0-2 0,0-1 0,0-3 0,0-1 0,0-4 0,0-1 0,0-2 0,0-1 0,0 1 0,0 1 0,0 5 0,0-4 0,0 1 0,0-6 0,0-3 0,0-1 0,0-2 0,0-1 0,-4-1-494,-6-3-2296,-8 3 2790,-6-2 0,10 3 0,2 0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5:56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0 155 18944,'0'-4'6454,"0"1"-5759,0 3-191,0 0-78,0-7-23,0 5 113,0-6-80,6 5-143,10-3-293,13-2 0,13-2 0,9 1 0,8-1 0,6 1 0,6 0 0,5-1 0,6-1 0,3 0 0,5-2 0,1 4 0,2 1-660,-5 6 660,-4 0 0,-9 2 0,-7 0 0,-7 2 0,-6-1 0,-2 3 0,-2-3-316,2 0 316,-1-1 637,-2 0-637,-3 0 0,-3-1 0,-4 0 0,1-2 0,-3 1 0,-1 1 0,-4 0 0,-1 1 0,-3 0 339,-2 0-339,13 0 0,-11 0 0,8 0 0,-14 0 0,-4 0 0,-1 0 0,5 0 0,-7 0 0,6 0 0,-6 0 0,-2 0 0,-2 0 0,-1 0 0,-3 0 0,1 0 0,0 0 0,-2 0 0,2 0 0,1 0 0,-1 0 0,1 0 0,-1 0 0,-2 0 0,-3 0 0,-2 0 0,-2 0-3710,-6 0 3710,-12 5 0,9-4 0,-8 4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5:57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244 136 15717,'0'-3'6006,"0"1"-3721,0 2-1825,-17-22-12,9 13-101,-15-18-89,13 20-44,-1 2-69,-1 0-55,0 3-12,-2 0-33,-1 2 11,-1 0 0,0 0 34,1 3-23,2 2 0,0 3-22,3 1 0,1 2-12,1 2 12,1 3 11,0 4-11,3 1-34,2 1 11,1 0-10,1 2 32,9 14-32,1-8-12,9 8 0,0-17 22,-1-3-22,0-4 0,0-3 0,0-5 0,1-2 11,1-3 23,2-1-1,2-4-21,1-5 10,2-6-22,-2-5 22,1 0-22,-5 1 0,-1 3 12,-6 3 10,-2-1-22,-3 2 0,-2-3 45,-1-10-12,-3 5-10,-1-9-12,-2 7 11,-6-2-22,-3 1 12,-7 0-1,-2 0 23,-6-1 0,6 7-23,-1 3-11,9 10 0,2 2-11,-1 2-12,0 0-235,-1 5-324,2 4-4315,-1 14 4897,4-4 0,2-2 0,3-9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5:58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152 109 19280,'-7'0'4079,"1"0"-3631,6 0 471,0 0-404,-43 28-77,26-13-69,-33 25-78,40-18-67,1 1-89,3 1-12,3-1-45,2 1 1,1-2-23,0 0-23,5-2 1,3 1 11,6-3-33,5 0-12,1-2 0,3-3 0,2-3 11,0-3-22,0-4 22,0-1-11,0-2 11,1-9 0,2-4-11,-1-8 0,-3-1 0,-4 3 0,-5 1 34,-5 1-23,0 0-11,-2-3 11,-1-2-11,-2-4 11,-2-2-11,-2-2 23,-1-1-1,0 2-22,-6 0 11,-3 2-11,-7 2-11,-3 1-11,0 5 22,1 3-56,4 6-79,-1 4-123,4 4-257,-2 4-595,-1 11-1725,-2 7 2835,0 13 0,7-14 0,2-2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5:59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81 26306,'-36'25'683,"8"3"-503,27 3 21,1 2-10,2 3-57,6-1 34,7-1-67,8-1-23,4-5-66,2-7-1,2-7 22,0-8 1,-1-4 56,0-10-3337,-3-7 3326,-2-12 21,-3-8 25,-5-5-125,-8-3 0,-5 0 0,-4-2 0,-3 2 0,-5 5 3392,-6 4-4032,-7 12-917,-6 9-2489,-7 19 4046,-9 25 0,18-13 0,0 10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6:00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7 169 23616,'-4'1'2275,"2"0"-1916,2-1 683,0 0-448,32 3-102,-3-1-3591,32 4 3099,-9-2 0,7 2 0,8-2 0,9-1 0,11-2-186,10-2 186,-44-2 0,0-2-306,4-1 0,1-1 306,2-3 0,0-1 0,2 1 0,1 0 1285,-2 0 0,0 1-1285,-3 0 0,-1 2 0,-3 0 0,-2 1 0,40-4 0,-10 1 0,-10 0 0,-7-1 0,-7-2 0,-8 0 0,-10 3 0,-10 1 0,-14 6 0,-8-1 240,-6 2-240,-1-2 749,-1 2-7382,1 3 6754,-1 7 0,0-4 0,0 3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6:04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520 22 24267,'-1'-5'2666,"0"1"-2105,1 4-125,-57-10-122,24 8-45,-50 2-111,38 19-158,-6 16 0,3 10 0,2 4 0,5 4 0,6 1 0,7 4 0,5 1 0,8 0 0,6-3 0,5-4 0,10-2 0,9-2 0,11 1 0,12 0 0,5-5 0,7-9 0,4-14 0,-1-11 0,-4-8 0,-1-8 0,-19-1 0,-6-8 0,-18-3 0,-4-6 0,-1-6 0,0-3 0,0-1 0,0 4 0,-5-6 0,0 12 0,-4-4 0,2 12 0,2 2 0,3 2 0,0 3 0,2 2 0,0 1 0,8 0 0,7 2 0,12-1 0,4 3 0,6 1 0,3 0 0,7 0 0,4-4-1996,33-6-7835,-21 2 9634,20 0 0,-52 7 0,-9 2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6:05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1 338 28671,'52'-9'0,"0"0"0,45-15 0,-30-16 0,-10 1 0,-13 2 0,-17 4 0,-13 3 0,-9-1 0,-15 2 0,-6 2 0,-11 8 0,-9 9 0,-2 10 0,-8 17 0,1 13 0,0 14 0,5 7 0,7-1 0,8 1 0,5 2 0,7 3 0,6 4 0,4 1 0,3 1 0,9-3 0,7-3 0,13-8 0,8-7 0,7-10 0,9-14 0,9-9 0,11-23 0,11-14-253,-37 6 1,0-2-668,5-4 1,0 1-1204,-1 0 0,1 2 2123,2 3 0,-4 2 0,7-4 0,-13 11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6:05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568 1 28671,'-28'52'0,"-7"21"-463,13-22 0,-1 4 463,-6 11 0,-2 2-418,-3 7 0,-2 2 418,0 2 0,0 1 0,2-1 0,0 0 0,5-4 0,2 0 0,2-5 0,3-1 0,4-9 0,3-2 0,1-6 0,3-4 410,-6 26-410,10-22 0,3-20-1245,4-18-357,10-7-4942,10-17 6544,19-14 0,-15 9 0,0-6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6:06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460 0 25970,'-91'38'1613,"11"0"-1198,39-8-23,0 9-111,0 6-281,0 6 0,6 7-4252,3 3 4252,7 1 860,7 3-860,7-1 0,7-2 0,4-1 0,12-7 0,8-7 0,18-14 0,9-16 0,9-9 0,1-22 0,-2-8 0,-11-14 3392,-9-3-3392,-14 4 0,-11-1 0,-6 4 0,-9 0 0,-8 3-203,-11 4-10,-8 1 191,0 7 33,-4-2 112,16 10 135,0 1-212,16 7-46,3 1 0,1 0 0,10 0 0,8 5 0,17 1 0,7 4 0,6-3 0,0-3 0,-2-2 0,-1-2 0,-3-7-5488,0-5-2423,-1-8 7911,-2-1 0,-18 8 0,-4 4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6:06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10 25791,'-10'-5'2880,"2"1"-2880,8 4 0,0 0 0,-24 63 0,11-8 0,-3 2 0,0 4-626,1 33 626,8-43 0,2 1 0,1-1 0,1 1 0,0 0 0,3 0 0,2-1 0,2 0 0,7 43 0,7-10-370,2-15 370,1-18-2511,2-17-5287,4-15 7798,3-7 0,-12-8 0,-3 0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6:07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28045,'50'65'0,"0"-1"0,-1 0 0,-1-2 0,-7-12 0,0-1-528,2 5 0,2 1 528,3 1 0,3 0 0,1 0 0,3-1 0,1-2 0,1-3 0,0-1 0,0-3 0,-2-3 0,-1-2 0,-5-4 0,-2 0 0,-6-6 0,-3 0-438,21 16-1791,-21-9-4762,-18-11 6991,-11-9 0,-8-9 0,-1-5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6:07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1139 27662,'34'-71'336,"0"0"0,10-4 1,8 1-337,-8 25 0,4 3 0,2 0-716,4-3 0,2 1 1,0 1 715,-1 2 0,0 1 0,-1 3 0,22-14 0,-3 4 0,-9 8 0,-2 2 0,-9 8 0,-3 3 0,-6 4 0,-2 0 0,29-17 660,-12 7-660,-13 10-827,-10 11-4428,-11 8 5255,-12 20 0,-6-10 0,-7 10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6:08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705 0 27023,'-79'1'1176,"3"13"-896,25 10-88,-10 20-192,-10 14 0,-3 9 0,38-32 0,0 1 0,-29 36 0,10-3 0,12-1 0,14-1 0,11 1 0,10 0 0,5 0 0,14-4 0,8-3 0,19-11 0,11-6 0,14-16 0,7-13 0,4-9 0,-2-20 0,-7-5 0,-12-17 0,-11 1 0,-14 2 0,-12 4 0,-10 2 0,-22-16 0,0 7 0,-15-12 0,6 14 0,0 4 0,0 5 0,-2 7 0,0 5 0,-1 8 0,13 2 0,2 3 0,12 0 0,1 0 0,12 0 0,11 0 0,17 0 0,13 0-3392,6 0 3392,4 0 0,1-2 0,-7-3 0,-4-2-326,-7-1-3080,0 2 3406,0 1 0,-20 3 0,-3 1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6:09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25 865 27161,'-8'-79'30,"-1"0"0,2 4 0,7 4-30,10 18 0,5 4 0,-1-1 0,0 1 0,15-42 0,1 9 0,-2 16 0,0 14 0,-4 17 0,-5 15 0,-2 10 684,0 7-684,0 5 239,2 12-239,1 13 122,0 23-122,-2 12 0,0 15 0,-5 5 0,-2 2 0,-2-1 0,-4-3 0,1-5 0,-5-4 0,1-7-1716,-2-6-2934,-9-3 4650,-4-5 0,0-21 0,3-8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6:09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1 179 28671,'55'-32'0,"0"-1"0,-3 4 0,-3 5 0,16 11-1189,-6 2-2341,-8 1 3530,4-3 0,-29 7 0,2-2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6:09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598 8 26373,'0'-4'2298,"0"1"-2298,0 3 0,-9 78 0,-8-1-2126,1 1 0,-3 7 2126,-2-8 0,-4 0 0,-3 10 0,-3 2-60,8-26 0,0 1 0,-1 1 60,-2 0 0,0 0 0,-1 0 0,1 0 0,0-1 0,0-1 0,-10 24 0,0-3 0,7-10 0,2-4 0,5-11 0,4-4 0,-5 29 0,13-26-1177,7-20-1681,10-18-6973,9-11 7571,13-17 1,-11 6 0,1-7-1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6:10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407 0 27292,'-99'12'1379,"12"9"-1379,39 22 0,4 12 0,5 9 0,6 10 0,8 5 0,7 6 0,9 2-5661,4-2 5661,8-7 0,12-13 1409,12-18-1409,16-19 0,8-16 0,3-27 860,-3-13-860,-7-22-214,-12-7-10,-14 0 224,-9 4 11,-16 9 0,-10 9 34,-10 8 3369,-7 8-3313,4 4 78,5 6-110,9 3-69,6 2 0,6 3 0,3 0 0,1 1 0,8 0 0,10 0 0,15 0 0,14 0 0,8-6-808,5-7-1444,3-10-7579,1-4 8762,2-1 0,-29 13 0,-7 3 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6:10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263 182 27863,'-43'30'404,"0"-1"0,-34 33-404,43-14 0,4 9 0,10-2 0,9 2 0,6-3 0,12-4 0,10-5 0,14-9 0,13-10 0,7-12 0,4-7 0,-2-18 0,-5-11 0,-6-20 0,-11-13 0,-7-11 0,-12-4 0,-6-2 0,-9-1 0,-11 3-3392,-10 1 3392,-11 5-22,-2 10 22,1 11 0,4 16-1077,5 13-2621,7 19 3698,6 20 0,8-11 0,3 8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6:11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860 1 28671,'-34'72'0,"1"1"0,-3 3 0,-1 1-1537,-1-2 0,-1 1 1537,-3 11 0,-1 3 0,13-25 0,0 2 0,-1 0 0,0 1 0,0 1 0,0 0-402,1 0 0,-1 0 0,1-1 402,1-4 0,2 0 0,0-2 0,-10 23 0,3-4 260,5-11 1,4-3-261,5-13 0,3-4 0,-7 23 0,14-26-1222,6-25 303,22-12-3574,11-25 4493,19-9 0,-19 4 0,-4 0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6:11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274 0 27594,'-47'49'250,"-1"0"0,4-1 1,7 0-106,2 26-972,7 3 862,8-3-35,10-5 313,5-8-313,10-9 161,13-8-161,12-10 0,18-12 0,6-10 0,5-8-2893,-3-12 2893,-8-7 0,-11-10 0,-15-7 0,-11-2 0,-8-2 0,-12 1 0,-7 4 0,-12 7 3392,-5 8-3392,-13 8 0,15 5 0,-3 3 0,23 0 0,6 0 0,3 0 0,2 0 0,9 0 0,10 0 0,16 0 0,13-6 0,4-9 0,6-11-953,-3-9-1502,-2-2-7376,-7 5 8602,-7 7 1,-19 13-1,-6 6 1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6:12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1 27561,'-27'46'291,"0"0"0,-19 39-112,26-27 23,5-2-55,6-4-147,4-6 0,4-5 0,5-6 0,6-3 0,9-7 0,12-6 0,8-9 0,10-5 0,6-22 0,2-9 0,-1-20 0,-7-4 0,-4 2 0,-4 4 0,-5 6-763,-2 4-1904,-4 5 2667,-4 6 0,-12 10 0,-5 6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6:12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1240 27695,'-7'-62'616,"1"19"-381,6 63-110,-1 22-125,-4 25 0,-3 20-439,-4 9 439,5-3 0,1-11 0,17-23 0,16-27 0,29-31 0,29-50-531,-30 7 0,1-8 531,8-19 0,0-8-520,-18 20 1,0-2 0,0-2 519,0-3 0,-1-1 0,0-1 0,-1 1 0,1 1 0,-2-1 0,-2 3 0,0 0 0,-2 1 0,17-22 0,-3 2-1190,-5 9 1,-3 4 1189,-6 8 0,-2 4 80,-7 8 1,1 3-228,4 1 1,-1 4-2968,7-2 3280,-1 7 0,-30 33 0,-8 2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6:02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28671,'-5'14'0,"2"6"0,3 13 0,2 6 0,1 6 0,1 3-405,-1 3-1611,-2 8-4617,-1 4 6633,0 11 0,0-33 0,0-5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6:02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54 28671,'-10'-4'-5592,"17"-6"5592,23-8 0,-8 6 0,1 2 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6:03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28671,'40'-17'0,"6"0"0,8 0-1088,2 2-3237,-5 5 3262,-14 19 0,-16-5 0,-13 10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6:03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3 105 28671,'-2'12'0,"7"-1"0,18-2 0,4-3 0,3-2 0,5-6-405,9-16-1947,12-8-6489,7-13 8841,9 6 0,-32 14 0,-7 10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6:16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1033 18 26227,'1'-10'1278,"0"2"-920,-7 19-179,-7 10-22,-14 22-22,-11 17-46,-13 19-67,20-32 1,-2 1-1,-3 7 1,-2 0-809,-4 6 1,-1 0 790,-2 3 1,1-1-12,-1 1 1,1 0-347,2-2 0,1-1 352,5-3 0,2 1 0,3-2 0,2 0 11,3-1 0,1 0 0,3-3 1,1-1-7,1 0 1,1-2 16,-17 38-11,5-6 23,4-10-2665,6-11 2666,5-8-35,5-14 0,5-12 966,3-12-966,2-7 548,1-1-548,0-2 3392,16 10-3392,3-3 0,20 6 0,4-11 0,10-1 0,9-5 0,10 0 0,10-1 0,8-4 0,8-5 0,-46 1 0,0-2 0,0-1 0,3-2 0,25-8 0,1-2-368,-20 5 0,0 1 368,17-4 0,-2 0 0,18 0 0,-14 9 0,-13 6 0,9 4 0,-28 2 0,5 0 0,-29 0 0,-5-1 736,-1-1-736,-1-3 0,1 0 0,-1-2 0,-2 1 0,-3 0 0,-2 1 0,-1-9 0,-3 1 0,3-14 0,-3-2 0,2-8 0,0-4 0,2-13 0,-5 13 0,0-9 0,-5 14 0,-2-7 0,-6-6 0,-6-8 0,-8-3 0,-6-6 0,-4-4 0,-5-7 0,-5-8 0,8 17 0,-2-3-376,8 15 1,0 0 375,-11-21 0,1 2 0,11 22 0,1 3 0,0 2 0,0 1 0,-18-31 0,-1 4 0,18 32 0,2 5 0,17 28 0,3 5 751,3 3-751,1 1 0,1 0-1772,1 2-1287,4 17 3059,0 22 0,1-13 0,-3 6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6:47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100 224 27998,'-55'17'673,"10"-4"-673,45-13 0,3 0 0,15-1 0,17-6 0,23-2 0,17-6-3392,10-1 3392,8 1 0,5 1-127,-48 7 0,0 0 127,49-5 0,-4-2 0,-3 3 0,-7-3 0,-3 0-2184,-6-3 2184,-7 1-100,-6 0 100,-11 2 0,-9 3 2135,-10 2-2135,-10 2 247,-9 3-247,-7 1 3315,-3 2-3315,-2 1 233,-1 0-233,-1 7 0,0 8 0,-4 15 0,-8 14 0,-8 13 0,-11 11 0,-5 7 0,-2 4 0,2-1 0,5-2 0,2-6 0,4-2 0,0-3 0,1-2-3392,2 0 3392,1-2 0,4-2 0,1-2 0,2-3 0,2-8 0,3-4 0,0-11 0,5-6 0,-1-6 0,3-5 3392,-1-2-3392,-1 2 0,1-5 0,-1-1 0,3-5 0,-1-1 0,0-1-494,1-1-1120,0 0-8217,11-26 7963,8 0 1,-3-5 0,0 12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6:48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22014,'0'-3'3765,"0"1"-2017,0 2-1367,0 71 157,0-4-454,0-13 0,0 1-27,1 30-57,1-19 0,2 5 0,-1 3 0,-1 1 0,-1-4 0,-1-1 0,0-5 0,2 21 0,-1-22 0,2 16 0,-2-25 0,-1-2 0,0-1 0,0-3 0,0-2 0,0-3 0,0-2 0,0-5 0,0-5 0,0-7 0,0-6 0,0-5 0,0-5 0,0-5 0,0-2 0,-1-2-1491,0 0-997,0-4-7343,1-6 9285,0-2 1,0 1 0,0 5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6:49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23157,'0'-5'2802,"0"1"-2321,0 4 461,0 0-427,5 8 22,0 7-300,6 13-237,-3 9 0,1 9 0,-2 7 0,-2 6 0,-1 4 0,-3 3 0,0-2 0,-1-3 0,0-4 0,0-2-3392,0 0 3392,0-1 0,0-5 0,-4-4-1032,0-10-1030,-1-14-1535,2-9 3597,2-17 0,1 3 0,0-6 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6:50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3 322 24513,'-2'-10'3205,"2"2"-2589,0 8-279,0 0-337,50 4 0,-15-3 0,45 2 0,-23-14 0,7-5 0,7-13 0,5-2 0,2-1 0,-4 1 0,-7 3 0,-8 2 0,-7 2 0,-8 3 0,-3 1 0,-7 4 0,-3 4 0,-6 4 0,-4 4 0,-6 1 0,-4 3 0,-4 0 0,-3 0 0,1 0 0,-1 0 0,2 6 0,-2 4 0,-1 25 0,-2 0 0,-1 21 0,0-7 0,0 6 0,0 4 0,0 27 0,1-19 0,2 20 0,4-29 0,1-2 0,2-4 0,-1-6 0,1-7 0,-1-5 0,-2-4 0,0 13 0,-2-13 0,-1 9 0,-2-17 0,1-5 0,-3-4 0,2-3 0,-2 4 0,0 0 0,-4 2 0,-3-2 0,-6-2 0,-3-1 0,-6-2 0,-3 0 0,-5-3 0,-5 0 0,-28 3 0,10-3 0,-23 7 0,16-1 0,-5 4 0,-4 4 0,-1 0 0,5 1 0,-17-1 0,25-8 0,-11-1 0,26-8 0,4-2 0,4 2 0,7-1 0,5 1 0,5 0 0,5 0 0,1 0 0,4-2 0,-1 0 0,4-1 0,0 1 0,4 1 0,0 0 0,0-1-2141,2 0-7025,12-10 9166,8-7 0,-5 3 0,-1-1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1:11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457 1172 23202,'-7'0'2701,"1"0"-2253,6 0 268,0 0-4530,0-64 4195,7 22-219,-3-8 1,2-3 932,12-18-927,2-13-111,1-6-1192,-11 40 1,0 0 1134,0 0 0,-1 1 0,7-48-33,-7 38 0,0 1 33,2-19 0,-1-8 2235,-6 44-2235,-1 0 0,1 17 0,-1 1 3343,1 16-3343,-1 3 149,-1 3-149,-1 0 0,0 1 0,-1 0 0,2 0 0,2 0 0,9 4 0,1 4 0,6 6 0,-1 8 0,-1 4 0,3 8 0,-2 5 0,7 31 0,-10-13 0,6 17 0,-10-23 0,0-3 0,-1-3 0,0-3 0,0-7 0,0-6 0,2-7 0,0-6 0,3-5 0,8-4 0,-2-4 0,5-3 0,-2-11 0,4-8 0,7-13 0,7-9 0,7-5 0,-13 10 0,0 0 0,20-23 0,-21 21 0,-1 1 0,9-12 0,-5 2 0,-3 6 0,-6 4 0,-5 8 0,-5 5 0,-9 8 0,-3 4 0,-6 7 0,0 0 0,-2 4 0,0-1 0,0-1 0,0 1 0,0 0 0,0 0 0,0 1 0,0 4 0,0 6 0,0 7 0,0 9 0,0 6 0,-2 6 0,0 5 0,-2 5 0,-1 1 0,3 3 0,0 0 0,2 1 0,5-2 0,2-2 0,5-5 0,0-4 0,1-6 0,-2-5 0,1-5 0,-1-7 0,0-5 0,1-5 0,14-5 0,-3-13 0,13-3 0,-5-15 0,0-2 0,2-3 0,-1-4 0,5-1 0,22-26 0,-16 18 0,14-16 0,-27 29 0,-4 5 0,-8 6 0,-4 7 0,-5 6 0,-5 3 0,-1 6 0,-2 0 0,-1 2 0,0-2 0,0 0 0,0-2 0,0 1 0,0-1 0,0 1 0,0 0 0,0 0 0,0 0 0,0 0 0,0 1 0,-2 0 0,0-1 0,0 1 0,1 1 0,0 0 0,1 1 0,-1 0 0,0 0 0,-1 0 0,0 0 0,1 7 0,-4 9 0,0 13 0,-3 14 0,-1 7 0,1 5 0,-2 30 0,6-17 0,-1 26 0,5-24 0,0 0 0,0-3 0,0-1 0,0-3 0,0-1 0,-1-3 0,-1-5 0,-2-2 0,0-5 0,1-2 0,-1-4 0,0-2 0,-1-5 0,-1-4 0,1-6 0,-1-6 0,2-4 0,0-8 0,-2-2 0,0-3 0,-3-1 0,-3 2 0,-2-2 0,-13 1 0,2-1 0,-11 0 0,2 0 0,-7-2 0,-6-1 0,-8-1 0,-5 1 0,-4 2 0,-3 1 0,-2 0 0,-31 0-252,23 0 252,-21-3 0,31-5 0,0-4 0,0-3 0,-3 2 0,16 7 0,0 2 0,-27-1 0,28 3 0,3 2 0,-12 0 0,3 0 0,5 0 0,3 0 0,5 0 0,8 0 0,-7 0 0,12 0 0,-13-1 0,6 1 252,-7-1-252,-1 1 0,3 0 0,12 0 0,12 0 0,8 0 0,9 0 0,1 0 0,3-1 0,0-1 0,0-1 0,4 0 0,8-2-2242,10 2-7589,5 0 8334,4 2 0,-16 1 0,-2 0 1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1:12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323 25 18989,'-5'0'4840,"1"0"-4122,4 0-181,0 0 80,-51 8-79,23-1-135,-40 8-67,37-1-56,2 2-56,3 3-44,3 1-57,4 0-45,2 3-33,5 2 0,6 3-34,3 5-11,3 0-22,8 1-12,4-4 23,11-5 11,7-5-11,5-7 11,7-6-23,1-4-10,1-9 10,-3-7 12,-4-12 0,-5-9 11,-5-4 0,-5-5 33,-7-1-21,-4-1-1,-7 4 34,-3-6-45,-6 18 0,-1-3-157,-3 21-302,3 4-2063,2 5-2980,3 2 5502,3 10 0,-1-7 0,2 8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1:13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126 136 26575,'-57'28'224,"9"0"-685,38 4 494,3 5 141,4 4-174,2 1 82,6-2-94,8-2 1,10-9 0,10-5 11,4-8 0,1-8 250,-2-4-238,-4-4-12,-3-9 11,-5-5 0,-1-13 0,-6-7 112,-3-8 180,-6-4-23,-4-6-100,-3 0-12,-4-1-12,-6 2-77,-6 6-46,-6 9-33,-1 12 0,-1 12-179,-1 7-459,-1 15-113,1 8-919,1 18-5994,3 8 7664,5 9 0,7-23 0,3-4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1:14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278 101 25510,'-91'8'1165,"19"3"-1041,41 10-24,11 3-44,2 3-11,1 5-11,3 2-1,5 2 1,4 1-12,4-1-22,6 2 0,8-4 0,11-5 0,11-5 0,9-10 23,3-7 11,2-5 0,-1-2 44,-7-5 23,-4-4 67,-10-5 78,-6-6 12,-7-1-23,-5-8-123,-3-5-78,-3-6 33,-2-4-45,-1-1 1,-7 1 21,-12-14-44,-2 15-33,-11-6-538,5 21-472,-3 11-917,-3 6-6859,-5 8 8819,-5 20 0,19-12 0,3 12 0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1:27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24099,'2'-5'3024,"-1"1"-2396,-1 4 292,0 0-920,19 51 0,-14-2 0,5 1 0,0 3-3392,-9 39 3392,1 8 0,-2-48 0,1 1-96,-1 0 0,0 0 96,0 1 0,0 0 0,0-1 0,0 0 0,0-2 0,0-1 0,0 41-573,-2-17-1790,0-21-3173,-1-22 5536,-2-16 0,3-10 0,-2-5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1:27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51 26384,'56'-14'355,"1"-1"0,-5 1 0,-3 6-5736,8 22 5572,-2 8 1375,-2 17-1298,12 29-145,-21-12 1,6 19 815,-26-20-939,-5 5 0,-7 6 0,-3 8 0,-6 8 0,-2 4 0,-6 3 0,-4 0 0,-7-7 0,-6-8 0,-3-13 3392,-4-9-3392,-4-10 0,-4-8 0,-2-6 0,-3-6 0,0-5 0,-21 1 0,17-5 0,-15 4 0,25-4 0,4 0 0,6 0 0,5-3-920,6-5-1433,5-2-7478,6-5 9409,3-9 0,1 6 0,1-6 1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1:28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1127 24008,'-3'2'2791,"0"0"-2432,14-56-158,6-3-123,-3 2 1,2-4-830,2 6 0,-1 1 812,1-3 1,0 1-18,-2 1 1,1 0-11,-1 1 0,0 0-23,-1 2 0,-1 1-72,14-46 139,-5 11 458,-4 13-390,-4 16 10,-5 18-20,-3 14 691,-3 11-827,1 7 537,-1 4-537,2 1 0,3 9 0,4 7 0,0 18 0,4 12 0,-2 10 0,-2 9 0,2 4 0,-4 2 0,3 3 0,-2 1 0,3 1 0,-2-19 0,2 1-604,9 27 604,-8-31 0,0-2 0,4 7 0,-4-10 0,-7-10 0,-4-8-472,-4-4-1018,-2-7-941,-8-2-7400,-4-3 9624,-8-5 0,8-4 1,3-3-1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1:28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0 219 28671,'59'-32'0,"0"-1"0,-4 3 0,-3 4 0,17 5 0,-3 2 0,-7 2-259,-4 1-2519,-8 4 2778,-6 3 0,-21 6 0,-6 2 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1:29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218 0 27900,'-4'62'179,"0"1"1,0 0-1,-3-2-151,-4-6 1,-1-1-350,0 3 0,0-1 321,-1-1 0,1-1 0,0-3 0,1-2 0,-8 38 0,3-14 0,3-14 0,2-11 0,1-11 265,2-7-265,-2-8 135,4-5-135,1-4 43,2-5-43,2-5 375,0-1-375,1-1 0,0 0 0,1 2 0,6 0 0,6-2 0,10 1 0,9-2 0,7-5 0,7-6 0,6-10 0,2-6 0,2-3 0,15-10 0,-20 12 0,7-6 0,-28 17 0,-7 5 0,-9 6 0,-7 4 0,-4 2-909,-10 0-2217,-8 0 3126,-10 1 0,8 0 0,3 0 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1:29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1 189 25701,'2'-5'2970,"0"1"-2970,52-8 0,-20 4 0,47-10 0,-34 4 0,-1-1 0,1-6 0,-3 0 0,-5 2-942,-7 3-649,-9 5-1379,-9 3 2970,-7 0 0,-5 4 0,-2 0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1:29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1 163 28671,'64'-66'0,"1"10"0,-13 39 0,2 4-1548,-6 5-1813,-6 5 3361,-7 12 0,-17-7 0,-5 7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1:30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524 1 25779,'-87'10'1390,"7"6"-976,38 14-33,-5 9-4319,-1 8 4173,-1 8-77,1 5 376,7 6-534,7 5-58,10 5 58,10 4 0,6 2 0,6 0 0,7-3 0,10-4 0,11-4 0,11-7 0,7-6 3202,5-8-3202,4-11 0,3-11 483,1-14-483,2-7 0,2-17 0,0-11 0,-2-13 91,-6-12-91,2-25-24,-23 13 24,-2-15 11,-23 27 2,-14-12-13,-10 20 0,-32-12 0,7 31 0,-16 3 0,21 13 0,5 3 0,7 0 0,9 0 0,7 0 0,4 0 0,5-1 0,-1 1 0,1-1 0,6 1 0,12 0 0,16 0 0,19 0 0,15-6 0,9-3 0,3-7-3392,-1-4 3392,-8-2 0,-9 0 0,-11 0 0,-9 1-1872,-5-1-4717,-2 1 6589,1-1 0,-16 10 0,-4 3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1:31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324 0 27796,'-84'48'875,"8"3"-875,42 2 0,0 8 0,4 7 0,6 6 0,5 2 0,6 1 0,6-5 0,4-4 0,8-2 0,6-2 0,10 0 0,7-3 0,11-5 0,9-8 0,16-8 0,11-13 0,7-13 0,1-11 0,-4-21-368,-7-13 368,-5-16 0,-6-10 0,-4-6 0,-5-8 0,0-7 0,-3-7 0,-26 40 0,-1 0 0,-1-1 0,-3-1 0,12-46 0,-11 8 0,-6 7 0,-9 14 0,-1 13 0,-3 14 0,-6 11 0,-7 14-1300,-10 6-5670,-11 16 6970,-9 17 0,18-10 0,2 7 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1:33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705 0 26765,'-8'54'288,"1"0"0,-2 2 0,-4-2-288,-6-7 0,-3 1-200,-2 5 0,0 2 200,-3 5 0,0 1 0,-1 4 0,-1 1 0,-1 3 0,0 2 0,-1 1 0,1 1 0,0 2 0,0 1 0,2-1 0,0 0 0,3-1 0,1-1-239,3-3 1,1 0 238,2-3 0,2-1 0,1-3 0,1-1 0,1-2 0,1-1 0,2-4 0,1-3-4,-7 41 4,7-21 42,3-17-323,4-21-934,1-16 1215,31-31 0,-22 7 0,22-15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1:34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0 107 28671,'69'-13'0,"-1"1"-781,-7 5 781,5 2 0,5-1 67,6 3-67,5-2 0,3 1 0,-1-3 0,-6-2 0,-7-1 0,-10 0 0,-10 2 0,-8 4 173,-11 1-173,-7 3 0,-10 0 0,-6 0 392,-3 0-1266,-4 7 911,-14 26 0,9-19 0,-9 18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1:34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25824,'-4'0'2756,"1"0"-2665,3 0-91,-4 53 0,2-9 0,-4 54 0,3-17 0,-2 14 0,3-43 0,0 0 0,0 4 0,0 0 0,0-1 0,0 0 0,1-4 0,0-2 0,0 41 0,1-15-225,0-13-1882,0-13-3406,4-17 5513,8-16 0,-6-9 0,5-7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1:35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1163 26261,'-1'1'2410,"0"0"-2410,1-1 0,61-83-2126,-33 30 0,2-5 2126,15-20 0,1-3 0,-12 2 0,-4 1 211,-9 19 0,-2 3-211,0-1 0,-2 0-1062,0 6 1,-1 0 1061,12-40-31,-5 14 31,-1 4 2109,-9 31-2109,1 9 435,-9 26-435,4 6 3368,3 7-3368,8 13-3320,4 14 3320,4 18 0,-2 12 0,0 11 0,-3 8-257,0 7 257,0 7 0,-10-48 0,1 1 0,0 0 0,0-2 0,15 41 0,-3-11-41,-6 6 41,-9-27 3154,-15 9-5865,-16-25-7120,-15-3 9739,-13-5 1,21-14-1,3-7 1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1:35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0 182 28671,'49'-17'0,"1"1"0,-1 0 0,1 3 0,37-1-565,1-1 565,-3 1 0,-9-2-679,-9 0-2335,-11-1 3042,-8 3 0,-22 6 0,-9 3 1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1:35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320 1 27953,'-25'63'209,"1"1"0,1-2 0,1-3-1614,-8 34 1405,0 0 0,0 1 0,2-6 0,2-4 472,2-6-472,4-6 0,3-5 0,6-10 0,4-11 246,4-17-246,3-13 0,0-10 0,4-5 778,4-1-778,7 0 0,6-1 0,6-5 0,6-5 0,9-7 0,7-3 0,4 1 0,6 1 0,-1 2 0,1 4 0,-1 1 0,-4 5 0,-5 1 0,-10 3 0,-7 1 0,-8-1 0,-6 0 0,-7-1 0,-5-1-225,-3-5-2542,-6-2-7064,-9-5 8518,-9 0 0,6 8 0,1 3 1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1:35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0 134 28154,'54'-14'151,"-1"-1"1,39-11-421,-48 14-593,-7 0-494,-7 0-1625,-7-1 2981,-8-2 0,-8 8 0,-5 0 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1:36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73 26239,'-1'-4'2218,"0"1"-2218,1 3 0,54-16-157,-21 8-795,44-13-875,-35 13-4492,-2 1 6319,4 4 0,-21 1 0,-1 2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1:36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529 1 26295,'-45'30'444,"-1"0"0,3 0 1,2 4-143,-1 14 1,3 2-180,8-10 0,1 1-27,-8 14 0,1 1-96,-7 25 0,8 2-407,8 3 407,10 1 0,9-5 0,7-7 0,19-12 63,11-14-63,22-18 0,11-15 0,6-11 0,4-21 0,-3-8 0,-8-13 0,-13 2 0,-16 1 0,-13 4 0,-10 3 0,-5 1 305,-6 4-305,-8-1 39,-7 4-39,-8 1 0,-1 2 0,1 2 0,2 3 0,6 2 0,5 2 0,7 3 0,3 1 0,2 2 0,9 1 0,12-1 0,14-2 0,12-4 0,4-3 0,0-4 0,-4 1 0,-5-2-1054,11-10-2711,-16 7 3765,9-10 0,-28 18 0,-6 1 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1:37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338 1 27998,'-42'31'336,"0"-1"1,-31 30-337,43-17 0,1 5 0,1 9 0,3 5 0,1 7 0,5 8 0,5 3 0,7 5 0,3-1 0,4-4 0,10-8 0,6-9 0,17-6 0,12-9 0,12-6 0,13-11 0,6-14 0,4-9 0,-2-22 0,-27-6 0,-3-6-223,23-26 223,-27 12 0,-2-3 0,10-28 0,-5-10 0,-6-6 0,-8 2 0,-10 5 0,-7 11 0,-8 0 0,-3 27 0,-3 3-853,-10 29-3349,-11 6 4202,-18 7 0,14-2 0,-1 2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1:39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93 28671,'100'6'0,"-2"-2"0,-18-2 0,9-2 0,5 0-425,5 0 425,-3-2 0,-2-1 0,-3-1 0,-5-1 0,0 0 0,-1-2 0,-2-3 0,-6-2 105,-9-1-105,-14 1 0,-15 2 0,-16 3 0,-12 2 0,-7 0-1485,-16 3-3031,-11 0 4516,-21 18 0,17-12 0,0 12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1:40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1 27650,'-22'63'313,"-1"1"1,2-2 0,1-2-234,-5 37-664,5-3 584,9-2 0,4-1 0,5 0 0,1 0 0,1-1 95,6-34 1,4-2-96,9 23 0,18 12 96,2-44-96,4-8 0,4-9 0,5-7 0,5-9 0,6-5 0,9-5-3095,10-8 3095,10-7 0,-43 3 0,1-2-50,45-13 50,-8-1 0,-16 4 0,-15 3 0,-12 4 0,-11-1 0,-6 0 0,-10-2 2616,-6-6-2616,-7-28 0,-2 28 0,-2-15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1:40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25196,'0'-6'3475,"0"1"-3475,0 5 0,0 0 0,16 61 0,-9-2 0,3 0 0,-2 4 0,-5-7 0,-3 1 0,1 5 0,-1 1 0,0 3 0,0 1-289,0 1 0,0-1 289,0-3 0,0-1 0,0-5 0,0-1 0,0 38-1729,0-19-1387,0-20 3116,0-17 0,0-19 0,0-9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1:40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1 191 28671,'45'-35'0,"0"0"0,9-1 0,-3 7 0,-1 10 0,12 0 0,-34 14-1043,-7 4-2173,-6 0 3216,-5-3 0,-5 2 0,-2-2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1:40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 28671,'-12'80'0,"1"0"0,-1-1 0,1-1 0,0-12 0,1-2 0,1 4 0,1 0 0,0 1 0,1 1-541,1-2 0,1-1 541,1-2 0,0-2 0,1-1 0,1-2 0,0-4 0,2-2 0,-1 45 193,1-14-1582,2-18-1433,6-16 2822,5-19 0,-4-16 0,0-9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1:41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0 216 28671,'0'0'0,"20"0"0,31-7 0,25-5 0,12-12 0,5-4 0,-7-2 0,-10 1 0,-12 7 0,-10 3 0,-9 6 0,-7 2 0,-8 4 0,-6 2 0,-6 1 0,-6 3 0,-4-1 0,-3 2 0,0-1 0,-3 1 0,1 0 0,0 0 0,0 2 0,0 5 0,-1 9 0,-1 9 0,0 12-3392,-1 9 3392,-4 9 0,-1 8 0,-8 35 0,4-21 0,3-25 0,1-2 0,-1 18 0,-1-7 0,-3-9-2040,-9 0 860,2-20 1180,-12 4 0,17-26 0,0-1 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1:41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14 136 24659,'-8'-2'3697,"3"0"-3382,5 2-315,0 0 0,64-13 0,-17 7 0,4-3 0,3 0 0,17 1 0,2-1 0,4-1 0,2-2-3392,0 1 3392,-3-1 0,-10 3 0,-11 5 0,-13 1 0,-9 2 0,-8-1 0,-3 0 3392,-6 0-3392,-2-2 0,-4 2 0,-2 0 0,-5 1 0,-1 1-595,-2 0-2184,-7 0-7052,-7 0 7739,-10 5 1,7-4-1,3 4 1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1:41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25051,'0'-4'3473,"0"1"-3326,0 3-147,9 57 0,-3-3 0,-1-1 0,0 3 0,-2 39-691,-3 5 691,0-49 0,0 0 0,0 0 0,0-1 0,0 47 168,-1-9-964,-2-11-1960,-1-16 2756,0-13 0,2-24 0,1-8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1:44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1 272 28054,'93'0'154,"0"0"0,-24-1 0,2 1 1,1-2-1352,4-1 0,2-1 0,1-1 1197,8 0 0,3 0 0,0-1 0,6-1 0,1-1 0,1 1 0,-23 1 0,1 1 0,1 1 0,0-1 0,2 1 0,2 0 0,-1 0 0,1 0 0,1 1 0,0 0 0,0 0 0,1 0 0,-1 1 0,0-1 0,1 1 0,-2 0 0,-1 0 0,-1 0 0,-1 0 0,0 0-371,23 0 0,-1-1 0,-1 0 371,-4-1 0,-1 1 0,0-2 0,-4 0 0,0-1 0,-2-1 0,-4 0 0,-1 0 0,-3-2 0,-6 1 0,-2-1 0,-4 0 376,19-3 0,-7-1-376,-18 2 0,-8 2-2836,10-4 2836,-35 6 0,-22 5 0,-7 2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0:29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26780,'93'16'280,"0"-1"0,3 0 1,-1-2-281,-10-5 0,-2-1-855,8-1 0,1 0 855,3-2 0,-1 0 0,1-2 0,-2-1 0,-1 0 0,-2-1 0,-5 1 0,-1-2 0,-6 0 0,-1-2 0,-6 1 0,-2-1 0,-4-1 0,-2 1 0,-6 0 0,-2 1 0,35 1 766,-25 1-1025,-23 0-1086,-22 0-2610,-11 0 4014,-6 8 1,-3-6 0,0 7 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4:58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344 1 27964,'9'57'707,"-10"7"-707,-18 7 0,-11 17 0,11-37 0,-1 4-1735,-1 5 1,-1 2 1734,-2 5 0,0 2 0,0 2 0,0 0 0,3-3 0,1-1 0,3-6 0,1-3 448,4-7 1,1-2-449,-4 30 0,7-17 0,5-17 575,2-9-575,1-10 0,0-1 0,4-3 1893,5 2-1893,10-2 104,10-6-104,9-6 0,11-6 0,10-9 0,7-7 0,6-9 0,2-6 0,-1 0 0,-1 3 0,-4 4 0,13 2 0,-27 7 0,5 4 0,-31 5 0,-7 2 0,1-4-2164,-3-9-4603,4-10 6767,0-8 0,-11 12 0,-1 5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4:59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1602 28457,'24'-80'71,"1"1"0,0-2 1,0 2-72,-1 9 0,-1 0-347,1-5 1,-1-1 346,-3-1 0,0-1-940,-1 0 0,0 0 940,-1 2 0,-1 2 0,-1 4 0,-1 3 124,0 5 0,-1 4-124,-3 8 0,0 2 0,8-25 0,-5 22 0,-3 21 282,-2 15-282,1 9 1637,5 5-1637,8 14 406,12 13-406,11 25 0,6 23-273,-25-28 0,-2 2 273,1 6 0,-3 3 0,0 5 0,-3 2 0,-1 3 0,-1 1 0,-3 2 0,-1 1 0,-1 1 0,0-1 0,-2-2 0,1 0 0,3 18 0,0-3 0,-5-25 0,-1-2 0,2 8 0,-2-4 0,-5-4 0,-9-14-1445,-11-12-3845,-10-5 4578,-10-9 1,15-8-1,4-6 1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4:59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94 25543,'-9'-8'3128,"3"2"-3128,6 6 0,85-13 0,-16 2-325,3 0 1,5-1 324,-22 5 0,-1 1 0,0 0 0,0 1 0,42 0-72,-14 2 72,-14 3 0,-14 0 0,-12 0 0,-7 0-639,-8 0-5065,-4 0 5823,7 8 1,-16-6 0,3 6 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4:59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27382,'7'73'429,"-1"0"1,1 5 0,-1 2-430,0-2 0,0 1-860,0 7 0,-1 1 860,0 1 0,0 0 0,-1-3 0,1-1 0,-1-5 0,-1-3 0,0-6 0,0-3 0,-1-8 0,-1-3 0,0 37-1400,0-26-5043,3-21 6522,3-23 0,-2-13 1,0-9-1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00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1 104 26205,'46'-29'265,"0"-1"0,1 3 0,0 9-7,29 33-67,5 20-107,-41-5 0,-2 6-881,-3 6 0,-3 4 869,-3 2 1,-4 3-17,-4-1 0,-3 0 529,5 41-563,-12-12 34,-7-15-11,-10-12-12,-6-11 301,-10-12-267,-4-10 180,-6-10-168,2-5 844,-2-4-923,1-1 0,2-4 0,3-1 0,4-2 0,9 3 0,4 21 0,8 17 0,4 26 0,9 15 0,9 5 0,12 1 0,7-4 0,-10-26 0,1-2 0,18 22 0,-19-28 0,0-2 0,10 4 0,-1-8 0,-4-6 0,-1-8 0,-3-6 0,-2-5-9831,14-6 7373,-11-3 0,-1-2 1,-20 0-1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00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1626 27471,'0'4'1200,"0"-1"-1200,0-3 0,4-56 0,7-9 0,-1 1 0,1-6 0,4 3 0,0-2-832,2-6 0,1-2 832,0-1 0,0 0 0,1 0 0,0 1 0,0 2 0,0 2 0,1 3 0,0 1 0,-1 5 0,1 2 0,-2 5 0,0 3 0,14-38 0,-7 22 0,-6 21 522,-8 22-522,-1 14 273,1 9-273,8 19 0,9 17 0,9 29 0,6 28 0,-20-36 0,0 4 327,-1 5 0,0 2-327,0 4 0,0 2-411,-1 1 0,1 0 411,0 0 0,0-1 0,-1-1 0,1-1 0,-1-3 0,0-2-170,-3-4 1,-2-1 169,-3-6 0,-3-1 0,1 38 0,-7-18-3531,-9-16 3531,-8-18 0,5-18 0,-5-9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01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1 229 28671,'75'-49'0,"1"-1"0,0 5 0,0 9 0,-8 18 0,0 7-607,3 2 0,-1 4 607,-1 1 0,0 3 0,-2 1 0,-1 0 0,-3 0 0,-1 0-314,0 0 0,-1 0 314,-2 0 0,-4 0 0,10 0 0,-17 0 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06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27807,'0'92'706,"0"-5"-548,-2-25-158,0 3 0,-4 3 0,3 1 0,0 0 0,2 0 0,1 0 0,-1 4 0,-1 1 0,0 5 0,-1-1 0,1-1-3392,0-3 3392,0 2 0,1 2-86,-1 4 86,1 5 0,-1 1 0,-1-1 0,1 0 0,-1-2 0,2 0 0,1-3 0,0 2 0,0-4 0,0 3 0,0-29 0,0 1 0,0 28 0,1-32 0,-2-1 0,0 14 0,1-4 3350,-2-3-3350,0 16 128,0-20-128,-1 14 0,-2-23 0,3 2 0,-2 2 0,1 0 0,2 0 0,0 1 0,1-1 0,0 25 0,0-16 0,0 17 0,0-23 0,0 0 0,0-2 0,3 1 0,1-1 0,4 17 0,-2-21 0,1 12 0,-3-25 0,-2-2 0,1-2 0,-1-3 0,0 0 0,-1-3 0,-1-1 0,0 6 0,0-7 0,0 7 0,0-8 0,0 3 0,0-2 0,-1 1 0,-1-2 0,0 6 0,1-4 0,-1 4 0,1-6 0,-1-1 0,1-2 0,-1 0 0,0-4 0,0 0 0,-1-2 0,-3 5-1245,-1-5-2139,-2-1 3384,2-13 0,3 3 0,1-5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09.3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11 113 27169,'-6'0'739,"1"0"-515,5 0 315,0 0-539,7 0 0,6 0 0,16 0 0,11 0 0,15-1 0,9-1 0,10 0 0,13-4-3392,3 2 3392,8-5 0,2 0-173,-8-2 173,-6 2 0,-12 0 0,-9 1 0,-10 0 0,-9 2 0,-9 1 0,-3 2 0,-4 0 0,1 1 3306,-1-1-3306,-1 1 259,-1-1-259,-5 2 0,-6 0 0,-8-1 0,-4 2 0,-5-2 0,0 1-853,-6 0 853,-9 16 0,6-11 0,-5 11 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14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1 177 28671,'7'15'0,"0"-4"0,2-10 0,6-1 0,10 0 0,10 0 0,13-1 0,10-7 0,9-5 0,5-10 0,5-3 0,0 0 0,-1-1 0,-3 4 0,-5 3 0,-7 6 0,-8 4 0,-10 7 0,-6 1 0,-2 0 0,0 1 0,1-1 0,10 1 0,-18 0 0,4 1 0,-21 0 0,-5 0 0,-3 0 0,-2 0 0,-1 0 0,0 3 0,-4 7 0,-3 8 0,-7 10 0,-2 9 0,-2 5 0,4 3 0,2-2 0,6 1 0,2-2 0,3 2 0,1 3 0,0 3 0,0 5 0,2 0 0,3 0 0,2-2 0,2-4 0,0 0 0,3-6 0,-3-1 0,2-8 0,-4-2 0,3 6 0,-4-13 0,-1 4 0,-3-16 0,-2-2 0,0-3 0,0 0 0,0-1 0,0 1 0,-1 2 0,-4 2 0,-3 0 0,-12 5 0,4-6 0,-6 3 0,5-7 0,-1 2 0,-3-1 0,-3 2 0,-2 1 0,-17 6 0,11-4 0,-10 3 0,17-7 0,1-1 0,-1-2 0,-2 0 0,-4-1 0,-3-1 0,-4-2 0,-20 4 0,14-2 0,-10 0 0,24 0 0,2-1 0,1 1 0,1 0 0,-1-1 0,-7 1 0,10-2 0,-4 0 0,12-2 0,4 0 0,3 0 0,-1 0 0,4 0 0,0 0 0,3 0 0,1 0 0,2 0 0,0 3 0,0 5 0,0 8 0,0 7 0,0 10 0,0 4 0,0 4 0,1-1 0,3 1 0,2-2 0,3 0 0,0-2 0,3 2 0,-3-2 0,1 0 0,-1 0 0,-1-2 0,-1-2 0,-1-1 0,-1-4 0,-1 0 0,-1-4 0,-1-2 0,0 1 0,0-2 0,0 1 0,2-2 0,-1-1 0,0-2 0,1-1 0,-2 0 0,0 0 0,-2 2 0,0 2 0,0 1 0,0 0 0,0-2 0,0 0 0,0 1 0,0-2 0,0 0 0,0-2 0,0 0 0,0-4 0,0 1 0,0-6 0,0-1 0,0 0 0,0-3 0,0-1 0,0-1 0,0-1 0,2 0 0,1 0 0,4 0 0,1 0 0,5 0 0,4 0 0,4 0 0,2 0 0,3 0 0,-1 0 0,1 0 0,-1 0 0,1 0 0,0 0 0,0-1 0,1 0 0,-1-2 0,1-1 0,-3 1 0,-1 0 0,-2 0 0,-4 1 0,1 1 0,-2-1 0,0 2 0,6-1 0,-5 1 0,6 0 0,-7 0 0,2 0 0,-2 0 0,-1 0 0,-1 0 0,-2 1 0,1-1 0,0 2 0,-2-2 0,-2 1 0,-2-1 0,-1 1 0,3 0 0,-2 2 0,1 0 0,-4 0 0,-2 2 0,-1-2-2074,-1 1-7629,-4 1 9703,-2 6 0,1-5 0,1 3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15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20 26395,'1'-13'1300,"0"7"-1020,-1 23-179,-3 15-11,-6 21-23,-3 12-22,-4 3 33,3-2-33,5-9 67,2 10-56,4-22 46,1 8-102,1-21 0,3-3 0,3 0 0,3-4 0,3-3 0,4-6 0,2-4 0,5-5 0,2-4 0,1-2 0,2-1 0,0 0 0,0-1 0,1-4 0,3-3 0,3-4 0,1 1 0,0 2 0,-2 2 0,0 4 0,-4 0 0,-4 2 0,-4 0 0,-5 1-461,1-1-1902,0-5-4406,2-6 5921,3-4 0,-10 5 0,-1 3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15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7 762 25263,'-4'12'2231,"1"-3"-1649,3-9-190,0 0-189,19-63-203,-4 10 0,0-2 0,0-3 0,6-32-3392,-1-1 3392,-3 4 0,2 6 0,-6 12 0,0 16 0,-5 14 0,-2 17 0,-3 9 0,0 7 3392,1 4-3392,0 1 0,4 1 0,5 9 0,19 32 0,-5 3 0,12 31 0,-11-11 0,0 6 0,0 1 0,0 3 0,0-2 0,-4-4 0,-1-5 0,-8-9 0,-5-5 0,-6-9-606,-3-6-1938,-6-4-6162,-4-9 8706,-6-7 0,5-6 0,1-6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16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0 154 28238,'53'-29'0,"0"-1"0,-3 3 0,-3 6 0,12 6 0,-1 5 0,-4 2 0,-6 0 0,-8 6-2016,-8-2-6467,-4 4 8501,-2 0 0,-11 0 0,-4 0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29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1 367 27438,'31'-19'1233,"5"-11"-1233,6-20 0,4-5 0,-1 2 0,-4 6 0,-6 8 0,-7 8 0,-8 9 0,-8 9 0,-7 7 0,-3 4 0,-2 2 0,0 3 0,0 12 0,0 15 0,0 21 0,-1 15 0,-2 9 0,-3 5 0,1 2 0,-2-2 0,2 3 0,0-6 0,0-4 0,1-10-1581,1-14-2027,1-15 3608,11-17 0,-7-10 0,7-7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29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782 17 24593,'-62'-7'549,"-1"0"0,2 5 0,3 6-325,-27 27-575,40-6 1,1 7 518,1 6 1,2 5-41,0 6 1,3 2-23,3 4 1,3 2 27,3 4 1,4 2-23,4-1 0,3 1-51,4 0 1,3 1-12,3-2 1,3-1 10,2-1 1,4 0-28,5-1 0,5 0-34,2 0 0,4 0 0,6-1 0,5-2 0,3 0 0,3-3 0,4-2 0,4-3 0,2-5 0,5-3 0,4-5 0,4-5 0,3-6 0,2-7-1767,3-3 1,1-6 1766,0-7 0,1-7 0,-2-6 0,0-7 214,-1-7 0,-2-6-214,-1-9 0,-2-7 0,-2-4 0,-4-5 0,-5-3 0,-4-3 0,-5 1 0,-5-5 0,-7-22 0,-6-2 0,-6 24 0,-5 0 0,-6-21 0,-8 2 0,-7 26 0,-6 3 0,-4-1 0,-4 1 0,-5 2 0,-2 4 0,0 5 0,-2 3-754,-29-26-680,8 26 1519,8 34 0,24 4 0,6 18 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30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64 23348,'-7'-3'3607,"1"1"-2856,6 2 214,0 0-965,-9-1 0,7 1 0,-7-1 0,9 1 0,0 0 0,13 0 0,13-4 0,24-3 0,17-6 0,8 1 0,-3 0 0,-10 6 0,-15 3 0,-15 3 0,-10 0 0,-10 5 0,-4 2 0,-3 6 0,-1 3 0,-2 6 0,-1 8 0,-1 6 0,0 8 0,0 3 0,-2 2 0,0-3-3392,-2-6 3392,1-6 0,2-10 0,0-8 0,0-5 0,-1-4 0,-3-1 0,-3-1 3392,-5 3-3392,-6 0 0,-6 4 0,-7-1 0,-5 2 0,-6 0 0,1-1 0,0-1 0,4-3 0,5-4 0,3-2 0,3 0 0,-7 6 0,10-3 0,-5 8 0,15-3 0,3 2 0,4 1 0,0 15 0,4-4 0,0 13 0,2-10 0,1 1 0,2-2 0,8 0 0,6-1 0,8 0 0,5-2 0,6-1 0,45 4 0,-26-14 0,33 2 0,-40-17 0,0-7 0,-2-4 0,-3-7 0,-4-2 0,-1 0-1021,0 0-1881,0-2 2902,3 2 0,-18 8 0,-4 5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31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26 25095,'-4'0'2746,"1"0"-2444,3 0 57,0 0-190,13 0-169,1 0 0,14 0 0,2 0-113,0-4-1063,4-1-1032,-3-3-7451,-3 3 9659,-9 2 0,-8 3 0,-8 0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31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28671,'51'10'-102,"-1"0"1,41 1-1187,-46-20-1592,-1-6 2880,-2 1 0,-19 5 0,-6 5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33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298 0 25813,'-87'30'1254,"11"-3"-1096,41-6-35,6-4-78,8-2-45,8-6-11,6-1-57,6-5 46,1 2 22,8 0 11,5 3 0,9 3 12,1 3-1,-3 3 12,-3 4 100,-9 6 135,-2 8-56,-9 6-124,-10 5-66,-5-2-23,-8-3 0,3-10-459,-1-3-203,8-14-750,1-1-2140,10-11 3552,2-1 0,3-1 0,0 0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33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5 23527,'0'-3'3204,"0"1"-2777,0 55-159,0-10-223,-1 46-45,-2-25-370,1-3-1210,-1-6-4728,10-9 6308,12-10 0,-8-18 0,7-8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33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89 23303,'-10'-3'3753,"3"1"-3114,7 2 112,0 0-526,9-6-225,11 1 0,16-7 0,12-1 0,8 2 0,-1-3 0,-3 4-528,-10 3-1320,-10 3-3621,-9 3 5469,-10 7 0,-6-5 0,-5 5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33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25039,'-6'0'2488,"1"0"-2331,5 0-112,-10 69-45,8-27-101,-3 7 0,0 2-762,5 4-1422,0 0-6332,0-4 8617,4-4 0,-3-22 0,3-8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34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12 22529,'0'-6'2466,"0"1"-1974,0 5-166,0 0-57,0 81-135,-1-26-2204,0 3 1,0 1 2069,-1 2 926,0-20-791,1-14 10,1-17 169,0-6 314,2-12-23,4-9 3067,3-13-3503,1-10-169,0-1 0,-1-1-225,2 5-907,3 3-907,3 4-6365,6 6 8404,5 5 0,-11 10 0,-2 3 0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34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25858,'-40'89'896,"9"2"-728,28-53 101,9 1 291,11-23-168,0-10 11,6-3-278,-10-14-125,-3-5 0,-1-13 0,-2-3-35,-4-1-1074,-1 5-784,-1 3-3475,1 10 5368,3 4 0,-2 8 0,1 1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34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23000,'0'-8'2028,"0"2"-1826,0 6-45,0 0 179,0 69 101,0-32-22,0 52-91,0-55 69,0-8-79,1-10-169,4-7-66,2-6 21,6-4-44,7-10-56,4-6-1131,18-22-483,-9 10-1736,10-6 3350,-11 15 0,-15 10 0,-1 2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35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10 21712,'-9'-5'3260,"2"1"-2823,7 4-22,0 0-101,-34 60-5359,24-20 5101,-24 29 1353,32-44-1431,9-23 702,4-9-960,7-7 34,1-12 145,-1-4 3493,-6 3-3358,-2 5-23,-6 10 146,-2 4 11,-1 6 369,2 1-200,1 7-12,2 5-135,1 6-134,-1 4-56,2 0-213,1-1-762,3-4-930,7-2-4044,4-5 5949,4-3 0,-11-3 0,-4-2 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35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1 25959,'-43'63'399,"-1"0"1,9-13 0,6-4-154,12 16 45,14-30-168,2-8-123,3-12-11,6-5 0,6-7 11,8-15-213,4-9-11,2-19-112,1-6 190,-3 0 146,-6 8 22,-6 10 23,-7 12 78,-3 10-32,-1 5 9,3 4 236,0 8-145,4 9-1,-1 14-100,1 9-113,-3 21-335,-1-17-875,-2 6-1602,0-29-6996,3-11 8230,5-14 0,-6 3 0,2-5 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35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 28177,'-12'63'11,"1"0"0,0-3 0,-1-3-638,-11 26-773,3-7-1984,4-12 3384,7-14 0,4-23 0,4-12 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35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14 24121,'0'-8'2084,"0"2"-1961,0 6-78,-1 60-45,-5-19-190,-3 47-1021,-1-39-2756,0-9 3967,5-11 0,2-14 0,2-7 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36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24659,'2'-8'2431,"0"2"-2095,-2 6 269,0 0-493,53 4-112,-29 4 0,42 4-481,-41 4-506,-3-5-962,-1 0-5626,-4-3 7575,-2 0 0,-8-4 0,-2 0 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36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18730,'-16'88'112,"2"-9"1925,3-34-3247,2-1-1209,-3-3 2419,6-4 0,1-16 0,4-7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36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8 20602,'1'-4'2936,"0"1"-2667,-1 3-112,-10 61 22,0-27 23,-8 43 22,6-48 56,4-13-34,4-8-33,3-5-22,1-3 11,0-4-45,1-6-90,6-5 34,4-7 33,6 4 45,1 1 23,0 6-12,0 3-78,0 4 12,0 2 10,-1 2-21,-3 0-1,-3 3 0,-4 3-56,-3 3-23,-2 5-33,-2 1-168,0 3-460,-5 1-604,-1 0-707,-3 0-7892,0-5 9507,6-3 0,0-6 1,3-3-1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36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26227,'-1'73'-9831,"-1"-12"8748,-1-35 0,1-13 0,2-5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37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24726,'40'0'-191,"-7"2"191,-33 8 56,0 2 0,-2 5 101,-8 6 123,-5 3 34,-5 6 45,0-3 67,2 1-124,3-4 135,4-4 34,5-3 22,3-7-45,2-3-111,1-3-337,0-3 0,2 0 0,4-1 0,3 1 0,4-2 0,1 0 0,0 1 0,2-1-1334,-2 0-639,0-1-4447,1 0 6420,2-4 0,-7 3 0,0-3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37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26496,'-4'85'-3048,"1"-11"-6783,0-40 8588,2-5 0,1-13 1,0-6-1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37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48 23807,'-10'80'1781,"3"-14"-1231,8-45-147,6-7-22,3-5 23,7-4 77,3-3-55,1-2-157,-2-9-100,-3-3-169,-6-13 0,-5-2 0,-3-4 0,-2-1 0,-2 1-785,-5 3-426,-6 3-1456,-6 11 2667,-7 6 0,12 6 0,-1 2 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4:25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1311 27550,'18'-48'918,"-1"-1"-862,-12 5 91,4-48-147,-5 10-347,-2 22 1,0-2 346,-2 10 0,0 0 0,0-3 0,0-2 0,0 0 0,0 0 0,0 1 0,0 1 0,0-41 0,0 15 0,0 21-87,0 17 87,0 10 0,0 12 0,0 5 0,0 6 0,0 5 510,0 2-510,0 3 270,0-1-270,2 1 0,5 0 0,-1 2 0,7 9 0,-1 6 0,3 15 0,2 6 0,3 11 0,1 6 0,-1 2 0,1 1 0,6 20 0,-6-21 0,4 13 0,-9-29 0,0-6 0,1-7 0,1-8 0,3-10 0,22-9 0,-5-15 0,15-10 0,-11-13 0,0-7 0,2-8 0,0-7 0,1-2 0,-16 16 0,0-1 0,13-18 0,6-15 0,-21 40 0,-8 11 0,-6 12 0,-8 8 0,-3 5 0,-2 2 0,0 1 0,0 3 0,0 5 0,0 10 0,0 8 0,0 6 0,-2 3 0,1 1 0,-2 0 0,2-3 0,1 0 0,0-8 0,1-3 0,6-6 0,5-5 0,6-5 0,4-3 0,5-3 0,3-8 0,5-8 0,5-12 0,3-10 0,6-4 0,0 0 0,0-1 0,-3 8 0,-8 2 0,7-6 0,-14 11 0,6-8 0,-17 15 0,-4 4 0,-8 5 0,-2 7 0,-4 3 0,-1 2 0,0 0 0,-1 4 0,0 6 0,-3 10 0,-2 11 0,-2 11 0,-1 11 0,5 8-3392,1 8 3392,2 4-536,5 2 536,1 3-96,4 2 96,-1 1 0,-2 2 0,0 2 0,-2-3 0,-2-2 0,0-8 0,-3-9 0,1-11 0,-1-9 0,0 3 3078,0-16-3078,0 1 788,0-17-788,0-2 158,0-3-158,-1-3 0,-1-1 0,-5-1 0,-3-1 0,-6 0 0,-8-1 0,-8 1 0,-10-2 0,-12 0 0,-40-1 0,15 0-320,25 0 0,-1 0 320,-28 0 0,-8 0 0,-7 0 0,46 0 0,0 0 0,-1 0 0,1 0 0,-47 0 0,8 0-113,12 0 113,-8 0 0,29-1 0,-3 0 0,28-2 0,5 2 0,3 0 632,5 1-632,8 0 121,6 0-121,4 0 0,6 6 0,6 4 0,4 6 0,6 1-1110,-2-2-2387,-1-4 3497,-4-5 0,-5-3 0,-3-3 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4:26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259 1 26608,'-79'17'1322,"9"4"-1008,41 11-101,-1 5-34,8 4-144,5 1-35,9 0 0,4-3 0,9-3 0,10-3 0,12-8 0,12-5 0,7-11 0,3-5 0,-3-10 0,-4-8 0,-9-11 0,-9-9 0,-10-7 0,-8-4 0,-4-2 0,-8 2 0,-5 4 0,-6 8 0,-2 10 0,3 11-707,4 7-2016,4 12-7108,3 11 9734,4 14 0,1-11 0,0 0 1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4:27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281 95 23202,'-10'-1'2678,"2"0"-2185,8 1 67,0 0 34,-57-2-67,30 6-124,-48 5-189,46 10-214,2 9 0,6 4 0,6 5 0,7 2 0,4 4 0,12-3 0,9-1 0,14-6 0,13-7 0,6-8 0,4-9 0,-2-5 0,-6-4 0,-8-6 0,-9-5 0,-8-9 0,-7-10 0,-8-9 0,-3-10 0,-3-5 0,-6-3 0,-6 2 0,-9 6 0,-2 9 0,0 9-3392,3 13 3392,2 9 0,3 6-24,1 11-2452,4 10-5468,3 13 7944,5 6 0,3-14 0,0-6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4:27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233 34 27583,'-75'44'1064,"12"1"-1611,51-9 547,4 7 187,6 3-187,13 1 94,9-1-94,17-8 0,9-12 0,32-20 0,-20-23 0,15-19 0,-36-13 0,-13-4 290,-11 0-290,-8 3 0,-14 4 0,-11 6 0,-16 7 0,-18 11-1312,-14 10-3798,-17 16 5110,-12 19 0,40-10 0,9 9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39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23773,'-3'0'3160,"1"0"-1558,2 0-1466,27 0-136,-9 0 0,21 3 0,-17 0-920,-1 3-1186,-1-2-6018,2-1 8124,0-3 0,-9 1 0,-1-1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39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25331,'-2'58'116,"0"-1"0,-1-2 0,-1-5-38,-8 6 168,-1-9-44,4-12-79,4-15 213,3-11 169,2-7 100,0-13-225,0-10-77,0-16-146,0-10-100,1 0-57,1 6 0,3 9 0,0 12-494,3 8-705,3 6-1244,4 4-7388,5 2 8686,3 8 0,-9-6 1,-3 6-1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40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5 21387,'0'-2'4482,"0"0"-3485,0 2-582,-14 62-135,0-17-163,1 3 1,0 1 95,-8 14-23,0-5-44,6-5-12,0-6 12,3-4-100,1-6-46,1-4 0,4-7 0,-1-6 0,4-7 0,1-6 0,1-4 0,1-2 0,0-1 0,8 0 0,8 1 0,14 1 0,8 2 0,6 0 0,6 0 0,4-1 0,-1-2 0,2 0 0,-5-1 0,0 0 0,-5 0 0,0 0 0,-7 0 0,-4 0 0,-10 0 0,-7 0 0,-9 0 0,-4 0 0,-4 0-573,0-1-3987,0-6 4560,4-2 0,-3 1 0,2 2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41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1646 119 25084,'-72'-25'497,"0"1"0,1 1 0,2 5-324,12 8 1,1 4-107,1 1 0,0 1 62,2 1 0,1 3 11,2 4 0,0 3 62,-44 15-68,1 16-413,48-14 1,1 3 351,1 0 0,0 1-12,1 2 1,1 0-12,1 1 1,0 1-7,1-1 1,1 2 0,0 0 0,0 2-6,2 0 1,0 1-40,-30 35 0,13 1 128,18-4-128,15 4 0,13 4 0,5 5 0,3 4 0,10 1 0,7-5 0,15-1 0,12-9 0,12-5 0,0-28 0,6-3 0,-11-12 0,3-2 4,22 4 0,2-5-4,-16-13 0,-3-3 18,3-1 0,0-1-18,-4-1 0,4-2 0,19-8 0,1-3-324,-20 2 1,-2-2 323,17-9 0,-2-4 0,-24 3 0,-4-2 0,-2-2 0,-1-1 0,-1-3 0,-2 0 0,-3-3 0,-1 0 0,34-36 465,-7-2-465,-8 1 0,-26 26 0,-4 0 0,8-19 0,-4-13 0,-24 27 680,-5-4-680,-5-3 0,-9-7 0,-9-2 0,-11-3 0,-5 2 0,0 9 0,2 12 0,2 14 0,5 15 0,1 8 0,2 6-1189,3 12-3225,4 8 4414,9 17 0,5-15 0,4 1 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41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21 28671,'-6'-11'0,"1"2"0,5 9 0,0 0 0,4 3-1861,6 5 1861,5 12 0,-4-9 0,-1 6 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22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138 100 20042,'-6'0'4986,"1"0"-4011,5 0 1031,0 0-1681,-20 3-45,15-2-223,-16 2-57,21-3 0,0 0 0,9 0 0,9 0 0,19 0 0,16-4 0,11-6 0,9-6 0,2-2 0,-4-1 0,-8 5 0,-11 3 0,-10 4 0,-7 2 0,-7 3 0,-3 1 0,-3 1 0,-3 0 0,-3 0 0,-3 0 0,-2 0 0,-3 0 0,-1 0 0,-5 0 0,-1 0 0,-1 0 0,0 9 0,0 6 0,0 10 0,1 6 0,2 3 0,2 7 0,3 3 0,1 6 0,-2 6 0,1 4 0,-3 5 0,1 0 0,-2-1 0,1-1 0,-1 2 0,0-2 0,1 1 0,-1-4 0,0-6 0,0-7 0,0-9 0,0 0 0,-1-14 0,0 1 0,-3-14 0,0-3 0,0-1 0,-3 3 0,-3-3 0,-3 4 0,-3-4 0,-1-1 0,-3 1 0,-6 2 0,-6 3 0,-9 4 0,-4 4 0,-5 0 0,-3-2 0,-23 2 0,13-8 0,-16-3 0,24-7 0,4-2 0,6 0 0,-7 0 0,16-1 0,-6-1 0,15-2 0,-1 1 0,3 1 0,1 1 0,6 1 0,0 0 0,4 0 0,1 0 0,0 0 0,4 0 0,0 0 0,4 0 0,0 2 0,-1 5 0,-2 8 0,-3 25 0,3-5 0,-1 16 0,4-14 0,1 4 0,0 1 0,0 4 0,0 1 0,3 1 0,3 20 0,3-16 0,2 17 0,0-19 0,-2-2 0,0 0 0,0-6 0,0-2 0,0-5 0,2 3 0,-2-11 0,1-1 0,-4-12 0,2-5 0,-1 1 0,0-4 0,1 0 0,-2-1 0,5-3 0,1 1 0,5-2 0,6 0 0,6-1 0,6 0 0,9 0 0,3 0 0,3 0 0,2-1 0,-2 0 0,2-1 0,-2 1 0,0-2 0,-3 0 0,-2-1 0,-5 1 0,-1-3 0,-1-2 0,0 0 0,1-3 0,14-4 0,-16 3 0,6-2 0,-23 8 0,-8 2 0,-6 3 0,-3 0 0,-3-2-147,-1-13-2698,-3-6-6986,-1-11 9462,-4 3 0,4 14 0,1 4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23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0 27606,'-3'64'355,"0"-1"0,0-2 0,0-2-355,0 22 0,-2 5 0,0 4 0,-1-1 0,0 6 0,0 1 0,3-44 0,0 0 0,1 0 0,-1-1 0,1 2 0,-1-1-271,2-2 0,0 1 271,-1 49 0,2-50 0,0 0-317,0 49 317,0-1 0,0-6 0,0-1 0,0-4 0,0 0 0,0-4 0,-2-5-4,-1-5 4,1-8 0,0-4 0,2-4 0,0-6 0,0-4 0,0-7 0,0-4 0,0-6-2756,0-3 2756,0-5 224,0-2-224,0 0 3,-1-2-3,-1-2 0,1-2 0,-3-3 3392,2-4-3392,-2-2 0,1-3-931,-3-1-783,0-1-953,-2 0-7164,-1-4 8736,2-4 1,2 2 0,2-1 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24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50 23784,'0'-8'3306,"0"2"-2555,0 6-102,62 0-468,-25 0-181,50-4 0,-39-1 0,-3-2 0,2 1 0,-1 2 0,-3 0 0,-2 1 0,-5 1 0,-6 1 0,-4 1 0,-6 0 0,-7 0 0,-4 0 0,-4 0-91,-3 0-2530,-1 3-6310,-1 8 8931,-4 11 0,3-8 0,-3 2 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25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11 859 22081,'0'7'3138,"0"-2"-2566,0-5 368,0 0-525,0 9-11,0-7 10,0 7-134,0-9-157,0-11-11,0-10-45,-3-21-22,1-15 35,-2-17-80,2-12 0,2-9 0,6 25 0,3 0-165,-2 18 0,2 1 165,5-13 0,3 5 0,13-3 0,0 19 0,-1 20 0,3 13 0,0 14 0,3 12 0,0 10 0,-4 13 0,-4 27 0,-14-11 330,-4 21-330,-10-23 0,-5-5 0,-2-9-13,-4-11-20,-7-1 33,0-12 0,-7 3 0,0-9 46,2-2-46,2-4 0,4-2 0,8-1 0,3 0 0,5 1 0,2 12 0,5 2 0,5 14 0,6 0 0,4 5 0,1 2 0,1 2 0,2 0 0,-2 0 0,1-5 0,-4-5 0,-4-8 0,-4-8-1222,-3-7-1613,1-3 2835,4-5 0,-5 3 0,1-3 0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25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0 869 28671,'37'-70'0,"0"-1"0,-1 3 0,-6 2 0,-11 13 0,-3 2-209,0 0 0,-1 0 209,0 3 0,-1 0 0,12-38 0,-1 13 0,-2 16 137,-3 19-137,-4 15 70,-3 13-70,1 6 0,0 4 0,3 1 211,3 7-211,1 8 0,2 12 0,1 12 0,-1 7 0,0 6 0,-4 2 0,-2-1 0,-2 16 0,-8-19 0,0 12 0,-10-18 0,-10 0-2488,-9 3-7343,-13-1 9787,-5 0 0,17-21 0,5-6 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25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0 182 28671,'55'-32'0,"0"1"0,-3 0 0,-4 4 0,7 2 0,-8 4-673,-13 12-1804,-8 4-7354,-5 15 8832,-3 10 0,-8-6 0,-3 3 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45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9 26787,'86'-5'807,"-9"2"-672,-32 13-1,-7 9 57,-10 17-68,-11 12-4352,-9 15 4262,-16 7-33,-9 3 860,-9-3-972,-5-7 101,-1-7 11,-5-6 0,-6-5 33,-5-4 258,-3-7-54,-1-6-237,4-8 0,6-5 0,10-6 3392,12-4-3392,9-2 0,8-2 0,3-1 0,10 0 0,8 0 0,17 0 0,39 0 0,-10-1 0,31 0 0,-23 0 0,4 1 0,-3 0 0,22-8 0,-29-3 0,11-10-953,-34-7-3025,-4-7 3978,-5-7 0,-15 16 0,-5 5 0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46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1202 45 23292,'-66'-13'911,"0"0"0,3 2 1,3 3-464,-29 11-213,-6 20-84,45-5 0,0 5-364,-2 8 1,1 4 279,-1 5 0,2 2-39,2 2 0,1 2 67,3 1 1,1 1-35,5-3 1,2 1-18,3-2 1,3 1 67,-20 39-56,11 0 45,12 3 67,12 4-79,10-41 1,3 1-28,2 3 1,3 1-63,4 1 0,1 1 0,3 1 0,4-1 0,3-2 0,4 0 0,1 0 0,2 0 0,3-1 0,2-1-1511,2 2 0,2-2 1511,3-1 0,2-1-1071,3-1 0,2-3 1071,3-5 0,2-4-68,2-3 1,2-5 67,0-7 0,2-5 0,-1-5 0,1-5 0,1-4 0,0-5 0,1-7 0,0-5 0,2-2 0,1-7 0,25-23 0,0-7 0,-21 10 0,-1-3-58,-9 5 1,1-3 0,-5 1 57,0-8 0,-5 0 0,-2 0 0,-2 0 0,-5 0 0,-3 0 0,-4-1 0,-2-1 0,-3 1 0,-3-1 0,-4 0 0,-1-1 0,-3 1 0,-1 0 0,-5 1 0,-1 1 847,0 1 1,-5-2-848,-17-25 0,-8-2 0,5 15 0,-5 1 0,-14-21 0,-5 2 0,7 23 0,-1 5 1415,1 6 0,0 4-1415,-32-23 0,20 43 0,-2 8 0,-22 2 0,-24 26-381,36 16-1558,10 18-4655,15 8 6594,16 5 0,12-24 0,7-7 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47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14 23885,'-2'-7'4325,"1"1"-3864,1 6-461,0 0 0,-2 5 0,17-4 0,8 4 0,23-5 0,8 0 0,6 0 0,7 0 0,5 0 0,0 0 0,-1 3 0,-13 3 0,-11 2 0,-14 2 0,-9 0 0,-7 2 0,-2 1 0,-2 3 0,-1 1 0,-1 1 0,-3 2 0,-3 1 0,-3 1 0,-1 1 0,-1-1 0,-3 0 0,-2-2 0,-11 0 0,0-6 0,-9 0 0,2-1 0,-19 9 0,5-1 0,-16 9 0,9-9 0,1 0 0,-1-7 0,2-1 0,1-5 0,-2 1 0,2 1 0,-1 5 0,-12 17 0,15-3 0,-6 13 0,20-12 0,9-2 0,3-4 0,7-1 0,3-1 0,3 3 0,1 3 0,6 3 0,4 2 0,5 2 0,3-1 0,0 0 0,2-2 0,1-6 0,-1-3 0,-1-6-3392,1-6 3392,-1-2 0,3-6 0,5-1 0,4-2 0,4 0 0,4-2 0,0-3 0,17-6 3392,-15-3-3392,10 0 0,-19 1 0,-1-1 0,-6-1 0,-3-2-1222,5-14-2061,-5 4 3283,11-15 0,-19 24 0,0 2 0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47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 26395,'-3'-1'2276,"0"0"-2276,3 1 0,0 0 0,10 0 0,4 0 0,24 10 0,-6-3 0,10 8 0,-11-8 0,-1-2-853,-5-2-1444,-4 0-5647,-10 3 7944,-5 10 0,-5-7 0,-1 3 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47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7 174 26328,'-4'0'2343,"1"0"-2343,3 0 0,0 0 0,56-9 0,-24 4 0,45-9 0,-38 5 0,-2-5 0,-2-4-1088,0-9-3629,0 0 4717,-1 0 0,-15 12 0,-5 6 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48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302 1 26911,'-45'27'453,"0"0"1,-30 18-829,52-28 476,9-5 125,6-5-226,6-4 58,1-1-58,1 0 0,0 1 34,2 7 247,2 5 33,1 8-100,0 7-214,-2 8 0,-2 8 0,-8 4 0,-4 0 0,-5-4 0,-2-5 0,1-8 0,3-7-673,1-7-1053,5-6-3383,4-6 5109,5-3 0,-1-3 0,2-1 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48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4 24659,'0'-4'3305,"-15"53"-3070,7-12-235,-9 45-56,13-29-728,3-1-1020,8 0-5367,12-1 7171,14-5 0,-11-20 0,-1-9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49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28289,'-6'51'191,"-1"-1"0,-3 49-191,8-26 0,1 1 0,1-2-976,0-7-1232,0-7-6105,0-8 8313,0-11 0,0-17 0,0-8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49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95 25623,'65'-52'-1095,"-23"10"0,-25 41 1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49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 25880,'-9'91'997,"-2"-10"-874,-5-38-44,3-9 78,3-8-11,5-13 33,3-6-22,0-6 44,2-1-55,-1-2-68,1-5 1,0-4-79,0-6-12,5 0-301,4-2-685,7-2-985,8 0-2140,3-1 4123,5 4 0,-14 7 0,-4 5 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49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21432,'-3'0'2924,"1"0"-2509,2 0-292,-14 56-101,10-30 79,-10 41 145,18-47 136,3-5 122,7-7-78,1-4-169,0-3 12,-2-2 79,-1-8-79,-2-5-34,-2-8-45,-4 0-156,-2 1-34,-2 2-179,0 2-493,0 3-550,0 4-1131,-1 4-7478,1 3 7961,-1 5 0,1 0 0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50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18787,'0'0'0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50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18787,'0'0'0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50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0 25936,'-25'50'425,"0"1"1,-13 31-403,35-56-23,3-10-11,0-8-34,0-5 34,6-10-23,2-7 34,5-11 0,0-8 11,-2 2 12,-4 7 33,-2 8 33,-4 8 1,2 5 44,0 3 136,2 1 77,1 6-22,0 5-180,0 8-100,1 3-34,0 1-11,2-1-403,3-4-359,2-2 762,14-4 0,-16-5 0,6-3 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51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21 24244,'0'-11'3866,"0"2"-3452,0 9-267,0 0-147,7 79 0,-6-14 0,3 5 0,-1 4-308,-2-17 1,-2-1 307,1 4 0,0 0 0,-1-1 0,-2-1-628,1-4 0,-1-1-2880,-7 38 3508,0-21 0,4-34 0,2-15 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51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16 170 25207,'47'-83'1995,"0"20"-1748,-7 45-34,3 13 44,2 23 57,2 14-90,-1 24-10,-4 13-214,-11 8-450,-10 7 450,-12 5 0,-6 5 0,-7 4 0,-6 0 0,-8-4 0,-9-10 0,-4-13 0,-5-16 148,-2-15-148,-3-13 0,-1-8 0,0-8 74,2-6-74,4-3-3316,3-3 2239,12-6-1438,8-4-7316,8-7 8700,18-4 1,-10 10-1,10-1 1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51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1 27718,'-37'43'93,"0"1"0,3-2 1,9 2-61,17 27-22,6 0 1,7-9-1,9-12 45,10-13 101,9-15 89,5-10-99,4-8-147,0-11 0,-1-9 0,-6-12 0,-8-13 0,-8-7 0,-11-8 0,-4-2 0,-4-2 0,-10 6 0,-3 6 0,-11 11 0,0 11 0,1 12-2567,5 7 2567,7 19 0,5-9 0,5 9 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52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233 2 22417,'-8'-1'3766,"-6"58"-3318,8-5-320,0 1 1,-1 4-1287,-7 38 1209,6-43 0,-1 2-1,-2 3 1,-2 0 69,-1 1 0,-1 0-64,0-1 0,0-2 90,-14 40-124,10-23-22,5-29-11,6-22 11,4-19 608,2-23-238,1-17-101,2-30-269,9-24-164,-2 38 1,3-2 163,2-5 0,4 1-99,0 1 1,2 1 98,-1 4 0,1 3 0,16-32 278,-2 22-278,-5 20 0,-4 19 0,-1 11 331,-7 7-331,-3 4 897,-6 0-897,-3 6 0,-3 4 0,-4 13 0,-8 3 0,-12 11-393,-10 1-470,-8 5-739,3-2-4438,6-4 6040,8-4 0,13-16 0,6-5 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52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107 117 22933,'-4'0'2610,"-11"57"-2295,10-18-102,-7 47 11,9-38-34,3-6 0,3-10 79,8-10 146,5-8 291,8-8-269,5-6-268,-1-13-169,2-11 0,-6-13 0,-6-8 0,-7-3 0,-6-1 0,-6 0 0,-10 2 0,-6 6 0,-11 2 0,-3 10 0,-2 6-752,-1 11-2340,-1 5 3092,-3 13 0,18-4 0,2 5 0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57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0 28110,'-36'0'561,"8"0"-561,27 0 0,1 0 0,2 0 0,6 0 0,5 2 0,6-1 0,2 0 0,-1 1 0,-2-2-505,-2 1-1333,-3 0-2342,-3 3 4180,-4 5 0,-3-4 0,-2 3 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57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5 20770,'1'-2'3765,"0"0"-3249,-1 2-169,5 54-122,-4-17 21,2 46-78,-7-35-56,-3-7 146,0-11-79,3-12 22,1-9 135,1-6-77,-1-11 9,0-12 46,2-15-45,-1-13-56,1 2-68,-2 5-100,0 13-45,0 11-11,2 10-728,0 4-460,13 6-1827,10 10 3026,19 11 0,-15-8 0,-1 2 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5:59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144 109 27942,'-6'88'425,"1"-3"-380,5-20 33,0 3-22,-1-1-22,-5 1-5638,-2-7 5638,-5-5-34,-2-11 1409,1-12-1409,-3-10 860,3-12-860,1-5 0,2-14 0,2-16 0,3-18 0,2-22 0,3-11 0,4-8 0,7-4 3132,7 4-3132,12 1 0,5 10 0,6 9 0,5 13 0,0 17 0,0 16 0,20 15 0,-18 19 0,11 15 0,-27 13 0,-8 8 260,-10 0-260,-7-1 0,-4-7 0,-14-2 0,-3-17 0,-14-4 0,-1-15 0,-2-5 0,0-1 0,0-1 0,3-3 0,4-1 0,5-2 0,8 1 0,6 2 0,4 2 0,2 1 0,0 2 0,5 9 0,7 9 0,12 11 0,8 4 0,7 1 0,2-1 0,-1-3 0,1-2 0,-5-2 0,-4-2 0,-5-2 0,-6-3 0,-7-6 0,-3-5 0,-6-6-1144,-1-2-3539,-2-2 4683,-1 0 0,-1 0 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6:00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1389 27090,'-3'-90'246,"0"-1"1,0 15 0,1 2-186,2-5 1,-1 2-544,-2 16 0,0 2 521,-1-1 0,0 1-6,-3 3 1,0 2 0,-7-45 345,0 17-346,0 17 23,-2 14 133,1 11-166,-2 6-23,4 1 11,3 0 542,3 1-553,4 5 45,0 6 11,2 10 33,0 5-20,1 4-69,0 1 0,0 0 0,7 0 0,12 0 0,18 0 0,19 1 0,21 0 0,16 0-317,-39 0 1,3 0 316,4 0 0,3 0 0,2-1 0,1 0 0,3 0 0,1-1 0,-2 1 0,0-1 0,-4 1 0,0 0 0,-7 0 0,-1 1 0,41 0-356,-17 0 356,-17 4 0,-15 1 0,-14 5 0,-11-1 0,-5-1 610,-4 0-610,0-4 379,-3 1-379,1-1 0,-4-1 0,-1 1 0,-2-2 0,-2 2 0,-2-2 0,0-1 0,-1 1 0,0 4 0,-1 5 0,0 11 0,0 12 0,0 12 0,0 10 0,-4 10 0,0 8 0,-5 10 0,1 5 0,-1 5 0,1-2-3392,2-1 3392,1-6 0,3-6 0,-3-8 0,2-11 0,-3-8 0,1-7 0,-3-8 0,1-5 3392,-2-9-3392,1-2 0,-3-3 0,2-3 0,-1 0 0,1-2 0,-1-2 0,1-2 0,-1-2 0,-3-1 0,-3 0 0,-7 2 0,-33 7 0,3-2 0,-29 3 0,6-7 0,-8-4-440,-11-3 440,-3-3 0,49-1 0,-2-1 0,-13-3 0,0-2 0,-28-7 0,37 6 0,2-1 0,-11-6 0,9 1 0,-8-2 0,20 6 0,6 0 0,22 7 0,13-3-1309,8-8-4843,12-8 6152,11-8 0,-7 12 0,-3 4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6:09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28671,'8'59'0,"0"0"0,0-1 0,-3-2 0,-4 36 0,-1 6 0,0-47 0,-2 1-277,0 1 1,-1 1 276,-1-1 0,-2-1 0,-6 46 0,-1-11-1211,2-17-1299,5-15-7321,2-16 9056,4-17 1,0-12-1,0-8 1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6:09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57 28671,'72'-27'0,"-4"5"0,-13 17 0,-3 3 0,-1 3 0,-5 10-4252,-7 7 4252,-5 10 739,-7 0-739,-5-2 0,-4-4 0,-3-2 0,-1 1 0,-1 5 0,0 8 0,-2 10 0,0 10 0,-3 8 0,0 6 121,-1-2-121,2 0 0,0-4 0,2 0 0,1-3 0,0-4 0,0-6 0,-2-5 0,-3-3 3392,-4-1-3392,-7 2 0,-11 2 0,-11 2 0,-12-3 0,-5-5 0,-3-10 0,-2-9 0,-6-9 0,-38-5 0,17-3 0,-23-1 0,42-1 0,14 0 0,16 0 0,9 0 0,8 0 0,5 0 0,2 0 0,2 0-931,3 0-850,11-4-3587,11-6 5368,12-6 0,-13 5 0,-5 2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6:10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17 26922,'0'-9'1749,"0"2"-1749,0 7 0,0 0 0,-4 34 0,3 0 0,-3 38 0,4 0 0,0 13-333,0 7 333,0 6 0,0-1 0,0-1 0,-2-4 0,1-1 0,-3-4-3282,3-7 3282,-1-7 0,2-13 0,-1-8-23,1-12-1155,0-11-1254,0-11-5075,3-9 7507,2-6 0,-1-3 0,-1 0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6:10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1 116 28671,'43'-27'0,"-1"1"0,32-18 0,-43 40 0,-2 1 0,-1 1 0,1-1 0,0 0 0,-1 1-1054,0 1-1647,-5 1-7130,-8 12 8737,-3 6 0,-8-2 0,0-1 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6:11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53 163 27942,'32'-78'705,"3"16"-681,5 48-24,1 7 0,-1 5 0,-4 5 0,-2 6 0,-5 6 0,-1 5 0,-3 1 0,-2-1 0,-3-1 0,-3-3 0,-5-1 0,-3-1 0,-4 2 0,-4 1 0,0 3 0,-1 3 0,0 0 0,0 0 0,-1-3 0,-1-1 0,-1-4 0,-2-1 0,1 1 0,-5-2 0,-11 12 0,1-4 0,-9 7 0,6-9 0,-1-1 0,0-4 0,-2-1 0,-2-5 0,-2-1 0,-22-1 0,12 0 0,-13 2 0,22 4 0,7 4 0,5 4 0,6 5 0,3 1 0,5 3 0,2 12 0,9-9 0,5 7 0,10-14 0,4-2 0,1-2 0,3 1 0,-1-4 0,15 2 0,-11-9 0,11-1 0,-12-8 0,1-2 0,0-7 0,-1-5 0,1-8 0,-4-4 0,-1-4 0,-1-2 0,0-6-729,0-3-1748,1-3-7354,-1 3 8504,-1 3 1,-10 18-1,-6 5 1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6:11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12 25947,'-6'-6'2711,"1"1"-2698,5 5-13,0 0 0,-9 68 0,7-13 0,-3 2 0,0 4 0,1 29 0,1 4 0,0 4 0,1 0 0,0-4 0,1-9 0,0-10 0,1-11 0,0-9 0,0-7 0,0-9 0,0-9 0,0-11 0,0-9-1581,2-6-1377,3-4 2958,6-5 0,-4 4 0,1-4 0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6:12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205 128 26026,'-88'42'873,"15"-1"-626,53-5-45,6 7-68,8 6 68,3 6-12,8 2 12,11-2-34,14-3-78,15-10-79,9-10 0,8-12 0,2-11-11,-2-6 11,-6-14 1,-11-7 144,-7-15-31,-12-11-125,-6-10 0,-10-12 0,-5-9 0,-4-2 0,-11 2 0,-5 8 0,-13 11 0,-6 14 0,-18 14 0,16 15 0,-6 9-976,26 16-816,6 9-4002,6 13 5794,3 3 0,1-16 0,0-4 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6:12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28671,'8'98'0,"-3"-33"0,-1-3 0,-2 16 0,0-23 0,-1 0 0,-1 31 0,0 5 0,0-1-463,0-4 305,0-9-1377,0-8-1276,0-10 2811,0-12 0,0-21 0,0-9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6:12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0 165 28671,'38'-37'0,"-1"1"0,31-24 0,-29 52 0,-4 2 0,-4 0 0,-5 1-1054,-3 1-2229,-2 2 3283,-3 4 0,-7-2 0,-3 3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7:17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0 25443,'-14'18'919,"2"-5"-617,12-12 494,0-1-740,8-2-34,3 0 1,9-3 22,4 1 11,-2-1-23,2 0-33,-3 3 11,-1-1 12,1 3-23,-5-1 33,-1 1-10,-4 0-23,-3 0 0,-4 0 11,-1 0 11,-2 0-10,1 0-12,-1 0 22,0 0-11,0 0 23,-1 0-34,1 2 0,-1-1 0,0 4 0,0 1 33,0 2-33,0 2 12,0 1-12,0 2 0,0 2 0,0 4-23,0 1 23,0 4 0,0 1 11,-1 0-11,0 12-11,-2-10 11,2 6 0,-1-12 0,1-3 11,-1-3-11,0-4 0,1-3 12,-1-3 10,-4 3-22,-1-3-11,-6 3 11,-2-2 11,-3 0-11,0 3 0,-1-2 0,1 0 0,-2-1 22,1-2-22,-1 1 0,-5-2 0,7 1 12,0-1-12,7 0 0,2 0 11,1-1-11,0 2-11,0-2 11,-1 4 11,-1 2-11,-1 0 0,2 1 0,1-1 0,3-2 0,2 0 0,0 1 0,0 1 0,0 2 22,1 1-22,0 3 0,1 0 11,1 0-11,0 0 12,0-3 10,0 1-22,2-1 34,3 0-1,3-1 68,10 4-56,-5-5 11,4 2-11,-6-5-23,-2-2 12,0 0-1,2-1-10,0-2 89,9 0-90,-4-1 13,5 0-35,-6 0 0,-1 0 0,-2 0 0,0-1 0,-2-1 0,1-2 0,0-1 0,2-2 0,-4 3 0,3-1 0,-4 2 0,1-2 0,-1 2 0,0-2 0,-4 3-304,-1-2-211,-1-3-1434,7-13 54,0 0-2721,6-10 4616,-1 9 0,-7 8 0,0 5 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7:18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24849,'-7'7'919,"0"6"-583,6 14-112,-2 6-101,0 4-55,-1 2 10,2 0 0,-2 1 79,2 1-45,-1-2-22,3 1-1,-2-3-32,1 0-46,-1-2 12,0-1-23,1-1 11,1 0 11,-1 0-22,-1-2 0,-1-1 0,-1-1 11,0-2-11,0-2 0,2-1 0,-2-4 0,3-2 12,-1-4-12,2-2 0,-1-1-12,1 0 12,0 0 0,0 2 0,0-1 12,0 0-1,0-2-22,0-2 11,0-2 0,0-1-12,0-3 1,0-1-2309,0-1 1,3-1-5076,2-4 7395,2-3 0,-2 1 0,-1 1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7:18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25319,'2'-12'1121,"5"3"-718,6 9-88,5 0-47,6 0-66,2 0-101,3 0-45,-2 0-56,0 1 56,-4 2-45,-2 0-11,-5 1 11,-3-1-11,-3-2 0,-4 0 0,1-1 0,-2 0-392,3 0-325,1 0-426,0 0-964,3 0-4526,-1 0 6633,-2 0 0,-3 0 0,-4 0 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7:05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416 82 26955,'-25'-46'774,"-5"10"-729,-10 39-34,-5 8 11,-1 9-11,2 6 1,4 7 10,6-1-11,4 4 45,6 2-22,2 1-1,7 3 12,3 1-45,6 2 0,3-2 0,6 0 11,9-2 1,6-3-12,13-4-12,8-8 12,12-10 0,10-7-11,10-7 0,3-10-34,-1-5 34,-10-9 11,-13-3 22,-13 1 12,-13 1 33,-4-15 45,-10 6-112,-3-14 45,-5 8-11,-3-4-34,-8-2 22,-18-14-11,-1 19-11,-13-4-11,10 25 11,3 7 11,0 4-11,2 5-45,3 1-403,1 1-426,5 0-4347,3 8 5221,9 1 0,1 1 0,4-3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7:06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27393,'36'3'1265,"-6"-1"-1252,9 1-13,-11-2 0,0-1 0,-3 0 0,-1 0 0,-3 0 0,-1 0 0,-4 0 0,-3 0-629,-3 0-872,-4 0-1222,-2 0-7108,-3 0 8249,0 0 0,-1 0 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7:06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10 22473,'0'-5'2936,"0"1"-2476,0 4 470,0 0-639,0 34-123,0-10 68,0 29-46,0-18-67,0 2-11,0 3 0,0 4-67,-2 3-11,-1 4-1,0 1-33,-2-2 11,2-5-11,0-10 0,2-8-11,0-8 11,1-5 0,0-3-45,0-5-302,0-2-134,0-3-8058,0-1 8539,0-5 0,0 3 0,0-3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7:07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27258,'0'94'840,"0"-6"-6377,0-21 5593,0 2 1196,-1 1-1252,-2-1 0,-1-8 0,-2-7 684,1-13-1188,1-9-247,2-8-784,1-8 690,1-7 845,0-4 0,0-4 0,0 0 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7:07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12 19157,'0'-6'5322,"0"1"-4672,0 5 202,0 0-505,-4 8-44,3 7-35,-3 13-167,4 10-3403,0 5 3358,0 6-56,0 4-41,0 3 30,0 2-1,0-2 1,0-5-460,0-10-469,0-13-921,1-10-274,3-11 2135,-3-4 0,2-3 0,-3 0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7:08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44 22462,'0'-7'3273,"0"1"-2915,0 6 202,0 0-336,17-16-112,-1 12 45,17-7-22,-5 24-1,3 8-89,0 6-11,2 0-34,0 2-12,0-4 12,0 0-11,-5-2 0,-3 0 0,-6-3 11,-6-3 0,-4-1 22,-4-4-11,-2 2 23,-2 0 123,-2 4-23,-9 7-55,-5 4-35,-11 3 1,-2 1 22,-1-4 34,2-3-11,-1-4 22,-17-1-45,8-5-56,-15-2 12,15-8-12,2-3-11,4-3 0,4-1 0,4-4 0,-6-7-11,11 0 11,-6-2 0,15 7-45,2 4-45,5 1-145,1 2-2174,1 0 571,4 3-4213,4 0 6051,8 1 0,-7-2 0,-1-1 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7:08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4 26563,'0'-4'1065,"0"13"-718,0 6-134,0 16-34,0 1 0,-2 8-100,-1 3-33,1 5-46,0-2 0,2 2 0,0-6 0,0-4 0,0-4 0,0-5 0,-1-2-405,-1-3-625,-3-3-685,-1-2-2935,-1-1 4650,3-4 0,2-5 0,1-4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7:08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22687,'0'-8'3809,"0"2"-3182,0 6 561,0 0-885,51-22-246,-23 16-57,41-16 0,-36 22 0,-2 1 0,0 4 0,-2 2-147,-3 3-984,-5-1-1480,-3 2-7220,-7 3 8282,-4 5 1,-5-8 0,-1-1 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7:10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8 20983,'1'-4'2577,"0"1"-2263,-1 3-112,0 0 179,-23 56 0,10-23-124,-18 48 113,17-40-145,-1-3-12,3-4-34,2-5-22,1-3-23,1-5 45,3-4 56,-1-6-67,3-3-11,1-4-100,1-1-12,1-2-34,0-1 67,0 1 68,0 1 55,2 1-55,4 2-12,3-1-22,7-1 56,4-1 45,7-2 35,7 0-248,4-3 0,4-4 0,-1-2 0,0-2 0,-3 2 0,-1 5 0,-3-1 0,-3 4 0,-3 0 0,-4 1 0,-5 0 0,-5 0 0,-4 0 0,-4 0 0,-1 0 0,-1 0 0,0 0 0,1 0-461,-2 0-670,-1 0-461,-1 2-3382,-1 4 4974,-9 3 0,6-2 0,-7-1 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7:10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14 19695,'-6'-7'4919,"2"1"-4303,4 6 292,0 0-539,-4 0-167,3 0 482,-3 0-359,17 0 44,5 1-89,17 1-89,4 1-78,5 0-113,4-2 0,2 0 0,-1-1 0,-4 0 0,-4 0 0,-6 0 0,-4 0 0,-4 0 0,-1 0 0,-2 0 0,-2 0 0,-3 0 0,-1 0 0,-3 0 0,-1 0 0,-1 0 0,-1 0 0,0 0 0,-4 0 0,-3 0 0,-2 0 0,-2 0 0,0 1 0,0-1-976,-1 3-1321,-6 2-7534,-10 5 9658,-10 8 0,8-8 1,2 2-1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7:11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26261,'-1'23'941,"0"3"-705,1 6-91,0 3 12,-2 2-67,0 1-12,-2 3 23,1 1-56,-1-2-1,0-3-44,1-6 12,1-5-1,1-6-11,0-3-11,1-4-1,0-1-850,0-5-673,0-3-1210,3-3 2745,15-6 0,-11 4 0,10-4 0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7:12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257 0 24143,'-87'47'1389,"12"-5"-1074,50-19-103,4 1-111,3 1 45,4 1-68,5 1-44,4 1 44,3 2-55,2-1 21,9 0-10,4-3 11,15-5-12,6-4 23,8-9-33,2-3 22,1-8-45,0-9 78,-4-7 12,-4-9 22,-5 0 101,-9 3 67,-8 2-34,-9 2-10,-4-8-225,-13 5 0,-5-8-11,-12 10 0,1 1-34,0 3-89,4 4-45,3 4-89,3 4-12,4 3-213,3 2-146,4 1-660,2 0-1155,3 5-2599,3 4 5042,9 3 0,-6-3 0,5-3 0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7:12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27023,'27'5'1008,"0"0"-829,-11 1-78,4-3-34,0 1-44,0-1-23,-2 0 11,-1 0-11,-4-2-213,0 0-302,-4 0-650,-2-1-908,-3 1-6880,-3-1 8953,0 0 0,-1 0 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7:12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21 21902,'0'-12'4034,"0"3"-3552,0 9-57,0 0-178,-18 30-79,8-3-33,-12 29 22,13-10-79,3 1 68,0 3-1,-1 1-22,0 3-11,-1 2-33,-1 2-34,1-1-23,2-3 12,0-6-12,4-8-22,0-8-11,2-9 11,0-6 0,0-6-11,0-5 11,0-3-460,0-2-1747,0-1 257,3 0-4213,3-7 6163,6-3 0,-5 1 0,0 1 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7:13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10 20681,'0'-5'4235,"0"1"-3764,0 4 112,0 0-382,0 6 113,0 11-124,0 14-66,-2 15-68,-4 6-45,0 6 11,-1 2-11,1 4 12,1 0-1,-1 0-11,0-6 12,0-6-12,0-9-11,0-10 0,1-8-347,-1-8-875,1-6-3114,-1-2 4336,2-1 0,0-4 0,2 0 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7:53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57 12860,'-11'0'6925,"2"0"-5603,9 0 1726,0 0-2567,-4 0-89,3 0-33,-3 0 0,4 0 447,0 0-604,3-1-23,0 0-67,1 0 1,-1-1 55,-2 1-101,0 0 67,0 1 1,0-1-12,1 1-22,-2-1 44,1 1 158,-1-1-225,0 0-33,1-1 33,-1 1-33,1 0 0,0 1-12,0-1-20,2 1-13,3 0 0,0 0 0,6-1 0,1-1 0,5-1 0,0-1 0,4 1 0,1-3 0,2 1 0,3-1 0,-2 2 0,3 1 0,-4 1 0,-2 1 0,-4 0 0,-3 1 0,-4 0 0,0 0 0,-1 0 0,4 0 0,-4 0 0,2 0 0,-5 0 0,1 0 0,2 0 0,1 0 0,0 0 0,-1 0 0,-2 0 0,-4 0 0,-1 0 0,-2 0 0,-2 0 0,1 0 0,0 0 0,-1 0 0,1 3 0,-1 1 0,1 3 0,0 1 0,1 0 0,1 2 0,0 1 0,1 4 0,-2 3 0,2 3 0,0 3 0,-1 0 0,-1 1 0,0-3 0,-1-4 0,1-6 0,-1-2 0,-1-4 0,0-1 0,0-2 0,0-1 0,0 0 0,0 1 0,0 0 0,0 1 0,0 2 0,0 1 0,0-2 0,0-2 0,0-2 0,0-1 0,-2 0 0,0 0 0,0 0 0,1 0 0,0 0 0,0 0 0,-2 0 0,-1 0 0,-1 0 0,0 0 0,-3 0 0,2 0 0,-1 0 0,2 0 0,0 0 0,0-1 0,-1 1 0,0-1 0,-2 0 0,1 0 0,-3 0 0,1 0 0,-3 1 0,2-2 0,-2 2 0,1-1 0,-2 0 0,-2 1 0,-1-2 0,-3 1 0,-3 0 0,-20 1 0,11 0 0,-9 0 0,19 0 0,4 0 0,3 0 0,0 0 0,-1 0 0,-6 0 0,6 0 0,1 0 0,9 0 0,4 0 0,0 0 0,1 2 0,0 1 0,0 4 0,0 2 0,0 6 0,0 6 0,0 5 0,0 2 0,0 1 0,0-2 0,0-2 0,0-4 0,0 0 0,0-1 0,0-2 0,0 1 0,0-3 0,0 1 0,0 0 0,0-2 0,0-2 0,0-2 0,0-3 0,0-3 0,0-2 0,0-1 0,0-1 0,1-1 0,5 0 0,5 3 0,7 0 0,5 5 0,2-1 0,0 1 0,1-1 0,-1-3 0,2 2 0,1-3 0,0 1 0,-1 0 0,-1-1 0,-2 0 0,0 0 0,-1 0 0,0-1 0,0 0 0,-4-2 0,-1 1 0,-5-1 0,-4 0 0,-2 0 0,-3 0 0,0 0 0,0 0 0,0 1 0,0 3-819,-2 2-9012,-7 21 9720,-6-2 0,3 0 0,-2-9 0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9:09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635 5 20703,'1'-3'4762,"0"1"-2969,-1 2-1457,-12 36-11,0-10-112,-13 33-34,5-18-44,-4 3-57,3 3-22,-3 5 22,-2 7-65,-3 4-13,-1 4 0,-4 3 0,-1-2 0,2-2 0,1-4 0,3-6 0,4-5 0,2-5 0,1-3 0,2-4 0,1-3 0,3-5 0,1-1 0,2-3 0,1-2 0,0-3 0,3-1 0,-2-2 0,2-1 0,-4 7 0,5-8 0,-1 3 0,3-11-797,3-4-626,0-2-8408,1-3 7703,1-4 0,1 3 0,0-3 1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9:10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21140,'0'-8'3104,"0"2"-2667,0 6 67,0 0-157,6-7 68,-3 6 0,7-7 10,-5 8-145,2 1-55,1 6-23,0 2-23,4 7-56,-1 1-33,2 3-12,0 0 45,0 2-44,1-1-1,-1-1 0,0-1 12,0-1-34,-2 0 11,0-1-11,0-1-22,-2 0-1,0 0-20,0 1-13,1 3 0,0 0 0,2 0 0,0-2 0,2 2 0,-3-6 0,1 2 0,-5-7 0,1 3 0,-1 1 0,2 1 0,0 2 0,6 8 0,-6-7 0,6 5 0,-9-10 0,1-2 0,-1 2 0,0-1 0,0 2 0,1 0 0,-1 0 0,4 7 0,-2-6 0,2 4 0,-3-7 0,-2-1 0,-1-2 0,-1-1 0,-1-3 0,4 1 0,-4-2 0,3 2 0,-5-2 0,1-1-304,-1-1-4155,0-1 4459,0-7 0,0 5 0,0-5 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9:10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26 19841,'-3'-2'4582,"1"1"-3428,2 1-862,-2-7 178,1 5 79,3-7-100,8 8-68,7 0-113,4 1 1,3 0-45,-1 0-101,0 0-54,0 0-69,-1 0 0,0 0 0,-1 0 0,0 0 0,-1 0 0,-1 0 0,-3 0 0,-2 0 0,-3 0 0,-2 0 0,-3 0 0,0 0 0,-3 0 0,0 0 0,-2 0 0,0 0-2186,0 0-4671,-1 0 6857,1-1 0,-1 1 0,0-1 0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9:11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5 22428,'0'-3'3251,"0"1"-2333,0 2-750,-3 0 22,2 12 35,-3 6-12,1 15-23,2 5 23,0 2-45,0 6 11,-1 4-56,-2 7-22,-3 3-22,-1 1 21,1 2-21,-1-2-57,2 1 2,-1-4-24,2 0 0,-1-1 0,1-4 0,-1 0 0,-1-6 0,0 0 0,0-5 0,0 2 0,1-4 0,1-2 0,1-5 0,3-6 0,0-4 0,1-5 0,0-2 0,0 1 0,0-7 0,0 2 0,0-9 0,0 0-259,0-3-771,0 1-887,0-9-4727,0-8 6644,3-12 0,-3 10 0,3 2 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9:12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11 21476,'1'-6'4079,"0"1"-3440,-1 5 201,0 0-481,3 19 33,-2-1-56,2 20-146,-3-5-89,0 5-23,-2 4-22,-1 3-22,-2 4 22,-1 3-34,-1 2-9,0 1-13,1 1 0,0-1 0,3-1 0,-1-3 0,1-1 0,-1-3 0,1 1 0,1-1 0,-1 0 0,-1 1 0,0-1 0,0 1 0,-1-1 0,3-1 0,0-2 0,2-6 0,0-1 0,-1-6 0,1-2 0,-1-5 0,0 8 0,-1-11 0,-1 8 0,0-12 0,1-3 0,1-4 0,0-4 0,1-3-349,0-2-838,0-1-897,0-2-4549,-1 0 6633,-1-1 0,0 1 0,0 2 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9:14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57 27023,'4'-9'941,"7"0"-751,21 0-78,6 1-22,2 1-45,2 2-23,-3 1 45,-4 2-33,-4 1 22,-6 1-11,-4 0-23,-6-1 2,-3 1-24,-4-1 0,-3 1 0,-2 0 0,-1 0 0,2 5 0,-1 6 0,1 8 0,1 7 0,-2 2 0,-1-1 0,0 2 0,0 1 0,2 1 0,1 5 0,0 21 0,-1-11 0,-1 13 0,-1-19 0,0-2 0,0-2 0,-1-5 0,-1-1 0,0-4 0,0-6 0,0-1 0,-2-4 0,-6-1 0,-3-3 0,-7-1 0,-3-2 0,-3-1 0,-1-2 0,0-1 0,1-1 0,0-2 0,1 2 0,-2-1 0,-1 2 0,0 1 0,-2-1 0,1 4 0,-14 7 0,12-2 0,-6 6 0,19-7 0,3-2 0,5-1 0,2-1 0,2-2 0,1 7 0,2-3 0,0 7 0,1 0 0,0 2 0,0 3 0,0 12 0,2 9 0,1-2 0,4 1 0,0-16 0,1-1 0,0-5 0,2 0 0,-1-2 0,3-1 0,2-2 0,3-3 0,3-3 0,3-4 0,4-2 0,2-2 0,-1-1 0,0 0 0,-4 0 0,-1 0 0,-3-4 0,-2 1 0,2-3 0,16-1 0,-5 3 0,11-1 0,-12 2 0,-4 2 0,-3-1 0,-5 1 0,-5-1 0,-2 2 0,-3-2-80,1-2-1578,3-8-1267,4-7 2925,2-7 0,-7 11 0,-2 2 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9:15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3 22967,'-1'-2'2554,"0"1"-1366,1 1-818,-8 20 33,4 3-55,-7 22-24,7 4-77,-3 4-90,3 6-44,-1 5-113,2 4 0,1 6 0,-1 1 0,1 1 0,-1-3 0,3-3 0,-1-4 0,1-2 0,0-2 0,0 3 0,0-2 0,0 1 0,0-2 0,0-6 0,0-1 0,0-9 0,0-3 0,0-6 0,0-5 0,-1-5 0,-1-2 0,0-1 0,-2-1 0,0 1 0,-1 2 0,-1-3 0,-1 3 0,0-4 0,0 0 0,1-4 0,1-2 0,1-3 0,1-3 0,2-1 0,0-4 0,1 1 0,0-4 0,0 0-46,0-2-1556,0-6-1110,0-5-7119,3-10 9804,3-4 0,-1 10 0,1 3 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9:15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19 25286,'-5'-3'2633,"1"1"-2241,4 2-32,0 0-360,29-5 0,-6 4 0,29-4 0,-11 4 0,2 1 0,0-1 0,-6 1 0,-3 0 0,-9 0-360,-8 0-2363,-6 4 2723,-7 2 0,-2-1 0,-2 0 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9:54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46 23527,'-5'-7'3104,"1"2"-2679,4 5 606,0 0-706,1-1-66,9 1-259,6-1 0,13 1 0,5 0 0,6 0 0,3 0 0,0 0 0,2 0 0,-1 0 0,2 0 0,4 0 0,3 0 0,3 0 0,1-1 0,-3-1 0,-5-1 0,-7 1 0,-7 0 0,-6 2 0,-4-1 0,-3 1 0,-3 0 0,0 0 0,-1 0 0,6-5 0,-5 1 0,2-2 0,-10 4 0,-1 0 0,-2 1 0,-3 0 0,0 1 0,-3 0 0,-1 0 0,-1 0 0,0 9 0,0 6 0,0 13 0,-2 4 0,-1 4 0,-2 0 0,0 1 0,0-4 0,0-3 0,1-3 0,-1-3 0,2 0 0,-2-2 0,1 0 0,1-2 0,-2-3 0,2-1 0,0-6 0,-1-1 0,-1-3 0,0-2 0,-4 2 0,0 0 0,-3-1 0,-3 1 0,-2-4 0,-3 0 0,-10-2 0,7 0 0,-9 0 0,8-1 0,-5 0 0,-4 0 0,-4 0 0,-5 1 0,2 0 0,-14 2 0,16 2 0,-8 3 0,19 5 0,0-1 0,2 3 0,-1 0 0,3 0 0,-8 7 0,9-7 0,-2 3 0,10-7 0,5-1 0,0 2 0,2 3 0,2 4 0,3 2 0,0 2 0,2-2 0,0 14 0,0-8 0,3 9 0,2-8 0,3 1 0,3-3 0,-2 1 0,0-6 0,5 5 0,-2-7 0,4 1 0,-4-6 0,1-1 0,-1-2 0,1 2 0,1-1 0,0-1 0,1-1 0,11 2 0,-5-6 0,8 4 0,-5-7 0,1 1 0,4-2 0,3-1 0,1 0 0,13-10 0,-13 1 0,6-8 0,-17 6 0,-5 1 0,-3 2 0,-2 0 0,-1 0 0,-1 1 0,-1 1 0,-3-2 0,-2 4 0,-2-2 0,-1 1-1940,-1 0-5152,1 2 7092,-1 1 0,0 2 0,0 0 0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1:22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0 501 28671,'74'-11'0,"-1"-1"0,7-2 0,0-2 0,-1-1 0,0-2-1998,11-4 0,2-2 1998,4-2 0,0-2 0,-32 10 0,0 0 0,0-1 0,30-8 0,0 1 0,0 1 0,1 1 0,1 1 0,0 1 0,-30 8 0,0 1 0,0 1 274,32-4 0,-2 3-274,-6 3 0,-3 3-1457,-14 4 0,-7 8 1457,9 39 0,-36-24 0,-39 22 0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1:38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1 189 27240,'95'-12'71,"1"1"0,-1-1 0,1 1 0,-1-1 0,-7 3 0,6 0 0,4 0 0,2-1 0,1 2 0,-1-1 0,-3 2 0,-5 0-940,8 1 0,-5 0 0,-3 1 1,1 1-1,3 0 0,5 0 869,-13 0 0,4-1 0,4 1 0,1-1 0,1 1 0,0 0 0,-1 1 0,-4 1 0,-3 1 0,7 0 0,-3 1 0,-3 1 0,-1 0 0,0 2 0,-1 0 0,1 1-153,-1 1 0,-1 1 0,0 0 0,0 2 0,0 0 0,-2 1 1,0 2-640,10 1 0,0 2 0,-2 0 0,0 2 1,-1 1-1,0 2 827,-2 0 0,2 3 1,-1 1-1,-2 0 1,-5 0-1,-7-3 1,26 8-1,-10-2 1,-5 0-1,-14-4 0,0 0 1,-1 1-1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9:18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1290 27460,'12'-59'1211,"-1"-4"-1211,-3-1 0,-2 5 0,1-5 0,-2 10 0,1-1-564,0-21 0,-1-2 564,0 16 0,-2 2 0,-2-1 0,0-1 0,0 4 0,0 0 45,-1 4 0,0 2-45,-1-33 0,-4 17 249,-1 22-249,-2 18 0,2 12 0,3 11 568,0 3-568,2 2 221,0 0-221,0 0 0,1 8 0,1 7 0,7 17 0,15 47 0,1-9-299,-7-19 1,1 1 298,9 19-96,2-2 96,1-9 0,5-4 0,3-8 0,5-6 0,3-9 0,1-9 0,-1-9 0,-2-8 591,2-7-591,2-17 0,4-10 0,2-18 0,1-6 0,-6-4 0,-5 0 0,-7 1 0,6-18 102,-15 21-102,4-12 0,-17 27 0,-3 7 0,-5 6 0,0 9 0,-4 4 0,0 6 0,-2 2 0,0 2 0,0 0 0,0 0 0,0 0 0,0 0 0,0 0 0,0 2 0,0 7 0,2 6 0,0 11 0,2 6 0,-2 8 0,0 5 0,0 5 0,3 2 0,0 0 0,5-2 0,1-4 0,3-3 0,2-6 0,3-7 0,2-8 0,5-10 0,5-6 0,3-7 0,5-12 0,2-10 0,24-35 0,-13 5 0,-18 17 0,0-1 0,18-22 0,2-1 0,-1 4 0,-4 3 0,-10 11 0,-2-1 0,-17 17 0,-2 0 0,-15 14 0,0 3 0,-1 1 0,-2 2 0,0 4 0,-1 0 0,0 2 0,0 5 0,0 4 0,0 12 0,0 8 0,0 7 0,0 9 0,0 3 0,0 9 0,0 6 0,0 9 0,0 5 0,0 8 0,0-2 0,1-4 0,3-6 0,4-9 0,3-5 0,3-6 0,-2-5 0,-1-9 0,-4-4 0,-2-8 0,-3-2 0,-1-6 0,-1 5 0,0-9 0,-1 2 0,-2-11 0,-3 1 0,-4-2 0,-5 0 0,-3 0 0,-6-1 0,-5 1 0,-30 3 0,6-1 0,-22 4 0,18-5 0,-4 0 0,0-2 0,-6-2 0,-10-1 0,11-1 0,-4-1-248,15 0 0,0 0 248,-21-1 0,1 0 0,22 1 0,3-1 0,-47-2 0,4 3 0,6 0 0,10 1 0,8 0 0,16 0 0,-1 2 0,22 1 0,-4 1 0,17 2 0,1-1 496,4-1-496,4-2 0,4-1 0,1-1 0,4 0 0,-1 0-673,2 0-67,4 0 57,2 0-202,5 0-34,2 0-157,1 0-2162,2-1 3238,-2 0 0,-5 0 0,-3 0 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9:19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209 30 20356,'0'-7'4123,"0"1"-3708,0 6 279,0 0-480,-55-14-102,34 13-45,-44 0-33,48 22-1,0 13-10,2 4-23,5 1 0,4 1 0,4-4 0,2-1-23,8-4 12,4-4 11,12-5 0,3-6 0,7-8 22,5-4 1,3-13 10,1-8 79,-3-11 12,-5-6 21,-6-2 1,-9 2-12,-7-14-55,-6 15-23,-5-6-34,-11 20 12,-4 5-34,-7 5 0,0 3 0,1 3-168,5 1-762,3 2-8901,6 8 7848,2 5 1,3-2 0,0 0 0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9:20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240 125 20405,'-89'-22'605,"20"5"1812,38 24-2383,13 4 1038,3 9-1061,5 4 583,4 3-594,4 3 2053,2 0-2053,0 1 0,8-2 0,4-5-11,12-5 11,5-6-11,8-7 11,0-3-46,2-3 2,-3-7 32,-5-4 12,-5-7 12,-8-4-1,-5 0 0,-7-5 34,-2-2 67,-4-3 45,-4-2-56,-5 0-45,-6 2 22,-5 4-66,-1 7-1,0 3 0,-7 7-45,8 3-156,-4 3-315,12 4-514,2 1-1301,5 0-7511,2 6 9428,2 5 1,1-3 0,0 1 0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9:20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281 75 23908,'-80'-7'1199,"11"1"-953,40 8 46,3 5-12,1 7-78,5 7 55,4 5-44,7 2-56,4 4 22,4 3-22,1 0-11,10 1 11,6-4-90,15-6-45,7-9 1,4-8 22,3-9 44,-2-14 191,-7-7 11,-8-12-100,-9-3-113,-10-1-11,-3 0-33,-6 1-34,0 3 11,-6 0-22,-5 6-45,-6 2-302,-4 5-393,1 6-280,0 4-1198,0 7-6971,-1 1 9200,-2 9 0,9-6 0,3 7 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7:59:44.8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24575,'0'0'0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0:15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26 21555,'3'-8'4022,"-1"2"-3282,-2 6 952,0 0-1278,0-10-166,-1 8-248,-1 5 0,-4 21 0,-2 21 0,-5 19 0,-7 16 0,-3 16-206,10-44 0,-1 1 206,0 3 0,0 0 0,2 0 0,1-1 0,1-1 0,1-1 0,-5 44-211,4-9 211,4-10 0,0-5 0,4-5 0,-1-3 0,1-5 0,0-7 0,2-8 0,0-11 0,0-7 0,5-3 403,5-9-403,8 0 0,7-8 0,9-5 0,13 0 0,10-2 220,12 0-220,-14 0 0,2-1 0,38 1-274,-32 0 1,0-1 273,32 1 0,1 0 0,-4 0 0,1 0 0,-2 0 0,-3 3 0,-3 3 0,9 7 0,-34-3 0,-1 1 0,-39-8 0,-10-1 0,-5-2 547,-3-2-547,-1-11 0,-1-40 0,-4-9 0,0 12 0,-1-3-563,-2 1 0,-1 0 563,-2-8 0,-1-3 0,-2-5 0,0-2-152,0-2 1,-1 0 151,1-1 0,-1 2 0,2 4 0,1 2 0,2 9 0,0 0 0,1 0 0,0 2 0,-3-11 0,1-1 0,5 40 1089,0 7-1089,2 9 340,2 6-340,0 2 0,1 2-875,0 7-1926,-5 12-7030,-6 15 7473,-10 12 1,8-17 0,0-6-1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0:15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78 27695,'-22'-3'976,"16"2"-976,37 0 0,17 1 0,14 0 0,15 0 0,13-1 0,10-1-676,-49 0 0,1-1 676,0 1 0,-1-1 0,1-2 0,-1 1 0,48-6 0,-3 0 137,-6-1-137,-8 4 0,-12 0 0,-13 5 0,-12 1 0,-10 1-897,-4-1-2263,1 1 3412,3-1 1,-14 1 0,-3 0-1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0:16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9 24849,'0'-5'3115,"0"1"-2667,0 4-189,0 0-259,0 51 0,0 7 0,0-2 0,0 4-285,0-1 1,0 1 284,0 7 0,0 2 0,0 4 0,0 1 0,0 4 0,0 1 0,0-1 0,0 0 0,0-1 0,0-2 0,0-2 0,0-1 0,0-3 0,0-1 0,0-1 0,-1-1 0,0-2 0,0 1 0,-1-2 0,0-1 0,-1-2 0,-1-1 0,0-2 0,-1-2 0,-7 44 0,1-19 0,3-23 0,3-25-1524,3-17-1053,6-29-6387,7-18 8964,5-25 0,-4 22 0,-2 2 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0:16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1 150 28671,'57'-4'0,"-1"0"0,-1 0 0,-5 0 0,17-4 0,-2-2 0,-4-3 0,-3-2 0,-4-3 0,-1-2 0,-1 2-1749,1 2-3125,3 7 4874,7 3 0,-28 5 0,-3 1 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0:17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29 27034,'-23'58'220,"1"0"1,1 0-1,1-2-41,-6 31-757,1 7 678,3 0 35,3-2 10,5-8 117,5-6-160,4-8-3182,3-6 3080,1-9 0,1-10 0,0-10 248,2-10-248,4-6 71,5-5-71,9-4 3392,5-5-3392,8-2 0,8-3 0,6-2 0,8-4 0,4-3 0,4-1 0,1 4 0,3 3 0,3 3 0,3 1 0,3 4 0,-1 0 0,-2 6 0,-5-3 0,-8 0 0,-9-2 0,-11 0 0,-10-2 0,-9 0 0,-6 0 0,-6-2 0,-1 1 0,-3-2 0,-2-1 0,-1 0 0,-2 0 0,0-3 0,0-11 0,0-14 0,0-23 0,0-20 0,0-16 0,-1 38 0,-1-4 0,-4-30 0,-3-3-419,2 20 0,-1-1 419,-3-20 0,-2 2 0,3 31 0,1 5 0,-10-35 0,2 23 0,4 19 0,2 19 0,6 11 0,0 6-169,0 4-1570,-1 1-8092,-6 12 9638,-1 8 1,5-3 0,0 0 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0:17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23504,'0'-3'3384,"0"1"-1782,0 2-1421,30-10-181,4 5 0,36-8 0,0 8 0,8 3 0,4 1 0,1 1-375,4 0 375,1 0 0,-3 0-325,-9 0-1782,-17 6-2876,-19 9 4983,-16 9 0,-15-7 0,-5-2 0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0:18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 24110,'0'-2'2969,"0"0"-1703,0 2-1020,-2 37-166,1-1-80,0 38 0,0-10 0,0 2 0,0-2 0,1-7-304,0-8-805,0-10-751,0-9-2981,0-8 4841,0-4 0,0-9 0,0-4 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0:18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66 28636,'-5'-1'35,"16"1"-35,40 3 0,16-1 0,16 1 0,14-3 0,-44-1 0,2-1 0,2 0 0,2-2 0,2 0 0,0 0 0,0 0 0,-1 0 0,-1 0 0,0 0 0,-5 2 0,-1 0 0,42-4 0,-12 2 0,-10 0 0,-7 0 0,-7 0 0,-6 0 0,-4 0 0,-5 1 0,0 2 0,-3 0 0,-1 1 0,-4 0 0,-9 0 0,-5 1 0,-8 2 0,-7 0 0,-3 1 0,-3-2 0,-1 0-360,-11 4-3427,-8 0 3787,-24 9 0,20-8 0,-4 3 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0:27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26967,'3'-17'1243,"0"4"-782,-2 48-461,1 2 0,1 41 0,1-4 0,0 11 0,2 5-791,1 5 791,1 4-3002,1 0 3002,-1-1 0,-1-5-91,-1-7 91,-1-11 0,-1-12 0,2-12 0,-1-10 0,2-9 395,-2-5-395,1-6 3041,-3-9-4386,0-4-1177,-3-12-7309,-5-13 8781,0-8 1,-1 5 0,2 2 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0:27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1 258 26351,'17'-95'548,"4"16"-469,5 51-57,7 6 1,9 6-12,5 6-11,6 5 11,0 3-11,-1 2 11,-5 8 0,-5 5 1,-6 11-1,-6 6-11,-6 6 33,-6 2-10,-8 4 0,-4-2 55,-4 3 169,-10-2 156,-7-2-56,-10-2-101,-8-7-65,-2-2-181,-3-7 0,-2 0 0,-1-2 0,1 0 0,0-3 0,4 0 0,5-6 0,5-1 0,7-6-270,7-1-738,7-2-415,3 0-2029,2-3 3452,0-4 0,0 2 0,0-2 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0:28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7 22473,'0'-4'3631,"0"1"-3037,0 3 11,0 0 45,0 53-146,0-11-290,0 48-214,-2-21 0,2 4 0,-2 6 0,2 2 0,0 8 0,0 6 0,0-45 0,0 0 0,-1 3 0,0 1 0,0-4 0,0 1 0,-1 0 0,0-2-562,0 43 562,1-9 0,1-8-329,0-11 329,0-8 0,1-7 0,-1-8 0,2-5 0,0-9 0,-1-6 0,0-6 543,-1-8-543,1-3 348,-1-4-1223,2-8-727,0-9-8229,7-32 8050,1 10 1,-1-1-1,-3 26 1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0:29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7 19516,'-1'-4'4963,"0"1"-4291,1 3 326,0 0-662,-3 4 34,3 14 33,-3 15-111,3 22-35,0 10-55,1 8-57,2 0-55,-1-2-34,3-4-22,-1-4-34,-1-8 0,-1-5 0,-1-7-12,-1-9 1,0-6 0,0-7-56,0-8-34,0-5-134,0-5-112,0-2-1177,0-1 549,0-3 235,0-5 393,0-4 268,0-5 79,0-2 23,0 1 257,0 1 202,0-1-1,0 1-66,0-2-123,0-3-12,0-4 0,0-5 56,3-3-123,2-1-79,3 0 12,2 3-34,1 5-56,2 6 0,2 8 11,1 6 12,2 4 22,1 3-34,0 3 0,0 6-22,0 5-12,0 7 12,-2 4-22,0 3 10,-4 4-33,-2 1 23,-3 0-12,-1-2 22,-4-2-21,-1-2 55,-2-1 34,0 1 67,-3-4 11,-2-1-133,-12 1-46,-1-8 0,-7 3 0,1-6 0,-1 1 0,-1 1 0,1 2 0,-6 4-46,5-4-716,2-3-347,9-6-874,10-6-3743,2 0 5726,3-1 0,0 0 0,0 0 0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0:30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7 536 19392,'-3'-2'4348,"0"0"-3698,3 2-101,0 0-113,0-53-188,5 23 9,4-44 34,5 35-134,0-1 0,-1 4 0,-1 1-79,-2 1-44,3 1-1,-1-1 1,3 0 11,-2 4 56,-1 5 101,-4 7-12,-3 7-22,-3 6 11,-1 4-67,0 1-44,2 0 178,12 18-156,-1 3 78,10 19-68,-4 0-10,-1 2-56,2 0-23,-5-2-11,-1-1-717,0 10-460,-7-14-828,-1 8-3183,-6-18 5188,-1 1 0,0-12 0,0-2 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0:30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98 28591,'48'-21'17,"0"1"0,41-15-364,-32 28-796,5 1-1042,5 1-7646,4 3 9619,0 0 0,-30 2 0,-10 0 0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0:31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23885,'0'-3'1984,"0"1"-1413,0 2-235,23 69-101,-10-9-95,2 2 1,0 5-226,-7-12 1,-3 0 190,1 6 1,-1 1-46,-1 3 1,0 0-29,-1 1 1,-1 0-254,-1-2 0,0 0 225,0-6 1,-1-1 16,0 41-93,0-23 83,0-22-1,-1-23-11,-1-15 205,-2-10-205,-2-11 565,0-12-565,0-14 89,3-13-33,1-6 56,2 0-44,8 2-35,6 4-10,11 4-12,10 7-11,3 7 11,5 9 56,1 9 45,1 5 67,19 16-110,-19 3-69,11 15 0,-28 2 0,-7 6 0,-7 3 0,-8 4 0,-3 4 0,-24 27 0,-1-17 0,-22 17 0,5-31 0,-2-4 0,-3-10 0,4-10 0,-4-9 0,-7-7 0,11-6 0,-4-6-57,19 1-772,9-3-426,5 1-1267,7-2-7309,4-6 8034,13-5 1,-9 8 0,8 1 0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00:32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385 30 24166,'-8'-4'2756,"-49"-1"-2397,27 14-23,-45 8-34,32 16-55,-1 9 55,5 1-123,6 0-155,9-2-24,8-1 0,7 3 0,4 4 0,3 9 0,3 8 0,10 7 0,9 1 0,14-2 0,10-14 0,4-15 0,1-15 0,0-15 0,-4-8 0,-1-19 0,-2-15 0,-2-22 0,-3-13 0,-7-10 0,-7-3 0,-11-1 0,-6 0 0,-13 2 0,-10 1 0,-6 29 0,-6 3 0,-20-10 0,-24 1 0,21 43 0,-3 21-1189,3 10-3483,4 19 4672,4 11 0,21-20 0,6-4 0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2:52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0 28671,'-1'79'0,"-3"10"-2831,2-36 1,-1 2 2830,-1 7 0,-1 3 0,-1 5 0,0 2 495,1 6 0,0 0-495,-1 2 0,0 0 0,1 3 0,0 0 0,-1-1 0,0 1 137,0 0 0,-1 0-137,1-1 0,-1-1 0,1 4 0,0 1 0,-1 2 0,1 0-571,-1 5 0,0 1 571,0 3 0,-1-1 0,0-3 0,0-3 0,0-5 0,2-4 0,0-13 0,2-4 0,-1 29 2329,4-45-2991,2-31-3628,10-50 4290,4-15 0,-2 7 0,-2 8 0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2:58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1029 35 26675,'24'-19'1692,"-4"3"-1388,-20 16-304,0 12 0,-11 13 0,-6 20 0,-17 22 0,-8 7-274,-6 13 274,23-43 0,-1 0 0,-1 2 0,0-1 0,-1 0 0,0 1 0,0-1 0,0 1 0,1 0 0,-1 1 0,1 0 0,1 0-1651,1 1 0,1 1 1651,0-2 0,1 1 0,-1 0 0,0-1-102,-1-1 0,0 1 102,-2-1 0,0 0 0,0-3 0,-1-1 0,-25 38 0,5-11 0,6-10 0,6-8 0,-3 1 0,12-16 177,-1-3-177,16-21 3288,7-8-3288,2-3 315,3-1-832,0 0-928,1-8-773,11-8-1996,6-13 4214,14-3 0,-14 12 0,-1 6 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2:58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27516,'6'-20'1155,"-1"4"-1155,-5 15 0,1 1 0,4 4 0,4 10 0,8 13 0,5 15 0,6 12 0,4 9 0,0 8 0,3 1 0,-2 2 0,1-5 0,-2-1 0,-2-7 0,-3-4 0,-1-2 0,-2-4 0,1 1 0,-2-3-3392,-1-3 3392,-3-1 0,-3-4 0,-1-1 0,-4-3 0,1-4 0,-3-4 0,-1-3 3392,0-1-3392,-4-8 0,0-3 0,-1-8-438,-3-3-2442,1 0 2880,-1 0 0,0-3 0,0 1 0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3:07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0 202 28671,'75'-39'0,"0"0"0,-2 3 0,-3 6-2831,-20 16 1,-1 4 2830,2 1 0,1 1 0,-1 3 0,-2 0-1077,47 0 1077,-8 4 1077,-14 1-1077,-16 0 0,-14 1 0,-18 0 2269,-10 5-2282,-11 4 1008,-2 9-10553,-12 12 9558,-13 12 0,9-16 0,-6-3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3:08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0 117 28671,'49'-16'0,"-1"1"0,1 0 0,0 3 0,41-1 0,1 0 0,2 0 0,-6 4 0,-5 2 0,-6 4 0,-7 2 0,-10 1 0,-7 0-1021,0 0-2497,2 0 3518,8 0 0,-27 0 0,-4 0 0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3:08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1146 46 28143,'-60'-13'176,"1"0"0,-7 0 0,0 7-176,-3 11 0,-1 7-946,-6-2 1,1 4 945,1 4 0,2 2 0,7 0 0,2 0 0,8-2 0,3 0 0,-29 19 0,21-7 588,19 3-588,20 0 309,11 5-309,16 6 0,19 5 0,17 2 0,24 3 0,13-3-236,-35-24 0,1 0 236,3 0 0,0 1 0,1 1 0,0 0 0,-1 1 0,0 0 0,-1-1 0,-1 0 856,36 22-856,-9-9 0,-19-6 0,-13-5 0,-17-7 0,-13 1 0,-7 0 0,-53 27 0,-3-4 0,3-13 0,-5 0 0,5-7 0,1-2 259,-2 0 0,1-2-259,2-3 0,-1-2 0,-9-3 0,1-4 0,-24 3 0,-13-9 92,38-12-92,8-2 0,7-7 0,9 4 0,11 0 0,8 2-685,8-2-7740,31-16 8425,3 6 0,4-3 0,-11 14 0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3:09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9 24031,'0'-5'3328,"0"1"-2510,0 4-324,0 0-494,3 94 0,-3-5-1653,2 1 0,-1 8 1653,-1-15 0,-1 0 0,-1 6 0,-1 2-63,-1-2 0,0-1 63,-2-2 0,0-1 0,0-6 0,1-2 0,-1-5 0,1-2 0,1-6 0,1-2-26,1-7 1,0-2 25,1 38 0,1-21-886,0-19-2262,6-22-6683,3-15 9428,5-25 0,-6 7 0,-1-10 0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3:09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28251,'79'-6'0,"-1"0"0,-5-1 0,-6 4 0,5 5 208,-9 1-208,-14 4 46,-7-1-2376,-4-1-5523,-2-3 7853,2-6 0,-18 3 0,-4-2 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3:10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222 0 28671,'-10'75'0,"1"1"0,0 8 0,0 3-2577,2 8 1,1 3 2576,1-23 0,-1 1 0,0 2 0,-1 7 0,-1 0 0,-1 1-192,-1 3 0,0 0 0,0 0 192,-1 0 0,1 0 0,-1-2 113,0-3 0,0-1 1,1-2-114,2-6 0,1-2 0,1-1 0,-1 25 0,2-4-426,3-11 0,1-5-2846,3-10 0,1-5 3225,-3-8 0,1-6 1,4 5-1,-5-19 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3:32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99 18261,'-10'-11'6846,"1"2"-5804,9 9 1480,0 0-2522,97 15-1342,-8 0 1342,2-1 0,7 1 0,-16-3 0,0-1 0,4-1 0,2-2 0,1-3 0,0-1 0,1-1 0,1-2 0,2-1 0,1-2 0,3-5 0,0-2-450,0-2 0,0-3 450,-4-5 0,-1-2 0,-6-1 0,-2 1 0,-8 2 0,-3 3-863,-9 3 0,-3 3-3833,36 2 4696,-33 40 0,-32-21 0,-20 22 0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4:56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1409 27818,'-37'5'853,"6"-2"-853,29-3 0,1 0 0,1-7 0,0-13 0,0-20 0,7-21 0,6-19 0,7-17 0,-9 43 0,1-2 0,0-6 0,-1-2-575,1-2 1,-1 0 574,2-1 0,-1-1 0,0 2 0,-1 1-170,1 4 1,-1 1 169,0 6 0,-1 1 0,8-37-139,-3 20 139,-4 23 0,-2 20 0,-1 15 1088,-2 9-1088,-1 2 376,-1 1-376,0 0 163,2 0-163,0 0 0,3 5 0,1 5 0,3 6 0,9 16 0,-5-7 0,8 11 0,-5-7 0,1 5 0,3 6 0,1 7 0,10 37 0,-8-11-161,-12-23 0,0 0 161,4 26 0,-3-4 0,-2-7 0,1-9 0,-3-9 0,3-10 0,0-5 0,7-5 0,-2-10 0,4-5 0,-3-10 322,6-3-322,6-14 0,10-12 0,7-19 0,5-8 0,-17 12 0,1-2 0,18-21 0,-22 21 0,-1 1-231,12-13 231,0 0 0,-1 4 0,-2 2 0,-2 2 0,-1 2 0,-3 4 0,-3 2 0,-3 4 0,-6 5 0,-3 4 0,-6 6 0,-3 3 0,-4 3 231,-2 7-231,-3 1 0,-1 5 0,-2 1 0,-1 1 0,0 5 0,0 1 0,0 7 0,0 1 0,0 3 0,0 3 0,0 3 0,0 4 0,0 1 0,0 5 0,0 1 0,0 3 0,0 1 0,0 1 0,0-2 0,0-2 0,0-2 0,0 1 0,0 0 0,0 2 0,0 0 0,0-1 0,0-4 0,0 9 0,0-13 0,0 8 0,0-11 0,0-1 0,0 1 0,0-3 0,0-2 0,0-5 0,0-4 0,0-4 0,2-3 0,0-2 0,3-1 0,-2 0 0,2 0 0,2 0 0,4-1 0,16-30 0,-1-3 0,11-31 0,-4 3 0,1-6 0,3 0 0,3 3-3392,0 6 3392,5 6 0,6 0 0,-14 18 0,0 1 0,16-15 0,6-5 0,-35 33 0,-11 10 0,-8 5 3392,-2 5-3392,-3 1 0,0 0 0,0 3 0,1 5 0,0 5 0,1 7 0,-1 4 0,-1 6 0,0 7 0,0 12 0,0 11 0,0 12 0,0 7 0,0 7 0,0-3 0,3 6 0,0-1 0,1 0 0,-1-1 0,-2-7 0,-1-7 0,0-8 0,0-6 0,-1-3 0,-2-4 0,-1-3 0,-2-7 0,1-6 0,-1-9 0,1-6 0,-2-10 0,-1-2 0,-3-3 0,-3-1 0,-3 4 0,-4-1 0,-5 2 0,-1-3 0,-7-1 0,-2-3 0,-6-2 0,-5-1 0,-9 0 0,-11 0 0,-11-5 0,-9 1 0,-5-2 0,-1 4 0,5 2 0,4 0 0,25-1 0,-1 2-348,-35 4 348,31-3 0,1 1 0,-33 4 0,-2-3 0,1-2 0,3-2 0,6 0 0,10 0 0,10 0 0,-6-4 0,25 2 0,-2-5 0,24 2 0,1 0 348,-1-1-348,-2 0 0,1 2 0,-7 0 0,9 2 0,-2 1 0,11 0 0,7-1 0,2-1 0,5-1 0,2 0 0,1-3 0,0 0-2880,0-7-6951,0 6 8593,1-2 1,0 8 0,0 2 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4:57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252 171 18966,'0'-3'4628,"0"0"-3373,0 3-919,-15-20 67,5 14-44,-12-15-146,7 20-101,-4 1-33,-5 11 33,-5 7 67,-3 13 34,3 2-113,6-2-32,5-2-12,9 1-56,4 0 11,3 1-34,12 1 12,11-4 11,14-2 11,12-10-11,3-7 12,2-6-12,-4-3 22,-5-10 68,-6-7 33,-4-14-22,-7-9 34,-3-7-79,-6-5-12,-5-4-10,-7-17-34,-2 21 11,-3-3 12,-2 32-23,0 11-236,-1 7-391,0 4-1054,2 1-2241,1 0 3922,11 2 0,-9-1 0,9 1 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4:58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148 171 24995,'-68'28'313,"11"2"-223,45-6-23,5 2-56,3-2 12,4-1 10,7 3 12,7-2-11,12 0 0,9-7-12,4-6 34,4-5-44,-3-5 32,-2-1 169,-7-8 146,-3-6 10,-6-12-22,-6-11 1,-4-3-68,-6-7-56,-3 1-123,-3 1-67,0 2-1,-3 6-22,-7 5-11,-4 6-22,-5 9-45,2 6-157,2 7-34,6 2-202,2 2-256,4 0-372,2 2-1533,1 5-5794,0 8 8415,4 9 0,-3-9 0,2-1 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4:58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386 153 22395,'-14'-3'3137,"3"0"-2643,11 3-136,-67-10 12,37 7-68,-53-7-100,54 10-11,2 9-46,1 5 12,4 12-45,2 5-33,6 5-12,5 2-45,6 0-11,8-1 12,10-5-12,11-7-11,12-9 0,1-8 11,0-5 12,-6-15-1,-5-6 124,-8-16 10,-9-10-111,-4-5-45,-6-6 0,-12-22-213,-3 23-391,-13-8-226,-5 41-828,-5 11-6731,-13 20 8389,-7 18 0,23-11 0,4 9 0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5:08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978 0 23986,'6'4'3228,"-1"-2"-2478,-5-2-43,0 0-707,-2 10 0,-4 3 0,-7 13 0,-7 7 0,-9 4 0,-7 10 0,-8 0 0,-4 7 0,-5 3 0,-2 3 0,-1 3-558,-1 3 558,2 1 0,-2 2 0,2-1-3207,1-2 3207,3-1 0,5-9 0,4 0 0,2-5 0,6-5 0,1-3 0,8-11 373,5-6-373,5-5 0,3-7 3392,2 0-3392,1-4 0,3-4 0,2-2 0,3-4-5984,1 0 5984,13 0 0,-9 0 0,9 0 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5:09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 13551,'0'-14'6040,"0"2"-3415,0 12-709,0 0-659,0-6-607,0 5 236,0-6-382,0 7 738,0 0-1242,0-1 0,0 1 0,0-2 0,0 1 0,0 1 0,0-2 0,2 2 0,-1 0 0,3 0 0,0 0 0,3 0 0,1 3 0,2 3 0,3 6 0,1 4 0,4 7 0,1 1 0,2 5 0,2 2 0,-1 4 0,2 4 0,-3 1 0,0 2 0,-3-2 0,0 0 0,0-2 0,-1 0 0,1 2 0,1 0 0,-2 1 0,0-4 0,0 1 0,8 10 0,-6-11 0,9 9 0,-6-17 0,1 0 0,0 0 0,0-1 0,-1-1 0,0 0 0,1 0 0,-2-3 0,-1 2 0,-2-5 0,-3 0 0,-1-2 0,-1-1 0,-3-1 0,1-1 0,-4-2 0,-3-2 0,0-4 0,-4-4 0,1-1 0,-1-3-1133,0 0-1164,-1 0-7534,-4 0 9081,-5 0 1,3 0-1,0 0 1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5:10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86 20356,'-3'-2'4527,"0"1"-3833,3 1 281,0 0-672,-5-4-35,4 1 91,-4-4 22,5 1 11,0-1-101,2 1-166,3-1-125,2 0 0,5 1 0,1 0 0,1 2 0,4 1 0,1 1 0,6-1 0,2 1 0,5 1 0,2 0 0,3 0 0,1 0 0,4 1 0,4 0 0,5-1 0,2 1 0,-2-3 0,14 3 0,-19-1 0,9 1 0,-19 0 0,-1 0 0,-3 0 0,15 0 0,-12 0 0,11 0 0,0 0 0,-12 0 0,8 0 0,-18 0 0,-1 0 0,-1 0 0,0 0 0,0 0 0,2 0 0,1 0 0,2 0 0,0 0 0,-2 0 0,-1 0 0,-4 0 0,0 0 0,-2 0 0,1 0 0,0 0 0,0 0 0,0 0 0,0 0 0,-1 0 0,0 0 0,-2 0 0,1 0 0,4 0 0,-4 0 0,5 0 0,-5 0 0,2 0 0,1 0 0,1 0 0,-1 0 0,-1 0 0,-3 0 0,-3 1 0,-4 0 0,-1 1 0,0 2 0,3-2 0,3 3 0,2 1 0,1-2 0,0 3 0,-4-5 0,-5 2 0,-4-4 0,-4 5 0,0 5-3408,-6 7 3408,-2 7 0,1-9 0,1-2 0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5:14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828 3 23336,'0'-2'3115,"0"1"-895,0 1-2220,-60 53 0,31-22 0,-10 6 0,0 1 0,5 4 0,-1 3 0,-6 2 0,-1 3 0,-5 1 0,0 2 0,1 0 0,1-2 0,5-2 0,5-5 0,4-3 0,3-4 0,1 1 0,3-5 0,-2 0 0,2-2 0,1-4 0,4-3 0,1-6 0,6-5 0,3-3 0,4-7 0,3-1-1077,2-2-1354,0 0-3822,5-1 6253,7-8 0,-5 5 0,4-4 0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5:14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26821,'0'-8'1389,"0"2"-1019,0 6-279,1 4-91,6 3 0,3 7 0,6 5 0,4 5 0,1 4 0,5 5 0,0 5 0,3 2 0,2 2 0,-2-2 0,1-4 0,-4 0 0,1-1 0,-2-2 0,2 1 0,-2-4 0,2 0 0,-1-1 0,2 3 0,2 2 0,1-1 0,-1 2 0,-3-4 0,-1 1 0,-3-4 0,-2-2 0,0 3 0,-9-10 0,1 1 0,-8-12 0,-2-1 0,0-2 0,-3-3 0,0 0-13,2-2-2339,-1 0-7479,6 0 9675,5 0 0,-4 0 0,2 0 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5:15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24 24267,'-5'-11'3619,"1"3"-2981,4 8-491,0 0-147,45-4 0,-13 5 0,38 3 0,-26 5 0,0 5 0,-1-3 0,-4 2 0,-4-3 0,-7-2 0,-9-3 0,-4-1-808,-8-3-1612,-3 5-7411,-3 3 9017,-1 6 0,0-5 0,0-1 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5:15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63 25746,'-3'2'2925,"1"-1"-2925,2-1 0,0 0 0,53 4 0,-22-2 0,43 2 0,-37-2 0,-3-2 0,-3 0 0,-5 0 0,0-4 0,4-5-1480,3-5-3215,6-4 4695,1 1 0,-16 8 0,-5 3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5:16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704 0 25735,'-59'3'418,"0"0"0,4-1 0,6 3-59,2 6-23,4 3-190,5 2-1,6 3-78,9-3-67,6 2-11,9-4-78,4 0 21,4 0 24,11-1 44,9 1 22,17 2-22,9 1 0,3 1 0,-1 5-11,-4-3 0,-6 3-1,-7-3 12,-5-2 0,-8 1 12,-6-4 44,-6 2 67,-4 1 179,-7 4 58,-9 6-360,-13 5 0,-12 5 0,-8 4 0,-4-2 0,-2-2 0,3-7 0,-17 4 0,19-15-158,-11 4-2396,16-9-7277,-2 5 9448,-8 9 0,23-12 0,3 0 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5:17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 28210,'95'-33'461,"-10"6"-461,-44 27 0,3 0 0,0 0 0,-2 0 0,-1 0-1021,-6 0-626,-6 4-2286,-10 5 3933,-9 9 0,-6-7 0,-4 1 0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5:17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35 25163,'-2'0'2779,"1"0"-2050,1 0-729,42-16 0,-18 13 0,37-13 0,-27 16 0,1 0 0,4 0 0,-1 6 0,-1-3 0,-2 7 0,1-3-1021,-2 0-962,4-1-3675,0-2 5658,4-2 0,-19-1 0,-3-1 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5:20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778 18 24334,'0'-5'3025,"0"1"-2420,0 4 102,0 0-707,0-4 0,0 3 0,0-3 0,0 4 0,0 0 0,-1 0 0,1 0 0,-1 0 0,1 3 0,0 5 0,4 8 0,5 10 0,5 8 0,2 6-3392,1 6 3392,-2 4 0,-2 4 0,0 3 0,-4 0 0,-2 1 0,-2-2 0,-3-1 0,-1 0 0,-1 3 0,-7 5 0,-8 5 0,-12 2 0,-7 1 0,1-8 0,0-6 0,7-13 0,3-9 3392,4-8-3392,-2-6 0,-1-4 0,-28 0 0,8-6 0,-24-3 0,11-6 0,-4-2 0,-2-2 0,2-8 0,1-3 0,5-6 0,8 2 0,-1 0 0,22 8 0,4-2 0,17 8 0,3 0-606,0 2-2140,3 1 2746,2 10 0,-1-7 0,1 7 0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5:35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632 3 22518,'0'-1'3217,"0"-1"-1559,0 2-1367,-74 37 34,29-4-213,-9 0 0,-3 3-348,-6 25 348,-4 7 80,5 6-147,4 6-33,8 1-929,8-1 917,12-6 0,11-5 0,10-10-24,7-7 24,17-8-2788,51 1 2788,-12-24-34,38 1 34,-36-29 22,-4-5-22,-4-9 631,-11-2-631,-10 2-15,-9 3 4,-10 1 3403,-4-1-3415,-4 1 12,-2 0 11,-6 2 11,-5-1 12,-20-4 10,8 5-9,-6-4-24,14 10 0,6 2 0,5 3 0,3 3 0,2-2 0,1 2 0,0-1 0,3 1 0,9 1 0,8 0 0,7 0 0,5 0 0,-1-2 0,3 0 0,2-4-1682,18-9-548,-11-2-5277,13-5 7507,-20 2 0,-16 9 0,-7 4 0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5:35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164 208 28390,'53'-26'74,"0"1"1,3-2 0,-8 2-64,-12 3 0,2-3-11,-20 14-11,-7 1-23,-4 2 23,-5 0-11,-2 0-12,0 2 0,-8 2 12,-8 1 11,-14 3 11,-9 3 22,-12 9-22,-4 4 0,-4 11 11,4 0 1,7 2-1,10-1 22,9 3 35,7 3-11,5 6-57,6 5 0,6 4 0,3 1 0,2-3 0,6-4 0,6-9 0,11-7 0,30-9 0,-8-9 0,23-4 0,-19-15 0,2-1 0,-7-9-561,-6 3-717,-6 4-1164,-3 2-7389,-1 0 9804,2-2 0,-13 4 0,-2 2 0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5:36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748 9 23404,'0'-4'3305,"0"0"-2823,0 4 761,0 0-1006,-25 29-237,-1 6 0,-29 39 0,2 7-334,24-33 0,-1 2 334,-2 5 0,0 2 0,0 4 0,0 1 0,-1 3 0,1 2 0,-1 1 0,1 1 0,2-2 0,1 0 0,0-5 0,2 0 0,3-6 0,2-2-92,-14 39 92,6-17 0,11-13 0,4-19 0,8-12-214,3-15-1377,4-9 438,10-11-1682,12-17-6996,14-12 9316,10-12 1,-19 17 0,-6 5 0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5:36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443 9 22956,'-9'-4'3126,"2"0"-2622,7 4-34,0 0-32,-78 22-35,37 6-275,-12-4 1,0 5 28,2 24-56,5 2 33,6-2-55,11-3-46,10-6-20,8-1-13,7-2 0,3-3 0,2-3 0,9-6 0,7-6 0,14-8-13,7-7 2,4-5-22,-1-4-1,-4-9 23,-8-4 0,-9-8 11,-7 1 11,-8 1 0,-3 0 0,-2 1 12,-6 0-12,-11-3 11,1 6-11,-7 0 2,9 7-13,4 2 0,1 4 0,6 1 0,0 2 0,3 0 0,10 0 0,10 0 0,13 0 0,8 0 0,3-2 0,-4-3 0,-2-2 0,-7-6 0,-2 3-886,-6 0-302,-5 4-1120,-2 3-7523,-6 2 9540,2 1 1,-7 0 0,-1 0-1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5:36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 27874,'-9'58'265,"0"1"1,-1-2 0,1-2-266,-8 29 0,1 6 0,3-2-1459,5 2 137,4-4-1109,3-6-7400,1-1 9722,-1-5 1,1-33 0,-2-8 0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9:00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1 345 25779,'69'-9'578,"-1"1"0,1-1 1,11 0-1,2 0 1,3 1-579,-12 3 0,2 0 0,2 1 0,3-1-597,-3 0 1,3 0-1,1 0 1,3 0-1,2-1 597,-4 1 0,2 0 0,2-1 0,1 1 0,2-1 0,0 0-357,-4 0 0,0 0 1,2 0-1,0-1 0,1 1 1,1-1-1,0 0 357,5 0 0,2-1 0,0 0 0,1 1 0,0-1 0,0 0 0,0 1-130,2-1 1,1 1 0,-1-1 0,1 0 0,0 1-1,0 0 1,-1 0 129,-1 0 0,0 1 0,0 0 0,-1 1 0,0-1 0,0 1 0,-1 1-183,-4 0 1,0 0-1,0 0 1,-1 1 0,-1 0-1,0 0 1,-1 2 182,8-1 0,0 1 0,-1 1 0,-1 0 0,-2 2 0,0 0-106,9 2 0,-1 0 0,-1 2 0,-2 1 0,-2 1 106,-10-1 0,-1 1 0,-2 1 0,-2 1 0,-1 1 0,8 4 0,-2 1 0,-2 2 0,-3 0-247,14 5 0,-3 1 1,-4 2-1770,-10-2 1,-4 0-1,-2 2 2016,22 11 0,-10-1 0,-32-15 0,-7-2 0,15 11 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9:02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4529 537 25207,'-52'-60'519,"-1"0"0,1 4 1,-3 10-352,9 25 0,-2 7-1156,-6-4 0,-2 2 1206,-7-1 0,-3 0-112,-4-2 1,-3 0-34,-5-1 0,-2 1-51,-7 0 1,-2 1-875,-5 0 1,-2 2 851,28 6 0,0 1 0,-1 1-12,-2 0 1,1 1 0,-1 1 52,2 2 0,-1 0 0,2 1-41,-32 0 0,2 1 5,5 3 1,1 3-391,2 3 1,1 3 390,-4 2 0,-1 5 68,29-3 1,-1 3 0,-1 1-169,-6 2 0,-1 2 0,-2 1 105,-3 4 0,-1 1 1,0 2-5,-4 3 1,1 1 0,0 2-8,-1 0 0,1 2 0,1 1 0,8-1 0,1 1 0,3-1 0,5-2 0,3 0 0,3-1 340,-15 14 0,7-1-340,14-9 0,5 1 160,11-4 0,5 1-160,-9 31-1470,21 7 1470,13 11 0,4-37 0,4 3 304,10 35 1,3 5-305,-4-17 0,3 2 0,1-8 0,4 3 0,0-2 0,5 14 0,2-2 0,4 4 0,2 0 0,0 1 0,6 3 0,3-5 0,4 5 0,1-5-136,-8-17 0,0-4 1,2 2 135,-1-3 0,3 3 0,2-1 0,-2-6 0,5-1 0,0-6 0,1 0 0,1 1 0,1-1 0,1-1 0,2-2 0,1-2 0,1 0 0,1-2 0,2-1 0,0-1 0,2-3 0,0-2 0,2-2 0,1-3 0,0-2 0,7-3 0,0-6 0,7-2 0,1-3 0,-4-1 0,5-2 0,-3-2 0,3-2 0,-2-1 0,4-1 0,-1-2 0,-5-4-97,0-4 1,-6-3 0,1-1 96,1 0 0,0-1 0,-1-2 0,-3-3 0,-1-2 0,0-2 0,25-8 0,-1-3 0,-9-2 0,0-5 0,-15 1 0,0-4 0,-3 1 0,6-6 0,-3-2 0,16-14 0,-5-2 0,-28 17 0,-4 0 0,-1-2 0,-2-1 0,-2-3 0,-1-2 0,-1-4 0,-3-2 0,0-5 0,-2-3 0,-1-5 0,-1-2 0,-2-3 0,-4-6 0,-5 0 0,-3-8 0,-2 4 0,-4 16 0,-2 1 0,-2-2 406,0-22 1,-2-3 0,-4 4-407,-11-6 0,-5 5 0,-3 2 0,-4 5 0,-5 9 0,-5 4 0,1 8 0,-2 5 225,1 7 0,-2 5-225,-1 3 0,-2 4 722,1 4 1,-1 3-723,-3 1 0,-4 3 0,-20-6 0,-4 5-5,15 9 0,-1 3-326,-19-3 0,0 5-465,18 10 1,1 4-1174,-7 3 0,-2 4 1969,-12 8 0,3 1 0,-11 2 0,6 9 0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19:57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863 0 25051,'-56'10'549,"1"0"0,1 1 0,4 3-78,-17 19 10,-9 8-122,-2 6-518,0 6 406,6 2-135,5 7-44,7 8-68,7 8 0,9 9 0,13 4 0,15 3 0,10 1 0,23-1 0,12-2-1599,-5-48 1,5-2 1598,4-2 0,3-3 0,5-2 0,2-4-248,5-3 1,2-4 247,4-3 0,2-4 0,2-6 0,1-3 0,2-2 0,0-5 0,-3-7 0,2-8 0,17-15 0,-2-8 0,-21 2 0,-3-4 0,12-15 0,-6-4 0,-23 11 0,-6 0 0,-3-2 0,-4 0 0,-3 1 0,-4 0 0,3-45 0,-10 5 0,-12 4 0,-11 3 0,-5 27 0,-5 2 0,-20-21 0,13 27 0,-2 4 0,-18-1 0,-1 12 0,3 14 184,7 9-812,6 13-3101,13 42 3729,10-3 0,9 8 0,6-26 0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0:00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14 109 11145,'-5'0'-1938,"2"0"1265,3 0 57,0 0-1568,-2-37 2184,1 17 0,-1-20 0,1 29 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0:04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87 26720,'-86'30'1602,"19"-6"-1523,65-24 156,8 0-200,17 0-4287,27-1 4252,44-5 0,-26 2 0,7-2-99,19-2 1,6-1 98,-21 2 0,4-1 0,1 0 0,6 0 0,1-1 0,2 1-388,3-1 0,0 1 0,1 0 388,-4 1 0,0 1 0,0 0 0,-5 2 0,-1 0 0,0 1-511,-7 1 0,-1 1 0,7 0 511,-9 2 0,7 0 0,4 0 0,-3 1 0,-8 1 209,8 1 0,-6 0 1,5 1-210,6 0 0,9 0 0,-3 1 0,-14 1 0,-2 6 0,-9 0 0,-5 0 0,-3-1 339,-10-1 1,-3 0-340,25 10 0,-27-5 1107,-24-1-1276,-16 1 567,-19 5-10229,-17 6 9895,-28 11 1,21-16 0,-3-1 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0:08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1114 71 25196,'2'-4'1132,"-1"0"-695,-1 4 1008,0 0-1299,-9 0 44,-6-1-65,-15-1-125,-9 0 0,-10 1 0,-8 1 0,-9 5 0,-4 5 0,1 6 0,4 4 0,5 1 0,6 1 0,0 2 0,3 0 0,-2 4 0,6-2 0,1 4 0,5-3 0,3 4 0,0 3 0,2 6 0,2 4 0,2 2 0,7 0 0,6-1 0,7 1 0,7-2 0,2 4-3392,3-1 3392,5 2 0,9 0 0,31 25 0,1-18 0,-12-19 0,2-2 0,23 9 0,5-4 0,1-7 0,-15-14 0,2-1 0,28 4 0,-25-9 0,-1-1 0,27-4 0,2-4 0,-2-3 0,-2-1 0,-27-1 0,-1-1 0,22-7 0,16-5 3392,-37-8-3392,-3-1 0,-2-6 0,1 0 0,0-5-3392,-1 2 3392,-4-3 0,-3 1 0,5-12 0,-16 11 0,2-9 0,-17 13 0,-4-1 0,-1-7 0,-4-1 0,-2-2 0,-2-1 0,-1 1 0,0-2 0,0 0 0,-17-26 0,-1 16 0,-19-18 0,1 22 0,-2 3 0,-3 4 0,-12-9 0,11 17 0,-10-6 0,14 19 0,-3 6 0,-2 2 0,1 4 0,0 3 0,1 0 0,2 2 0,-8 3 0,14 0 0,-7 2 0,17 0 0,0 0 3392,2 5-3392,1 3 0,2 7-1222,-9 15-548,7-1-1436,-9 13 3206,8-2 0,9-17 0,3-2 0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0:14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28254,'63'-2'0,"1"1"0,-5-1 0,-5 1 0,16 2 0,-3 1 0,-4 0 0,1 0-438,-6 0-1287,-10 7-1278,-13 5 3054,-16 14 1,-12-12-1,-7 2 1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0:14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28671,'68'2'0,"-1"0"0,-5-2 0,-6 1 0,14-1 0,-5-2 0,-1 2 0,2 0-5709,-3 2 1552,1 3 4371,-2 2 1,-27 0 0,-7-2 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0:14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590 0 27123,'-79'3'516,"-1"0"0,5 1 0,6 3-516,-20 11 0,14 4 0,21-2 0,16-1 0,17-5 0,11-1 0,14 1 0,20 4 0,18 5 0,25 6 0,12 4 0,2 7 0,-2 3 0,-9 5 0,-11 3 0,-14 3 0,-16 2 0,-15 4 0,-9 3 0,-21 4 0,-8 1 0,-21-5 0,-6-6 0,0-12 0,4-11 0,9-10-2231,4-9-7600,18-15 9580,5-23 0,11 11 0,3-12 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0:14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0 28490,'0'64'60,"0"0"0,-6 28 1,-1 0-61,0-26 0,-1-1-1041,-3 29 1,-1 0 1040,3-19 0,0-2-538,3 7 0,0 2-2863,2 5 0,0 2 2899,-1 12 0,0-5 0,3-40 0,0-4 0,-4 46 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0:28.7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 8 10117,'-4'-4'0,"0"0"0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1:25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28244,'89'14'142,"1"1"0,-1-2 1,-3-3-143,-18-7 0,-1-1 0,5 0 0,1 1 0,3 0 0,0 0-2101,-2 1 1,-2 0 2100,-2 2 0,-2-1 0,-6 0 0,-3 1 852,39 7-1223,-20-2-1455,-24 0-2958,-18 3 4784,-16 6 0,-12-10 0,-6 3 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1:41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153 163 27314,'-81'29'986,"17"-4"-762,60-21-77,2 0-147,2-1 0,-2-2 0,2 1 0,5-2 0,20 0 0,20 0 0,33-4 0,-29-1 0,2-1 0,6-3 0,5-4 0,1 0 0,5-3 0,-2 0-613,13-3 0,0 0 613,-10 3 0,3-1 0,-4 2 0,4 1 0,-4 2 0,-3 1 0,-1 2 0,-6 4 0,-1 0 0,41 0-521,-13 4 521,-9 1-55,-5 0 55,-2 0 0,-5 0 0,-5 0 0,-9 0 0,-7 0 0,-8 0 0,-6 0 1148,1 0-1148,-10 0 588,-3 0-588,-11 0 66,-4 0-66,-1 0 0,-1 0 0,0 1 0,0 7 0,0 10 0,0 53 0,-1 2-159,-1-16 1,1 2 158,-1-6 0,0 0 0,-1 2 0,0 2 0,0 1 0,-1 1 0,0-2 0,0 1 0,1 0 0,-1-1 0,0-1 0,0 0 0,1 0 0,-1 0 0,1 2 0,-1-1 0,0-1 0,-1-1 0,1-1 0,-1-2 0,-3 43 0,2-13 0,1-11 0,0-11 0,2-13 0,-2-13 0,0-16 0,-1-8-146,-1-9-3014,3 1 3160,1 5 0,2-3 0,1 3 0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1:44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43 25263,'0'-2'2667,"0"1"-1926,0 1-741,-1 1 0,15-1 0,7 2 0,16-2 0,5 0 0,5 0 0,6 0 0,9 0 0,6-4-3392,9-1 3392,1-3 0,1 0-177,-6 1 177,-6 3 0,-12 0 0,-10 2 0,-13 1 0,-6 1 0,-14 0 0,-4 0 3305,-8 0-5749,0 0-7062,0 5 9506,-6 12 0,5-9 0,-6 8 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1:45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6 28535,'-10'0'136,"1"-1"-136,19 1 0,5-3 0,9 3 0,1-1 0,-2 1 0,-2 2 0,-5 9 0,2 10 0,-6 14 0,-1 14 0,-5 11 0,-4 12 0,-8 11 0,-8 5-504,-8 1 504,-6-6 0,1-14 0,6-18 0,5-18 0,8-18 0,4-8 0,3-8 0,1-14 0,0-13 0,0-24 0,5-14 0,-2-11 0,5-1 0,-2-16 0,-3 35 504,-1-3-504,-2 45 0,0 5 0,0 8 0,0 1-225,0 1-1098,0 2-8414,0 22 9737,0 7 0,0-1 0,0-4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1:47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42 199 28479,'-23'16'192,"5"-4"-192,33-12 0,12-1 0,28-7 0,15-5 0,16-8-723,8-4 723,-43 12 0,1 1 0,-1-1 0,2 1 0,0 1 0,1 1 0,1 0 0,-1 2 0,2 0 0,0 1-98,0 1 1,-1 1 97,-1 0 0,-2 0 0,42-2 0,-18 1 0,-17 1 0,-17 2 0,-12-1 0,-7 2 708,-9 1-708,-3 1 210,-5-1-210,-1-1 0,-1 0 0,-3 1 0,0 1 0,-1 0 0,0 3 0,0 10 0,0 10 0,-3 16 0,-2 5 0,-3 6 0,1 0 0,1 3 0,3 3 0,1 0 0,1 1 0,1-3 0,0-2 0,0-3 0,-1 1 0,-1 0 0,-1 0 0,1 0 0,0-1 0,0 1 0,0-1 0,-1 0 0,1 0 0,0 2 0,0 18 0,1-14 0,0 10 0,1-21 0,0-2 0,0 0 0,0-2 0,-1 2 0,1 0 0,-3-1 0,1 0 0,-1-4 0,-3 1 0,3-4 0,1-1 0,-2-2 0,3-4 0,-2-1 0,2-3 0,-1-2 0,2-4 0,-1-1 0,-1-5 0,2-4 0,-1-3 0,0-2 0,0-2-1738,0 0-682,1-5-5760,0-7 8180,0-5 0,0 4 0,0 3 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1:47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20 20255,'-11'-6'3798,"3"1"-3204,8 5 449,0 0-450,-1-4-167,0 3-101,0-3 101,1 4 22,6 0-11,11 0-135,13 0-278,13 0-24,8 0 0,4 1 0,0 2 0,-2 4 0,-4 3 0,0 1 0,-1 1 0,0-3 0,-2-1 0,-2-3 0,-2-3 0,1-2 0,1 0 0,4 0 0,-1 0 0,-3-1 0,-4-2 0,-5 0 0,-4-1 0,-5 2 0,-3 1 0,-5 0 0,-3-1 0,-3 1 0,-3-1 0,1 2 0,-3 0 0,-2 0 0,-1 0 0,0 0 0,0 0 0,3 0 0,0 0 0,1 0 0,-2 0 0,-1 2 0,-3-1-427,0 1-1881,2 0-4841,2 0 7149,4 1 0,-4-2 0,0 1 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1:49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 28671,'-37'0'0,"7"2"0,25 4 0,3 10 0,-2 14 0,4 18 0,-1 20 0,-1 15-3392,2 13 3392,0-46 0,-1 3-745,1 27 0,0 1 745,0-17 0,0-1-482,0 21 0,0-2 482,1-26 0,0-3-80,1-1 0,-1-1 80,6 40 0,0-9 0,1-7 0,0-7 2097,-2-4-2097,-2-6 1760,-3-11-1760,-1-7 1113,0-10-3096,-2-10-2316,-3-8 4299,-3-6 0,2-5 0,3-1 0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1:49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6 25656,'-6'-3'2902,"1"0"-2789,5 3-113,0 0 0,46 27 0,0 0 0,-3-1 0,4 2 0,31 24-595,0 6 595,-1 2 0,-3-1 0,-4-2 0,-4-4 0,-6-5 145,-7-8-145,-11-9 0,-12-12 0,-10-10-79,-10-6-1803,-5-3-1793,-4 0 3787,-9 0 0,6 0 1,-7 0-1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1:49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1054 28255,'38'-55'83,"0"0"0,1 0 0,0 0 0,1 0 1,0 2-1154,15-17 0,0 2 1070,-1 1 0,-1 1 0,-5 5 0,-2 2 0,-6 7 0,-1 3 0,-3 6 0,-2 4 0,24-25 658,-6 20-658,-14 17 349,-10 15-349,-11 8 0,-9 11 0,-4 23-3183,-3 26 3183,-9 35 0,6-36 0,-7-2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2:07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2516 159 15996,'-76'-22'762,"-1"0"0,-1 2 0,2 2 367,11 4 1,-4 2-962,-2 3 0,-6 0 1,2 2-443,-14 0 1,-2 1 355,9 0 0,-3 1 0,4 3 41,-11 8 1,5 5 314,1-1 1,2 4-310,6 6 0,2 4-73,9 2 1,3 2-57,5 1 0,3 3 0,3 4 0,3 3 0,-1 3 0,1 2 0,1 5 0,2 2 0,-1 5 0,3 1 0,2 4 0,3 1 0,2 4 0,3 1 0,4 3 0,3 2 0,5 4 0,5 1 0,5 4 0,4 2 0,5 4 0,7 1 0,9 3 0,6 1 434,5 1 1,7-1-435,8 0 0,6-2 0,2-3 0,8 0 0,1-17 0,7 0 0,0-6 0,-12-15 0,0-4 0,4-1 0,17 8 0,5 0 0,-1-9-652,18-6 0,2-10 652,-27-10 0,2-2 0,0-2 0,4-3 0,2-1 0,0-3 427,1 1 0,1-3 0,1-1-427,-2-2 0,1-3 0,-1-2 0,-1-4 0,0-2 0,-1-4 0,-2-3 0,-1-2 0,2-7 0,-4-7 0,3-6 0,0-3 0,-6 0-195,3-2 1,-4-1-1,0-4 195,-6 3 0,1-3 0,-3-2 0,-6 2 0,12-25 0,-12-1 340,-6-2 1,-8-3-341,-9-4 0,-6-2 0,-6-6 0,-8-2 479,-6 26 0,-3-1 0,-5-5-479,-5-4 0,-4-6 0,-3 0 0,1 4-308,-2-4 1,-1 4-1,-3-2 308,0 6 0,-4-4 0,-1 3 0,0 7 0,-14-16 0,-4 10 604,-1 12 1,-5 6-605,-2 13 0,-4 8 0,-3 11 0,-4 7-365,-7 5 1,-2 8-488,-4 8 1,1 6-718,-2 3 0,1 4 1625,2 9 0,6 1 0,-9 5 0,22-1 0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2:35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23 208 25017,'-12'-4'1345,"2"0"-1155,10 4 785,0 0-840,2 0 33,3 0 22,3 0-33,1 0-12,4 0-21,0-2 10,5 1-43,2-4-91,6 1 0,3-3 0,3 2 0,0-1 0,1 0 0,0 2 0,-2 1 0,2 0 0,-2 0 0,1-1 0,2 0 0,-3-2 0,2 1 0,0 1 0,8 1 0,-7 2 0,4 0 0,-9 1 0,-3 0 0,0 0 0,8-4 0,-10 2 0,8-5 0,-13 3 0,1 0 0,-1-1 0,-1 3 0,1-1 0,-1 1 0,0 0 0,1 0 0,-1 1 0,10-4 0,-7 4 0,6-3 0,-9 4 0,7 0 0,3 0 0,-1 0 0,3 0 0,-14 0 0,4 0 0,-7 0 0,2 0 0,-2 0 0,3 0 0,-4 0 0,12 0 0,-7 0 0,8 0 0,-7 0 0,1 0 0,0 0 0,0 0 0,0 0 0,-1 0 0,1 0 0,2 0 0,-3 0 0,-1 0 0,-5 0 0,-1 0 0,2 0 0,3 0 0,1 0 0,-1 0 0,8-3 0,-9 3 0,7-4 0,-10 4 0,1-3 0,1 3 0,4-4 0,4 2 0,-1-2 0,-1 1 0,-5 0 0,-3-1 0,2 2 0,-3-3 0,2 3 0,0-2 0,-1 1 0,3 2 0,-3-2 0,3 3 0,0-3 0,1 3 0,4-2 0,1 0 0,3 0 0,0 0 0,1 2 0,10-3 0,-9 3 0,8-2 0,-14 2 0,-1-1 0,-4 1 0,-2-1 0,1-1 0,2 2 0,-3-1 0,3 1 0,-5 0 0,0 0 0,1 0 0,2 0 0,1 0 0,1 0 0,4 0 0,-5 0 0,2 0 0,-5 0 0,1 0 0,1 0 0,3 0 0,2 0 0,3 0 0,-1 0 0,-1 0 0,-2 0 0,-6 0 0,-1 0 0,-3 0 0,-4 0 0,1 0 0,-3 0 0,-1 0 0,0 0 0,1-2 0,-1 2 0,1-1 0,-2 1 0,-8 0 0,-9 4-4539,-20 13 4539,-17 16 0,21-10 0,2 2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2:27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970 1 26642,'-10'34'751,"-2"3"-594,-4-1 67,-6 7-4106,-24 33 4016,8-12-84,10-21 1,-1 0 842,-10 20-871,0-2-10,4-2-1,1 0 11,-3 0 51,10-16 0,-1 1-27,-18 25-46,16-24 0,1-1 0,-11 13 0,5-5 0,4-6 0,2-8 0,3-3 0,-1-4 0,0-1 3392,-1 0-3392,0-3 0,0-1 0,5-4 0,1-2 0,4-3 0,3-1 0,0-2 0,4-2 0,2-1 0,3-4 0,4-3 0,-1-1-13,3-3-2406,-1 0-103,6-5-7309,14-12 8647,13-7 0,-8 5 1,-1 4-1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2:29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15807,'0'-4'4235,"0"0"-3518,0 4 773,0 0-817,0-5-169,0 2-146,0-2 24,0 4 3338,0 1-3508,0 2-66,0 4 22,4 4-22,3 5-33,4 3-113,4 3 0,0 2 0,1 1 0,1 2 0,-1-2 0,0 0 0,0-1 0,-2 1 0,0-1 0,0-1 0,-1-1 0,2-1 0,8 8 0,-5-7 0,3 7 0,-5-8 0,-5 0 0,3 1 0,-3-1 0,0 2 0,4 7 0,-4-5 0,5 6 0,-7-9 0,2 2 0,0-2 0,-1-1 0,-1-3 0,0-1 0,0-2 0,1 0 0,2-1 0,-1 1 0,2-1 0,-1 1 0,-1 2 0,-1-2 0,1 2 0,0-2 0,1 1 0,5 6 0,-4-5 0,4 4 0,-6-8 0,-2-1 0,2 0 0,-3-1 0,4 2 0,0 0 0,8 6 0,-5-2 0,4 2 0,-7-4 0,-1-3 0,2 2 0,-1-2 0,-1-1 0,7 4 0,-7-5 0,6 4 0,-7-5 0,1 1 0,0-2 0,0 0 0,1 0 0,-1 0 0,2 2 0,0-1 0,6 2 0,-3-1 0,2-1 0,-5 1 0,-1-3 0,1 2 0,-1-1 0,2 0 0,1 1 0,7 3 0,-5-2 0,5 3 0,-9-6 0,3 3 0,-7-4 0,1 1 0,-4-4 0,-5-2 0,3 2 0,-4-2 0,1 0-494,-4 0-3461,-8 0 3955,-5 0 0,4 0 0,3 0 0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2:40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14 12860,'2'-3'5535,"-1"1"-4717,-1 2 2162,0 0-2240,2-4-258,-1 3-169,1-3-55,-2 4 1143,0 0-1323,0 3-56,0-1 12,0 4 22,0 1 34,2 5-22,-2 3-24,1 4-10,-1 0 0,0 3-1,0-4 34,0 1-55,0-2 32,0 1-44,0-1 0,-1 1 0,-1-3 12,1 1-1,0 0 0,-2-1 11,3-2 1,-4 2-1,4-3-11,-2 1 1,2-3-1,0 3-11,0-2 0,0 3-3381,0-3 3392,0-1-11,0 0 11,0 1-11,0 0 0,0 0 0,0-1 23,0-2 3369,0 2-3392,0-1 0,0 2-11,0-1 11,0 4 0,0-5 11,0 3-11,0-4-11,0 0 11,0 1 0,0-1 11,0 1-11,0-2 0,0 1 0,0-2 0,0 4 0,0-4 0,0 2 0,0-2 0,0-2 0,0 2 0,0-2 11,0 1-11,0 0-11,0-1 11,0 6 0,0-2 11,0 1-11,0-2 0,0-1 0,0 1 0,0 2 0,0-3 0,0 0 0,0-3 22,0-1-22,0-1 0,0-1 23,0 1-23,0 0 0,0 0 11,0 0-11,0 1 0,0 1-11,0-1 11,0 0 11,0 2-11,0-2-11,2 2 0,-2 0 11,1-2-34,-1 0-100,0 0-247,0-2-314,0 3-874,0-1-5176,0 3 6745,-2-2 0,1-1 0,-1-2 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3:55.7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0 26754,'-89'19'1917,"20"-5"-1917,57-13 0,8-1 0,3 0 0,1 0 0,0 3 0,11 3-3392,9 1 3392,18 4-126,11-3 126,14-1 0,9-4 0,14-2 0,7-1-254,-42 0 0,-1 1 254,3 0 0,-1 1 0,1 0 0,0 2 0,1-1 0,1 1 0,-2 1 0,-1 0 0,0-1 0,-1 0-29,43 8 29,-9-4 0,-13 2 0,-12-3 3064,-11-1-3064,-12-2 173,-10-2-173,-8-1 769,-7-1-769,-6 0 49,-2 0-49,-6-4-1738,-11-3-2407,-12-1 4145,-16 1 0,15 5 0,4 2 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3:56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17 21633,'0'-9'2970,"0"1"-2478,0 8 551,0 0-483,0 1-78,-4 17-12,-4 15-212,-5 22-90,-3 13-22,2 3-34,3-4-23,4-3-33,3-8 23,2 2-23,-1 1 1,0 3-57,0 2 0,-2 1 0,-1 1 0,-2-3 0,0-1 0,1-4 0,0-1-3392,3-3 3392,0-3 0,0-7 0,0 11 0,0-19 0,1 9 0,2-19 0,1-2 3392,0 3-3392,1-6 0,3 2 0,3-8 0,4 0 0,1-2 0,2-1 0,3 1 0,1-1 0,7 0 0,3-2 0,6-1 0,33-2 0,-11-4 0,25-1 0,-19-2 0,-1 0 0,5 0 0,4 0 0,-8 0 0,2 0 0,-14 0 0,1 0-169,18 0 1,0 0 168,23 0 0,-8 0 0,-5 2 0,-6-2 0,-5 3 0,-7-3 0,5 1 0,-27-1 0,1 0 0,-27 1 0,-3 0 0,-1 1 0,-4-2 337,0 2-337,-2-2 0,-2 2 0,0-1-965,-7 1 965,-19-2 0,12 0 0,-11 0 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4:00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91 23919,'0'-9'3384,"0"1"-2678,0 8-44,0 0-662,12-33 0,-8 25 0,12-25 0,-9 33 0,5 3 0,5 11 0,1 9 0,6 20 0,-4 14 0,0 18 0,-5 15-154,-10-39 0,0 1 154,-2-1 0,0 1 0,-1 1 0,-1 1 0,0-3 0,-1 1 0,1-2 0,-2 1 0,-1 43 0,-6-10 0,-5-16-1278,-2-16-728,-1-16-1165,4-14-6660,2-12 9678,0-5 0,6-5 0,-1 0 0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4:01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1 154 28401,'36'-60'270,"6"8"-270,12 37 0,6 2 0,2 5 0,-2 3 0,0 4 0,-3 6 0,0 7 0,0 8 0,-2 8 0,-3 6 0,-1 6 0,-7 7 0,-5 6 0,-6 4 0,-6 4 0,-4 0 0,-5 2 0,-3 0 0,-5 1 0,-4-3 0,-2-1 0,-2-7 0,-1-4 0,-1-8 0,-2-1 0,-10-4 0,-8-2 0,-14-4 0,-8-5 0,-9-4 0,-5-6 0,-4-5 0,0-6 0,1-3 0,3-1 0,6 0 0,2 0 0,6 1-3392,3 7 3392,8 0-1088,10 4-8743,9-9 7373,19-13 0,-4 5 1,8-6-1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4:04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1 163 28671,'64'-27'0,"0"0"0,3 2 0,1 5-750,-6 8 0,2 3 750,8 2 0,2 1 0,4 0 0,0 1 0,2 2 0,-1 0 0,0 1 0,-1 0 0,-3 1 0,-2-1 0,-4 1 0,-1 0 0,-7 0 0,-1 0 0,-6 0 0,-2 1 0,36 0 264,-17 0-264,-14 2 294,-16 5-294,-9 2 0,-10 5-1390,-7 4-6175,-8 4 7565,-3 8 0,-4-14 0,0-1 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4:05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 28671,'6'82'0,"0"0"0,-2-14 0,-1 1 0,-1 14 0,-1 0-2831,-1-19 1,0-3 2830,-1-1 0,-2-1 0,0-5 0,-1-2 1409,-8 36-1409,-5-17 0,0-21 0,0-18 860,3-18-860,1-7 0,2-11 0,-3-15 0,0-17 0,1-29 0,2-23 0,7 34 0,1-3 1522,1-5 0,1 0-1522,1-2 0,-1 0 0,1 4 0,0 1 0,0 6 0,0 3 0,0-32 0,3 21 0,3 11 0,1 25 348,4 6-348,0 16 0,3 11-662,4 18-1983,-2 25-3898,2 33 6543,-9-28 0,0-2 0,0 11 0,-1-6 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4:06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5 112 22967,'0'-3'3473,"0"0"-2755,0 3 323,0 0-649,-5-7-312,9 0-80,8-8 0,21-1 0,24-1 0,20-1 0,18 4 0,-13 10 0,4 1-910,-16 1 0,1 0 910,28 2 0,1 0 0,-21 2 0,-3 0 0,6 0 0,0-1-212,0 2 1,-1 0 211,0 0 0,-2-1 0,-6 0 0,-2 1 0,-7 1 0,-2 0 0,-11 0 0,-2 1 0,30 8 0,-21-1 0,-17 0 0,-12-1 0,-10-5 0,-7-2 1728,-6-1-1728,-4-3 435,-7 1-3314,-14-1-6952,-15 5 9243,-17 8 1,20-5 0,5 3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4:06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18 24132,'0'-10'3194,"0"2"-2466,0 8-111,0 0-617,-6 50 0,-4 4-200,1-4 0,0 5 200,0-5 0,1-1 0,0 4 0,0 0 0,2 2 0,1 0 0,1 0 0,0 0 0,0 1 0,1-1 0,1-3 0,0-2-3194,-1 40 2891,2-16-2439,12-20-4362,18-21 7104,24-17 0,-18-11 0,1-5 0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4:07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3692 158 21980,'-96'-16'664,"-1"-1"0,27 7 0,-1 1 0,-2 1-2413,-6 0 1,-1 0-1,-2 2 1857,-6-1 1,0 2-1,-1 0-41,-1 0 0,0 0 1,1 1 219,1-1 1,1 0-1,2 0-134,3 1 0,2-1 1,1 0-35,4 2 0,1 0 1,1 0-79,2 0 0,2 1 0,0 0 18,0 3 1,1 1 0,0 2 0,-1 2 0,1 3 0,0 3 14,-1 2 1,1 2 0,0 4-38,-1 5 1,1 2-1,1 4-77,1 1 1,1 3-1,2 2 81,2 2 0,3 3 0,1 2 37,5 1 1,1 1 0,4 4-323,-15 25 0,8 6 305,11 3 1,10 6-14,16-25 1,4 3 0,4 1 33,4 5 0,3 2 1,5 1-83,5 7 0,6 2 0,2 0 0,4 3 0,3 0 0,7-2 234,7 0 0,7-2 1,4-2-235,6-3 0,5-2 0,5-5 0,8-5 0,5-6 0,5-5 0,-17-17 0,4-4 0,1-2 0,2-3 0,4-3 0,2-3 0,1-3 0,1-3-214,4-3 0,1-3 0,1-2 1,1-2 213,2 0 0,1-2 0,1-2 0,-1-3 0,3-2 0,0-4 0,0-1 0,0-2 0,0-1 0,0-2 0,-1-1 0,0-3 0,-3-3 0,0-1 0,-1-3 0,-2-1 0,-5-1 0,-1-2 0,-1-2 0,-2-1-192,16-8 0,-3-3 0,-3-1 192,-9 1 0,-4-1 0,-1-6 0,5-14 0,-2-7 0,-7 1-107,-19 16 0,-6 0 1,-2-4 106,6-13 0,-2-5 0,-10 2 154,-12-11 1,-10 1-155,-1-3 0,-9-7 0,-17 0 0,-10-7 0,-3 4 0,3 19 0,-2 3 0,-7-2 73,-2 2 0,-6-4 1,-3 2-1,-2 7-73,-10 2 0,-4 6 0,-3 5 0,0 2 0,-4 3 0,0 4 0,2 5 0,-2 4 0,0 4-45,-23-5 0,2 9 400,9 8 0,3 7-1044,12 3 0,1 9 689,-16 30 0,6 5 0,6-16 0,25 13 0,-1 0 0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5:04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28580,'25'-4'91,"9"1"-91,11 2 0,10-1-4252,6 0 4252,5 0-1409,1 0 1409,0 1 0,0 1 0,-1 0 0,-3 0 0,-2 0 0,-4 0 0,0 0 0,0 0 0,2 0 0,0-1 0,-4-2 0,-6 0 0,-7-1 2269,-7 1-2269,-7 1 0,-3 1 0,-4 0 3392,-3 1-3392,-2 0 0,-4 0 0,-3 0 0,-4 0 0,-2 0 0,-2 0 0,-7 0-1839,-4 0-7992,-7 0 9664,-7 5 0,11-4 0,0 4 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5:05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27505,'-7'18'705,"1"3"-514,3 4-12,0 3-88,1 1-91,0 0 0,1 0 0,0-1 0,1-1 0,0 0 0,0-3-125,0-2-311,0-2-393,0-4-169,0-4-257,0-4-504,0-4-2476,2-2 4235,1-4 0,-1 2 0,1-2 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5:05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27527,'6'54'751,"-1"-4"-595,-4-23-111,-1-1-34,0-1-11,0-2-190,0-3-415,0-2-403,0-4-4723,0-3 3289,2-5-1999,2-2 4441,2-3 0,-1-1 0,-1 0 0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5:05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28356,'7'47'315,"0"-2"-315,-7-13 0,0 0 0,0-2 0,0-1 0,0-3 0,0 0-181,0-2-603,-1-2-359,0-4-3605,-1-4 3023,1-4-2903,-1-2 4628,-1-1 0,2-4 0,-1 0 0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5:06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4 108 23448,'-2'0'3777,"0"-1"-2377,2 1-1354,3-3-46,4 3 0,7-3 0,7 3 0,8 0 0,5 0 0,6 1 0,6-1 0,5 1 0,6-2 0,5-3 0,2-2 0,-2-5-3392,-3 0 3392,-6 0-659,-5 1 659,-4 2 0,-2 2 0,-2 1 0,2 1 0,-1 0 3066,-4-1-3066,-4 0 985,-5 1-985,-6 1 0,0 0 0,-8 2 0,1 0 0,-8 1 0,-2 0 0,-1 0 0,-3 0 0,-1 0-1581,-2 0-6845,-3 3 8426,-3 0 0,3 0 0,1 0 0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5:07.1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82 28671,'29'-3'0,"4"1"-1067,5 2 1067,10 1 343,7 0-343,8-2-3035,5-5 3035,2-2-454,2-5 454,-3 0 341,-6 3-341,-6 2 0,-9 3 0,-4 1 3154,-5 2-3154,-3 0 718,-4 0-718,-2 0 0,-2 1 0,0 0 0,-2 1 0,-2 0 0,-3 0 0,-5 0 0,-3 1 0,-4 1 0,-2 0 0,-2-1 0,-2 1 0,-1-2 0,-2 1-651,0-1-1971,-4 1-7209,-4 1 8305,-8 0 1,7 0-1,0 0 1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5:07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27258,'5'40'493,"-1"-1"-493,-4-11-470,1 14-236,1-12-337,2 6-817,3-20-4235,0-5 6095,4-6 0,-6-3 0,1-2 0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5:07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22799,'1'-2'3529,"0"0"-2632,-1 2-628,1 24-135,0-8 0,2 21 57,-1-15-46,3 0-33,-1 0 56,2-1 12,0-1-67,0 0-113,1-4 0,-2-2 0,0-4 0,-1-5 0,0-1 0,-1-3 0,-1 0 0,1-1 0,2-8 0,3-4 0,4-9 0,3-6 0,2-1 0,-1-1 0,-1 2 0,-1 2 0,-2 3 0,-1 3-3392,-4 6 3392,-1 4 0,-3 4-461,-1 3-1006,-1 1-1155,-1 1-7209,0 3 8574,-3 2 0,2-1 1,-1 1-1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5:08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4 143 23437,'-2'-2'3362,"1"1"-1490,1 1-1872,2-3 0,7 3 0,8-3 0,10 3 0,8 0 0,7 0 0,5 0-3392,8 0 3392,4-2-680,4-3 680,2-2 0,-1-3 0,-2-1 0,-1-1 0,-3 1 0,-3 1 0,-3 1 0,-4 2 0,-3-1 0,9-2 3055,-17 3-3055,6-3 1017,-23 5-1017,-5 1 0,-4 1 0,-4 2 0,-3 0 0,0 1 0,-2 0 0,-1 0-6107,0 0 6107,-3 1 0,1 0 0,-1 0 0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4:57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79 23818,'-1'-2'2701,"0"-1"-1032,1 3-1210,12-4-435,-2 2-24,12-4 0,0 3 0,6 0 0,6 1 0,5-1 0,3 0 0,3 0 0,0-1 0,1 0 0,-3 1 0,-3 0 0,-3 1 0,-4 1 0,-2 0 0,9-3 0,-10 1 0,9-2 0,-15 2 0,-1-1 0,-2 1 0,-4 1 0,-2 1 0,-3 0 0,-2 1 0,-2 0 0,-2 0 0,-3 0 0,0 0 0,-2 0 0,-1 0 0,0 1 0,-5 1-9313,-15 8 9313,-1 1 0,0 0 0,10-4 0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4:58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7 22025,'2'-4'3395,"0"1"-2856,-2 3 189,0 0-303,0 13 13,-1-1-46,-1 14-90,-1-4-56,-1 3-65,0 2-181,1 0 0,1 0 0,0-1 0,1 0 0,0-1 0,1-1 0,0 0 0,0-1 0,0 0 0,0-1 0,-1-1 0,-1-1 0,0 0 0,0-3 0,0 0 0,1-2 0,-1-2 0,1 0 0,0-2 0,0 0-3392,0 0 3392,0 0 0,0 0 0,0-1 0,-1-1 0,1-1 0,0-3 0,1-2 3392,-1-1-3392,1-1 0,-1 0 0,1-1-102,-1 1-391,0 0-9338,1 0 8820,-1-5 1,1 3 0,0-2 0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4:59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64 23773,'-5'0'3227,"0"0"-2588,5 0 302,0 0-850,-1-3-91,1 3 0,1-4 0,6 3 0,5-1 0,7 0 0,6-1 0,4 0 0,4 1 0,1 0 0,1 2 0,0-1 0,-3 0 0,0 0 0,-2-2 0,0 0 0,0-3 0,-2 1 0,-1 0 0,-3 0 0,-2 2 0,-2-1 0,-2 2 0,1 1 0,-1 0 0,2 1 0,0 0 0,0 0 0,0 0 0,-3 0 0,-3 0 0,-2 0 0,-3 0 0,-1 0 0,0 1 0,0 1 0,-1 0 0,1-1 0,0 0 0,0 0 0,-2-1 0,1 0 0,-2 1 0,0-1 0,0 1 0,2-1 0,0 1 0,1 0 0,0 0 0,0-1-3392,-1 1 3392,0-1 0,-1 0 0,-2 0 0,-2 0 0,0 0 0,-2 1-427,-7 2-2557,-3 2 2984,-11 7 0,9-6 0,0 2 0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5:01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36 120 25532,'-19'-2'1704,"4"1"-1189,14 1 405,1 0-920,7-2 0,5 1 0,12-1 0,7 1 0,6-1 0,6 0 0,2 0 0,3-2 0,2 0 0,2-3 0,0 0 0,-1-1 0,0 1 0,-1 0 0,-3 2 0,0 0 0,-1 1 0,-1-1 0,-3 0 0,-4 0 0,-7 0 0,-4 0 0,-3 2 0,-3-1 0,0 2 0,-2-1 0,-1 1 0,-2 0 0,-2 0 0,-1 1 0,-2 1 0,2-1 0,-2 1 0,1-1 0,-4 1 0,1 0 0,-3 0 0,-1 0 0,-3 0 0,-1 0 0,0 0 0,-6 0-2712,-5 2 2712,-10 4 0,9-3 0,-2 2 0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5:02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26787,'3'16'1289,"-1"1"-1043,-1 4-55,0 3-90,0 2-44,0 1-57,1 0 0,0-2 0,0-1 0,0-3 0,1 10 0,-1-9 0,0 6 0,0-10 0,-1-4-46,0-2-178,0-4-269,-1-4-460,0-2-425,1-1-504,2-1-2533,2-5 4415,3-2 0,-3 1 0,-1 0 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5:02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22193,'0'-2'3822,"0"1"-2915,0 1-582,0 14-45,0-3-56,0 14-56,0-7 11,0 2 1,0 1-46,0 2-22,1 2-45,-1 1-22,1-1-34,-1 1 13,1-2-24,0-3 0,1-1 0,-1-4 0,1-2-80,-2-1-144,1-2-246,-1-2-460,0-2-505,0-3-402,0-1-1603,0-2-5882,-1 0 9322,-2 1 0,1-1 0,0 1 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5:03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0 188 26709,'13'0'1962,"3"0"-1962,7-2 0,7-2 0,8-3 0,7-2 0,6-3 0,5-1 0,3 0 0,0 1 0,0 0 0,-3 1 0,-1 1 0,-3-1 0,-2 0 0,-4 0 0,-5 1 0,-2 1 0,0 1 0,1 2 0,3 0 0,-2 1 0,-4 2 0,-5 1 0,-5 1 0,-6 1 0,-4 0 0,-5 0 0,-3 0 0,-3 0 0,-1 0 0,-2 0 0,0 0 0,-1 0 0,-1 1 0,-1 0 0,0 1-214,-2 1-3775,-4 2 3989,-8 2 0,6-3 0,-3 0 0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5:17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1937 0 22676,'-78'0'2666,"-4"0"-2094,3 5-2027,-17 3 1662,40-1 1,-2 1 106,-3 1 0,-2 1-152,-3 1 1,0 0-96,1 1 0,0 0-11,1-1 0,0-1-6,3 1 1,1 0 5,3-1 0,0 0 61,3 1 1,1 0 69,2 1 1,1 2-109,-44 17-79,5 5 0,8 6 0,8 2 0,11 0 0,12-4 0,13-4 396,12-3-396,11 3-2962,8 5 2962,6 8 0,10 6 634,23 27-634,4-22 0,27 14 0,5-34 236,22-8-236,-2-17 0,8-4 0,-18-3 0,2-3-437,-6-4 0,5-1 0,-3-3 437,12-4 0,-4-3 0,2-4 0,-1-2 0,-3-1 0,-2-1 0,-6 1 0,-2-1 1366,-8 1 1,-1-2-1367,11-7 0,-3-1 0,-23 6 0,-2-1-216,9-8 1,-6-1 215,1-20 0,-12-5 0,-13-5-215,-12-7 215,-10-5 0,-21-5 0,-18 1 0,-24 6 0,-17 14 0,-9 16 0,30 26 0,0 5 1076,-17-1-2723,-5 12-2420,49 9 4067,9 10 0,10-7 0,4-1 0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5:18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73 584 26373,'-35'0'2073,"8"0"-1848,20 0-225,5 0 0,1 0 0,4-1 0,9-6 0,13-4 0,16-9 0,14-4 0,11-4 0,6-2 0,4-1 0,-1 0 0,-3 2 0,-8 2 0,-9 5 0,-9 4 0,-9 1 0,-8 2 0,-8-1 0,-9 0 0,-7-1 0,-7 1 0,-9 1 0,-10 1 0,-10 1 0,-11 2 0,-8 1 0,-5 1 0,-27-12 0,23 3 0,-14-10 0,35 6 0,8 4 0,11 5 0,8 4 0,6 5 0,4 1 0,10 8 0,7 7 0,15 10 0,11 11 0,-4-2 0,4 1 0,24 19-147,-20-15 1,-1-2 146,19 12 0,-3-2 0,-3-5 0,-5-5 0,-6-7 0,-10-9 0,-10-8 0,-12-6 0,-8-12 0,-5-10 0,-7-16 293,-3-11-293,-10-9 0,-7-1 0,-6 0 0,-6 6 0,-4 9 0,0 11-1043,-1 12-3305,1 8 4348,0 9 0,18 0 0,4 3 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9:19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69 22967,'-3'-3'3003,"1"1"-2533,2 2 1166,0 0-1289,17-13-99,5 9-248,22-9 0,9 13 0,15 0 0,14-3-374,11 0 374,-43-1 0,1 0 0,-1 1 0,1-1 0,48-2 0,-6 2 0,-13 2 0,-11 1-125,-14 1 125,-13 0 0,-10 0 0,-12 0 0,-8 0 0,-8 0 0,-2 0-2555,-2 0 2647,-14 2 0,11-1 1,-11 1-1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9:20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10 130 20759,'-5'0'4079,"0"0"-3396,5 0 942,0 0-1042,1-4-23,13 1-178,12-4-382,23 2 0,19-1 0,15 0-448,12-1 448,-43 3 0,2 1 0,2-1 0,1 0 0,4 0 0,0 0 0,0-1 0,1 0 0,0 0 0,0 0 0,0 0 0,-1-1 0,-1 1 0,0-1-1622,-1 1 0,-1 0 1622,-3 1 0,-2 1 0,46-3-79,-14 4 79,-10 0 0,-10 2 0,-6 0 0,-7 0 0,-7 3-1945,-7 1 1945,-8 2 2241,-6 0-2241,-5 0 83,-8-4-83,-4 1 0,-6-3 0,-1 0 3392,-3 0-3392,-4-2-886,-9 0-3865,-11-1 4751,-13 1 0,16 2 0,-1 0 0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9:21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825 98 26351,'-54'-43'739,"1"7"-548,15 28 22,-1 2-1,-3 4-66,-1 0-56,-3 2 22,-4 7 33,-3 5-66,-2 9 21,2 3-32,5 1-1,6 1 0,6-2 24,4 3-91,3-2 0,3 3 0,3 1 0,2-1 0,5 0 0,4 0 0,5 0 0,3 2 0,2 3 0,1 1 0,3-1 0,6 1 0,5-1 0,6 1 0,5-3 0,3 0 0,2-3 0,2-4 0,3-4 0,2-5 0,4-4 0,3-4 0,3-3 0,2-3 0,0-1 0,1-2 0,0-4 0,-1-3 0,-1-5 0,-1-1-3392,-2-1 3392,-1-2 0,-4-1 0,10-13 0,-6-4 0,-3-1 0,-11 2 0,-10 2 0,-8 7 3392,2-5-3392,-7 6 0,1 0 0,-1-3 0,0-1 0,-2 1 0,-2 0 0,-1 1 0,-1 2 0,0 0 0,-5 2 0,0-1 0,-6 4 0,-1-1 0,-1 2 0,0 2 0,-2 3 0,1 2 0,-2 2 0,0 1 0,-3 1 0,0 3 0,-2 2 0,0 2 0,2 0 0,1 1 0,5 0 0,1 0 0,4 0-1749,-6 2-1052,1 7 2801,-11 8 0,13-5 0,-1 1 0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9:31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21107,'-5'0'4336,"1"0"-3664,4 0 1110,0 0-1469,-9 7-77,7-2-102,-7 9-43,10-4-91,6 4 0,4 1 0,9 0 0,7 0 0,7-2 0,9 0 0,9-1 0,11-1 0,10-2 0,14-3-237,11-2 237,-44-3 0,0-1-220,2 0 0,1-1 220,0-1 0,0 0 0,-1-1 0,1 0 0,0-1 0,-1 0 0,1 0 0,0 1 0,0 0 0,0 0-4,-3-1 1,0 1 3,-5 1 0,2-1 0,10 1 0,0 0 0,23-2 0,14 2 0,-46 2 0,-10 0 440,-10 0-440,-8 0 0,-7 0 0,-6 0 0,-3 0 0,-5 0 0,0 0 0,-1 0 244,-1 0-244,0 0 0,-1-4 0,-2-2-4371,-10-1 4371,-12 1 0,7 4 0,-3 2 0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9:32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6 18664,'-1'-2'5031,"1"1"-2913,0 1-976,0-1-559,1 1-45,3-1-146,3 1-189,4 0-203,4 0 0,6 2 0,7-1 0,9 0 0,11 1 0,8-2-3392,8 1 3392,6-1-374,1 0 374,1 0-2145,-5 0 2145,-4 0 0,-1 0 0,2 0 0,4 0 0,1 0 0,0 0 2145,-9 0-2145,-9 0 374,1 0-374,-17 0 3392,4 0-3392,-17 0 0,-6 0 0,-5 0 0,-6 0 0,-2 0 0,-2 0 0,0 0 0,1 0 0,0 0 0,-1 0 0,-1 0 0,0-2-337,-4 0-4526,-8 0 4863,-12 1 0,8 1 0,0 0 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9:34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438 43 19246,'0'-3'5357,"0"1"-2971,0 2-2016,-27-17-67,12 13-91,-24-12-32,17 16-24,-2 5-21,-3 4-23,-3 7-23,-1 4 23,-4 2-99,2 2-13,3-1 0,3 2 0,4 1 0,2 3 0,4 1 0,2 1 0,5 1 0,4-2 0,2 4 0,3-1 0,1 4 0,3-1-3392,4 0 3392,7-4 0,4-3 0,16 2 0,-5-12 0,14 1 0,-8-13 0,5-4 0,2-2 0,20-12 3392,-14-1-3392,13-10 0,-17 0 0,-2-3 0,1-1 0,-5-3-3392,-4 1 3392,-7 2 0,-6-1 0,0-7 0,-8 9 0,0-7 0,-9 13 0,-2 0 0,-2 0 0,0-1 3392,0-2-3392,-3-16 0,-4 7 0,-6-12 0,-5 15 0,-2 4 0,-5 6 0,-1 7 0,-12 5 0,4 4 0,1 2-393,10 0-818,9 0-503,-2 0-751,-4 7-7366,-3 5 9504,-3 8 0,10-7 1,4-3-1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9:38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0 161 23448,'43'27'986,"0"0"0,37 30-4119,-29-3 3715,6 8-134,4 4 940,7 0-1018,6-3-224,6-4-79,-38-32 0,2-1-56,2-2 1,2-2 16,3 0 0,1-3-17,5-1 0,1-3 106,4-1 1,2-3-51,5-2 1,1-2-29,2-2 1,1-2-40,1-2 0,0-1 0,-2-5 0,0-3 0,-3-1 0,-2-3 0,-1-4 0,-2-3-1238,-1-3 0,0-2 1238,-3 0 0,0-2 0,-3 0 0,-2 0 621,-5 2 0,-4 1-621,29-14 0,-26 11 0,-20 8 572,-14 5-572,-5 0 3374,-3-1-3374,0-10 54,-4 8-54,1-3 0,-4 10 0,2 5 0,-1 2 0,0 2 0,0 0 0,-1 0 0,2 0 0,4 10 0,-1 1 0,4 12 0,0-2 0,0 3 0,3-2 0,1-1 0,3-3 0,2-4 0,4-5 0,3-4 0,3-3 0,5-2 0,3-5 0,4-5 0,0-5 0,-1-5 0,2-2 0,-15 6 0,0 0 0,-15 9 0,-5 0 0,-1 3 0,-3 1 0,0 2 0,-2 0 0,0 1 0,1 0 0,0 0 0,0 0 0,0 0 0,0 0 0,4 0 0,0 0 0,4 1 0,-2 3 0,1 2 0,1 1 0,3 0 0,4 1 0,7-1 0,7-2 0,6-1 0,3-1 0,2 0 0,1 0 0,0 1 0,1 1 0,4 1 0,9 2 0,10 1 0,12 1-397,10 1 397,6-1 0,3-1 0,-47-5 0,0 0 0,1 1 0,1-1 0,2 1 0,1 0 0,1 0 0,3 0 0,28 2 0,1-1-403,-19-1 0,1-2 403,21 2 0,-2-2 0,-28-2 0,-3-1 0,-3 1 0,-1-2 0,41-3 0,-12-3 0,-12-8 0,-6-7 0,-3-9 0,-1-11 0,-20 4 0,-1-4 0,17-25 0,-21 20 0,-4 0 0,1-18 0,-10 7 0,-8 9 0,-6 12 364,-6 3-364,-1 15 839,-2 1-839,0 12 0,0 1 0,-2 4-1783,-5 0 1783,-13 8 0,9-5 0,-5 6 0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9:39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358 8 19213,'1'-4'6106,"0"1"-5321,-1 3-225,0 0-78,-47 3-67,17 5-180,-42 3 11,30 5-44,-1 0-56,4 2-46,6-2-66,8-1-34,8-3-22,10 0 22,3 0-23,4 2 1,8 4-1,6 2 23,13 4-11,8 0 11,3 2 0,1-1 0,-2-3 11,-6-3-11,-6-2 34,-7-5 169,-7-1-203,-5-4 0,-4-3 0,-10-2 0,-8-2 0,-13 0 0,-6 0 0,-2 2 0,3-1 0,0 0 0,13 0-1021,5-1-2396,13 0 3417,9 0 0,-5 0 0,5 0 0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9:39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337 1 25735,'-69'7'1019,"4"5"-750,24 8-45,3 4-22,7 2-1,5 1 12,6 2 0,3 0 0,6 4 44,1 2-132,5 4-125,2 3 0,4 1 0,12-4 0,8-5 0,13-10 0,5-9 0,3-8 0,0-6 0,-4-10 0,-5-5 0,-6-9-1805,1-17-974,-9 11-7052,2-8 9456,-9 16 1,-6 10 0,-2 3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9:40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 26922,'2'75'1568,"-3"-3"-1387,-6-16-181,-4-1 0,-4-7 0,3-10 0,2-12 0,5-12 0,2-8 0,3-5 0,0-1 0,0-7 0,0-6 0,0-9 0,6-5 0,2-2 0,8 0 0,2 2 0,4-1 0,2 2 0,1 2-920,-1 5-256,-3 5-427,-4 7-862,-2 3-6230,-1 3 8695,-1 0 0,-5 0 0,-2 0 0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9:42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5 18182,'0'-2'6387,"0"0"-4516,0 2-1580,0-1 68,0 12 179,0 7-269,0 15-135,0 8-111,-1 2-23,-1 1 0,-1-4 0,0-1-168,2-5-336,-1-6-483,2-7-839,0-7-2835,0-7 4661,2-3 0,-2-4 0,2 0 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9:42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28054,'-11'88'617,"0"-2"-617,2-16 0,2 4 0,3-1-427,2-4-1052,2-7-1199,1-8-7153,2-10 9230,0-10 0,1-15 0,-3-8 0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9:42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48 25768,'0'-4'1558,"0"1"-1458,0 3-178,0 0-471,34-10-718,-15 6-1444,29-9 2711,-26 7 0,-9 2 0,-4 0 0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9:42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28076,'-5'55'198,"0"1"0,1-3 1,0-2-1286,1 22 1087,1 3 57,0-1-57,0-5-280,0-12-1042,1-13-1311,-2-13-7198,-1-11 9383,-3-9 1,3-6 0,0-4 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9:43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 26048,'64'-25'-7720,"-6"6"7720,-29 17 0,-12 2 0,-5 0 0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9:43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159 210 26731,'77'-13'146,"-13"-2"-112,-45-9-12,-6-1 34,-7 0 56,-4 2-4273,-6 1 4217,-7 0 826,-8 5-882,-9 3-12,-5 7 12,-1 4 34,-1 8 190,-1 8 179,2 10 3527,2 11-3716,5 2-214,5 4 0,9-1 0,4 2 0,6-1 0,7-1 0,9-6 0,11-5 0,10-11 0,5-8 0,1-8-1872,1-13-2689,-2-5 4561,0-5 0,-17 9 0,-6 5 0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9:44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331 1228 24155,'0'6'2935,"0"-2"-2509,0-4-34,0 0-291,-7-41 0,5 0-34,-1-47 0,9 6-330,2-14 280,-4 44 0,-1 0-12,-1-1 1,0 0 16,0 1 1,-1 1 22,0-41-12,-1 15 12,1 16-34,1 13-22,0 10 11,2 7 0,2 5-11,0 6 11,-1 6-11,0 6 318,-3 5-206,-1 2-45,-15 9-21,-8 6-35,-20 13 0,-7 4 0,-7 3 0,1-2 0,5-4 0,10-9 0,12-6 0,12-6 0,9-4 0,5 0 0,7 1 0,10 3 0,13 3 0,13 1 0,12-1 0,39-3 0,-17-4 0,-24-4 0,-1-4 0,18-9 0,-7-9 0,-10-5 0,-11-2 0,-13-3 0,-12-4 0,-7-4 0,-7-5 0,-16-15 0,4 18 0,-14-2 0,8 30-80,0 9-1556,-4 17-2722,-3 15 4358,-7 22 0,15-17 0,0-1 0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9:45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11 21084,'0'2'3530,"0"0"-2152,0-2-930,0-6-11,0 4-89,0-4 55,0 6 594,0 0-997,0 5 46,-1 4-46,0 8 0,0 4 0,1 3 0,0 2 0,0-1 0,0 2 0,0 1 0,0 1 0,0 0 0,0-3 0,0-4-270,0-8-649,0-7-44,0-4-606,1-5-2364,-1-5 3933,1-4 0,-1 3 0,0 1 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9:48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25 18485,'-3'-3'5423,"0"1"-4583,3 2 259,0 0-651,0-8 56,0 5 23,4-5 10,9 8-22,11 0-222,13 0-293,10 0 0,9 0 0,10 0 0,6 0 0,7 0 0,5 0 0,1 0 0,-3 0 0,-7 0 0,-6 1 0,-3 1 0,-5 0 0,-4 0 0,-8-2 0,-8 0 0,-7 0 0,-5 0 0,-2 1 0,0 1 0,3 2 0,3 2 0,18 4 0,-15-3 0,7 3 0,-23-5 0,-7-2 0,-4 1 0,-3-2 0,-1 0 0,-3-1 0,0 0 0,-2-1-808,-6 0-2654,-6 3 3462,-10 3 0,8-2 0,0 1 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9:49.3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346 113 17924,'0'-4'5144,"0"1"-4349,0 3 337,0 0-707,-13-21 35,3 16-101,-12-16-46,6 21-78,0 0-33,-3 3-22,-1 4-23,-2 6-1,-1 5-55,-3 4 22,0 2 12,-1 1-79,1 2-23,3-1 12,5-2-22,5 0-12,4 0 22,2-1 1,2 2 0,2 1 33,2 3-34,2 2 79,9 1-44,5 2-24,9-3-10,4-1-34,3-8 0,1-4 0,3-8 0,0-5 11,4-3 0,-1-2 45,-1-5 0,0-2 13,-4-7-69,-1-3 0,-2-2 0,-1-4 0,-1-1 0,-2-4 0,-3 0 0,-3 1 0,-5 0 0,-3 3 0,-4 2 0,0-10 0,-5 8 0,1-9 0,-4 8 0,0 0 0,0-2 0,0 0 0,-2 1 0,-2 2 0,-2 3 0,-3 2 0,-1 3 0,-3 2 0,-1 0 0,-3 5 0,-2 2 0,1 3 0,-1 2-181,2 2-211,2 0-257,0 0-539,0 4-1031,-1 2-5792,-2 6 8011,-3 6 0,10-8 0,1 0 0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9:51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0 25051,'-60'6'661,"7"5"-549,34 15-22,1 8-12,2 5-11,3 5-22,4-2 11,5-3-11,2-6-11,3-7 44,6-8-33,6-8-23,7-5 45,6-13-44,3-11 10,2-15-21,-1-11 44,-4-4 33,-6 3 23,-5 7 359,-2 5-224,-6 15-57,0 5-33,-4 12 78,-1 3 146,-1 11-167,0 11-214,0 16 0,0 11 0,-1 5 0,0 5 0,-7 19-427,1-20-1052,-5 10-1423,6-34 2902,2-11 0,3-12 0,0-7 0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9:52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6 23807,'-3'-3'2443,"1"0"-2118,2 3-45,-23 50 34,17-18 100,-16 40-67,23-31 1,5-4-203,4-3 1,5-6-68,3-6-54,0-7-24,2-6-35,3-6 24,-1-7-314,2-9-515,-2-12-583,0-7-1580,0-2 3003,0 1 0,-10 15 0,-1 5 0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9:52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43 104 25375,'-23'78'987,"7"-8"-6424,13-33 5639,3-3 1464,8-8-1351,4-5 88,8-9-145,4-5 859,2-14-860,2-9-121,0-13-136,-4-11 3392,-4-3-3392,-9-2 0,-5 1 0,-6 1 0,-7 5 0,-4 6 0,-5 8 0,1 8-1077,0 8-1142,-1 5-7612,-2 15 8893,-1 9 1,8-5 0,3 1 0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9:52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0 25791,'2'0'1938,"-1"0"-1244,-1 0-571,1 62-89,-3-19-34,-4 55-34,-5-34-503,-3 1-953,-2-4-1200,-2-2-7141,-1-3 8848,-3-3 1,10-24 0,2-7 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9:52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90 26955,'63'-48'-3977,"-11"10"-4360,-37 35 8337,-3 2 0,-5 1 0,-2 0 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9:53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4 23684,'1'-2'2611,"0"0"-2197,-1 2-369,-4 44-12,-1-15-33,-2 38-156,1-28-528,2-3-1019,3-3-4998,1-7 6701,0-4 0,0-12 0,0-4 0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9:53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285 17 24614,'1'-9'1804,"0"2"-1625,-1 7-33,0 61-57,0-22-22,-2 50-11,0-41-56,-1-5 0,2-8-22,1-8-236,0-11-55,0-6 201,0-7 11,-1-2 101,-3-2 11,-3-4 56,-6-2 169,-2-4 55,-5 5 56,-2 3-44,-5 3-90,2 9 44,-2 5 57,2 12 11,2 6-167,2 5-158,3 4 0,4 0 0,4-2 0,6-4 0,2 0-819,9-17-570,8-2-1334,12-17 2723,7-11 0,-14 6 0,-3-5 0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9:53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4 24558,'2'-2'3059,"0"1"-2230,-2 1-829,-11 43-191,2-17-1030,-9 37-1502,4-26 2723,4-1 0,5-14 0,2-6 0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9:54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1 26631,'-65'54'1120,"10"-2"-907,32-13-67,3 4-34,3 0-23,4-2-66,6-5-1,3-8-22,3-8-34,4-11-22,5-4-11,6-13-134,9-13-12,3-15 56,0-12 45,-1-5 112,-4 3 34,-5 7-1,-4 9 46,-3 12 111,-5 10 12,-2 7-34,0 4 89,-1 7-65,0 6-192,0 10 0,-1 5 0,1 2 0,-1 6-1222,0-13-1456,3 0-7153,2-16 9647,6-4 0,-5-2 0,0 0 0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9:54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26026,'-16'73'750,"0"-8"-571,1-26-67,3-6-112,4-8-33,4-12-23,4-6 56,2-12 45,7-9-34,5-9 11,8-9 12,1 0 45,1 2 89,-1 7 22,-1 3 79,-2 9-56,-4 5-23,-2 3-11,-5 3-44,-1 5-23,-3 6-101,0 7 24,-3 7-35,0 4-371,-2 2-974,0-4-1254,0-6-7232,3-11 8980,8-8 1,-5-3-1,4-2 1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9:54.7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60 24502,'-5'0'2476,"2"0"-2072,3 0-124,-39 55-68,24-24 12,-27 42-67,35-42 22,4-6 34,3-9-189,8-7-24,4-5 0,10-10 0,2-10 0,0-12 0,-3-9 0,-8-4 0,-6-1-136,-9 2-1376,-12 2-2018,-12 9 3530,-20 12 0,19 7 0,0 10 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9:56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312 1 25308,'1'97'179,"0"-11"-145,-1-42-34,0-9 0,0-9 0,0-9 0,0-8 11,0-5 80,0-3 222,0-1-145,-6 0-11,-5-2-45,-7 0 34,-6-1 22,-2 0-12,-2 2 102,0 3 79,-2 8 32,-1 5-111,3 12 67,2 3-79,6 4-211,3 2-35,6 1 0,5 0 0,3 1 0,3-3 0,5-3 0,4-9-976,24-6-570,-1-14-1446,19-14 2992,-8-10 0,-17 5 0,-5 2 0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9:56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6 24390,'0'-3'3070,"0"0"-2712,0 3-447,-6 31-886,2-9-1221,-3 25-5188,5-16 7384,7-2 0,-4-13 0,3-3 0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9:57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1 26575,'-60'71'190,"10"-6"-190,38-22 34,4-4-12,5-6-22,2-7 22,2-10-22,7-7 0,5-10-134,10-15-157,3-11 11,1-10 235,0-1 45,-5 7 11,-7 10 180,-5 12 89,-5 5-34,-3 6 113,-2 9-1,0 6-167,0 12-102,0 4-77,-3 3-12,0 3 0,-4-2-135,1 0-346,1-3-506,2-6-951,2-6-2846,1-11 4784,8-5 0,-6-6 0,6 0 0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9:57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8 25073,'1'-4'2050,"0"1"-1791,-1 3-91,-3 47-135,-2-15-33,-3 38-157,-4-30-560,2-7-1759,2-6-7355,3-14 9285,3-6 1,2-7 0,0 0 0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9:57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4 24580,'0'-2'2375,"0"1"-2072,0 1-168,-1 59-102,-3-16-33,-3 51-100,-4-33-528,-1-3-1277,0-7-3227,0-9 5132,2-9 0,4-16 0,2-6 0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9:57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18126,'0'0'0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9:58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0 25051,'-38'75'470,"8"-11"-436,21-36 22,5-4 12,2-5 133,2-4 1,1-6-169,6-5 12,3-6-45,7-11-157,3-9 45,0-8 56,0-2 56,-4 3 34,-3 6 280,-4 7 111,-3 7-33,-4 6-156,-1 2-12,-1 3 67,0 5-123,0 6-78,0 7-79,0 5-11,-1 2-168,0 3-168,0 1-236,-1-1-862,2-5-2051,0-10 3485,5-7 0,-4-6 0,3-2 0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9:58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28154,'-9'78'517,"-2"-4"-517,-3-14 0,-2 1 0,2-2 0,2-1 0,2-4-46,5-6-985,1-6-952,4-10-2847,0-10 4830,0-9 0,0-7 0,0-3 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29:59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 25925,'-2'-1'1165,"1"0"-526,1 1-606,6 0-21,1 0-12,4 0-23,0 0-122,-1 0-281,-2 0-336,0 2-605,-1 0-1558,2 2 2925,1 2 0,-4-3 0,-1 1 0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0:00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157 164 23471,'-2'-3'2409,"1"0"-2185,1 3-101,0 0-33,46-22-45,-26 12-23,34-17 12,-41 18 22,-6-3-56,-5-1 0,-2-4-123,-2-1 67,-6 3 22,-5 5 34,-10 6 22,-5 11 146,-7 11 112,-4 14 79,-1 10 145,2 3-89,7 0-180,9-3-112,11-4-44,5-4-57,6-3-11,9-5-11,7-5-179,12-7-650,7-7-538,5-5-2521,1-8 3888,0-4 0,-19 1 0,-6 1 0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0:01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729 8 23583,'0'-4'3743,"0"1"-9012,0 3 5605,-46 58 790,9-5-1014,-2 2 0,-2 4-652,9-9 1,1 1 539,-3 5 0,-1 1 0,-1 3 0,1 2-143,-1 0 1,1 1 142,1-1 0,2 0 0,3-3 0,1-1 0,3-4 0,3-2 1904,-14 41-1904,8-13 0,7-11-79,4-13-1392,6-3-299,5-25 1948,4-5-10009,13-22 9814,6-16 1,-2 9 0,-1-8 0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0:02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8 23930,'0'-4'2129,"0"1"-1961,0 3 112,0 0 34,-2 42-112,-7-1-56,-6 43-79,-9-8-45,-5 2 12,0-3-34,3-8-22,5-13-23,7-14-90,6-16 56,4-12 46,4-7 10,0-5 23,0-4 12,0-7-1,3-7 0,3-6 11,4 0-10,1 3-12,-2 5 0,1 3 0,-2 3 0,2 1 0,12-9 11,1 3 0,11-7 11,-3 7 69,1 2 88,-2 5 246,13 3-66,-12 4-79,8 5-23,-14 2-244,-4 4-13,-4 1 0,-4-2 0,-7 0 0,-2 1 0,-4 1 0,0 4 0,0-1 0,-4 2-651,-2-1-1814,-1-2-7366,2-3 7773,7-4 0,-1-3 0,3-3 1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0:02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37 24995,'-1'-5'1972,"0"2"-1849,1 3 45,0 0-112,-39 54 0,29-25 79,-30 44 22,44-42 156,8-4 23,7-7 0,10-6-312,2-7-24,4-5 0,0-12 0,-2-6 0,-5-13 0,-7-3 0,-7-3 0,-7 0 0,-4 2 0,-8 2 0,-5 7 0,-7 4 0,-5 8 0,-3 6 0,-2 3 0,-2 4 0,-1 7-281,1 4-1277,1 8-1389,5 1 2947,5 0 0,9-9 0,3-3 0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0:03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310 11 24883,'0'-6'2173,"0"1"-1903,0 5 10,0 0-124,-2 64-44,-2-22-56,-1 56-33,-1-35 10,-1 2-21,1 0-12,1-8-34,2-9 0,1-11-22,2-12 23,0-7-12,-1-10 45,0-3 22,-2-4 46,-2-1 10,-5-4 124,-2-3 10,-4-3-66,-3 1 1,-3 5-147,-1 1 0,0 6 0,-2 9 0,0 7 0,1 11 0,2 1 0,5-1 0,5-4 0,5 3 0,5-10 0,6 1 0,6-11-965,7-4-581,7-2-2208,4-6 3754,6-8 0,-15 5 0,-2-5 0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0:03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207 139 24211,'8'0'2364,"-2"0"-2185,-6 0-67,0 0-90,31-7-11,-20-2 12,23-8 22,-29 0-45,-2-1 33,-2-2 1,-1 3-34,-5 2 0,-3 6-11,-7 2 11,-4 5 11,-4 1 124,-3 11 33,-4 7 145,-3 12 79,0 5-100,2 1 10,3 0-267,8-1-35,5 1 0,5 1 0,5 2 0,1 3 0,4 1 0,5 1 0,5-4 0,8-6 0,4-10 0,2-10-472,13-8-727,-9-14-1098,11-9-7534,-11-11 9711,0-7 1,-13 16 0,-3 1 0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0:04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 25768,'-13'80'896,"-1"-3"-504,-6-20 102,2-4-147,0-7 67,4-11-134,4-14-200,4-9-80,2-8 0,3-3 0,0-5 0,1-7 0,0-7 0,3-8 0,2-1 0,5 1 0,3 3 0,0 5 0,2 4 0,0 3 0,2 3 0,2 4-1548,3 0-625,3 3-6926,1 0 9099,0 2 0,-11-1 0,-5 1 0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0:04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1 26787,'-25'75'180,"0"-4"-91,4-27-22,0-1-32,3-8-35,5-9 33,5-10 34,4-9 68,3-5-46,1-11-44,7-7 78,6-14-22,10-4 213,3-2-1,1 4-20,-5 8-293,-2 8 0,-5 7 0,-3 6 0,-2 2 0,-3 4 0,-2 5 0,-3 6 0,-1 9 0,-2 5 0,-6 1-606,-4 3-6778,-10 11 7384,8-13 0,0-1 0,11-19 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0:04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0 26082,'-29'46'481,"0"-1"1,-17 37-179,36-38-1,5-4-78,4-5 68,7-9 21,6-8-121,9-10-192,8-4 0,3-11 0,0-7 0,-2-11 0,-6-8 0,-6-3 0,-9-1-337,-5 1-907,-10 1-1131,-9 2-7456,-16 6 8860,-17 8 1,19 10 0,0 6 0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0:05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8 507 25824,'-4'3'2847,"1"1"-2847,74-5-2831,-24-8 1,6-2 2830,11 1 0,8-1 0,2-2 0,9-4 0,3-3 0,4 1-145,-13 3 1,3-1 0,2 1 0,1 1 144,7-1 0,1 2 0,2 0 0,0 1 0,2 1 0,2 1 0,0 2 0,0 0-90,0 2 0,1 0 1,-1 1-1,0 2 90,-4 1 0,0 1 0,-1 0 0,-1 1 0,-5 0 0,0 1 0,-1 0 0,-2-1 0,18 0 0,-2-1 0,-4 0 0,-12-1 0,-4 0 0,-3-2 0,18-4 0,-8-3-50,-21 0 0,-8-4 50,20-18 802,-35 0-5553,-23 3 5218,-21 7 0,0 11 1,-7 8-1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0:58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13 24625,'2'-7'2701,"0"1"-1962,-2 6-133,0 0-606,9 44 0,-5-20 0,7 37 0,-9-29 0,1 1 0,-3 4 0,1 1 0,-1 3 0,0-1 0,-2-2 0,-2-5 0,-3-4-225,-3-3-1534,-3-1-1144,-1 0 2903,0-1 0,5-10 0,4-4 0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0:58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28671,'-13'0'0,"3"0"-1581,8 0 352,1 0 0,1 0 1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0:59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1362 6 25679,'-90'-3'1635,"0"0"-1265,20 3-56,-13 3-822,-14 5 603,46-1 0,-1 2 12,-2 2 0,0 2-107,1 2 0,1 1 0,3 3 0,1 0 0,-40 23 0,8 4 0,6 2 0,6-1 0,9-1-3782,9 0 3782,11 3 795,11 6-795,9 9 0,10 11 0,4 8 0,16 9 0,8 4 0,-3-47 0,2 0 0,3-1 0,3 1 0,17 19 0,3-1-105,-9-17 1,2-1 104,14 14 0,1-4 0,-14-21 0,0-4 0,37 26 0,-1-14 0,0-13 1552,-21-22 1,2-4-1553,30 2 0,-28-13 0,0-4 154,24-16-154,-2-19 0,-1-9-237,-8-5 237,-5-2 0,-7-2 0,-4 1 696,-3-2-696,-18 15 0,-2 0 0,16-25-102,-20 23 1,-2-1 101,2-22 0,-6-5 0,-6-3 0,-7-5 0,-4-5 0,-3-1 0,-8 29 0,-4 1 0,-7-21 0,2 32 0,-2 3 0,-12 0 0,2 8 0,1 6 250,-1 8-250,-2 7 0,-6 5 0,-30 8 0,11 3 0,-21 11-662,23 5-2274,6 15 2988,6 10 0,19-16 0,7 0 0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00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9 22832,'3'-5'4112,"0"1"-3383,-3 4-348,0 0-101,-14 55-112,-1-11-101,-14 51 0,1-27-32,0 2-35,1-5 0,2-5 0,5-3 0,4-6 0,3-6 0,3-7 0,3-10 0,2-8 0,3-9 0,1-4 0,1-4 0,0-2 0,1 0 0,5-1 0,4 0 0,6 0 0,5 0 0,4 0 0,5-1 0,3-2 0,2 0 0,0-1 0,0-1-1973,-1-4-5703,5-4 7676,4-5 0,-18 7 0,-2 3 0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00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208 306 27561,'84'-36'582,"-9"-1"-571,-32 5 1,-6-3-1,-12 1 22,-12 2 1,-8 3-34,-13 4 0,-10 5 0,-13 6 0,-10 6 0,-5 4 90,-2 17 212,-3 10-267,-2 20-35,0 13 0,4 7 0,8 6 0,12 0 0,14-2 0,9-8 0,22-9 0,13-13 0,24-17-1065,17-9-1334,9-13-4715,9-8 7114,-2-1 0,-36 1 0,-14 4 0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01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453 13 22676,'6'-7'2867,"-1"1"-2250,-5 6-135,12 77-79,-9-26-246,4 7 0,-1 2 34,-6 13-68,0-6-67,0-8-56,1-14 0,1-12-23,2-12-44,-1-10 67,-1-5 45,-2-5-23,-8-1 23,-10 0-34,-16 0 79,-11 0 56,-8 0 190,-1 1 1,-2 7-337,4 8 0,3 10 0,7 6 0,6 4 0,9 3 0,9 3 0,9 4 0,6 24 0,17-18-371,11 7-1825,22-38-3048,19-14 5244,20-30 0,-35 13 0,-3-12 0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01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18 146 28132,'6'70'539,"6"-14"-539,19-46 0,5-6 0,1-11 0,1-9-4252,-7-11 4252,-7-6 860,-12-4-860,-7-1 0,-14 0 0,-12 2 0,-17 8-449,-11 11 1039,-2 8-590,8 19 0,19-8 0,9 8 0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01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109 112 25387,'5'1'2913,"5"62"-2542,-9-13-371,3 4 0,-1 4 0,-6 31 0,-6 7-1409,-4 0 1409,-8-8 0,0-16 447,1-20-447,5-18 231,3-19-231,4-12 0,2-27 0,4-24 0,1-37-1331,3 32 1,1-4 1330,2-4 0,1 0 0,2-2 0,3 2-63,1 6 1,2 3 62,14-38 0,4 24 0,2 18 0,-1 16 0,-2 15 0,-2 9 0,-8 7 0,-5 11 0,-9 9 3330,-7 17-3330,-15 12 0,-10 8 96,-12 2-1821,2-2-1738,7-11 3463,14-9 0,7-19 0,7-7 0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02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164 122 27706,'0'60'224,"0"0"0,-2-2 0,-3-2-123,-18 20-34,-3-1-22,0-4-34,3-14 1,4-15 32,4-19-31,3-13-13,4-23 0,3-24-3392,5-30 3392,13-25 0,-4 40 0,3 0-94,3 0 0,1 1 94,17-40 0,-1 17 0,-1 19 0,-3 16 0,-1 18 0,-5 10 0,-2 8 0,-3 13 0,-5 9 0,-5 14 0,-5 11 3300,-16 8-3300,-6 6 0,-15 3 0,0-2-404,2-6-952,8-10-1558,9-11 2914,8-15 0,5-9 0,3-7 0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02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2 26407,'1'-1'2264,"0"0"-2264,-1 1 0,-11 51 0,-3-15 0,-11 45-46,-1-33-2273,3-3-5323,6-9 7642,7-10 0,5-12 0,5-7 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02.9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171 132 25813,'64'-30'459,"-12"4"-291,-44 12 23,-4 1-35,-3-2-66,-3 2-34,-7 2 45,-5 5 67,-7 2 180,-3 4-24,-2 7-66,-3 7-56,-1 11 44,1 8-155,2 5-91,2 1 0,3 2 0,4 1 0,6 0 0,4-2 0,5-4 0,2-5 0,8-7 0,4-8 0,13-7 0,7-6-57,9-9-1243,1-5-639,1-6-7237,-7-1 9176,-5 3 0,-15 7 0,-5 4 0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03.1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28671,'-1'9'-1413,"0"5"-7080,1 4 8493,-2 10 0,1-11 0,-2-1 0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03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27527,'-4'7'1144,"0"-1"-1144,4-6 0,0 0-2085,18 17-5210,-13-3 7295,10 21 0,-16-22 0,-1 2 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04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500 7 22653,'0'-3'3507,"0"0"-2846,0 3-145,0 0-169,5 71-33,-2-17-247,0 3 0,0 4-633,1 22 622,-1-2-22,-1-7-23,-1-11 0,-1-11 144,0-15-189,0-11-111,-1-12 21,-1-8 91,-2-4 33,-6-4 512,-8-7-467,-10-2-1,-12-6 1,-7 3 45,-8 5 55,1 2 12,2 4-21,4 1-136,5 3 0,5 7 0,7 4 0,8 8 0,7 6 0,8 7 0,4 8 0,3 8 0,1 0 0,5-2 0,6-7-472,11-10-1623,14-10-4493,17-10 6588,16-12 0,-28 0 0,-2-5 0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04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55 126 28289,'-43'78'382,"32"6"-6043,39-50 5661,29 4 1409,-1-28-1409,1-11 860,-5-15-860,-10-11 0,-9-12 0,-13-4 0,-9-1 3392,-7 1-3392,-8 1 0,-9 4 0,-8 5 0,-5 9-1289,0 11-1994,8 7 3283,8 12 0,6-4 0,4 4 0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04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24726,'1'-6'2947,"-1"2"-2466,0 4-189,1 52-67,0-15-225,0 47 0,-1-27 0,0 1 0,5-1-3392,6-4 3392,9-5 0,7-9 0,1-11 0,0-12 0,-3-9 0,-2-5 0,-1-13 3392,3-11-3392,2-18-3392,16-37 3392,-11 14 0,5-16-527,-18 33-1333,-5 12-2913,-5 12 4773,-4 11 0,-4 7 0,0 4 0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05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49 256 23549,'5'0'4034,"0"0"-3418,-5 0-381,46-9-167,-18-6-35,38-12-22,-32-5-11,-4-2 12,-6 0 10,-9 2 34,-9 5-21,-6 4-35,-14 8 0,-25 7 0,-2 14 0,-18 15 0,18 15 0,2 14 0,9 2 0,7 5 0,10-4 0,6-1 0,5-5 0,10-4 0,5-3 0,8-8 0,6-3 0,1-8 0,2-8 0,-1-5 0,0-6 0,-4-2 0,-2-9-360,-1-9-2340,-3-17-7131,2-13 8019,0-10 1,-9 24 0,-2 4-1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05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28671,'17'66'0,"1"0"0,-3 0 0,-3-1 0,-10-10 0,-3-1-861,-1 4 1,-1-1 860,0 0 0,-2 0 0,-2-3 0,0-1 382,-8 42-1223,2-12-1287,6-15-760,3-14-6943,3-19 8980,0-14 1,1-12-1,-1-7 1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05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0 172 27482,'25'-72'-392,"-2"12"-594,-4 50-1479,2-2 2465,4 4 0,-11 2 0,-2 3 0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05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0 116 26832,'74'9'639,"-7"-2"-616,-33-16-12,-6-3 11,-6-8 23,-9 0 0,-6 1 33,-4 2 348,-4 2-34,-9 5-234,-7 3-158,-10 5 0,-4 10 0,0 11 0,2 13 0,1 12 0,5 5 0,5 3 0,6-1 0,6-1 0,3-5 0,4-5 0,8-8-662,7-8-1927,13-10-7242,17-7 9765,23-5 0,-29-2 0,4 0 0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06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 27034,'-6'-1'1637,"2"0"-1637,4 1 0,0 0 0,56 34 0,-22-20 0,46 22-785,-41-28-3809,-4-4 4594,-9-1 0,-12-1 0,-6-2 0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06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28671,'51'23'0,"-1"0"0,40 19-2354,-43-13 2354,-3 2 0,-20-12 0,-6-2 0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06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256 446 28648,'71'-47'4,"-1"0"0,-2 2 0,-3 2-4,-18 10 0,-4 3 5,35-26-5,-18 11 0,-21 12 2,-19 11-2,-12 4 0,-19 5 0,-15 5 0,-26 3 0,-25 11 0,-18 14-360,41-3 0,0 3 360,-2 5 0,2 4 0,2 1 0,3 2 0,4 1 0,4 0 0,-25 29 0,20-2 0,18-6 2,15 0-2,7 0 0,21-1 0,10-5 0,21-8 0,15-12-1379,14-14-1400,14-16 2779,-36-7 0,-2-2 0,9-1 0,-9-7 0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07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367 1 26664,'-72'0'2007,"12"0"-2007,39 0 0,10 0 0,8 2 0,4 5 0,11 4 0,7 7 0,13 3 0,5 4 0,-5 1 0,-4 0 0,-15 2 0,-6 2 0,-21 4 0,-11 5 0,-20 1 0,-8 3 0,-3-2 0,2-2 0,5-3 0,9-7-1559,13-7-2586,13-13 4145,10-3 0,5-6 0,1 0 0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07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 25947,'-18'56'706,"0"1"0,-9 38-437,23-54-168,14-13 100,8-10-55,14-10-135,8-12 12,3-15-23,-2-13-34,-5-13 34,-8 0 22,-9 6 23,-8 8 56,-5 13 33,-3 9 1,-2 7-1,0 6-110,0 9-24,0 8 0,0 9 0,-1 1 0,1 1-942,7 6-716,6-10-2041,15 2-6132,11-15 9443,12-8 0,-21-3 0,-4-4 0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07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1 27314,'-38'34'571,"0"0"1,-25 30-358,46-19-214,6-3 0,6-7 0,7-9 0,11-8 0,10-10 0,13-4 0,5-16 0,1-6 0,-5-13 0,-6-1 0,-9 3 0,-6 7 0,-7 7 0,-4 9 0,-3 3 0,-2 10 0,-4 13 0,-7 17 0,-6 15 0,-9 9 0,-1-1 0,2-2-438,2-10-2341,7-9-7052,7-11 8417,7-13 1,3-7-1,1-7 1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08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65 313 26955,'54'-27'500,"-1"1"1,-4 1 0,-4 1-378,7-8-56,-12 3-43,-11 0-24,-13 3 0,-9-1 0,-5 3 0,-11 4 0,-6 6 0,-13 7 0,-8 4 0,-7 16 0,-5 10 0,-1 18 0,2 9 0,4 5 0,9-2 0,7-1 0,9-5 0,8-6 0,6-6 0,11-4 0,8-7 0,12-6-1345,8-7-3911,4-6 5256,2-3 0,-18-2 0,-5 0 0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08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0 27056,'-21'59'411,"0"0"0,1-4 0,1-4-198,-7 19-44,3-11-169,3-11 0,7-16 0,6-16 0,4-9 0,3-6 0,0-7 0,0-10 0,8-13 0,4-8 0,8-4 0,4 3 0,0 6 0,2 6 0,0 6-326,4 4-1579,4 3-4437,6-1 6342,4 0 0,-19 6 0,-4 2 0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08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1 24020,'-6'0'2678,"0"0"-2320,-30 68 124,17-26-303,-6 6 1,1 2 77,6 3 23,4-7-123,6-3-77,4-11-80,14-3 0,3-16 0,16-1 0,2-21 0,4-8 0,1-13 0,-2-7 0,-3 0 0,-6 3 0,-6 7 0,-5 11 0,-6 8 0,-3 5 0,-3 3 0,1 5 0,-2 9 0,0 9 0,-1 9 0,0 3 0,1-2 0,2-3 0,2-5 0,2-6 0,0-5-729,-2-4-1042,1-6-1209,1-1 2980,4-6 0,-6 2 0,1-1 0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09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28266,'0'55'140,"0"0"0,-5 44-39,-10-45-77,1-10-24,4-14 0,4-14 0,3-9 0,2-5 0,1-7 0,0-6 0,2-7 0,3-7 0,5 0 0,3 3 0,5 1-1660,2 6-1869,4 6 3529,6 4 0,-14 4 0,-1 1 0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09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219 225 18528,'73'-52'539,"-13"6"2126,-50 24-2429,-4-2 1397,-4 2-1421,-2 0 816,-5 4-804,-6 7-10,-9 4 3178,-8 11-3392,-7 13 0,-9 14 0,-2 13 0,-3 8 0,6 0 0,6 0 0,12-4 0,9-4 0,8-5 0,5-5 0,3-4 0,10-6 0,6-5 0,12-7 0,3-5 0,3-5-1749,2-10-4683,2-5 6432,0-11 0,-17 10 0,-4 2 0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09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4 26597,'6'-2'2074,"-2"0"-2074,-4 2 0,0 0-4252,13 50 4252,-10-12-1409,6 43 1409,-17-24-1517,-5 0 1517,-4 3-2230,-1 4-7601,0 6 8465,2 4 0,7-31 0,3-8 0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09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26888,'7'1'1783,"-2"0"-1783,-5-1-505,0 0-8336,27 1 8841,-8-12 0,11 9 0,-17-9 0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10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 28671,'-32'87'-1570,"2"-12"-5758,10-43 7328,5-8 0,7-10 0,5-7 0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10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248 0 28671,'-39'87'0,"-1"-8"-1716,1-34-4166,-2 0 5882,-4 0 0,21-20 0,4-5 0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36.6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137 117 25163,'-75'23'2051,"15"-4"-1432,58-19-2,2 0-544,2 0-73,13-1 37,14 0-37,21-1 111,18 2-111,12-1 0,8-2 0,6 0 0,1-3 0,-46 2 0,4-1 0,21-5 0,2 0 0,-19 1 0,0 0-145,16-3 1,-4-1 144,12-4 0,-14 3 0,-12 1 0,-12 2 0,-12 4 0,-7 2 0,-9 4 0,-4 0 0,-2 1 289,-1 0-289,-1 0 0,0 0 0,-1 0 0,-1 0 0,0 0 0,-1 0 0,-1 0 0,-2 0 0,-1 0 0,0 4 0,0 9 0,0 15 0,0 15 0,-4 18 0,-2 13-3392,-3 7 3392,-3 6-708,3-1 708,4 2-229,3-21 1,1 1 228,2-16 0,1 0-60,1 16 0,2-2 60,6 20 0,5-10 0,-3-7 2756,-2-9-2756,-2-6 0,-4-9 959,0-4-959,-4-8 747,0-5-747,-1-6 215,0-5-215,0-4 0,0 0 0,0-2 0,-2-2 0,-1-4 0,-3-2 0,3-11-2488,-1-14 2488,3-10 0,1 7 0,-1 6 0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50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8 23460,'0'-4'3473,"0"0"-2722,0 4 156,0 0-827,5 86-80,-2-33 0,1 9 0,0 4 0,0 12 0,2 6 0,-1 5 0,0 5 0,-2 3-1696,-2-47 0,-1 0 1696,0 0 0,0 0 0,0 47-251,0-1 251,-2-5 0,-1-4 0,-3-4 0,-1-11 0,0-11 0,-1-16-908,3-12-672,0-12 2349,1-9-8937,-2-5 8261,-4-4 1,4-2 0,-1-1-1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51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16 243 24748,'-8'-10'2667,"1"1"-2051,7 9-33,0 0-526,62-51-57,-15 28 0,3-9 0,4 1 0,28 13 0,10 3 0,-40 9 0,1 1 0,2 0 0,2 0 0,1 1 0,0-1 0,-1 1 0,0 0-141,-4 1 1,0 0 140,42-3 0,-11 4 0,-11 0 0,-10 2 0,-6 0 0,-6 5 0,-8 1 0,-6 5 0,-10-2 0,-5-1 0,-7-2 0,-6-2 281,-4 1-2601,-4 1-5434,-1 3 7754,-1 3 0,0-5 0,0 0 0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52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0 264 20815,'7'0'5480,"-1"0"-4595,-6 0 606,0 0-1491,43-18 0,-8 8 0,41-17 0,-14 11 0,6-3 0,5 0 0,6 0-3392,3-1 3392,1 1 0,0 0 0,-6 0 0,-6 4 0,-11 3 0,-8 1 0,-13 5 0,-9-1 3392,-8 4-3392,-8 0 0,-7 2 0,-2 0 0,-3 1 0,1 0 0,-2 0 0,2 0 0,-3 0 0,1 0 0,-1 3 0,0 12 0,0 14 0,-2 20 0,-6 12 0,-2 10 0,-5 8 0,-3 9-403,-1 6 403,8-45 0,0 1 0,-1 1 0,0-1 0,-10 47 0,2-2 0,4-10 0,4-7 0,1-6-3258,3-9 3258,0-7 0,0-7 0,1-9 0,-1-8-1671,0-6-4200,4-13 5938,6-3 0,0-10 1,3 0-1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52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28671,'78'-3'0,"0"1"0,0-1 0,-2 0-1103,-11 2 0,-1-1 1103,3 1 0,2 0 0,-2 1 0,0 0 0,-2 0 0,-1 0 0,-3 2 0,-3 0 0,-2 0 0,-3 0 0,45 4 0,-13-1 676,-15-4-2313,-16 1-4681,-19 3 6318,-16 11 0,-12-9 0,-5 6 0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52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28671,'52'-6'0,"1"0"0,1 0 0,1 3-2831,2 2 1,1 2 2830,0-1 0,0 0 0,-1 0 0,-1 0 704,-3 0 1,-1 0-705,42 0-1162,-6 0-8669,-7 0 9053,-1 0 1,-36 0-1,-8 0 1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53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1 388 25555,'82'-22'389,"-1"0"1,1 0-1,-1 0 1,1 0-1,12-1 1,-3 2-1,2 0 1,7 1-1334,-13 4 1,5-1-1,3 1 1,2 1 0,-1 0-1,-2 3 944,-4 1 0,-1 2 0,0 0 0,0 2 0,2 0 0,1 0-154,-6 2 0,1-1 0,1 1 0,1 1 0,1 0 1,0 0-1,1 1 154,6 0 0,0 0 0,1 0 0,1 1 0,0 1 0,1-1 0,0 1-55,-8-1 0,0 1 0,1 1 0,0-1 0,1 1 0,0-1 0,0 1 0,0 0 55,4 0 0,-1 0 0,1-1 0,0 2 0,1-1 0,0 0 0,0 0 0,0 0-113,-8 0 0,0 0 1,0 0-1,0 0 0,0 0 1,1 0-1,0 0 1,-1 0-1,1 0 113,1 0 0,0 0 0,1 0 0,-1 0 0,1 0 0,-1 0 0,1 0 0,-1 0 0,0 0 0,-1 0 0,1 0 0,0 0 0,-1 0 0,1-1 0,-1 1 0,0 0 0,-1 1 0,0-1 0,7 0 0,0 1 0,0-1 0,-1 1 0,0 0 0,-2 0 0,0 0 0,-1 0 0,4 0 0,-1 0 0,0 1 0,-1-1 0,-2 1 0,-2 0 0,-2 1 0,2 0 0,-1 0 0,-2 0 0,-3 1 0,-1 0 0,-4 0 88,20 2 0,-4 0 0,-4 1 1,-4 0-89,4 1 0,-6 0 0,-4 1 499,11 2 0,-7 0-499,-15-1 0,-5 0 0,-10-1 0,-2 0 0,37 8 1145,-24 0-5952,-31-3 4807,-31 0 0,-9-8 0,-8 0 0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55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716 3912 27348,'-19'-77'44,"0"1"1,-1 0 0,1-3 0,0-1 0,2 0-1377,5 3 0,2 0 1,-1-1 1301,-3-11 0,-1-3 0,-1 0-293,2 17 1,-1-1 0,-1-1 0,0-1 308,-1-3 0,-1-2 0,-1 0 0,0 1-37,0-3 1,-2 1 0,1 0 0,-1 0 27,0-1 1,1 0-1,-1 1 1,0 0 22,1 2 0,1 1 0,-1-1 0,2 2 2,0 3 1,1 1 0,0 1 0,1 1-111,-2-17 0,2 1 0,1 4 354,2 10 1,1 3 0,5 1-327,7-32 0,11 13 338,26 13-174,4 44 0,8 13-22,12 33 0,5 11-62,20-5 0,7-4 0,-19-5 0,3-2 0,3-2-30,11 0 0,3-1 1,3-2 29,-16-1 0,2-1 0,1-1 0,2 0-40,8-3 0,1 0 1,2-1-1,2-1 40,-14 0 0,2 0 0,1 0 0,1-1 0,0-1-115,7-1 0,1 0 1,1-1-1,1-1 0,1 1 115,-12 1 0,0 0 0,1 0 0,1 0 0,0 0 0,0 0-117,4 0 1,0 0-1,1 0 1,0 1-1,0 0 1,0 0 116,1 0 0,0 1 0,1 0 0,0 0 0,-1 1 0,1 0-41,-2 1 1,0 0-1,0 1 1,-1 1-1,0-1 1,0 1 40,-4 0 0,1 0 0,-2 1 0,1 0 0,-2 0 0,0 2-37,12 0 1,-1 1-1,0 1 1,-2 0 0,0 1 36,-6 0 0,-1 1 0,0 0 0,-2 1 0,0 1 0,-5 1 0,-1 1 0,0 0 0,-2 1 0,0 0 0,15 2 0,0 1 0,-2 1 0,-1 0 0,-3 0 0,-2 1 0,0 0 0,-1 0 0,-4 0 0,0-1 0,-2 1 0,0 0-40,-3 0 0,-1 0 0,-1 1 1,0-1 39,19 5 0,-2 1 0,0-1 204,-7 0 1,-1-1 0,1 2-247,12 5 1,1 1 0,-5-1 41,4 3 0,-3 0 0,-23-6 0,0 1 0,-8-2 0,-11-2 0,-5-1 1360,39 12-1360,-9-6 11,-1-7-11,-7-6 0,-5-5-11,-11-5-12,-8 0 2057,-11-1-2034,-2 0 708,-8 0-708,-3-3 0,-5-2 11,9-11 3381,-2 0-3392,11-7 11,-8 3 1,-3 3 10,-8 3 34,-4 1-21,-5 2-35,1-1 0,-1 0 0,0 3 0,1-2 0,-3 5 0,-2-1 0,-1 4 0,-1 1 0,0 2 0,0 23 0,-5 30 0,-2-4 0,-1 8-515,-4 15 1,-1 5 514,-3 17 0,0 4-468,4-28 0,1 3 0,0-1 468,0 5 0,1-1 0,0 2 0,0 0 0,0 0 0,0 0 0,1-4 0,1 0 0,-1-2 0,2-2 0,-1-2 0,1 0 0,-3 24 0,2-2 0,0-7 0,1-2 0,0-4 0,0-1 0,-1-3 0,0 0 0,-1 0 0,0-1-269,-2 0 1,-1-1 268,1-1 0,-1-1 0,-1-3 0,-1-1 0,-1-3 0,-1-3 0,1-5 0,-2-2-1267,-13 35-6924,0-22 8191,2-20 0,12-24 0,3-9 0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38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674 85 23975,'23'-47'2185,"-9"11"-1770,-20 34-46,-9 2-88,-1 0-24,-9 0 23,1 2-134,-8 5 11,2 4-34,-4 9-56,-2 2-11,-3 7-22,-3 5 55,-4 6-44,-3 5 22,0 3-22,2 3-11,5 0-1,5 5-20,6 2-13,4 7 0,10-15 0,1 0 0,-3 25 0,7-26 0,1 0 0,6 17 0,2 0 0,5 2 0,9 1 0,8-2 0,12-3 0,5-6 0,4-9 0,3-10 0,25-6 0,-12-18 0,20-3-192,2-19 47,-20-4-307,14-9 261,-27-5 34,-5-1 23,-4-5-12,-7 1 46,-8-2 88,-11 1 12,-4-1 340,-6-2-328,-10-3-12,-5-3 0,-13 1 11,-4-2 0,-4 6 0,-1 3 23,-3 5 33,4 7 79,2 4 33,3 5 0,7 2-45,1 2 1,7 4 122,0 1-244,8 2-13,0 0 0,8 0 0,-1-1 0,1-1 0,0 0 0,3 0 0,9 1 0,44 1 0,-2 0 0,37 0 0,-19 0 0,0 0 0,-5 0 0,-6 0 0,6 0 0,-24 0 0,1 4 0,-24-1 0,-7 3 0,-4-2 0,-3-1 0,-3-2-673,2-1-2521,3 0-6637,4 0 8473,1 0 1,-4 0-1,-4 0 1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38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692 3 22316,'3'-2'3160,"-1"1"-2341,-2 1 469,0 0-873,1 35-46,-3 7-89,-5 39-256,-6 7-533,2-39 0,-1 1 509,0 5 0,0 1 0,-4 5 0,-1 1-118,0 5 0,0 0 118,-3 7 0,-1 2-305,-1 4 0,0 2 305,-1 3 0,0 0 0,0 0 0,0 3 0,4-11 0,-2 4 0,2-4 0,-1 8 0,0-1-242,3-16 1,1 2 0,0-6 241,1-3 0,1-4 0,0-5 0,-1 0 0,-12 44 0,0-9 412,2-7-412,3-10 212,2-7-212,3-12 603,4-9-603,1-12 840,4-9-840,3-9 521,2-7-646,3-5-1207,4-19-1167,10-15-7332,6-22 8656,7-4 0,-10 24 1,-7 13-1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46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 28671,'11'12'0,"-3"15"0,-7 38 0,-1 13 0,0 10-5661,0 7 5661,-5 1 14,1-46 1,-3 1-15,-1 0 0,-1 1-423,-2-2 0,-1-1 423,-11 46 0,4-14 0,3-15-1188,6-19-975,5-18-4078,2-14 6706,3-10 1,0-3 0,0-2 0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46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28454,'57'-7'34,"1"1"0,-5 5 0,-5 6-34,6 22 0,-7 15 0,-5 3 57,-8 1-57,-8-1 0,-4-4 0,-8-5-150,-4-7-1598,-6-6-1234,-2-3-6849,-2-3 8186,-8 0 1,6-8 0,-6-2 0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1:47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0 499 26698,'6'-54'593,"0"1"1,3 0 0,6 4-402,28-24-192,14 4 0,6 11 0,-2 14 0,-1 17-24,-5 14-1174,0 8-2029,-2 8 3227,-1 17 0,-23-12 0,-8 11 0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2:07.6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1087 1 22003,'-51'5'1048,"1"1"0,-41 6-533,39 0-157,-1 4-111,-1 1 122,1 1-10,1 0-101,2 0 11,1 2-45,1 1-56,4 3-112,2 0-34,2 4-3391,3 3 3391,2 1 0,3 2 34,3-2-22,0 0 0,2 1 0,0 0 89,1 4-45,0 0 12,1 4-45,2 3-12,5 6-10,4 40-23,8-17 0,3 26 11,3-31 3392,3-1-3392,3-2-11,8 1 23,14 29-46,-2-23 23,-9-24 0,1-1 12,10 15-1,1-1 0,3-3 0,0-4 0,-1-3 1,2-2 88,-3-1 46,0 2 56,6 18-169,-9-17-10,8 9-12,-11-25 0,3-4-11,2-3 11,-1-3 0,0-2-11,8 5 23,-10-11-1,7 4 1,-8-11 10,3-1-33,2 1 23,6-5 10,22-1 1,-11-3-1,15-3 23,-19-4 34,-6-2-12,-2-3-65,-4-4-13,-1-1 0,-3-5 0,2 0 0,-4-3 0,10-10 0,-12 8 0,6-10 0,-11 9 0,0-3 0,1-4 0,-1 0 0,2-4 0,-1 1-3392,1 0 3392,-1 4 0,0 4 0,0-9 0,-4 10 0,-1-10 0,-5 8 0,0-2 0,-1-5 0,3-17 3392,-3 11-3392,1-12 0,-3 19 0,-4-1 0,2-3 0,-1-3-3392,-2-6 3392,0-4-96,-1-3 96,0-27 0,1 22 0,0-17 0,0 29 0,-1 0 0,0 1 0,0 0 0,0 2 0,0-17 0,0 12 0,-5-14 0,1 14 3345,-6 0-3345,0-5 0,-4 2 0,-1 5 0,-2 5 143,-10 1-143,5 15 0,-9 1 0,7 14-13,0 4-31,-5 0 10,-2 1 23,-6 2 0,-25-1 11,15 3-12,-17 1-10,25 2-23,5 1-145,3 0-292,7 0-403,3 0-3750,5 2 2617,6 0-2441,5 0 4459,4 1 0,1-3 0,0 1 0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4:00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50 28671,'45'-22'0,"20"3"0,-17 17 0,4 2-2831,9-1 1,3 0 2830,4 0 0,1 0 0,2 0 0,0 0 371,3 0 0,0 1-371,-1 2 0,2 3 0,3 1 0,0 2 0,3 2 0,-1 3 0,-1 1 0,-2 0 0,-4-2 0,-4 0 0,-10-1 0,-4-2 946,27 5-946,-31-5 0,-27-4 0,-14-3 2308,-28-1-5848,-15 1 3757,-25 4 0,22-3 0,4 3 0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4:01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19 17577,'-1'-4'5927,"0"1"-5153,1 3 536,0 0-727,-5-5-56,4 4-158,-5-5-66,4 6-34,0 2 0,-4 12-23,-1 11-111,-3 17-46,-1 13 1,0 9-34,2 5-11,4 6-23,-1-3 1,4 4-1,-2-1-11,3 2-11,-2 4 11,0-2 2,-2-2-13,0-8-13,3-14 13,1-10-3379,1-11 3379,0-7 0,2-3 0,8 4 0,-1-8 0,8 4 0,-2-9 0,5-3 3392,2-2-3392,21-5 0,-4-2 0,22-2 0,-3-4 0,12-6 0,9-4 0,8-6 0,6 0 0,-23 6 0,0 1-261,-16 3 0,0 2 261,16-3 0,-3 1 0,21 0 0,-5 2 0,1 3 0,1 2 0,0 2 0,-6 0 0,-10 0 0,9-2 0,-27 0 0,10-2 0,-25 1 0,-3 0 522,-8 2-522,-8 0 0,-9 1 0,-5 0 0,-3 0 0,0 2-3867,-16 7 3867,-12 12 0,7-9 0,-3 5 0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4:02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 25084,'-4'-2'2802,"1"0"-2354,3 2-111,0 0-337,15 56 0,-6-8 0,1 2 0,0 3 0,-2 34 0,-2 8 0,-4-44 0,-1 1 0,0 1 0,0 0 0,-1 1 0,1 0-414,-1-1 1,0-1 413,0 47 0,0-7 0,0-10 0,2-8 0,2-15-382,1-10-1399,2-11-763,-5-9-5031,0-11 7575,-2-9 0,0-6 0,0-3 0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4:02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0 124 28009,'50'-34'194,"-1"-1"0,-1 3 0,-3 10-114,13 30-80,5 10 0,3 13 0,-2 13 0,-1 7 0,-8 8 0,-5 6 0,-7 5 0,-9 0 0,-9 2 0,-8-2 0,-7 4 0,-6 2 0,-2 6 0,-2 1 0,-2 0 0,-2-5 0,-4-6 0,-3-10 0,-2-7 0,-4-8 0,-6-6 0,-6-5 0,-6-6 0,-2-5 0,-2-7 0,0-6 0,0-8 0,-24-1 0,16-8 0,-14-1 0,25-5 0,11-3-1401,10-2-8430,15-22 7907,15 6 1,-6 0-1,5 18 1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4:03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630 0 28671,'3'85'0,"-7"-10"0,-4 3 0,2-17 0,-2 2-474,-6 29 1,-2 1 473,3-20 0,-1-2-458,-1 5 1,-2 1 457,-1 1 0,-1 1 0,-1 1 0,0 0 0,-2 0 0,1-1 0,0-2 0,1-1 0,1-4 0,0-2 0,2-4 0,1-1 0,0-4 0,0-1 0,2-5 0,0 0 0,0-2 0,0 0 0,1-2 0,0-1 121,1-1 0,-1 0-121,-11 46 0,1-9 0,1-7 0,0-14 0,4-13 0,2-14 0,5-15-167,4-9-2152,3-14-5863,8-15 8182,10-16 0,-7 10 0,6 0 0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4:04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22 28671,'-20'-1'0,"4"0"0,24 1 0,12 0 0,16 0 0,17 0 0,11-1 0,9-2 0,5 0 0,-3-1 0,-4 1 0,-12 0 0,-9 2 0,-10 0 0,-8 1 0,-7 0 0,-5 0 0,-5 0 0,-5 0 0,-2 0 0,-6 0-2343,0 0-7488,-3 10 9731,-8 9 0,5-5 0,-5 2 1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4:04.7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1 28671,'-35'75'0,"0"0"0,3-3 0,8-1 0,17-18 0,6-2-240,-1 2 1,0-1 239,1 44 0,3-12 0,5-14-1199,4-17-3037,4-14 4255,1-11 1,-7-14 0,0-6 0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4:14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28671,'13'88'0,"-2"11"0,-8-44 0,-1 1-622,-1 6 0,0 1 622,0 6 0,-1 0 0,0 2 0,0 0 0,0 1 0,0-1 0,0 0 0,0-1 0,-1-4 0,-1-2 0,0-5 0,-1-1 0,-1-7 0,0-2 397,-6 32-1866,1-19-2150,2-21 3670,3-18 0,2-12 0,2-8 1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4:14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20399,'50'-1'26,"1"-1"1,3 3 0,0 1 993,-3 2 1,0 1-1021,8 1 0,2 0 0,4-2 0,2 0 0,1-1 0,0-1 0,0-1 0,-1 0 0,-5-1 0,-1 0 0,-5 0 0,-2 0 1450,39 0-1450,-17 0-404,-20 0-3227,-16 0 3631,-12 0 0,-16 0 0,-4 0 0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4:14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28671,'85'33'0,"-1"-3"0,-11-14-886,5-3 886,4-3-3716,2-6 3716,-3-2-1261,-5-2 1261,-13 0 0,-16 0 0,-19 0 202,-14 0-3227,-10 0 37,-30 0 2988,-2 4 0,-3-4 0,9 3 0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4:15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5 24580,'0'-3'2532,"0"1"-1635,0 2-628,-8 57-57,-1-10-139,2 1 0,-2 3-38,-5 26-35,1 2 0,1 0 0,-1-1 0,0 0 0,0-3 0,0-1 0,5-8 0,4-8 0,2-10 0,2-11 0,0-10 0,4-6 0,4-4 0,10 1 0,9 3 0,10 2 0,11-4 0,9-7 0,13-7 0,6-19-3392,5-2 3392,-1-13-540,-4 1 540,-5 4 0,-4 0 0,-4 4 0,-2-3 0,-5 3 0,-4 4-2880,-1 7 3661,-1 5 0,-21 4 0,-6 0 1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4:16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28671,'47'64'0,"7"-3"0,13-18 0,7 3 0,2-1-305,3-2 305,-3-2 0,-1-5 0,-6-1 0,-9-6 76,-10-3-76,-12-5 0,-11-6 0,-14-6 0,-6-3-1289,-7-4-2925,0-2 4214,0-10 0,0 6 0,0-7 0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4:16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231 13 24782,'7'-7'2117,"-1"2"-1960,-6 5-33,0 0-57,60 13 0,-40 13-33,42 21-34,-57 18-11,-9 14-34,-11 6-357,-14 3 402,-13-3 34,-9-4 100,-3-6 169,1-13 134,4-16 11,11-20-391,12-14-57,8-20 0,11-20 0,3-21 0,14-24 0,7-11-330,11-3 330,2-1 0,3 11 0,0 8 0,4 11 355,4 11-355,3 10 0,0 12-1378,-2 11-5368,-3 9 6746,-3 13 0,-15-5 0,-5 6 0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4:17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1 716 26586,'86'-30'521,"1"-1"0,-22 11 0,2 1 1,3 2-1591,5 1 1,2 2 0,4 0 1068,-6 2 0,3 0 0,3 1 0,3-1-475,-5 1 1,2-1-1,2 1 1,3-1 0,1 1 474,-4 1 0,2-1 0,2 0 0,1 1 0,2-1 0,1 0-124,-3 1 0,2-1 0,0 1 0,2-1 0,1 1 1,2-1-1,0 1 124,-4 0 0,1 0 0,1 0 0,2 0 0,0 0 0,1 1 0,0-1 0,1 0-140,-4 1 0,1 0 0,0 0 1,1 0-1,0 0 0,1 0 1,1 0-1,0 1 0,0 0 140,-5 0 0,0 0 0,1 1 0,0-1 0,1 1 0,0 0 0,0 0 0,0 1 0,0-1 0,1 1-49,1 0 0,1 0 0,1 1 0,-1-1 0,1 1 0,0 0 0,-1 0 0,1 1 0,0 0 0,-1 0 49,0 0 0,0 0 0,0 1 0,0 0 0,0 0 0,-1 0 0,1 1 0,-1-1 0,0 1 0,-1 1 0,-3-1 0,0 1 0,0 0 0,-1 0 0,0 0 0,0 1 0,-1 0 0,0 0 0,-1 0 0,-1 2 0,3-1 0,1 1 0,-2 1 0,1 0 0,-2 0 0,0 1 0,-1 0 0,-2 0 0,0-1 0,14 2 0,-1 0 0,-1-1 0,-2 2 0,-1-1 0,-2 1 0,-1 0 0,4 2 0,-3 1 0,0 0 0,-3 0 0,-1 0 0,-2-1 31,3 0 1,-1 0 0,-2 0 0,-2-1 0,-3 0-32,6 0 0,-3-1 0,-3 0 0,-3 0 275,7-1 0,-5 1 0,-8 0-1368,0 0 0,-16 7-5036,-26 18 6129,-108 8 0,25-13 0,-24-5 0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4:18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3744 24076,'1'3'2252,"0"-1"-1759,-1-2 68,34-58-237,8-26-2124,-3 6 0,3-8 1856,-14 23 0,-1-2 0,-1-1-15,0-5 0,0-3 0,-1 1-120,-3-1 1,-1-1-1,-3 0 94,-4 2 0,-3 0 0,-1 1-12,-2 4 1,-2 1 0,-3 1 1,-7-28 1,-6 1-6,0 8 0,-4 1-283,-4 5 0,-4 0 260,0 5 1,1 0-6,0 2 0,1 1 17,2 5 0,2 1-86,4 7 1,1 1 85,-1-36-270,8 25 247,12 20 861,9 17-827,15 8 56,17 4 78,19 0-28,-22 6 1,5-1-39,16-4 0,7-3-156,-13 2 0,4-1 0,8-4 88,7-2 0,10-3 0,5-3 0,1 0 0,-3 2-352,-12 4 1,-2 1 0,-1 0 0,3 0 0,5-2 351,-5 3 0,3-3 0,4 0 0,1 0 0,0 1 0,-2 0 0,-4 3 0,15-3 0,-4 2 0,-1 1 0,0 1 0,0 0 109,3 0 0,0 2 0,0 0 1,0 1-1,0 0-109,-2 2 0,0 1 0,0 0 0,2 1 0,4 0-209,-12 3 1,4 1 0,3-1 0,1 2 0,-2 0 0,-1 0 0,-6 1 208,12 0 0,-5 0 0,-3 2 0,2 0 0,4 0-52,-3 0 1,5 1-1,2-1 1,-1 1-1,-4 2 1,-7 0 51,6 1 0,-5 1 0,-4 2 0,0-1 0,-1 1 0,-1 0 0,0 0 0,-1 1 0,-3 1 0,0 1 0,-1 0 0,-1 0 0,22 3 0,-1 0 0,-2 2 0,-4 1 0,-2 2 0,-2 1 0,-6 0 0,-3 1 0,-1 1 0,-8 0 0,-2 0 0,1 3 266,12 4 1,2 3 0,-5-1-267,8 2 0,-1-1 211,-17-4 1,3 0-1,-5-2-211,1-3 0,-4-3 0,-5-3 0,-2-1 1952,37 1-1952,-27-6 1736,-25-2-1736,-14-1 1216,-13 0-1216,-3 0 1017,-1 0-1017,-3-1 170,5 0-170,-6-2 0,3 1 0,-3 1 0,1-1 0,1 0 0,1 0 0,3 1 0,0 0 0,-1 1 0,-3 0 0,-4 0 0,-3 0 0,-2 0 0,0 2 0,0 11 0,0 13 0,0 26 0,0 28 0,0-27 0,0 5-514,0 15 0,0 4 514,0 12 0,0 4-459,0-26 0,-1 1 0,1 2 459,-3 2 0,0 1 0,0 0 0,0-1 0,-1 1 0,0-1 0,-1-2 0,0 0 0,1-1 0,0-1 0,1-1 0,0-1 0,0 31 0,2-1 0,1-3 0,2-1-404,2-1 1,0 0-1837,0-3 1,0 0 2239,1 3 0,-1-7 0,-1 12 0,-3-19 0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6:13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339 271 27303,'0'-18'773,"0"22"-392,0 28-167,-5 31-4466,-9 21 4252,3-34 0,-3 1 0,-4 5 0,-3 1 16,-1 5 1,-2 0-17,0 0 0,0 1-998,-1 2 1,2 0 997,2-4 0,2 0 0,3-5 0,2-1 0,-7 42 0,8-21 0,7-15 1995,3-7-1995,3-24 827,0-2-827,5-18 3392,5-4-3392,12-2 0,14-3 0,14-1 0,15-10 0,13-2 0,8-10 0,7 4-380,2 1 380,-2 9 0,-1 2-3266,-8 4 3266,-8 1-5,-7 1 5,-10 0 0,-5 0 0,9 0 254,-20 0-254,4 2 3389,-24 1-3389,-6 4 8,-6-2-8,-5 0 0,-3-4 0,-2 1 0,-1-2 0,0-16 0,0-15 0,0-31 0,-4-26 0,1 30 0,-1-3 0,-2-11 0,-1-2-355,-1-10 1,-1-1 354,1-2 0,0-3 0,1 15 0,0-2 0,0 3 0,1-4 0,0 2 0,-1-12 0,1 7 0,2 4 0,-2 25 0,0 17 0,-1 15 0,1 9 0,1 5 0,-1 6-2138,-5 19-7693,-5 9 9540,-12 25 1,13-24 0,-2 1-1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6:14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28671,'51'-15'0,"23"1"0,-18 12 0,5 1-898,10-1 1,2 0 897,6 1 0,2 0 0,2 1 0,0-1 0,-2 1 0,-1 0 0,-5 2 0,-2 2 0,-8 2 0,-3 2 0,-9 2 0,-3 3 0,29 16 0,-19-2 560,-15-2-1121,-8-8-4254,-13-8 4815,-6-5 0,-11-4 0,-4 0 0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6:16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6 23986,'5'-3'2465,"0"1"-1927,-5 2-112,-8 83-90,1-25-241,0 8 1,0 2-18,-3 23-33,0 4-34,2 0-11,2-4-643,2-7 408,0-7-370,1-12-79,1-10-784,0-14-2151,1-17-6212,1-11 9591,6-13 0,-5-1 1,5-1-1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6:16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24793,'68'-10'78,"0"0"1,-4 2-1,-8 1-78,-2 6 79,-13 8 313,-16 10-67,-14 12-11,-7 8-113,-4 2 35,-9-1-12,-2-4 11,-9-2-33,-1-7-45,2-4-45,2-4-112,5-3 0,5-1-11,4-1-23,3 3 0,0 2 23,6 2-11,6 3 22,10 4 11,6 2 0,5 2-11,-1 2 11,0-1 1,-4 5 21,-2 2-3380,-6 5 3515,-4 4 67,-7 1 34,-5 1 0,-4 2-55,-12-1-214,-10 2 0,-13-5 0,-22 11 3392,15-23-3392,-8 3 0,21-25 0,2-4-461,3-5-1074,4-3-1344,8-4 2879,6-10 0,5 8 0,1-7 0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6:17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449 0 28671,'1'71'0,"0"1"0,-4 6 0,-6 2 0,-12 5 0,-6 2-1325,8-22 1,0 1-1,-1 0 1325,-2 2 0,0 1 0,1 0 0,-1 1 0,0 2 0,1-1-56,-1-3 1,1 1 0,1-1 55,2-2 0,0-1 0,1 0-729,-5 23 1,2-3 728,5-8 0,2-4-280,5-13 0,2-3-9289,3 43 9890,16-52 1,-7-11-1,6-36 1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6:17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98 188 26384,'0'-3'1782,"0"1"-1603,0 2-123,0 98-56,-3-15-1397,0 1 0,0 5 1402,-1-20 1,0-3 5,-1 1 1,1-1 404,0-2 0,1-2-416,0-5 0,-1-2 0,-1 41 11,0-20 34,1-24 484,-1-18-461,1-20-68,-4-8 0,0-27 1509,-2-22-1509,5-40 0,3 26 0,0-5-499,3-8 0,2-3 499,2-7 0,1 0 0,2 0 0,2 1 0,3 4 0,2 1-121,-1 9 0,2 2 121,2 9 0,2 2 0,20-30 0,7 23 0,0 19 0,1 20 0,-1 11 0,-3 9 0,-5 11 0,-10 8 0,-11 14 0,-9 11 0,-11 9 0,-20 16 0,-14 6 1006,-21 6-1006,-4-5 0,22-33 0,0-4 270,-11 10-641,-2-4-1982,32-35-7478,10-7 9286,4-11 0,6 5 0,0-5 0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6:18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1 28671,'-8'85'0,"0"0"0,0 2 0,2-2 0,5-14 0,0 0-443,-1 7 1,-1 1 442,0 5 0,0-1 0,-1-1 0,0-1 0,-1-4 0,0-1-415,1-6 1,-1-3 414,1-7 0,-1-3 0,-8 39-1633,-3-20-3185,-7-21 4818,-8-21 0,13-16 0,0-12 0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6:18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1 132 28524,'68'-22'49,"1"1"0,1 0 0,1 2-720,-6 6 0,1 3 671,1 0 0,1 3 0,-2 3 0,-1 2 0,-1 0 0,-2 1 0,-2 4 0,0 0-55,-3 2 1,0 2-232,1 3 0,1 2-958,4 0 0,0 1-1587,2 3 0,0 0 2831,3 3 0,-5-2 0,10 4 0,-21-1 0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6:19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434 94 28390,'-42'76'281,"0"9"-3112,24-36 1,1 1 2830,-2 3 0,0 1 0,-2 3 0,1 2 618,-2-1 1,0 1-619,1 1 0,0 0 0,0-2 0,1 0 0,2-6 0,1-2 0,-9 38 0,6-18 883,9-17-883,3-12 0,3-13 0,3-8 0,1-6 0,1-2 3319,0-2-3319,0 0 222,0-1-222,4 3 0,8-2 0,11 1 0,13-4 0,18-3 0,19-3 0,21-1 0,-40 0 0,2 0 0,2 0 0,4 0 0,24 0 0,0 0-719,-23 1 1,-1 0 718,16 3 0,-4 0 0,13 8 0,-10 6 0,-15-3 0,-6 1 0,-27-8 0,-6-2 0,-21-9 1437,-1-19-1437,-1-19 0,0-29 0,0-25 0,0 41 0,0-6 0,0-4 0,0-6 0,0-2-898,0-3 0,0-2 0,0 1 898,1-2 0,-1 0 0,-1 2 0,0-28 0,-2 10 0,0 37 0,-1 5 0,-7-30 0,0 26 0,3 20 0,2 20 0,1 8 0,-3 7-998,-5 1-2531,-12 10 4202,-14 13 0,15-8 1,-2 6-1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6:19.4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39 25645,'-3'-5'3026,"0"1"-3026,3 4 0,79-13 0,-17 10 0,3-5 0,8 2 0,9 9 0,-1 3 0,-15-2 0,2 1-758,22 3 0,0-1 758,-26-1 0,-4-1 0,0-1 0,-1-2-73,-5-1 0,-3 0-3087,39-1 3160,-20 0 0,-33 0 0,-14 0 0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6:19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27202,'38'56'455,"0"1"1,-3-4 0,-5-5-456,-4 10-101,-3-7-918,-2-8-1335,-1-4-5668,-1-6 8022,-5 3 0,-5-18 0,-5-2 0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6:20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56 215 24177,'-16'53'795,"1"0"1,-10 43-5963,27-55 5581,8-2 1409,10-9-1408,17-14 658,19-10-961,22-35-96,-27 5 1,1-4-515,8-11 1,1-5 502,2-3 1,0-1-6,-4 5 0,-3 1 1360,-10 5 1,-3 3-1305,12-17 302,-30 17 2,-28 10-360,-29 10 0,-26 6 0,-26 5 0,-9 19-13,2 5-804,18 18-21,25 2-8993,25-1 8970,21 0 1,3-19 0,4-5 0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6:21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368 4204 27236,'-16'-92'271,"0"0"1,8 26 0,3-2-1,4 0-163,6 0 1,5-1-1,-1-1-950,-1-9 1,-1-3 0,-1 0 841,0-7 0,-2 0 0,-3-2 0,-2-1 0,-3 0 0,-2 0 0,-1 0 0,-2 0 0,-2 2-554,-3 5 0,-2 1 1,-2 3 553,-1 8 0,0 1 0,-2 3 0,-10-21 0,0 6 271,2 17 0,0 5-271,5 16 0,1 4 0,-11-11 0,14 30 0,12 15 1011,4 8-1011,22 5 0,21 2 0,48 3-523,-22-5 0,7-3 523,-8-1 0,4-1 0,4-2 0,16-4 0,6-4 0,3-1-490,-10 0 0,3 0 1,3-3-1,4-1 490,-6-2 0,3 0 0,2-3 0,3 0 0,2-1-217,-19 4 0,2-1 1,1 0-1,2-1 1,1 0-1,0-1 0,3 0 217,-3 1 0,1-1 0,1 0 0,2-1 0,1 0 0,0-1 0,1 1 0,1-1-113,-4 1 0,-1-1 1,1 1-1,0-1 0,2 0 1,2 0-1,2-1 1,4-1-1,3 0 113,-21 5 0,3-1 0,4-1 0,1 0 0,3-1 0,1 0 0,1 0 0,1 0 0,0 0 0,-1 0 0,0 0 0,-1 1 0,-2 0 0,-2 0 0,-3 1 0,7-1 0,-4 1 0,-1 0 0,-2 0 0,-2 1 0,1-1 0,0 1 0,2 0 0,1 1 0,2-1 0,4 0 0,3 0 0,-12 2 0,4 1 0,3-2 0,3 1 0,2 0 0,2-1 0,1 1 0,1 0 0,0-1 0,0 2 0,-1-1 0,-1 1 0,-2 1 0,-2 0 0,-3 1 0,-4 0 0,-3 2 0,-4 0 0,27-3 0,-7 2 0,-4 0 0,-5 2 0,-1 1 0,-1 0 0,1 2 0,1 0 0,4 0 0,0 2 0,3-1 0,3 2 0,0 0 0,1 0 0,-3 2 0,-2 1 0,-4 1 0,-7 2 0,-5 0 45,18 4 0,-9 2 1,-5 2-1,-5 3 0,0 1-45,4 4 0,-2 2 0,-5 3 0,-4 1 0,5 5 0,-6 2 0,-8 3 0,3 12 0,-14 5 563,-20-3 1,-14 1-564,-27 45 0,-18-10 0,-12-13 1684,12-18-1684,11-20 2519,9-14-2519,3-12 2636,6-4-2636,6-2 0,1 0 0,2 0 0,-7 0 0,-3 0 0,-1 0 0,-1 0 0,-1 14 0,0 23 0,-1 47 0,-9 1 0,-7 20 0,-1-2-1052,1-9 1,-3-1 0,-2 7 1051,3-13 0,-2 6 0,-2 4 0,-1-1 0,0-4 0,-5 6 0,-1-4 0,-1 0 0,0 0 0,1 1 0,-1 1 0,0-1 0,1-1 0,2-6 0,-1 0 0,1-1 0,2-1 0,2-6 0,2-2 0,1 0 0,2-2-196,-2 14 1,2-1 0,3-1-1561,4 5 0,3 0 1,0-9 1755,-1-4 0,1-8 0,7 1 0,-1-15 0,-5-35 0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6:21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0 860 22521,'81'-12'300,"0"-1"0,0 1 1,0 0-1,0 0 0,2 0 1,1 0-1,3 0 0,2-1 1,2 0-1,3 0-711,-9 1 1,1-1 0,3 1 0,1-1 0,2 0 0,1 0-1,1 0 1,2 0 410,-9 1 0,1 1 0,1-1 0,2 1 0,0-1 0,2 0 0,0 0 0,1 1 0,0-1 0,1 0-65,-1 0 0,1 1 0,0-1 1,1 0-1,1 0 0,0 0 0,1 0 1,1 1-1,0-1 0,0 0 0,1 1 65,-10 1 0,1 0 0,0 0 0,0-1 0,1 1 0,0 1 0,1-1 0,0 0 0,0 0 0,1 1 0,0-1 0,0 1 0,0 0-22,-2 0 0,0 1 0,0-1 1,1 1-1,0 0 0,0 0 1,0-1-1,1 2 0,0-1 1,0 0-1,0 0 0,1 1 0,0 0 1,-1 0 21,4 0 0,0-1 0,0 1 0,0 1 0,1-1 0,0 0 0,0 1 0,0 0 0,0 0 0,1 0 0,-1 0 0,0 1 0,1 0 0,-1 0-50,-5 0 0,0 1 0,0 0 1,0 0-1,1 0 0,-1 1 1,1-1-1,-1 1 0,0 0 0,1 1 1,-1-1-1,0 1 0,0 0 1,0 0-1,-1 1 50,5 0 0,0-1 0,1 2 0,-1-1 0,0 1 0,0-1 0,0 2 0,-1-1 0,1 1 0,-1 0 0,-1 0 0,0 1 0,0 0 0,-1 0 0,3 0 0,-1 1 0,0 1 0,0-1 0,0 1 0,-1 0 0,0 1 0,-1-1 0,-1 1 0,0 1 0,-1-1 0,0 1 0,-2 1-135,7 0 1,0 0-1,-1 1 1,0 1-1,-2-1 1,0 1-1,-1 1 1,-1-1-1,-2 1 1,-1 1-1,-1-1-833,4 2 1,0 0 0,-1 1-1,-2 0 1,-2 0 0,-1 1 0,-1 0-1,-3 0 1,-2 0 967,17 3 0,0 2 0,-4 0 0,-4-1 0,-5 0 0,-7-1 0,22 5 0,-11-2 0,-11 0 0,-12-2 0,-1 0 0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8:09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57 142 27572,'-31'5'784,"6"-1"-638,25-4 23,0 0-4421,12 1 4252,13 0 714,20 0-714,19-1 0,-7 0 0,3 0 0,40 0-181,-32 0 0,1 0 181,-17 0 0,-2 0 0,1 0 0,-1 0 0,48 0-184,-5-7 184,-10-1 0,-6-10 0,-8 0 0,-5-3 0,-5 2 0,-4 1 3049,-6 1-3049,-5 4 200,-5 4-200,-8 5 0,-6 2 0,-6 2 537,-4 0-537,-3 0 298,-3 0-298,-4 0 0,-2 0-550,-1 3-1232,-5 10-2140,-16 11 3922,-11 13 0,6-14 0,2-3 0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8:10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557 1 22339,'1'0'3709,"1"0"-2634,-2 0-391,-15 30-437,-3 1-35,-14 32-21,-2-3-102,-1 10 12,-1 4-385,-1 9 284,-6-1 0,1 3 0,-2-8 0,2-8 0,6-9 0,7-13 0,7-11 0,6-11 0,4-8-102,3-8-481,3-3-190,-1-4-67,1-1-594,-3-1-6572,-4 0 8006,6-3 0,-1 3 0,6-3 0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8:10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22048,'5'-5'3731,"-1"1"-3070,-4 4-146,0 0 57,33-6-34,-16 6-169,30 6-132,-23 12-237,6 14 0,-2 5-3392,5 8 3392,-1 1 0,0 8 0,0 0 0,-1 5 0,-4-1 0,2-2 0,-5-1 0,1-3 0,-3-1 0,0 0 3392,-1-3-3392,-1-3 0,0-5 0,-3-8 0,-1-5-472,-3-6-424,-4-6-168,0-4-1076,-3-7-4808,0-1 6948,2-6 0,-4 3 0,1-3 0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8:12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459 23 19213,'-2'-7'3967,"1"1"-3161,1 6 875,0 0-1300,18-5-67,-2 3-101,16 0 67,-6 13-45,2 10-55,-1 10 32,-1 7-32,-2 4 133,-5 6-10,-3 4-124,-4 8-11,-4 10-122,-3 7-46,-3 9 0,-1-3 0,-1 2 0,-1-6 0,-7-8 0,-5-7 0,-7-11 0,-4-10 0,-1-10 0,-7-8 0,-1-8 0,-10-6 0,-4-7 0,-5-2 0,-9-9 0,2-5 0,-27-9 0,26 7 0,-11 1 0,36 12-46,9 1-2307,13 0 2353,6 0 0,7 0 0,0 0 0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8:13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28524,'26'68'49,"0"0"0,-1-1 0,-4-1-967,-10-9 0,-3 0 918,1 3 0,-1 2-1578,-2 2 1,0 0 1577,-3 1 0,0-1-90,-2-3 0,0-2-259,-2-4 0,-2-1-2733,-11 38 3082,-8-16 0,6-35 0,1-15 0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8:13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1 361 28524,'69'-41'11,"1"0"0,2 1 1,-1 4-365,-7 15 0,0 2-1534,8-3 1,1 0-2551,3 0 0,1 0 4437,5 1 0,-7 3 0,12-3 0,-18 7 0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8:14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0 139 28671,'26'-11'0,"20"-1"0,37 0 0,15-4-839,1 0 839,-50 7 0,0 0 0,46-6 0,-2-1 0,-2 4 0,-9 5 0,-15 3 271,-17 4-271,-18 0 139,-14 6-1069,-10 9-1558,-5 11-7343,-3 10 9476,-5 2 0,3-17 1,-3-6-1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8:14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521 0 27527,'-56'64'325,"0"0"0,4-3 0,5-3-281,-7 23-32,8 1-24,3 0-200,8-4-561,4-4-236,0-9-1198,7-12-5491,3-17 7698,7-18 0,7-11 0,3-7 0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8:14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28671,'61'53'0,"0"0"0,6 9 0,-7-4 0,-4 2-40,-19-20 0,0 0-1192,25 20-1556,0 1-7043,1-3 8949,-3-2 1,-27-26 0,-8-8 0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8:15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28671,'9'62'0,"1"1"0,-3-4 0,0-4 0,2 16 0,-5-3 0,1-2 0,-3-11-192,1-11-1388,0-15-1266,3-13-6985,3-9 8549,8-20 0,-7 10 1,2-9-1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8:15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596 1 25308,'-41'64'385,"0"1"0,4-6 0,0-8-49,-8-10 0,2-13 45,0-15-67,1-8-191,1-12-11,-1-14-67,2-11-34,5-14 11,2-1-11,9 4 12,5 7-23,5 9 0,5 11-213,3 7-616,3 7-1076,3 2-6039,0 13 7944,7 11 0,-6-5 0,6 2 0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8:18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1042 598 7171,'-61'-50'209,"0"0"0,1 4 1,1 4 277,15 15 0,0 3-398,-1 2 1,0-1 1815,-41-21-1860,3 1-45,1-2-134,-4-2-2600,-3 2 2734,39 21 0,3 2 0,-7-2 0,8 5 0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38:19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30 264 24771,'-29'17'1602,"60"1"-1412,42-13 1,22-7-1695,-13 4 1,7 0 0,5-2 1674,-7-3 0,3-1 0,4-2 0,2 0-374,-7 0 1,2 1 0,3-1-1,1-1 1,2 0 259,-7 0 1,2-2 0,2 1 0,1-1 0,1 0 0,1 1-136,-8 0 1,2 1-1,1 0 1,0-1-1,2 1 1,0 0 0,1 0 79,-6 0 1,0 1 0,2 0 0,0-1 0,0 1 0,1 0 0,1 0 0,-1 1-141,5-1 1,0 0 0,1 1 0,0-1 0,1 1 0,0-1 0,0 1 0,1 1 137,-9-1 0,1 1 0,0 0 0,0 0 0,1 1 0,0-1 0,0 1 0,0-1 0,0 1-19,1 1 0,1-1 1,-1 0-1,1 1 0,0 0 1,-1-1-1,1 2 1,0-1-1,0 0 19,0 1 0,0-1 0,0 0 0,0 1 0,1 0 0,-1 0 0,0 1 0,-1 0 0,1 1 0,-2 1 0,1 1 0,-1 0 0,0 1 0,0 0 0,0 1 0,0 0 0,-1 0 0,0 1 0,9 0 0,-1 0 0,1 0 0,-1 1 0,-1 0 0,1 1 0,-2 1 0,0 1-2,-4 1 1,-1 0-1,0 2 1,0 0-1,-1 1 1,-1 0-1,0 0 1,-1 1-60,6 2 0,0 0 0,0 1 0,-2 0 1,-1 1-1,0 0 0,-2 0-48,7 2 1,0 1 0,-2-1 0,-1 2 0,-2-1-1,-1 1-11,-8-1 1,-2 0-1,0 0 1,-2 0-1,-2 0 1,0 1-85,6 1 0,-2 1 0,-2-1 1,-1 0-1,-1 0-783,8 3 1,-1-1 0,-3 0 0,-3-1 1093,16 5 0,-4 0 1,-10-4-1,-5-1 1,-9-4-1,23 6 0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49:40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321 0 28671,'-41'3'0,"3"2"-5661,17 4 5661,-2 3-1077,0 0 1077,1 1 647,1 0-647,3-1 0,1 0 0,2 1 2055,1 0-2055,2 3 3073,0 1-3073,1 4 963,1 1-963,1 1 0,2 13 0,3-10 0,2 10 0,5-12 0,3 1 0,5 1 0,1-3 0,3 0 0,0-5 0,0-1 0,9 0 0,-5-7 0,6-1 0,-7-7 0,0-2 0,0-2 0,-1-2 0,0-4 0,4-4 0,-5 1 0,2-3 0,-7 5 0,-3 0 0,-1 0 0,-3 2 0,-2 0 0,-1-1 0,-1 0 0,-2-1 0,-1-2 0,-3 0 0,-3-2 0,-2 0 0,-1 0 0,-1 1 0,0 1 0,0 2 0,1 0 0,2 3 0,0 0 0,2 2 0,1 1 0,1 1 0,1 0 0,-1 0 0,1 0 0,1 1 0,-1-1 0,1 1 0,1 0 0,1 0 0,1 1 0,0 0 0,4-1 0,6 0 0,7-2 0,9 0 0,5-2 0,3 1 0,1 0 0,-2 0 0,-3 2 0,-3 0 0,-2 0 0,-3 0 0,1 0 0,0-1 0,1 1 0,8 0 0,-9 0 0,2 1 0,-15 1 0,-4 0 0,-2 0 0,-2 0 0,-1 0 0,0 3-248,-2 4-3449,-3 6 3697,-6 8 0,5-9 0,-1 0 0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49:49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25757,'0'2'874,"0"-1"1166,0-1-2040,1 0 0,-1 1 0,2-1 0,-2 0 0,1 0 0,-1 0 0,2 0 0,-2 0 0,1 0 0,0 0 0,0 0 0,-1 0 0,1 0 0,0 0 0,-1 0 0,1 0 0,0 0 0,0 0 0,0 0 0,-1 0 0,1 0 0,0 0 0,-1 0 0,1 0 0,0 0 0,0 0 0,-1 0 0,1 0 0,-1 0 0,1 0 0,0 0 0,0 0 0,1 0 0,-1 0 0,1 0 0,0 0 0,-1 0 0,1 1 0,-1 0 0,0 0 0,0 0 0,1 0 0,0 1 0,-1-2 0,1 1 0,0-1 0,-1 1 0,0-1 0,0 0 0,0 0 0,-1 0 0,1 0 0,0 0 0,-1 0 0,2 0 0,0 0 0,-1 0 0,1 0 0,0 0 0,-1 0 0,1 0 0,-1 0 0,1 0 0,0 0 0,-1 0 0,0 0 0,2 0 0,-1 0 0,1 0 0,-2 0 0,0 0 0,1 0 0,-1-1 0,1 1 0,0-1 0,0 0 0,1 0 0,0 0 0,-1 0 0,1-1 0,-1 2 0,0-1 0,0 0 0,0 0 0,0 0 0,0 0 0,0 1 0,0-1 0,-1 1 0,0-1 0,1 1 0,-1-1 0,1 1 0,0-1 0,0 0 0,0 0 0,-1 1 0,0 0 0,0 0 0,1 0 0,1 0 0,-1 0 0,2 0 0,-2-1 0,0 1 0,1 0 0,-2 0 0,1 0 0,-1-1 0,1 1 0,1-1 0,0 0 0,0 0 0,0 1 0,0-1 0,0 0 0,0 0 0,1 0 0,0 1 0,0 0 0,0-1 0,-1 1 0,0-1 0,0 0 0,0 0 0,0 1 0,0-1 0,0 1 0,0-2 0,-1 2 0,2-1 0,-2 1 0,1 0 0,-1-1 0,0 1 0,1 0 0,0 0 0,-1 0 0,2 0 0,-1 0 0,-1 0 0,2 0 0,-2 0 0,1 0 0,0-1 0,-1 1 0,2-1 0,-1 1 0,-1 0 0,1 0 0,-1 0 0,0 0 0,1 0 0,-1 0 0,2-1 0,-1 1 0,1 0 0,-2 0 0,-1-1 0,1 1 0,-1 0 0,0 0 0,1 0 0,0 0 0,0 0 0,1 0 0,-1 0 0,1 0 0,-1 0 0,1 0 0,-1 0 0,0 0 0,0 0 0,0 0 0,0 1 0,0-1 0,-1 0 0,0 0 0,0 0 0,-1 0 0,1 0 0,0 0 0,0 0 0,0 0 0,1 0 0,-1 0 0,1 0 0,-1 0 0,0 0 0,-1 0 0,1 0 0,0 0 0,0 0 0,0 0 0,1 0 0,-1 0 0,0 0 0,0 0 0,0 0 0,0 0 0,0 0 0,0 0 0,-1 0 0,1 0 0,0 0 0,-1 0 0,1 0 0,0 0 0,-1 2 0,0-1 0,0 2 0,0-1 0,1 2 0,-1-2 0,1 1 0,-1 0 0,0-1 0,0 1 0,0-1 0,0 1 0,1-1 0,-1 1 0,0 0 0,0-1 0,0 1 0,0 0 0,0 0 0,0 2 0,0 2 0,0-1 0,0 1 0,0-2 0,0-1 0,0-2 0,0 0 0,0 0 0,0 1 0,0 0 0,0 1 0,0 0 0,0 0 0,0 0 0,0 1 0,0 0 0,0 0 0,0 0 0,0 4 0,0-3 0,0 3 0,0-1 0,0-3 0,0 2 0,0-4 0,0 1 0,0 0 0,1 0 0,-1-1 0,0 1 0,1 0 0,-1-1 0,0 0 0,1 1 0,-1-1 0,0 2 0,1 1 0,-1-1 0,1 1 0,0-2 0,-1-2 0,1 1 0,-1 0 0,1-1 0,-1 1 0,0-1 0,1 1 0,-1-2 0,0 1 0,0 0 0,0 0 0,1-1 0,-1 1 0,0-1 0,0 1 0,1-1 0,-1 0 0,0 0 0,1 0 0,-1 0 0,0 2 0,0-1 0,0 1 0,0 1 0,0-1 0,0 0 0,0 0 0,0 0 0,0 1 0,0-1 0,0 0 0,0 0 0,0 0 0,0-1 0,0 0 0,0-1 0,0 0 0,0 0 0,0 0 0,0-1 0,0 1 0,0 0 0,0-1 0,0 1 0,0 0 0,0 0 0,0 0 0,0 0 0,0 0 0,0 1 0,0-1 0,0 0 0,0 0 0,0 0 0,0 0 0,0 0 0,0 1 0,0-1-259,0 0-2396,0-5-7176,0-2 7373,0-3 0,0 4 1,0 1-1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49:54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7 22866,'-2'-1'1412,"1"1"-606,1 0-447,-1 0-56,0 0-23,0 0-67,0 0-12,0 0-22,1 0-11,-1 0 12,0 0 11,0 0-1,1 0 1133,-1 0-1323,4-1 0,-2 1 0,3-1 0,-2 0 0,1 1 0,-1-1 0,0 1 0,0-1 0,-1 1 0,0 0 0,0 0 0,1 0 0,0 0 0,0 0 0,0 0 0,1 0 0,-1 0 0,0 0 0,0 0 0,1 0 0,-1 0 0,2 0 0,-1 0 0,2 0 0,-2 0 0,1 0 0,-1 0 0,3 0 0,-3 0 0,3 0 0,-3 0 0,0 0 0,-1 0 0,0 0 0,-1 0 0,1 0 0,0 0 0,1 1 0,-1 0 0,3 1 0,-2-2 0,2 1 0,-3 0 0,1-1 0,-1 1 0,2 0 0,-1 0 0,3 0 0,-2-1 0,0 1 0,0-1 0,-1 1 0,1-1 0,-1 0 0,-1 0 0,0 0 0,0 1 0,1-1 0,-1 1 0,2 1 0,-1-1 0,0 0 0,1 1 0,3-1 0,-2 1 0,1 0 0,-2-1 0,0 0 0,-1 0 0,0 0 0,1-1 0,-2 1 0,1 0 0,-1-1 0,0 1 0,0-1 0,0 0 0,0 0 0,0 0 0,-1 0 0,1 0 0,-1 0 0,0 0 0,1 0 0,-1 0 0,1 0 0,0 0 0,1 0 0,-1 0 0,1 0 0,-1 0 0,0 0 0,0 0 0,0 0 0,0 0 0,0 0 0,0 0 0,-1 0 0,1 0 0,0 0 0,2 0 0,-1 0 0,2-1 0,-2 1 0,0 0 0,0-1 0,-1 1 0,1 0 0,-1-1 0,1 0 0,0 1 0,0-1 0,1 0 0,-2 1 0,2-1 0,-3 0 0,1-1 0,0 1 0,1 0 0,-2 0 0,1 0 0,-1 1 0,1 0 0,-1 0 0,1 0 0,-1 0 0,1 0 0,-1-1 0,0 1 0,0-1 0,3-1 0,-2 2 0,1-1 0,-2 1 0,0-1 0,-1 3 0,0-1 0,0 2 0,0 0 0,0-1 0,0 0 0,0 3 0,0-1 0,0 1 0,0 1 0,0 0 0,0 1 0,0 1 0,0 0 0,0 0 0,-1 3 0,1-4 0,-1 2 0,1-2 0,-1-2 0,0 2 0,1 1 0,-1-1 0,1 1 0,-1-1 0,1 3 0,0-2 0,0 2 0,0-3 0,0-1 0,0 1 0,0-1 0,0 0 0,0-1 0,0-1 0,0 0 0,0 0 0,0 1 0,0-1 0,0 1 0,0-2 0,0 0 0,0 0 0,0 3 0,0-2 0,0 2 0,0-3 0,0 1 0,0-1 0,0 0 0,0-1 0,0 0 0,0 0 0,0-1 0,0 1 0,0-1 0,0 1-1973,0-1-6061,-2-3 8034,1 0 0,-1-1 0,1 2 0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49:57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26 26227,'-4'0'1020,"3"-1"-796,5 1 34,1 0 279,9 0-346,-5 0-34,6 0-100,-4 0-57,0 0 0,1 0 0,0 0 0,-1 0 0,1 0 0,0 0 0,1 0 0,-1 0 0,-1 0 0,0-1 0,0 0 0,-1 0 0,1-1 0,0 0 0,1 0 0,-1 1 0,-1-1 0,-1 0 0,-1 1 0,-2 1 0,3-1 0,-2 1 0,2 0 0,-1 0 0,-2 0 0,0 0 0,0-1 0,-1 1 0,0-1 0,-1 1 0,1 0 0,0-1 0,0 1 0,1-1 0,-1 0 0,-1 0 0,1-1 0,-2 2 0,0-1 0,-1 1 0,-1 0 0,1 0 0,0 0 0,0 0 0,1 0 0,0 0 0,0 0 0,-1 0 0,0 0 0,-1 0 0,-1 0 0,0 2 0,0-1 0,0 2 0,0 0 0,-1 0 0,0 0 0,0 0 0,0 0 0,0 0 0,0 1 0,-1 0 0,2 0 0,-1 1 0,1-1 0,-1 1 0,0 0 0,0 1 0,0 0 0,0 0 0,0-1 0,0 1 0,0 0 0,0 0 0,0 0 0,0 0 0,0-1 0,0 0 0,0 0 0,0 2 0,0-2 0,0 2 0,1-2 0,-1 0 0,0 0 0,-1 2 0,1-2 0,-1 3 0,1-3 0,0 0 0,0 0 0,0 0 0,1-1 0,-1 2 0,0-1 0,0 1 0,0-1 0,1 2 0,0-2 0,-1 1 0,1 0 0,-1-1 0,1 0 0,0 2 0,0-1 0,-1 1 0,1-3 0,0 0 0,0-1 0,-1 0 0,1 0 0,0-1 0,0 0 0,0-1 0,0 1 0,0 0 0,0-1 0,0 0 0,0 1 0,0 0 0,0 0-1772,0 1-233,1-1-7015,0-1 9020,2-1 0,-2 0 0,1 0 0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49:59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19392,'0'-2'4359,"0"1"-2544,0 1-896,0-4-505,0 3-55,0-3-67,2 4-57,0 0 22,2-1-55,2 1-34,1 0-11,1-1-55,0 1-102,1-1 0,3 1 0,-3-1 0,3 1 0,-4-1 0,1 1 0,0 0 0,1 0 0,0-1 0,0 1 0,0-1 0,4 0 0,-4 1 0,4 0 0,-4 0 0,0 0 0,0 0 0,0 0 0,-1 0 0,2 0 0,-4 0 0,1 1 0,-4-1 0,0 1 0,-2-1 0,1 0 0,1 0 0,-1 0 0,1 0 0,0 0 0,0 0 0,1 0 0,-1 0 0,1 0 0,-1 0 0,1 0 0,-2 1 0,2-1 0,-2 0 0,0 0 0,-2 0 0,0 0 0,-1 0 0,1 0 0,-1 0 0,1 0 0,0 0 0,0 0 0,-1 2 0,0-2 0,0 2 0,0 0 0,0 4 0,0-2 0,0 4 0,0-2 0,0 2 0,0 0 0,0 1 0,-1 2 0,1-1 0,-2 1 0,1 0 0,0-1 0,0 0 0,1 0 0,0-1 0,-1 0 0,1 0 0,-1-1 0,1 0 0,0 0 0,0-1 0,0 0 0,0-1 0,0 0 0,0 1 0,0-1 0,0 1 0,0-1 0,0 0 0,0 1 0,0-2 0,0 1 0,0-1 0,0-1 0,0 0 0,0 0 0,0-2 0,0 1 0,0-2 0,0 1 0,0 0 0,0 0 0,0-1 0,0 0-4741,0-1 4741,0-3 0,0 2 0,0-2 0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0:07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4 548 21790,'-2'3'3339,"0"-1"-2880,2-2 864,0 0-1111,0-3-65,0-3 88,0-7-134,3-5-45,0-6 123,2-6-56,0-3-56,-2-5-11,0-3-33,-1-3-1,-1-3-11,0 0-11,0 3 23,-1 7-23,1 7 0,0 8 0,-1 9 11,1 5 0,-1 4 23,1 2-23,-1 2-11,1-1 0,0 1 11,2 0 0,1 2 12,2 2-1,1 4-22,0 3 34,1 3-12,4 15 23,-3-3-45,2 11 11,-5-8-11,-1 2 0,-2 0 0,1-2 0,-1-1-11,1-4 11,-1-1-101,4 3 34,-2-7-23,2 1 57,-1-10-1,1-3 34,2-3 22,0-2-10,2-3 357,5-12-177,-2 0-192,3-12 0,-5-1 0,-2-3 0,4-25 0,-6 10 0,1-16-3392,-6 19 3392,-2 4 0,-1 4 0,-3 6 0,-1 6 0,-2 6 0,-1 4 0,0 4 2002,2 3-5364,2 4 3362,1 10 0,1-6 0,0 6 0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0:14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9 15650,'-2'-3'4359,"1"0"-3463,1 3 5121,0 0-5939,-1-1-11,1 1 595,-1-2-629,1 6-21,0-2 32,0 4-32,0 0-1,0-1 11,0 0-22,0 0 0,0 1-11,0-2 22,0 1-11,0-2 11,0 1-11,0-2 0,0 2-11,0-1 11,0 2 0,0-3 0,0 1 11,0-1-22,0 0 22,0 0-22,1 0 22,-1 0 1,1 0-1,-1 0 11,2 0 1,-1 1 33,-1-1-45,1 1 11,-1-2-11,1 1 12,-1 0-12,0-1-11,0 1 34,1-1-34,-1 1 22,0-1-11,0 1 0,0 0 12,0 0-1,0 0-11,0 1-11,0-1 23,1 1-12,-1 0-11,0-1-11,0 1 11,0 0 0,0-1 0,0 2 11,0-1-22,0 0 22,1-1-22,-1 0 22,0-1-22,0 0 11,0 0 0,0 0 22,0 1-11,0 2-11,0-1 0,0 1 0,0-2 0,0-1 0,0 2 0,0-1 0,0 1 12,0-1-24,0 1 12,0 0 0,0 0-11,0 1 11,0-2 0,0 1 11,0 0 1,0 0-12,0 0-12,0 1 12,0-1 0,0 0 0,0-1 0,0 0 0,0 0 0,0 0 0,0 1 0,0-1 0,0 3 0,0-1 0,0 1 0,0-2 0,0 0 0,0 0 0,0 0 0,0 0 0,0 0-11,0 2 11,0-2-22,0 2 22,0-3 0,0 1 0,0-1 0,0 0-23,0-1 35,0 1-12,0-1 0,0 4 0,0-1 0,0 3 0,-1-2-12,0-1 12,0 0 0,1-2-11,0 0 11,0-1 472,0-1-472,1 0 0,0 0 0,0 0 0,0 0 0,-1 0 0,1 0 0,0 0 0,0 0 0,1 0 0,-1 0 0,1 0 0,-1 0 0,1 0 0,0 0 0,1 0 0,-1 0 0,0-1 0,1 0 0,-2 0 0,1 1 0,-1 0 0,1 0 0,-2-1 0,1 1 0,0 0 0,0 0 0,0 0 0,0 0 0,1 0 0,-1 0 0,1 0 0,-1 0 0,1 0 0,-1 0 0,0 0 0,0 0 0,1 0 0,0 0 0,0 0 0,0 0 0,0 0 0,0 0 0,-1 0 0,1 0 0,1 0 0,-1 0 0,1 0 0,-1 0 0,0 0 0,0 0 0,1 0 0,-1 0 0,1-1 0,1 0 0,-2 1 0,2-1 0,-1 1 0,0-1 0,0 1 0,0-1 0,1 1 0,-1-1 0,2 1 0,-2 0 0,1 0 0,-1 0 0,0 0 0,1 0 0,-1 0 0,1 0 0,0-1 0,-1 1 0,1 0 0,-1 0 0,2 0 0,-3 0 0,1 0 0,0 0 0,2 0 0,-1 0 0,1 0 0,-1 0 0,0 0 0,0 0 0,-1 0 0,0 0 0,-1 0 0,1 0 0,0 0 0,0 0 0,3 0 0,-1 0 0,2 0 0,-2 0 0,0 0 0,0 0 0,0 0 0,-1 0 0,1 0 0,-1 0 0,0 0 0,-3 0 0,0 0 0,0 1 0,0-1 0,0 0 0,0 0 0,0 0 0,2 1 0,0 0 0,-1-1 0,0 1 0,0-1 0,-1 0 0,0 0 0,0 0 0,2 1 0,-1-1 0,1 0 0,-2 0 0,0 0 0,0 0 0,0 1 0,0 0 0,0 0 0,-1 0 0,1-1 0,0 0 0,0 0 0,-1 0 0,1 0 0,1 0 0,-1 0 0,1 0 0,-1 0 0,0 0 0,0 0 0,0 0 0,-1 1 0,0 0 0,1-1 0,0 0 0,0 0 0,0 0 0,0 0 0,0 0 0,0 0 0,-1 1 0,0 0 0,0 0 0,1-1 0,-1 1 0,0 0-1166,-5 2-3014,-4 3 4180,-6 3 0,5-4 0,1 1 0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0:18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16434,'0'-2'4718,"0"0"-2254,0 2-1937,0-1 11,0 0-79,0-1 1289,0 2-1714,0 2 11,0 0-23,0 2 0,0 0 12,0-1-34,0 2 22,1-1 1,0 1-12,-1 1-11,0-1 0,0 2 0,0 0 0,0 2 0,0-1 0,0 0 0,0-1 0,0 0 0,0-1 0,0 0 0,0-2 0,0 1 0,0-1 0,0 0-11,0 0 11,0 0 0,0 2-11,0-1 11,0 2 0,0-2-12,0 0 12,0-1-11,1 0 11,-1 0-22,1 0 22,-1 1-11,0 1-1,0-2 1,0 1 0,0-2 0,0 1 0,0 1 11,0 0-12,0 1-10,0 0-45,0-1-23,0-1 12,0-2 33,0 0 34,0-1 11,0 0 0,0 1 0,0 0 0,0 1 0,0 0 0,1-2 0,-1 2 0,1-3 0,-1 2 0,0-2 0,0 2 0,0-1 549,0 0-459,1-1 55,0 0 23,2 0 0,-1 0 34,1 0-12,0-1 68,3 0-180,-2 0-10,1-1-12,-1 1 1,2 0-57,1 1 0,-1-1 0,0 1 0,-2-1 0,0 1 0,1-1 0,-1 0 0,0 1 0,0 0 0,-2 0 0,1 0 0,0 0 0,0 0 0,0 0 0,2 0 0,-1 0 0,0 0 0,-1 0 0,-2 0 0,1 0 0,0 0 0,0 0 0,1 0 0,1 0 0,0 0 0,1 0 0,-1 0 0,0-1 0,0 1 0,0-1 0,0 1 0,0-1 0,2 1 0,-1 0 0,1-1 0,-2 1 0,1 0 0,0 0 0,-1 0 0,1 0 0,0 0 0,-1 0 0,3 0 0,-3 0 0,2 0 0,-3 1 0,0-1 0,-1 0 0,1 0 0,1 0 0,2 1 0,-2-1 0,3 0 0,-4 0 0,1 1 0,-1-1 0,-1 1 0,2-1 0,-2 1 0,1-1 0,2 0 0,-2 0 0,2 0 0,-3 0 0,1 0 0,-1 0 0,0 0 0,0 0 0,1 0 0,-1 0 0,2 0 0,-1 0 0,0 0 0,0 0 0,-1 0 0,0 0 0,-1 0 0,0 0 0,1 0 0,1 0 0,0 0 0,-1 0 0,0 0 0,-1 0 0,1 0 0,0 0 0,0 0 0,0 0 0,1 0 0,-1 0 0,-1 0 0,0 0 0,-1 0 0,1 1 0,-1 0-1895,0 2-3136,-2 1 5031,1 1 0,0-2 0,-1 0 0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0:21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14372,'0'-1'4572,"0"-1"1635,0 2-5971,0 5 33,0 0-168,0 5 22,0-2-44,0 0-12,0-1-22,0 0 22,0 0-45,0 0 1,0-1-1,0 1 0,0 0-22,0-1 34,0-1-34,0 0 34,1-1-12,-1 1-22,0-1 22,0 0-10,0 1-12,1 0 11,-1 0 11,0 0-22,0 0 0,0-1 0,0 1 0,0-1 0,0 0 11,0 0-11,0 0 12,0 0-12,0 2 0,0-1 0,0 3 0,0-2 0,1 1 11,-1-1-11,0 1 0,0 0 0,0-1 0,0-2 89,0-1-10,0 0 10,0-1 102,0 0 10,0-1-77,0 0 44,0 0 583,0 0-707,1-1 35,-1 1-34,1-1 111,-1 0-10,1 1-90,0-1-21,0 0-35,0 0 0,0 0 0,-1 0 0,2 0 0,-2 0 0,2 0 0,-1 0 0,0 0 0,2 0 0,-1 0 0,1 0 0,1 0 0,-1 0 0,1 0 0,-1-1 0,0 1 0,0 0 0,0-1 0,0 1 0,0-1 0,2 0 0,0 1 0,1-1 0,-1 0 0,1-1 0,1 0 0,-1 0 0,1 1 0,-2 0 0,1 0 0,3 0 0,-3 0 0,4 0 0,-3 1 0,-1-1 0,0 1 0,0-1 0,0 0 0,2 0 0,-3 0 0,2-1 0,-2 2 0,-1 0 0,2 0 0,-2 0 0,2 0 0,-1 0 0,0 0 0,1-1 0,-1 1 0,3-1 0,-2 1 0,4-1 0,-3 1 0,2-1 0,3 1 0,2 0 0,2 0 0,2 0 0,-2 0 0,0-1 0,-3 0 0,0 0 0,-1 1 0,-1 0 0,1 0 0,-2 0 0,-1 0 0,-2 0 0,-2-1 0,-2 1 0,0 0 0,0 0 0,1 0 0,2 0 0,-1 0 0,2 0 0,-3 0 0,-1 0 0,0 0 0,-1 0 0,0 0 0,-2 0 0,1 0-449,-1 3-3058,-3 3 3507,-3 2 0,2-2 0,0-1 0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0:24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20893,'4'-1'3329,"-1"1"-2836,-3 0 1243,0 0-1545,0 1-46,0 2-33,0 1 0,0 1-67,0 1 0,0 2 23,0 0-23,0 1 11,0 0-12,0 0 1,0 0-11,0 0-12,0-2-11,0 0-11,0-1 0,0 0 0,0-1 0,0 0 0,0 1 23,0-1-23,0-1 0,0 1 11,0 1-11,0-1 56,0 2-34,0-1-22,0 1 45,0-1-45,0 0 45,0 2-34,0-3 12,0 2 10,0-2 1,0-1-1,0-2-21,0 2 10,0-2-22,0 1 0,0 0 11,0 2-11,0-2 11,0 3-11,0-2 0,0 0 12,0 1-12,0-1 0,0 0 11,0 0-11,0 0-11,0 0-1,0-1 1,0-1 0,0 0 0,0-1-23,0 1-33,0-2 67,0 1-11,0 0 33,0-1-22,0 1 67,0 0-33,0 0 0,0 0-1,1-1 23,0 0 34,-1 1-57,1-1 12,0 0 11,0 0-22,1 1-12,-1-1-11,0 1 12,-1-1-12,1 1 11,1 0 1,0-1-12,0 1 34,3-1-34,-1 1 23,2-1-12,-2 0-11,1 0 0,0 0 12,-1 0-23,1 0 0,1 0 0,-1 0 22,0 0-11,1 0 12,0 0-12,0 0 34,1 0 0,-1 0 12,1-1-57,0 0 0,-1 0 0,-1 0 0,0 0 0,0 0 0,1 0 0,-1 0 0,2-1 0,-1 1 0,1-1 0,-1 1 0,0-1 0,0 1 0,0 0 0,1 0 0,0 1 0,2-2 0,-1 1 0,2-1 0,-4 2 0,1-1 0,-1 0 0,0 1 0,0 0 0,0 0 0,0 0 0,3 0 0,-2 0 0,2 0 0,-3 0 0,0 0 0,0 0 0,1 0 0,-1 0 0,1 0 0,-2 0 0,0 0 0,-1 0 0,0 0 0,0 0 0,1 0 0,-1 0 0,0 0 0,-1 0 0,1 0 0,0 0 0,1 1 0,-1-1 0,0 1 0,-3 0 0,-1-1-1805,1 0-3865,-4 0 5670,1 0 0,-1 1 0,1-1 0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0:27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6 19482,'0'-3'4381,"0"0"-2319,0 3-1659,0 7-78,0-2-56,0 8-45,-1-4-56,-1 3-33,0 2-1,0 0-33,0 1 0,0 1-34,1-1 0,0 0-11,1 0 11,0 0-22,0 0 11,0 1 0,0-1-33,0 0 33,0 0-34,0-1-22,0 0 11,0-1 0,0 1 34,0-1 45,0 7-45,0-5-12,0 3-10,1-6 21,-1-1-21,1 1 10,-1-2-20,0 1-13,0 0 0,0 0 0,0 6 0,0-3 0,0 5 0,0-6 0,0 0 0,0 0 0,0 8 0,0-4 0,0 5 0,0-6 0,0-2 0,0 1 0,0-2 0,0 0 0,1-1 0,0 1 0,0 4 0,-1-4 0,1 3 0,-1-7 0,1 0 0,-1-1 0,0-1 0,0 1 0,0 2 0,0-3 0,0 2 0,0-5 0,0-2 0,0 1 0,0-2 0,0 1 0,0-2 0,0 1 0,2-1 0,2 0 0,2 0 0,2-1 0,-1-1 0,2 0 0,-1-1 0,2 0 0,1 0 0,2 0 0,-1 0 0,2 0 0,-2 1 0,0 0 0,0 1 0,-1 1 0,1-1 0,0 0 0,-1 0 0,-2 1 0,-2-1 0,-1-1 0,-2 1 0,0 0 0,1-1 0,-2 1 0,2-1 0,-3 1 0,0 0 0,0 1 0,-1 0 0,0 0 0,-1 0-573,2 0-2150,-1 0 2723,3 1 0,-2-1 0,1 1 0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0:27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26463,'33'37'997,"-4"-3"-728,-16-18-101,-1 1-11,-1 0-45,-1 1-23,-1 1-78,-2 1 1,-2 0-12,-2 0-34,-1-1-358,-1-2-258,0-4-661,0-4-1154,-1-5-7366,1-3 8417,-1-1 0,0-1 0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0:28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0 25645,'-51'53'1703,"12"-12"-1557,8-10-113,14-11-10,2-1-23,4-3-68,4-2-347,3-3-481,2-4-1659,1-2-7276,4-2 8364,6-3 0,-4 0 1,2 0-1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0:29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16849,'1'-3'4044,"-1"0"-3651,0 3 929,0 0-582,0 4-337,0 1-33,0 4-12,0-1-156,0 2-12,0 1-55,0 1-12,0 0-11,0 0 0,0 2-22,0-1-1,0 2-33,0 0 46,0 1-24,0 0-22,0 0-11,0-1-34,0 0-11,0 0 0,0 5 34,0-5-23,0 4 23,0-7 22,0-2-12,0-2 24,0-2 10,0-1 34,0-2 90,0-1-79,0-1-11,0 0 1076,0 0-1054,1-1-33,1 0 11,2 0-23,1 0 23,2 0-22,2 0 1,2 0-91,2 0 0,3 0 0,0-1 0,0 0 0,-1 0 0,0 0 0,-1 1 0,2 0 0,0 0 0,2 0 0,-1 0 0,0 0 0,-1 0 0,0 0 0,-1 0 0,0 0 0,-1 0 0,-2 0 0,0-1 0,-1 0 0,0-1 0,-1-1 0,0 0 0,0 1 0,0-1 0,-1 1 0,2 0 0,-1 1-3392,1 1 3392,1 0 0,-1 0 0,1 0 0,0 0 0,7 0 0,-5-1 0,5 0 3392,-6-1-3392,1-1 0,1 1 0,-1-1 0,0 0 0,-4 1 0,-2 1 0,-1 0 0,-3 1 0,2 0 0,0 0 0,2 0 0,1-1 0,2 0 0,-2-1 0,1 1 0,-2 0 0,-2 0 0,-1 0 0,-2 0 0,1 0 0,-1 1 0,-1-1 0,2 1 0,-2-1 0,1 1 0,-2 0 0,0 0 0,-1 0 0,1 0 0,1 0 0,0 0 0,0 0-640,2 0-794,-2 0-2095,0 0 3529,-2 0 0,0 0 0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0:30.5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25735,'32'4'1837,"-3"2"-1344,-12 1-191,1 2-123,1 1-54,0 0-125,-2 1 0,-2-2 0,-4 0 0,-2-2 0,-2 0 0,-3-2-315,-1 1-615,0-2-425,-2-1-1749,0-1 3104,0-1 0,-1-1 0,0 0 0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0:37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0 262 17890,'0'-3'4281,"0"0"-2824,0 3-1054,3 0 146,0-3-34,3-1-89,2-2-11,1-2 78,3-2-90,1-2-77,1-2-2,1-1-66,0 0 11,0 0-45,1-2-101,-1 1-45,1-1-22,0 2-11,1 0-45,-3 3 0,-1 1 11,-3 2-11,-2 2 0,0 2 0,-2 0 0,0 2-11,-1-1 0,1 1-191,4-2-44,-3 1-112,2 0 33,-4 3-113,-2 1-682,0 0-1670,-2 0 2790,1 2 0,-1-2 0,-1 2 0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0:39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3 23706,'2'-1'2544,"-1"-1"-1872,-1 2-414,0 3 11,0 3-34,0 5-67,0 4-67,0 3 22,0 3-56,-1 2-33,-1 2 22,-1-1-56,1 0 11,0 0-11,0-1 0,0 8 22,1-9-22,-1 4 0,1-11 0,1-3 12,-1-1-12,1-1 0,-1-2 0,0-1 0,1-1 0,-1-1 0,0-3 0,1 0 0,0-1 393,0-1-393,3 0 0,2-2 0,4 0 0,2-1 0,1 0 0,-1 0 0,1 1 0,1 0 0,0 0 0,-1 1 0,0-1 0,1 0 0,-1 0 0,1 0 0,0-1 0,0 0 0,0 0 0,-1 0 0,-1 0 0,-2 1 0,0 0 0,-1 0 0,1 0 0,0 0 0,3-3 0,-3 3 0,2-2 0,-5 2 0,-1 1 0,1 0 0,-1 1 0,1 0 0,-2-1 0,0 1 0,0-1 0,0 1 0,0 0 0,0-1 0,-1 1 0,1-1 0,1 1 0,-1-1 0,-1 1 0,0 0 0,-1 0 0,0 0 0,0 0 0,0-1 0,1 0 0,0 1 0,0-1 0,0 1 0,1 0 0,-1-1 0,1 1 0,-2-1 0,1 1 0,0 0 0,0 0 0,-1 0 0,0 0 0,-1 0 0,0 0 0,0 0 0,0 0 0,-1 0 0,1-1 0,-1 1 0,1-1 0,0 1 0,0 0 0,0 0 0,1 0 0,-1 0 0,0 0 0,0 0 0,0 0 0,1 0 0,-2-1 0,1 1 0,-1-1 0,1 1-1816,-3 1 1816,-2 3 0,1-2 0,-2 3 0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0:44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61 23684,'-5'0'3059,"2"0"-2409,3 0 358,0 0-738,26 0-270,-5-2 0,26 0 0,-8-4 0,6-1 0,7-2 0,3-1 0,2 2 0,-1 0 0,-5 3 0,-4 2 0,-8 2 0,-8 1 0,-5 0 0,-7 0 0,-5 0 0,-3 0 0,-2 1 0,0-1 0,2 1 0,1 0 0,0-1 0,0 0 0,-3 0 0,-2 0 0,-3 0 0,-1 0 0,-1 0 0,-1 0 0,-1 0 0,1 0 0,-1 4 0,-2 3 0,-1 4 0,-1 4 0,-1 0 0,0 2 0,0 2 0,-1 1 0,1 1 0,-2 1 0,1 0 0,0 0 0,0-2 0,2-1 0,-1-1 0,2-1 0,1-1 0,0-2 0,0-1 0,1-1 0,-1-1 0,2 0 0,-1-2 0,0-1 0,0-1 0,0-2-5155,-1-2 5155,0-2 0,0-1 0,0 0 0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0:45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23101,'4'0'3866,"-1"0"-3272,-3 0-236,21 8-78,-9-2-33,17 6-113,-17-5-89,0 0-34,-3-2-11,-2 0-202,-2-1-302,-1-1-314,-2-1-134,1 0-314,-1-1-1155,0 0-3741,0 0 6162,0 0 0,-1-1 0,0 0 0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0:45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 24580,'-35'28'975,"3"-1"-807,17-8-134,1 0-34,4-4-740,3-4-2789,4-5 3529,5-4 0,-2-2 0,2 0 0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0:47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66 21163,'-2'-4'3260,"1"2"-2688,1 2 324,0 0-526,0-5 0,-1 3 10,1-5-9,2 5-159,2-1-77,1 0-79,3-1 45,3 0-12,2 0-10,1-1 10,1 1 1,-1 0-23,-1 1-22,0 1 44,0 0-44,1 0 22,-1 0-55,-1 1-1,-4 1 0,-2-1 0,-2 1-11,-1 0 0,0 0 0,-1 0 11,1 0 1,-1 0-12,0 0 0,0 0 0,1 0 0,-1 0-12,-1 0 81,0 0-69,-1 1 0,0 2 0,0 2 0,0 3 0,0 3 0,0 0 0,0 1 0,0 0 0,-1-1 0,1 1 0,-1-2 0,1 1 0,-1-1 0,1 1 0,-1 0 0,0 0 0,-1 1 0,-1-1 0,1 0 0,-1 0 0,1-1 0,0 0 0,0 0 0,0-1 0,1 1 0,-1 3 0,1-3 0,0 2 0,1-4 0,-1-1 0,1 1 0,-2-1 0,1 1 0,-1 0 0,0 1 0,0 0 0,0-1 0,1 1 0,-2 3 0,2-3 0,0 2 0,-1-4 0,1 0 0,-1 1 0,1 0 0,-1 1 0,0-1 0,0 0 0,1 2 0,0-3 0,1 2 0,-1-4 0,1 0 0,0 0 0,0-1 0,-1 1 0,-1 2 0,1-2 0,0 1 0,0-2 0,1 0 0,-1 0 0,1 0 0,-1-1 0,1 0 0,0-1 0,0 1 0,0-2 0,0 1 0,0-1 0,0 1 0,-1 0 0,1 1 0,-1-1 0,0 3 0,0-2 0,0 0 0,0-1 0,1-1-147,0 0-1728,0-1 0,0 1 1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0:48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26799,'32'23'1400,"-4"-2"-3102,-16-9 1836,-1-1 505,-2 1-639,0 1 331,-1-2-331,-1 1 0,-1-1-23,-2-2 588,-1 0-1596,-1-1-851,-1-2-5603,0-1 7485,-2 0 0,1-3 0,-1 0 0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0:48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1 260 24827,'49'-50'2016,"13"-15"-1915,-24 26-11,7-9-23,-23 24-33,-6 6-34,-5 8-34,-3 6-649,-3 2-1592,-2 7 2275,-2 3 0,0-2 0,-1 0 0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0:55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27650,'9'20'885,"0"2"-829,-4-1 11,0 5-54,0 1-13,-2 3 0,0 1 0,-1 1 0,-2-2 0,0-2-24,0-2-278,0-4-314,0-3-762,0-5-785,0-3-4157,0-3 6320,0-3 0,0-2 0,0-2 0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0:56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24468,'39'-6'1008,"-5"0"-828,-17 6 11,-1 2 33,1 4-45,0 4 22,-2 4 23,0 1-11,-2 1-45,-1-1 79,-2 0-68,0 0-78,-2 1-56,-1 1-23,0 10-22,-2-6 12,-1 7-12,-3-8 33,-1 0-33,0 1 56,-2 1 23,-2-1-57,-4 1-11,0-1 12,-2 0-23,1 0 11,-2-1 11,0-1-22,0-2 45,1-3-11,1-3-23,1-4 0,0-3 11,-1-1-22,-8-2-33,3-1-393,-6 0-202,6 0-447,1 0-1021,2 1-6307,2-1 8403,1 0 0,4 0 0,0 0 0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1:03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83 9689,'0'-1'4336,"-1"0"5494,1 1-8724,0-1-792,-1 1 426,0 0 234,1 0-817,0-1 23,1 0 10,1-1-22,0 0-11,1 1 0,-2 0-45,2 0-12,-1 1-32,1-1 32,1 1-21,0-1-12,2 1 11,0-1-33,0 1-21,0-1-24,1 0 0,0-1 0,0 1 0,-1 0 0,0 1 0,0-1 0,0 1 0,2-1 0,1 0 0,0 0 0,1 1 0,-1-1 0,-1 0 0,-1 1 0,0 0 0,-1 0 0,2 0 0,-1 0 0,3 0 0,-2 0 0,0-1 0,0 1 0,-1 0 0,1 0 0,2 0 0,-2 0 0,2 0 0,-3-1 0,-1 0 0,0 1 0,0-2 0,-1 2 0,1-2 0,-2 1 0,4 0 0,-2 0 0,3 0 0,-3-1 0,1 0 0,-1-1 0,-1 1 0,0 1 0,1-1 0,-2 1 0,2 0 0,-2 0 0,0 1 0,1-1 0,0 0 0,2 0 0,-1-1 0,1 0 0,1-1 0,-2 1 0,1-1 0,-2 2 0,-2 0 0,-1 0 0,0 0 0,0 1 0,1-2 0,0 1 0,0 0 0,-3 0 0,2 1 0,-2-1 0,0 1 0,1-1 0,-1 1-2824,1 0-4236,-1-2 7060,-2 2 0,1-1 0,-1 1 0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1:05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16 23952,'0'-8'964,"0"1"-729,0 7 1390,0 0-1569,0 2 11,0 3 1,0 3-46,0 4-22,0 1 0,0 1 0,-1-1 0,1 0 0,-2-2 0,1 1 0,-2-2 0,2 2 0,-1-1 11,-1 0-22,1 0 11,0-1 0,1-1-22,0-2 22,1-3 11,0-1 22,0-3 326,0 1-135,0 0-89,0-1-12,0 2-56,0-1-56,0 0 12,0 0-23,0 0 0,0 0 0,0-1 11,0 1-11,0 0 34,0 0-1,0 1 68,0 0-56,0 2-23,1 0-11,0-1 1,0 0-12,-1-1-12,1 1 12,-1-2 0,1 0 34,0-1 78,-1 0-22,1 0-46,0 0 1,-1 0 67,1 0-88,-1 0-24,1 0 0,4 0 0,-1 0 0,3 0 0,0-1 0,7 1 0,-2 0 0,6-1 0,-4 1 0,2-2 0,-1 1 0,1 0 0,-1-1 0,0 1 0,-2 0 0,0 0 0,-1 0 0,0 0 0,1 1 0,-1-1 0,0 0 0,-1-1 0,0 0 0,0 0 0,-2-2 0,1 1 0,-2 1 0,-1-1 0,0 2 0,2-2 0,-2 2 0,2-2 0,-4 2 0,0 0 0,-2 0 0,0 0 0,-1 1 0,-1 0 0,0 0 0,0 0 0,0 0 0,0 0 0,0 0 0,-1 0 0,-3 2-2567,-3 2 2567,-8 1 0,6-1 0,-1-1 0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1:08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16580,'1'-4'5893,"0"2"-5052,-1 2 2386,0 0-2554,1-1-237,1 1-111,3-1-90,0 1-11,1 0 0,3 1-211,0-1-13,2 2 0,-1-2 0,0 1 0,0-1 0,1 1 0,0-1 0,1 1 0,0-1 0,-1 1 0,-1 0 0,1 0 0,0 0 0,2 0 0,3-1 0,5 1 0,-5-1 0,4 0 0,-10 0 0,-2 0 0,0 0 0,2 0 0,-2 0 0,1 0 0,-3 0 0,-1 0 0,1 0 0,-1 0 0,0 0 0,-1 0 0,0 0 0,-1 0 0,-1 0 0,2 1 0,-1-1 0,3 2 0,-2-2 0,1 2 0,1-1 0,1-1 0,-3 1 0,1-1 0,-3 0 0,1 0 0,-1 0 0,2 0 0,0 0 0,-2 0 0,1 0 0,-2 0 0,0 0-2914,-1 0 2914,-2 0 0,2 0 0,-2 0 0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1:10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24703,'0'4'863,"0"5"-806,1-2 256,-1 10-4452,1-8 4206,-1 5 826,0-7-871,0 1-22,0-1 0,0 0 23,0-1 10,0-1 3371,0-2-3371,0 1 12,0 1 0,0 0 0,0 2-12,0 2 1,0-1 11,0 1-23,0-2-22,0-1 22,0-1-10,0-1-1,0 1-11,0-1 33,0 1 46,0 0-23,0 1-45,0 0 0,0 0-22,0-1 11,0-2-11,-1 1 11,1-3 11,0-1 673,0 1-404,0-1-79,0 1-167,0 0 11,0 0 0,0-1 33,0 1-44,1-1 22,-1 1-12,2-1 12,-1 0-11,-1 0 22,1 0 23,0 0-45,0 0 33,1 0-54,0 0-24,0 0 0,0 0 0,0 0 0,0 0 0,0 0 0,0 0 0,0 0 0,1 0 0,0 0 0,0 0 0,1 0 0,0 0 0,0 0 0,0 0 0,-1 0 0,1 0 0,0 0 0,0 0 0,-1 0 0,1 0 0,0 0 0,2 0 0,-1 0 0,2 0 0,-2 0 0,1 0 0,-1 0 0,1 0 0,-2 0 0,0 0 0,0 0 0,1 0 0,-1 0 0,1 0 0,0 0 0,0 0 0,-1 0 0,0 0 0,1 0 0,1 0 0,0 0 0,1 0 0,-2 0 0,2 0 0,-2-1 0,1 0 0,-2 0 0,-1 0 0,0 0 0,-1 1 0,0-1 0,1 1 0,1 0 0,0 0 0,1-1 0,1 0 0,-1 1 0,0-2 0,-1 2 0,0 0 0,0 0 0,2 0 0,-2 0 0,1 0 0,-4 0 0,0 0 0,1 0 0,-1 0 0,2 0 0,0 0 0,0-1 0,-1 0 0,0 1 0,1-1 0,-1 1 0,3 0 0,-3 0 0,1 0 0,0 0 0,0 0 0,-1 0 0,1 0 0,-1 0 0,0 0 0,0 0 0,0 0 0,0 0 0,0 0 0,-1 0-741,-3 0-2598,-4 0 3339,-3-1 0,2 1 0,1 0 0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1:15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6 23090,'2'-2'1255,"-1"0"-908,-1 2 2006,0 0-2050,1-1 22,0 1-101,1-1-34,-1 1-55,0 0 89,1 0-146,-2 0 12,1 0-33,-1 3-57,0 0 0,0 4 0,0 0 0,0 1 0,0 0 0,0-1 0,0 1 0,0-1 0,0 0 0,-1 1 0,1-1 0,-1 1 0,-1 0 0,1 1 0,-1-1 0,0 0 0,0-1 0,0 2 0,0 0 0,1 0 0,-1-1 0,0-1 0,1 1 0,-2 2 0,2-1 0,-1 2 0,1-6 0,0-2 0,0-1 0,1-1 0,0-1 0,0 0 0,0 1 0,0 0 0,0 0 0,0 0 0,0 1 0,0-1 0,0 0 0,0 1 0,0-2 0,3 1 0,0 0 0,4 0 0,0 0 0,1-1 0,1 0 0,0 0 0,1 0 0,0 0 0,1-1 0,1 0 0,0-2 0,2 0 0,1 0 0,2 1 0,4 1 0,1 0 0,0 1 0,-1 0 0,-3 0-3392,-2 0 3392,0 1 0,-2 1 0,0 0 0,-3-1 0,-2 1 0,0-2 0,-3 2 3392,3 0-3392,-2 0 0,2 0 0,-1-1 0,-1 0 0,1 0 0,0 0 0,0 0 0,0-1 0,0 0 0,0 1 0,-3-1 0,0 0 0,-2 0 0,-2 0 0,1 0 0,-2 1 0,1 0-3900,-8 1 3900,-3 1 0,1-1 0,1 0 0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1:20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8 18754,'-1'-3'4661,"1"1"-2600,0 2-1780,-1 0-57,1-1 11,-2 1 191,6 0-79,1 0-33,5 0-56,1 0-90,1 0-11,2 0-1,1 0 46,2 1-34,0-1-22,0 1-33,0-1-113,-2 1 0,0-1 0,-2 0 0,1 0 0,-1 0 0,2 0 0,-1 0 0,1 0 0,-2 0 0,-1 0 0,-2 0 0,3 0 0,-4 0 0,2 0 0,-4-1 0,1 1 0,-1-1 0,0 0 0,-2 1 0,0-1 0,-2 1 0,-2-1-1671,0 1-2957,-5 0 4628,-1 2 0,0-1 0,2 1 0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2:23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40 19527,'-5'0'4829,"2"1"-4067,3-1 1278,0 0-1749,2 0-11,0 0 33,2 0-145,2 0 12,2 0-46,1 0 13,3 0-147,0 0 0,1 0 0,0 0 0,1 0 0,1 0 0,-1 0 0,0 0 0,0 0 0,-1 0 0,-1 0 0,0 0 0,-1 0 0,1 0 0,-1-1 0,0 1 0,0-2 0,6 1 0,-5-1 0,4 0 0,-5 2 0,-2 0 0,0-1 0,-1 1 0,0-1 0,1 0 0,-2 0 0,2 0 0,-3 0 0,0 1 0,-2-1 0,0 1 0,-1-1 0,2 1 0,-2 0 0,2-1 0,-1 1 0,1-1 0,-3 0 0,2 0 0,-1 0 0,2 0 0,-2-1 0,-1 2 0,-1 0 0,-1 0 0,1 0 0,0 0 0,1 0 0,1 0 0,-1 0 0,1 0 0,-1 0 0,0 0 0,-2 0 0,1 0 0,0 0 0,0 0 0,-1-2 0,0 1-2074,0-2-4268,0-1 6342,-1 1 0,0 0 0,0 3 0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2:25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18138,'3'0'5198,"0"0"-4481,-3 0 1659,0 0-2141,1 2-44,-1 1-91,1 3-21,0 2 10,0 1 46,-1 2-23,0 2-44,0 0-46,0 1 0,0 0-10,0-3-1,0 0 0,0-1-11,0-1 0,0 1 11,0-2 12,0 0-23,0-1 0,0 1 0,0-1 11,0 0-11,0 0 0,0-2 0,0 1 11,0-1 34,0 0 11,0 0-11,0 0 11,0-1-12,0 0-10,0 0-12,0 1 1,-1 1-12,1 1-11,-2 2 11,1-3-11,0 2 45,0-5 45,1 1 10,-1-2 1,1-1 190,0 0-166,0-1-125,0 1 0,0 0 0,2-1 0,8 1 0,-1-1 0,12-3 0,-8 1 0,4-1 0,-7 0 0,-1 2 0,0 0 0,-1 0 0,1 1 0,0 0 0,0 0 0,0 0 0,-1 0 0,0-1 0,0 0 0,0-1 0,0-1 0,-1 0 0,0 2 0,0-1 0,1 0 0,0 0 0,0 1 0,0-1 0,-1 0 0,-1 1 0,-1 1 0,0-1 0,1 1 0,0 0 0,5 0 0,-2 0 0,2 0 0,-5 0 0,-1 0 0,-2 0 0,0 0 0,-1 0 0,-1 0 0,0 0 0,1 0 0,0 0 0,0 0 0,1 0 0,-1 0 0,1 0 0,0 0 0,-1 0 0,0 0 0,-1 0-494,-1 0-3047,0 3 3541,-2 1 0,2 0 0,-2 0 0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2:27.2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9 20759,'4'-3'3552,"-2"1"-3092,-2 2 301,0 0-413,0-2-34,0 2 347,0-1-370,1 4-89,0 2-34,1 6 0,1 0-22,-2 3 156,0 8-190,0-4-45,-1 6-44,0-6 10,0 1-33,0 0 0,0-1 0,0-3 0,-1-1 11,1-2-11,-2-2 0,2 0 23,-2-1-12,0 0 23,0-2 10,1 0 1,-1-1 0,1-1 0,0-1 1,0 0-46,0-2 0,1 0 0,-1-1 0,1 0 0,-1 0 0,0 0 0,0 0 0,0-1 0,1 1 0,0-1 0,0 2 0,2-1 0,2 1 0,2 1 0,2-1 0,1 0 0,2-1 0,1 0 0,0 0 0,1-1 0,-1 0 0,0 0 0,1 0 0,-1 0 0,1 0 0,0 0 0,-2 0 0,-1 0 0,-1 0 0,-2 0 0,0 0 0,0 0 0,0 0 0,4-1 0,-1 0 0,3 0 0,-2 1 0,0 0 0,-1 0 0,2-1 0,-2 1 0,3 0 0,-5 0 0,1 0 0,-4 0 0,0 0 0,-1 0 0,0 0 0,-1 0 0,-1 0 0,0 0 0,0 0 0,0-1 0,1 0 0,0 0 0,0 0 0,-1 1 0,0 0 0,-1-1 0,-1 1 0,1 0 0,0 0 0,0 0 0,0 0 0,0 0 0,0 0 0,0 0 0,-1 0 0,1 0 0,0 0 0,1 0 0,0 0 0,1-2-393,0 0-2599,-1-2 2992,-2 0 0,0 1 0,0 2 0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2:28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18138,'0'-2'6330,"1"0"-5187,-1 2-146,2-1-605,1 0 12,2 0-34,0 0-68,1 0-78,1 0-11,1 1-55,0-1-158,1 1 0,1 0 0,1 0 0,3 0 0,0 0 0,2 0 0,-1 0 0,-1 0 0,0 0 0,2 0 0,-4 1 0,2-1 0,-5 1 0,1 1 0,-1-1 0,1 1 0,0-1 0,-2 1 0,0-1 0,-2 1 0,0-1 0,-1 0 0,-1-1 0,-1 1 0,1-1 0,0 0 0,0 0 0,1 0 0,1 0 0,-2 0 0,1 0 0,-2 0 0,-1 0 0,-1 0 0,1 0 0,-2 0 0,1 0 0,0 0 0,-1 0 0,1 0 0,0 2 0,-1-1-1457,0 4-1782,-2 0 3239,-3 5 0,2-4 0,-2 0 0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3:03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404 5 25107,'-4'-2'1658,"-1"0"-1400,-3 2-23,0 2 236,-12 3-225,3 0 12,-7 1-12,7-4-54,3-1-192,0-1 0,1 0 0,-1-1 0,-1 0 0,-2-1 0,1 1 0,-1 0 0,1 1 0,2 0 0,1 0 0,3 1 0,3 0 0,0 1 0,2-1 0,1 0 0,0 0 0,1 0 0,1-1 0,0 1 0,1-1 0,1 0 0,-1 1 0,1 0 0,-2 4 0,1 2-3392,-1 5 3392,0 1 0,0 4 0,-3 8 0,2-5 0,-2 5 0,2-7 0,-1-1 3392,0-1-3392,-2 1 0,0 0 0,0 1 0,0 0 0,0-1 0,1-1 0,0-4 0,2 0 0,-1-4 0,2-1 0,0-2 0,0-1 0,1-1 0,0 0 0,0-2 0,0 1 0,0-1 0,0-1 0,4 1 0,1-1 0,6 2 0,1-1 0,3-1 0,2 0 0,1 1 0,0-1 0,1 1 0,2-1 0,2 1 0,1-1 0,2 0 0,2 0 0,-1 0 0,0 0 0,-2 0 0,-3 0 0,-4 0 0,-3 0 0,-2 0 0,-2 0 0,0 1 0,-2 0 0,-1 0 0,-1 0 0,-3 0 0,-1-1 0,-2 0 0,0 0 0,0 2-517,-1 1-3258,-3 4 3775,-3 4 0,2-5 0,0 1 0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3:12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28671,'6'0'0,"1"0"0,6 2 0,14 1 0,-4-1 0,8 1 0,-8-2 0,1 0 0,1-1 0,0 0 0,1 0 0,-2 0 0,-1-1 0,-3-1 0,-3 1 0,-1-2 0,-2 1 0,-2 0 0,0 0 0,-3 0 0,0 0 0,-2 0 0,-2 0 0,-3 2-1570,0 0-5175,-9 0 6745,-1 2 0,0-1 0,2 1 0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3:13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7 22372,'0'-4'2947,"0"1"-2442,0 3 1232,0 0-1390,0 4-123,0 3-11,0 6-101,0 2 11,0 1-56,0 1-43,0 1-24,0 0 0,-1 0 0,1 0 0,-2 0 0,1 0 0,-1-2 0,1 0 0,-1-2 0,1 0 0,-1-1 0,0 0 0,1-1 0,-1-1 0,0-1 0,1-2 0,0-2 0,1-3 0,0-1 0,0-1 0,0-1 0,0 0 0,2 1 0,1 1 0,1 0 0,2 0 0,3 0 0,-1-1 0,3 1 0,5-1 0,-3-1 0,6 0 0,-4 0 0,-1 0 0,0-2 0,1-1 0,-2-1 0,2 0 0,-1 0 0,8-1 0,-5 1 0,6-1 0,-10 2 0,0 1 0,3-2 0,-3 2 0,2-1 0,-5 1 0,-1 0 0,-2 0 0,0 1 0,0-1 0,-1 0 0,0 1 0,-1-1 0,0 1 0,2-1 0,-2 0 0,1 0 0,-1-1 0,1 1 0,0-1 0,1 1 0,-2 0 0,0 0 0,-1 0 0,1 0 0,-1 1 0,1 0 0,0 0 0,0-1 0,-1 0 0,0 1 0,-2 0 0,0 0 0,-4 0-1189,-5 1 1189,-6 6 0,4-4 0,0 4 0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3:15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 19695,'1'-2'5076,"-1"0"-3608,0 2-1166,0 2 79,0 4 56,0 4-134,0 5-113,0 3-33,0 0-23,0 2-44,0 0 55,-1 0-33,0-1-11,0-2-21,0-2-80,1-2 0,-1-1 0,1-3 0,0 0 0,0-2 0,0-1 0,0-1 0,0 0 0,1-1 0,1 0 0,2-2 0,3-1 0,0-1 0,2 0 0,2 0 0,2 0 0,5 0 0,6 0 0,5 0 0,4-1 0,2-1 0,12 1 0,-15 0 0,4 1 0,-19 0 0,-4 0 0,-2 0 0,3 0 0,-5 0 0,2 0 0,-6 0 0,-2 0 0,-1 0-987,-1 0-1949,-5-1 2936,-1 0 0,1-1 0,0 2 0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3:16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28 25914,'-3'-3'1535,"1"1"-919,4 0-157,3 0-312,3-2-147,5 0 0,12-2 0,-3 4 0,10-1 0,-6 3 0,4 0 0,3 0 0,3 0 0,1 0 0,-1 0 0,-1 0 0,-3 0 0,-3 0 0,-3 0 0,-3 0 0,0 0 0,6 0 0,-8 0 0,5 1 0,-12 1 0,-1 0 0,-2 1 0,-3-1 0,-3-1 0,-3 0 0,-1 0 0,-3-1-2096,-4 1 2096,-6 3 0,4-3 0,0 3 0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3:51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5 22272,'0'-2'4157,"0"-1"-2667,0 3-1299,-1 29-102,-1-10-22,0 26-55,-1-18 10,2 1 0,-2 0-10,1 1 10,-2-1 23,0-3-12,1-3 46,1-4-34,1-5 11,1-3 1,0-4-57,0-2 0,0-1 0,0-1 0,1-1 0,0 0 0,4 0 0,3-1 0,5 0 0,5-1 0,4-3 0,1-2 0,-2-2 0,-2 1 0,-2 1 0,-1 0 0,-1 1 0,-1 1 0,3 0 0,-6 3 0,3 0 0,-8 1 0,-1 0 0,0 0 0,-1 0-606,-1 1-6566,0 0 7172,-1-1 0,-1 0 0,0 0 0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3:51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0 28671,'6'46'0,"-5"3"0,-9 0-5661,-5 7 5661,-3 6 0,-2 3 1245,-7 30-1245,8-24 0,-4 16 0,12-33 0,2-4 883,3-5-883,1-4 0,3-7 0,0-8 2447,0-7-4789,0-8-4853,0-5 7195,2-6 0,-1 0 0,1-2 0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3:52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71 28671,'0'35'0,"-1"5"0,-1 5 0,-2 3 0,-1 1 0,0-1-3392,0-3 3392,-2-5 0,-1 0 0,2-16 0,0-3 0,4-17 0,0-7 0,1-7 3392,-1-11-3392,2-12 0,1-14 0,4-11 0,3-7 0,4-2 0,-1 6 0,1 10 0,1 13 0,1 10 0,1 12 0,1 8 0,1 5 0,0 7 0,1 4 0,-3 8 0,-2 5 0,-5 3 0,-4 4 0,-3 2 0,-12 13 0,2-12 0,-8 6 0,4-18 0,2-5 0,0-4 0,1-4 0,2-4 0,-1 0 0,1-2 0,0 0 0,-1-3 0,5 2 0,0-2 0,3 2 0,1 1 0,2 0 0,4 0 0,5 5 0,6 5 0,3 7 0,6 7 0,3 6 0,5 0 0,0-1 0,-1-5 0,-3-7 0,-2-6-1065,-2-5-8766,-2-6 8330,-5-3 1,-8 1-1,-6 0 1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4:02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35 19913,'-3'0'4090,"0"0"-3471,3 0 1577,0 0-1967,0-1-72,2 0 58,0-1-47,2 1-15,0 0-63,-1 0-23,1-1 0,-1 2-22,1-1 11,-1 0 78,2 0 1,1 0-23,1 0 22,0 0-43,1-1-91,1 1 0,0-1 0,1 0 0,-1 1 0,7 0 0,-4-1 0,5 1 0,-4 0 0,0 0 0,0 0 0,-1 1 0,0-1 0,-1 1 0,0 0 0,4 0 0,-4-1 0,4 1 0,-6-1 0,0 1 0,0 0 0,0 0 0,-1 0 0,3 0 0,-3 0 0,1 0 0,-4-1 0,0 1 0,-2 0 0,0 0 0,-1 0 0,-1 0 0,0 0 0,0 0 0,-1 0 0,1 0 0,0 0 0,-1 1 0,1 0 0,-1 1 0,0 1 0,-1 0 0,1 0 0,-2 1 0,1-1 0,0 1 0,0 0 0,0 1 0,-1 0 0,1 0 0,0 0 0,0 0 0,0 0 0,0 0 0,0 0 0,0 1 0,0-1 0,0-1 0,1 1 0,-1-1 0,0 4 0,1-3 0,-1 2 0,1-3 0,-1 1 0,0-1 0,0 1 0,0 0 0,0 1 0,-1 0 0,0 2 0,0-2 0,0 0 0,1-3 0,1-2 0,0 2 0,-1-1 0,1 0 0,0 0 0,0-1 0,0 0 0,0 1 0,0-1 0,0 0 0,0 0 0,0 0 0,0 0 0,0-1 0,0 1 0,0-1 0,0 1-729,0 1-1681,0-1 405,0 0-5917,-1 0 7922,0-1 0,0 0 0,0 0 0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4:04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26 17958,'-1'-4'4493,"1"1"-3798,0 3 2890,0 0-3282,1 0-34,1 0 90,1 0 10,0 0-111,1 0-68,-1 0-44,2 0-100,0 0-46,2 0 0,1 0 0,1 0 0,1 0 0,0 0 0,1 0 0,1 0 0,0 0 0,2 0 0,1-1 0,-1-1 0,-1-1 0,-2 1 0,-1 0 0,4 0 0,-4 1 0,3 0 0,-5 0 0,0 0 0,-2 0 0,0 0 0,-1 1 0,1-1 0,-1 1 0,1 0 0,0 0 0,-1 0 0,0 0 0,0 0 0,-2 0 0,0 0 0,-1 0 0,-1 0 0,1 0 0,1 0 0,0 0 0,0 0 0,0 0 0,-1 0 0,0 0 0,-1 0 0,0 0 0,0 0-9831,0 0 8744,-6 2 1,4-2 0,-4 1 0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4:06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15941,'0'-2'5524,"0"1"-2745,0 1-2510,2 0 45,-1 1-34,2 3-79,-1 1 12,-1 3-55,0 0-58,0 0-21,0 0-12,0 0-33,0-1-1,1 0 1,-1-1-12,1-1 45,-1 5-44,1-2-1,-2 3-11,1-4 1,-1-1-12,0-1 0,0-1 22,0-2 34,0-1 953,0-1-853,1 1 315,0-1-303,1 0-34,0 0 1,-1 0-12,1 0-11,-1 0-10,1 0-102,-1 0 0,2 0 0,-2 0 0,1 0 0,0 0 0,-1 0 0,0 0 0,1 0 0,0 0 0,0 0 0,0 0 0,1 0 0,2 0 0,-1-1 0,2 1 0,-1-1 0,0 0 0,-1 0 0,0 0 0,0 1 0,0 0 0,0 0 0,2 0 0,-2 0 0,1 0 0,-2 0 0,2 0 0,-1 0 0,0 0 0,1 0 0,0 0 0,0 0 0,1 0 0,-1 0 0,1-1 0,1 1 0,0-2 0,1 0 0,5-1 0,-4 1 0,3-1 0,-6 2 0,0-1 0,-2 1 0,1 1 0,1-1 0,0-1 0,1 1 0,3-2 0,-2 1 0,3-1 0,-4 1 0,-1 1 0,1 0 0,-2 1 0,1 0 0,0 0 0,-1 0 0,1 0 0,-1 0 0,0 0 0,-1 0 0,-1 0 0,1 0 0,0 0 0,0 0 0,2 0 0,-3 0 0,2 0 0,-2 0 0,2 0 0,-1 0 0,1 0 0,0 0 0,1 0 0,-2 0 0,1 1 0,-4-1 0,0 0 0,-1 0-3464,-2 0 3464,-3 2 0,1-1 0,-1 1 0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4:26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70 17655,'-2'1'5782,"0"0"-3440,2-1-1938,-2 0-46,1 0-67,-2 0 23,3 0 11,-1 0-56,-1 0-34,2 0 461,-1 0-696,6 0 0,-1 0 0,6 0 0,-2-1 0,-1 0 0,-1-1 0,1 2 0,4-1 0,5-1 0,-1 0 0,1-1 0,-6 1 0,-1 0 0,0 1 0,-1-1 0,1 1 0,0-1 0,-1 1 0,0 0 0,-2 1 0,0 0 0,2-1 0,-1 0 0,2 0 0,-2 1 0,-1-2 0,1 1 0,-1 0 0,-1 0 0,1 0 0,-2-1 0,2 1 0,-2-1 0,1 0 0,1 0 0,1 0 0,-1 0 0,-1 0 0,-1 1 0,0-1 0,-2 2 0,0-1 0,0 0 0,0 0 0,0 0 0,2 0 0,-1-1 0,2 1 0,-2 0 0,0 0 0,-1 0 0,-1 1 0,1 0 0,1-1 0,1 0 0,0-1 0,-1 1 0,-1 0 0,0 1 0,-1-1 0,-1 1 0,1 0 0,0 0 0,1-1 0,-1 1 0,-1 0 0,1-1 0,0 1 0,0 0 0,0 0 0,0 0 0,-1 0 0,0 3 0,1 1 0,-1 4 0,0 0 0,-1 0 0,0 1 0,0-1 0,0 1 0,1-2 0,-2 4 0,1-3 0,-2 1 0,2-2 0,-1 1 0,2-2 0,-2 1 0,2-1 0,-1-2 0,1 2 0,-1 0 0,1 1 0,-1-1 0,1 1 0,-3 2 0,2-2 0,-2 2 0,2-2 0,0-1 0,0-1 0,0 0 0,0-2 0,0 0 0,1-2-886,0 0-268,0-4-561,0-1-1411,0-2-6705,0 2 8862,-1 3 1,1 0 0,-1 1 0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4:27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17487,'-5'4'4628,"1"-2"-3653,4-2 717,0 0-1323,0 1-122,0 0-79,0 1-22,0 0 78,2-1-56,0 1-11,1-1 33,0 0 1,-1 0-34,1 0-34,0 0 11,0 0 12,0-1 11,1 1-34,0-1 1,2 0-1,-1 0 0,1 0 34,-1 0-56,0 0-45,-1 0 22,0 0-67,-1 0 23,2 0 22,0 0 0,0 0 0,1 0-23,-2 0 1,0 0 11,0 0-23,0 0 1,-1 0-1,1 0 13,0 0-35,2 0 0,-2 0 0,2 0 0,-2 0 0,-1 0 0,1 0 0,0 0 0,0 0 0,2-1 0,-1 0 0,2-2 0,-2 2 0,0 0 0,0 0 0,-1 0 0,1 0 0,-1 1 0,1-2 0,-2 2 0,1-1 0,1 0 0,-1 0 0,0-1 0,-2 2 0,0 0 0,-2 0 0,1 0 0,0 0 0,0 0 0,0 0 0,-1 0-91,1 0-503,0 0-302,0 0-224,-1-1-595,1 0-1669,0-1-6447,-1 1 8099,0 1 1,0 0 0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4:31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3 13958,'-1'-1'5894,"0"0"-2891,1 1-2802,0 2-89,0-1 68,0 2 32,0-2 24,0 1 21,0 1 24,0 1-57,0 2-56,0 1-67,0 1-23,0 0-44,-1 1-12,1-1-11,-1-1 0,1-1 1,0 0-12,0-2 0,0 2 22,0-1 12,-1 2 10,0 0-10,0 2-12,-1-1-22,1 0 12,-1-2-1,2-2 22,-1-1 35,1-2 44,0-1 44,0 1 69,0 0 33,0 0-90,0 1-67,0 0 123,0 0-56,2-1 291,3 0-257,1-1 11,2 0 11,-2 0-90,1 0-33,1 0-45,1 0 45,2 0-56,1 0 44,1 0 57,-1-1-57,-1 0-10,0-1-33,-2-1-46,1 0 0,-1 1 0,8-2 0,-3 1 0,7 0 0,-4 1 0,0 1 0,1 0 0,4-1 0,-6 0 0,2 0 0,-7-1 0,-2 2 0,1-2 0,-2 2 0,1-1 0,-3 2 0,0-1 0,-1 0 0,-2 0 0,-2-1-673,0-1-1927,-1-1 2600,0 1 0,0 1 0,0 1 0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5:05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55 19482,'-2'0'5725,"1"0"-4021,1 0-942,-1-2-538,1 1-23,0-2 79,-1 3 13,1 0-293,2 1 0,0-1 0,3 0 0,1 0 0,1 0 0,2 0 0,3-1 0,0-1 0,0-2 0,0 1 0,-1-1 0,-1 1 0,1 1 0,-1-1 0,2 1 0,0 0 0,1 1 0,1 0 0,-1 0 0,-1 1 0,-1-1 0,-1 0 0,-1 0 0,-1-1 0,-1 1 0,1-1 0,-1 1 0,0-1 0,2 0 0,-2 1 0,1-1 0,-2 1 0,-1-1 0,0 1 0,0 1 0,-2-1 0,-1 1 0,-1 0 0,-1 0 0,1 0 0,-1 1 0,1 2 0,-1 1 0,0 2 0,0 1 0,0 8 0,0-3 0,0 6 0,0-6 0,0 0 0,0-2 0,0 0 0,0-2 0,-1-1 0,1-1 0,0 0 0,0-2 0,0-1 0,-1-1 0,1-1 0,-1 0-225,-1-1-1254,-3 2-930,-1 1-5177,-5 4 7586,-1 2 0,5-4 0,1 1 0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5:06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36 24491,'-1'0'952,"-1"1"269,2-1-930,2 1-44,2-1 67,3 0-79,1 0 0,1 0-22,1-1 34,1-2-22,1-1-225,1 0 0,0 0 0,-1 2 0,-1-1 0,0 2 0,-2-1 0,1 1 0,-1 1 0,1-1 0,0-1 0,0 1 0,0 0 0,0 0 0,-1-1 0,4 0 0,-4 1 0,1-1 0,-3 2 0,-1 0 0,0 0 0,-1 0 0,-1 0 0,0 0 0,-2 0 0,2 0 0,-1 0 0,0 0 0,-1 0 0,0 0-326,-2 0-2621,-5 0 2947,-2 0 0,1 0 0,0 0 0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5:07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4 17857,'-1'-1'4381,"1"0"-1524,0 1-2397,-1-1-303,1 1-22,-1 0 189,0 0-268,0 2-11,1 0 0,0 4-23,0 0 23,-1 1 11,0 2-45,0 0 12,-1 0-23,1 0 0,-1 1 11,1 0-11,0 0 0,0 0 0,0-1 0,0-1 22,1-2-22,-1-1 12,1-1 10,0-1 90,-1 2-45,0-2 56,0 1-11,1-2 12,0 0 1422,0-2-1500,2 1-46,3-1 0,4 0 0,4 1 0,10-1 0,4 0 0,7 0 0,-8 0 0,-4-1 0,-8 0 0,1 1 0,1 0 0,9 0 0,-6 0 0,5 0 0,-9 0 0,-2 0 0,-2 0 0,-1 0 0,0 0 0,1 0 0,-3 0 0,0 0 0,-5 0 0,1 0 0,-2 0 0,1 1 0,-3 2-2455,-1 2-7376,-5 3 9353,-3 6 0,3-6 0,-1 0 0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5:19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55 22316,'-5'0'3463,"2"0"-2947,3 0 1287,0 0-1691,1 0 168,4-1-99,13-7-181,1 2 0,9-7 0,-7 5 0,1 1 0,-1 2 0,-1 1 0,1 3 0,0 0 0,-1 0 0,-2 1 0,-2 0 0,-3 2 0,-1-1 0,-3 1 0,0 0 0,-2-1 0,0 0 0,-1-1 0,1 1 0,-1-1 0,0 0 0,0 1 0,1-1 0,-1 0 0,-1 0 0,-1 0 0,-2 1 0,0-1 0,-1 0 0,-1 0 0,1 1 0,-1 1 0,0 4 0,0 0 0,0 10-3392,0 4 3392,-1 2 0,1 2 0,-1-6 0,0 1 0,0-2 0,-1 0 0,1-2 3392,0-2-3392,-1-2 0,1-1 0,0-1 0,1-2 0,0 1 0,0-3 0,-1-1 0,1-3-640,-1-1-660,0 0-1220,-2 0 2520,-1 0 0,1 0 0,-1 0 0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5:20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25409,'11'-2'1322,"-1"0"-963,-5 2 33,1 0 45,1 0-45,2 0-32,4-1-360,-3 1 0,4-1 0,-5 0 0,0 1 0,1 0 0,-1 0 0,0 0 0,1 0 0,1 0 0,-1 0 0,0 0 0,1 0 0,-1 0 0,0 0 0,-1 0 0,0 0 0,-1 0 0,-1 0 0,1 0 0,0 0 0,1 0 0,0 0 0,3 0 0,-1 0 0,0-2 0,3 0 0,-6 1 0,1 0 0,-5 0 0,1 1 0,0 0 0,2 0 0,0 0 0,5 0 0,-2-1 0,0 1 0,-3-1 0,-4 1 0,-2-1 0,0 0 0,-1 0-1917,-1-2-5220,-3 1 7137,-4 0 0,3 1 0,-1 1 0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5:21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26205,'4'0'694,"0"3"-413,-2 0-46,0 4-89,1 1 11,-1 2-45,-1 3-23,0 10-66,-1-4-12,2 8 0,-2-8 0,2-1 0,-1-1-11,1-2 12,0-1-12,-1-1 11,1-1-11,-1 0 11,0-1 0,-1-2-11,0-1 11,1-2 34,-1-2 11,1-2 0,-1 0 11,0 0 45,0 0-44,0-1 32,0 0 1,1 1-77,0 0-24,1 0 0,0 0 0,3 1 0,-1-1 0,2 0 0,-1 0 0,1-1 0,2-1 0,2 0 0,1 0 0,0 0 0,2 0 0,0 0 0,0 0 0,-1 0 0,2 0 0,0-1 0,3-1 0,0-2 0,1 0 0,2 1 0,-2-1 0,1 1 0,-2 0 0,-2 0 0,-3 1 0,-4 0 0,-4 1 0,-2 0 0,-1 1-7654,-4 0 7654,-3 6 0,2-5 0,0 5 0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5:25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26205,'5'0'650,"0"0"-280,0 0-202,0 0 190,5 0-134,-4 0-33,3 1-91,-1 0-21,-1 0 66,1 0-33,1-1-43,1 0-69,1 0 0,2 0 0,1 0 0,-1 0 0,1 0 0,-2 0 0,0 0 0,-1 1 0,1 0 0,-1 1 0,0 0 0,0 0 0,-1-1 0,-1-1 0,-1 0 0,-1 0 0,-1 0 0,-2 0 0,-1 0 0,-3 0 0,0 0 0,1 0 0,-1 1 0,1 0 0,-1-1 0,0 1 0,0 0 0,0 1 0,0 2 0,0 2 0,0 1 0,0 1 0,0 1 0,0-2 0,0 2 0,0-2 0,0 0 0,0 0 0,0 0 0,0-1 0,0 0 0,0 1 0,0-2 0,0 1 0,0-1 0,0 0 0,0 0 0,0 2 0,0-2 0,0 0 0,0-1 0,0 0 0,0 2 0,0-1 0,0 3 0,0-1 0,0 0 0,0-1 0,0-2 0,0 1 0,0 0 0,0-1 0,0-1 0,0-1 0,0-1 0,0 0 0,0 0 0,0 0 0,0-1 0,0 1 0,0 0 0,0 0-3844,0-1 3844,-3 0 0,3 1 0,-3-1 0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5:25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26071,'19'0'952,"-1"1"-605,-9 1 1,2 0 44,2-1-124,0 0-55,1-1-133,-2 0-80,-1 0 0,0 0 0,-1 0 0,0 0 0,1 0 0,0 0 0,2-1 0,1-1 0,0 0 0,0-1 0,-2 1 0,-3 0 0,-2 1 0,-3 1 0,1 0 0,-3 0 0,-1 0 0,1 0 0,-1 0 0,3 0 0,0 0 0,0 0 0,2 0 0,-4-1 0,1 0 0,-3 0 0,0 1-147,0-1-1601,0 0-2723,-1-1 4471,-1 0 0,0 0 0,1 2 0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5:26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 20479,'0'-2'4124,"0"1"-2108,0 1-1904,-1 3 34,1 2-56,-1 5 44,0 6-77,1-2-35,-1 3-22,1-5 11,0 0 12,0-1 10,0 1 46,0-1-1,0 0 0,1-1-10,0 0-1,0-2-22,1 0-1,-1-1-32,0-2 55,0 0-34,1 0 23,-1-1 23,0 0 33,0 0-23,-1-1 1,1-1 33,0 0-33,0-1 111,1 1-188,1-1-13,2 0 0,1-1 0,1 0 0,0 0 0,1 0 0,1 0 0,1 0 0,3 0 0,1 0 0,2 0 0,2 0 0,0 0 0,-1 0 0,0 0 0,-1 0 0,0-2 0,-1 0 0,-1-2 0,-1 0 0,-1 1 0,-1 0 0,-2 0 0,-1 0 0,-2 1 0,-2 1 0,-1 0-427,-1-1-2789,0-2 3216,2-1 0,-1 1 0,0 1 0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5:28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2 20087,'-2'0'4482,"1"0"-2622,1 0-1401,-7 0-167,5 0-57,-5 0-22,7 0 179,0 0-179,4 0-112,3 0-12,5 0-33,1 0-11,2 0 11,-1-1-11,-1 1-23,-2 0-11,-1 0 2,-2 0-13,-2 0 0,0 0 0,-1 2 0,-1 0 0,0 2 0,-1 0 0,0 2 0,0 0 0,0 1 0,0 0 0,-1 0 0,-1 0 0,1 0 0,-2 1 0,1-1 0,-1 1 0,0-1-13,0 1-20,0 0 10,0-1-55,0-1 56,0 0 22,0-1 0,0 1 0,-1 0-34,-1-2 12,1 1 22,-2-2 0,1 0-12,-1 1 24,-1-1-24,1 1 24,-1 0-12,0-1 0,1 1 11,-1-2 0,1 1 0,0-1 0,-1 0-11,1 1 12,-2-1-12,-1 0 11,-1-1 11,-1-1-11,-1 1-11,-2 0 0,1 0-11,1 0 11,0 1 0,1-1 11,1 1-11,1 0 0,1 0 12,1 1-12,0-1 11,1 0-11,0 1 11,1 0-11,1 1 45,-1 2-12,1-1-20,0 2-13,0-3 0,1 0 0,0 1 0,0-1 0,0 2 0,0 1 0,0-1 0,0 1 0,0-2 0,1-1 0,1 0 0,0-1 0,0 0 0,1 0 0,-1 0 0,1 0 0,-2 1 0,3 1 0,-1-2 0,1 1 0,1-1 0,-1-1 0,1 0 0,0 0 0,-2 0 0,1 0 0,-2-1 0,1 0 0,1 1 0,1-1 0,1 1 0,1-2 0,0 0 0,4 0 0,0 0 0,-1-1 0,-1-1 0,-3 1 0,0-1 0,0 0 0,1 1 0,0 0 0,-1 0 0,1 0 0,0 1 0,0-1 0,-1 1 0,-1 0 0,-1 0 0,0 0 0,-1 0 0,1 0 0,-1 0 0,-1 0-35,0-1-1937,-1-1-4090,-1 0 6062,2-1 0,-2 1 0,1 1 0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5:41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10 23404,'3'-5'3036,"0"1"-2543,-3 4 639,0 0-830,3 5 2,-2 4-304,2 10 0,-3 7 0,0 6 0,0 20 0,-2-10 0,-2 13-46,-1-19-817,0-3-504,2-6-739,1-7-2096,2-6 4202,0-6 0,0-5 0,0-1 0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5:41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1 120 21342,'0'-5'4101,"0"1"-3373,0 4-134,0 0 112,26 19-202,-10-5-112,22 16-112,-15-11-256,1-1-24,3-3 0,-2-5 0,1-4 0,-2-4 0,-1-10 0,-2-4 0,1-10 0,-3-6 0,-1-1 0,-3-2 0,-4 3 0,-3 2 0,-2 4 0,-2 5 0,-1 6 0,-1 4 0,-1 5 0,1 11 0,-1 10 0,1 19 0,-1 13 0,-1 12 0,0 9 0,-5 7 0,-2 1-751,-1-28 0,-1-1 751,-3 17 0,0-6 0,9-44 0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6:37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15 17207,'0'-3'5592,"0"1"-3352,0 2-1881,0-4-11,0 3-46,0-3-33,0 4 313,0 0-267,-1 0-24,0 0-45,0 0-44,0 0 279,1 0-324,-1 0-77,1 1-80,-1 2 0,1 2 0,0 2 0,1 0 0,-1 1 0,2 4 0,-2-3 0,1 3 0,-1-4 0,0-1 0,1 0 0,-1-1 0,1 1 0,0 0 0,-1 0 0,1 0 0,-1 1 0,0 0 0,0-1 0,0 1 0,0 3 0,0-2 0,0 2 0,0-5 0,0 1 0,-1 0 0,1-1 0,-1 0 0,1-1 0,0-1 0,-1 0 0,1 0 0,0 1 0,0-1 0,0 1 0,0-1 0,0 1 0,0 0 0,0 2 0,0-2 0,0 2 0,0-3 0,0 0 0,-1 0 0,1 0 0,0-1 0,0 1 0,-1 0 0,1-1 0,-1 1 0,1-2 0,0 1 0,-1 0 0,1 0 0,0 1 0,0-2 0,0 1 0,0 0 0,0 0 0,0-2 0,0 1 0,0 0 0,0-1 0,0 0 0,0 0 0,0 0 0,0-1 0,0 1 0,0 0-3116,0-1 1,0 1 0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6:39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28671,'4'-1'0,"1"0"0,0 0 0,2 1 0,2-1 0,1 0 0,0 0 0,0 0 0,-1-2 0,-1 2 0,-1-2 0,-1 2 0,-1-1 0,-1 0 0,-1 1 0,-1 0 0,0 0 0,0 1 0,-1-1 0,2 1 0,0 0 0,0 0 0,0 0 0,1 0 0,1 0 0,-2-1 0,2 1 0,-2 0 0,1 0 0,1 0 0,1 0 0,-2 0 0,2 0 0,-2 0 0,0 0 0,0 0 0,1 0 0,-2 0 0,2 0 0,-2 0 0,-1 0 0,0 0 0,0 0 0,-1 0 0,0 0 0,0 0 0,1 0 0,1 0 0,-1 0 0,1 0 0,-1 0 0,0 0 0,-1 0 0,0 0 0,1 0 0,0 0 0,0 0 0,1 0 0,2 0 0,-2 0 0,2 0 0,-3 0 0,1 0 0,-2 0 0,0 0 0,1 0 0,1 0 0,0 0 0,0 0 0,-2 0 0,0 0 0,-1 0 0,1 0 0,0 0 0,0-1 0,0 1 0,2 0 0,-1 0 0,1-1 0,-2 1 0,0 0 0,-1 0 0,1 0 0,0 0 0,0 0 0,0 0 0,-1 0 0,1 0 0,-1 0 0,1 0 0,0 1 0,-1 1 0,0 2 0,0 0 0,0 6 0,0-4 0,0 3 0,0-5 0,0 0 0,0-1 0,0 1 0,0-1 0,0 0 0,0 0 0,0 1 0,0 0 0,-1 1 0,1 0 0,-1 1 0,0 0 0,0 1 0,0-1 0,-1 4 0,1-3 0,-1 1 0,2-2 0,0-1 0,-1 0 0,0 1 0,0-2 0,0 2 0,1-3 0,0 1 0,0 0 0,0 0 0,-1 0 0,1 1 0,-1 0 0,0 0 0,0-1 0,0 3 0,0-2 0,0 2 0,0-3 0,1 1 0,0-2 0,-1 2 0,1-2 0,0 1 0,0-1 0,0 0 0,0 0 0,-1 1 0,1-1 0,0 0 0,0 1 0,0-2 0,0 1 0,-1 1 0,1 0 0,0 2 0,0-2 0,0 0 0,0 0 0,0 1 0,0 0 0,0-1 0,0 0 0,0-2 0,0 2 0,0-1 0,0 0 0,0 0 0,0 1 0,0-1 0,0 1 0,0 0 0,0-1 0,0 1 0,0-2 0,0 1 0,0-2 0,0 0-9831,0 0 7373,2-3 0,-2 2 1,1-1-1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6:41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28457,'3'-1'214,"1"1"-214,2-1 0,0 0 0,2 0 0,2 0 0,0 1 0,0-1 0,0 1 0,1-1 0,-1 1 0,0 0 0,1 0 0,0 0 0,-1 1 0,0 0 0,0 0 0,-2 1 0,-1-2 0,-1 1 0,2-1 0,-2 0 0,1 0 0,-1 0 0,0 0 0,-1 0 0,0-1 0,-2 1 0,-1-2 0,-1 1 0,-1 0-1222,1 0-2039,-1 0 3261,-2 3 0,1-2 0,0 2 0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6:43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 17992,'0'-2'5613,"-1"1"-3192,1 1-1928,-2-1-202,2 1-22,-2-1 34,1 2-35,1 2-21,0 1-68,0 3-78,0 1-34,1 1-33,-1 0 10,2 2-32,0 0 32,0 0-21,0 0 22,-1 0-12,-1 0 12,0 0-45,0 0 22,0 1-22,0 0 0,0 0 0,0-1 0,0-3 0,0-2 12,0-1-12,0 2 11,0-2 11,0 2-22,0-1-11,0 1 11,0-1 0,0 0 11,0 0-11,0 2-22,0-2 22,0 2 0,0-3 0,0 0 22,0-1-44,0-1 11,0 0-1,0 0-21,0 0-113,0-1-111,0-1-2668,0 0-2699,2-3 5624,0-1 0,1 1 0,-2 0 0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6:44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24 18294,'-2'-4'5345,"0"0"-4583,2 4 2039,0 0-2386,4 1-79,3-1-34,6 1-123,4-1-33,3 0-55,1 0-91,0 0 0,0-1 0,-3 1 0,-2-1 0,-2 0 0,-1-1 0,1 1 0,0-2 0,0 1 0,-2 0 0,-2 0 0,-2 2 0,-2-1 0,0 1 0,-1 0 0,2 0 0,0 0 0,1 0 0,1 0 0,1 0 0,-1 0 0,-1 0 0,-3 0 0,-1 0 0,-1-1 0,-1 1 0,1 0 0,-1-1 0,-1 1 0,1 0 0,-2 0 0,1 0 0,-2 15-3392,-1-7 3392,-1 12 0,-1-9 0,0 0 0,0 0 0,-1 0 0,1 1 0,0 3 0,2-5 0,0 4 3392,1-5-3392,0-2 0,0 1 0,1-2 0,-1 0 0,-1 3 0,0-1 0,0 1 0,0-3 0,1 0 0,0-1 0,0 0 0,1 1 0,-1-1 0,1-1 0,-1 4 0,0-2 0,0 2 0,0-2 0,0 0 0,0 0 0,1-1 0,-1-1 0,1 2 0,0-2 0,0 1 0,0-1 0,0-1 0,0 1 0,0 0 0,0 0 0,0 0 0,0 0 0,0 0 0,0 0 0,0-1 0,0-1 0,0-1-248,0 0-1365,-2-1-1065,0-1 2678,-2 0 0,2 0 0,0 1 0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6:45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13 26955,'-6'0'919,"1"0"-661,5 0 56,5 0-89,14 0-225,0 0 0,11 0 0,-7 0 0,1 0 0,0 0 0,1 0 0,-2 0 0,0 0 0,-2 0 0,-2 0 0,-3 0 0,0 0 0,-3 0 0,-1 0 0,-1 0 0,-1 0 0,-2 0 0,-1 0 0,-1 0 0,-1 0 0,1-1 0,0-1 0,0 0 0,3-2-561,-3 2-291,2 0-503,-4 2-2288,-3 0 3643,1 1 0,-2-1 0,0 1 0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6:51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2 24636,'0'-2'2073,"-4"23"-1748,1-1-179,-3 22-101,4-8-34,-1 1-11,1 1-269,-1 0-560,1-2-1245,1-3-6878,0-4 8952,1-8 0,0-8 0,0-6 0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6:52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24894,'41'-5'605,"-4"2"-605,-10 1 22,-4 1-22,-3 1 22,-4 0 12,-4 0 258,-3 0-1,-1 0-100,-2 0 21,0 1 57,-1 2 45,-2 3-56,0 5 100,0 5-10,-2 5-102,0 5-89,-1 2-45,-1 3-66,-1 0-46,-1-1 0,-1 1-237,0-2-334,2 0-78,1-2-214,1-2-661,0-2-2365,0-4 3889,0-3 0,0-7 0,0-3 0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6:52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27583,'51'-17'963,"0"5"-929,-9 10-34,0 2-6523,-2 1 4248,-4 2-7556,-2 3 8896,-2 3 0,-13-3 0,-3-1 0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6:58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 23751,'1'-4'325,"0"1"-179,-1 3 2330,0 0-2230,0 2-78,0 0-22,1 3-11,-1 1-46,1 2-66,0 3-1,0 0 12,0 4-23,1 0-11,-1 1 11,1 0-11,-1 1 34,0 1-34,-1 0 11,0 1 11,0 0-22,0-1 0,-1-3 0,-1-1 12,1-3-12,-2-2 0,2-1-34,-1-3 34,1 1 0,0 0 0,0 1 0,-1 0-101,1 4 23,-1-4-34,1 1-34,0-5-190,1 0-527,0-2-1494,0-1 0,0 0 1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6:59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3 26832,'-4'-1'751,"0"0"-572,4 1 135,0 0-45,1 0-68,4 0-76,4 0-125,4 0 0,1 0 0,1 1 0,1 1 0,0 0 0,0 1 0,0 0 0,-1 0 0,0-1 0,-1 1 0,1 0 0,0 1 0,0-1 0,-2 0 0,-1 0 0,-2 0 0,-1-1 0,-2-1 0,-1 0 0,0-1 0,0 0 0,0 0 0,0 0 0,-1 0 0,1 0 0,-2 0 0,0 0 0,-2 0 0,1 0 0,-2 0 0,1 0 0,0 0 0,1 0 0,0 0 0,0 0 0,0 0 0,0 0 0,-1 0 0,0 0 0,-1 0 0,-1 0 0,0 1 0,0 2 0,0 2 0,0 2 0,-1 0 0,0 1 0,-1 0 0,0 4 0,1-3 0,0 3 0,0-5 0,1 1 0,-1-1 0,0 1 0,-2 4 0,2 0 0,-1 0 0,0-2 0,1-4 0,-1-1 0,1 1 0,1-2 0,-1 1 0,1-1 0,0 2 0,-1-2 0,1 1 0,-1-1 0,1 0 0,-1-1 0,1 0 0,-1 1 0,1 1 0,0-1 0,0 1 0,0-1 0,0 1 0,0-1 0,0-1 0,0-1 0,0-1-4763,0 0-5068,0-1 7994,0 2 1,0 0-1,0 0 1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7:00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3 20781,'-2'-1'4001,"0"0"-2432,2 1-1166,-3 0-11,2 0 348,-3 0-427,3 0-44,1 0-66,-1-1-203,0 1 0,0 0 0,3 0 0,4 0 0,3 0 0,3 1 0,2-1 0,3 1 0,2 1 0,1 0 0,2 1 0,-1 0 0,-1-1 0,-1 0 0,-2 0 0,-1-2 0,-2 1 0,-2-1 0,0 0 0,-2 0 0,-2 0 0,-1 0 0,-1 0 0,-2 1 0,-1-1 0,0 1 0,-1-1 0,-1 0 0,1 0 0,-1 0-393,0 0-918,0 1-684,-1 1 1995,-3 9 0,3-6 0,-3 5 0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7:23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28356,'-4'16'315,"2"4"-315,8 5 0,-1 5 0,-1 2 0,0 0 0,-2 0 0,-1-1 0,0-2 0,-1-4 0,0-5-225,0-4-1221,0-4-1265,0-3-7120,0-2 8316,0-2 1,0-2-1,0-1 1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7:24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70 23392,'-3'-2'2891,"0"0"-2387,3 2 203,0 0-371,3-15-168,5 8-34,4-13-89,6 13-23,1 0-11,0 2-11,0 2 12,-1 1 10,0 4 0,-1 5 12,-1 4-34,-2 8 45,-4 3-34,-3 1 11,-3 0 23,-5 8 22,-3-10 12,-4 2 23,-3-12-102,0-3 0,0-4 0,2-2 0,2-2 0,2 0 0,3 0 0,4-3 0,5-2 0,5-4 0,4 0 0,3 1 0,2 2 0,0 3 0,1 3 0,0 6 0,1 4 0,0 8 0,-2 3 0,-2 2 0,-4 1 0,-7 0 0,-4-1 0,-6 0 0,-6 1 0,-7 0 0,-7 0 0,-4-2 0,-1-4 0,-1-4 0,0-4 0,-1-3 0,1-1-1345,2-1-6735,4 0 8080,3 2 0,10-4 0,2 1 0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7:32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16176,'4'-3'5894,"-1"2"-4986,-3 1 2476,0 0-3328,1 1 11,-1 2-22,0 1 22,0 3 79,0 4-68,0-2-11,0 4-11,0-3-22,0 2-12,0-1-22,0 1 11,0 0-11,0-1 0,0 0 0,0-2 12,0 0-12,1 1 33,-1-1-33,1 0 11,-1 0 12,0-1 10,0-1-33,0 1 23,0-2 11,0 4-12,0-4-10,0 2-1,0-2-11,0-2 22,0 2-22,0-1 0,0-1 11,0 0-11,0 1 0,0 0 0,0 0 0,0 2 0,0-1 0,0 1 12,-1-3 21,1 0-22,-1 1-11,1 0 0,-1-1 0,0 2 0,1-2 0,-1 0 0,1 0 12,0-1 10,0 1-11,0 0 0,0-1 1,0-1-1,0 0-11,0 0 11,-1-1-11,1 1 0,0-1 11,0 0-11,0 0 0,0 1 0,0-1 0,0 1 0,0 0 0,0 0 0,0 0 0,0 0 0,0 0 0,0 0 0,0 0 0,0 0 0,0-1 0,0 0 0,0 0 0,0 0 34,0 0 11,0-1-34,0 1-11,0 0 0,0 0 22,0-1 1,0 2-12,0 0-11,0-1 11,0 1 0,0-1-11,0 1 0,0-1 0,0 0 0,0 0 11,0-1-11,0 1-2148,0 0 1,0 0 0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7:34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6 16031,'0'-3'5793,"0"1"-3026,0 2-2251,0 2-46,-1 1-55,1 3-90,-1-1-67,0 0-12,0 1-44,0 0-11,0 1-79,0 1-12,0 1-32,0 0-12,0 1 11,0-1-22,0 0-12,0 1-22,0-1 1,1 2-1,-1-1 11,1 0-11,0 0 23,0-2 22,0 0 67,0 1-89,0-3-1,0 3-10,0-3-23,0 2 11,0 2 0,0-2 0,0 1 34,0 1-34,0-4-11,0 3 12,0-3-12,0-1 22,0 0 12,0 1-12,0-1 0,0 0 12,0 3-23,0-2-11,0 2 23,0-4-12,0 1-11,0-1 0,0 1 11,0 0 0,0 0-11,0 2 0,0-2 0,0 2 11,0 0-11,0-2 0,0 1 0,0-2 0,0-1 12,0 1-24,0 0 12,0-1 0,0 1 0,0-1 0,0 0 12,0 0-12,0 0 0,0 0 0,0-1 0,0 0 0,0 1 0,0 0 0,0 0 0,0 0 0,0 0 0,0 0 0,0 0 0,0-1 0,0 0 0,0 0 0,0 1 11,0-1-11,0 1 0,0-2 0,0 1 0,0 0 0,0-1-11,0 0-1390,0-1 718,1-4-304,1 1-514,1-4-1771,-1 1 3272,0 2 0,-1 1 0,-1 2 0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7:37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10 18910,'-1'0'5009,"0"0"-3160,1 0-1535,-3 0-1,2 0 23,-2 0 23,2 0 0,0 0 346,1 0-481,2 0 23,3-1-201,5 0-46,2 0 0,2 0 0,-2 0 0,1 0 0,-2 0 0,1 0 0,-1 1 0,0-1 0,0 1 0,-2-1 0,1 1 0,-2 0 0,1 0 0,0 0 0,1 0 0,-1 1 0,0-1 0,0 0 0,-1 0 0,0 0 0,0 0 0,-1 0 0,-1 0 0,0 0 0,-3 0 0,0 0 0,1 0 0,0 0 0,1 0 0,-1 0 0,0 0 0,-1 0 0,-1 0 0,0 0 0,-1 0 0,-1 0-2455,-5 0-7376,-2 5 9725,-6 5 1,6-3 0,1 1-1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7:38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21443,'0'2'4089,"0"0"-1959,0-2-1246,4 1-759,1-1-125,4 0 0,-1 0 0,1 0 0,1 0 0,1 0 0,1 0 0,3 0 0,1 0 0,1 0 0,0-1 0,-2 1 0,-1-1 0,-2 1 0,-2 0 0,-2 0 0,-2 0 0,0 0 0,-2 0 0,2 0 0,0 0 0,0 1 0,0 0 0,-1 0 0,-1 0 0,-1 0 0,-1-1 0,0 0 0,-1 0-1604,-1 0-5208,-2 0 6812,-6 7 0,4-5 0,-3 6 0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7:54.5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6 23224,'0'-3'3093,"0"0"-1334,0 3-1490,0 22-68,1-7-76,-1 19-125,0-10 0,0 3 0,0 0 0,0 0 0,-1 0 0,-1-4 0,0-2 0,1-4 0,-1-5 0,1-3-80,1-5-749,-1-2-3238,1-2 4067,1 0 0,0 0 0,0 0 0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7:55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26899,'2'25'1132,"-1"-1"-930,-1-8-90,0 2-11,0 1-23,0 0-11,-1 1-11,0 0-32,-2 0-24,0 0 0,0-2 0,-1-2 0,2-2 0,-1-4 0,2-3-147,1-2-178,-1-2-190,1 0-57,0-1-21,0 0-259,0 1-930,0-1-3585,0 0 5367,-1-1 0,1-1 0,0 1 0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7:56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11 26272,'-5'-3'1121,"2"0"-785,3 2 33,-1 0-55,3 1-112,3-1-145,5 0-57,5 1 0,5 0 0,3 0 0,2 0 0,1 0 0,-1 0 0,-3 0 0,-3 0 0,-3 0 0,-3 0 0,-3 1 0,-1 1 0,-2 1 0,-1-2 0,0 2 0,0-1 0,1 0 0,-3-1 0,0 0-629,-3-1-424,0 0-572,0 0-3753,-3 2 5378,-2 2 0,2-1 0,-2 0 0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7:56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20031,'0'-2'3955,"0"1"-2307,0 1-1144,0-6 22,2 3-67,1-5 24,5 6 21,5 2-101,4 0-245,3 0-158,4 0 0,1 0 0,0 1 0,-2 0 0,-1 0 0,-3-1 0,-2 0 0,-2 0 0,-1 0 0,-2 0 0,-1 0 0,-1 0 0,-1 0 0,-1 0 0,-2 0 0,-2-1 0,0 0 0,-1 0-517,-1-1-1286,1 1-2153,0 1 3956,-2 0 0,1 0 0,-2 0 0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7:58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7 20154,'3'-3'4090,"-1"0"-3317,-2 3 2096,0 0-2690,0 1 22,-1 11-122,-1 2-46,1 10-10,-1 0 22,1 1-23,0 0 0,0 0 1,0 0-23,0-1 11,0-2-11,-1-1 0,2-3 11,-1-5 0,1-2 1,0-3 44,0-1 1,0-1-57,0 0 0,0-1 0,0-1 0,0-2 0,-1 1 0,1-2 0,-1 0 0,1-1 0,2 0 0,3 0 0,2 0 0,2 0 0,2 0 0,2 0 0,1 0 0,1 0 0,1 0 0,-3 0 0,0 0 0,-3 0 0,5 0 0,-6 0 0,5 0 0,-7-1 0,2 1 0,0-3 0,1 0 0,0 0 0,-2-1 0,0 2 0,0 0 0,-4 1 0,1 0 0,-3 1 0,-1 0 0,1 0 0,1 0 0,0-1 0,0 1 0,1 0 0,0 0 0,-2 0 0,0 0 0,0 0 0,-2 0 0,1 0 0,0 0 0,-1-1 0,1 1 0,-1-2 0,0 2 0,0-1 0,0-2-304,0-1-2272,-1-1-7255,1-3 9011,-1 1 0,1 3 0,0 1 0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7:59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3 19202,'-2'-1'4470,"0"0"-3405,2 1-841,-1 0-34,0 0 34,-1 2-44,1 2 0,1 5-35,-1 3-44,0 2-56,0 2 0,1 0-1,-1-1-21,0 0 10,1-2-33,-1 0 34,0-1-12,0 1-22,0-1 12,-1 1-12,1-1 11,0 0 22,0-2 35,1 0-1,-1-1-11,0-1-11,0 0-23,1-1 23,-1-1 0,1 1-1,0 0 12,0-1 0,0 0 45,0 3-45,0-2-33,0 2 21,0-2 1,0 0 11,0 1-22,0 1 0,0-1 11,0 0-45,0-2 11,0-1 0,0-1-11,0-2 0,0 0-22,0 0 11,0 1 11,0 0-34,0-1-79,0 0-167,0-2-2566,0 0 0,0 0 1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7:59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17812,'2'-1'4572,"-1"1"-2678,-1 0-774,2-1-235,2 1-571,2-1-23,2 1-33,1-1-22,1 0-35,3-1-55,0 1 33,2 0 56,1 0-112,3 0 34,1 1-56,1 0-23,0 0-22,-1 0-43,-1 2-13,-3-1 0,-1 1 0,-3-1 0,-2 0 0,-2-1 0,-1 0 0,1 0 0,-1 0 0,0 0 0,-1 0 0,-2 0-147,-1 0-391,-1 0-290,-2 0-809,0 3-4761,0 3 6398,-4 5 0,3-5 0,-3 2 0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8:27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20121,'0'-2'3764,"0"1"1022,0 1-4786,0 2 0,0 3 0,0 3 0,0 3 0,0 2 0,0 2 0,0 1 0,0 2 0,0-1 0,0 1 0,0-1 0,0-1 0,0-1 0,0-2 0,0-1 0,0-2 0,0 0 0,0-1 0,0 0 0,0 0 0,0-1 0,0 0 0,0 0 0,0-1 0,0 0 0,0-1 0,0 0 0,0-1 0,0 1 0,0-1 0,0 1 0,0-1 0,0 0 0,0-1 0,0 1 0,0-2-13,0-1-233,0-1-3031,0-1 0,0 0 0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8:28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 21667,'-4'0'1367,"2"0"-953,2 0 1189,-1 0-1323,0 0-90,0 0-32,-1 3-24,1 2-11,0 2-44,0 3 21,1 0 24,0 2-35,0 1 12,0-1-45,0 1 0,-1 0 34,0 0-57,1 1-22,-2 0-11,1 1 23,-1 0-23,1 0 0,-2 0-23,1 0 23,1 0 0,1-1 0,0-2 12,0-1-12,0-1-12,0-1 12,0-2 0,0 0-11,0-2 22,0 1-11,0 0 0,0 3 12,-1-1-12,0 4 0,0-4 22,-1 1-33,1 0 22,-1-1-22,1 0-12,0 2 23,0-1 0,0 2 0,0 3 0,1-6 0,-1 5-11,0-9-11,1-2-12,0-1-1075,0-1-583,0-4-4011,-1 0 5703,0-4 0,0 4 0,0 1 0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8:29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14 18518,'-4'0'5278,"2"0"-4852,2 0 369,0 0-269,0 2-32,4-1 357,7-1-503,2-1-23,5-1-56,-1 0-23,0 0-100,2 0-34,1 1 0,-1-1-79,-1 1 1,-1-1-12,-3 1-11,-1 0 23,-3 1-34,-2 0 11,-2 0-11,0 0-45,-2 1-335,-1 1-606,-1 0-695,-1 1-3216,-2 2 4897,-3 2 0,2-3 0,-2 0 0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8:29.9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27370,'40'7'807,"-2"-3"-650,-14-8-79,0-1 0,1-2-44,2 2-12,-2 1-22,0 0 0,-3 1-22,-4 1-45,-3 1-504,-4 0-1076,-3-1-2634,-3 2 4281,-3-1 0,-1 1 0,-1 0 0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8:33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24367,'1'4'1053,"1"1"-874,-2 5-55,0 1-34,0 1 11,0 2-12,0 2-10,-2 3 10,-2 15-44,0-7 11,-2 7-11,3-14 0,1-6 11,1-3 33,0-4-10,0-2 55,1-1 12,-1-1 157,-1 2-202,0-2-23,0 2 34,1-3-22,-1 1-12,1 1 12,-1-2-1,1 1-10,1-1-35,0-1 24,0 0-35,0 0 1,0 1 11,0-1 44,0 0 12,-1 1 11,1 0-34,-1 1-10,1 0-57,0 0 0,-1 0 0,1-2 56,0 0-54,0-1-13,0 1 0,0 0 0,0 0 0,0 0 0,-1 0 0,0 0 0,1 1 0,-1-1 0,1 0 0,0 1 0,0-2 0,0 1 0,1-1 0,3 0 0,2 0 0,1 0 0,2 0 0,-1 0 0,2 0 0,0 0 0,0 0 0,1 0 0,0 0 0,-1 0 0,-1 0 0,0 0 0,-1 0 0,0 0 0,0 0 0,-1 0 0,-1 0 0,0 0 0,-1 0 0,-1 0 0,0-1 0,0 1 0,1 0 0,-1 0 0,0 0 0,0-1 0,-1 1 0,0 0 0,-1 0 0,1 0 0,-1 0 0,0 0 0,0-1 0,1 1 0,0 0 0,2-1 0,-2 1 0,2-1 0,-2 1 0,0 0 0,0 0 0,0-1 0,0 1 0,0-1 0,1 1 0,0-2 0,0 1 0,0 0 0,-1 1 0,-2 0 0,0 0 0,1 0 0,-1 0 0,1 0 0,-1 0 0,1 0 0,-1 0 0,-1 0 0,1-1 0,0 1 0,0 0 0,1 0 0,-1 0 0,2-1 0,-2 1 0,0-1 0,0 0 0,1 1 0,0-1 0,1 1 0,1-1 0,-2 1 0,0 0 0,0 0 0,0 0 0,0 0 0,0 0 0,0 0 0,-1 0 0,1 0 0,-1 0 0,1 0 0,-2-1 0,1 1-1906,0 0-5792,-5 2 7698,-1 2 0,-1-1 0,2 1 0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8:36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3 23415,'-2'-1'1176,"1"0"-257,1 1-672,0 1-57,-1 2-33,1 3-34,0 1 1,0 0-1,0 1 0,0-1 34,0 2 0,1-2 22,-1 2-44,1 0-12,0 1-45,0 0-44,1 0-12,-2 0 1,1 0-1,0 1-22,0 0 0,-1 0 23,0-1-12,0-1 0,0 3-11,0-4 0,0 2-11,0-4 11,0 0 0,0 0 11,0 0-11,0 0 22,0 2-22,0-2 0,0 2 0,0-3 12,0 2-12,-1-2 0,1 1 11,-1-1 0,1 0-11,0-1 22,0 0-22,0 0 0,0-1 0,0 0 0,0 0 12,0 2-12,0 0 11,0 0 0,0 4 0,0-3-11,0 3 0,0-4 11,0 0 1,0-1-12,0-1-12,0-1 12,0-1 0,0 0 0,0 1 12,0 0-12,0 1-23,0 0-33,0-1-157,-1 0-426,1-1-806,-1-1 1445,-4-1 0,3 0 0,-3 0 0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8:37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24659,'10'-4'1938,"6"2"-1624,-4 2 33,8 0-89,-2 0-101,1 1-79,1 0 23,0-1-56,-1 0-12,-2 0 46,-1 0-12,-2 0 0,0 0-11,-2 0-22,-1 1 11,-1-1-34,-1 0 0,1 0-11,0 1 11,0-1-11,0 0 0,-1 1 0,-1-1 0,-2 0 0,-2 1 0,-1 0-11,-1-1-112,-1 1-527,0 0-851,0 0-931,-1 3-7399,0 2 8588,0 2 1,0-3-1,0 0 1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8:42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55 21577,'0'-1'2779,"0"-1"-1120,0 2-1503,1 0-10,-1 0 11,2 0 190,0 4 57,0 2-124,1 6-67,0 4-45,-1 3-68,-1 2 46,-1 2-45,0 1-23,0 1-11,0 1-11,-1 0-22,-1 0 0,-1 2-23,-1 0 0,0 2 11,-1-1 1,0 0-12,-1-2 11,1-2-22,1-2 12,1-1-24,0-2 24,0 0-12,1 0 33,-1-1-33,-1 3 24,1-8-24,1 1 0,1-10 0,1-2 0,-1-1 0,1 1 0,0-1 0,0 1 0,0-1 0,-1 0 0,1 0 0,0 0 0,-1-1 0,1-1 0,0 1 0,3-1 0,1 0 0,4 0 0,1 0 0,2 0 0,0-1 0,2 0 0,1 0 0,1 0 0,0 0 0,2 0 0,1-1 0,2 0 0,2 0 0,3-2 0,1 0 0,-1 0 0,0 0 0,-4 0 0,-2 0 0,-4 1 0,-1 2 0,-2-1 0,-2 1 0,0 1 0,-2 0 0,3 0 0,-4-1 0,3 1 0,-4-1 0,1 0 0,-1 1 0,-1-1 0,0 1 0,1-1 0,-2 1 0,2-1 0,-2 1 0,2 0 0,-2 0 0,1 0 0,-1 0 0,-1 0 0,0 0 0,-1 0 0,0 0 0,2 0 0,-1-1 0,2 1 0,-3 0 0,1 0 0,0 0 0,0 0 0,-1 0 0,0 0 0,-1 0 0,1 0 0,-2 0 0,2 0 0,-1 0 0,0 0 0,0 0 0,0 0 0,-1-1 0,0-1 0,0-3 0,0-2 0,0-3 0,1-2 0,0-1 0,0-1 0,0 1 0,-1-2 0,1 1 0,-1-1 0,0 0 0,0-1 0,0-2 0,-1 0 0,0-2 0,-1 0 0,0 0 0,-1-1 0,0 0 0,1-1 0,-1 2 0,0-1 0,0-5 0,2 7 0,-2-1 0,2 8 0,-1 3 0,1 0 0,-1-1 0,0-1 0,0-1 0,0-1 0,0 1 0,0 0 0,0 0 0,-3-5 0,2 2 0,-2-3 0,1 5 0,2 3 0,-1 3 0,2 3 0,0 1 0,0 2 0,0 0 0,1 0 0,0 0 0,-1 0 0,1 0 0,-1 0 0,1 0 0,0 1 0,0-1 0,0 0 0,0 0-1133,0 1-1310,-2 2-7388,-1 4 8611,-3 5 0,3-4 0,-1 0 0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8:46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26474,'8'-1'1378,"2"0"-1076,2 1-22,3 0-4295,1 0 4015,2 0 860,2 0-860,2 0 0,2 0 0,2 0 0,-1 0 0,0 0 3392,-2 0-3392,-3 0 0,-1 0 0,-2 0 0,-2 0 0,0 0 0,-2 0 0,-1 0 0,-2 0 0,0 0 0,-2 0 0,0 0 0,1 0 0,-1 0 0,-1 0 0,1 1 0,-4-1 0,0 2 0,-2-2 0,0 1 0,0-1 0,0 0 0,2 1 0,0-1 0,0 1 0,0-1 0,-3 1 0,1-1 0,-2 1 0,1-1-561,-1 3-6678,-4 1 7239,-3 7 0,2-6 0,-2 2 0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8:47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0 677 22104,'0'-2'3238,"0"0"-2341,0 2-606,2 8 90,1 2-22,2 8-35,-1 4-88,0 1-91,0 0 34,-1-2 1,2-4 55,2-7-133,5-5-102,5-18 0,7-13 0,8-22 0,6-16 0,4-12-464,6-11 464,-21 41 0,0-1 0,3-2 0,-1 0 0,1 0 0,0 3 0,23-37 0,-13 19-875,-14 19-1085,-14 18 1960,-13 20 0,1 3 0,-7 9 0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58:57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615 4 13196,'1'-2'6174,"0"1"381,-1 1-5827,-9 0-22,-6 6-179,-15 4-292,-7 8-56,-8 2-101,-5 0 1,-1 1-23,2-2 22,5-1 2,8-1-80,11-2 0,8-3 0,9-2 0,7-2 0,10 0 0,9-1 0,11-1 0,8-1 0,5-1 0,-1 0 0,-5 4 0,-9 3 0,-8 4 0,-10 4 0,-6 5 0,-13 2 0,-8 2 0,-38 10 0,7-12 0,-22 4 0,20-16 0,5-6-3392,3-5 3392,6-4-1077,4-5 1077,4-9 0,14 7 0,3-4 0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46:52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2 122 28625,'-2'0'46,"7"-2"-46,3-1 0,9-3 0,4-4 0,6 0 0,4-4 0,1 2 0,1-1 0,-2 2 0,-2 4 0,-2 1 0,-4 2 0,0 2 0,-3 2 0,-1-1 0,0-1 0,-1 0 0,1-1 0,0 0 0,-4 0 0,-2 0 0,-5 1 0,-3 1 0,-1 0 0,-2 1 0,0 0 0,-1 0 0,1 0 0,-2 0 0,0 1 0,0 5 0,0 6 0,0 8 0,-3 6 0,-3 6 0,-4 1 0,0 3 0,-2 0 0,0 0 0,0 1 0,-1 0 0,3-2 0,-1 0 0,2-3 0,0-5 0,1-1 0,1-3 0,-1-2 0,1 0 0,-2-3 0,-1-1 0,1-1 0,1-3 0,-3 6 0,4-6 0,-5 8 0,7-11 0,-2 3 0,4-7 0,0 1 0,1-2 0,0 1 0,0-1 0,1 0 0,0 2 0,1-1 0,-1 0 0,-2-4 0,1 0-371,0-2-1601,0 0-3821,2 0 5793,-1 0 0,1 0 0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46:54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28 17498,'0'-5'5278,"0"1"-4606,0 4 740,0 0-807,0-8-44,0 6-102,-1-7-67,0 9-146,-1 0-21,1 2-46,-2 1 90,1 4-23,-1 4-44,0 5-34,-2 4-34,0 6-22,-1 5-99,-1 3-13,0 2 0,0 2 0,2 2 0,0-1 0,2 2 0,1-1 0,1-1 0,-1 0 0,1 1 0,0-3 0,0 2 0,-1-3 0,-2 15 0,0-13 0,1 9 0,1-17 0,1 0 0,-1-4 0,1 0 0,0-3 0,1-1 0,-1-1 0,1 5 0,0-6 0,0 5 0,-1-6 0,0-1 0,-1-2 0,-1 0 0,1-2 0,-2 5 0,2-7 0,-2 2 0,1-8-13,0-2-502,0-3-403,0-1-6052,-4 0 6970,2 0 0,0 0 0,3 0 0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46:54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50 23549,'-6'-7'4012,"2"2"-3575,4 5-135,0 0-123,-11 0 13,10 0-192,14-1 0,9-1 0,20 0 0,-8-1 0,0 2 0,1 1 0,-1 0 0,1 0 0,1 0 0,0 0 0,-1 0 0,-1 0 0,-4-4 0,-5 1 0,-6-3 0,-7 0-841,-4 2-2241,-4 1 3082,-2 1 0,-2 1 0,0 1 0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46:58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268 27 21745,'5'-8'3754,"-2"1"-3238,-3 7 660,0 0-862,-30-5-157,16 3-68,-25-2-33,22 8 23,-1 4-23,-1 5 22,-1 3 34,0 1-34,2 0 34,3-1-67,1 1 11,3 0 0,0 2-11,1 2-11,1 4-1,4 2-22,1 0 1,3-1-12,1-3-12,0-5 12,3-2-11,4-3 11,3-1-11,4-1 11,2-1 0,0-2-22,1-1-169,4-3 68,-6-2 45,4-2-1,-8 0 1,1-8-79,-1-1 56,0-7 34,-3 1 45,-2 0 10,-4-5 24,0 7 10,-2-5-11,0 10 12,-3 0-12,-2 3 11,-2 0-11,-1 3 68,1 0-1,3 1 34,0 1 123,2 0-123,1 0 181,0 0-293,4-1 0,4-1 0,3-2 0,3 1 0,0-1 0,-2 2 0,2 0 0,-2 1 0,1 1 0,0 0 0,-1 0 0,0 0 0,-1 0-729,-1 0-627,0 0-952,-1 0-6623,0 6 8931,0 2 0,-4 0 0,-1-2 0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46:58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0 338 23325,'0'2'3362,"0"1"-2578,0-3-526,5-13-101,3-5-12,7-16-111,0-2-12,1-3-22,-1 1 0,2 1 0,-1 5 0,-1 6-11,-2 6 11,-2 5 11,-2 6 12,0 1-12,-2 3 45,1 0 22,-1 2 79,0 1-45,-2 1-22,1 0-33,-1 5-57,2 7 0,1 6 0,1 8 0,-3 4 0,2 4 0,0 3 0,1 1 0,3 0 0,-3-3 0,2-6 0,-1-2 0,-2-6 0,-1-4 0,-4-2-225,-1-4-1154,-2 0-1444,-6-2 2823,-1-2 0,1-2 0,0-2 0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46:58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28671,'70'-31'0,"-10"6"0,-35 21 0,-2 3 0,-3 0 0,-1 1-225,-5-1-1702,0 1-3429,-2-1 5356,-2 1 0,-4 0 0,-2 0 0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47:12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376 15 19426,'0'-3'4684,"0"0"-2432,0 3-1221,-24-1-617,10 1-190,-22 1-56,15 2-22,-3 5-34,0 0 45,-1 1-100,0 2-57,1 1 0,-1 0 0,2 2 0,2 2 0,1 2 0,-4 11 0,8-4 0,-2 7 0,12-9 0,2-1 0,3 1 0,1 0 0,2 0 0,3 2 0,4-2 0,1 0 0,3-2 0,7 7 0,-4-9 0,6 4 0,-5-11 0,1-3 0,1-2 0,12-5 0,-6 0 0,9-2 0,-8-5 0,0-2 0,0-6 0,-3-3 0,-1-1 0,-3 0 0,-3-2 0,-2 1 0,-1-2 0,-3-2 0,-1-1 0,0-15 0,-5 11 0,-1-8 0,-3 15 0,-1-8 0,-4 6 0,-3-8 0,-3 6 0,-2 1 0,1 1 0,1 5 0,2 2 0,0 5 0,1 1 0,1 2 0,-1 3 0,-4 1 0,1 2 0,-5 0 0,4 1 0,-1 0 0,2 1-797,-2 7-290,5-1-549,1 4-2274,6-3 3910,0 1 0,1-5 0,0 0 0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47:13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26743,'-15'27'1199,"1"-2"-998,9-6-44,3 2 0,0 3-12,2 3-3468,0 3 3323,-2 0 0,-1 3 0,1-1 0,0 2 0,1 2 0,1-2 0,0 1 0,-1 9 3392,0-13-3392,-2 6 0,2-14 0,-2 8 0,0-8 0,-1 6 0,0-9 0,-1-2 0,0-3 0,1-1 0,1-4 0,0-2 0,2-1 0,0 0 0,-1 0 0,1 0 0,-2-1 0,1 0 0,-1-1 0,2 0 0,0-1 0,-2 1 0,3-3-248,-1-1-715,1-1-550,0-6-2386,0-3 3899,5-5 0,-4 4 0,4 4 0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47:19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14 21902,'1'-8'3855,"0"2"-3250,-1 6 795,0 0-1086,-6 12-90,4-2 0,-6 13-77,4 11-147,1-5 0,-2 13 0,1-8 0,2 2 0,0 2 0,1 1 0,1 0 0,0 0 0,0-2 0,0-1 0,0-1 0,0-2 0,0 1 0,0-1 0,0 0 0,0-1 0,0 10 0,0-11 0,0 9 0,0-13 0,0-1 0,0-1 0,0-3 0,0-4 0,0-2 0,0-2 0,0-1 0,0-1 0,0-2 0,0-1 0,0-3 0,0-2 0,0-2-1289,0-1-392,0-9-2376,0-2 4057,0-5 0,0 6 0,0 2 0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47:20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27684,'-14'3'987,"2"-2"-987,12 1 0,-1-1 0,1-1 0,1 0 0,9 0 0,5 0 0,11 0 0,3 0 0,1-1 0,-1 0 0,-2 0 0,-2 1 0,-2 0 0,-1 0 0,-1 0 0,-1 0 0,2 0 0,-4 0 0,-2 0 0,-6 0 0,-5 0 0,-4-1-1704,-1 0 1704,0 0 0,0 0 0,0 1 0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1T18:47:28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256 40 24614,'-6'1'907,"1"1"-671,0 1-23,-1 1 11,-1 0-23,-1 0-21,0 0-35,0 0 1,0-1-12,-1 1-11,-1-1 1,0 2-57,-2-2-22,-1 2-11,2 0 22,0-1 0,3 1-34,1-1 34,0 1 56,-6 6-78,3 0-23,-6 5 0,6-3 0,0 1 12,1 1-12,2 1 11,0-1 1,2 2 22,1 0-12,1 2 23,1-3 112,2 8-56,-1-8-67,1 5-11,0-8 22,0 1-12,3 1 124,2 8-99,0-5-69,2 4 0,-2-7 0,0 0 0,1 1 0,0-1 0,0 2 0,1-2 0,0 0 0,0 0 0,1-2 0,6 4 0,-3-5 0,3 2 0,-4-8 0,-1-1-3392,-1-1 3392,1-2 0,0 0 0,6-1 0,0-1 0,5-1 0,-5-3 0,-2-1 3392,-4-3-3392,6-8 0,-4 5 0,5-7 0,-8 6 0,0 1 0,0-1 0,-1 2 0,0 0 0,-2 2 0,0-1 0,0 0 0,-2-1 0,2 0 0,-1-2 0,0-1 0,-1 0 0,0-1 0,-1-1 0,-1 0 0,0 0 0,-1-9 0,0 6 0,0-7 0,0 10 0,0 0 0,0 1 0,0 1 0,-1-2 0,-2-7 0,0 3 0,-2-4 0,3 7 0,-1 3 0,2 0 0,-2 2 0,1 1 0,-2 0 0,1 0 0,-4-3 0,1 2 0,-2-2 0,2 4 0,0-2 0,-1 1 0,-2-2 0,3 4 0,-2 2 0,2 3 0,0 1 0,0 0 0,-2-1 0,1 1 0,0 0 0,0 0 0,1 2 0,0-1 0,-4 1-517,0 0-547,-4 3-1211,2 4-7556,-2 6 9708,-2 5 1,6-8 0,2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마루 부리 중간"/>
      </a:defRPr>
    </a:lvl1pPr>
    <a:lvl2pPr indent="228600" latinLnBrk="0">
      <a:defRPr sz="1200">
        <a:latin typeface="+mj-lt"/>
        <a:ea typeface="+mj-ea"/>
        <a:cs typeface="+mj-cs"/>
        <a:sym typeface="마루 부리 중간"/>
      </a:defRPr>
    </a:lvl2pPr>
    <a:lvl3pPr indent="457200" latinLnBrk="0">
      <a:defRPr sz="1200">
        <a:latin typeface="+mj-lt"/>
        <a:ea typeface="+mj-ea"/>
        <a:cs typeface="+mj-cs"/>
        <a:sym typeface="마루 부리 중간"/>
      </a:defRPr>
    </a:lvl3pPr>
    <a:lvl4pPr indent="685800" latinLnBrk="0">
      <a:defRPr sz="1200">
        <a:latin typeface="+mj-lt"/>
        <a:ea typeface="+mj-ea"/>
        <a:cs typeface="+mj-cs"/>
        <a:sym typeface="마루 부리 중간"/>
      </a:defRPr>
    </a:lvl4pPr>
    <a:lvl5pPr indent="914400" latinLnBrk="0">
      <a:defRPr sz="1200">
        <a:latin typeface="+mj-lt"/>
        <a:ea typeface="+mj-ea"/>
        <a:cs typeface="+mj-cs"/>
        <a:sym typeface="마루 부리 중간"/>
      </a:defRPr>
    </a:lvl5pPr>
    <a:lvl6pPr indent="1143000" latinLnBrk="0">
      <a:defRPr sz="1200">
        <a:latin typeface="+mj-lt"/>
        <a:ea typeface="+mj-ea"/>
        <a:cs typeface="+mj-cs"/>
        <a:sym typeface="마루 부리 중간"/>
      </a:defRPr>
    </a:lvl6pPr>
    <a:lvl7pPr indent="1371600" latinLnBrk="0">
      <a:defRPr sz="1200">
        <a:latin typeface="+mj-lt"/>
        <a:ea typeface="+mj-ea"/>
        <a:cs typeface="+mj-cs"/>
        <a:sym typeface="마루 부리 중간"/>
      </a:defRPr>
    </a:lvl7pPr>
    <a:lvl8pPr indent="1600200" latinLnBrk="0">
      <a:defRPr sz="1200">
        <a:latin typeface="+mj-lt"/>
        <a:ea typeface="+mj-ea"/>
        <a:cs typeface="+mj-cs"/>
        <a:sym typeface="마루 부리 중간"/>
      </a:defRPr>
    </a:lvl8pPr>
    <a:lvl9pPr indent="1828800" latinLnBrk="0">
      <a:defRPr sz="1200">
        <a:latin typeface="+mj-lt"/>
        <a:ea typeface="+mj-ea"/>
        <a:cs typeface="+mj-cs"/>
        <a:sym typeface="마루 부리 중간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08703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Testo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1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21" name="Corpo livello uno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2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olo Testo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30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39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olo Testo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48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9" name="텍스트 개체 틀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58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404040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66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7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그림 5" descr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404040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8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91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92" name="텍스트 개체 틀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9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101" name="그림 개체 틀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0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Titolo Testo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.png"/><Relationship Id="rId18" Type="http://schemas.openxmlformats.org/officeDocument/2006/relationships/customXml" Target="../ink/ink8.xml"/><Relationship Id="rId26" Type="http://schemas.openxmlformats.org/officeDocument/2006/relationships/customXml" Target="../ink/ink12.xml"/><Relationship Id="rId39" Type="http://schemas.openxmlformats.org/officeDocument/2006/relationships/image" Target="../media/image22.png"/><Relationship Id="rId21" Type="http://schemas.openxmlformats.org/officeDocument/2006/relationships/image" Target="../media/image13.png"/><Relationship Id="rId34" Type="http://schemas.openxmlformats.org/officeDocument/2006/relationships/customXml" Target="../ink/ink16.xml"/><Relationship Id="rId42" Type="http://schemas.openxmlformats.org/officeDocument/2006/relationships/customXml" Target="../ink/ink20.xml"/><Relationship Id="rId47" Type="http://schemas.openxmlformats.org/officeDocument/2006/relationships/image" Target="../media/image26.png"/><Relationship Id="rId50" Type="http://schemas.openxmlformats.org/officeDocument/2006/relationships/customXml" Target="../ink/ink24.xml"/><Relationship Id="rId55" Type="http://schemas.openxmlformats.org/officeDocument/2006/relationships/image" Target="../media/image30.png"/><Relationship Id="rId7" Type="http://schemas.openxmlformats.org/officeDocument/2006/relationships/image" Target="../media/image6.png"/><Relationship Id="rId2" Type="http://schemas.openxmlformats.org/officeDocument/2006/relationships/image" Target="../media/image4.png"/><Relationship Id="rId16" Type="http://schemas.openxmlformats.org/officeDocument/2006/relationships/customXml" Target="../ink/ink7.xml"/><Relationship Id="rId29" Type="http://schemas.openxmlformats.org/officeDocument/2006/relationships/image" Target="../media/image17.png"/><Relationship Id="rId11" Type="http://schemas.openxmlformats.org/officeDocument/2006/relationships/image" Target="../media/image8.png"/><Relationship Id="rId24" Type="http://schemas.openxmlformats.org/officeDocument/2006/relationships/customXml" Target="../ink/ink11.xml"/><Relationship Id="rId32" Type="http://schemas.openxmlformats.org/officeDocument/2006/relationships/customXml" Target="../ink/ink15.xml"/><Relationship Id="rId37" Type="http://schemas.openxmlformats.org/officeDocument/2006/relationships/image" Target="../media/image21.png"/><Relationship Id="rId40" Type="http://schemas.openxmlformats.org/officeDocument/2006/relationships/customXml" Target="../ink/ink19.xml"/><Relationship Id="rId45" Type="http://schemas.openxmlformats.org/officeDocument/2006/relationships/image" Target="../media/image25.png"/><Relationship Id="rId53" Type="http://schemas.openxmlformats.org/officeDocument/2006/relationships/image" Target="../media/image29.png"/><Relationship Id="rId58" Type="http://schemas.openxmlformats.org/officeDocument/2006/relationships/customXml" Target="../ink/ink28.xml"/><Relationship Id="rId5" Type="http://schemas.openxmlformats.org/officeDocument/2006/relationships/image" Target="../media/image5.png"/><Relationship Id="rId19" Type="http://schemas.openxmlformats.org/officeDocument/2006/relationships/image" Target="../media/image12.png"/><Relationship Id="rId4" Type="http://schemas.openxmlformats.org/officeDocument/2006/relationships/customXml" Target="../ink/ink1.xml"/><Relationship Id="rId9" Type="http://schemas.openxmlformats.org/officeDocument/2006/relationships/image" Target="../media/image7.png"/><Relationship Id="rId14" Type="http://schemas.openxmlformats.org/officeDocument/2006/relationships/customXml" Target="../ink/ink6.xml"/><Relationship Id="rId22" Type="http://schemas.openxmlformats.org/officeDocument/2006/relationships/customXml" Target="../ink/ink10.xml"/><Relationship Id="rId27" Type="http://schemas.openxmlformats.org/officeDocument/2006/relationships/image" Target="../media/image16.png"/><Relationship Id="rId30" Type="http://schemas.openxmlformats.org/officeDocument/2006/relationships/customXml" Target="../ink/ink14.xml"/><Relationship Id="rId35" Type="http://schemas.openxmlformats.org/officeDocument/2006/relationships/image" Target="../media/image20.png"/><Relationship Id="rId43" Type="http://schemas.openxmlformats.org/officeDocument/2006/relationships/image" Target="../media/image24.png"/><Relationship Id="rId48" Type="http://schemas.openxmlformats.org/officeDocument/2006/relationships/customXml" Target="../ink/ink23.xml"/><Relationship Id="rId56" Type="http://schemas.openxmlformats.org/officeDocument/2006/relationships/customXml" Target="../ink/ink27.xml"/><Relationship Id="rId8" Type="http://schemas.openxmlformats.org/officeDocument/2006/relationships/customXml" Target="../ink/ink3.xml"/><Relationship Id="rId51" Type="http://schemas.openxmlformats.org/officeDocument/2006/relationships/image" Target="../media/image28.png"/><Relationship Id="rId3" Type="http://schemas.openxmlformats.org/officeDocument/2006/relationships/image" Target="../media/image1.png"/><Relationship Id="rId12" Type="http://schemas.openxmlformats.org/officeDocument/2006/relationships/customXml" Target="../ink/ink5.xml"/><Relationship Id="rId17" Type="http://schemas.openxmlformats.org/officeDocument/2006/relationships/image" Target="../media/image11.png"/><Relationship Id="rId25" Type="http://schemas.openxmlformats.org/officeDocument/2006/relationships/image" Target="../media/image15.png"/><Relationship Id="rId33" Type="http://schemas.openxmlformats.org/officeDocument/2006/relationships/image" Target="../media/image19.png"/><Relationship Id="rId38" Type="http://schemas.openxmlformats.org/officeDocument/2006/relationships/customXml" Target="../ink/ink18.xml"/><Relationship Id="rId46" Type="http://schemas.openxmlformats.org/officeDocument/2006/relationships/customXml" Target="../ink/ink22.xml"/><Relationship Id="rId59" Type="http://schemas.openxmlformats.org/officeDocument/2006/relationships/image" Target="../media/image32.png"/><Relationship Id="rId20" Type="http://schemas.openxmlformats.org/officeDocument/2006/relationships/customXml" Target="../ink/ink9.xml"/><Relationship Id="rId41" Type="http://schemas.openxmlformats.org/officeDocument/2006/relationships/image" Target="../media/image23.png"/><Relationship Id="rId54" Type="http://schemas.openxmlformats.org/officeDocument/2006/relationships/customXml" Target="../ink/ink26.xml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2.xml"/><Relationship Id="rId15" Type="http://schemas.openxmlformats.org/officeDocument/2006/relationships/image" Target="../media/image10.png"/><Relationship Id="rId23" Type="http://schemas.openxmlformats.org/officeDocument/2006/relationships/image" Target="../media/image14.png"/><Relationship Id="rId28" Type="http://schemas.openxmlformats.org/officeDocument/2006/relationships/customXml" Target="../ink/ink13.xml"/><Relationship Id="rId36" Type="http://schemas.openxmlformats.org/officeDocument/2006/relationships/customXml" Target="../ink/ink17.xml"/><Relationship Id="rId49" Type="http://schemas.openxmlformats.org/officeDocument/2006/relationships/image" Target="../media/image27.png"/><Relationship Id="rId57" Type="http://schemas.openxmlformats.org/officeDocument/2006/relationships/image" Target="../media/image31.png"/><Relationship Id="rId10" Type="http://schemas.openxmlformats.org/officeDocument/2006/relationships/customXml" Target="../ink/ink4.xml"/><Relationship Id="rId31" Type="http://schemas.openxmlformats.org/officeDocument/2006/relationships/image" Target="../media/image18.png"/><Relationship Id="rId44" Type="http://schemas.openxmlformats.org/officeDocument/2006/relationships/customXml" Target="../ink/ink21.xml"/><Relationship Id="rId52" Type="http://schemas.openxmlformats.org/officeDocument/2006/relationships/customXml" Target="../ink/ink2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customXml" Target="../ink/ink33.xml"/><Relationship Id="rId3" Type="http://schemas.openxmlformats.org/officeDocument/2006/relationships/image" Target="../media/image1.png"/><Relationship Id="rId7" Type="http://schemas.openxmlformats.org/officeDocument/2006/relationships/customXml" Target="../ink/ink30.xml"/><Relationship Id="rId12" Type="http://schemas.openxmlformats.org/officeDocument/2006/relationships/image" Target="../media/image3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5.png"/><Relationship Id="rId11" Type="http://schemas.openxmlformats.org/officeDocument/2006/relationships/customXml" Target="../ink/ink32.xml"/><Relationship Id="rId5" Type="http://schemas.openxmlformats.org/officeDocument/2006/relationships/customXml" Target="../ink/ink29.xml"/><Relationship Id="rId10" Type="http://schemas.openxmlformats.org/officeDocument/2006/relationships/image" Target="../media/image37.png"/><Relationship Id="rId4" Type="http://schemas.openxmlformats.org/officeDocument/2006/relationships/image" Target="../media/image33.png"/><Relationship Id="rId9" Type="http://schemas.openxmlformats.org/officeDocument/2006/relationships/customXml" Target="../ink/ink31.xml"/><Relationship Id="rId14" Type="http://schemas.openxmlformats.org/officeDocument/2006/relationships/image" Target="../media/image3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38.xml"/><Relationship Id="rId18" Type="http://schemas.openxmlformats.org/officeDocument/2006/relationships/image" Target="../media/image48.png"/><Relationship Id="rId26" Type="http://schemas.openxmlformats.org/officeDocument/2006/relationships/image" Target="../media/image52.png"/><Relationship Id="rId3" Type="http://schemas.openxmlformats.org/officeDocument/2006/relationships/image" Target="../media/image1.png"/><Relationship Id="rId21" Type="http://schemas.openxmlformats.org/officeDocument/2006/relationships/customXml" Target="../ink/ink42.xml"/><Relationship Id="rId34" Type="http://schemas.openxmlformats.org/officeDocument/2006/relationships/image" Target="../media/image56.png"/><Relationship Id="rId7" Type="http://schemas.openxmlformats.org/officeDocument/2006/relationships/customXml" Target="../ink/ink35.xml"/><Relationship Id="rId12" Type="http://schemas.openxmlformats.org/officeDocument/2006/relationships/image" Target="../media/image45.png"/><Relationship Id="rId17" Type="http://schemas.openxmlformats.org/officeDocument/2006/relationships/customXml" Target="../ink/ink40.xml"/><Relationship Id="rId25" Type="http://schemas.openxmlformats.org/officeDocument/2006/relationships/customXml" Target="../ink/ink44.xml"/><Relationship Id="rId33" Type="http://schemas.openxmlformats.org/officeDocument/2006/relationships/customXml" Target="../ink/ink48.xml"/><Relationship Id="rId2" Type="http://schemas.openxmlformats.org/officeDocument/2006/relationships/image" Target="../media/image5.jpeg"/><Relationship Id="rId16" Type="http://schemas.openxmlformats.org/officeDocument/2006/relationships/image" Target="../media/image47.png"/><Relationship Id="rId20" Type="http://schemas.openxmlformats.org/officeDocument/2006/relationships/image" Target="../media/image49.png"/><Relationship Id="rId29" Type="http://schemas.openxmlformats.org/officeDocument/2006/relationships/customXml" Target="../ink/ink4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2.png"/><Relationship Id="rId11" Type="http://schemas.openxmlformats.org/officeDocument/2006/relationships/customXml" Target="../ink/ink37.xml"/><Relationship Id="rId24" Type="http://schemas.openxmlformats.org/officeDocument/2006/relationships/image" Target="../media/image51.png"/><Relationship Id="rId32" Type="http://schemas.openxmlformats.org/officeDocument/2006/relationships/image" Target="../media/image55.png"/><Relationship Id="rId5" Type="http://schemas.openxmlformats.org/officeDocument/2006/relationships/customXml" Target="../ink/ink34.xml"/><Relationship Id="rId15" Type="http://schemas.openxmlformats.org/officeDocument/2006/relationships/customXml" Target="../ink/ink39.xml"/><Relationship Id="rId23" Type="http://schemas.openxmlformats.org/officeDocument/2006/relationships/customXml" Target="../ink/ink43.xml"/><Relationship Id="rId28" Type="http://schemas.openxmlformats.org/officeDocument/2006/relationships/image" Target="../media/image53.png"/><Relationship Id="rId10" Type="http://schemas.openxmlformats.org/officeDocument/2006/relationships/image" Target="../media/image44.png"/><Relationship Id="rId19" Type="http://schemas.openxmlformats.org/officeDocument/2006/relationships/customXml" Target="../ink/ink41.xml"/><Relationship Id="rId31" Type="http://schemas.openxmlformats.org/officeDocument/2006/relationships/customXml" Target="../ink/ink47.xml"/><Relationship Id="rId4" Type="http://schemas.openxmlformats.org/officeDocument/2006/relationships/image" Target="../media/image40.png"/><Relationship Id="rId9" Type="http://schemas.openxmlformats.org/officeDocument/2006/relationships/customXml" Target="../ink/ink36.xml"/><Relationship Id="rId14" Type="http://schemas.openxmlformats.org/officeDocument/2006/relationships/image" Target="../media/image46.png"/><Relationship Id="rId22" Type="http://schemas.openxmlformats.org/officeDocument/2006/relationships/image" Target="../media/image50.png"/><Relationship Id="rId27" Type="http://schemas.openxmlformats.org/officeDocument/2006/relationships/customXml" Target="../ink/ink45.xml"/><Relationship Id="rId30" Type="http://schemas.openxmlformats.org/officeDocument/2006/relationships/image" Target="../media/image54.png"/><Relationship Id="rId8" Type="http://schemas.openxmlformats.org/officeDocument/2006/relationships/image" Target="../media/image4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customXml" Target="../ink/ink53.xml"/><Relationship Id="rId18" Type="http://schemas.openxmlformats.org/officeDocument/2006/relationships/image" Target="../media/image64.png"/><Relationship Id="rId26" Type="http://schemas.openxmlformats.org/officeDocument/2006/relationships/image" Target="../media/image68.png"/><Relationship Id="rId3" Type="http://schemas.openxmlformats.org/officeDocument/2006/relationships/image" Target="../media/image1.png"/><Relationship Id="rId21" Type="http://schemas.openxmlformats.org/officeDocument/2006/relationships/customXml" Target="../ink/ink57.xml"/><Relationship Id="rId7" Type="http://schemas.openxmlformats.org/officeDocument/2006/relationships/customXml" Target="../ink/ink50.xml"/><Relationship Id="rId12" Type="http://schemas.openxmlformats.org/officeDocument/2006/relationships/image" Target="../media/image61.png"/><Relationship Id="rId17" Type="http://schemas.openxmlformats.org/officeDocument/2006/relationships/customXml" Target="../ink/ink55.xml"/><Relationship Id="rId25" Type="http://schemas.openxmlformats.org/officeDocument/2006/relationships/customXml" Target="../ink/ink59.xml"/><Relationship Id="rId2" Type="http://schemas.openxmlformats.org/officeDocument/2006/relationships/image" Target="../media/image5.jpeg"/><Relationship Id="rId16" Type="http://schemas.openxmlformats.org/officeDocument/2006/relationships/image" Target="../media/image63.png"/><Relationship Id="rId20" Type="http://schemas.openxmlformats.org/officeDocument/2006/relationships/image" Target="../media/image6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8.png"/><Relationship Id="rId11" Type="http://schemas.openxmlformats.org/officeDocument/2006/relationships/customXml" Target="../ink/ink52.xml"/><Relationship Id="rId24" Type="http://schemas.openxmlformats.org/officeDocument/2006/relationships/image" Target="../media/image67.png"/><Relationship Id="rId5" Type="http://schemas.openxmlformats.org/officeDocument/2006/relationships/customXml" Target="../ink/ink49.xml"/><Relationship Id="rId15" Type="http://schemas.openxmlformats.org/officeDocument/2006/relationships/customXml" Target="../ink/ink54.xml"/><Relationship Id="rId23" Type="http://schemas.openxmlformats.org/officeDocument/2006/relationships/customXml" Target="../ink/ink58.xml"/><Relationship Id="rId10" Type="http://schemas.openxmlformats.org/officeDocument/2006/relationships/image" Target="../media/image60.png"/><Relationship Id="rId19" Type="http://schemas.openxmlformats.org/officeDocument/2006/relationships/customXml" Target="../ink/ink56.xml"/><Relationship Id="rId4" Type="http://schemas.openxmlformats.org/officeDocument/2006/relationships/image" Target="../media/image41.png"/><Relationship Id="rId9" Type="http://schemas.openxmlformats.org/officeDocument/2006/relationships/customXml" Target="../ink/ink51.xml"/><Relationship Id="rId14" Type="http://schemas.openxmlformats.org/officeDocument/2006/relationships/image" Target="../media/image62.png"/><Relationship Id="rId22" Type="http://schemas.openxmlformats.org/officeDocument/2006/relationships/image" Target="../media/image6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7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customXml" Target="../ink/ink64.xml"/><Relationship Id="rId18" Type="http://schemas.openxmlformats.org/officeDocument/2006/relationships/customXml" Target="../ink/ink67.xml"/><Relationship Id="rId26" Type="http://schemas.openxmlformats.org/officeDocument/2006/relationships/customXml" Target="../ink/ink71.xml"/><Relationship Id="rId39" Type="http://schemas.openxmlformats.org/officeDocument/2006/relationships/image" Target="../media/image87.png"/><Relationship Id="rId21" Type="http://schemas.openxmlformats.org/officeDocument/2006/relationships/image" Target="../media/image78.png"/><Relationship Id="rId34" Type="http://schemas.openxmlformats.org/officeDocument/2006/relationships/customXml" Target="../ink/ink75.xml"/><Relationship Id="rId42" Type="http://schemas.openxmlformats.org/officeDocument/2006/relationships/customXml" Target="../ink/ink79.xml"/><Relationship Id="rId47" Type="http://schemas.openxmlformats.org/officeDocument/2006/relationships/image" Target="../media/image91.png"/><Relationship Id="rId50" Type="http://schemas.openxmlformats.org/officeDocument/2006/relationships/customXml" Target="../ink/ink83.xml"/><Relationship Id="rId55" Type="http://schemas.openxmlformats.org/officeDocument/2006/relationships/image" Target="../media/image95.png"/><Relationship Id="rId63" Type="http://schemas.openxmlformats.org/officeDocument/2006/relationships/image" Target="../media/image99.png"/><Relationship Id="rId7" Type="http://schemas.openxmlformats.org/officeDocument/2006/relationships/customXml" Target="../ink/ink61.xml"/><Relationship Id="rId2" Type="http://schemas.openxmlformats.org/officeDocument/2006/relationships/image" Target="../media/image5.jpeg"/><Relationship Id="rId16" Type="http://schemas.openxmlformats.org/officeDocument/2006/relationships/customXml" Target="../ink/ink66.xml"/><Relationship Id="rId29" Type="http://schemas.openxmlformats.org/officeDocument/2006/relationships/image" Target="../media/image82.png"/><Relationship Id="rId11" Type="http://schemas.openxmlformats.org/officeDocument/2006/relationships/customXml" Target="../ink/ink63.xml"/><Relationship Id="rId24" Type="http://schemas.openxmlformats.org/officeDocument/2006/relationships/customXml" Target="../ink/ink70.xml"/><Relationship Id="rId32" Type="http://schemas.openxmlformats.org/officeDocument/2006/relationships/customXml" Target="../ink/ink74.xml"/><Relationship Id="rId37" Type="http://schemas.openxmlformats.org/officeDocument/2006/relationships/image" Target="../media/image86.png"/><Relationship Id="rId40" Type="http://schemas.openxmlformats.org/officeDocument/2006/relationships/customXml" Target="../ink/ink78.xml"/><Relationship Id="rId45" Type="http://schemas.openxmlformats.org/officeDocument/2006/relationships/image" Target="../media/image90.png"/><Relationship Id="rId53" Type="http://schemas.openxmlformats.org/officeDocument/2006/relationships/image" Target="../media/image94.png"/><Relationship Id="rId58" Type="http://schemas.openxmlformats.org/officeDocument/2006/relationships/customXml" Target="../ink/ink87.xml"/><Relationship Id="rId5" Type="http://schemas.openxmlformats.org/officeDocument/2006/relationships/customXml" Target="../ink/ink60.xml"/><Relationship Id="rId61" Type="http://schemas.openxmlformats.org/officeDocument/2006/relationships/image" Target="../media/image98.png"/><Relationship Id="rId19" Type="http://schemas.openxmlformats.org/officeDocument/2006/relationships/image" Target="../media/image77.png"/><Relationship Id="rId14" Type="http://schemas.openxmlformats.org/officeDocument/2006/relationships/image" Target="../media/image75.png"/><Relationship Id="rId22" Type="http://schemas.openxmlformats.org/officeDocument/2006/relationships/customXml" Target="../ink/ink69.xml"/><Relationship Id="rId27" Type="http://schemas.openxmlformats.org/officeDocument/2006/relationships/image" Target="../media/image81.png"/><Relationship Id="rId30" Type="http://schemas.openxmlformats.org/officeDocument/2006/relationships/customXml" Target="../ink/ink73.xml"/><Relationship Id="rId35" Type="http://schemas.openxmlformats.org/officeDocument/2006/relationships/image" Target="../media/image85.png"/><Relationship Id="rId43" Type="http://schemas.openxmlformats.org/officeDocument/2006/relationships/image" Target="../media/image89.png"/><Relationship Id="rId48" Type="http://schemas.openxmlformats.org/officeDocument/2006/relationships/customXml" Target="../ink/ink82.xml"/><Relationship Id="rId56" Type="http://schemas.openxmlformats.org/officeDocument/2006/relationships/customXml" Target="../ink/ink86.xml"/><Relationship Id="rId8" Type="http://schemas.openxmlformats.org/officeDocument/2006/relationships/image" Target="../media/image72.png"/><Relationship Id="rId51" Type="http://schemas.openxmlformats.org/officeDocument/2006/relationships/image" Target="../media/image93.png"/><Relationship Id="rId3" Type="http://schemas.openxmlformats.org/officeDocument/2006/relationships/image" Target="../media/image1.png"/><Relationship Id="rId12" Type="http://schemas.openxmlformats.org/officeDocument/2006/relationships/image" Target="../media/image74.png"/><Relationship Id="rId17" Type="http://schemas.openxmlformats.org/officeDocument/2006/relationships/image" Target="../media/image76.png"/><Relationship Id="rId25" Type="http://schemas.openxmlformats.org/officeDocument/2006/relationships/image" Target="../media/image80.png"/><Relationship Id="rId33" Type="http://schemas.openxmlformats.org/officeDocument/2006/relationships/image" Target="../media/image84.png"/><Relationship Id="rId38" Type="http://schemas.openxmlformats.org/officeDocument/2006/relationships/customXml" Target="../ink/ink77.xml"/><Relationship Id="rId46" Type="http://schemas.openxmlformats.org/officeDocument/2006/relationships/customXml" Target="../ink/ink81.xml"/><Relationship Id="rId59" Type="http://schemas.openxmlformats.org/officeDocument/2006/relationships/image" Target="../media/image97.png"/><Relationship Id="rId20" Type="http://schemas.openxmlformats.org/officeDocument/2006/relationships/customXml" Target="../ink/ink68.xml"/><Relationship Id="rId41" Type="http://schemas.openxmlformats.org/officeDocument/2006/relationships/image" Target="../media/image88.png"/><Relationship Id="rId54" Type="http://schemas.openxmlformats.org/officeDocument/2006/relationships/customXml" Target="../ink/ink85.xml"/><Relationship Id="rId62" Type="http://schemas.openxmlformats.org/officeDocument/2006/relationships/customXml" Target="../ink/ink8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1.png"/><Relationship Id="rId15" Type="http://schemas.openxmlformats.org/officeDocument/2006/relationships/customXml" Target="../ink/ink65.xml"/><Relationship Id="rId23" Type="http://schemas.openxmlformats.org/officeDocument/2006/relationships/image" Target="../media/image79.png"/><Relationship Id="rId28" Type="http://schemas.openxmlformats.org/officeDocument/2006/relationships/customXml" Target="../ink/ink72.xml"/><Relationship Id="rId36" Type="http://schemas.openxmlformats.org/officeDocument/2006/relationships/customXml" Target="../ink/ink76.xml"/><Relationship Id="rId49" Type="http://schemas.openxmlformats.org/officeDocument/2006/relationships/image" Target="../media/image92.png"/><Relationship Id="rId57" Type="http://schemas.openxmlformats.org/officeDocument/2006/relationships/image" Target="../media/image96.png"/><Relationship Id="rId10" Type="http://schemas.openxmlformats.org/officeDocument/2006/relationships/image" Target="../media/image73.png"/><Relationship Id="rId31" Type="http://schemas.openxmlformats.org/officeDocument/2006/relationships/image" Target="../media/image83.png"/><Relationship Id="rId44" Type="http://schemas.openxmlformats.org/officeDocument/2006/relationships/customXml" Target="../ink/ink80.xml"/><Relationship Id="rId52" Type="http://schemas.openxmlformats.org/officeDocument/2006/relationships/customXml" Target="../ink/ink84.xml"/><Relationship Id="rId60" Type="http://schemas.openxmlformats.org/officeDocument/2006/relationships/customXml" Target="../ink/ink88.xml"/><Relationship Id="rId4" Type="http://schemas.openxmlformats.org/officeDocument/2006/relationships/image" Target="../media/image69.png"/><Relationship Id="rId9" Type="http://schemas.openxmlformats.org/officeDocument/2006/relationships/customXml" Target="../ink/ink6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0.png"/></Relationships>
</file>

<file path=ppt/slides/_rels/slide1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12.png"/><Relationship Id="rId117" Type="http://schemas.openxmlformats.org/officeDocument/2006/relationships/customXml" Target="../ink/ink146.xml"/><Relationship Id="rId21" Type="http://schemas.openxmlformats.org/officeDocument/2006/relationships/customXml" Target="../ink/ink98.xml"/><Relationship Id="rId42" Type="http://schemas.openxmlformats.org/officeDocument/2006/relationships/image" Target="../media/image120.png"/><Relationship Id="rId47" Type="http://schemas.openxmlformats.org/officeDocument/2006/relationships/customXml" Target="../ink/ink111.xml"/><Relationship Id="rId63" Type="http://schemas.openxmlformats.org/officeDocument/2006/relationships/customXml" Target="../ink/ink119.xml"/><Relationship Id="rId68" Type="http://schemas.openxmlformats.org/officeDocument/2006/relationships/image" Target="../media/image133.png"/><Relationship Id="rId84" Type="http://schemas.openxmlformats.org/officeDocument/2006/relationships/image" Target="../media/image141.png"/><Relationship Id="rId89" Type="http://schemas.openxmlformats.org/officeDocument/2006/relationships/customXml" Target="../ink/ink132.xml"/><Relationship Id="rId112" Type="http://schemas.openxmlformats.org/officeDocument/2006/relationships/image" Target="../media/image155.png"/><Relationship Id="rId16" Type="http://schemas.openxmlformats.org/officeDocument/2006/relationships/image" Target="../media/image107.png"/><Relationship Id="rId107" Type="http://schemas.openxmlformats.org/officeDocument/2006/relationships/customXml" Target="../ink/ink141.xml"/><Relationship Id="rId11" Type="http://schemas.openxmlformats.org/officeDocument/2006/relationships/customXml" Target="../ink/ink93.xml"/><Relationship Id="rId32" Type="http://schemas.openxmlformats.org/officeDocument/2006/relationships/image" Target="../media/image115.png"/><Relationship Id="rId37" Type="http://schemas.openxmlformats.org/officeDocument/2006/relationships/customXml" Target="../ink/ink106.xml"/><Relationship Id="rId53" Type="http://schemas.openxmlformats.org/officeDocument/2006/relationships/customXml" Target="../ink/ink114.xml"/><Relationship Id="rId58" Type="http://schemas.openxmlformats.org/officeDocument/2006/relationships/image" Target="../media/image128.png"/><Relationship Id="rId74" Type="http://schemas.openxmlformats.org/officeDocument/2006/relationships/image" Target="../media/image136.png"/><Relationship Id="rId79" Type="http://schemas.openxmlformats.org/officeDocument/2006/relationships/customXml" Target="../ink/ink127.xml"/><Relationship Id="rId102" Type="http://schemas.openxmlformats.org/officeDocument/2006/relationships/image" Target="../media/image150.png"/><Relationship Id="rId5" Type="http://schemas.openxmlformats.org/officeDocument/2006/relationships/customXml" Target="../ink/ink90.xml"/><Relationship Id="rId90" Type="http://schemas.openxmlformats.org/officeDocument/2006/relationships/image" Target="../media/image144.png"/><Relationship Id="rId95" Type="http://schemas.openxmlformats.org/officeDocument/2006/relationships/customXml" Target="../ink/ink135.xml"/><Relationship Id="rId22" Type="http://schemas.openxmlformats.org/officeDocument/2006/relationships/image" Target="../media/image110.png"/><Relationship Id="rId27" Type="http://schemas.openxmlformats.org/officeDocument/2006/relationships/customXml" Target="../ink/ink101.xml"/><Relationship Id="rId43" Type="http://schemas.openxmlformats.org/officeDocument/2006/relationships/customXml" Target="../ink/ink109.xml"/><Relationship Id="rId48" Type="http://schemas.openxmlformats.org/officeDocument/2006/relationships/image" Target="../media/image123.png"/><Relationship Id="rId64" Type="http://schemas.openxmlformats.org/officeDocument/2006/relationships/image" Target="../media/image131.png"/><Relationship Id="rId69" Type="http://schemas.openxmlformats.org/officeDocument/2006/relationships/customXml" Target="../ink/ink122.xml"/><Relationship Id="rId113" Type="http://schemas.openxmlformats.org/officeDocument/2006/relationships/customXml" Target="../ink/ink144.xml"/><Relationship Id="rId118" Type="http://schemas.openxmlformats.org/officeDocument/2006/relationships/image" Target="../media/image158.png"/><Relationship Id="rId80" Type="http://schemas.openxmlformats.org/officeDocument/2006/relationships/image" Target="../media/image139.png"/><Relationship Id="rId85" Type="http://schemas.openxmlformats.org/officeDocument/2006/relationships/customXml" Target="../ink/ink130.xml"/><Relationship Id="rId12" Type="http://schemas.openxmlformats.org/officeDocument/2006/relationships/image" Target="../media/image105.png"/><Relationship Id="rId17" Type="http://schemas.openxmlformats.org/officeDocument/2006/relationships/customXml" Target="../ink/ink96.xml"/><Relationship Id="rId33" Type="http://schemas.openxmlformats.org/officeDocument/2006/relationships/customXml" Target="../ink/ink104.xml"/><Relationship Id="rId38" Type="http://schemas.openxmlformats.org/officeDocument/2006/relationships/image" Target="../media/image118.png"/><Relationship Id="rId59" Type="http://schemas.openxmlformats.org/officeDocument/2006/relationships/customXml" Target="../ink/ink117.xml"/><Relationship Id="rId103" Type="http://schemas.openxmlformats.org/officeDocument/2006/relationships/customXml" Target="../ink/ink139.xml"/><Relationship Id="rId108" Type="http://schemas.openxmlformats.org/officeDocument/2006/relationships/image" Target="../media/image153.png"/><Relationship Id="rId54" Type="http://schemas.openxmlformats.org/officeDocument/2006/relationships/image" Target="../media/image126.png"/><Relationship Id="rId70" Type="http://schemas.openxmlformats.org/officeDocument/2006/relationships/image" Target="../media/image134.png"/><Relationship Id="rId75" Type="http://schemas.openxmlformats.org/officeDocument/2006/relationships/customXml" Target="../ink/ink125.xml"/><Relationship Id="rId91" Type="http://schemas.openxmlformats.org/officeDocument/2006/relationships/customXml" Target="../ink/ink133.xml"/><Relationship Id="rId96" Type="http://schemas.openxmlformats.org/officeDocument/2006/relationships/image" Target="../media/image14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2.png"/><Relationship Id="rId23" Type="http://schemas.openxmlformats.org/officeDocument/2006/relationships/customXml" Target="../ink/ink99.xml"/><Relationship Id="rId28" Type="http://schemas.openxmlformats.org/officeDocument/2006/relationships/image" Target="../media/image113.png"/><Relationship Id="rId49" Type="http://schemas.openxmlformats.org/officeDocument/2006/relationships/customXml" Target="../ink/ink112.xml"/><Relationship Id="rId114" Type="http://schemas.openxmlformats.org/officeDocument/2006/relationships/image" Target="../media/image156.png"/><Relationship Id="rId119" Type="http://schemas.openxmlformats.org/officeDocument/2006/relationships/customXml" Target="../ink/ink147.xml"/><Relationship Id="rId10" Type="http://schemas.openxmlformats.org/officeDocument/2006/relationships/image" Target="../media/image104.png"/><Relationship Id="rId31" Type="http://schemas.openxmlformats.org/officeDocument/2006/relationships/customXml" Target="../ink/ink103.xml"/><Relationship Id="rId44" Type="http://schemas.openxmlformats.org/officeDocument/2006/relationships/image" Target="../media/image121.png"/><Relationship Id="rId52" Type="http://schemas.openxmlformats.org/officeDocument/2006/relationships/image" Target="../media/image125.png"/><Relationship Id="rId60" Type="http://schemas.openxmlformats.org/officeDocument/2006/relationships/image" Target="../media/image129.png"/><Relationship Id="rId65" Type="http://schemas.openxmlformats.org/officeDocument/2006/relationships/customXml" Target="../ink/ink120.xml"/><Relationship Id="rId73" Type="http://schemas.openxmlformats.org/officeDocument/2006/relationships/customXml" Target="../ink/ink124.xml"/><Relationship Id="rId78" Type="http://schemas.openxmlformats.org/officeDocument/2006/relationships/image" Target="../media/image138.png"/><Relationship Id="rId81" Type="http://schemas.openxmlformats.org/officeDocument/2006/relationships/customXml" Target="../ink/ink128.xml"/><Relationship Id="rId86" Type="http://schemas.openxmlformats.org/officeDocument/2006/relationships/image" Target="../media/image142.png"/><Relationship Id="rId94" Type="http://schemas.openxmlformats.org/officeDocument/2006/relationships/image" Target="../media/image146.png"/><Relationship Id="rId99" Type="http://schemas.openxmlformats.org/officeDocument/2006/relationships/customXml" Target="../ink/ink137.xml"/><Relationship Id="rId101" Type="http://schemas.openxmlformats.org/officeDocument/2006/relationships/customXml" Target="../ink/ink138.xml"/><Relationship Id="rId4" Type="http://schemas.openxmlformats.org/officeDocument/2006/relationships/image" Target="../media/image100.png"/><Relationship Id="rId9" Type="http://schemas.openxmlformats.org/officeDocument/2006/relationships/customXml" Target="../ink/ink92.xml"/><Relationship Id="rId13" Type="http://schemas.openxmlformats.org/officeDocument/2006/relationships/customXml" Target="../ink/ink94.xml"/><Relationship Id="rId18" Type="http://schemas.openxmlformats.org/officeDocument/2006/relationships/image" Target="../media/image108.png"/><Relationship Id="rId39" Type="http://schemas.openxmlformats.org/officeDocument/2006/relationships/customXml" Target="../ink/ink107.xml"/><Relationship Id="rId109" Type="http://schemas.openxmlformats.org/officeDocument/2006/relationships/customXml" Target="../ink/ink142.xml"/><Relationship Id="rId34" Type="http://schemas.openxmlformats.org/officeDocument/2006/relationships/image" Target="../media/image116.png"/><Relationship Id="rId50" Type="http://schemas.openxmlformats.org/officeDocument/2006/relationships/image" Target="../media/image124.png"/><Relationship Id="rId55" Type="http://schemas.openxmlformats.org/officeDocument/2006/relationships/customXml" Target="../ink/ink115.xml"/><Relationship Id="rId76" Type="http://schemas.openxmlformats.org/officeDocument/2006/relationships/image" Target="../media/image137.png"/><Relationship Id="rId97" Type="http://schemas.openxmlformats.org/officeDocument/2006/relationships/customXml" Target="../ink/ink136.xml"/><Relationship Id="rId104" Type="http://schemas.openxmlformats.org/officeDocument/2006/relationships/image" Target="../media/image151.png"/><Relationship Id="rId120" Type="http://schemas.openxmlformats.org/officeDocument/2006/relationships/image" Target="../media/image75.png"/><Relationship Id="rId7" Type="http://schemas.openxmlformats.org/officeDocument/2006/relationships/customXml" Target="../ink/ink91.xml"/><Relationship Id="rId71" Type="http://schemas.openxmlformats.org/officeDocument/2006/relationships/customXml" Target="../ink/ink123.xml"/><Relationship Id="rId92" Type="http://schemas.openxmlformats.org/officeDocument/2006/relationships/image" Target="../media/image145.png"/><Relationship Id="rId2" Type="http://schemas.openxmlformats.org/officeDocument/2006/relationships/image" Target="../media/image5.jpeg"/><Relationship Id="rId29" Type="http://schemas.openxmlformats.org/officeDocument/2006/relationships/customXml" Target="../ink/ink102.xml"/><Relationship Id="rId24" Type="http://schemas.openxmlformats.org/officeDocument/2006/relationships/image" Target="../media/image111.png"/><Relationship Id="rId40" Type="http://schemas.openxmlformats.org/officeDocument/2006/relationships/image" Target="../media/image119.png"/><Relationship Id="rId45" Type="http://schemas.openxmlformats.org/officeDocument/2006/relationships/customXml" Target="../ink/ink110.xml"/><Relationship Id="rId66" Type="http://schemas.openxmlformats.org/officeDocument/2006/relationships/image" Target="../media/image132.png"/><Relationship Id="rId87" Type="http://schemas.openxmlformats.org/officeDocument/2006/relationships/customXml" Target="../ink/ink131.xml"/><Relationship Id="rId110" Type="http://schemas.openxmlformats.org/officeDocument/2006/relationships/image" Target="../media/image154.png"/><Relationship Id="rId115" Type="http://schemas.openxmlformats.org/officeDocument/2006/relationships/customXml" Target="../ink/ink145.xml"/><Relationship Id="rId61" Type="http://schemas.openxmlformats.org/officeDocument/2006/relationships/customXml" Target="../ink/ink118.xml"/><Relationship Id="rId82" Type="http://schemas.openxmlformats.org/officeDocument/2006/relationships/image" Target="../media/image140.png"/><Relationship Id="rId19" Type="http://schemas.openxmlformats.org/officeDocument/2006/relationships/customXml" Target="../ink/ink97.xml"/><Relationship Id="rId14" Type="http://schemas.openxmlformats.org/officeDocument/2006/relationships/image" Target="../media/image106.png"/><Relationship Id="rId30" Type="http://schemas.openxmlformats.org/officeDocument/2006/relationships/image" Target="../media/image114.png"/><Relationship Id="rId35" Type="http://schemas.openxmlformats.org/officeDocument/2006/relationships/customXml" Target="../ink/ink105.xml"/><Relationship Id="rId56" Type="http://schemas.openxmlformats.org/officeDocument/2006/relationships/image" Target="../media/image127.png"/><Relationship Id="rId77" Type="http://schemas.openxmlformats.org/officeDocument/2006/relationships/customXml" Target="../ink/ink126.xml"/><Relationship Id="rId100" Type="http://schemas.openxmlformats.org/officeDocument/2006/relationships/image" Target="../media/image149.png"/><Relationship Id="rId105" Type="http://schemas.openxmlformats.org/officeDocument/2006/relationships/customXml" Target="../ink/ink140.xml"/><Relationship Id="rId8" Type="http://schemas.openxmlformats.org/officeDocument/2006/relationships/image" Target="../media/image103.png"/><Relationship Id="rId51" Type="http://schemas.openxmlformats.org/officeDocument/2006/relationships/customXml" Target="../ink/ink113.xml"/><Relationship Id="rId72" Type="http://schemas.openxmlformats.org/officeDocument/2006/relationships/image" Target="../media/image135.png"/><Relationship Id="rId93" Type="http://schemas.openxmlformats.org/officeDocument/2006/relationships/customXml" Target="../ink/ink134.xml"/><Relationship Id="rId98" Type="http://schemas.openxmlformats.org/officeDocument/2006/relationships/image" Target="../media/image148.png"/><Relationship Id="rId3" Type="http://schemas.openxmlformats.org/officeDocument/2006/relationships/image" Target="../media/image1.png"/><Relationship Id="rId25" Type="http://schemas.openxmlformats.org/officeDocument/2006/relationships/customXml" Target="../ink/ink100.xml"/><Relationship Id="rId46" Type="http://schemas.openxmlformats.org/officeDocument/2006/relationships/image" Target="../media/image122.png"/><Relationship Id="rId67" Type="http://schemas.openxmlformats.org/officeDocument/2006/relationships/customXml" Target="../ink/ink121.xml"/><Relationship Id="rId116" Type="http://schemas.openxmlformats.org/officeDocument/2006/relationships/image" Target="../media/image157.png"/><Relationship Id="rId20" Type="http://schemas.openxmlformats.org/officeDocument/2006/relationships/image" Target="../media/image109.png"/><Relationship Id="rId41" Type="http://schemas.openxmlformats.org/officeDocument/2006/relationships/customXml" Target="../ink/ink108.xml"/><Relationship Id="rId62" Type="http://schemas.openxmlformats.org/officeDocument/2006/relationships/image" Target="../media/image130.png"/><Relationship Id="rId83" Type="http://schemas.openxmlformats.org/officeDocument/2006/relationships/customXml" Target="../ink/ink129.xml"/><Relationship Id="rId88" Type="http://schemas.openxmlformats.org/officeDocument/2006/relationships/image" Target="../media/image143.png"/><Relationship Id="rId111" Type="http://schemas.openxmlformats.org/officeDocument/2006/relationships/customXml" Target="../ink/ink143.xml"/><Relationship Id="rId15" Type="http://schemas.openxmlformats.org/officeDocument/2006/relationships/customXml" Target="../ink/ink95.xml"/><Relationship Id="rId36" Type="http://schemas.openxmlformats.org/officeDocument/2006/relationships/image" Target="../media/image117.png"/><Relationship Id="rId57" Type="http://schemas.openxmlformats.org/officeDocument/2006/relationships/customXml" Target="../ink/ink116.xml"/><Relationship Id="rId106" Type="http://schemas.openxmlformats.org/officeDocument/2006/relationships/image" Target="../media/image15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png"/><Relationship Id="rId13" Type="http://schemas.openxmlformats.org/officeDocument/2006/relationships/customXml" Target="../ink/ink152.xml"/><Relationship Id="rId3" Type="http://schemas.openxmlformats.org/officeDocument/2006/relationships/image" Target="../media/image1.png"/><Relationship Id="rId7" Type="http://schemas.openxmlformats.org/officeDocument/2006/relationships/customXml" Target="../ink/ink149.xml"/><Relationship Id="rId12" Type="http://schemas.openxmlformats.org/officeDocument/2006/relationships/image" Target="../media/image163.png"/><Relationship Id="rId2" Type="http://schemas.openxmlformats.org/officeDocument/2006/relationships/image" Target="../media/image5.jpeg"/><Relationship Id="rId16" Type="http://schemas.openxmlformats.org/officeDocument/2006/relationships/image" Target="../media/image16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0.png"/><Relationship Id="rId11" Type="http://schemas.openxmlformats.org/officeDocument/2006/relationships/customXml" Target="../ink/ink151.xml"/><Relationship Id="rId5" Type="http://schemas.openxmlformats.org/officeDocument/2006/relationships/customXml" Target="../ink/ink148.xml"/><Relationship Id="rId15" Type="http://schemas.openxmlformats.org/officeDocument/2006/relationships/customXml" Target="../ink/ink153.xml"/><Relationship Id="rId10" Type="http://schemas.openxmlformats.org/officeDocument/2006/relationships/image" Target="../media/image162.png"/><Relationship Id="rId4" Type="http://schemas.openxmlformats.org/officeDocument/2006/relationships/image" Target="../media/image101.png"/><Relationship Id="rId9" Type="http://schemas.openxmlformats.org/officeDocument/2006/relationships/customXml" Target="../ink/ink150.xml"/><Relationship Id="rId14" Type="http://schemas.openxmlformats.org/officeDocument/2006/relationships/image" Target="../media/image16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png"/><Relationship Id="rId3" Type="http://schemas.openxmlformats.org/officeDocument/2006/relationships/image" Target="../media/image1.png"/><Relationship Id="rId7" Type="http://schemas.openxmlformats.org/officeDocument/2006/relationships/customXml" Target="../ink/ink155.xml"/><Relationship Id="rId12" Type="http://schemas.openxmlformats.org/officeDocument/2006/relationships/image" Target="../media/image17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7.png"/><Relationship Id="rId11" Type="http://schemas.openxmlformats.org/officeDocument/2006/relationships/customXml" Target="../ink/ink157.xml"/><Relationship Id="rId5" Type="http://schemas.openxmlformats.org/officeDocument/2006/relationships/customXml" Target="../ink/ink154.xml"/><Relationship Id="rId10" Type="http://schemas.openxmlformats.org/officeDocument/2006/relationships/image" Target="../media/image169.png"/><Relationship Id="rId4" Type="http://schemas.openxmlformats.org/officeDocument/2006/relationships/image" Target="../media/image159.png"/><Relationship Id="rId9" Type="http://schemas.openxmlformats.org/officeDocument/2006/relationships/customXml" Target="../ink/ink15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png"/><Relationship Id="rId3" Type="http://schemas.openxmlformats.org/officeDocument/2006/relationships/image" Target="../media/image1.png"/><Relationship Id="rId7" Type="http://schemas.openxmlformats.org/officeDocument/2006/relationships/customXml" Target="../ink/ink159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2.png"/><Relationship Id="rId5" Type="http://schemas.openxmlformats.org/officeDocument/2006/relationships/customXml" Target="../ink/ink158.xml"/><Relationship Id="rId10" Type="http://schemas.openxmlformats.org/officeDocument/2006/relationships/image" Target="../media/image174.png"/><Relationship Id="rId4" Type="http://schemas.openxmlformats.org/officeDocument/2006/relationships/image" Target="../media/image166.png"/><Relationship Id="rId9" Type="http://schemas.openxmlformats.org/officeDocument/2006/relationships/customXml" Target="../ink/ink16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png"/><Relationship Id="rId3" Type="http://schemas.openxmlformats.org/officeDocument/2006/relationships/image" Target="../media/image1.png"/><Relationship Id="rId7" Type="http://schemas.openxmlformats.org/officeDocument/2006/relationships/customXml" Target="../ink/ink16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5.png"/><Relationship Id="rId5" Type="http://schemas.openxmlformats.org/officeDocument/2006/relationships/customXml" Target="../ink/ink161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png"/><Relationship Id="rId13" Type="http://schemas.openxmlformats.org/officeDocument/2006/relationships/customXml" Target="../ink/ink167.xml"/><Relationship Id="rId18" Type="http://schemas.openxmlformats.org/officeDocument/2006/relationships/image" Target="../media/image184.png"/><Relationship Id="rId3" Type="http://schemas.openxmlformats.org/officeDocument/2006/relationships/image" Target="../media/image1.png"/><Relationship Id="rId21" Type="http://schemas.openxmlformats.org/officeDocument/2006/relationships/customXml" Target="../ink/ink171.xml"/><Relationship Id="rId7" Type="http://schemas.openxmlformats.org/officeDocument/2006/relationships/customXml" Target="../ink/ink164.xml"/><Relationship Id="rId12" Type="http://schemas.openxmlformats.org/officeDocument/2006/relationships/image" Target="../media/image181.png"/><Relationship Id="rId17" Type="http://schemas.openxmlformats.org/officeDocument/2006/relationships/customXml" Target="../ink/ink169.xml"/><Relationship Id="rId2" Type="http://schemas.openxmlformats.org/officeDocument/2006/relationships/image" Target="../media/image5.jpeg"/><Relationship Id="rId16" Type="http://schemas.openxmlformats.org/officeDocument/2006/relationships/image" Target="../media/image183.png"/><Relationship Id="rId20" Type="http://schemas.openxmlformats.org/officeDocument/2006/relationships/image" Target="../media/image18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8.png"/><Relationship Id="rId11" Type="http://schemas.openxmlformats.org/officeDocument/2006/relationships/customXml" Target="../ink/ink166.xml"/><Relationship Id="rId24" Type="http://schemas.openxmlformats.org/officeDocument/2006/relationships/image" Target="../media/image187.png"/><Relationship Id="rId5" Type="http://schemas.openxmlformats.org/officeDocument/2006/relationships/customXml" Target="../ink/ink163.xml"/><Relationship Id="rId15" Type="http://schemas.openxmlformats.org/officeDocument/2006/relationships/customXml" Target="../ink/ink168.xml"/><Relationship Id="rId23" Type="http://schemas.openxmlformats.org/officeDocument/2006/relationships/customXml" Target="../ink/ink172.xml"/><Relationship Id="rId10" Type="http://schemas.openxmlformats.org/officeDocument/2006/relationships/image" Target="../media/image180.png"/><Relationship Id="rId19" Type="http://schemas.openxmlformats.org/officeDocument/2006/relationships/customXml" Target="../ink/ink170.xml"/><Relationship Id="rId4" Type="http://schemas.openxmlformats.org/officeDocument/2006/relationships/image" Target="../media/image171.png"/><Relationship Id="rId9" Type="http://schemas.openxmlformats.org/officeDocument/2006/relationships/customXml" Target="../ink/ink165.xml"/><Relationship Id="rId14" Type="http://schemas.openxmlformats.org/officeDocument/2006/relationships/image" Target="../media/image182.png"/><Relationship Id="rId22" Type="http://schemas.openxmlformats.org/officeDocument/2006/relationships/image" Target="../media/image18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13" Type="http://schemas.openxmlformats.org/officeDocument/2006/relationships/customXml" Target="../ink/ink177.xml"/><Relationship Id="rId18" Type="http://schemas.openxmlformats.org/officeDocument/2006/relationships/image" Target="../media/image195.png"/><Relationship Id="rId3" Type="http://schemas.openxmlformats.org/officeDocument/2006/relationships/image" Target="../media/image1.png"/><Relationship Id="rId7" Type="http://schemas.openxmlformats.org/officeDocument/2006/relationships/customXml" Target="../ink/ink174.xml"/><Relationship Id="rId12" Type="http://schemas.openxmlformats.org/officeDocument/2006/relationships/image" Target="../media/image192.png"/><Relationship Id="rId17" Type="http://schemas.openxmlformats.org/officeDocument/2006/relationships/customXml" Target="../ink/ink179.xml"/><Relationship Id="rId2" Type="http://schemas.openxmlformats.org/officeDocument/2006/relationships/image" Target="../media/image5.jpeg"/><Relationship Id="rId16" Type="http://schemas.openxmlformats.org/officeDocument/2006/relationships/image" Target="../media/image19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9.png"/><Relationship Id="rId11" Type="http://schemas.openxmlformats.org/officeDocument/2006/relationships/customXml" Target="../ink/ink176.xml"/><Relationship Id="rId5" Type="http://schemas.openxmlformats.org/officeDocument/2006/relationships/customXml" Target="../ink/ink173.xml"/><Relationship Id="rId15" Type="http://schemas.openxmlformats.org/officeDocument/2006/relationships/customXml" Target="../ink/ink178.xml"/><Relationship Id="rId10" Type="http://schemas.openxmlformats.org/officeDocument/2006/relationships/image" Target="../media/image191.png"/><Relationship Id="rId4" Type="http://schemas.openxmlformats.org/officeDocument/2006/relationships/image" Target="../media/image177.png"/><Relationship Id="rId9" Type="http://schemas.openxmlformats.org/officeDocument/2006/relationships/customXml" Target="../ink/ink175.xml"/><Relationship Id="rId14" Type="http://schemas.openxmlformats.org/officeDocument/2006/relationships/image" Target="../media/image19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8.pn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84.xml"/><Relationship Id="rId18" Type="http://schemas.openxmlformats.org/officeDocument/2006/relationships/image" Target="../media/image204.png"/><Relationship Id="rId26" Type="http://schemas.openxmlformats.org/officeDocument/2006/relationships/image" Target="../media/image208.png"/><Relationship Id="rId39" Type="http://schemas.openxmlformats.org/officeDocument/2006/relationships/customXml" Target="../ink/ink197.xml"/><Relationship Id="rId21" Type="http://schemas.openxmlformats.org/officeDocument/2006/relationships/customXml" Target="../ink/ink188.xml"/><Relationship Id="rId34" Type="http://schemas.openxmlformats.org/officeDocument/2006/relationships/image" Target="../media/image212.png"/><Relationship Id="rId42" Type="http://schemas.openxmlformats.org/officeDocument/2006/relationships/image" Target="../media/image216.png"/><Relationship Id="rId47" Type="http://schemas.openxmlformats.org/officeDocument/2006/relationships/customXml" Target="../ink/ink201.xml"/><Relationship Id="rId7" Type="http://schemas.openxmlformats.org/officeDocument/2006/relationships/customXml" Target="../ink/ink181.xml"/><Relationship Id="rId2" Type="http://schemas.openxmlformats.org/officeDocument/2006/relationships/image" Target="../media/image5.jpeg"/><Relationship Id="rId16" Type="http://schemas.openxmlformats.org/officeDocument/2006/relationships/image" Target="../media/image203.png"/><Relationship Id="rId29" Type="http://schemas.openxmlformats.org/officeDocument/2006/relationships/customXml" Target="../ink/ink19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8.png"/><Relationship Id="rId11" Type="http://schemas.openxmlformats.org/officeDocument/2006/relationships/customXml" Target="../ink/ink183.xml"/><Relationship Id="rId24" Type="http://schemas.openxmlformats.org/officeDocument/2006/relationships/image" Target="../media/image207.png"/><Relationship Id="rId32" Type="http://schemas.openxmlformats.org/officeDocument/2006/relationships/image" Target="../media/image211.png"/><Relationship Id="rId37" Type="http://schemas.openxmlformats.org/officeDocument/2006/relationships/customXml" Target="../ink/ink196.xml"/><Relationship Id="rId40" Type="http://schemas.openxmlformats.org/officeDocument/2006/relationships/image" Target="../media/image215.png"/><Relationship Id="rId45" Type="http://schemas.openxmlformats.org/officeDocument/2006/relationships/customXml" Target="../ink/ink200.xml"/><Relationship Id="rId5" Type="http://schemas.openxmlformats.org/officeDocument/2006/relationships/customXml" Target="../ink/ink180.xml"/><Relationship Id="rId15" Type="http://schemas.openxmlformats.org/officeDocument/2006/relationships/customXml" Target="../ink/ink185.xml"/><Relationship Id="rId23" Type="http://schemas.openxmlformats.org/officeDocument/2006/relationships/customXml" Target="../ink/ink189.xml"/><Relationship Id="rId28" Type="http://schemas.openxmlformats.org/officeDocument/2006/relationships/image" Target="../media/image209.png"/><Relationship Id="rId36" Type="http://schemas.openxmlformats.org/officeDocument/2006/relationships/image" Target="../media/image213.png"/><Relationship Id="rId10" Type="http://schemas.openxmlformats.org/officeDocument/2006/relationships/image" Target="../media/image200.png"/><Relationship Id="rId19" Type="http://schemas.openxmlformats.org/officeDocument/2006/relationships/customXml" Target="../ink/ink187.xml"/><Relationship Id="rId31" Type="http://schemas.openxmlformats.org/officeDocument/2006/relationships/customXml" Target="../ink/ink193.xml"/><Relationship Id="rId44" Type="http://schemas.openxmlformats.org/officeDocument/2006/relationships/image" Target="../media/image217.png"/><Relationship Id="rId4" Type="http://schemas.openxmlformats.org/officeDocument/2006/relationships/image" Target="../media/image196.png"/><Relationship Id="rId9" Type="http://schemas.openxmlformats.org/officeDocument/2006/relationships/customXml" Target="../ink/ink182.xml"/><Relationship Id="rId14" Type="http://schemas.openxmlformats.org/officeDocument/2006/relationships/image" Target="../media/image202.png"/><Relationship Id="rId22" Type="http://schemas.openxmlformats.org/officeDocument/2006/relationships/image" Target="../media/image206.png"/><Relationship Id="rId27" Type="http://schemas.openxmlformats.org/officeDocument/2006/relationships/customXml" Target="../ink/ink191.xml"/><Relationship Id="rId30" Type="http://schemas.openxmlformats.org/officeDocument/2006/relationships/image" Target="../media/image210.png"/><Relationship Id="rId35" Type="http://schemas.openxmlformats.org/officeDocument/2006/relationships/customXml" Target="../ink/ink195.xml"/><Relationship Id="rId43" Type="http://schemas.openxmlformats.org/officeDocument/2006/relationships/customXml" Target="../ink/ink199.xml"/><Relationship Id="rId48" Type="http://schemas.openxmlformats.org/officeDocument/2006/relationships/image" Target="../media/image219.png"/><Relationship Id="rId8" Type="http://schemas.openxmlformats.org/officeDocument/2006/relationships/image" Target="../media/image199.png"/><Relationship Id="rId3" Type="http://schemas.openxmlformats.org/officeDocument/2006/relationships/image" Target="../media/image1.png"/><Relationship Id="rId12" Type="http://schemas.openxmlformats.org/officeDocument/2006/relationships/image" Target="../media/image201.png"/><Relationship Id="rId17" Type="http://schemas.openxmlformats.org/officeDocument/2006/relationships/customXml" Target="../ink/ink186.xml"/><Relationship Id="rId25" Type="http://schemas.openxmlformats.org/officeDocument/2006/relationships/customXml" Target="../ink/ink190.xml"/><Relationship Id="rId33" Type="http://schemas.openxmlformats.org/officeDocument/2006/relationships/customXml" Target="../ink/ink194.xml"/><Relationship Id="rId38" Type="http://schemas.openxmlformats.org/officeDocument/2006/relationships/image" Target="../media/image214.png"/><Relationship Id="rId46" Type="http://schemas.openxmlformats.org/officeDocument/2006/relationships/image" Target="../media/image218.png"/><Relationship Id="rId20" Type="http://schemas.openxmlformats.org/officeDocument/2006/relationships/image" Target="../media/image205.png"/><Relationship Id="rId41" Type="http://schemas.openxmlformats.org/officeDocument/2006/relationships/customXml" Target="../ink/ink19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7.png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06.xml"/><Relationship Id="rId18" Type="http://schemas.openxmlformats.org/officeDocument/2006/relationships/image" Target="../media/image228.png"/><Relationship Id="rId26" Type="http://schemas.openxmlformats.org/officeDocument/2006/relationships/image" Target="../media/image232.png"/><Relationship Id="rId39" Type="http://schemas.openxmlformats.org/officeDocument/2006/relationships/customXml" Target="../ink/ink219.xml"/><Relationship Id="rId21" Type="http://schemas.openxmlformats.org/officeDocument/2006/relationships/customXml" Target="../ink/ink210.xml"/><Relationship Id="rId34" Type="http://schemas.openxmlformats.org/officeDocument/2006/relationships/image" Target="../media/image236.png"/><Relationship Id="rId42" Type="http://schemas.openxmlformats.org/officeDocument/2006/relationships/image" Target="../media/image240.png"/><Relationship Id="rId7" Type="http://schemas.openxmlformats.org/officeDocument/2006/relationships/customXml" Target="../ink/ink203.xml"/><Relationship Id="rId2" Type="http://schemas.openxmlformats.org/officeDocument/2006/relationships/image" Target="../media/image5.jpeg"/><Relationship Id="rId16" Type="http://schemas.openxmlformats.org/officeDocument/2006/relationships/image" Target="../media/image227.png"/><Relationship Id="rId20" Type="http://schemas.openxmlformats.org/officeDocument/2006/relationships/image" Target="../media/image229.png"/><Relationship Id="rId29" Type="http://schemas.openxmlformats.org/officeDocument/2006/relationships/customXml" Target="../ink/ink214.xml"/><Relationship Id="rId41" Type="http://schemas.openxmlformats.org/officeDocument/2006/relationships/customXml" Target="../ink/ink22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2.png"/><Relationship Id="rId11" Type="http://schemas.openxmlformats.org/officeDocument/2006/relationships/customXml" Target="../ink/ink205.xml"/><Relationship Id="rId24" Type="http://schemas.openxmlformats.org/officeDocument/2006/relationships/image" Target="../media/image231.png"/><Relationship Id="rId32" Type="http://schemas.openxmlformats.org/officeDocument/2006/relationships/image" Target="../media/image235.png"/><Relationship Id="rId37" Type="http://schemas.openxmlformats.org/officeDocument/2006/relationships/customXml" Target="../ink/ink218.xml"/><Relationship Id="rId40" Type="http://schemas.openxmlformats.org/officeDocument/2006/relationships/image" Target="../media/image239.png"/><Relationship Id="rId5" Type="http://schemas.openxmlformats.org/officeDocument/2006/relationships/customXml" Target="../ink/ink202.xml"/><Relationship Id="rId15" Type="http://schemas.openxmlformats.org/officeDocument/2006/relationships/customXml" Target="../ink/ink207.xml"/><Relationship Id="rId23" Type="http://schemas.openxmlformats.org/officeDocument/2006/relationships/customXml" Target="../ink/ink211.xml"/><Relationship Id="rId28" Type="http://schemas.openxmlformats.org/officeDocument/2006/relationships/image" Target="../media/image233.png"/><Relationship Id="rId36" Type="http://schemas.openxmlformats.org/officeDocument/2006/relationships/image" Target="../media/image237.png"/><Relationship Id="rId10" Type="http://schemas.openxmlformats.org/officeDocument/2006/relationships/image" Target="../media/image224.png"/><Relationship Id="rId19" Type="http://schemas.openxmlformats.org/officeDocument/2006/relationships/customXml" Target="../ink/ink209.xml"/><Relationship Id="rId31" Type="http://schemas.openxmlformats.org/officeDocument/2006/relationships/customXml" Target="../ink/ink215.xml"/><Relationship Id="rId4" Type="http://schemas.openxmlformats.org/officeDocument/2006/relationships/image" Target="../media/image220.png"/><Relationship Id="rId9" Type="http://schemas.openxmlformats.org/officeDocument/2006/relationships/customXml" Target="../ink/ink204.xml"/><Relationship Id="rId14" Type="http://schemas.openxmlformats.org/officeDocument/2006/relationships/image" Target="../media/image226.png"/><Relationship Id="rId22" Type="http://schemas.openxmlformats.org/officeDocument/2006/relationships/image" Target="../media/image230.png"/><Relationship Id="rId27" Type="http://schemas.openxmlformats.org/officeDocument/2006/relationships/customXml" Target="../ink/ink213.xml"/><Relationship Id="rId30" Type="http://schemas.openxmlformats.org/officeDocument/2006/relationships/image" Target="../media/image234.png"/><Relationship Id="rId35" Type="http://schemas.openxmlformats.org/officeDocument/2006/relationships/customXml" Target="../ink/ink217.xml"/><Relationship Id="rId8" Type="http://schemas.openxmlformats.org/officeDocument/2006/relationships/image" Target="../media/image223.png"/><Relationship Id="rId3" Type="http://schemas.openxmlformats.org/officeDocument/2006/relationships/image" Target="../media/image1.png"/><Relationship Id="rId12" Type="http://schemas.openxmlformats.org/officeDocument/2006/relationships/image" Target="../media/image225.png"/><Relationship Id="rId17" Type="http://schemas.openxmlformats.org/officeDocument/2006/relationships/customXml" Target="../ink/ink208.xml"/><Relationship Id="rId25" Type="http://schemas.openxmlformats.org/officeDocument/2006/relationships/customXml" Target="../ink/ink212.xml"/><Relationship Id="rId33" Type="http://schemas.openxmlformats.org/officeDocument/2006/relationships/customXml" Target="../ink/ink216.xml"/><Relationship Id="rId38" Type="http://schemas.openxmlformats.org/officeDocument/2006/relationships/image" Target="../media/image23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3.png"/><Relationship Id="rId13" Type="http://schemas.openxmlformats.org/officeDocument/2006/relationships/customXml" Target="../ink/ink225.xml"/><Relationship Id="rId3" Type="http://schemas.openxmlformats.org/officeDocument/2006/relationships/image" Target="../media/image1.png"/><Relationship Id="rId7" Type="http://schemas.openxmlformats.org/officeDocument/2006/relationships/customXml" Target="../ink/ink222.xml"/><Relationship Id="rId12" Type="http://schemas.openxmlformats.org/officeDocument/2006/relationships/image" Target="../media/image24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2.png"/><Relationship Id="rId11" Type="http://schemas.openxmlformats.org/officeDocument/2006/relationships/customXml" Target="../ink/ink224.xml"/><Relationship Id="rId5" Type="http://schemas.openxmlformats.org/officeDocument/2006/relationships/customXml" Target="../ink/ink221.xml"/><Relationship Id="rId10" Type="http://schemas.openxmlformats.org/officeDocument/2006/relationships/image" Target="../media/image244.png"/><Relationship Id="rId4" Type="http://schemas.openxmlformats.org/officeDocument/2006/relationships/image" Target="../media/image221.png"/><Relationship Id="rId9" Type="http://schemas.openxmlformats.org/officeDocument/2006/relationships/customXml" Target="../ink/ink223.xml"/><Relationship Id="rId14" Type="http://schemas.openxmlformats.org/officeDocument/2006/relationships/image" Target="../media/image24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9.png"/><Relationship Id="rId13" Type="http://schemas.openxmlformats.org/officeDocument/2006/relationships/customXml" Target="../ink/ink230.xml"/><Relationship Id="rId18" Type="http://schemas.openxmlformats.org/officeDocument/2006/relationships/image" Target="../media/image254.png"/><Relationship Id="rId3" Type="http://schemas.openxmlformats.org/officeDocument/2006/relationships/image" Target="../media/image1.png"/><Relationship Id="rId7" Type="http://schemas.openxmlformats.org/officeDocument/2006/relationships/customXml" Target="../ink/ink227.xml"/><Relationship Id="rId12" Type="http://schemas.openxmlformats.org/officeDocument/2006/relationships/image" Target="../media/image251.png"/><Relationship Id="rId17" Type="http://schemas.openxmlformats.org/officeDocument/2006/relationships/customXml" Target="../ink/ink232.xml"/><Relationship Id="rId2" Type="http://schemas.openxmlformats.org/officeDocument/2006/relationships/image" Target="../media/image5.jpeg"/><Relationship Id="rId16" Type="http://schemas.openxmlformats.org/officeDocument/2006/relationships/image" Target="../media/image25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8.png"/><Relationship Id="rId11" Type="http://schemas.openxmlformats.org/officeDocument/2006/relationships/customXml" Target="../ink/ink229.xml"/><Relationship Id="rId5" Type="http://schemas.openxmlformats.org/officeDocument/2006/relationships/customXml" Target="../ink/ink226.xml"/><Relationship Id="rId15" Type="http://schemas.openxmlformats.org/officeDocument/2006/relationships/customXml" Target="../ink/ink231.xml"/><Relationship Id="rId10" Type="http://schemas.openxmlformats.org/officeDocument/2006/relationships/image" Target="../media/image250.png"/><Relationship Id="rId4" Type="http://schemas.openxmlformats.org/officeDocument/2006/relationships/image" Target="../media/image241.png"/><Relationship Id="rId9" Type="http://schemas.openxmlformats.org/officeDocument/2006/relationships/customXml" Target="../ink/ink228.xml"/><Relationship Id="rId14" Type="http://schemas.openxmlformats.org/officeDocument/2006/relationships/image" Target="../media/image252.png"/></Relationships>
</file>

<file path=ppt/slides/_rels/slide23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37.xml"/><Relationship Id="rId18" Type="http://schemas.openxmlformats.org/officeDocument/2006/relationships/image" Target="../media/image262.png"/><Relationship Id="rId26" Type="http://schemas.openxmlformats.org/officeDocument/2006/relationships/image" Target="../media/image266.png"/><Relationship Id="rId39" Type="http://schemas.openxmlformats.org/officeDocument/2006/relationships/customXml" Target="../ink/ink250.xml"/><Relationship Id="rId21" Type="http://schemas.openxmlformats.org/officeDocument/2006/relationships/customXml" Target="../ink/ink241.xml"/><Relationship Id="rId34" Type="http://schemas.openxmlformats.org/officeDocument/2006/relationships/image" Target="../media/image270.png"/><Relationship Id="rId42" Type="http://schemas.openxmlformats.org/officeDocument/2006/relationships/image" Target="../media/image274.png"/><Relationship Id="rId47" Type="http://schemas.openxmlformats.org/officeDocument/2006/relationships/customXml" Target="../ink/ink254.xml"/><Relationship Id="rId50" Type="http://schemas.openxmlformats.org/officeDocument/2006/relationships/image" Target="../media/image278.png"/><Relationship Id="rId7" Type="http://schemas.openxmlformats.org/officeDocument/2006/relationships/customXml" Target="../ink/ink234.xml"/><Relationship Id="rId2" Type="http://schemas.openxmlformats.org/officeDocument/2006/relationships/image" Target="../media/image5.jpeg"/><Relationship Id="rId16" Type="http://schemas.openxmlformats.org/officeDocument/2006/relationships/image" Target="../media/image261.png"/><Relationship Id="rId29" Type="http://schemas.openxmlformats.org/officeDocument/2006/relationships/customXml" Target="../ink/ink245.xml"/><Relationship Id="rId11" Type="http://schemas.openxmlformats.org/officeDocument/2006/relationships/customXml" Target="../ink/ink236.xml"/><Relationship Id="rId24" Type="http://schemas.openxmlformats.org/officeDocument/2006/relationships/image" Target="../media/image265.png"/><Relationship Id="rId32" Type="http://schemas.openxmlformats.org/officeDocument/2006/relationships/image" Target="../media/image269.png"/><Relationship Id="rId37" Type="http://schemas.openxmlformats.org/officeDocument/2006/relationships/customXml" Target="../ink/ink249.xml"/><Relationship Id="rId40" Type="http://schemas.openxmlformats.org/officeDocument/2006/relationships/image" Target="../media/image273.png"/><Relationship Id="rId45" Type="http://schemas.openxmlformats.org/officeDocument/2006/relationships/customXml" Target="../ink/ink253.xml"/><Relationship Id="rId53" Type="http://schemas.openxmlformats.org/officeDocument/2006/relationships/customXml" Target="../ink/ink257.xml"/><Relationship Id="rId5" Type="http://schemas.openxmlformats.org/officeDocument/2006/relationships/customXml" Target="../ink/ink233.xml"/><Relationship Id="rId10" Type="http://schemas.openxmlformats.org/officeDocument/2006/relationships/image" Target="../media/image258.png"/><Relationship Id="rId19" Type="http://schemas.openxmlformats.org/officeDocument/2006/relationships/customXml" Target="../ink/ink240.xml"/><Relationship Id="rId31" Type="http://schemas.openxmlformats.org/officeDocument/2006/relationships/customXml" Target="../ink/ink246.xml"/><Relationship Id="rId44" Type="http://schemas.openxmlformats.org/officeDocument/2006/relationships/image" Target="../media/image275.png"/><Relationship Id="rId52" Type="http://schemas.openxmlformats.org/officeDocument/2006/relationships/image" Target="../media/image279.png"/><Relationship Id="rId4" Type="http://schemas.openxmlformats.org/officeDocument/2006/relationships/image" Target="../media/image247.png"/><Relationship Id="rId9" Type="http://schemas.openxmlformats.org/officeDocument/2006/relationships/customXml" Target="../ink/ink235.xml"/><Relationship Id="rId14" Type="http://schemas.openxmlformats.org/officeDocument/2006/relationships/image" Target="../media/image260.png"/><Relationship Id="rId22" Type="http://schemas.openxmlformats.org/officeDocument/2006/relationships/image" Target="../media/image264.png"/><Relationship Id="rId27" Type="http://schemas.openxmlformats.org/officeDocument/2006/relationships/customXml" Target="../ink/ink244.xml"/><Relationship Id="rId30" Type="http://schemas.openxmlformats.org/officeDocument/2006/relationships/image" Target="../media/image268.png"/><Relationship Id="rId35" Type="http://schemas.openxmlformats.org/officeDocument/2006/relationships/customXml" Target="../ink/ink248.xml"/><Relationship Id="rId43" Type="http://schemas.openxmlformats.org/officeDocument/2006/relationships/customXml" Target="../ink/ink252.xml"/><Relationship Id="rId48" Type="http://schemas.openxmlformats.org/officeDocument/2006/relationships/image" Target="../media/image277.png"/><Relationship Id="rId8" Type="http://schemas.openxmlformats.org/officeDocument/2006/relationships/image" Target="../media/image257.png"/><Relationship Id="rId51" Type="http://schemas.openxmlformats.org/officeDocument/2006/relationships/customXml" Target="../ink/ink256.xml"/><Relationship Id="rId3" Type="http://schemas.openxmlformats.org/officeDocument/2006/relationships/image" Target="../media/image1.png"/><Relationship Id="rId12" Type="http://schemas.openxmlformats.org/officeDocument/2006/relationships/image" Target="../media/image259.png"/><Relationship Id="rId17" Type="http://schemas.openxmlformats.org/officeDocument/2006/relationships/customXml" Target="../ink/ink239.xml"/><Relationship Id="rId25" Type="http://schemas.openxmlformats.org/officeDocument/2006/relationships/customXml" Target="../ink/ink243.xml"/><Relationship Id="rId33" Type="http://schemas.openxmlformats.org/officeDocument/2006/relationships/customXml" Target="../ink/ink247.xml"/><Relationship Id="rId38" Type="http://schemas.openxmlformats.org/officeDocument/2006/relationships/image" Target="../media/image272.png"/><Relationship Id="rId46" Type="http://schemas.openxmlformats.org/officeDocument/2006/relationships/image" Target="../media/image276.png"/><Relationship Id="rId20" Type="http://schemas.openxmlformats.org/officeDocument/2006/relationships/image" Target="../media/image263.png"/><Relationship Id="rId41" Type="http://schemas.openxmlformats.org/officeDocument/2006/relationships/customXml" Target="../ink/ink251.xml"/><Relationship Id="rId54" Type="http://schemas.openxmlformats.org/officeDocument/2006/relationships/image" Target="../media/image28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6.png"/><Relationship Id="rId15" Type="http://schemas.openxmlformats.org/officeDocument/2006/relationships/customXml" Target="../ink/ink238.xml"/><Relationship Id="rId23" Type="http://schemas.openxmlformats.org/officeDocument/2006/relationships/customXml" Target="../ink/ink242.xml"/><Relationship Id="rId28" Type="http://schemas.openxmlformats.org/officeDocument/2006/relationships/image" Target="../media/image267.png"/><Relationship Id="rId36" Type="http://schemas.openxmlformats.org/officeDocument/2006/relationships/image" Target="../media/image271.png"/><Relationship Id="rId49" Type="http://schemas.openxmlformats.org/officeDocument/2006/relationships/customXml" Target="../ink/ink255.xml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62.xml"/><Relationship Id="rId18" Type="http://schemas.openxmlformats.org/officeDocument/2006/relationships/image" Target="../media/image288.png"/><Relationship Id="rId26" Type="http://schemas.openxmlformats.org/officeDocument/2006/relationships/image" Target="../media/image292.png"/><Relationship Id="rId3" Type="http://schemas.openxmlformats.org/officeDocument/2006/relationships/image" Target="../media/image1.png"/><Relationship Id="rId21" Type="http://schemas.openxmlformats.org/officeDocument/2006/relationships/customXml" Target="../ink/ink266.xml"/><Relationship Id="rId34" Type="http://schemas.openxmlformats.org/officeDocument/2006/relationships/image" Target="../media/image296.png"/><Relationship Id="rId7" Type="http://schemas.openxmlformats.org/officeDocument/2006/relationships/customXml" Target="../ink/ink259.xml"/><Relationship Id="rId12" Type="http://schemas.openxmlformats.org/officeDocument/2006/relationships/image" Target="../media/image285.png"/><Relationship Id="rId17" Type="http://schemas.openxmlformats.org/officeDocument/2006/relationships/customXml" Target="../ink/ink264.xml"/><Relationship Id="rId25" Type="http://schemas.openxmlformats.org/officeDocument/2006/relationships/customXml" Target="../ink/ink268.xml"/><Relationship Id="rId33" Type="http://schemas.openxmlformats.org/officeDocument/2006/relationships/customXml" Target="../ink/ink272.xml"/><Relationship Id="rId2" Type="http://schemas.openxmlformats.org/officeDocument/2006/relationships/image" Target="../media/image5.jpeg"/><Relationship Id="rId16" Type="http://schemas.openxmlformats.org/officeDocument/2006/relationships/image" Target="../media/image287.png"/><Relationship Id="rId20" Type="http://schemas.openxmlformats.org/officeDocument/2006/relationships/image" Target="../media/image289.png"/><Relationship Id="rId29" Type="http://schemas.openxmlformats.org/officeDocument/2006/relationships/customXml" Target="../ink/ink27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82.png"/><Relationship Id="rId11" Type="http://schemas.openxmlformats.org/officeDocument/2006/relationships/customXml" Target="../ink/ink261.xml"/><Relationship Id="rId24" Type="http://schemas.openxmlformats.org/officeDocument/2006/relationships/image" Target="../media/image291.png"/><Relationship Id="rId32" Type="http://schemas.openxmlformats.org/officeDocument/2006/relationships/image" Target="../media/image295.png"/><Relationship Id="rId5" Type="http://schemas.openxmlformats.org/officeDocument/2006/relationships/customXml" Target="../ink/ink258.xml"/><Relationship Id="rId15" Type="http://schemas.openxmlformats.org/officeDocument/2006/relationships/customXml" Target="../ink/ink263.xml"/><Relationship Id="rId23" Type="http://schemas.openxmlformats.org/officeDocument/2006/relationships/customXml" Target="../ink/ink267.xml"/><Relationship Id="rId28" Type="http://schemas.openxmlformats.org/officeDocument/2006/relationships/image" Target="../media/image293.png"/><Relationship Id="rId36" Type="http://schemas.openxmlformats.org/officeDocument/2006/relationships/image" Target="../media/image297.png"/><Relationship Id="rId10" Type="http://schemas.openxmlformats.org/officeDocument/2006/relationships/image" Target="../media/image284.png"/><Relationship Id="rId19" Type="http://schemas.openxmlformats.org/officeDocument/2006/relationships/customXml" Target="../ink/ink265.xml"/><Relationship Id="rId31" Type="http://schemas.openxmlformats.org/officeDocument/2006/relationships/customXml" Target="../ink/ink271.xml"/><Relationship Id="rId4" Type="http://schemas.openxmlformats.org/officeDocument/2006/relationships/image" Target="../media/image255.png"/><Relationship Id="rId9" Type="http://schemas.openxmlformats.org/officeDocument/2006/relationships/customXml" Target="../ink/ink260.xml"/><Relationship Id="rId14" Type="http://schemas.openxmlformats.org/officeDocument/2006/relationships/image" Target="../media/image286.png"/><Relationship Id="rId22" Type="http://schemas.openxmlformats.org/officeDocument/2006/relationships/image" Target="../media/image290.png"/><Relationship Id="rId27" Type="http://schemas.openxmlformats.org/officeDocument/2006/relationships/customXml" Target="../ink/ink269.xml"/><Relationship Id="rId30" Type="http://schemas.openxmlformats.org/officeDocument/2006/relationships/image" Target="../media/image294.png"/><Relationship Id="rId35" Type="http://schemas.openxmlformats.org/officeDocument/2006/relationships/customXml" Target="../ink/ink273.xml"/><Relationship Id="rId8" Type="http://schemas.openxmlformats.org/officeDocument/2006/relationships/image" Target="../media/image283.png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78.xml"/><Relationship Id="rId18" Type="http://schemas.openxmlformats.org/officeDocument/2006/relationships/image" Target="../media/image305.png"/><Relationship Id="rId26" Type="http://schemas.openxmlformats.org/officeDocument/2006/relationships/image" Target="../media/image309.png"/><Relationship Id="rId39" Type="http://schemas.openxmlformats.org/officeDocument/2006/relationships/customXml" Target="../ink/ink291.xml"/><Relationship Id="rId21" Type="http://schemas.openxmlformats.org/officeDocument/2006/relationships/customXml" Target="../ink/ink282.xml"/><Relationship Id="rId34" Type="http://schemas.openxmlformats.org/officeDocument/2006/relationships/image" Target="../media/image313.png"/><Relationship Id="rId42" Type="http://schemas.openxmlformats.org/officeDocument/2006/relationships/image" Target="../media/image317.png"/><Relationship Id="rId47" Type="http://schemas.openxmlformats.org/officeDocument/2006/relationships/customXml" Target="../ink/ink295.xml"/><Relationship Id="rId50" Type="http://schemas.openxmlformats.org/officeDocument/2006/relationships/image" Target="../media/image321.png"/><Relationship Id="rId55" Type="http://schemas.openxmlformats.org/officeDocument/2006/relationships/customXml" Target="../ink/ink299.xml"/><Relationship Id="rId7" Type="http://schemas.openxmlformats.org/officeDocument/2006/relationships/customXml" Target="../ink/ink275.xml"/><Relationship Id="rId2" Type="http://schemas.openxmlformats.org/officeDocument/2006/relationships/image" Target="../media/image5.jpeg"/><Relationship Id="rId16" Type="http://schemas.openxmlformats.org/officeDocument/2006/relationships/image" Target="../media/image304.png"/><Relationship Id="rId29" Type="http://schemas.openxmlformats.org/officeDocument/2006/relationships/customXml" Target="../ink/ink286.xml"/><Relationship Id="rId11" Type="http://schemas.openxmlformats.org/officeDocument/2006/relationships/customXml" Target="../ink/ink277.xml"/><Relationship Id="rId24" Type="http://schemas.openxmlformats.org/officeDocument/2006/relationships/image" Target="../media/image308.png"/><Relationship Id="rId32" Type="http://schemas.openxmlformats.org/officeDocument/2006/relationships/image" Target="../media/image312.png"/><Relationship Id="rId37" Type="http://schemas.openxmlformats.org/officeDocument/2006/relationships/customXml" Target="../ink/ink290.xml"/><Relationship Id="rId40" Type="http://schemas.openxmlformats.org/officeDocument/2006/relationships/image" Target="../media/image316.png"/><Relationship Id="rId45" Type="http://schemas.openxmlformats.org/officeDocument/2006/relationships/customXml" Target="../ink/ink294.xml"/><Relationship Id="rId53" Type="http://schemas.openxmlformats.org/officeDocument/2006/relationships/customXml" Target="../ink/ink298.xml"/><Relationship Id="rId58" Type="http://schemas.openxmlformats.org/officeDocument/2006/relationships/image" Target="../media/image325.png"/><Relationship Id="rId5" Type="http://schemas.openxmlformats.org/officeDocument/2006/relationships/customXml" Target="../ink/ink274.xml"/><Relationship Id="rId61" Type="http://schemas.openxmlformats.org/officeDocument/2006/relationships/customXml" Target="../ink/ink302.xml"/><Relationship Id="rId19" Type="http://schemas.openxmlformats.org/officeDocument/2006/relationships/customXml" Target="../ink/ink281.xml"/><Relationship Id="rId14" Type="http://schemas.openxmlformats.org/officeDocument/2006/relationships/image" Target="../media/image303.png"/><Relationship Id="rId22" Type="http://schemas.openxmlformats.org/officeDocument/2006/relationships/image" Target="../media/image307.png"/><Relationship Id="rId27" Type="http://schemas.openxmlformats.org/officeDocument/2006/relationships/customXml" Target="../ink/ink285.xml"/><Relationship Id="rId30" Type="http://schemas.openxmlformats.org/officeDocument/2006/relationships/image" Target="../media/image311.png"/><Relationship Id="rId35" Type="http://schemas.openxmlformats.org/officeDocument/2006/relationships/customXml" Target="../ink/ink289.xml"/><Relationship Id="rId43" Type="http://schemas.openxmlformats.org/officeDocument/2006/relationships/customXml" Target="../ink/ink293.xml"/><Relationship Id="rId48" Type="http://schemas.openxmlformats.org/officeDocument/2006/relationships/image" Target="../media/image320.png"/><Relationship Id="rId56" Type="http://schemas.openxmlformats.org/officeDocument/2006/relationships/image" Target="../media/image324.png"/><Relationship Id="rId8" Type="http://schemas.openxmlformats.org/officeDocument/2006/relationships/image" Target="../media/image300.png"/><Relationship Id="rId51" Type="http://schemas.openxmlformats.org/officeDocument/2006/relationships/customXml" Target="../ink/ink297.xml"/><Relationship Id="rId3" Type="http://schemas.openxmlformats.org/officeDocument/2006/relationships/image" Target="../media/image1.png"/><Relationship Id="rId12" Type="http://schemas.openxmlformats.org/officeDocument/2006/relationships/image" Target="../media/image302.png"/><Relationship Id="rId17" Type="http://schemas.openxmlformats.org/officeDocument/2006/relationships/customXml" Target="../ink/ink280.xml"/><Relationship Id="rId25" Type="http://schemas.openxmlformats.org/officeDocument/2006/relationships/customXml" Target="../ink/ink284.xml"/><Relationship Id="rId33" Type="http://schemas.openxmlformats.org/officeDocument/2006/relationships/customXml" Target="../ink/ink288.xml"/><Relationship Id="rId38" Type="http://schemas.openxmlformats.org/officeDocument/2006/relationships/image" Target="../media/image315.png"/><Relationship Id="rId46" Type="http://schemas.openxmlformats.org/officeDocument/2006/relationships/image" Target="../media/image319.png"/><Relationship Id="rId59" Type="http://schemas.openxmlformats.org/officeDocument/2006/relationships/customXml" Target="../ink/ink301.xml"/><Relationship Id="rId20" Type="http://schemas.openxmlformats.org/officeDocument/2006/relationships/image" Target="../media/image306.png"/><Relationship Id="rId41" Type="http://schemas.openxmlformats.org/officeDocument/2006/relationships/customXml" Target="../ink/ink292.xml"/><Relationship Id="rId54" Type="http://schemas.openxmlformats.org/officeDocument/2006/relationships/image" Target="../media/image323.png"/><Relationship Id="rId62" Type="http://schemas.openxmlformats.org/officeDocument/2006/relationships/image" Target="../media/image32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99.png"/><Relationship Id="rId15" Type="http://schemas.openxmlformats.org/officeDocument/2006/relationships/customXml" Target="../ink/ink279.xml"/><Relationship Id="rId23" Type="http://schemas.openxmlformats.org/officeDocument/2006/relationships/customXml" Target="../ink/ink283.xml"/><Relationship Id="rId28" Type="http://schemas.openxmlformats.org/officeDocument/2006/relationships/image" Target="../media/image310.png"/><Relationship Id="rId36" Type="http://schemas.openxmlformats.org/officeDocument/2006/relationships/image" Target="../media/image314.png"/><Relationship Id="rId49" Type="http://schemas.openxmlformats.org/officeDocument/2006/relationships/customXml" Target="../ink/ink296.xml"/><Relationship Id="rId57" Type="http://schemas.openxmlformats.org/officeDocument/2006/relationships/customXml" Target="../ink/ink300.xml"/><Relationship Id="rId10" Type="http://schemas.openxmlformats.org/officeDocument/2006/relationships/image" Target="../media/image301.png"/><Relationship Id="rId31" Type="http://schemas.openxmlformats.org/officeDocument/2006/relationships/customXml" Target="../ink/ink287.xml"/><Relationship Id="rId44" Type="http://schemas.openxmlformats.org/officeDocument/2006/relationships/image" Target="../media/image318.png"/><Relationship Id="rId52" Type="http://schemas.openxmlformats.org/officeDocument/2006/relationships/image" Target="../media/image322.png"/><Relationship Id="rId60" Type="http://schemas.openxmlformats.org/officeDocument/2006/relationships/image" Target="../media/image326.png"/><Relationship Id="rId4" Type="http://schemas.openxmlformats.org/officeDocument/2006/relationships/image" Target="../media/image281.png"/><Relationship Id="rId9" Type="http://schemas.openxmlformats.org/officeDocument/2006/relationships/customXml" Target="../ink/ink276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0.png"/><Relationship Id="rId13" Type="http://schemas.openxmlformats.org/officeDocument/2006/relationships/customXml" Target="../ink/ink307.xml"/><Relationship Id="rId18" Type="http://schemas.openxmlformats.org/officeDocument/2006/relationships/image" Target="../media/image335.png"/><Relationship Id="rId26" Type="http://schemas.openxmlformats.org/officeDocument/2006/relationships/image" Target="../media/image339.png"/><Relationship Id="rId3" Type="http://schemas.openxmlformats.org/officeDocument/2006/relationships/image" Target="../media/image1.png"/><Relationship Id="rId21" Type="http://schemas.openxmlformats.org/officeDocument/2006/relationships/customXml" Target="../ink/ink311.xml"/><Relationship Id="rId7" Type="http://schemas.openxmlformats.org/officeDocument/2006/relationships/customXml" Target="../ink/ink304.xml"/><Relationship Id="rId12" Type="http://schemas.openxmlformats.org/officeDocument/2006/relationships/image" Target="../media/image332.png"/><Relationship Id="rId17" Type="http://schemas.openxmlformats.org/officeDocument/2006/relationships/customXml" Target="../ink/ink309.xml"/><Relationship Id="rId25" Type="http://schemas.openxmlformats.org/officeDocument/2006/relationships/customXml" Target="../ink/ink313.xml"/><Relationship Id="rId2" Type="http://schemas.openxmlformats.org/officeDocument/2006/relationships/image" Target="../media/image5.jpeg"/><Relationship Id="rId16" Type="http://schemas.openxmlformats.org/officeDocument/2006/relationships/image" Target="../media/image334.png"/><Relationship Id="rId20" Type="http://schemas.openxmlformats.org/officeDocument/2006/relationships/image" Target="../media/image33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29.png"/><Relationship Id="rId11" Type="http://schemas.openxmlformats.org/officeDocument/2006/relationships/customXml" Target="../ink/ink306.xml"/><Relationship Id="rId24" Type="http://schemas.openxmlformats.org/officeDocument/2006/relationships/image" Target="../media/image338.png"/><Relationship Id="rId5" Type="http://schemas.openxmlformats.org/officeDocument/2006/relationships/customXml" Target="../ink/ink303.xml"/><Relationship Id="rId15" Type="http://schemas.openxmlformats.org/officeDocument/2006/relationships/customXml" Target="../ink/ink308.xml"/><Relationship Id="rId23" Type="http://schemas.openxmlformats.org/officeDocument/2006/relationships/customXml" Target="../ink/ink312.xml"/><Relationship Id="rId10" Type="http://schemas.openxmlformats.org/officeDocument/2006/relationships/image" Target="../media/image331.png"/><Relationship Id="rId19" Type="http://schemas.openxmlformats.org/officeDocument/2006/relationships/customXml" Target="../ink/ink310.xml"/><Relationship Id="rId4" Type="http://schemas.openxmlformats.org/officeDocument/2006/relationships/image" Target="../media/image298.png"/><Relationship Id="rId9" Type="http://schemas.openxmlformats.org/officeDocument/2006/relationships/customXml" Target="../ink/ink305.xml"/><Relationship Id="rId14" Type="http://schemas.openxmlformats.org/officeDocument/2006/relationships/image" Target="../media/image333.png"/><Relationship Id="rId22" Type="http://schemas.openxmlformats.org/officeDocument/2006/relationships/image" Target="../media/image3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99.jpeg"/></Relationships>
</file>

<file path=ppt/slides/_rels/slide2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52.png"/><Relationship Id="rId21" Type="http://schemas.openxmlformats.org/officeDocument/2006/relationships/customXml" Target="../ink/ink322.xml"/><Relationship Id="rId34" Type="http://schemas.openxmlformats.org/officeDocument/2006/relationships/image" Target="../media/image356.png"/><Relationship Id="rId42" Type="http://schemas.openxmlformats.org/officeDocument/2006/relationships/image" Target="../media/image360.png"/><Relationship Id="rId47" Type="http://schemas.openxmlformats.org/officeDocument/2006/relationships/customXml" Target="../ink/ink335.xml"/><Relationship Id="rId50" Type="http://schemas.openxmlformats.org/officeDocument/2006/relationships/image" Target="../media/image364.png"/><Relationship Id="rId55" Type="http://schemas.openxmlformats.org/officeDocument/2006/relationships/customXml" Target="../ink/ink339.xml"/><Relationship Id="rId63" Type="http://schemas.openxmlformats.org/officeDocument/2006/relationships/customXml" Target="../ink/ink343.xml"/><Relationship Id="rId68" Type="http://schemas.openxmlformats.org/officeDocument/2006/relationships/image" Target="../media/image373.png"/><Relationship Id="rId7" Type="http://schemas.openxmlformats.org/officeDocument/2006/relationships/customXml" Target="../ink/ink315.xml"/><Relationship Id="rId2" Type="http://schemas.openxmlformats.org/officeDocument/2006/relationships/image" Target="../media/image5.jpeg"/><Relationship Id="rId16" Type="http://schemas.openxmlformats.org/officeDocument/2006/relationships/image" Target="../media/image347.png"/><Relationship Id="rId29" Type="http://schemas.openxmlformats.org/officeDocument/2006/relationships/customXml" Target="../ink/ink326.xml"/><Relationship Id="rId11" Type="http://schemas.openxmlformats.org/officeDocument/2006/relationships/customXml" Target="../ink/ink317.xml"/><Relationship Id="rId24" Type="http://schemas.openxmlformats.org/officeDocument/2006/relationships/image" Target="../media/image351.png"/><Relationship Id="rId32" Type="http://schemas.openxmlformats.org/officeDocument/2006/relationships/image" Target="../media/image355.png"/><Relationship Id="rId37" Type="http://schemas.openxmlformats.org/officeDocument/2006/relationships/customXml" Target="../ink/ink330.xml"/><Relationship Id="rId40" Type="http://schemas.openxmlformats.org/officeDocument/2006/relationships/image" Target="../media/image359.png"/><Relationship Id="rId45" Type="http://schemas.openxmlformats.org/officeDocument/2006/relationships/customXml" Target="../ink/ink334.xml"/><Relationship Id="rId53" Type="http://schemas.openxmlformats.org/officeDocument/2006/relationships/customXml" Target="../ink/ink338.xml"/><Relationship Id="rId58" Type="http://schemas.openxmlformats.org/officeDocument/2006/relationships/image" Target="../media/image368.png"/><Relationship Id="rId66" Type="http://schemas.openxmlformats.org/officeDocument/2006/relationships/image" Target="../media/image372.png"/><Relationship Id="rId5" Type="http://schemas.openxmlformats.org/officeDocument/2006/relationships/customXml" Target="../ink/ink314.xml"/><Relationship Id="rId61" Type="http://schemas.openxmlformats.org/officeDocument/2006/relationships/customXml" Target="../ink/ink342.xml"/><Relationship Id="rId19" Type="http://schemas.openxmlformats.org/officeDocument/2006/relationships/customXml" Target="../ink/ink321.xml"/><Relationship Id="rId14" Type="http://schemas.openxmlformats.org/officeDocument/2006/relationships/image" Target="../media/image346.png"/><Relationship Id="rId22" Type="http://schemas.openxmlformats.org/officeDocument/2006/relationships/image" Target="../media/image350.png"/><Relationship Id="rId27" Type="http://schemas.openxmlformats.org/officeDocument/2006/relationships/customXml" Target="../ink/ink325.xml"/><Relationship Id="rId30" Type="http://schemas.openxmlformats.org/officeDocument/2006/relationships/image" Target="../media/image354.png"/><Relationship Id="rId35" Type="http://schemas.openxmlformats.org/officeDocument/2006/relationships/customXml" Target="../ink/ink329.xml"/><Relationship Id="rId43" Type="http://schemas.openxmlformats.org/officeDocument/2006/relationships/customXml" Target="../ink/ink333.xml"/><Relationship Id="rId48" Type="http://schemas.openxmlformats.org/officeDocument/2006/relationships/image" Target="../media/image363.png"/><Relationship Id="rId56" Type="http://schemas.openxmlformats.org/officeDocument/2006/relationships/image" Target="../media/image367.png"/><Relationship Id="rId64" Type="http://schemas.openxmlformats.org/officeDocument/2006/relationships/image" Target="../media/image371.png"/><Relationship Id="rId8" Type="http://schemas.openxmlformats.org/officeDocument/2006/relationships/image" Target="../media/image343.png"/><Relationship Id="rId51" Type="http://schemas.openxmlformats.org/officeDocument/2006/relationships/customXml" Target="../ink/ink337.xml"/><Relationship Id="rId3" Type="http://schemas.openxmlformats.org/officeDocument/2006/relationships/image" Target="../media/image1.png"/><Relationship Id="rId12" Type="http://schemas.openxmlformats.org/officeDocument/2006/relationships/image" Target="../media/image345.png"/><Relationship Id="rId17" Type="http://schemas.openxmlformats.org/officeDocument/2006/relationships/customXml" Target="../ink/ink320.xml"/><Relationship Id="rId25" Type="http://schemas.openxmlformats.org/officeDocument/2006/relationships/customXml" Target="../ink/ink324.xml"/><Relationship Id="rId33" Type="http://schemas.openxmlformats.org/officeDocument/2006/relationships/customXml" Target="../ink/ink328.xml"/><Relationship Id="rId38" Type="http://schemas.openxmlformats.org/officeDocument/2006/relationships/image" Target="../media/image358.png"/><Relationship Id="rId46" Type="http://schemas.openxmlformats.org/officeDocument/2006/relationships/image" Target="../media/image362.png"/><Relationship Id="rId59" Type="http://schemas.openxmlformats.org/officeDocument/2006/relationships/customXml" Target="../ink/ink341.xml"/><Relationship Id="rId67" Type="http://schemas.openxmlformats.org/officeDocument/2006/relationships/customXml" Target="../ink/ink345.xml"/><Relationship Id="rId20" Type="http://schemas.openxmlformats.org/officeDocument/2006/relationships/image" Target="../media/image349.png"/><Relationship Id="rId41" Type="http://schemas.openxmlformats.org/officeDocument/2006/relationships/customXml" Target="../ink/ink332.xml"/><Relationship Id="rId54" Type="http://schemas.openxmlformats.org/officeDocument/2006/relationships/image" Target="../media/image366.png"/><Relationship Id="rId62" Type="http://schemas.openxmlformats.org/officeDocument/2006/relationships/image" Target="../media/image37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42.png"/><Relationship Id="rId15" Type="http://schemas.openxmlformats.org/officeDocument/2006/relationships/customXml" Target="../ink/ink319.xml"/><Relationship Id="rId23" Type="http://schemas.openxmlformats.org/officeDocument/2006/relationships/customXml" Target="../ink/ink323.xml"/><Relationship Id="rId28" Type="http://schemas.openxmlformats.org/officeDocument/2006/relationships/image" Target="../media/image353.png"/><Relationship Id="rId36" Type="http://schemas.openxmlformats.org/officeDocument/2006/relationships/image" Target="../media/image357.png"/><Relationship Id="rId49" Type="http://schemas.openxmlformats.org/officeDocument/2006/relationships/customXml" Target="../ink/ink336.xml"/><Relationship Id="rId57" Type="http://schemas.openxmlformats.org/officeDocument/2006/relationships/customXml" Target="../ink/ink340.xml"/><Relationship Id="rId10" Type="http://schemas.openxmlformats.org/officeDocument/2006/relationships/image" Target="../media/image344.png"/><Relationship Id="rId31" Type="http://schemas.openxmlformats.org/officeDocument/2006/relationships/customXml" Target="../ink/ink327.xml"/><Relationship Id="rId44" Type="http://schemas.openxmlformats.org/officeDocument/2006/relationships/image" Target="../media/image361.png"/><Relationship Id="rId52" Type="http://schemas.openxmlformats.org/officeDocument/2006/relationships/image" Target="../media/image365.png"/><Relationship Id="rId60" Type="http://schemas.openxmlformats.org/officeDocument/2006/relationships/image" Target="../media/image369.png"/><Relationship Id="rId65" Type="http://schemas.openxmlformats.org/officeDocument/2006/relationships/customXml" Target="../ink/ink344.xml"/><Relationship Id="rId4" Type="http://schemas.openxmlformats.org/officeDocument/2006/relationships/image" Target="../media/image328.png"/><Relationship Id="rId9" Type="http://schemas.openxmlformats.org/officeDocument/2006/relationships/customXml" Target="../ink/ink316.xml"/><Relationship Id="rId13" Type="http://schemas.openxmlformats.org/officeDocument/2006/relationships/customXml" Target="../ink/ink318.xml"/><Relationship Id="rId18" Type="http://schemas.openxmlformats.org/officeDocument/2006/relationships/image" Target="../media/image348.png"/><Relationship Id="rId39" Type="http://schemas.openxmlformats.org/officeDocument/2006/relationships/customXml" Target="../ink/ink33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0.png"/></Relationships>
</file>

<file path=ppt/slides/_rels/slide3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86.png"/><Relationship Id="rId21" Type="http://schemas.openxmlformats.org/officeDocument/2006/relationships/customXml" Target="../ink/ink354.xml"/><Relationship Id="rId42" Type="http://schemas.openxmlformats.org/officeDocument/2006/relationships/image" Target="../media/image394.png"/><Relationship Id="rId47" Type="http://schemas.openxmlformats.org/officeDocument/2006/relationships/customXml" Target="../ink/ink367.xml"/><Relationship Id="rId63" Type="http://schemas.openxmlformats.org/officeDocument/2006/relationships/customXml" Target="../ink/ink375.xml"/><Relationship Id="rId68" Type="http://schemas.openxmlformats.org/officeDocument/2006/relationships/image" Target="../media/image407.png"/><Relationship Id="rId7" Type="http://schemas.openxmlformats.org/officeDocument/2006/relationships/customXml" Target="../ink/ink347.xml"/><Relationship Id="rId2" Type="http://schemas.openxmlformats.org/officeDocument/2006/relationships/image" Target="../media/image5.jpeg"/><Relationship Id="rId16" Type="http://schemas.openxmlformats.org/officeDocument/2006/relationships/image" Target="../media/image381.png"/><Relationship Id="rId29" Type="http://schemas.openxmlformats.org/officeDocument/2006/relationships/customXml" Target="../ink/ink358.xml"/><Relationship Id="rId11" Type="http://schemas.openxmlformats.org/officeDocument/2006/relationships/customXml" Target="../ink/ink349.xml"/><Relationship Id="rId24" Type="http://schemas.openxmlformats.org/officeDocument/2006/relationships/image" Target="../media/image385.png"/><Relationship Id="rId32" Type="http://schemas.openxmlformats.org/officeDocument/2006/relationships/image" Target="../media/image389.png"/><Relationship Id="rId37" Type="http://schemas.openxmlformats.org/officeDocument/2006/relationships/customXml" Target="../ink/ink362.xml"/><Relationship Id="rId40" Type="http://schemas.openxmlformats.org/officeDocument/2006/relationships/image" Target="../media/image393.png"/><Relationship Id="rId45" Type="http://schemas.openxmlformats.org/officeDocument/2006/relationships/customXml" Target="../ink/ink366.xml"/><Relationship Id="rId53" Type="http://schemas.openxmlformats.org/officeDocument/2006/relationships/customXml" Target="../ink/ink370.xml"/><Relationship Id="rId58" Type="http://schemas.openxmlformats.org/officeDocument/2006/relationships/image" Target="../media/image402.png"/><Relationship Id="rId66" Type="http://schemas.openxmlformats.org/officeDocument/2006/relationships/image" Target="../media/image406.png"/><Relationship Id="rId5" Type="http://schemas.openxmlformats.org/officeDocument/2006/relationships/customXml" Target="../ink/ink346.xml"/><Relationship Id="rId61" Type="http://schemas.openxmlformats.org/officeDocument/2006/relationships/customXml" Target="../ink/ink374.xml"/><Relationship Id="rId19" Type="http://schemas.openxmlformats.org/officeDocument/2006/relationships/customXml" Target="../ink/ink353.xml"/><Relationship Id="rId14" Type="http://schemas.openxmlformats.org/officeDocument/2006/relationships/image" Target="../media/image380.png"/><Relationship Id="rId22" Type="http://schemas.openxmlformats.org/officeDocument/2006/relationships/image" Target="../media/image384.png"/><Relationship Id="rId27" Type="http://schemas.openxmlformats.org/officeDocument/2006/relationships/customXml" Target="../ink/ink357.xml"/><Relationship Id="rId30" Type="http://schemas.openxmlformats.org/officeDocument/2006/relationships/image" Target="../media/image388.png"/><Relationship Id="rId35" Type="http://schemas.openxmlformats.org/officeDocument/2006/relationships/customXml" Target="../ink/ink361.xml"/><Relationship Id="rId43" Type="http://schemas.openxmlformats.org/officeDocument/2006/relationships/customXml" Target="../ink/ink365.xml"/><Relationship Id="rId48" Type="http://schemas.openxmlformats.org/officeDocument/2006/relationships/image" Target="../media/image397.png"/><Relationship Id="rId56" Type="http://schemas.openxmlformats.org/officeDocument/2006/relationships/image" Target="../media/image401.png"/><Relationship Id="rId64" Type="http://schemas.openxmlformats.org/officeDocument/2006/relationships/image" Target="../media/image405.png"/><Relationship Id="rId69" Type="http://schemas.openxmlformats.org/officeDocument/2006/relationships/customXml" Target="../ink/ink378.xml"/><Relationship Id="rId8" Type="http://schemas.openxmlformats.org/officeDocument/2006/relationships/image" Target="../media/image377.png"/><Relationship Id="rId51" Type="http://schemas.openxmlformats.org/officeDocument/2006/relationships/customXml" Target="../ink/ink369.xml"/><Relationship Id="rId3" Type="http://schemas.openxmlformats.org/officeDocument/2006/relationships/image" Target="../media/image1.png"/><Relationship Id="rId12" Type="http://schemas.openxmlformats.org/officeDocument/2006/relationships/image" Target="../media/image379.png"/><Relationship Id="rId17" Type="http://schemas.openxmlformats.org/officeDocument/2006/relationships/customXml" Target="../ink/ink352.xml"/><Relationship Id="rId25" Type="http://schemas.openxmlformats.org/officeDocument/2006/relationships/customXml" Target="../ink/ink356.xml"/><Relationship Id="rId33" Type="http://schemas.openxmlformats.org/officeDocument/2006/relationships/customXml" Target="../ink/ink360.xml"/><Relationship Id="rId38" Type="http://schemas.openxmlformats.org/officeDocument/2006/relationships/image" Target="../media/image392.png"/><Relationship Id="rId46" Type="http://schemas.openxmlformats.org/officeDocument/2006/relationships/image" Target="../media/image396.png"/><Relationship Id="rId59" Type="http://schemas.openxmlformats.org/officeDocument/2006/relationships/customXml" Target="../ink/ink373.xml"/><Relationship Id="rId67" Type="http://schemas.openxmlformats.org/officeDocument/2006/relationships/customXml" Target="../ink/ink377.xml"/><Relationship Id="rId20" Type="http://schemas.openxmlformats.org/officeDocument/2006/relationships/image" Target="../media/image383.png"/><Relationship Id="rId41" Type="http://schemas.openxmlformats.org/officeDocument/2006/relationships/customXml" Target="../ink/ink364.xml"/><Relationship Id="rId54" Type="http://schemas.openxmlformats.org/officeDocument/2006/relationships/image" Target="../media/image400.png"/><Relationship Id="rId62" Type="http://schemas.openxmlformats.org/officeDocument/2006/relationships/image" Target="../media/image404.png"/><Relationship Id="rId70" Type="http://schemas.openxmlformats.org/officeDocument/2006/relationships/image" Target="../media/image40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76.png"/><Relationship Id="rId15" Type="http://schemas.openxmlformats.org/officeDocument/2006/relationships/customXml" Target="../ink/ink351.xml"/><Relationship Id="rId23" Type="http://schemas.openxmlformats.org/officeDocument/2006/relationships/customXml" Target="../ink/ink355.xml"/><Relationship Id="rId28" Type="http://schemas.openxmlformats.org/officeDocument/2006/relationships/image" Target="../media/image387.png"/><Relationship Id="rId36" Type="http://schemas.openxmlformats.org/officeDocument/2006/relationships/image" Target="../media/image391.png"/><Relationship Id="rId49" Type="http://schemas.openxmlformats.org/officeDocument/2006/relationships/customXml" Target="../ink/ink368.xml"/><Relationship Id="rId57" Type="http://schemas.openxmlformats.org/officeDocument/2006/relationships/customXml" Target="../ink/ink372.xml"/><Relationship Id="rId10" Type="http://schemas.openxmlformats.org/officeDocument/2006/relationships/image" Target="../media/image378.png"/><Relationship Id="rId31" Type="http://schemas.openxmlformats.org/officeDocument/2006/relationships/customXml" Target="../ink/ink359.xml"/><Relationship Id="rId44" Type="http://schemas.openxmlformats.org/officeDocument/2006/relationships/image" Target="../media/image395.png"/><Relationship Id="rId52" Type="http://schemas.openxmlformats.org/officeDocument/2006/relationships/image" Target="../media/image399.png"/><Relationship Id="rId60" Type="http://schemas.openxmlformats.org/officeDocument/2006/relationships/image" Target="../media/image403.png"/><Relationship Id="rId65" Type="http://schemas.openxmlformats.org/officeDocument/2006/relationships/customXml" Target="../ink/ink376.xml"/><Relationship Id="rId4" Type="http://schemas.openxmlformats.org/officeDocument/2006/relationships/image" Target="../media/image341.png"/><Relationship Id="rId9" Type="http://schemas.openxmlformats.org/officeDocument/2006/relationships/customXml" Target="../ink/ink348.xml"/><Relationship Id="rId13" Type="http://schemas.openxmlformats.org/officeDocument/2006/relationships/customXml" Target="../ink/ink350.xml"/><Relationship Id="rId18" Type="http://schemas.openxmlformats.org/officeDocument/2006/relationships/image" Target="../media/image382.png"/><Relationship Id="rId39" Type="http://schemas.openxmlformats.org/officeDocument/2006/relationships/customXml" Target="../ink/ink363.xml"/><Relationship Id="rId34" Type="http://schemas.openxmlformats.org/officeDocument/2006/relationships/image" Target="../media/image390.png"/><Relationship Id="rId50" Type="http://schemas.openxmlformats.org/officeDocument/2006/relationships/image" Target="../media/image398.png"/><Relationship Id="rId55" Type="http://schemas.openxmlformats.org/officeDocument/2006/relationships/customXml" Target="../ink/ink371.xml"/></Relationships>
</file>

<file path=ppt/slides/_rels/slide3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5.png"/><Relationship Id="rId21" Type="http://schemas.openxmlformats.org/officeDocument/2006/relationships/image" Target="../media/image417.png"/><Relationship Id="rId42" Type="http://schemas.openxmlformats.org/officeDocument/2006/relationships/customXml" Target="../ink/ink397.xml"/><Relationship Id="rId63" Type="http://schemas.openxmlformats.org/officeDocument/2006/relationships/image" Target="../media/image438.png"/><Relationship Id="rId84" Type="http://schemas.openxmlformats.org/officeDocument/2006/relationships/customXml" Target="../ink/ink418.xml"/><Relationship Id="rId138" Type="http://schemas.openxmlformats.org/officeDocument/2006/relationships/image" Target="../media/image474.png"/><Relationship Id="rId159" Type="http://schemas.openxmlformats.org/officeDocument/2006/relationships/customXml" Target="../ink/ink456.xml"/><Relationship Id="rId170" Type="http://schemas.openxmlformats.org/officeDocument/2006/relationships/image" Target="../media/image490.png"/><Relationship Id="rId191" Type="http://schemas.openxmlformats.org/officeDocument/2006/relationships/customXml" Target="../ink/ink472.xml"/><Relationship Id="rId205" Type="http://schemas.openxmlformats.org/officeDocument/2006/relationships/customXml" Target="../ink/ink479.xml"/><Relationship Id="rId226" Type="http://schemas.openxmlformats.org/officeDocument/2006/relationships/image" Target="../media/image518.png"/><Relationship Id="rId107" Type="http://schemas.openxmlformats.org/officeDocument/2006/relationships/image" Target="../media/image460.png"/><Relationship Id="rId11" Type="http://schemas.openxmlformats.org/officeDocument/2006/relationships/image" Target="../media/image412.png"/><Relationship Id="rId32" Type="http://schemas.openxmlformats.org/officeDocument/2006/relationships/customXml" Target="../ink/ink392.xml"/><Relationship Id="rId53" Type="http://schemas.openxmlformats.org/officeDocument/2006/relationships/image" Target="../media/image433.png"/><Relationship Id="rId74" Type="http://schemas.openxmlformats.org/officeDocument/2006/relationships/customXml" Target="../ink/ink413.xml"/><Relationship Id="rId128" Type="http://schemas.openxmlformats.org/officeDocument/2006/relationships/customXml" Target="../ink/ink440.xml"/><Relationship Id="rId149" Type="http://schemas.openxmlformats.org/officeDocument/2006/relationships/customXml" Target="../ink/ink451.xml"/><Relationship Id="rId5" Type="http://schemas.openxmlformats.org/officeDocument/2006/relationships/image" Target="../media/image374.png"/><Relationship Id="rId95" Type="http://schemas.openxmlformats.org/officeDocument/2006/relationships/image" Target="../media/image454.png"/><Relationship Id="rId160" Type="http://schemas.openxmlformats.org/officeDocument/2006/relationships/image" Target="../media/image485.png"/><Relationship Id="rId181" Type="http://schemas.openxmlformats.org/officeDocument/2006/relationships/customXml" Target="../ink/ink467.xml"/><Relationship Id="rId216" Type="http://schemas.openxmlformats.org/officeDocument/2006/relationships/image" Target="../media/image513.png"/><Relationship Id="rId22" Type="http://schemas.openxmlformats.org/officeDocument/2006/relationships/customXml" Target="../ink/ink387.xml"/><Relationship Id="rId43" Type="http://schemas.openxmlformats.org/officeDocument/2006/relationships/image" Target="../media/image428.png"/><Relationship Id="rId64" Type="http://schemas.openxmlformats.org/officeDocument/2006/relationships/customXml" Target="../ink/ink408.xml"/><Relationship Id="rId118" Type="http://schemas.openxmlformats.org/officeDocument/2006/relationships/customXml" Target="../ink/ink435.xml"/><Relationship Id="rId139" Type="http://schemas.openxmlformats.org/officeDocument/2006/relationships/customXml" Target="../ink/ink446.xml"/><Relationship Id="rId85" Type="http://schemas.openxmlformats.org/officeDocument/2006/relationships/image" Target="../media/image449.png"/><Relationship Id="rId150" Type="http://schemas.openxmlformats.org/officeDocument/2006/relationships/image" Target="../media/image480.png"/><Relationship Id="rId171" Type="http://schemas.openxmlformats.org/officeDocument/2006/relationships/customXml" Target="../ink/ink462.xml"/><Relationship Id="rId192" Type="http://schemas.openxmlformats.org/officeDocument/2006/relationships/image" Target="../media/image501.png"/><Relationship Id="rId206" Type="http://schemas.openxmlformats.org/officeDocument/2006/relationships/image" Target="../media/image508.png"/><Relationship Id="rId227" Type="http://schemas.openxmlformats.org/officeDocument/2006/relationships/customXml" Target="../ink/ink490.xml"/><Relationship Id="rId12" Type="http://schemas.openxmlformats.org/officeDocument/2006/relationships/customXml" Target="../ink/ink382.xml"/><Relationship Id="rId33" Type="http://schemas.openxmlformats.org/officeDocument/2006/relationships/image" Target="../media/image423.png"/><Relationship Id="rId108" Type="http://schemas.openxmlformats.org/officeDocument/2006/relationships/customXml" Target="../ink/ink430.xml"/><Relationship Id="rId129" Type="http://schemas.openxmlformats.org/officeDocument/2006/relationships/image" Target="../media/image471.png"/><Relationship Id="rId54" Type="http://schemas.openxmlformats.org/officeDocument/2006/relationships/customXml" Target="../ink/ink403.xml"/><Relationship Id="rId75" Type="http://schemas.openxmlformats.org/officeDocument/2006/relationships/image" Target="../media/image444.png"/><Relationship Id="rId96" Type="http://schemas.openxmlformats.org/officeDocument/2006/relationships/customXml" Target="../ink/ink424.xml"/><Relationship Id="rId140" Type="http://schemas.openxmlformats.org/officeDocument/2006/relationships/image" Target="../media/image475.png"/><Relationship Id="rId161" Type="http://schemas.openxmlformats.org/officeDocument/2006/relationships/customXml" Target="../ink/ink457.xml"/><Relationship Id="rId182" Type="http://schemas.openxmlformats.org/officeDocument/2006/relationships/image" Target="../media/image496.png"/><Relationship Id="rId217" Type="http://schemas.openxmlformats.org/officeDocument/2006/relationships/customXml" Target="../ink/ink485.xml"/><Relationship Id="rId6" Type="http://schemas.openxmlformats.org/officeDocument/2006/relationships/customXml" Target="../ink/ink379.xml"/><Relationship Id="rId23" Type="http://schemas.openxmlformats.org/officeDocument/2006/relationships/image" Target="../media/image418.png"/><Relationship Id="rId119" Type="http://schemas.openxmlformats.org/officeDocument/2006/relationships/image" Target="../media/image466.png"/><Relationship Id="rId44" Type="http://schemas.openxmlformats.org/officeDocument/2006/relationships/customXml" Target="../ink/ink398.xml"/><Relationship Id="rId65" Type="http://schemas.openxmlformats.org/officeDocument/2006/relationships/image" Target="../media/image439.png"/><Relationship Id="rId86" Type="http://schemas.openxmlformats.org/officeDocument/2006/relationships/customXml" Target="../ink/ink419.xml"/><Relationship Id="rId130" Type="http://schemas.openxmlformats.org/officeDocument/2006/relationships/customXml" Target="../ink/ink441.xml"/><Relationship Id="rId151" Type="http://schemas.openxmlformats.org/officeDocument/2006/relationships/customXml" Target="../ink/ink452.xml"/><Relationship Id="rId172" Type="http://schemas.openxmlformats.org/officeDocument/2006/relationships/image" Target="../media/image491.png"/><Relationship Id="rId193" Type="http://schemas.openxmlformats.org/officeDocument/2006/relationships/customXml" Target="../ink/ink473.xml"/><Relationship Id="rId207" Type="http://schemas.openxmlformats.org/officeDocument/2006/relationships/customXml" Target="../ink/ink480.xml"/><Relationship Id="rId228" Type="http://schemas.openxmlformats.org/officeDocument/2006/relationships/image" Target="../media/image519.png"/><Relationship Id="rId13" Type="http://schemas.openxmlformats.org/officeDocument/2006/relationships/image" Target="../media/image413.png"/><Relationship Id="rId109" Type="http://schemas.openxmlformats.org/officeDocument/2006/relationships/image" Target="../media/image461.png"/><Relationship Id="rId34" Type="http://schemas.openxmlformats.org/officeDocument/2006/relationships/customXml" Target="../ink/ink393.xml"/><Relationship Id="rId55" Type="http://schemas.openxmlformats.org/officeDocument/2006/relationships/image" Target="../media/image434.png"/><Relationship Id="rId76" Type="http://schemas.openxmlformats.org/officeDocument/2006/relationships/customXml" Target="../ink/ink414.xml"/><Relationship Id="rId97" Type="http://schemas.openxmlformats.org/officeDocument/2006/relationships/image" Target="../media/image455.png"/><Relationship Id="rId120" Type="http://schemas.openxmlformats.org/officeDocument/2006/relationships/customXml" Target="../ink/ink436.xml"/><Relationship Id="rId141" Type="http://schemas.openxmlformats.org/officeDocument/2006/relationships/customXml" Target="../ink/ink447.xml"/><Relationship Id="rId7" Type="http://schemas.openxmlformats.org/officeDocument/2006/relationships/image" Target="../media/image410.png"/><Relationship Id="rId162" Type="http://schemas.openxmlformats.org/officeDocument/2006/relationships/image" Target="../media/image486.png"/><Relationship Id="rId183" Type="http://schemas.openxmlformats.org/officeDocument/2006/relationships/customXml" Target="../ink/ink468.xml"/><Relationship Id="rId218" Type="http://schemas.openxmlformats.org/officeDocument/2006/relationships/image" Target="../media/image514.png"/><Relationship Id="rId24" Type="http://schemas.openxmlformats.org/officeDocument/2006/relationships/customXml" Target="../ink/ink388.xml"/><Relationship Id="rId45" Type="http://schemas.openxmlformats.org/officeDocument/2006/relationships/image" Target="../media/image429.png"/><Relationship Id="rId66" Type="http://schemas.openxmlformats.org/officeDocument/2006/relationships/customXml" Target="../ink/ink409.xml"/><Relationship Id="rId87" Type="http://schemas.openxmlformats.org/officeDocument/2006/relationships/image" Target="../media/image450.png"/><Relationship Id="rId110" Type="http://schemas.openxmlformats.org/officeDocument/2006/relationships/customXml" Target="../ink/ink431.xml"/><Relationship Id="rId131" Type="http://schemas.openxmlformats.org/officeDocument/2006/relationships/image" Target="../media/image75.png"/><Relationship Id="rId152" Type="http://schemas.openxmlformats.org/officeDocument/2006/relationships/image" Target="../media/image481.png"/><Relationship Id="rId173" Type="http://schemas.openxmlformats.org/officeDocument/2006/relationships/customXml" Target="../ink/ink463.xml"/><Relationship Id="rId194" Type="http://schemas.openxmlformats.org/officeDocument/2006/relationships/image" Target="../media/image502.png"/><Relationship Id="rId208" Type="http://schemas.openxmlformats.org/officeDocument/2006/relationships/image" Target="../media/image509.png"/><Relationship Id="rId14" Type="http://schemas.openxmlformats.org/officeDocument/2006/relationships/customXml" Target="../ink/ink383.xml"/><Relationship Id="rId35" Type="http://schemas.openxmlformats.org/officeDocument/2006/relationships/image" Target="../media/image424.png"/><Relationship Id="rId56" Type="http://schemas.openxmlformats.org/officeDocument/2006/relationships/customXml" Target="../ink/ink404.xml"/><Relationship Id="rId77" Type="http://schemas.openxmlformats.org/officeDocument/2006/relationships/image" Target="../media/image445.png"/><Relationship Id="rId100" Type="http://schemas.openxmlformats.org/officeDocument/2006/relationships/customXml" Target="../ink/ink426.xml"/><Relationship Id="rId8" Type="http://schemas.openxmlformats.org/officeDocument/2006/relationships/customXml" Target="../ink/ink380.xml"/><Relationship Id="rId98" Type="http://schemas.openxmlformats.org/officeDocument/2006/relationships/customXml" Target="../ink/ink425.xml"/><Relationship Id="rId121" Type="http://schemas.openxmlformats.org/officeDocument/2006/relationships/image" Target="../media/image467.png"/><Relationship Id="rId142" Type="http://schemas.openxmlformats.org/officeDocument/2006/relationships/image" Target="../media/image476.png"/><Relationship Id="rId163" Type="http://schemas.openxmlformats.org/officeDocument/2006/relationships/customXml" Target="../ink/ink458.xml"/><Relationship Id="rId184" Type="http://schemas.openxmlformats.org/officeDocument/2006/relationships/image" Target="../media/image497.png"/><Relationship Id="rId219" Type="http://schemas.openxmlformats.org/officeDocument/2006/relationships/customXml" Target="../ink/ink486.xml"/><Relationship Id="rId3" Type="http://schemas.openxmlformats.org/officeDocument/2006/relationships/image" Target="../media/image5.jpeg"/><Relationship Id="rId214" Type="http://schemas.openxmlformats.org/officeDocument/2006/relationships/image" Target="../media/image512.png"/><Relationship Id="rId25" Type="http://schemas.openxmlformats.org/officeDocument/2006/relationships/image" Target="../media/image419.png"/><Relationship Id="rId46" Type="http://schemas.openxmlformats.org/officeDocument/2006/relationships/customXml" Target="../ink/ink399.xml"/><Relationship Id="rId67" Type="http://schemas.openxmlformats.org/officeDocument/2006/relationships/image" Target="../media/image440.png"/><Relationship Id="rId116" Type="http://schemas.openxmlformats.org/officeDocument/2006/relationships/customXml" Target="../ink/ink434.xml"/><Relationship Id="rId137" Type="http://schemas.openxmlformats.org/officeDocument/2006/relationships/customXml" Target="../ink/ink445.xml"/><Relationship Id="rId158" Type="http://schemas.openxmlformats.org/officeDocument/2006/relationships/image" Target="../media/image484.png"/><Relationship Id="rId20" Type="http://schemas.openxmlformats.org/officeDocument/2006/relationships/customXml" Target="../ink/ink386.xml"/><Relationship Id="rId41" Type="http://schemas.openxmlformats.org/officeDocument/2006/relationships/image" Target="../media/image427.png"/><Relationship Id="rId62" Type="http://schemas.openxmlformats.org/officeDocument/2006/relationships/customXml" Target="../ink/ink407.xml"/><Relationship Id="rId83" Type="http://schemas.openxmlformats.org/officeDocument/2006/relationships/image" Target="../media/image448.png"/><Relationship Id="rId88" Type="http://schemas.openxmlformats.org/officeDocument/2006/relationships/customXml" Target="../ink/ink420.xml"/><Relationship Id="rId111" Type="http://schemas.openxmlformats.org/officeDocument/2006/relationships/image" Target="../media/image462.png"/><Relationship Id="rId132" Type="http://schemas.openxmlformats.org/officeDocument/2006/relationships/customXml" Target="../ink/ink442.xml"/><Relationship Id="rId153" Type="http://schemas.openxmlformats.org/officeDocument/2006/relationships/customXml" Target="../ink/ink453.xml"/><Relationship Id="rId174" Type="http://schemas.openxmlformats.org/officeDocument/2006/relationships/image" Target="../media/image492.png"/><Relationship Id="rId179" Type="http://schemas.openxmlformats.org/officeDocument/2006/relationships/customXml" Target="../ink/ink466.xml"/><Relationship Id="rId195" Type="http://schemas.openxmlformats.org/officeDocument/2006/relationships/customXml" Target="../ink/ink474.xml"/><Relationship Id="rId209" Type="http://schemas.openxmlformats.org/officeDocument/2006/relationships/customXml" Target="../ink/ink481.xml"/><Relationship Id="rId190" Type="http://schemas.openxmlformats.org/officeDocument/2006/relationships/image" Target="../media/image500.png"/><Relationship Id="rId204" Type="http://schemas.openxmlformats.org/officeDocument/2006/relationships/image" Target="../media/image507.png"/><Relationship Id="rId220" Type="http://schemas.openxmlformats.org/officeDocument/2006/relationships/image" Target="../media/image515.png"/><Relationship Id="rId225" Type="http://schemas.openxmlformats.org/officeDocument/2006/relationships/customXml" Target="../ink/ink489.xml"/><Relationship Id="rId15" Type="http://schemas.openxmlformats.org/officeDocument/2006/relationships/image" Target="../media/image414.png"/><Relationship Id="rId36" Type="http://schemas.openxmlformats.org/officeDocument/2006/relationships/customXml" Target="../ink/ink394.xml"/><Relationship Id="rId57" Type="http://schemas.openxmlformats.org/officeDocument/2006/relationships/image" Target="../media/image435.png"/><Relationship Id="rId106" Type="http://schemas.openxmlformats.org/officeDocument/2006/relationships/customXml" Target="../ink/ink429.xml"/><Relationship Id="rId127" Type="http://schemas.openxmlformats.org/officeDocument/2006/relationships/image" Target="../media/image470.png"/><Relationship Id="rId10" Type="http://schemas.openxmlformats.org/officeDocument/2006/relationships/customXml" Target="../ink/ink381.xml"/><Relationship Id="rId31" Type="http://schemas.openxmlformats.org/officeDocument/2006/relationships/image" Target="../media/image422.png"/><Relationship Id="rId52" Type="http://schemas.openxmlformats.org/officeDocument/2006/relationships/customXml" Target="../ink/ink402.xml"/><Relationship Id="rId73" Type="http://schemas.openxmlformats.org/officeDocument/2006/relationships/image" Target="../media/image443.png"/><Relationship Id="rId78" Type="http://schemas.openxmlformats.org/officeDocument/2006/relationships/customXml" Target="../ink/ink415.xml"/><Relationship Id="rId94" Type="http://schemas.openxmlformats.org/officeDocument/2006/relationships/customXml" Target="../ink/ink423.xml"/><Relationship Id="rId99" Type="http://schemas.openxmlformats.org/officeDocument/2006/relationships/image" Target="../media/image456.png"/><Relationship Id="rId101" Type="http://schemas.openxmlformats.org/officeDocument/2006/relationships/image" Target="../media/image457.png"/><Relationship Id="rId122" Type="http://schemas.openxmlformats.org/officeDocument/2006/relationships/customXml" Target="../ink/ink437.xml"/><Relationship Id="rId143" Type="http://schemas.openxmlformats.org/officeDocument/2006/relationships/customXml" Target="../ink/ink448.xml"/><Relationship Id="rId148" Type="http://schemas.openxmlformats.org/officeDocument/2006/relationships/image" Target="../media/image479.png"/><Relationship Id="rId164" Type="http://schemas.openxmlformats.org/officeDocument/2006/relationships/image" Target="../media/image487.png"/><Relationship Id="rId169" Type="http://schemas.openxmlformats.org/officeDocument/2006/relationships/customXml" Target="../ink/ink461.xml"/><Relationship Id="rId185" Type="http://schemas.openxmlformats.org/officeDocument/2006/relationships/customXml" Target="../ink/ink469.xml"/><Relationship Id="rId4" Type="http://schemas.openxmlformats.org/officeDocument/2006/relationships/image" Target="../media/image1.png"/><Relationship Id="rId9" Type="http://schemas.openxmlformats.org/officeDocument/2006/relationships/image" Target="../media/image411.png"/><Relationship Id="rId180" Type="http://schemas.openxmlformats.org/officeDocument/2006/relationships/image" Target="../media/image495.png"/><Relationship Id="rId210" Type="http://schemas.openxmlformats.org/officeDocument/2006/relationships/image" Target="../media/image510.png"/><Relationship Id="rId215" Type="http://schemas.openxmlformats.org/officeDocument/2006/relationships/customXml" Target="../ink/ink484.xml"/><Relationship Id="rId26" Type="http://schemas.openxmlformats.org/officeDocument/2006/relationships/customXml" Target="../ink/ink389.xml"/><Relationship Id="rId47" Type="http://schemas.openxmlformats.org/officeDocument/2006/relationships/image" Target="../media/image430.png"/><Relationship Id="rId68" Type="http://schemas.openxmlformats.org/officeDocument/2006/relationships/customXml" Target="../ink/ink410.xml"/><Relationship Id="rId89" Type="http://schemas.openxmlformats.org/officeDocument/2006/relationships/image" Target="../media/image451.png"/><Relationship Id="rId112" Type="http://schemas.openxmlformats.org/officeDocument/2006/relationships/customXml" Target="../ink/ink432.xml"/><Relationship Id="rId133" Type="http://schemas.openxmlformats.org/officeDocument/2006/relationships/customXml" Target="../ink/ink443.xml"/><Relationship Id="rId154" Type="http://schemas.openxmlformats.org/officeDocument/2006/relationships/image" Target="../media/image482.png"/><Relationship Id="rId175" Type="http://schemas.openxmlformats.org/officeDocument/2006/relationships/customXml" Target="../ink/ink464.xml"/><Relationship Id="rId196" Type="http://schemas.openxmlformats.org/officeDocument/2006/relationships/image" Target="../media/image503.png"/><Relationship Id="rId200" Type="http://schemas.openxmlformats.org/officeDocument/2006/relationships/image" Target="../media/image505.png"/><Relationship Id="rId16" Type="http://schemas.openxmlformats.org/officeDocument/2006/relationships/customXml" Target="../ink/ink384.xml"/><Relationship Id="rId221" Type="http://schemas.openxmlformats.org/officeDocument/2006/relationships/customXml" Target="../ink/ink487.xml"/><Relationship Id="rId37" Type="http://schemas.openxmlformats.org/officeDocument/2006/relationships/image" Target="../media/image425.png"/><Relationship Id="rId58" Type="http://schemas.openxmlformats.org/officeDocument/2006/relationships/customXml" Target="../ink/ink405.xml"/><Relationship Id="rId79" Type="http://schemas.openxmlformats.org/officeDocument/2006/relationships/image" Target="../media/image446.png"/><Relationship Id="rId102" Type="http://schemas.openxmlformats.org/officeDocument/2006/relationships/customXml" Target="../ink/ink427.xml"/><Relationship Id="rId123" Type="http://schemas.openxmlformats.org/officeDocument/2006/relationships/image" Target="../media/image468.png"/><Relationship Id="rId144" Type="http://schemas.openxmlformats.org/officeDocument/2006/relationships/image" Target="../media/image477.png"/><Relationship Id="rId90" Type="http://schemas.openxmlformats.org/officeDocument/2006/relationships/customXml" Target="../ink/ink421.xml"/><Relationship Id="rId165" Type="http://schemas.openxmlformats.org/officeDocument/2006/relationships/customXml" Target="../ink/ink459.xml"/><Relationship Id="rId186" Type="http://schemas.openxmlformats.org/officeDocument/2006/relationships/image" Target="../media/image498.png"/><Relationship Id="rId211" Type="http://schemas.openxmlformats.org/officeDocument/2006/relationships/customXml" Target="../ink/ink482.xml"/><Relationship Id="rId27" Type="http://schemas.openxmlformats.org/officeDocument/2006/relationships/image" Target="../media/image420.png"/><Relationship Id="rId48" Type="http://schemas.openxmlformats.org/officeDocument/2006/relationships/customXml" Target="../ink/ink400.xml"/><Relationship Id="rId69" Type="http://schemas.openxmlformats.org/officeDocument/2006/relationships/image" Target="../media/image441.png"/><Relationship Id="rId113" Type="http://schemas.openxmlformats.org/officeDocument/2006/relationships/image" Target="../media/image463.png"/><Relationship Id="rId134" Type="http://schemas.openxmlformats.org/officeDocument/2006/relationships/image" Target="../media/image472.png"/><Relationship Id="rId80" Type="http://schemas.openxmlformats.org/officeDocument/2006/relationships/customXml" Target="../ink/ink416.xml"/><Relationship Id="rId155" Type="http://schemas.openxmlformats.org/officeDocument/2006/relationships/customXml" Target="../ink/ink454.xml"/><Relationship Id="rId176" Type="http://schemas.openxmlformats.org/officeDocument/2006/relationships/image" Target="../media/image493.png"/><Relationship Id="rId197" Type="http://schemas.openxmlformats.org/officeDocument/2006/relationships/customXml" Target="../ink/ink475.xml"/><Relationship Id="rId201" Type="http://schemas.openxmlformats.org/officeDocument/2006/relationships/customXml" Target="../ink/ink477.xml"/><Relationship Id="rId222" Type="http://schemas.openxmlformats.org/officeDocument/2006/relationships/image" Target="../media/image516.png"/><Relationship Id="rId17" Type="http://schemas.openxmlformats.org/officeDocument/2006/relationships/image" Target="../media/image415.png"/><Relationship Id="rId38" Type="http://schemas.openxmlformats.org/officeDocument/2006/relationships/customXml" Target="../ink/ink395.xml"/><Relationship Id="rId59" Type="http://schemas.openxmlformats.org/officeDocument/2006/relationships/image" Target="../media/image436.png"/><Relationship Id="rId103" Type="http://schemas.openxmlformats.org/officeDocument/2006/relationships/image" Target="../media/image458.png"/><Relationship Id="rId124" Type="http://schemas.openxmlformats.org/officeDocument/2006/relationships/customXml" Target="../ink/ink438.xml"/><Relationship Id="rId70" Type="http://schemas.openxmlformats.org/officeDocument/2006/relationships/customXml" Target="../ink/ink411.xml"/><Relationship Id="rId91" Type="http://schemas.openxmlformats.org/officeDocument/2006/relationships/image" Target="../media/image452.png"/><Relationship Id="rId145" Type="http://schemas.openxmlformats.org/officeDocument/2006/relationships/customXml" Target="../ink/ink449.xml"/><Relationship Id="rId166" Type="http://schemas.openxmlformats.org/officeDocument/2006/relationships/image" Target="../media/image488.png"/><Relationship Id="rId187" Type="http://schemas.openxmlformats.org/officeDocument/2006/relationships/customXml" Target="../ink/ink470.xml"/><Relationship Id="rId1" Type="http://schemas.openxmlformats.org/officeDocument/2006/relationships/slideLayout" Target="../slideLayouts/slideLayout9.xml"/><Relationship Id="rId212" Type="http://schemas.openxmlformats.org/officeDocument/2006/relationships/image" Target="../media/image511.png"/><Relationship Id="rId28" Type="http://schemas.openxmlformats.org/officeDocument/2006/relationships/customXml" Target="../ink/ink390.xml"/><Relationship Id="rId49" Type="http://schemas.openxmlformats.org/officeDocument/2006/relationships/image" Target="../media/image431.png"/><Relationship Id="rId114" Type="http://schemas.openxmlformats.org/officeDocument/2006/relationships/customXml" Target="../ink/ink433.xml"/><Relationship Id="rId60" Type="http://schemas.openxmlformats.org/officeDocument/2006/relationships/customXml" Target="../ink/ink406.xml"/><Relationship Id="rId81" Type="http://schemas.openxmlformats.org/officeDocument/2006/relationships/image" Target="../media/image447.png"/><Relationship Id="rId135" Type="http://schemas.openxmlformats.org/officeDocument/2006/relationships/customXml" Target="../ink/ink444.xml"/><Relationship Id="rId156" Type="http://schemas.openxmlformats.org/officeDocument/2006/relationships/image" Target="../media/image483.png"/><Relationship Id="rId177" Type="http://schemas.openxmlformats.org/officeDocument/2006/relationships/customXml" Target="../ink/ink465.xml"/><Relationship Id="rId198" Type="http://schemas.openxmlformats.org/officeDocument/2006/relationships/image" Target="../media/image504.png"/><Relationship Id="rId202" Type="http://schemas.openxmlformats.org/officeDocument/2006/relationships/image" Target="../media/image506.png"/><Relationship Id="rId223" Type="http://schemas.openxmlformats.org/officeDocument/2006/relationships/customXml" Target="../ink/ink488.xml"/><Relationship Id="rId18" Type="http://schemas.openxmlformats.org/officeDocument/2006/relationships/customXml" Target="../ink/ink385.xml"/><Relationship Id="rId39" Type="http://schemas.openxmlformats.org/officeDocument/2006/relationships/image" Target="../media/image426.png"/><Relationship Id="rId50" Type="http://schemas.openxmlformats.org/officeDocument/2006/relationships/customXml" Target="../ink/ink401.xml"/><Relationship Id="rId104" Type="http://schemas.openxmlformats.org/officeDocument/2006/relationships/customXml" Target="../ink/ink428.xml"/><Relationship Id="rId125" Type="http://schemas.openxmlformats.org/officeDocument/2006/relationships/image" Target="../media/image469.png"/><Relationship Id="rId146" Type="http://schemas.openxmlformats.org/officeDocument/2006/relationships/image" Target="../media/image478.png"/><Relationship Id="rId167" Type="http://schemas.openxmlformats.org/officeDocument/2006/relationships/customXml" Target="../ink/ink460.xml"/><Relationship Id="rId188" Type="http://schemas.openxmlformats.org/officeDocument/2006/relationships/image" Target="../media/image499.png"/><Relationship Id="rId71" Type="http://schemas.openxmlformats.org/officeDocument/2006/relationships/image" Target="../media/image442.png"/><Relationship Id="rId92" Type="http://schemas.openxmlformats.org/officeDocument/2006/relationships/customXml" Target="../ink/ink422.xml"/><Relationship Id="rId213" Type="http://schemas.openxmlformats.org/officeDocument/2006/relationships/customXml" Target="../ink/ink483.xml"/><Relationship Id="rId2" Type="http://schemas.openxmlformats.org/officeDocument/2006/relationships/notesSlide" Target="../notesSlides/notesSlide1.xml"/><Relationship Id="rId29" Type="http://schemas.openxmlformats.org/officeDocument/2006/relationships/image" Target="../media/image421.png"/><Relationship Id="rId40" Type="http://schemas.openxmlformats.org/officeDocument/2006/relationships/customXml" Target="../ink/ink396.xml"/><Relationship Id="rId115" Type="http://schemas.openxmlformats.org/officeDocument/2006/relationships/image" Target="../media/image464.png"/><Relationship Id="rId136" Type="http://schemas.openxmlformats.org/officeDocument/2006/relationships/image" Target="../media/image473.png"/><Relationship Id="rId157" Type="http://schemas.openxmlformats.org/officeDocument/2006/relationships/customXml" Target="../ink/ink455.xml"/><Relationship Id="rId178" Type="http://schemas.openxmlformats.org/officeDocument/2006/relationships/image" Target="../media/image494.png"/><Relationship Id="rId61" Type="http://schemas.openxmlformats.org/officeDocument/2006/relationships/image" Target="../media/image437.png"/><Relationship Id="rId82" Type="http://schemas.openxmlformats.org/officeDocument/2006/relationships/customXml" Target="../ink/ink417.xml"/><Relationship Id="rId199" Type="http://schemas.openxmlformats.org/officeDocument/2006/relationships/customXml" Target="../ink/ink476.xml"/><Relationship Id="rId203" Type="http://schemas.openxmlformats.org/officeDocument/2006/relationships/customXml" Target="../ink/ink478.xml"/><Relationship Id="rId19" Type="http://schemas.openxmlformats.org/officeDocument/2006/relationships/image" Target="../media/image416.png"/><Relationship Id="rId224" Type="http://schemas.openxmlformats.org/officeDocument/2006/relationships/image" Target="../media/image517.png"/><Relationship Id="rId30" Type="http://schemas.openxmlformats.org/officeDocument/2006/relationships/customXml" Target="../ink/ink391.xml"/><Relationship Id="rId105" Type="http://schemas.openxmlformats.org/officeDocument/2006/relationships/image" Target="../media/image459.png"/><Relationship Id="rId126" Type="http://schemas.openxmlformats.org/officeDocument/2006/relationships/customXml" Target="../ink/ink439.xml"/><Relationship Id="rId147" Type="http://schemas.openxmlformats.org/officeDocument/2006/relationships/customXml" Target="../ink/ink450.xml"/><Relationship Id="rId168" Type="http://schemas.openxmlformats.org/officeDocument/2006/relationships/image" Target="../media/image489.png"/><Relationship Id="rId51" Type="http://schemas.openxmlformats.org/officeDocument/2006/relationships/image" Target="../media/image432.png"/><Relationship Id="rId72" Type="http://schemas.openxmlformats.org/officeDocument/2006/relationships/customXml" Target="../ink/ink412.xml"/><Relationship Id="rId93" Type="http://schemas.openxmlformats.org/officeDocument/2006/relationships/image" Target="../media/image453.png"/><Relationship Id="rId189" Type="http://schemas.openxmlformats.org/officeDocument/2006/relationships/customXml" Target="../ink/ink47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21.png"/><Relationship Id="rId5" Type="http://schemas.openxmlformats.org/officeDocument/2006/relationships/customXml" Target="../ink/ink491.xml"/><Relationship Id="rId4" Type="http://schemas.openxmlformats.org/officeDocument/2006/relationships/image" Target="../media/image375.png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customXml" Target="../ink/ink496.xml"/><Relationship Id="rId18" Type="http://schemas.openxmlformats.org/officeDocument/2006/relationships/image" Target="../media/image529.png"/><Relationship Id="rId26" Type="http://schemas.openxmlformats.org/officeDocument/2006/relationships/image" Target="../media/image533.png"/><Relationship Id="rId39" Type="http://schemas.openxmlformats.org/officeDocument/2006/relationships/customXml" Target="../ink/ink509.xml"/><Relationship Id="rId21" Type="http://schemas.openxmlformats.org/officeDocument/2006/relationships/customXml" Target="../ink/ink500.xml"/><Relationship Id="rId34" Type="http://schemas.openxmlformats.org/officeDocument/2006/relationships/image" Target="../media/image537.png"/><Relationship Id="rId42" Type="http://schemas.openxmlformats.org/officeDocument/2006/relationships/image" Target="../media/image541.png"/><Relationship Id="rId7" Type="http://schemas.openxmlformats.org/officeDocument/2006/relationships/customXml" Target="../ink/ink493.xml"/><Relationship Id="rId2" Type="http://schemas.openxmlformats.org/officeDocument/2006/relationships/image" Target="../media/image5.jpeg"/><Relationship Id="rId16" Type="http://schemas.openxmlformats.org/officeDocument/2006/relationships/image" Target="../media/image528.png"/><Relationship Id="rId29" Type="http://schemas.openxmlformats.org/officeDocument/2006/relationships/customXml" Target="../ink/ink50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23.png"/><Relationship Id="rId11" Type="http://schemas.openxmlformats.org/officeDocument/2006/relationships/customXml" Target="../ink/ink495.xml"/><Relationship Id="rId24" Type="http://schemas.openxmlformats.org/officeDocument/2006/relationships/image" Target="../media/image532.png"/><Relationship Id="rId32" Type="http://schemas.openxmlformats.org/officeDocument/2006/relationships/image" Target="../media/image536.png"/><Relationship Id="rId37" Type="http://schemas.openxmlformats.org/officeDocument/2006/relationships/customXml" Target="../ink/ink508.xml"/><Relationship Id="rId40" Type="http://schemas.openxmlformats.org/officeDocument/2006/relationships/image" Target="../media/image540.png"/><Relationship Id="rId45" Type="http://schemas.openxmlformats.org/officeDocument/2006/relationships/customXml" Target="../ink/ink512.xml"/><Relationship Id="rId5" Type="http://schemas.openxmlformats.org/officeDocument/2006/relationships/customXml" Target="../ink/ink492.xml"/><Relationship Id="rId15" Type="http://schemas.openxmlformats.org/officeDocument/2006/relationships/customXml" Target="../ink/ink497.xml"/><Relationship Id="rId23" Type="http://schemas.openxmlformats.org/officeDocument/2006/relationships/customXml" Target="../ink/ink501.xml"/><Relationship Id="rId28" Type="http://schemas.openxmlformats.org/officeDocument/2006/relationships/image" Target="../media/image534.png"/><Relationship Id="rId36" Type="http://schemas.openxmlformats.org/officeDocument/2006/relationships/image" Target="../media/image538.png"/><Relationship Id="rId10" Type="http://schemas.openxmlformats.org/officeDocument/2006/relationships/image" Target="../media/image525.png"/><Relationship Id="rId19" Type="http://schemas.openxmlformats.org/officeDocument/2006/relationships/customXml" Target="../ink/ink499.xml"/><Relationship Id="rId31" Type="http://schemas.openxmlformats.org/officeDocument/2006/relationships/customXml" Target="../ink/ink505.xml"/><Relationship Id="rId44" Type="http://schemas.openxmlformats.org/officeDocument/2006/relationships/image" Target="../media/image542.png"/><Relationship Id="rId4" Type="http://schemas.openxmlformats.org/officeDocument/2006/relationships/image" Target="../media/image409.png"/><Relationship Id="rId9" Type="http://schemas.openxmlformats.org/officeDocument/2006/relationships/customXml" Target="../ink/ink494.xml"/><Relationship Id="rId14" Type="http://schemas.openxmlformats.org/officeDocument/2006/relationships/image" Target="../media/image527.png"/><Relationship Id="rId22" Type="http://schemas.openxmlformats.org/officeDocument/2006/relationships/image" Target="../media/image531.png"/><Relationship Id="rId27" Type="http://schemas.openxmlformats.org/officeDocument/2006/relationships/customXml" Target="../ink/ink503.xml"/><Relationship Id="rId30" Type="http://schemas.openxmlformats.org/officeDocument/2006/relationships/image" Target="../media/image535.png"/><Relationship Id="rId35" Type="http://schemas.openxmlformats.org/officeDocument/2006/relationships/customXml" Target="../ink/ink507.xml"/><Relationship Id="rId43" Type="http://schemas.openxmlformats.org/officeDocument/2006/relationships/customXml" Target="../ink/ink511.xml"/><Relationship Id="rId8" Type="http://schemas.openxmlformats.org/officeDocument/2006/relationships/image" Target="../media/image524.png"/><Relationship Id="rId3" Type="http://schemas.openxmlformats.org/officeDocument/2006/relationships/image" Target="../media/image1.png"/><Relationship Id="rId12" Type="http://schemas.openxmlformats.org/officeDocument/2006/relationships/image" Target="../media/image526.png"/><Relationship Id="rId17" Type="http://schemas.openxmlformats.org/officeDocument/2006/relationships/customXml" Target="../ink/ink498.xml"/><Relationship Id="rId25" Type="http://schemas.openxmlformats.org/officeDocument/2006/relationships/customXml" Target="../ink/ink502.xml"/><Relationship Id="rId33" Type="http://schemas.openxmlformats.org/officeDocument/2006/relationships/customXml" Target="../ink/ink506.xml"/><Relationship Id="rId38" Type="http://schemas.openxmlformats.org/officeDocument/2006/relationships/image" Target="../media/image539.png"/><Relationship Id="rId46" Type="http://schemas.openxmlformats.org/officeDocument/2006/relationships/image" Target="../media/image543.png"/><Relationship Id="rId20" Type="http://schemas.openxmlformats.org/officeDocument/2006/relationships/image" Target="../media/image530.png"/><Relationship Id="rId41" Type="http://schemas.openxmlformats.org/officeDocument/2006/relationships/customXml" Target="../ink/ink510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6.png"/><Relationship Id="rId13" Type="http://schemas.openxmlformats.org/officeDocument/2006/relationships/customXml" Target="../ink/ink517.xml"/><Relationship Id="rId18" Type="http://schemas.openxmlformats.org/officeDocument/2006/relationships/image" Target="../media/image551.png"/><Relationship Id="rId3" Type="http://schemas.openxmlformats.org/officeDocument/2006/relationships/image" Target="../media/image1.png"/><Relationship Id="rId21" Type="http://schemas.openxmlformats.org/officeDocument/2006/relationships/customXml" Target="../ink/ink521.xml"/><Relationship Id="rId7" Type="http://schemas.openxmlformats.org/officeDocument/2006/relationships/customXml" Target="../ink/ink514.xml"/><Relationship Id="rId12" Type="http://schemas.openxmlformats.org/officeDocument/2006/relationships/image" Target="../media/image548.png"/><Relationship Id="rId17" Type="http://schemas.openxmlformats.org/officeDocument/2006/relationships/customXml" Target="../ink/ink519.xml"/><Relationship Id="rId2" Type="http://schemas.openxmlformats.org/officeDocument/2006/relationships/image" Target="../media/image5.jpeg"/><Relationship Id="rId16" Type="http://schemas.openxmlformats.org/officeDocument/2006/relationships/image" Target="../media/image550.png"/><Relationship Id="rId20" Type="http://schemas.openxmlformats.org/officeDocument/2006/relationships/image" Target="../media/image55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45.png"/><Relationship Id="rId11" Type="http://schemas.openxmlformats.org/officeDocument/2006/relationships/customXml" Target="../ink/ink516.xml"/><Relationship Id="rId24" Type="http://schemas.openxmlformats.org/officeDocument/2006/relationships/image" Target="../media/image554.png"/><Relationship Id="rId5" Type="http://schemas.openxmlformats.org/officeDocument/2006/relationships/customXml" Target="../ink/ink513.xml"/><Relationship Id="rId15" Type="http://schemas.openxmlformats.org/officeDocument/2006/relationships/customXml" Target="../ink/ink518.xml"/><Relationship Id="rId23" Type="http://schemas.openxmlformats.org/officeDocument/2006/relationships/customXml" Target="../ink/ink522.xml"/><Relationship Id="rId10" Type="http://schemas.openxmlformats.org/officeDocument/2006/relationships/image" Target="../media/image547.png"/><Relationship Id="rId19" Type="http://schemas.openxmlformats.org/officeDocument/2006/relationships/customXml" Target="../ink/ink520.xml"/><Relationship Id="rId4" Type="http://schemas.openxmlformats.org/officeDocument/2006/relationships/image" Target="../media/image520.png"/><Relationship Id="rId9" Type="http://schemas.openxmlformats.org/officeDocument/2006/relationships/customXml" Target="../ink/ink515.xml"/><Relationship Id="rId14" Type="http://schemas.openxmlformats.org/officeDocument/2006/relationships/image" Target="../media/image549.png"/><Relationship Id="rId22" Type="http://schemas.openxmlformats.org/officeDocument/2006/relationships/image" Target="../media/image553.png"/></Relationships>
</file>

<file path=ppt/slides/_rels/slide3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527.xml"/><Relationship Id="rId18" Type="http://schemas.openxmlformats.org/officeDocument/2006/relationships/image" Target="../media/image562.png"/><Relationship Id="rId26" Type="http://schemas.openxmlformats.org/officeDocument/2006/relationships/image" Target="../media/image566.png"/><Relationship Id="rId39" Type="http://schemas.openxmlformats.org/officeDocument/2006/relationships/customXml" Target="../ink/ink540.xml"/><Relationship Id="rId21" Type="http://schemas.openxmlformats.org/officeDocument/2006/relationships/customXml" Target="../ink/ink531.xml"/><Relationship Id="rId34" Type="http://schemas.openxmlformats.org/officeDocument/2006/relationships/image" Target="../media/image570.png"/><Relationship Id="rId42" Type="http://schemas.openxmlformats.org/officeDocument/2006/relationships/image" Target="../media/image574.png"/><Relationship Id="rId7" Type="http://schemas.openxmlformats.org/officeDocument/2006/relationships/customXml" Target="../ink/ink524.xml"/><Relationship Id="rId2" Type="http://schemas.openxmlformats.org/officeDocument/2006/relationships/image" Target="../media/image5.jpeg"/><Relationship Id="rId16" Type="http://schemas.openxmlformats.org/officeDocument/2006/relationships/image" Target="../media/image561.png"/><Relationship Id="rId20" Type="http://schemas.openxmlformats.org/officeDocument/2006/relationships/image" Target="../media/image563.png"/><Relationship Id="rId29" Type="http://schemas.openxmlformats.org/officeDocument/2006/relationships/customXml" Target="../ink/ink535.xml"/><Relationship Id="rId41" Type="http://schemas.openxmlformats.org/officeDocument/2006/relationships/customXml" Target="../ink/ink54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56.png"/><Relationship Id="rId11" Type="http://schemas.openxmlformats.org/officeDocument/2006/relationships/customXml" Target="../ink/ink526.xml"/><Relationship Id="rId24" Type="http://schemas.openxmlformats.org/officeDocument/2006/relationships/image" Target="../media/image565.png"/><Relationship Id="rId32" Type="http://schemas.openxmlformats.org/officeDocument/2006/relationships/image" Target="../media/image569.png"/><Relationship Id="rId37" Type="http://schemas.openxmlformats.org/officeDocument/2006/relationships/customXml" Target="../ink/ink539.xml"/><Relationship Id="rId40" Type="http://schemas.openxmlformats.org/officeDocument/2006/relationships/image" Target="../media/image573.png"/><Relationship Id="rId5" Type="http://schemas.openxmlformats.org/officeDocument/2006/relationships/customXml" Target="../ink/ink523.xml"/><Relationship Id="rId15" Type="http://schemas.openxmlformats.org/officeDocument/2006/relationships/customXml" Target="../ink/ink528.xml"/><Relationship Id="rId23" Type="http://schemas.openxmlformats.org/officeDocument/2006/relationships/customXml" Target="../ink/ink532.xml"/><Relationship Id="rId28" Type="http://schemas.openxmlformats.org/officeDocument/2006/relationships/image" Target="../media/image567.png"/><Relationship Id="rId36" Type="http://schemas.openxmlformats.org/officeDocument/2006/relationships/image" Target="../media/image571.png"/><Relationship Id="rId10" Type="http://schemas.openxmlformats.org/officeDocument/2006/relationships/image" Target="../media/image558.png"/><Relationship Id="rId19" Type="http://schemas.openxmlformats.org/officeDocument/2006/relationships/customXml" Target="../ink/ink530.xml"/><Relationship Id="rId31" Type="http://schemas.openxmlformats.org/officeDocument/2006/relationships/customXml" Target="../ink/ink536.xml"/><Relationship Id="rId44" Type="http://schemas.openxmlformats.org/officeDocument/2006/relationships/image" Target="../media/image575.png"/><Relationship Id="rId4" Type="http://schemas.openxmlformats.org/officeDocument/2006/relationships/image" Target="../media/image522.png"/><Relationship Id="rId9" Type="http://schemas.openxmlformats.org/officeDocument/2006/relationships/customXml" Target="../ink/ink525.xml"/><Relationship Id="rId14" Type="http://schemas.openxmlformats.org/officeDocument/2006/relationships/image" Target="../media/image560.png"/><Relationship Id="rId22" Type="http://schemas.openxmlformats.org/officeDocument/2006/relationships/image" Target="../media/image564.png"/><Relationship Id="rId27" Type="http://schemas.openxmlformats.org/officeDocument/2006/relationships/customXml" Target="../ink/ink534.xml"/><Relationship Id="rId30" Type="http://schemas.openxmlformats.org/officeDocument/2006/relationships/image" Target="../media/image568.png"/><Relationship Id="rId35" Type="http://schemas.openxmlformats.org/officeDocument/2006/relationships/customXml" Target="../ink/ink538.xml"/><Relationship Id="rId43" Type="http://schemas.openxmlformats.org/officeDocument/2006/relationships/customXml" Target="../ink/ink542.xml"/><Relationship Id="rId8" Type="http://schemas.openxmlformats.org/officeDocument/2006/relationships/image" Target="../media/image557.png"/><Relationship Id="rId3" Type="http://schemas.openxmlformats.org/officeDocument/2006/relationships/image" Target="../media/image1.png"/><Relationship Id="rId12" Type="http://schemas.openxmlformats.org/officeDocument/2006/relationships/image" Target="../media/image559.png"/><Relationship Id="rId17" Type="http://schemas.openxmlformats.org/officeDocument/2006/relationships/customXml" Target="../ink/ink529.xml"/><Relationship Id="rId25" Type="http://schemas.openxmlformats.org/officeDocument/2006/relationships/customXml" Target="../ink/ink533.xml"/><Relationship Id="rId33" Type="http://schemas.openxmlformats.org/officeDocument/2006/relationships/customXml" Target="../ink/ink537.xml"/><Relationship Id="rId38" Type="http://schemas.openxmlformats.org/officeDocument/2006/relationships/image" Target="../media/image57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8.png"/><Relationship Id="rId13" Type="http://schemas.openxmlformats.org/officeDocument/2006/relationships/customXml" Target="../ink/ink547.xml"/><Relationship Id="rId18" Type="http://schemas.openxmlformats.org/officeDocument/2006/relationships/image" Target="../media/image583.png"/><Relationship Id="rId26" Type="http://schemas.openxmlformats.org/officeDocument/2006/relationships/image" Target="../media/image527.png"/><Relationship Id="rId3" Type="http://schemas.openxmlformats.org/officeDocument/2006/relationships/image" Target="../media/image1.png"/><Relationship Id="rId21" Type="http://schemas.openxmlformats.org/officeDocument/2006/relationships/customXml" Target="../ink/ink551.xml"/><Relationship Id="rId7" Type="http://schemas.openxmlformats.org/officeDocument/2006/relationships/customXml" Target="../ink/ink544.xml"/><Relationship Id="rId12" Type="http://schemas.openxmlformats.org/officeDocument/2006/relationships/image" Target="../media/image580.png"/><Relationship Id="rId17" Type="http://schemas.openxmlformats.org/officeDocument/2006/relationships/customXml" Target="../ink/ink549.xml"/><Relationship Id="rId25" Type="http://schemas.openxmlformats.org/officeDocument/2006/relationships/customXml" Target="../ink/ink553.xml"/><Relationship Id="rId2" Type="http://schemas.openxmlformats.org/officeDocument/2006/relationships/image" Target="../media/image5.jpeg"/><Relationship Id="rId16" Type="http://schemas.openxmlformats.org/officeDocument/2006/relationships/image" Target="../media/image582.png"/><Relationship Id="rId20" Type="http://schemas.openxmlformats.org/officeDocument/2006/relationships/image" Target="../media/image58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77.png"/><Relationship Id="rId11" Type="http://schemas.openxmlformats.org/officeDocument/2006/relationships/customXml" Target="../ink/ink546.xml"/><Relationship Id="rId24" Type="http://schemas.openxmlformats.org/officeDocument/2006/relationships/image" Target="../media/image586.png"/><Relationship Id="rId5" Type="http://schemas.openxmlformats.org/officeDocument/2006/relationships/customXml" Target="../ink/ink543.xml"/><Relationship Id="rId15" Type="http://schemas.openxmlformats.org/officeDocument/2006/relationships/customXml" Target="../ink/ink548.xml"/><Relationship Id="rId23" Type="http://schemas.openxmlformats.org/officeDocument/2006/relationships/customXml" Target="../ink/ink552.xml"/><Relationship Id="rId10" Type="http://schemas.openxmlformats.org/officeDocument/2006/relationships/image" Target="../media/image579.png"/><Relationship Id="rId19" Type="http://schemas.openxmlformats.org/officeDocument/2006/relationships/customXml" Target="../ink/ink550.xml"/><Relationship Id="rId4" Type="http://schemas.openxmlformats.org/officeDocument/2006/relationships/image" Target="../media/image544.png"/><Relationship Id="rId9" Type="http://schemas.openxmlformats.org/officeDocument/2006/relationships/customXml" Target="../ink/ink545.xml"/><Relationship Id="rId14" Type="http://schemas.openxmlformats.org/officeDocument/2006/relationships/image" Target="../media/image581.png"/><Relationship Id="rId22" Type="http://schemas.openxmlformats.org/officeDocument/2006/relationships/image" Target="../media/image58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9.png"/><Relationship Id="rId13" Type="http://schemas.openxmlformats.org/officeDocument/2006/relationships/customXml" Target="../ink/ink558.xml"/><Relationship Id="rId18" Type="http://schemas.openxmlformats.org/officeDocument/2006/relationships/image" Target="../media/image594.png"/><Relationship Id="rId3" Type="http://schemas.openxmlformats.org/officeDocument/2006/relationships/image" Target="../media/image1.png"/><Relationship Id="rId21" Type="http://schemas.openxmlformats.org/officeDocument/2006/relationships/customXml" Target="../ink/ink562.xml"/><Relationship Id="rId7" Type="http://schemas.openxmlformats.org/officeDocument/2006/relationships/customXml" Target="../ink/ink555.xml"/><Relationship Id="rId12" Type="http://schemas.openxmlformats.org/officeDocument/2006/relationships/image" Target="../media/image591.png"/><Relationship Id="rId17" Type="http://schemas.openxmlformats.org/officeDocument/2006/relationships/customXml" Target="../ink/ink560.xml"/><Relationship Id="rId2" Type="http://schemas.openxmlformats.org/officeDocument/2006/relationships/image" Target="../media/image5.jpeg"/><Relationship Id="rId16" Type="http://schemas.openxmlformats.org/officeDocument/2006/relationships/image" Target="../media/image593.png"/><Relationship Id="rId20" Type="http://schemas.openxmlformats.org/officeDocument/2006/relationships/image" Target="../media/image59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88.png"/><Relationship Id="rId11" Type="http://schemas.openxmlformats.org/officeDocument/2006/relationships/customXml" Target="../ink/ink557.xml"/><Relationship Id="rId24" Type="http://schemas.openxmlformats.org/officeDocument/2006/relationships/image" Target="../media/image597.png"/><Relationship Id="rId5" Type="http://schemas.openxmlformats.org/officeDocument/2006/relationships/customXml" Target="../ink/ink554.xml"/><Relationship Id="rId15" Type="http://schemas.openxmlformats.org/officeDocument/2006/relationships/customXml" Target="../ink/ink559.xml"/><Relationship Id="rId23" Type="http://schemas.openxmlformats.org/officeDocument/2006/relationships/customXml" Target="../ink/ink563.xml"/><Relationship Id="rId10" Type="http://schemas.openxmlformats.org/officeDocument/2006/relationships/image" Target="../media/image590.png"/><Relationship Id="rId19" Type="http://schemas.openxmlformats.org/officeDocument/2006/relationships/customXml" Target="../ink/ink561.xml"/><Relationship Id="rId4" Type="http://schemas.openxmlformats.org/officeDocument/2006/relationships/image" Target="../media/image555.png"/><Relationship Id="rId9" Type="http://schemas.openxmlformats.org/officeDocument/2006/relationships/customXml" Target="../ink/ink556.xml"/><Relationship Id="rId14" Type="http://schemas.openxmlformats.org/officeDocument/2006/relationships/image" Target="../media/image592.png"/><Relationship Id="rId22" Type="http://schemas.openxmlformats.org/officeDocument/2006/relationships/image" Target="../media/image59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0.png"/><Relationship Id="rId3" Type="http://schemas.openxmlformats.org/officeDocument/2006/relationships/image" Target="../media/image1.png"/><Relationship Id="rId7" Type="http://schemas.openxmlformats.org/officeDocument/2006/relationships/customXml" Target="../ink/ink565.xml"/><Relationship Id="rId12" Type="http://schemas.openxmlformats.org/officeDocument/2006/relationships/image" Target="../media/image60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99.png"/><Relationship Id="rId11" Type="http://schemas.openxmlformats.org/officeDocument/2006/relationships/customXml" Target="../ink/ink567.xml"/><Relationship Id="rId5" Type="http://schemas.openxmlformats.org/officeDocument/2006/relationships/customXml" Target="../ink/ink564.xml"/><Relationship Id="rId10" Type="http://schemas.openxmlformats.org/officeDocument/2006/relationships/image" Target="../media/image601.png"/><Relationship Id="rId4" Type="http://schemas.openxmlformats.org/officeDocument/2006/relationships/image" Target="../media/image576.png"/><Relationship Id="rId9" Type="http://schemas.openxmlformats.org/officeDocument/2006/relationships/customXml" Target="../ink/ink566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5.png"/><Relationship Id="rId13" Type="http://schemas.openxmlformats.org/officeDocument/2006/relationships/customXml" Target="../ink/ink572.xml"/><Relationship Id="rId18" Type="http://schemas.openxmlformats.org/officeDocument/2006/relationships/image" Target="../media/image610.png"/><Relationship Id="rId3" Type="http://schemas.openxmlformats.org/officeDocument/2006/relationships/image" Target="../media/image1.png"/><Relationship Id="rId21" Type="http://schemas.openxmlformats.org/officeDocument/2006/relationships/customXml" Target="../ink/ink576.xml"/><Relationship Id="rId7" Type="http://schemas.openxmlformats.org/officeDocument/2006/relationships/customXml" Target="../ink/ink569.xml"/><Relationship Id="rId12" Type="http://schemas.openxmlformats.org/officeDocument/2006/relationships/image" Target="../media/image607.png"/><Relationship Id="rId17" Type="http://schemas.openxmlformats.org/officeDocument/2006/relationships/customXml" Target="../ink/ink574.xml"/><Relationship Id="rId2" Type="http://schemas.openxmlformats.org/officeDocument/2006/relationships/image" Target="../media/image5.jpeg"/><Relationship Id="rId16" Type="http://schemas.openxmlformats.org/officeDocument/2006/relationships/image" Target="../media/image609.png"/><Relationship Id="rId20" Type="http://schemas.openxmlformats.org/officeDocument/2006/relationships/image" Target="../media/image61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04.png"/><Relationship Id="rId11" Type="http://schemas.openxmlformats.org/officeDocument/2006/relationships/customXml" Target="../ink/ink571.xml"/><Relationship Id="rId5" Type="http://schemas.openxmlformats.org/officeDocument/2006/relationships/customXml" Target="../ink/ink568.xml"/><Relationship Id="rId15" Type="http://schemas.openxmlformats.org/officeDocument/2006/relationships/customXml" Target="../ink/ink573.xml"/><Relationship Id="rId10" Type="http://schemas.openxmlformats.org/officeDocument/2006/relationships/image" Target="../media/image606.png"/><Relationship Id="rId19" Type="http://schemas.openxmlformats.org/officeDocument/2006/relationships/customXml" Target="../ink/ink575.xml"/><Relationship Id="rId4" Type="http://schemas.openxmlformats.org/officeDocument/2006/relationships/image" Target="../media/image587.png"/><Relationship Id="rId9" Type="http://schemas.openxmlformats.org/officeDocument/2006/relationships/customXml" Target="../ink/ink570.xml"/><Relationship Id="rId14" Type="http://schemas.openxmlformats.org/officeDocument/2006/relationships/image" Target="../media/image608.png"/><Relationship Id="rId22" Type="http://schemas.openxmlformats.org/officeDocument/2006/relationships/image" Target="../media/image612.png"/></Relationships>
</file>

<file path=ppt/slides/_rels/slide40.xml.rels><?xml version="1.0" encoding="UTF-8" standalone="yes"?>
<Relationships xmlns="http://schemas.openxmlformats.org/package/2006/relationships"><Relationship Id="rId13" Type="http://schemas.openxmlformats.org/officeDocument/2006/relationships/customXml" Target="../ink/ink581.xml"/><Relationship Id="rId18" Type="http://schemas.openxmlformats.org/officeDocument/2006/relationships/image" Target="../media/image620.png"/><Relationship Id="rId26" Type="http://schemas.openxmlformats.org/officeDocument/2006/relationships/image" Target="../media/image624.png"/><Relationship Id="rId39" Type="http://schemas.openxmlformats.org/officeDocument/2006/relationships/customXml" Target="../ink/ink594.xml"/><Relationship Id="rId21" Type="http://schemas.openxmlformats.org/officeDocument/2006/relationships/customXml" Target="../ink/ink585.xml"/><Relationship Id="rId34" Type="http://schemas.openxmlformats.org/officeDocument/2006/relationships/image" Target="../media/image628.png"/><Relationship Id="rId7" Type="http://schemas.openxmlformats.org/officeDocument/2006/relationships/customXml" Target="../ink/ink578.xml"/><Relationship Id="rId12" Type="http://schemas.openxmlformats.org/officeDocument/2006/relationships/image" Target="../media/image617.png"/><Relationship Id="rId17" Type="http://schemas.openxmlformats.org/officeDocument/2006/relationships/customXml" Target="../ink/ink583.xml"/><Relationship Id="rId25" Type="http://schemas.openxmlformats.org/officeDocument/2006/relationships/customXml" Target="../ink/ink587.xml"/><Relationship Id="rId33" Type="http://schemas.openxmlformats.org/officeDocument/2006/relationships/customXml" Target="../ink/ink591.xml"/><Relationship Id="rId38" Type="http://schemas.openxmlformats.org/officeDocument/2006/relationships/image" Target="../media/image630.png"/><Relationship Id="rId2" Type="http://schemas.openxmlformats.org/officeDocument/2006/relationships/image" Target="../media/image5.jpeg"/><Relationship Id="rId16" Type="http://schemas.openxmlformats.org/officeDocument/2006/relationships/image" Target="../media/image619.png"/><Relationship Id="rId20" Type="http://schemas.openxmlformats.org/officeDocument/2006/relationships/image" Target="../media/image621.png"/><Relationship Id="rId29" Type="http://schemas.openxmlformats.org/officeDocument/2006/relationships/customXml" Target="../ink/ink58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14.png"/><Relationship Id="rId11" Type="http://schemas.openxmlformats.org/officeDocument/2006/relationships/customXml" Target="../ink/ink580.xml"/><Relationship Id="rId24" Type="http://schemas.openxmlformats.org/officeDocument/2006/relationships/image" Target="../media/image623.png"/><Relationship Id="rId32" Type="http://schemas.openxmlformats.org/officeDocument/2006/relationships/image" Target="../media/image627.png"/><Relationship Id="rId37" Type="http://schemas.openxmlformats.org/officeDocument/2006/relationships/customXml" Target="../ink/ink593.xml"/><Relationship Id="rId40" Type="http://schemas.openxmlformats.org/officeDocument/2006/relationships/image" Target="../media/image631.png"/><Relationship Id="rId5" Type="http://schemas.openxmlformats.org/officeDocument/2006/relationships/customXml" Target="../ink/ink577.xml"/><Relationship Id="rId15" Type="http://schemas.openxmlformats.org/officeDocument/2006/relationships/customXml" Target="../ink/ink582.xml"/><Relationship Id="rId23" Type="http://schemas.openxmlformats.org/officeDocument/2006/relationships/customXml" Target="../ink/ink586.xml"/><Relationship Id="rId28" Type="http://schemas.openxmlformats.org/officeDocument/2006/relationships/image" Target="../media/image625.png"/><Relationship Id="rId36" Type="http://schemas.openxmlformats.org/officeDocument/2006/relationships/image" Target="../media/image629.png"/><Relationship Id="rId10" Type="http://schemas.openxmlformats.org/officeDocument/2006/relationships/image" Target="../media/image616.png"/><Relationship Id="rId19" Type="http://schemas.openxmlformats.org/officeDocument/2006/relationships/customXml" Target="../ink/ink584.xml"/><Relationship Id="rId31" Type="http://schemas.openxmlformats.org/officeDocument/2006/relationships/customXml" Target="../ink/ink590.xml"/><Relationship Id="rId4" Type="http://schemas.openxmlformats.org/officeDocument/2006/relationships/image" Target="../media/image598.png"/><Relationship Id="rId9" Type="http://schemas.openxmlformats.org/officeDocument/2006/relationships/customXml" Target="../ink/ink579.xml"/><Relationship Id="rId14" Type="http://schemas.openxmlformats.org/officeDocument/2006/relationships/image" Target="../media/image618.png"/><Relationship Id="rId22" Type="http://schemas.openxmlformats.org/officeDocument/2006/relationships/image" Target="../media/image622.png"/><Relationship Id="rId27" Type="http://schemas.openxmlformats.org/officeDocument/2006/relationships/customXml" Target="../ink/ink588.xml"/><Relationship Id="rId30" Type="http://schemas.openxmlformats.org/officeDocument/2006/relationships/image" Target="../media/image626.png"/><Relationship Id="rId35" Type="http://schemas.openxmlformats.org/officeDocument/2006/relationships/customXml" Target="../ink/ink592.xml"/><Relationship Id="rId8" Type="http://schemas.openxmlformats.org/officeDocument/2006/relationships/image" Target="../media/image615.png"/><Relationship Id="rId3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643.png"/><Relationship Id="rId21" Type="http://schemas.openxmlformats.org/officeDocument/2006/relationships/customXml" Target="../ink/ink603.xml"/><Relationship Id="rId42" Type="http://schemas.openxmlformats.org/officeDocument/2006/relationships/image" Target="../media/image651.png"/><Relationship Id="rId47" Type="http://schemas.openxmlformats.org/officeDocument/2006/relationships/customXml" Target="../ink/ink616.xml"/><Relationship Id="rId63" Type="http://schemas.openxmlformats.org/officeDocument/2006/relationships/customXml" Target="../ink/ink624.xml"/><Relationship Id="rId68" Type="http://schemas.openxmlformats.org/officeDocument/2006/relationships/image" Target="../media/image664.png"/><Relationship Id="rId84" Type="http://schemas.openxmlformats.org/officeDocument/2006/relationships/image" Target="../media/image671.png"/><Relationship Id="rId89" Type="http://schemas.openxmlformats.org/officeDocument/2006/relationships/customXml" Target="../ink/ink637.xml"/><Relationship Id="rId16" Type="http://schemas.openxmlformats.org/officeDocument/2006/relationships/image" Target="../media/image638.png"/><Relationship Id="rId11" Type="http://schemas.openxmlformats.org/officeDocument/2006/relationships/customXml" Target="../ink/ink598.xml"/><Relationship Id="rId32" Type="http://schemas.openxmlformats.org/officeDocument/2006/relationships/image" Target="../media/image646.png"/><Relationship Id="rId37" Type="http://schemas.openxmlformats.org/officeDocument/2006/relationships/customXml" Target="../ink/ink611.xml"/><Relationship Id="rId53" Type="http://schemas.openxmlformats.org/officeDocument/2006/relationships/customXml" Target="../ink/ink619.xml"/><Relationship Id="rId58" Type="http://schemas.openxmlformats.org/officeDocument/2006/relationships/image" Target="../media/image659.png"/><Relationship Id="rId74" Type="http://schemas.openxmlformats.org/officeDocument/2006/relationships/image" Target="../media/image667.png"/><Relationship Id="rId79" Type="http://schemas.openxmlformats.org/officeDocument/2006/relationships/customXml" Target="../ink/ink632.xml"/><Relationship Id="rId102" Type="http://schemas.openxmlformats.org/officeDocument/2006/relationships/image" Target="../media/image680.png"/><Relationship Id="rId5" Type="http://schemas.openxmlformats.org/officeDocument/2006/relationships/customXml" Target="../ink/ink595.xml"/><Relationship Id="rId90" Type="http://schemas.openxmlformats.org/officeDocument/2006/relationships/image" Target="../media/image674.png"/><Relationship Id="rId95" Type="http://schemas.openxmlformats.org/officeDocument/2006/relationships/customXml" Target="../ink/ink640.xml"/><Relationship Id="rId22" Type="http://schemas.openxmlformats.org/officeDocument/2006/relationships/image" Target="../media/image641.png"/><Relationship Id="rId27" Type="http://schemas.openxmlformats.org/officeDocument/2006/relationships/customXml" Target="../ink/ink606.xml"/><Relationship Id="rId43" Type="http://schemas.openxmlformats.org/officeDocument/2006/relationships/customXml" Target="../ink/ink614.xml"/><Relationship Id="rId48" Type="http://schemas.openxmlformats.org/officeDocument/2006/relationships/image" Target="../media/image654.png"/><Relationship Id="rId64" Type="http://schemas.openxmlformats.org/officeDocument/2006/relationships/image" Target="../media/image662.png"/><Relationship Id="rId69" Type="http://schemas.openxmlformats.org/officeDocument/2006/relationships/customXml" Target="../ink/ink627.xml"/><Relationship Id="rId80" Type="http://schemas.openxmlformats.org/officeDocument/2006/relationships/image" Target="../media/image669.png"/><Relationship Id="rId85" Type="http://schemas.openxmlformats.org/officeDocument/2006/relationships/customXml" Target="../ink/ink635.xml"/><Relationship Id="rId12" Type="http://schemas.openxmlformats.org/officeDocument/2006/relationships/image" Target="../media/image636.png"/><Relationship Id="rId17" Type="http://schemas.openxmlformats.org/officeDocument/2006/relationships/customXml" Target="../ink/ink601.xml"/><Relationship Id="rId25" Type="http://schemas.openxmlformats.org/officeDocument/2006/relationships/customXml" Target="../ink/ink605.xml"/><Relationship Id="rId33" Type="http://schemas.openxmlformats.org/officeDocument/2006/relationships/customXml" Target="../ink/ink609.xml"/><Relationship Id="rId38" Type="http://schemas.openxmlformats.org/officeDocument/2006/relationships/image" Target="../media/image649.png"/><Relationship Id="rId46" Type="http://schemas.openxmlformats.org/officeDocument/2006/relationships/image" Target="../media/image653.png"/><Relationship Id="rId59" Type="http://schemas.openxmlformats.org/officeDocument/2006/relationships/customXml" Target="../ink/ink622.xml"/><Relationship Id="rId67" Type="http://schemas.openxmlformats.org/officeDocument/2006/relationships/customXml" Target="../ink/ink626.xml"/><Relationship Id="rId103" Type="http://schemas.openxmlformats.org/officeDocument/2006/relationships/customXml" Target="../ink/ink644.xml"/><Relationship Id="rId20" Type="http://schemas.openxmlformats.org/officeDocument/2006/relationships/image" Target="../media/image640.png"/><Relationship Id="rId41" Type="http://schemas.openxmlformats.org/officeDocument/2006/relationships/customXml" Target="../ink/ink613.xml"/><Relationship Id="rId54" Type="http://schemas.openxmlformats.org/officeDocument/2006/relationships/image" Target="../media/image657.png"/><Relationship Id="rId62" Type="http://schemas.openxmlformats.org/officeDocument/2006/relationships/image" Target="../media/image661.png"/><Relationship Id="rId70" Type="http://schemas.openxmlformats.org/officeDocument/2006/relationships/image" Target="../media/image665.png"/><Relationship Id="rId75" Type="http://schemas.openxmlformats.org/officeDocument/2006/relationships/customXml" Target="../ink/ink630.xml"/><Relationship Id="rId83" Type="http://schemas.openxmlformats.org/officeDocument/2006/relationships/customXml" Target="../ink/ink634.xml"/><Relationship Id="rId88" Type="http://schemas.openxmlformats.org/officeDocument/2006/relationships/image" Target="../media/image673.png"/><Relationship Id="rId91" Type="http://schemas.openxmlformats.org/officeDocument/2006/relationships/customXml" Target="../ink/ink638.xml"/><Relationship Id="rId96" Type="http://schemas.openxmlformats.org/officeDocument/2006/relationships/image" Target="../media/image67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33.png"/><Relationship Id="rId15" Type="http://schemas.openxmlformats.org/officeDocument/2006/relationships/customXml" Target="../ink/ink600.xml"/><Relationship Id="rId23" Type="http://schemas.openxmlformats.org/officeDocument/2006/relationships/customXml" Target="../ink/ink604.xml"/><Relationship Id="rId28" Type="http://schemas.openxmlformats.org/officeDocument/2006/relationships/image" Target="../media/image644.png"/><Relationship Id="rId36" Type="http://schemas.openxmlformats.org/officeDocument/2006/relationships/image" Target="../media/image648.png"/><Relationship Id="rId49" Type="http://schemas.openxmlformats.org/officeDocument/2006/relationships/customXml" Target="../ink/ink617.xml"/><Relationship Id="rId57" Type="http://schemas.openxmlformats.org/officeDocument/2006/relationships/customXml" Target="../ink/ink621.xml"/><Relationship Id="rId10" Type="http://schemas.openxmlformats.org/officeDocument/2006/relationships/image" Target="../media/image635.png"/><Relationship Id="rId31" Type="http://schemas.openxmlformats.org/officeDocument/2006/relationships/customXml" Target="../ink/ink608.xml"/><Relationship Id="rId44" Type="http://schemas.openxmlformats.org/officeDocument/2006/relationships/image" Target="../media/image652.png"/><Relationship Id="rId52" Type="http://schemas.openxmlformats.org/officeDocument/2006/relationships/image" Target="../media/image656.png"/><Relationship Id="rId60" Type="http://schemas.openxmlformats.org/officeDocument/2006/relationships/image" Target="../media/image660.png"/><Relationship Id="rId65" Type="http://schemas.openxmlformats.org/officeDocument/2006/relationships/customXml" Target="../ink/ink625.xml"/><Relationship Id="rId73" Type="http://schemas.openxmlformats.org/officeDocument/2006/relationships/customXml" Target="../ink/ink629.xml"/><Relationship Id="rId78" Type="http://schemas.openxmlformats.org/officeDocument/2006/relationships/image" Target="../media/image75.png"/><Relationship Id="rId81" Type="http://schemas.openxmlformats.org/officeDocument/2006/relationships/customXml" Target="../ink/ink633.xml"/><Relationship Id="rId86" Type="http://schemas.openxmlformats.org/officeDocument/2006/relationships/image" Target="../media/image672.png"/><Relationship Id="rId94" Type="http://schemas.openxmlformats.org/officeDocument/2006/relationships/image" Target="../media/image676.png"/><Relationship Id="rId99" Type="http://schemas.openxmlformats.org/officeDocument/2006/relationships/customXml" Target="../ink/ink642.xml"/><Relationship Id="rId101" Type="http://schemas.openxmlformats.org/officeDocument/2006/relationships/customXml" Target="../ink/ink643.xml"/><Relationship Id="rId4" Type="http://schemas.openxmlformats.org/officeDocument/2006/relationships/image" Target="../media/image603.png"/><Relationship Id="rId9" Type="http://schemas.openxmlformats.org/officeDocument/2006/relationships/customXml" Target="../ink/ink597.xml"/><Relationship Id="rId13" Type="http://schemas.openxmlformats.org/officeDocument/2006/relationships/customXml" Target="../ink/ink599.xml"/><Relationship Id="rId18" Type="http://schemas.openxmlformats.org/officeDocument/2006/relationships/image" Target="../media/image639.png"/><Relationship Id="rId39" Type="http://schemas.openxmlformats.org/officeDocument/2006/relationships/customXml" Target="../ink/ink612.xml"/><Relationship Id="rId34" Type="http://schemas.openxmlformats.org/officeDocument/2006/relationships/image" Target="../media/image647.png"/><Relationship Id="rId50" Type="http://schemas.openxmlformats.org/officeDocument/2006/relationships/image" Target="../media/image655.png"/><Relationship Id="rId55" Type="http://schemas.openxmlformats.org/officeDocument/2006/relationships/customXml" Target="../ink/ink620.xml"/><Relationship Id="rId76" Type="http://schemas.openxmlformats.org/officeDocument/2006/relationships/image" Target="../media/image668.png"/><Relationship Id="rId97" Type="http://schemas.openxmlformats.org/officeDocument/2006/relationships/customXml" Target="../ink/ink641.xml"/><Relationship Id="rId104" Type="http://schemas.openxmlformats.org/officeDocument/2006/relationships/image" Target="../media/image681.png"/><Relationship Id="rId7" Type="http://schemas.openxmlformats.org/officeDocument/2006/relationships/customXml" Target="../ink/ink596.xml"/><Relationship Id="rId71" Type="http://schemas.openxmlformats.org/officeDocument/2006/relationships/customXml" Target="../ink/ink628.xml"/><Relationship Id="rId92" Type="http://schemas.openxmlformats.org/officeDocument/2006/relationships/image" Target="../media/image675.png"/><Relationship Id="rId2" Type="http://schemas.openxmlformats.org/officeDocument/2006/relationships/image" Target="../media/image5.jpeg"/><Relationship Id="rId29" Type="http://schemas.openxmlformats.org/officeDocument/2006/relationships/customXml" Target="../ink/ink607.xml"/><Relationship Id="rId24" Type="http://schemas.openxmlformats.org/officeDocument/2006/relationships/image" Target="../media/image642.png"/><Relationship Id="rId40" Type="http://schemas.openxmlformats.org/officeDocument/2006/relationships/image" Target="../media/image650.png"/><Relationship Id="rId45" Type="http://schemas.openxmlformats.org/officeDocument/2006/relationships/customXml" Target="../ink/ink615.xml"/><Relationship Id="rId66" Type="http://schemas.openxmlformats.org/officeDocument/2006/relationships/image" Target="../media/image663.png"/><Relationship Id="rId87" Type="http://schemas.openxmlformats.org/officeDocument/2006/relationships/customXml" Target="../ink/ink636.xml"/><Relationship Id="rId61" Type="http://schemas.openxmlformats.org/officeDocument/2006/relationships/customXml" Target="../ink/ink623.xml"/><Relationship Id="rId82" Type="http://schemas.openxmlformats.org/officeDocument/2006/relationships/image" Target="../media/image670.png"/><Relationship Id="rId19" Type="http://schemas.openxmlformats.org/officeDocument/2006/relationships/customXml" Target="../ink/ink602.xml"/><Relationship Id="rId14" Type="http://schemas.openxmlformats.org/officeDocument/2006/relationships/image" Target="../media/image637.png"/><Relationship Id="rId30" Type="http://schemas.openxmlformats.org/officeDocument/2006/relationships/image" Target="../media/image645.png"/><Relationship Id="rId35" Type="http://schemas.openxmlformats.org/officeDocument/2006/relationships/customXml" Target="../ink/ink610.xml"/><Relationship Id="rId56" Type="http://schemas.openxmlformats.org/officeDocument/2006/relationships/image" Target="../media/image658.png"/><Relationship Id="rId77" Type="http://schemas.openxmlformats.org/officeDocument/2006/relationships/customXml" Target="../ink/ink631.xml"/><Relationship Id="rId100" Type="http://schemas.openxmlformats.org/officeDocument/2006/relationships/image" Target="../media/image679.png"/><Relationship Id="rId8" Type="http://schemas.openxmlformats.org/officeDocument/2006/relationships/image" Target="../media/image634.png"/><Relationship Id="rId51" Type="http://schemas.openxmlformats.org/officeDocument/2006/relationships/customXml" Target="../ink/ink618.xml"/><Relationship Id="rId72" Type="http://schemas.openxmlformats.org/officeDocument/2006/relationships/image" Target="../media/image666.png"/><Relationship Id="rId93" Type="http://schemas.openxmlformats.org/officeDocument/2006/relationships/customXml" Target="../ink/ink639.xml"/><Relationship Id="rId98" Type="http://schemas.openxmlformats.org/officeDocument/2006/relationships/image" Target="../media/image678.png"/><Relationship Id="rId3" Type="http://schemas.openxmlformats.org/officeDocument/2006/relationships/image" Target="../media/image1.png"/></Relationships>
</file>

<file path=ppt/slides/_rels/slide4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693.png"/><Relationship Id="rId21" Type="http://schemas.openxmlformats.org/officeDocument/2006/relationships/customXml" Target="../ink/ink653.xml"/><Relationship Id="rId42" Type="http://schemas.openxmlformats.org/officeDocument/2006/relationships/image" Target="../media/image701.png"/><Relationship Id="rId47" Type="http://schemas.openxmlformats.org/officeDocument/2006/relationships/customXml" Target="../ink/ink666.xml"/><Relationship Id="rId63" Type="http://schemas.openxmlformats.org/officeDocument/2006/relationships/customXml" Target="../ink/ink674.xml"/><Relationship Id="rId68" Type="http://schemas.openxmlformats.org/officeDocument/2006/relationships/image" Target="../media/image714.png"/><Relationship Id="rId84" Type="http://schemas.openxmlformats.org/officeDocument/2006/relationships/image" Target="../media/image722.png"/><Relationship Id="rId89" Type="http://schemas.openxmlformats.org/officeDocument/2006/relationships/customXml" Target="../ink/ink687.xml"/><Relationship Id="rId16" Type="http://schemas.openxmlformats.org/officeDocument/2006/relationships/image" Target="../media/image688.png"/><Relationship Id="rId11" Type="http://schemas.openxmlformats.org/officeDocument/2006/relationships/customXml" Target="../ink/ink648.xml"/><Relationship Id="rId32" Type="http://schemas.openxmlformats.org/officeDocument/2006/relationships/image" Target="../media/image696.png"/><Relationship Id="rId37" Type="http://schemas.openxmlformats.org/officeDocument/2006/relationships/customXml" Target="../ink/ink661.xml"/><Relationship Id="rId53" Type="http://schemas.openxmlformats.org/officeDocument/2006/relationships/customXml" Target="../ink/ink669.xml"/><Relationship Id="rId58" Type="http://schemas.openxmlformats.org/officeDocument/2006/relationships/image" Target="../media/image709.png"/><Relationship Id="rId74" Type="http://schemas.openxmlformats.org/officeDocument/2006/relationships/image" Target="../media/image717.png"/><Relationship Id="rId79" Type="http://schemas.openxmlformats.org/officeDocument/2006/relationships/customXml" Target="../ink/ink682.xml"/><Relationship Id="rId102" Type="http://schemas.openxmlformats.org/officeDocument/2006/relationships/image" Target="../media/image731.png"/><Relationship Id="rId5" Type="http://schemas.openxmlformats.org/officeDocument/2006/relationships/customXml" Target="../ink/ink645.xml"/><Relationship Id="rId90" Type="http://schemas.openxmlformats.org/officeDocument/2006/relationships/image" Target="../media/image725.png"/><Relationship Id="rId95" Type="http://schemas.openxmlformats.org/officeDocument/2006/relationships/customXml" Target="../ink/ink690.xml"/><Relationship Id="rId22" Type="http://schemas.openxmlformats.org/officeDocument/2006/relationships/image" Target="../media/image691.png"/><Relationship Id="rId27" Type="http://schemas.openxmlformats.org/officeDocument/2006/relationships/customXml" Target="../ink/ink656.xml"/><Relationship Id="rId43" Type="http://schemas.openxmlformats.org/officeDocument/2006/relationships/customXml" Target="../ink/ink664.xml"/><Relationship Id="rId48" Type="http://schemas.openxmlformats.org/officeDocument/2006/relationships/image" Target="../media/image704.png"/><Relationship Id="rId64" Type="http://schemas.openxmlformats.org/officeDocument/2006/relationships/image" Target="../media/image712.png"/><Relationship Id="rId69" Type="http://schemas.openxmlformats.org/officeDocument/2006/relationships/customXml" Target="../ink/ink677.xml"/><Relationship Id="rId80" Type="http://schemas.openxmlformats.org/officeDocument/2006/relationships/image" Target="../media/image720.png"/><Relationship Id="rId85" Type="http://schemas.openxmlformats.org/officeDocument/2006/relationships/customXml" Target="../ink/ink685.xml"/><Relationship Id="rId12" Type="http://schemas.openxmlformats.org/officeDocument/2006/relationships/image" Target="../media/image686.png"/><Relationship Id="rId17" Type="http://schemas.openxmlformats.org/officeDocument/2006/relationships/customXml" Target="../ink/ink651.xml"/><Relationship Id="rId25" Type="http://schemas.openxmlformats.org/officeDocument/2006/relationships/customXml" Target="../ink/ink655.xml"/><Relationship Id="rId33" Type="http://schemas.openxmlformats.org/officeDocument/2006/relationships/customXml" Target="../ink/ink659.xml"/><Relationship Id="rId38" Type="http://schemas.openxmlformats.org/officeDocument/2006/relationships/image" Target="../media/image699.png"/><Relationship Id="rId46" Type="http://schemas.openxmlformats.org/officeDocument/2006/relationships/image" Target="../media/image703.png"/><Relationship Id="rId59" Type="http://schemas.openxmlformats.org/officeDocument/2006/relationships/customXml" Target="../ink/ink672.xml"/><Relationship Id="rId67" Type="http://schemas.openxmlformats.org/officeDocument/2006/relationships/customXml" Target="../ink/ink676.xml"/><Relationship Id="rId20" Type="http://schemas.openxmlformats.org/officeDocument/2006/relationships/image" Target="../media/image690.png"/><Relationship Id="rId41" Type="http://schemas.openxmlformats.org/officeDocument/2006/relationships/customXml" Target="../ink/ink663.xml"/><Relationship Id="rId54" Type="http://schemas.openxmlformats.org/officeDocument/2006/relationships/image" Target="../media/image707.png"/><Relationship Id="rId62" Type="http://schemas.openxmlformats.org/officeDocument/2006/relationships/image" Target="../media/image711.png"/><Relationship Id="rId70" Type="http://schemas.openxmlformats.org/officeDocument/2006/relationships/image" Target="../media/image715.png"/><Relationship Id="rId75" Type="http://schemas.openxmlformats.org/officeDocument/2006/relationships/customXml" Target="../ink/ink680.xml"/><Relationship Id="rId83" Type="http://schemas.openxmlformats.org/officeDocument/2006/relationships/customXml" Target="../ink/ink684.xml"/><Relationship Id="rId88" Type="http://schemas.openxmlformats.org/officeDocument/2006/relationships/image" Target="../media/image724.png"/><Relationship Id="rId91" Type="http://schemas.openxmlformats.org/officeDocument/2006/relationships/customXml" Target="../ink/ink688.xml"/><Relationship Id="rId96" Type="http://schemas.openxmlformats.org/officeDocument/2006/relationships/image" Target="../media/image72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83.png"/><Relationship Id="rId15" Type="http://schemas.openxmlformats.org/officeDocument/2006/relationships/customXml" Target="../ink/ink650.xml"/><Relationship Id="rId23" Type="http://schemas.openxmlformats.org/officeDocument/2006/relationships/customXml" Target="../ink/ink654.xml"/><Relationship Id="rId28" Type="http://schemas.openxmlformats.org/officeDocument/2006/relationships/image" Target="../media/image694.png"/><Relationship Id="rId36" Type="http://schemas.openxmlformats.org/officeDocument/2006/relationships/image" Target="../media/image698.png"/><Relationship Id="rId49" Type="http://schemas.openxmlformats.org/officeDocument/2006/relationships/customXml" Target="../ink/ink667.xml"/><Relationship Id="rId57" Type="http://schemas.openxmlformats.org/officeDocument/2006/relationships/customXml" Target="../ink/ink671.xml"/><Relationship Id="rId10" Type="http://schemas.openxmlformats.org/officeDocument/2006/relationships/image" Target="../media/image685.png"/><Relationship Id="rId31" Type="http://schemas.openxmlformats.org/officeDocument/2006/relationships/customXml" Target="../ink/ink658.xml"/><Relationship Id="rId44" Type="http://schemas.openxmlformats.org/officeDocument/2006/relationships/image" Target="../media/image702.png"/><Relationship Id="rId52" Type="http://schemas.openxmlformats.org/officeDocument/2006/relationships/image" Target="../media/image706.png"/><Relationship Id="rId60" Type="http://schemas.openxmlformats.org/officeDocument/2006/relationships/image" Target="../media/image710.png"/><Relationship Id="rId65" Type="http://schemas.openxmlformats.org/officeDocument/2006/relationships/customXml" Target="../ink/ink675.xml"/><Relationship Id="rId73" Type="http://schemas.openxmlformats.org/officeDocument/2006/relationships/customXml" Target="../ink/ink679.xml"/><Relationship Id="rId78" Type="http://schemas.openxmlformats.org/officeDocument/2006/relationships/image" Target="../media/image719.png"/><Relationship Id="rId81" Type="http://schemas.openxmlformats.org/officeDocument/2006/relationships/customXml" Target="../ink/ink683.xml"/><Relationship Id="rId86" Type="http://schemas.openxmlformats.org/officeDocument/2006/relationships/image" Target="../media/image723.png"/><Relationship Id="rId94" Type="http://schemas.openxmlformats.org/officeDocument/2006/relationships/image" Target="../media/image727.png"/><Relationship Id="rId99" Type="http://schemas.openxmlformats.org/officeDocument/2006/relationships/customXml" Target="../ink/ink692.xml"/><Relationship Id="rId101" Type="http://schemas.openxmlformats.org/officeDocument/2006/relationships/customXml" Target="../ink/ink693.xml"/><Relationship Id="rId4" Type="http://schemas.openxmlformats.org/officeDocument/2006/relationships/image" Target="../media/image613.png"/><Relationship Id="rId9" Type="http://schemas.openxmlformats.org/officeDocument/2006/relationships/customXml" Target="../ink/ink647.xml"/><Relationship Id="rId13" Type="http://schemas.openxmlformats.org/officeDocument/2006/relationships/customXml" Target="../ink/ink649.xml"/><Relationship Id="rId18" Type="http://schemas.openxmlformats.org/officeDocument/2006/relationships/image" Target="../media/image689.png"/><Relationship Id="rId39" Type="http://schemas.openxmlformats.org/officeDocument/2006/relationships/customXml" Target="../ink/ink662.xml"/><Relationship Id="rId34" Type="http://schemas.openxmlformats.org/officeDocument/2006/relationships/image" Target="../media/image697.png"/><Relationship Id="rId50" Type="http://schemas.openxmlformats.org/officeDocument/2006/relationships/image" Target="../media/image705.png"/><Relationship Id="rId55" Type="http://schemas.openxmlformats.org/officeDocument/2006/relationships/customXml" Target="../ink/ink670.xml"/><Relationship Id="rId76" Type="http://schemas.openxmlformats.org/officeDocument/2006/relationships/image" Target="../media/image718.png"/><Relationship Id="rId97" Type="http://schemas.openxmlformats.org/officeDocument/2006/relationships/customXml" Target="../ink/ink691.xml"/><Relationship Id="rId7" Type="http://schemas.openxmlformats.org/officeDocument/2006/relationships/customXml" Target="../ink/ink646.xml"/><Relationship Id="rId71" Type="http://schemas.openxmlformats.org/officeDocument/2006/relationships/customXml" Target="../ink/ink678.xml"/><Relationship Id="rId92" Type="http://schemas.openxmlformats.org/officeDocument/2006/relationships/image" Target="../media/image726.png"/><Relationship Id="rId2" Type="http://schemas.openxmlformats.org/officeDocument/2006/relationships/image" Target="../media/image5.jpeg"/><Relationship Id="rId29" Type="http://schemas.openxmlformats.org/officeDocument/2006/relationships/customXml" Target="../ink/ink657.xml"/><Relationship Id="rId24" Type="http://schemas.openxmlformats.org/officeDocument/2006/relationships/image" Target="../media/image692.png"/><Relationship Id="rId40" Type="http://schemas.openxmlformats.org/officeDocument/2006/relationships/image" Target="../media/image700.png"/><Relationship Id="rId45" Type="http://schemas.openxmlformats.org/officeDocument/2006/relationships/customXml" Target="../ink/ink665.xml"/><Relationship Id="rId66" Type="http://schemas.openxmlformats.org/officeDocument/2006/relationships/image" Target="../media/image713.png"/><Relationship Id="rId87" Type="http://schemas.openxmlformats.org/officeDocument/2006/relationships/customXml" Target="../ink/ink686.xml"/><Relationship Id="rId61" Type="http://schemas.openxmlformats.org/officeDocument/2006/relationships/customXml" Target="../ink/ink673.xml"/><Relationship Id="rId82" Type="http://schemas.openxmlformats.org/officeDocument/2006/relationships/image" Target="../media/image721.png"/><Relationship Id="rId19" Type="http://schemas.openxmlformats.org/officeDocument/2006/relationships/customXml" Target="../ink/ink652.xml"/><Relationship Id="rId14" Type="http://schemas.openxmlformats.org/officeDocument/2006/relationships/image" Target="../media/image687.png"/><Relationship Id="rId30" Type="http://schemas.openxmlformats.org/officeDocument/2006/relationships/image" Target="../media/image695.png"/><Relationship Id="rId35" Type="http://schemas.openxmlformats.org/officeDocument/2006/relationships/customXml" Target="../ink/ink660.xml"/><Relationship Id="rId56" Type="http://schemas.openxmlformats.org/officeDocument/2006/relationships/image" Target="../media/image708.png"/><Relationship Id="rId77" Type="http://schemas.openxmlformats.org/officeDocument/2006/relationships/customXml" Target="../ink/ink681.xml"/><Relationship Id="rId100" Type="http://schemas.openxmlformats.org/officeDocument/2006/relationships/image" Target="../media/image730.png"/><Relationship Id="rId8" Type="http://schemas.openxmlformats.org/officeDocument/2006/relationships/image" Target="../media/image684.png"/><Relationship Id="rId51" Type="http://schemas.openxmlformats.org/officeDocument/2006/relationships/customXml" Target="../ink/ink668.xml"/><Relationship Id="rId72" Type="http://schemas.openxmlformats.org/officeDocument/2006/relationships/image" Target="../media/image716.png"/><Relationship Id="rId93" Type="http://schemas.openxmlformats.org/officeDocument/2006/relationships/customXml" Target="../ink/ink689.xml"/><Relationship Id="rId98" Type="http://schemas.openxmlformats.org/officeDocument/2006/relationships/image" Target="../media/image729.png"/><Relationship Id="rId3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13" Type="http://schemas.openxmlformats.org/officeDocument/2006/relationships/customXml" Target="../ink/ink698.xml"/><Relationship Id="rId18" Type="http://schemas.openxmlformats.org/officeDocument/2006/relationships/image" Target="../media/image739.png"/><Relationship Id="rId26" Type="http://schemas.openxmlformats.org/officeDocument/2006/relationships/image" Target="../media/image743.png"/><Relationship Id="rId3" Type="http://schemas.openxmlformats.org/officeDocument/2006/relationships/image" Target="../media/image1.png"/><Relationship Id="rId21" Type="http://schemas.openxmlformats.org/officeDocument/2006/relationships/customXml" Target="../ink/ink702.xml"/><Relationship Id="rId34" Type="http://schemas.openxmlformats.org/officeDocument/2006/relationships/image" Target="../media/image747.png"/><Relationship Id="rId7" Type="http://schemas.openxmlformats.org/officeDocument/2006/relationships/customXml" Target="../ink/ink695.xml"/><Relationship Id="rId12" Type="http://schemas.openxmlformats.org/officeDocument/2006/relationships/image" Target="../media/image736.png"/><Relationship Id="rId17" Type="http://schemas.openxmlformats.org/officeDocument/2006/relationships/customXml" Target="../ink/ink700.xml"/><Relationship Id="rId25" Type="http://schemas.openxmlformats.org/officeDocument/2006/relationships/customXml" Target="../ink/ink704.xml"/><Relationship Id="rId33" Type="http://schemas.openxmlformats.org/officeDocument/2006/relationships/customXml" Target="../ink/ink708.xml"/><Relationship Id="rId2" Type="http://schemas.openxmlformats.org/officeDocument/2006/relationships/image" Target="../media/image5.jpeg"/><Relationship Id="rId16" Type="http://schemas.openxmlformats.org/officeDocument/2006/relationships/image" Target="../media/image738.png"/><Relationship Id="rId20" Type="http://schemas.openxmlformats.org/officeDocument/2006/relationships/image" Target="../media/image740.png"/><Relationship Id="rId29" Type="http://schemas.openxmlformats.org/officeDocument/2006/relationships/customXml" Target="../ink/ink70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33.png"/><Relationship Id="rId11" Type="http://schemas.openxmlformats.org/officeDocument/2006/relationships/customXml" Target="../ink/ink697.xml"/><Relationship Id="rId24" Type="http://schemas.openxmlformats.org/officeDocument/2006/relationships/image" Target="../media/image742.png"/><Relationship Id="rId32" Type="http://schemas.openxmlformats.org/officeDocument/2006/relationships/image" Target="../media/image746.png"/><Relationship Id="rId5" Type="http://schemas.openxmlformats.org/officeDocument/2006/relationships/customXml" Target="../ink/ink694.xml"/><Relationship Id="rId15" Type="http://schemas.openxmlformats.org/officeDocument/2006/relationships/customXml" Target="../ink/ink699.xml"/><Relationship Id="rId23" Type="http://schemas.openxmlformats.org/officeDocument/2006/relationships/customXml" Target="../ink/ink703.xml"/><Relationship Id="rId28" Type="http://schemas.openxmlformats.org/officeDocument/2006/relationships/image" Target="../media/image744.png"/><Relationship Id="rId10" Type="http://schemas.openxmlformats.org/officeDocument/2006/relationships/image" Target="../media/image735.png"/><Relationship Id="rId19" Type="http://schemas.openxmlformats.org/officeDocument/2006/relationships/customXml" Target="../ink/ink701.xml"/><Relationship Id="rId31" Type="http://schemas.openxmlformats.org/officeDocument/2006/relationships/customXml" Target="../ink/ink707.xml"/><Relationship Id="rId4" Type="http://schemas.openxmlformats.org/officeDocument/2006/relationships/image" Target="../media/image632.png"/><Relationship Id="rId9" Type="http://schemas.openxmlformats.org/officeDocument/2006/relationships/customXml" Target="../ink/ink696.xml"/><Relationship Id="rId14" Type="http://schemas.openxmlformats.org/officeDocument/2006/relationships/image" Target="../media/image737.png"/><Relationship Id="rId22" Type="http://schemas.openxmlformats.org/officeDocument/2006/relationships/image" Target="../media/image741.png"/><Relationship Id="rId27" Type="http://schemas.openxmlformats.org/officeDocument/2006/relationships/customXml" Target="../ink/ink705.xml"/><Relationship Id="rId30" Type="http://schemas.openxmlformats.org/officeDocument/2006/relationships/image" Target="../media/image745.png"/><Relationship Id="rId8" Type="http://schemas.openxmlformats.org/officeDocument/2006/relationships/image" Target="../media/image734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0.png"/><Relationship Id="rId13" Type="http://schemas.openxmlformats.org/officeDocument/2006/relationships/customXml" Target="../ink/ink713.xml"/><Relationship Id="rId18" Type="http://schemas.openxmlformats.org/officeDocument/2006/relationships/image" Target="../media/image755.png"/><Relationship Id="rId26" Type="http://schemas.openxmlformats.org/officeDocument/2006/relationships/image" Target="../media/image759.png"/><Relationship Id="rId3" Type="http://schemas.openxmlformats.org/officeDocument/2006/relationships/image" Target="../media/image1.png"/><Relationship Id="rId21" Type="http://schemas.openxmlformats.org/officeDocument/2006/relationships/customXml" Target="../ink/ink717.xml"/><Relationship Id="rId7" Type="http://schemas.openxmlformats.org/officeDocument/2006/relationships/customXml" Target="../ink/ink710.xml"/><Relationship Id="rId12" Type="http://schemas.openxmlformats.org/officeDocument/2006/relationships/image" Target="../media/image752.png"/><Relationship Id="rId17" Type="http://schemas.openxmlformats.org/officeDocument/2006/relationships/customXml" Target="../ink/ink715.xml"/><Relationship Id="rId25" Type="http://schemas.openxmlformats.org/officeDocument/2006/relationships/customXml" Target="../ink/ink719.xml"/><Relationship Id="rId2" Type="http://schemas.openxmlformats.org/officeDocument/2006/relationships/image" Target="../media/image5.jpeg"/><Relationship Id="rId16" Type="http://schemas.openxmlformats.org/officeDocument/2006/relationships/image" Target="../media/image754.png"/><Relationship Id="rId20" Type="http://schemas.openxmlformats.org/officeDocument/2006/relationships/image" Target="../media/image756.png"/><Relationship Id="rId29" Type="http://schemas.openxmlformats.org/officeDocument/2006/relationships/customXml" Target="../ink/ink72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49.png"/><Relationship Id="rId11" Type="http://schemas.openxmlformats.org/officeDocument/2006/relationships/customXml" Target="../ink/ink712.xml"/><Relationship Id="rId24" Type="http://schemas.openxmlformats.org/officeDocument/2006/relationships/image" Target="../media/image758.png"/><Relationship Id="rId32" Type="http://schemas.openxmlformats.org/officeDocument/2006/relationships/image" Target="../media/image762.png"/><Relationship Id="rId5" Type="http://schemas.openxmlformats.org/officeDocument/2006/relationships/customXml" Target="../ink/ink709.xml"/><Relationship Id="rId15" Type="http://schemas.openxmlformats.org/officeDocument/2006/relationships/customXml" Target="../ink/ink714.xml"/><Relationship Id="rId23" Type="http://schemas.openxmlformats.org/officeDocument/2006/relationships/customXml" Target="../ink/ink718.xml"/><Relationship Id="rId28" Type="http://schemas.openxmlformats.org/officeDocument/2006/relationships/image" Target="../media/image760.png"/><Relationship Id="rId10" Type="http://schemas.openxmlformats.org/officeDocument/2006/relationships/image" Target="../media/image751.png"/><Relationship Id="rId19" Type="http://schemas.openxmlformats.org/officeDocument/2006/relationships/customXml" Target="../ink/ink716.xml"/><Relationship Id="rId31" Type="http://schemas.openxmlformats.org/officeDocument/2006/relationships/customXml" Target="../ink/ink722.xml"/><Relationship Id="rId4" Type="http://schemas.openxmlformats.org/officeDocument/2006/relationships/image" Target="../media/image682.png"/><Relationship Id="rId9" Type="http://schemas.openxmlformats.org/officeDocument/2006/relationships/customXml" Target="../ink/ink711.xml"/><Relationship Id="rId14" Type="http://schemas.openxmlformats.org/officeDocument/2006/relationships/image" Target="../media/image753.png"/><Relationship Id="rId22" Type="http://schemas.openxmlformats.org/officeDocument/2006/relationships/image" Target="../media/image757.png"/><Relationship Id="rId27" Type="http://schemas.openxmlformats.org/officeDocument/2006/relationships/customXml" Target="../ink/ink720.xml"/><Relationship Id="rId30" Type="http://schemas.openxmlformats.org/officeDocument/2006/relationships/image" Target="../media/image761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5.png"/><Relationship Id="rId13" Type="http://schemas.openxmlformats.org/officeDocument/2006/relationships/customXml" Target="../ink/ink727.xml"/><Relationship Id="rId18" Type="http://schemas.openxmlformats.org/officeDocument/2006/relationships/image" Target="../media/image770.png"/><Relationship Id="rId26" Type="http://schemas.openxmlformats.org/officeDocument/2006/relationships/image" Target="../media/image774.png"/><Relationship Id="rId3" Type="http://schemas.openxmlformats.org/officeDocument/2006/relationships/image" Target="../media/image1.png"/><Relationship Id="rId21" Type="http://schemas.openxmlformats.org/officeDocument/2006/relationships/customXml" Target="../ink/ink731.xml"/><Relationship Id="rId7" Type="http://schemas.openxmlformats.org/officeDocument/2006/relationships/customXml" Target="../ink/ink724.xml"/><Relationship Id="rId12" Type="http://schemas.openxmlformats.org/officeDocument/2006/relationships/image" Target="../media/image767.png"/><Relationship Id="rId17" Type="http://schemas.openxmlformats.org/officeDocument/2006/relationships/customXml" Target="../ink/ink729.xml"/><Relationship Id="rId25" Type="http://schemas.openxmlformats.org/officeDocument/2006/relationships/customXml" Target="../ink/ink733.xml"/><Relationship Id="rId2" Type="http://schemas.openxmlformats.org/officeDocument/2006/relationships/image" Target="../media/image5.jpeg"/><Relationship Id="rId16" Type="http://schemas.openxmlformats.org/officeDocument/2006/relationships/image" Target="../media/image769.png"/><Relationship Id="rId20" Type="http://schemas.openxmlformats.org/officeDocument/2006/relationships/image" Target="../media/image771.png"/><Relationship Id="rId29" Type="http://schemas.openxmlformats.org/officeDocument/2006/relationships/customXml" Target="../ink/ink73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64.png"/><Relationship Id="rId11" Type="http://schemas.openxmlformats.org/officeDocument/2006/relationships/customXml" Target="../ink/ink726.xml"/><Relationship Id="rId24" Type="http://schemas.openxmlformats.org/officeDocument/2006/relationships/image" Target="../media/image773.png"/><Relationship Id="rId5" Type="http://schemas.openxmlformats.org/officeDocument/2006/relationships/customXml" Target="../ink/ink723.xml"/><Relationship Id="rId15" Type="http://schemas.openxmlformats.org/officeDocument/2006/relationships/customXml" Target="../ink/ink728.xml"/><Relationship Id="rId23" Type="http://schemas.openxmlformats.org/officeDocument/2006/relationships/customXml" Target="../ink/ink732.xml"/><Relationship Id="rId28" Type="http://schemas.openxmlformats.org/officeDocument/2006/relationships/image" Target="../media/image775.png"/><Relationship Id="rId10" Type="http://schemas.openxmlformats.org/officeDocument/2006/relationships/image" Target="../media/image766.png"/><Relationship Id="rId19" Type="http://schemas.openxmlformats.org/officeDocument/2006/relationships/customXml" Target="../ink/ink730.xml"/><Relationship Id="rId4" Type="http://schemas.openxmlformats.org/officeDocument/2006/relationships/image" Target="../media/image732.png"/><Relationship Id="rId9" Type="http://schemas.openxmlformats.org/officeDocument/2006/relationships/customXml" Target="../ink/ink725.xml"/><Relationship Id="rId14" Type="http://schemas.openxmlformats.org/officeDocument/2006/relationships/image" Target="../media/image768.png"/><Relationship Id="rId22" Type="http://schemas.openxmlformats.org/officeDocument/2006/relationships/image" Target="../media/image772.png"/><Relationship Id="rId27" Type="http://schemas.openxmlformats.org/officeDocument/2006/relationships/customXml" Target="../ink/ink734.xml"/><Relationship Id="rId30" Type="http://schemas.openxmlformats.org/officeDocument/2006/relationships/image" Target="../media/image77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4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6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77.png"/></Relationships>
</file>

<file path=ppt/slides/_rels/slide4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837.png"/><Relationship Id="rId21" Type="http://schemas.openxmlformats.org/officeDocument/2006/relationships/image" Target="../media/image789.png"/><Relationship Id="rId42" Type="http://schemas.openxmlformats.org/officeDocument/2006/relationships/customXml" Target="../ink/ink754.xml"/><Relationship Id="rId63" Type="http://schemas.openxmlformats.org/officeDocument/2006/relationships/image" Target="../media/image810.png"/><Relationship Id="rId84" Type="http://schemas.openxmlformats.org/officeDocument/2006/relationships/customXml" Target="../ink/ink775.xml"/><Relationship Id="rId138" Type="http://schemas.openxmlformats.org/officeDocument/2006/relationships/customXml" Target="../ink/ink802.xml"/><Relationship Id="rId159" Type="http://schemas.openxmlformats.org/officeDocument/2006/relationships/image" Target="../media/image858.png"/><Relationship Id="rId170" Type="http://schemas.openxmlformats.org/officeDocument/2006/relationships/customXml" Target="../ink/ink818.xml"/><Relationship Id="rId191" Type="http://schemas.openxmlformats.org/officeDocument/2006/relationships/image" Target="../media/image874.png"/><Relationship Id="rId107" Type="http://schemas.openxmlformats.org/officeDocument/2006/relationships/image" Target="../media/image832.png"/><Relationship Id="rId11" Type="http://schemas.openxmlformats.org/officeDocument/2006/relationships/image" Target="../media/image784.png"/><Relationship Id="rId32" Type="http://schemas.openxmlformats.org/officeDocument/2006/relationships/customXml" Target="../ink/ink749.xml"/><Relationship Id="rId53" Type="http://schemas.openxmlformats.org/officeDocument/2006/relationships/image" Target="../media/image805.png"/><Relationship Id="rId74" Type="http://schemas.openxmlformats.org/officeDocument/2006/relationships/customXml" Target="../ink/ink770.xml"/><Relationship Id="rId128" Type="http://schemas.openxmlformats.org/officeDocument/2006/relationships/customXml" Target="../ink/ink797.xml"/><Relationship Id="rId149" Type="http://schemas.openxmlformats.org/officeDocument/2006/relationships/image" Target="../media/image853.png"/><Relationship Id="rId5" Type="http://schemas.openxmlformats.org/officeDocument/2006/relationships/image" Target="../media/image779.png"/><Relationship Id="rId95" Type="http://schemas.openxmlformats.org/officeDocument/2006/relationships/image" Target="../media/image826.png"/><Relationship Id="rId160" Type="http://schemas.openxmlformats.org/officeDocument/2006/relationships/customXml" Target="../ink/ink813.xml"/><Relationship Id="rId181" Type="http://schemas.openxmlformats.org/officeDocument/2006/relationships/image" Target="../media/image869.png"/><Relationship Id="rId22" Type="http://schemas.openxmlformats.org/officeDocument/2006/relationships/customXml" Target="../ink/ink744.xml"/><Relationship Id="rId43" Type="http://schemas.openxmlformats.org/officeDocument/2006/relationships/image" Target="../media/image800.png"/><Relationship Id="rId64" Type="http://schemas.openxmlformats.org/officeDocument/2006/relationships/customXml" Target="../ink/ink765.xml"/><Relationship Id="rId118" Type="http://schemas.openxmlformats.org/officeDocument/2006/relationships/customXml" Target="../ink/ink792.xml"/><Relationship Id="rId139" Type="http://schemas.openxmlformats.org/officeDocument/2006/relationships/image" Target="../media/image848.png"/><Relationship Id="rId85" Type="http://schemas.openxmlformats.org/officeDocument/2006/relationships/image" Target="../media/image821.png"/><Relationship Id="rId150" Type="http://schemas.openxmlformats.org/officeDocument/2006/relationships/customXml" Target="../ink/ink808.xml"/><Relationship Id="rId171" Type="http://schemas.openxmlformats.org/officeDocument/2006/relationships/image" Target="../media/image864.png"/><Relationship Id="rId192" Type="http://schemas.openxmlformats.org/officeDocument/2006/relationships/customXml" Target="../ink/ink829.xml"/><Relationship Id="rId12" Type="http://schemas.openxmlformats.org/officeDocument/2006/relationships/customXml" Target="../ink/ink739.xml"/><Relationship Id="rId33" Type="http://schemas.openxmlformats.org/officeDocument/2006/relationships/image" Target="../media/image795.png"/><Relationship Id="rId108" Type="http://schemas.openxmlformats.org/officeDocument/2006/relationships/customXml" Target="../ink/ink787.xml"/><Relationship Id="rId129" Type="http://schemas.openxmlformats.org/officeDocument/2006/relationships/image" Target="../media/image843.png"/><Relationship Id="rId54" Type="http://schemas.openxmlformats.org/officeDocument/2006/relationships/customXml" Target="../ink/ink760.xml"/><Relationship Id="rId75" Type="http://schemas.openxmlformats.org/officeDocument/2006/relationships/image" Target="../media/image816.png"/><Relationship Id="rId96" Type="http://schemas.openxmlformats.org/officeDocument/2006/relationships/customXml" Target="../ink/ink781.xml"/><Relationship Id="rId140" Type="http://schemas.openxmlformats.org/officeDocument/2006/relationships/customXml" Target="../ink/ink803.xml"/><Relationship Id="rId161" Type="http://schemas.openxmlformats.org/officeDocument/2006/relationships/image" Target="../media/image859.png"/><Relationship Id="rId182" Type="http://schemas.openxmlformats.org/officeDocument/2006/relationships/customXml" Target="../ink/ink824.xml"/><Relationship Id="rId6" Type="http://schemas.openxmlformats.org/officeDocument/2006/relationships/customXml" Target="../ink/ink736.xml"/><Relationship Id="rId23" Type="http://schemas.openxmlformats.org/officeDocument/2006/relationships/image" Target="../media/image790.png"/><Relationship Id="rId119" Type="http://schemas.openxmlformats.org/officeDocument/2006/relationships/image" Target="../media/image838.png"/><Relationship Id="rId44" Type="http://schemas.openxmlformats.org/officeDocument/2006/relationships/customXml" Target="../ink/ink755.xml"/><Relationship Id="rId65" Type="http://schemas.openxmlformats.org/officeDocument/2006/relationships/image" Target="../media/image811.png"/><Relationship Id="rId86" Type="http://schemas.openxmlformats.org/officeDocument/2006/relationships/customXml" Target="../ink/ink776.xml"/><Relationship Id="rId130" Type="http://schemas.openxmlformats.org/officeDocument/2006/relationships/customXml" Target="../ink/ink798.xml"/><Relationship Id="rId151" Type="http://schemas.openxmlformats.org/officeDocument/2006/relationships/image" Target="../media/image854.png"/><Relationship Id="rId172" Type="http://schemas.openxmlformats.org/officeDocument/2006/relationships/customXml" Target="../ink/ink819.xml"/><Relationship Id="rId193" Type="http://schemas.openxmlformats.org/officeDocument/2006/relationships/image" Target="../media/image875.png"/><Relationship Id="rId13" Type="http://schemas.openxmlformats.org/officeDocument/2006/relationships/image" Target="../media/image785.png"/><Relationship Id="rId109" Type="http://schemas.openxmlformats.org/officeDocument/2006/relationships/image" Target="../media/image833.png"/><Relationship Id="rId34" Type="http://schemas.openxmlformats.org/officeDocument/2006/relationships/customXml" Target="../ink/ink750.xml"/><Relationship Id="rId55" Type="http://schemas.openxmlformats.org/officeDocument/2006/relationships/image" Target="../media/image806.png"/><Relationship Id="rId76" Type="http://schemas.openxmlformats.org/officeDocument/2006/relationships/customXml" Target="../ink/ink771.xml"/><Relationship Id="rId97" Type="http://schemas.openxmlformats.org/officeDocument/2006/relationships/image" Target="../media/image827.png"/><Relationship Id="rId120" Type="http://schemas.openxmlformats.org/officeDocument/2006/relationships/customXml" Target="../ink/ink793.xml"/><Relationship Id="rId141" Type="http://schemas.openxmlformats.org/officeDocument/2006/relationships/image" Target="../media/image849.png"/><Relationship Id="rId7" Type="http://schemas.openxmlformats.org/officeDocument/2006/relationships/image" Target="../media/image782.png"/><Relationship Id="rId71" Type="http://schemas.openxmlformats.org/officeDocument/2006/relationships/image" Target="../media/image814.png"/><Relationship Id="rId92" Type="http://schemas.openxmlformats.org/officeDocument/2006/relationships/customXml" Target="../ink/ink779.xml"/><Relationship Id="rId162" Type="http://schemas.openxmlformats.org/officeDocument/2006/relationships/customXml" Target="../ink/ink814.xml"/><Relationship Id="rId183" Type="http://schemas.openxmlformats.org/officeDocument/2006/relationships/image" Target="../media/image870.png"/><Relationship Id="rId2" Type="http://schemas.openxmlformats.org/officeDocument/2006/relationships/image" Target="../media/image5.jpeg"/><Relationship Id="rId29" Type="http://schemas.openxmlformats.org/officeDocument/2006/relationships/image" Target="../media/image793.png"/><Relationship Id="rId24" Type="http://schemas.openxmlformats.org/officeDocument/2006/relationships/customXml" Target="../ink/ink745.xml"/><Relationship Id="rId40" Type="http://schemas.openxmlformats.org/officeDocument/2006/relationships/customXml" Target="../ink/ink753.xml"/><Relationship Id="rId45" Type="http://schemas.openxmlformats.org/officeDocument/2006/relationships/image" Target="../media/image801.png"/><Relationship Id="rId66" Type="http://schemas.openxmlformats.org/officeDocument/2006/relationships/customXml" Target="../ink/ink766.xml"/><Relationship Id="rId87" Type="http://schemas.openxmlformats.org/officeDocument/2006/relationships/image" Target="../media/image822.png"/><Relationship Id="rId110" Type="http://schemas.openxmlformats.org/officeDocument/2006/relationships/customXml" Target="../ink/ink788.xml"/><Relationship Id="rId115" Type="http://schemas.openxmlformats.org/officeDocument/2006/relationships/image" Target="../media/image836.png"/><Relationship Id="rId131" Type="http://schemas.openxmlformats.org/officeDocument/2006/relationships/image" Target="../media/image844.png"/><Relationship Id="rId136" Type="http://schemas.openxmlformats.org/officeDocument/2006/relationships/customXml" Target="../ink/ink801.xml"/><Relationship Id="rId157" Type="http://schemas.openxmlformats.org/officeDocument/2006/relationships/image" Target="../media/image857.png"/><Relationship Id="rId178" Type="http://schemas.openxmlformats.org/officeDocument/2006/relationships/customXml" Target="../ink/ink822.xml"/><Relationship Id="rId61" Type="http://schemas.openxmlformats.org/officeDocument/2006/relationships/image" Target="../media/image809.png"/><Relationship Id="rId82" Type="http://schemas.openxmlformats.org/officeDocument/2006/relationships/customXml" Target="../ink/ink774.xml"/><Relationship Id="rId152" Type="http://schemas.openxmlformats.org/officeDocument/2006/relationships/customXml" Target="../ink/ink809.xml"/><Relationship Id="rId173" Type="http://schemas.openxmlformats.org/officeDocument/2006/relationships/image" Target="../media/image865.png"/><Relationship Id="rId194" Type="http://schemas.openxmlformats.org/officeDocument/2006/relationships/customXml" Target="../ink/ink830.xml"/><Relationship Id="rId199" Type="http://schemas.openxmlformats.org/officeDocument/2006/relationships/image" Target="../media/image878.png"/><Relationship Id="rId19" Type="http://schemas.openxmlformats.org/officeDocument/2006/relationships/image" Target="../media/image788.png"/><Relationship Id="rId14" Type="http://schemas.openxmlformats.org/officeDocument/2006/relationships/customXml" Target="../ink/ink740.xml"/><Relationship Id="rId30" Type="http://schemas.openxmlformats.org/officeDocument/2006/relationships/customXml" Target="../ink/ink748.xml"/><Relationship Id="rId35" Type="http://schemas.openxmlformats.org/officeDocument/2006/relationships/image" Target="../media/image796.png"/><Relationship Id="rId56" Type="http://schemas.openxmlformats.org/officeDocument/2006/relationships/customXml" Target="../ink/ink761.xml"/><Relationship Id="rId77" Type="http://schemas.openxmlformats.org/officeDocument/2006/relationships/image" Target="../media/image817.png"/><Relationship Id="rId100" Type="http://schemas.openxmlformats.org/officeDocument/2006/relationships/customXml" Target="../ink/ink783.xml"/><Relationship Id="rId105" Type="http://schemas.openxmlformats.org/officeDocument/2006/relationships/image" Target="../media/image831.png"/><Relationship Id="rId126" Type="http://schemas.openxmlformats.org/officeDocument/2006/relationships/customXml" Target="../ink/ink796.xml"/><Relationship Id="rId147" Type="http://schemas.openxmlformats.org/officeDocument/2006/relationships/image" Target="../media/image852.png"/><Relationship Id="rId168" Type="http://schemas.openxmlformats.org/officeDocument/2006/relationships/customXml" Target="../ink/ink817.xml"/><Relationship Id="rId8" Type="http://schemas.openxmlformats.org/officeDocument/2006/relationships/customXml" Target="../ink/ink737.xml"/><Relationship Id="rId51" Type="http://schemas.openxmlformats.org/officeDocument/2006/relationships/image" Target="../media/image804.png"/><Relationship Id="rId72" Type="http://schemas.openxmlformats.org/officeDocument/2006/relationships/customXml" Target="../ink/ink769.xml"/><Relationship Id="rId93" Type="http://schemas.openxmlformats.org/officeDocument/2006/relationships/image" Target="../media/image825.png"/><Relationship Id="rId98" Type="http://schemas.openxmlformats.org/officeDocument/2006/relationships/customXml" Target="../ink/ink782.xml"/><Relationship Id="rId121" Type="http://schemas.openxmlformats.org/officeDocument/2006/relationships/image" Target="../media/image839.png"/><Relationship Id="rId142" Type="http://schemas.openxmlformats.org/officeDocument/2006/relationships/customXml" Target="../ink/ink804.xml"/><Relationship Id="rId163" Type="http://schemas.openxmlformats.org/officeDocument/2006/relationships/image" Target="../media/image860.png"/><Relationship Id="rId184" Type="http://schemas.openxmlformats.org/officeDocument/2006/relationships/customXml" Target="../ink/ink825.xml"/><Relationship Id="rId189" Type="http://schemas.openxmlformats.org/officeDocument/2006/relationships/image" Target="../media/image873.png"/><Relationship Id="rId3" Type="http://schemas.openxmlformats.org/officeDocument/2006/relationships/image" Target="../media/image1.png"/><Relationship Id="rId25" Type="http://schemas.openxmlformats.org/officeDocument/2006/relationships/image" Target="../media/image791.png"/><Relationship Id="rId46" Type="http://schemas.openxmlformats.org/officeDocument/2006/relationships/customXml" Target="../ink/ink756.xml"/><Relationship Id="rId67" Type="http://schemas.openxmlformats.org/officeDocument/2006/relationships/image" Target="../media/image812.png"/><Relationship Id="rId116" Type="http://schemas.openxmlformats.org/officeDocument/2006/relationships/customXml" Target="../ink/ink791.xml"/><Relationship Id="rId137" Type="http://schemas.openxmlformats.org/officeDocument/2006/relationships/image" Target="../media/image847.png"/><Relationship Id="rId158" Type="http://schemas.openxmlformats.org/officeDocument/2006/relationships/customXml" Target="../ink/ink812.xml"/><Relationship Id="rId20" Type="http://schemas.openxmlformats.org/officeDocument/2006/relationships/customXml" Target="../ink/ink743.xml"/><Relationship Id="rId41" Type="http://schemas.openxmlformats.org/officeDocument/2006/relationships/image" Target="../media/image799.png"/><Relationship Id="rId62" Type="http://schemas.openxmlformats.org/officeDocument/2006/relationships/customXml" Target="../ink/ink764.xml"/><Relationship Id="rId83" Type="http://schemas.openxmlformats.org/officeDocument/2006/relationships/image" Target="../media/image820.png"/><Relationship Id="rId88" Type="http://schemas.openxmlformats.org/officeDocument/2006/relationships/customXml" Target="../ink/ink777.xml"/><Relationship Id="rId111" Type="http://schemas.openxmlformats.org/officeDocument/2006/relationships/image" Target="../media/image834.png"/><Relationship Id="rId132" Type="http://schemas.openxmlformats.org/officeDocument/2006/relationships/customXml" Target="../ink/ink799.xml"/><Relationship Id="rId153" Type="http://schemas.openxmlformats.org/officeDocument/2006/relationships/image" Target="../media/image855.png"/><Relationship Id="rId174" Type="http://schemas.openxmlformats.org/officeDocument/2006/relationships/customXml" Target="../ink/ink820.xml"/><Relationship Id="rId179" Type="http://schemas.openxmlformats.org/officeDocument/2006/relationships/image" Target="../media/image868.png"/><Relationship Id="rId195" Type="http://schemas.openxmlformats.org/officeDocument/2006/relationships/image" Target="../media/image876.png"/><Relationship Id="rId190" Type="http://schemas.openxmlformats.org/officeDocument/2006/relationships/customXml" Target="../ink/ink828.xml"/><Relationship Id="rId15" Type="http://schemas.openxmlformats.org/officeDocument/2006/relationships/image" Target="../media/image786.png"/><Relationship Id="rId36" Type="http://schemas.openxmlformats.org/officeDocument/2006/relationships/customXml" Target="../ink/ink751.xml"/><Relationship Id="rId57" Type="http://schemas.openxmlformats.org/officeDocument/2006/relationships/image" Target="../media/image807.png"/><Relationship Id="rId106" Type="http://schemas.openxmlformats.org/officeDocument/2006/relationships/customXml" Target="../ink/ink786.xml"/><Relationship Id="rId127" Type="http://schemas.openxmlformats.org/officeDocument/2006/relationships/image" Target="../media/image842.png"/><Relationship Id="rId10" Type="http://schemas.openxmlformats.org/officeDocument/2006/relationships/customXml" Target="../ink/ink738.xml"/><Relationship Id="rId31" Type="http://schemas.openxmlformats.org/officeDocument/2006/relationships/image" Target="../media/image794.png"/><Relationship Id="rId52" Type="http://schemas.openxmlformats.org/officeDocument/2006/relationships/customXml" Target="../ink/ink759.xml"/><Relationship Id="rId73" Type="http://schemas.openxmlformats.org/officeDocument/2006/relationships/image" Target="../media/image815.png"/><Relationship Id="rId78" Type="http://schemas.openxmlformats.org/officeDocument/2006/relationships/customXml" Target="../ink/ink772.xml"/><Relationship Id="rId94" Type="http://schemas.openxmlformats.org/officeDocument/2006/relationships/customXml" Target="../ink/ink780.xml"/><Relationship Id="rId99" Type="http://schemas.openxmlformats.org/officeDocument/2006/relationships/image" Target="../media/image828.png"/><Relationship Id="rId101" Type="http://schemas.openxmlformats.org/officeDocument/2006/relationships/image" Target="../media/image829.png"/><Relationship Id="rId122" Type="http://schemas.openxmlformats.org/officeDocument/2006/relationships/customXml" Target="../ink/ink794.xml"/><Relationship Id="rId143" Type="http://schemas.openxmlformats.org/officeDocument/2006/relationships/image" Target="../media/image850.png"/><Relationship Id="rId148" Type="http://schemas.openxmlformats.org/officeDocument/2006/relationships/customXml" Target="../ink/ink807.xml"/><Relationship Id="rId164" Type="http://schemas.openxmlformats.org/officeDocument/2006/relationships/customXml" Target="../ink/ink815.xml"/><Relationship Id="rId169" Type="http://schemas.openxmlformats.org/officeDocument/2006/relationships/image" Target="../media/image863.png"/><Relationship Id="rId185" Type="http://schemas.openxmlformats.org/officeDocument/2006/relationships/image" Target="../media/image871.png"/><Relationship Id="rId4" Type="http://schemas.openxmlformats.org/officeDocument/2006/relationships/image" Target="../media/image778.png"/><Relationship Id="rId9" Type="http://schemas.openxmlformats.org/officeDocument/2006/relationships/image" Target="../media/image783.png"/><Relationship Id="rId180" Type="http://schemas.openxmlformats.org/officeDocument/2006/relationships/customXml" Target="../ink/ink823.xml"/><Relationship Id="rId26" Type="http://schemas.openxmlformats.org/officeDocument/2006/relationships/customXml" Target="../ink/ink746.xml"/><Relationship Id="rId47" Type="http://schemas.openxmlformats.org/officeDocument/2006/relationships/image" Target="../media/image802.png"/><Relationship Id="rId68" Type="http://schemas.openxmlformats.org/officeDocument/2006/relationships/customXml" Target="../ink/ink767.xml"/><Relationship Id="rId89" Type="http://schemas.openxmlformats.org/officeDocument/2006/relationships/image" Target="../media/image823.png"/><Relationship Id="rId112" Type="http://schemas.openxmlformats.org/officeDocument/2006/relationships/customXml" Target="../ink/ink789.xml"/><Relationship Id="rId133" Type="http://schemas.openxmlformats.org/officeDocument/2006/relationships/image" Target="../media/image845.png"/><Relationship Id="rId154" Type="http://schemas.openxmlformats.org/officeDocument/2006/relationships/customXml" Target="../ink/ink810.xml"/><Relationship Id="rId175" Type="http://schemas.openxmlformats.org/officeDocument/2006/relationships/image" Target="../media/image866.png"/><Relationship Id="rId196" Type="http://schemas.openxmlformats.org/officeDocument/2006/relationships/customXml" Target="../ink/ink831.xml"/><Relationship Id="rId16" Type="http://schemas.openxmlformats.org/officeDocument/2006/relationships/customXml" Target="../ink/ink741.xml"/><Relationship Id="rId37" Type="http://schemas.openxmlformats.org/officeDocument/2006/relationships/image" Target="../media/image797.png"/><Relationship Id="rId58" Type="http://schemas.openxmlformats.org/officeDocument/2006/relationships/customXml" Target="../ink/ink762.xml"/><Relationship Id="rId79" Type="http://schemas.openxmlformats.org/officeDocument/2006/relationships/image" Target="../media/image818.png"/><Relationship Id="rId102" Type="http://schemas.openxmlformats.org/officeDocument/2006/relationships/customXml" Target="../ink/ink784.xml"/><Relationship Id="rId123" Type="http://schemas.openxmlformats.org/officeDocument/2006/relationships/image" Target="../media/image840.png"/><Relationship Id="rId144" Type="http://schemas.openxmlformats.org/officeDocument/2006/relationships/customXml" Target="../ink/ink805.xml"/><Relationship Id="rId90" Type="http://schemas.openxmlformats.org/officeDocument/2006/relationships/customXml" Target="../ink/ink778.xml"/><Relationship Id="rId165" Type="http://schemas.openxmlformats.org/officeDocument/2006/relationships/image" Target="../media/image861.png"/><Relationship Id="rId186" Type="http://schemas.openxmlformats.org/officeDocument/2006/relationships/customXml" Target="../ink/ink826.xml"/><Relationship Id="rId27" Type="http://schemas.openxmlformats.org/officeDocument/2006/relationships/image" Target="../media/image792.png"/><Relationship Id="rId48" Type="http://schemas.openxmlformats.org/officeDocument/2006/relationships/customXml" Target="../ink/ink757.xml"/><Relationship Id="rId69" Type="http://schemas.openxmlformats.org/officeDocument/2006/relationships/image" Target="../media/image813.png"/><Relationship Id="rId113" Type="http://schemas.openxmlformats.org/officeDocument/2006/relationships/image" Target="../media/image835.png"/><Relationship Id="rId134" Type="http://schemas.openxmlformats.org/officeDocument/2006/relationships/customXml" Target="../ink/ink800.xml"/><Relationship Id="rId80" Type="http://schemas.openxmlformats.org/officeDocument/2006/relationships/customXml" Target="../ink/ink773.xml"/><Relationship Id="rId155" Type="http://schemas.openxmlformats.org/officeDocument/2006/relationships/image" Target="../media/image856.png"/><Relationship Id="rId176" Type="http://schemas.openxmlformats.org/officeDocument/2006/relationships/customXml" Target="../ink/ink821.xml"/><Relationship Id="rId197" Type="http://schemas.openxmlformats.org/officeDocument/2006/relationships/image" Target="../media/image877.png"/><Relationship Id="rId17" Type="http://schemas.openxmlformats.org/officeDocument/2006/relationships/image" Target="../media/image787.png"/><Relationship Id="rId38" Type="http://schemas.openxmlformats.org/officeDocument/2006/relationships/customXml" Target="../ink/ink752.xml"/><Relationship Id="rId59" Type="http://schemas.openxmlformats.org/officeDocument/2006/relationships/image" Target="../media/image808.png"/><Relationship Id="rId103" Type="http://schemas.openxmlformats.org/officeDocument/2006/relationships/image" Target="../media/image830.png"/><Relationship Id="rId124" Type="http://schemas.openxmlformats.org/officeDocument/2006/relationships/customXml" Target="../ink/ink795.xml"/><Relationship Id="rId70" Type="http://schemas.openxmlformats.org/officeDocument/2006/relationships/customXml" Target="../ink/ink768.xml"/><Relationship Id="rId91" Type="http://schemas.openxmlformats.org/officeDocument/2006/relationships/image" Target="../media/image824.png"/><Relationship Id="rId145" Type="http://schemas.openxmlformats.org/officeDocument/2006/relationships/image" Target="../media/image851.png"/><Relationship Id="rId166" Type="http://schemas.openxmlformats.org/officeDocument/2006/relationships/customXml" Target="../ink/ink816.xml"/><Relationship Id="rId187" Type="http://schemas.openxmlformats.org/officeDocument/2006/relationships/image" Target="../media/image872.png"/><Relationship Id="rId1" Type="http://schemas.openxmlformats.org/officeDocument/2006/relationships/slideLayout" Target="../slideLayouts/slideLayout9.xml"/><Relationship Id="rId28" Type="http://schemas.openxmlformats.org/officeDocument/2006/relationships/customXml" Target="../ink/ink747.xml"/><Relationship Id="rId49" Type="http://schemas.openxmlformats.org/officeDocument/2006/relationships/image" Target="../media/image803.png"/><Relationship Id="rId114" Type="http://schemas.openxmlformats.org/officeDocument/2006/relationships/customXml" Target="../ink/ink790.xml"/><Relationship Id="rId60" Type="http://schemas.openxmlformats.org/officeDocument/2006/relationships/customXml" Target="../ink/ink763.xml"/><Relationship Id="rId81" Type="http://schemas.openxmlformats.org/officeDocument/2006/relationships/image" Target="../media/image819.png"/><Relationship Id="rId135" Type="http://schemas.openxmlformats.org/officeDocument/2006/relationships/image" Target="../media/image846.png"/><Relationship Id="rId156" Type="http://schemas.openxmlformats.org/officeDocument/2006/relationships/customXml" Target="../ink/ink811.xml"/><Relationship Id="rId177" Type="http://schemas.openxmlformats.org/officeDocument/2006/relationships/image" Target="../media/image867.png"/><Relationship Id="rId198" Type="http://schemas.openxmlformats.org/officeDocument/2006/relationships/customXml" Target="../ink/ink832.xml"/><Relationship Id="rId18" Type="http://schemas.openxmlformats.org/officeDocument/2006/relationships/customXml" Target="../ink/ink742.xml"/><Relationship Id="rId39" Type="http://schemas.openxmlformats.org/officeDocument/2006/relationships/image" Target="../media/image798.png"/><Relationship Id="rId50" Type="http://schemas.openxmlformats.org/officeDocument/2006/relationships/customXml" Target="../ink/ink758.xml"/><Relationship Id="rId104" Type="http://schemas.openxmlformats.org/officeDocument/2006/relationships/customXml" Target="../ink/ink785.xml"/><Relationship Id="rId125" Type="http://schemas.openxmlformats.org/officeDocument/2006/relationships/image" Target="../media/image841.png"/><Relationship Id="rId146" Type="http://schemas.openxmlformats.org/officeDocument/2006/relationships/customXml" Target="../ink/ink806.xml"/><Relationship Id="rId167" Type="http://schemas.openxmlformats.org/officeDocument/2006/relationships/image" Target="../media/image862.png"/><Relationship Id="rId188" Type="http://schemas.openxmlformats.org/officeDocument/2006/relationships/customXml" Target="../ink/ink82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81.png"/><Relationship Id="rId4" Type="http://schemas.openxmlformats.org/officeDocument/2006/relationships/image" Target="../media/image78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82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4.png"/><Relationship Id="rId13" Type="http://schemas.openxmlformats.org/officeDocument/2006/relationships/customXml" Target="../ink/ink837.xml"/><Relationship Id="rId18" Type="http://schemas.openxmlformats.org/officeDocument/2006/relationships/image" Target="../media/image889.png"/><Relationship Id="rId26" Type="http://schemas.openxmlformats.org/officeDocument/2006/relationships/image" Target="../media/image893.png"/><Relationship Id="rId3" Type="http://schemas.openxmlformats.org/officeDocument/2006/relationships/image" Target="../media/image1.png"/><Relationship Id="rId21" Type="http://schemas.openxmlformats.org/officeDocument/2006/relationships/customXml" Target="../ink/ink841.xml"/><Relationship Id="rId7" Type="http://schemas.openxmlformats.org/officeDocument/2006/relationships/customXml" Target="../ink/ink834.xml"/><Relationship Id="rId12" Type="http://schemas.openxmlformats.org/officeDocument/2006/relationships/image" Target="../media/image886.png"/><Relationship Id="rId17" Type="http://schemas.openxmlformats.org/officeDocument/2006/relationships/customXml" Target="../ink/ink839.xml"/><Relationship Id="rId25" Type="http://schemas.openxmlformats.org/officeDocument/2006/relationships/customXml" Target="../ink/ink843.xml"/><Relationship Id="rId2" Type="http://schemas.openxmlformats.org/officeDocument/2006/relationships/image" Target="../media/image5.jpeg"/><Relationship Id="rId16" Type="http://schemas.openxmlformats.org/officeDocument/2006/relationships/image" Target="../media/image888.png"/><Relationship Id="rId20" Type="http://schemas.openxmlformats.org/officeDocument/2006/relationships/image" Target="../media/image89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83.png"/><Relationship Id="rId11" Type="http://schemas.openxmlformats.org/officeDocument/2006/relationships/customXml" Target="../ink/ink836.xml"/><Relationship Id="rId24" Type="http://schemas.openxmlformats.org/officeDocument/2006/relationships/image" Target="../media/image892.png"/><Relationship Id="rId5" Type="http://schemas.openxmlformats.org/officeDocument/2006/relationships/customXml" Target="../ink/ink833.xml"/><Relationship Id="rId15" Type="http://schemas.openxmlformats.org/officeDocument/2006/relationships/customXml" Target="../ink/ink838.xml"/><Relationship Id="rId23" Type="http://schemas.openxmlformats.org/officeDocument/2006/relationships/customXml" Target="../ink/ink842.xml"/><Relationship Id="rId10" Type="http://schemas.openxmlformats.org/officeDocument/2006/relationships/image" Target="../media/image885.png"/><Relationship Id="rId19" Type="http://schemas.openxmlformats.org/officeDocument/2006/relationships/customXml" Target="../ink/ink840.xml"/><Relationship Id="rId4" Type="http://schemas.openxmlformats.org/officeDocument/2006/relationships/image" Target="../media/image879.png"/><Relationship Id="rId9" Type="http://schemas.openxmlformats.org/officeDocument/2006/relationships/customXml" Target="../ink/ink835.xml"/><Relationship Id="rId14" Type="http://schemas.openxmlformats.org/officeDocument/2006/relationships/image" Target="../media/image887.png"/><Relationship Id="rId22" Type="http://schemas.openxmlformats.org/officeDocument/2006/relationships/image" Target="../media/image89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그림 2" descr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683" y="41318"/>
            <a:ext cx="12307997" cy="6709136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TextBox 13"/>
          <p:cNvSpPr txBox="1"/>
          <p:nvPr/>
        </p:nvSpPr>
        <p:spPr>
          <a:xfrm>
            <a:off x="3273948" y="4028117"/>
            <a:ext cx="5612740" cy="15967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49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rPr dirty="0" err="1"/>
              <a:t>Impariamo</a:t>
            </a:r>
            <a:r>
              <a:rPr dirty="0"/>
              <a:t> il </a:t>
            </a:r>
            <a:r>
              <a:rPr dirty="0" err="1"/>
              <a:t>coreano</a:t>
            </a:r>
            <a:r>
              <a:rPr dirty="0"/>
              <a:t>!</a:t>
            </a:r>
          </a:p>
          <a:p>
            <a:pPr algn="ctr">
              <a:defRPr sz="49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rPr lang="it-IT" dirty="0"/>
              <a:t>Prima lezione</a:t>
            </a:r>
            <a:endParaRPr dirty="0"/>
          </a:p>
        </p:txBody>
      </p:sp>
      <p:grpSp>
        <p:nvGrpSpPr>
          <p:cNvPr id="12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4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42" name="TextBox 13"/>
          <p:cNvSpPr txBox="1"/>
          <p:nvPr/>
        </p:nvSpPr>
        <p:spPr>
          <a:xfrm>
            <a:off x="4876876" y="5968342"/>
            <a:ext cx="2438248" cy="438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2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lvl1pPr>
          </a:lstStyle>
          <a:p>
            <a:r>
              <a:t>Con prof. Ropi Oppa</a:t>
            </a:r>
          </a:p>
        </p:txBody>
      </p:sp>
      <p:pic>
        <p:nvPicPr>
          <p:cNvPr id="143" name="360x90-bianco.png" descr="360x90-bianc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6741" y="6063608"/>
            <a:ext cx="2438249" cy="6095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64" name="TextBox 7"/>
          <p:cNvSpPr txBox="1"/>
          <p:nvPr/>
        </p:nvSpPr>
        <p:spPr>
          <a:xfrm>
            <a:off x="4444644" y="640656"/>
            <a:ext cx="3522760" cy="470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700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Come si legge l’Hangul?</a:t>
            </a:r>
          </a:p>
        </p:txBody>
      </p:sp>
      <p:grpSp>
        <p:nvGrpSpPr>
          <p:cNvPr id="178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65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93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80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94" name="TextBox 1"/>
          <p:cNvSpPr txBox="1"/>
          <p:nvPr/>
        </p:nvSpPr>
        <p:spPr>
          <a:xfrm>
            <a:off x="524578" y="1689710"/>
            <a:ext cx="5144880" cy="3687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lnSpc>
                <a:spcPct val="107000"/>
              </a:lnSpc>
              <a:spcBef>
                <a:spcPts val="800"/>
              </a:spcBef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b="1" dirty="0">
              <a:latin typeface="Times New Roman" panose="02020603050405020304" pitchFamily="18" charset="0"/>
              <a:ea typeface="BM YEONSUNG OTF" panose="020B0600000101010101" pitchFamily="34" charset="-127"/>
              <a:cs typeface="Times New Roman" panose="02020603050405020304" pitchFamily="18" charset="0"/>
            </a:endParaRPr>
          </a:p>
        </p:txBody>
      </p:sp>
      <p:pic>
        <p:nvPicPr>
          <p:cNvPr id="195" name="그림 4" descr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5570" y="1495562"/>
            <a:ext cx="7174894" cy="401088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0835" y="5475805"/>
            <a:ext cx="2179500" cy="1225968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8856CF47-6211-095F-A420-9FB209E88B12}"/>
                  </a:ext>
                </a:extLst>
              </p14:cNvPr>
              <p14:cNvContentPartPr/>
              <p14:nvPr/>
            </p14:nvContentPartPr>
            <p14:xfrm>
              <a:off x="1237124" y="1069633"/>
              <a:ext cx="360" cy="504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8856CF47-6211-095F-A420-9FB209E88B1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9564" y="1062073"/>
                <a:ext cx="15480" cy="2016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uppo 30">
            <a:extLst>
              <a:ext uri="{FF2B5EF4-FFF2-40B4-BE49-F238E27FC236}">
                <a16:creationId xmlns:a16="http://schemas.microsoft.com/office/drawing/2014/main" id="{31EFEDD9-A6CA-82C6-F1AF-A95455CC501D}"/>
              </a:ext>
            </a:extLst>
          </p:cNvPr>
          <p:cNvGrpSpPr/>
          <p:nvPr/>
        </p:nvGrpSpPr>
        <p:grpSpPr>
          <a:xfrm>
            <a:off x="8311484" y="655993"/>
            <a:ext cx="1202760" cy="399960"/>
            <a:chOff x="8311484" y="655993"/>
            <a:chExt cx="1202760" cy="399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0C32FAB2-1D24-6E23-F03F-2BE069812F78}"/>
                    </a:ext>
                  </a:extLst>
                </p14:cNvPr>
                <p14:cNvContentPartPr/>
                <p14:nvPr/>
              </p14:nvContentPartPr>
              <p14:xfrm>
                <a:off x="8311484" y="655993"/>
                <a:ext cx="248760" cy="31392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0C32FAB2-1D24-6E23-F03F-2BE069812F78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303924" y="648433"/>
                  <a:ext cx="263880" cy="32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215453A6-469D-A65A-ADCB-4AC6FE4D0ADD}"/>
                    </a:ext>
                  </a:extLst>
                </p14:cNvPr>
                <p14:cNvContentPartPr/>
                <p14:nvPr/>
              </p14:nvContentPartPr>
              <p14:xfrm>
                <a:off x="8562404" y="772633"/>
                <a:ext cx="118080" cy="22644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215453A6-469D-A65A-ADCB-4AC6FE4D0AD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8554844" y="765073"/>
                  <a:ext cx="13284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D75EE311-0708-61D2-4EF7-8558C30A509C}"/>
                    </a:ext>
                  </a:extLst>
                </p14:cNvPr>
                <p14:cNvContentPartPr/>
                <p14:nvPr/>
              </p14:nvContentPartPr>
              <p14:xfrm>
                <a:off x="8704244" y="745993"/>
                <a:ext cx="236520" cy="25308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D75EE311-0708-61D2-4EF7-8558C30A509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696684" y="738433"/>
                  <a:ext cx="251640" cy="26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A7A21FCC-5D1D-B7B1-E7C8-5C9AD79CFF62}"/>
                    </a:ext>
                  </a:extLst>
                </p14:cNvPr>
                <p14:cNvContentPartPr/>
                <p14:nvPr/>
              </p14:nvContentPartPr>
              <p14:xfrm>
                <a:off x="8903684" y="682993"/>
                <a:ext cx="164880" cy="37296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A7A21FCC-5D1D-B7B1-E7C8-5C9AD79CFF6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896124" y="675433"/>
                  <a:ext cx="180000" cy="38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560560B3-B8F1-75EA-E951-2BBDBDC7271A}"/>
                    </a:ext>
                  </a:extLst>
                </p14:cNvPr>
                <p14:cNvContentPartPr/>
                <p14:nvPr/>
              </p14:nvContentPartPr>
              <p14:xfrm>
                <a:off x="8924924" y="884593"/>
                <a:ext cx="123480" cy="7020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560560B3-B8F1-75EA-E951-2BBDBDC7271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917364" y="877033"/>
                  <a:ext cx="13860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745B1657-9833-CC82-49D5-F668588FCD2E}"/>
                    </a:ext>
                  </a:extLst>
                </p14:cNvPr>
                <p14:cNvContentPartPr/>
                <p14:nvPr/>
              </p14:nvContentPartPr>
              <p14:xfrm>
                <a:off x="9114284" y="744553"/>
                <a:ext cx="106560" cy="28440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745B1657-9833-CC82-49D5-F668588FCD2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9106724" y="736993"/>
                  <a:ext cx="121680" cy="29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D8C2F3C6-11F9-04BE-4763-553A38C1A7A8}"/>
                    </a:ext>
                  </a:extLst>
                </p14:cNvPr>
                <p14:cNvContentPartPr/>
                <p14:nvPr/>
              </p14:nvContentPartPr>
              <p14:xfrm>
                <a:off x="9302204" y="765793"/>
                <a:ext cx="135720" cy="26820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D8C2F3C6-11F9-04BE-4763-553A38C1A7A8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294644" y="758233"/>
                  <a:ext cx="150840" cy="28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85076293-D5E8-16B9-428E-FD6BE6E91B22}"/>
                    </a:ext>
                  </a:extLst>
                </p14:cNvPr>
                <p14:cNvContentPartPr/>
                <p14:nvPr/>
              </p14:nvContentPartPr>
              <p14:xfrm>
                <a:off x="9407324" y="849313"/>
                <a:ext cx="41760" cy="7020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85076293-D5E8-16B9-428E-FD6BE6E91B22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9399764" y="842113"/>
                  <a:ext cx="5688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93936C76-F327-0215-E924-038990F197E1}"/>
                    </a:ext>
                  </a:extLst>
                </p14:cNvPr>
                <p14:cNvContentPartPr/>
                <p14:nvPr/>
              </p14:nvContentPartPr>
              <p14:xfrm>
                <a:off x="9433244" y="682633"/>
                <a:ext cx="81000" cy="5400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93936C76-F327-0215-E924-038990F197E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9425684" y="675073"/>
                  <a:ext cx="96120" cy="69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91E08DF4-E9E7-D374-7415-75C1C20D1E3A}"/>
                  </a:ext>
                </a:extLst>
              </p14:cNvPr>
              <p14:cNvContentPartPr/>
              <p14:nvPr/>
            </p14:nvContentPartPr>
            <p14:xfrm>
              <a:off x="8294204" y="1261153"/>
              <a:ext cx="1591200" cy="2700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91E08DF4-E9E7-D374-7415-75C1C20D1E3A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8289884" y="1256833"/>
                <a:ext cx="1599840" cy="35640"/>
              </a:xfrm>
              <a:prstGeom prst="rect">
                <a:avLst/>
              </a:prstGeom>
            </p:spPr>
          </p:pic>
        </mc:Fallback>
      </mc:AlternateContent>
      <p:grpSp>
        <p:nvGrpSpPr>
          <p:cNvPr id="47" name="Gruppo 46">
            <a:extLst>
              <a:ext uri="{FF2B5EF4-FFF2-40B4-BE49-F238E27FC236}">
                <a16:creationId xmlns:a16="http://schemas.microsoft.com/office/drawing/2014/main" id="{6FA3EFDE-02D1-727B-2A09-3A317C06FB89}"/>
              </a:ext>
            </a:extLst>
          </p:cNvPr>
          <p:cNvGrpSpPr/>
          <p:nvPr/>
        </p:nvGrpSpPr>
        <p:grpSpPr>
          <a:xfrm>
            <a:off x="513884" y="668233"/>
            <a:ext cx="2800440" cy="761760"/>
            <a:chOff x="513884" y="668233"/>
            <a:chExt cx="2800440" cy="761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4001B8BD-F155-6854-7A80-2926BC297DAD}"/>
                    </a:ext>
                  </a:extLst>
                </p14:cNvPr>
                <p14:cNvContentPartPr/>
                <p14:nvPr/>
              </p14:nvContentPartPr>
              <p14:xfrm>
                <a:off x="530444" y="682993"/>
                <a:ext cx="350640" cy="39528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4001B8BD-F155-6854-7A80-2926BC297DAD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22884" y="675433"/>
                  <a:ext cx="365760" cy="41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151EDF12-DB44-8E80-B819-7E6A0393521A}"/>
                    </a:ext>
                  </a:extLst>
                </p14:cNvPr>
                <p14:cNvContentPartPr/>
                <p14:nvPr/>
              </p14:nvContentPartPr>
              <p14:xfrm>
                <a:off x="937964" y="785233"/>
                <a:ext cx="218520" cy="24624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151EDF12-DB44-8E80-B819-7E6A0393521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30404" y="778033"/>
                  <a:ext cx="23364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233E12B7-3CBB-F479-35A7-3A5331B74C87}"/>
                    </a:ext>
                  </a:extLst>
                </p14:cNvPr>
                <p14:cNvContentPartPr/>
                <p14:nvPr/>
              </p14:nvContentPartPr>
              <p14:xfrm>
                <a:off x="1184204" y="809713"/>
                <a:ext cx="21600" cy="20556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233E12B7-3CBB-F479-35A7-3A5331B74C8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176644" y="802153"/>
                  <a:ext cx="3672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1074D5D6-1508-6D5D-ED20-CE22F7B6C7FD}"/>
                    </a:ext>
                  </a:extLst>
                </p14:cNvPr>
                <p14:cNvContentPartPr/>
                <p14:nvPr/>
              </p14:nvContentPartPr>
              <p14:xfrm>
                <a:off x="1197884" y="784153"/>
                <a:ext cx="189360" cy="18432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1074D5D6-1508-6D5D-ED20-CE22F7B6C7FD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190324" y="776593"/>
                  <a:ext cx="20448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9EF7E862-504B-3C00-697B-A8D1D9EB0A3B}"/>
                    </a:ext>
                  </a:extLst>
                </p14:cNvPr>
                <p14:cNvContentPartPr/>
                <p14:nvPr/>
              </p14:nvContentPartPr>
              <p14:xfrm>
                <a:off x="1394804" y="726193"/>
                <a:ext cx="129240" cy="26712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9EF7E862-504B-3C00-697B-A8D1D9EB0A3B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387244" y="718633"/>
                  <a:ext cx="144360" cy="28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B2656A7E-0545-748C-020B-DEEAC5D83E9F}"/>
                    </a:ext>
                  </a:extLst>
                </p14:cNvPr>
                <p14:cNvContentPartPr/>
                <p14:nvPr/>
              </p14:nvContentPartPr>
              <p14:xfrm>
                <a:off x="1559324" y="767953"/>
                <a:ext cx="214200" cy="22248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B2656A7E-0545-748C-020B-DEEAC5D83E9F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551764" y="760393"/>
                  <a:ext cx="22932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EC3E94FF-A8D6-8205-DDFB-215A79CB9878}"/>
                    </a:ext>
                  </a:extLst>
                </p14:cNvPr>
                <p14:cNvContentPartPr/>
                <p14:nvPr/>
              </p14:nvContentPartPr>
              <p14:xfrm>
                <a:off x="1842644" y="728353"/>
                <a:ext cx="232200" cy="28224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EC3E94FF-A8D6-8205-DDFB-215A79CB9878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835084" y="720793"/>
                  <a:ext cx="24696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C735833B-F924-E09D-85AD-77FA483EA1ED}"/>
                    </a:ext>
                  </a:extLst>
                </p14:cNvPr>
                <p14:cNvContentPartPr/>
                <p14:nvPr/>
              </p14:nvContentPartPr>
              <p14:xfrm>
                <a:off x="2057564" y="674713"/>
                <a:ext cx="237240" cy="34848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C735833B-F924-E09D-85AD-77FA483EA1ED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050004" y="667153"/>
                  <a:ext cx="252360" cy="36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948D54DA-4B72-2265-C7C8-4EB3D0EE6CE6}"/>
                    </a:ext>
                  </a:extLst>
                </p14:cNvPr>
                <p14:cNvContentPartPr/>
                <p14:nvPr/>
              </p14:nvContentPartPr>
              <p14:xfrm>
                <a:off x="2147924" y="904393"/>
                <a:ext cx="110160" cy="5040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948D54DA-4B72-2265-C7C8-4EB3D0EE6CE6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140724" y="896833"/>
                  <a:ext cx="12528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93387EB9-1118-250D-D561-A0C17DD0E989}"/>
                    </a:ext>
                  </a:extLst>
                </p14:cNvPr>
                <p14:cNvContentPartPr/>
                <p14:nvPr/>
              </p14:nvContentPartPr>
              <p14:xfrm>
                <a:off x="2363204" y="745993"/>
                <a:ext cx="25920" cy="26928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93387EB9-1118-250D-D561-A0C17DD0E989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355644" y="738433"/>
                  <a:ext cx="41040" cy="28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9D6B967C-21CD-2445-AFAB-9D899D6AF74A}"/>
                    </a:ext>
                  </a:extLst>
                </p14:cNvPr>
                <p14:cNvContentPartPr/>
                <p14:nvPr/>
              </p14:nvContentPartPr>
              <p14:xfrm>
                <a:off x="2392004" y="731953"/>
                <a:ext cx="206280" cy="21600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9D6B967C-21CD-2445-AFAB-9D899D6AF74A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384804" y="724393"/>
                  <a:ext cx="22140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346A7B46-B161-0881-7C1B-9483AC627924}"/>
                    </a:ext>
                  </a:extLst>
                </p14:cNvPr>
                <p14:cNvContentPartPr/>
                <p14:nvPr/>
              </p14:nvContentPartPr>
              <p14:xfrm>
                <a:off x="2633924" y="741313"/>
                <a:ext cx="188280" cy="3060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346A7B46-B161-0881-7C1B-9483AC627924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626364" y="733753"/>
                  <a:ext cx="2034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8B72B87C-72EF-2545-097A-AAF14CD39B62}"/>
                    </a:ext>
                  </a:extLst>
                </p14:cNvPr>
                <p14:cNvContentPartPr/>
                <p14:nvPr/>
              </p14:nvContentPartPr>
              <p14:xfrm>
                <a:off x="2713484" y="767953"/>
                <a:ext cx="55080" cy="21348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8B72B87C-72EF-2545-097A-AAF14CD39B62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705924" y="760393"/>
                  <a:ext cx="7020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8DF2CD01-6BB0-F046-F7B5-169161FF3B5C}"/>
                    </a:ext>
                  </a:extLst>
                </p14:cNvPr>
                <p14:cNvContentPartPr/>
                <p14:nvPr/>
              </p14:nvContentPartPr>
              <p14:xfrm>
                <a:off x="2843084" y="772633"/>
                <a:ext cx="177120" cy="21816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8DF2CD01-6BB0-F046-F7B5-169161FF3B5C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835884" y="765073"/>
                  <a:ext cx="19224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8A073933-C356-1B4F-6875-06E02F6BD80F}"/>
                    </a:ext>
                  </a:extLst>
                </p14:cNvPr>
                <p14:cNvContentPartPr/>
                <p14:nvPr/>
              </p14:nvContentPartPr>
              <p14:xfrm>
                <a:off x="2946404" y="827353"/>
                <a:ext cx="46080" cy="1440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8A073933-C356-1B4F-6875-06E02F6BD80F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938844" y="819793"/>
                  <a:ext cx="6120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2AEED6DB-E37A-CC09-DCA1-4D41E53A1802}"/>
                    </a:ext>
                  </a:extLst>
                </p14:cNvPr>
                <p14:cNvContentPartPr/>
                <p14:nvPr/>
              </p14:nvContentPartPr>
              <p14:xfrm>
                <a:off x="2950724" y="668233"/>
                <a:ext cx="123480" cy="2772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2AEED6DB-E37A-CC09-DCA1-4D41E53A1802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943164" y="660673"/>
                  <a:ext cx="13860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8F1F89F4-5FFF-5CFE-D502-62D5DAA9BD17}"/>
                    </a:ext>
                  </a:extLst>
                </p14:cNvPr>
                <p14:cNvContentPartPr/>
                <p14:nvPr/>
              </p14:nvContentPartPr>
              <p14:xfrm>
                <a:off x="513884" y="1085833"/>
                <a:ext cx="2800440" cy="344160"/>
              </p14:xfrm>
            </p:contentPart>
          </mc:Choice>
          <mc:Fallback xmlns=""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8F1F89F4-5FFF-5CFE-D502-62D5DAA9BD17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09564" y="1081513"/>
                  <a:ext cx="2809080" cy="3528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1DD00-22A7-06E8-1F3A-B3C818BD5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TextBox 3">
            <a:extLst>
              <a:ext uri="{FF2B5EF4-FFF2-40B4-BE49-F238E27FC236}">
                <a16:creationId xmlns:a16="http://schemas.microsoft.com/office/drawing/2014/main" id="{F83DCE86-8C65-A883-E935-FFE452BD8FFB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599" name="TextBox 5">
            <a:extLst>
              <a:ext uri="{FF2B5EF4-FFF2-40B4-BE49-F238E27FC236}">
                <a16:creationId xmlns:a16="http://schemas.microsoft.com/office/drawing/2014/main" id="{966E1300-84AD-ED8F-018C-B31539B15AE5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613" name="그룹 12">
            <a:extLst>
              <a:ext uri="{FF2B5EF4-FFF2-40B4-BE49-F238E27FC236}">
                <a16:creationId xmlns:a16="http://schemas.microsoft.com/office/drawing/2014/main" id="{16056525-3C1D-BFD9-6CAB-4A43E7FA7722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00" name="직사각형 13">
              <a:extLst>
                <a:ext uri="{FF2B5EF4-FFF2-40B4-BE49-F238E27FC236}">
                  <a16:creationId xmlns:a16="http://schemas.microsoft.com/office/drawing/2014/main" id="{F07F9809-1FA6-05DD-3183-5AEDFD56590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1" name="직사각형 14">
              <a:extLst>
                <a:ext uri="{FF2B5EF4-FFF2-40B4-BE49-F238E27FC236}">
                  <a16:creationId xmlns:a16="http://schemas.microsoft.com/office/drawing/2014/main" id="{8DF3FE88-A8F3-A385-A7B3-00F95D5195D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2" name="직사각형 15">
              <a:extLst>
                <a:ext uri="{FF2B5EF4-FFF2-40B4-BE49-F238E27FC236}">
                  <a16:creationId xmlns:a16="http://schemas.microsoft.com/office/drawing/2014/main" id="{B2812F7A-97BC-E7BA-C0A6-0F5DE25DC48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3" name="직사각형 16">
              <a:extLst>
                <a:ext uri="{FF2B5EF4-FFF2-40B4-BE49-F238E27FC236}">
                  <a16:creationId xmlns:a16="http://schemas.microsoft.com/office/drawing/2014/main" id="{356B88D1-C9E5-57DB-BFBD-0200D78D297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4" name="직사각형 17">
              <a:extLst>
                <a:ext uri="{FF2B5EF4-FFF2-40B4-BE49-F238E27FC236}">
                  <a16:creationId xmlns:a16="http://schemas.microsoft.com/office/drawing/2014/main" id="{8ACE23FD-AF10-98A1-AE7F-34A75FF818C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5" name="직사각형 18">
              <a:extLst>
                <a:ext uri="{FF2B5EF4-FFF2-40B4-BE49-F238E27FC236}">
                  <a16:creationId xmlns:a16="http://schemas.microsoft.com/office/drawing/2014/main" id="{EA5DF4BE-BC6F-E4AD-1959-827046EAFB6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6" name="직사각형 19">
              <a:extLst>
                <a:ext uri="{FF2B5EF4-FFF2-40B4-BE49-F238E27FC236}">
                  <a16:creationId xmlns:a16="http://schemas.microsoft.com/office/drawing/2014/main" id="{7D716241-58BA-3B0F-F025-59B7427E6C4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7" name="직사각형 20">
              <a:extLst>
                <a:ext uri="{FF2B5EF4-FFF2-40B4-BE49-F238E27FC236}">
                  <a16:creationId xmlns:a16="http://schemas.microsoft.com/office/drawing/2014/main" id="{F0EF84B5-C0C3-2F6A-DE09-C203B58C6A3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8" name="직사각형 21">
              <a:extLst>
                <a:ext uri="{FF2B5EF4-FFF2-40B4-BE49-F238E27FC236}">
                  <a16:creationId xmlns:a16="http://schemas.microsoft.com/office/drawing/2014/main" id="{5B4BFEB1-BE19-163D-DD29-AD2E872337D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9" name="직사각형 22">
              <a:extLst>
                <a:ext uri="{FF2B5EF4-FFF2-40B4-BE49-F238E27FC236}">
                  <a16:creationId xmlns:a16="http://schemas.microsoft.com/office/drawing/2014/main" id="{4EA49DA5-4A24-C430-AF87-B69D0E94490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0" name="직사각형 23">
              <a:extLst>
                <a:ext uri="{FF2B5EF4-FFF2-40B4-BE49-F238E27FC236}">
                  <a16:creationId xmlns:a16="http://schemas.microsoft.com/office/drawing/2014/main" id="{F1CCC738-FDE7-218E-70A0-CB56F06650A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1" name="직사각형 24">
              <a:extLst>
                <a:ext uri="{FF2B5EF4-FFF2-40B4-BE49-F238E27FC236}">
                  <a16:creationId xmlns:a16="http://schemas.microsoft.com/office/drawing/2014/main" id="{B092C4C5-A649-219F-8B5C-1C7CBF9427A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2" name="직사각형 25">
              <a:extLst>
                <a:ext uri="{FF2B5EF4-FFF2-40B4-BE49-F238E27FC236}">
                  <a16:creationId xmlns:a16="http://schemas.microsoft.com/office/drawing/2014/main" id="{0A029EEA-C08E-487F-F0A7-2728D541AD1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614" name="그림 42" descr="그림 42">
            <a:extLst>
              <a:ext uri="{FF2B5EF4-FFF2-40B4-BE49-F238E27FC236}">
                <a16:creationId xmlns:a16="http://schemas.microsoft.com/office/drawing/2014/main" id="{39B164BF-9344-0244-D36F-4540460794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628" name="그룹 44">
            <a:extLst>
              <a:ext uri="{FF2B5EF4-FFF2-40B4-BE49-F238E27FC236}">
                <a16:creationId xmlns:a16="http://schemas.microsoft.com/office/drawing/2014/main" id="{B86463D7-42D8-A058-C8CB-CF0A422A9B20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615" name="직사각형 45">
              <a:extLst>
                <a:ext uri="{FF2B5EF4-FFF2-40B4-BE49-F238E27FC236}">
                  <a16:creationId xmlns:a16="http://schemas.microsoft.com/office/drawing/2014/main" id="{4090075E-6155-4C1B-78E6-81C6A439501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6" name="직사각형 46">
              <a:extLst>
                <a:ext uri="{FF2B5EF4-FFF2-40B4-BE49-F238E27FC236}">
                  <a16:creationId xmlns:a16="http://schemas.microsoft.com/office/drawing/2014/main" id="{68742375-8434-3403-398B-AEC5AB2E726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7" name="직사각형 47">
              <a:extLst>
                <a:ext uri="{FF2B5EF4-FFF2-40B4-BE49-F238E27FC236}">
                  <a16:creationId xmlns:a16="http://schemas.microsoft.com/office/drawing/2014/main" id="{D740057F-CBC6-28F8-48DE-A42407475DB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8" name="직사각형 48">
              <a:extLst>
                <a:ext uri="{FF2B5EF4-FFF2-40B4-BE49-F238E27FC236}">
                  <a16:creationId xmlns:a16="http://schemas.microsoft.com/office/drawing/2014/main" id="{C02C8616-141E-AF87-9D46-35FDCF8B306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9" name="직사각형 49">
              <a:extLst>
                <a:ext uri="{FF2B5EF4-FFF2-40B4-BE49-F238E27FC236}">
                  <a16:creationId xmlns:a16="http://schemas.microsoft.com/office/drawing/2014/main" id="{9414E689-C0B5-FB4D-757F-9373BEFCCA5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0" name="직사각형 50">
              <a:extLst>
                <a:ext uri="{FF2B5EF4-FFF2-40B4-BE49-F238E27FC236}">
                  <a16:creationId xmlns:a16="http://schemas.microsoft.com/office/drawing/2014/main" id="{F8F48D4B-2FCF-9521-1B99-B76ECB34694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1" name="직사각형 51">
              <a:extLst>
                <a:ext uri="{FF2B5EF4-FFF2-40B4-BE49-F238E27FC236}">
                  <a16:creationId xmlns:a16="http://schemas.microsoft.com/office/drawing/2014/main" id="{30DC2E66-A985-4FF6-D640-4BDA15CE634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2" name="직사각형 52">
              <a:extLst>
                <a:ext uri="{FF2B5EF4-FFF2-40B4-BE49-F238E27FC236}">
                  <a16:creationId xmlns:a16="http://schemas.microsoft.com/office/drawing/2014/main" id="{44B07CEA-9C38-0432-8CDC-D23D8F2061B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3" name="직사각형 53">
              <a:extLst>
                <a:ext uri="{FF2B5EF4-FFF2-40B4-BE49-F238E27FC236}">
                  <a16:creationId xmlns:a16="http://schemas.microsoft.com/office/drawing/2014/main" id="{739293F4-249A-71CA-2241-6F1D67FF177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4" name="직사각형 54">
              <a:extLst>
                <a:ext uri="{FF2B5EF4-FFF2-40B4-BE49-F238E27FC236}">
                  <a16:creationId xmlns:a16="http://schemas.microsoft.com/office/drawing/2014/main" id="{4C3BC138-6547-3FA7-F5FE-C49958D253E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5" name="직사각형 55">
              <a:extLst>
                <a:ext uri="{FF2B5EF4-FFF2-40B4-BE49-F238E27FC236}">
                  <a16:creationId xmlns:a16="http://schemas.microsoft.com/office/drawing/2014/main" id="{D521D411-CF84-8F57-6DBB-968D8E69AB1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6" name="직사각형 56">
              <a:extLst>
                <a:ext uri="{FF2B5EF4-FFF2-40B4-BE49-F238E27FC236}">
                  <a16:creationId xmlns:a16="http://schemas.microsoft.com/office/drawing/2014/main" id="{1713A993-88AE-AEFC-2E92-1347D3A4AA6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7" name="직사각형 57">
              <a:extLst>
                <a:ext uri="{FF2B5EF4-FFF2-40B4-BE49-F238E27FC236}">
                  <a16:creationId xmlns:a16="http://schemas.microsoft.com/office/drawing/2014/main" id="{5805A3F1-A693-3AEC-B057-F779BD37436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29" name="Testo">
            <a:extLst>
              <a:ext uri="{FF2B5EF4-FFF2-40B4-BE49-F238E27FC236}">
                <a16:creationId xmlns:a16="http://schemas.microsoft.com/office/drawing/2014/main" id="{E04AFEDD-79C7-1B4F-E4B4-67B58ED75E88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630" name="그림 5" descr="그림 5">
            <a:extLst>
              <a:ext uri="{FF2B5EF4-FFF2-40B4-BE49-F238E27FC236}">
                <a16:creationId xmlns:a16="http://schemas.microsoft.com/office/drawing/2014/main" id="{E40F1B14-DE7E-59F1-9729-BE63044346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44" name="그룹 28">
            <a:extLst>
              <a:ext uri="{FF2B5EF4-FFF2-40B4-BE49-F238E27FC236}">
                <a16:creationId xmlns:a16="http://schemas.microsoft.com/office/drawing/2014/main" id="{B4563C3B-CD33-003F-1133-962F5B173511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31" name="직사각형 29">
              <a:extLst>
                <a:ext uri="{FF2B5EF4-FFF2-40B4-BE49-F238E27FC236}">
                  <a16:creationId xmlns:a16="http://schemas.microsoft.com/office/drawing/2014/main" id="{71AC3928-9074-692D-5829-8241950506F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2" name="직사각형 30">
              <a:extLst>
                <a:ext uri="{FF2B5EF4-FFF2-40B4-BE49-F238E27FC236}">
                  <a16:creationId xmlns:a16="http://schemas.microsoft.com/office/drawing/2014/main" id="{7D0235F6-F291-535F-A20B-381A494D85C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3" name="직사각형 31">
              <a:extLst>
                <a:ext uri="{FF2B5EF4-FFF2-40B4-BE49-F238E27FC236}">
                  <a16:creationId xmlns:a16="http://schemas.microsoft.com/office/drawing/2014/main" id="{AF9E5CDC-3B95-CDBC-82FB-36A44BD7A63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4" name="직사각형 32">
              <a:extLst>
                <a:ext uri="{FF2B5EF4-FFF2-40B4-BE49-F238E27FC236}">
                  <a16:creationId xmlns:a16="http://schemas.microsoft.com/office/drawing/2014/main" id="{F6A8BC4A-0C3D-A023-BA40-E39EB80B647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5" name="직사각형 33">
              <a:extLst>
                <a:ext uri="{FF2B5EF4-FFF2-40B4-BE49-F238E27FC236}">
                  <a16:creationId xmlns:a16="http://schemas.microsoft.com/office/drawing/2014/main" id="{ED037C65-A7D4-04B4-CC83-D1DA8587192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6" name="직사각형 34">
              <a:extLst>
                <a:ext uri="{FF2B5EF4-FFF2-40B4-BE49-F238E27FC236}">
                  <a16:creationId xmlns:a16="http://schemas.microsoft.com/office/drawing/2014/main" id="{B387EB67-01A7-D775-C4E5-E63D3AE90D9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7" name="직사각형 35">
              <a:extLst>
                <a:ext uri="{FF2B5EF4-FFF2-40B4-BE49-F238E27FC236}">
                  <a16:creationId xmlns:a16="http://schemas.microsoft.com/office/drawing/2014/main" id="{B1F6C4E8-D30A-ED76-0C2E-1447B28C39B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8" name="직사각형 36">
              <a:extLst>
                <a:ext uri="{FF2B5EF4-FFF2-40B4-BE49-F238E27FC236}">
                  <a16:creationId xmlns:a16="http://schemas.microsoft.com/office/drawing/2014/main" id="{BD3EC8C1-DCA6-A13E-5905-EC483E120F2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9" name="직사각형 37">
              <a:extLst>
                <a:ext uri="{FF2B5EF4-FFF2-40B4-BE49-F238E27FC236}">
                  <a16:creationId xmlns:a16="http://schemas.microsoft.com/office/drawing/2014/main" id="{26233948-ED46-1FD9-B2D8-14D267C723B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0" name="직사각형 38">
              <a:extLst>
                <a:ext uri="{FF2B5EF4-FFF2-40B4-BE49-F238E27FC236}">
                  <a16:creationId xmlns:a16="http://schemas.microsoft.com/office/drawing/2014/main" id="{07B32B63-C46E-E6DA-CB57-7DD20EA044C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1" name="직사각형 39">
              <a:extLst>
                <a:ext uri="{FF2B5EF4-FFF2-40B4-BE49-F238E27FC236}">
                  <a16:creationId xmlns:a16="http://schemas.microsoft.com/office/drawing/2014/main" id="{AF34C93E-49C1-B848-4919-36EB8ECD431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2" name="직사각형 40">
              <a:extLst>
                <a:ext uri="{FF2B5EF4-FFF2-40B4-BE49-F238E27FC236}">
                  <a16:creationId xmlns:a16="http://schemas.microsoft.com/office/drawing/2014/main" id="{4EBBE69E-E0D2-42FA-3066-78BFF165DC5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3" name="직사각형 41">
              <a:extLst>
                <a:ext uri="{FF2B5EF4-FFF2-40B4-BE49-F238E27FC236}">
                  <a16:creationId xmlns:a16="http://schemas.microsoft.com/office/drawing/2014/main" id="{65756B5F-B5F8-53C8-4FC5-6764BF1715B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58" name="그룹 43">
            <a:extLst>
              <a:ext uri="{FF2B5EF4-FFF2-40B4-BE49-F238E27FC236}">
                <a16:creationId xmlns:a16="http://schemas.microsoft.com/office/drawing/2014/main" id="{513DCC3C-8265-75B7-B0F5-380592D933B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645" name="직사각형 44">
              <a:extLst>
                <a:ext uri="{FF2B5EF4-FFF2-40B4-BE49-F238E27FC236}">
                  <a16:creationId xmlns:a16="http://schemas.microsoft.com/office/drawing/2014/main" id="{689D6955-A8E2-7112-0F14-B15AAB9598F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6" name="직사각형 45">
              <a:extLst>
                <a:ext uri="{FF2B5EF4-FFF2-40B4-BE49-F238E27FC236}">
                  <a16:creationId xmlns:a16="http://schemas.microsoft.com/office/drawing/2014/main" id="{E6FEE528-7137-9629-A381-1819BD30098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7" name="직사각형 46">
              <a:extLst>
                <a:ext uri="{FF2B5EF4-FFF2-40B4-BE49-F238E27FC236}">
                  <a16:creationId xmlns:a16="http://schemas.microsoft.com/office/drawing/2014/main" id="{C6BFA6A3-1418-1D71-4A86-5D85FA551A4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8" name="직사각형 47">
              <a:extLst>
                <a:ext uri="{FF2B5EF4-FFF2-40B4-BE49-F238E27FC236}">
                  <a16:creationId xmlns:a16="http://schemas.microsoft.com/office/drawing/2014/main" id="{3306EE38-C8F5-2788-3604-F276E7ECAD1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9" name="직사각형 48">
              <a:extLst>
                <a:ext uri="{FF2B5EF4-FFF2-40B4-BE49-F238E27FC236}">
                  <a16:creationId xmlns:a16="http://schemas.microsoft.com/office/drawing/2014/main" id="{8DE92994-DEC9-501A-E590-674E983B926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0" name="직사각형 49">
              <a:extLst>
                <a:ext uri="{FF2B5EF4-FFF2-40B4-BE49-F238E27FC236}">
                  <a16:creationId xmlns:a16="http://schemas.microsoft.com/office/drawing/2014/main" id="{1253A351-609B-02C4-39A5-80EEF80F493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1" name="직사각형 50">
              <a:extLst>
                <a:ext uri="{FF2B5EF4-FFF2-40B4-BE49-F238E27FC236}">
                  <a16:creationId xmlns:a16="http://schemas.microsoft.com/office/drawing/2014/main" id="{68ACCC58-9FCA-2381-56E6-1D9330281E3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2" name="직사각형 51">
              <a:extLst>
                <a:ext uri="{FF2B5EF4-FFF2-40B4-BE49-F238E27FC236}">
                  <a16:creationId xmlns:a16="http://schemas.microsoft.com/office/drawing/2014/main" id="{BBC62348-86B9-95D4-D86E-95D06F00D00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3" name="직사각형 52">
              <a:extLst>
                <a:ext uri="{FF2B5EF4-FFF2-40B4-BE49-F238E27FC236}">
                  <a16:creationId xmlns:a16="http://schemas.microsoft.com/office/drawing/2014/main" id="{E09D8A54-78F7-249D-97D6-CB9939A8634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4" name="직사각형 53">
              <a:extLst>
                <a:ext uri="{FF2B5EF4-FFF2-40B4-BE49-F238E27FC236}">
                  <a16:creationId xmlns:a16="http://schemas.microsoft.com/office/drawing/2014/main" id="{6BFDFB2E-45BE-7F5B-CCB5-79E87E7D835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5" name="직사각형 54">
              <a:extLst>
                <a:ext uri="{FF2B5EF4-FFF2-40B4-BE49-F238E27FC236}">
                  <a16:creationId xmlns:a16="http://schemas.microsoft.com/office/drawing/2014/main" id="{64AA838E-1DF5-9FB4-1079-A2FCE60735E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6" name="직사각형 55">
              <a:extLst>
                <a:ext uri="{FF2B5EF4-FFF2-40B4-BE49-F238E27FC236}">
                  <a16:creationId xmlns:a16="http://schemas.microsoft.com/office/drawing/2014/main" id="{79C965A7-176C-A769-9AB7-6BFC0D28CCB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7" name="직사각형 56">
              <a:extLst>
                <a:ext uri="{FF2B5EF4-FFF2-40B4-BE49-F238E27FC236}">
                  <a16:creationId xmlns:a16="http://schemas.microsoft.com/office/drawing/2014/main" id="{B077A33C-8831-3D9F-4DBB-E042E7E0B4F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59" name="TextBox 7">
            <a:extLst>
              <a:ext uri="{FF2B5EF4-FFF2-40B4-BE49-F238E27FC236}">
                <a16:creationId xmlns:a16="http://schemas.microsoft.com/office/drawing/2014/main" id="{95104E78-26EB-30C0-5374-A242AE4EC247}"/>
              </a:ext>
            </a:extLst>
          </p:cNvPr>
          <p:cNvSpPr txBox="1"/>
          <p:nvPr/>
        </p:nvSpPr>
        <p:spPr>
          <a:xfrm>
            <a:off x="5525653" y="539333"/>
            <a:ext cx="1140695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000" b="1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err="1"/>
              <a:t>Vocali</a:t>
            </a:r>
            <a:endParaRPr dirty="0"/>
          </a:p>
        </p:txBody>
      </p:sp>
      <p:sp>
        <p:nvSpPr>
          <p:cNvPr id="660" name="TextBox 1">
            <a:extLst>
              <a:ext uri="{FF2B5EF4-FFF2-40B4-BE49-F238E27FC236}">
                <a16:creationId xmlns:a16="http://schemas.microsoft.com/office/drawing/2014/main" id="{437C0F39-B36B-BB82-BF59-75B3684F3730}"/>
              </a:ext>
            </a:extLst>
          </p:cNvPr>
          <p:cNvSpPr txBox="1"/>
          <p:nvPr/>
        </p:nvSpPr>
        <p:spPr>
          <a:xfrm>
            <a:off x="3507876" y="1352513"/>
            <a:ext cx="5144881" cy="1387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3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In </a:t>
            </a:r>
            <a:r>
              <a:rPr dirty="0" err="1"/>
              <a:t>coreano</a:t>
            </a:r>
            <a:r>
              <a:rPr dirty="0"/>
              <a:t> ci </a:t>
            </a:r>
            <a:r>
              <a:rPr dirty="0" err="1"/>
              <a:t>sono</a:t>
            </a:r>
            <a:r>
              <a:rPr dirty="0"/>
              <a:t>, </a:t>
            </a:r>
            <a:r>
              <a:rPr dirty="0" err="1"/>
              <a:t>principalmente</a:t>
            </a:r>
            <a:endParaRPr dirty="0"/>
          </a:p>
          <a:p>
            <a:pPr algn="ctr"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3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10 </a:t>
            </a:r>
            <a:r>
              <a:rPr dirty="0" err="1"/>
              <a:t>vocali</a:t>
            </a:r>
            <a:r>
              <a:rPr dirty="0"/>
              <a:t> </a:t>
            </a:r>
            <a:r>
              <a:rPr dirty="0" err="1"/>
              <a:t>semplici</a:t>
            </a:r>
            <a:r>
              <a:rPr dirty="0"/>
              <a:t> e 11 </a:t>
            </a:r>
            <a:r>
              <a:rPr dirty="0" err="1"/>
              <a:t>vocali</a:t>
            </a:r>
            <a:r>
              <a:rPr dirty="0"/>
              <a:t> </a:t>
            </a:r>
            <a:r>
              <a:rPr dirty="0" err="1"/>
              <a:t>complesse</a:t>
            </a:r>
            <a:endParaRPr dirty="0"/>
          </a:p>
          <a:p>
            <a:pPr algn="ctr"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3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Andiamo a </a:t>
            </a:r>
            <a:r>
              <a:rPr dirty="0" err="1"/>
              <a:t>vedere</a:t>
            </a:r>
            <a:r>
              <a:rPr dirty="0"/>
              <a:t> le 10 </a:t>
            </a:r>
            <a:r>
              <a:rPr dirty="0" err="1"/>
              <a:t>vocali</a:t>
            </a:r>
            <a:r>
              <a:rPr dirty="0"/>
              <a:t> </a:t>
            </a:r>
            <a:r>
              <a:rPr dirty="0" err="1"/>
              <a:t>semplici</a:t>
            </a:r>
            <a:r>
              <a:rPr dirty="0"/>
              <a:t>!</a:t>
            </a:r>
          </a:p>
        </p:txBody>
      </p:sp>
      <p:pic>
        <p:nvPicPr>
          <p:cNvPr id="661" name="Screenshot 2024-10-14 alle 22.01.25.png" descr="Screenshot 2024-10-14 alle 22.01.25.png">
            <a:extLst>
              <a:ext uri="{FF2B5EF4-FFF2-40B4-BE49-F238E27FC236}">
                <a16:creationId xmlns:a16="http://schemas.microsoft.com/office/drawing/2014/main" id="{467BB6F9-2ACA-F138-A546-3DF82ED2BF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8345" y="3240591"/>
            <a:ext cx="6835310" cy="312515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" name="Gruppo 10">
            <a:extLst>
              <a:ext uri="{FF2B5EF4-FFF2-40B4-BE49-F238E27FC236}">
                <a16:creationId xmlns:a16="http://schemas.microsoft.com/office/drawing/2014/main" id="{D0513CE0-57FA-7269-D5EC-F9FFA1A65425}"/>
              </a:ext>
            </a:extLst>
          </p:cNvPr>
          <p:cNvGrpSpPr/>
          <p:nvPr/>
        </p:nvGrpSpPr>
        <p:grpSpPr>
          <a:xfrm>
            <a:off x="2165924" y="2362393"/>
            <a:ext cx="6444360" cy="4533840"/>
            <a:chOff x="2165924" y="2362393"/>
            <a:chExt cx="6444360" cy="4533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B4E4A637-8D95-7614-D180-8F5DB957F512}"/>
                    </a:ext>
                  </a:extLst>
                </p14:cNvPr>
                <p14:cNvContentPartPr/>
                <p14:nvPr/>
              </p14:nvContentPartPr>
              <p14:xfrm>
                <a:off x="4892924" y="2362393"/>
                <a:ext cx="698400" cy="8640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B4E4A637-8D95-7614-D180-8F5DB957F51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885364" y="2355193"/>
                  <a:ext cx="71352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597806C1-3128-ECF7-12C2-1F380CEC7A8F}"/>
                    </a:ext>
                  </a:extLst>
                </p14:cNvPr>
                <p14:cNvContentPartPr/>
                <p14:nvPr/>
              </p14:nvContentPartPr>
              <p14:xfrm>
                <a:off x="7284044" y="2464633"/>
                <a:ext cx="1326240" cy="8568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597806C1-3128-ECF7-12C2-1F380CEC7A8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276484" y="2457073"/>
                  <a:ext cx="134100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A102EDAF-5BB1-9559-8121-FE033C4C8F54}"/>
                    </a:ext>
                  </a:extLst>
                </p14:cNvPr>
                <p14:cNvContentPartPr/>
                <p14:nvPr/>
              </p14:nvContentPartPr>
              <p14:xfrm>
                <a:off x="2314604" y="3202273"/>
                <a:ext cx="145080" cy="369396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A102EDAF-5BB1-9559-8121-FE033C4C8F5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307044" y="3194713"/>
                  <a:ext cx="159840" cy="37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B4462C44-95CA-B083-4329-23F7142A2DA9}"/>
                    </a:ext>
                  </a:extLst>
                </p14:cNvPr>
                <p14:cNvContentPartPr/>
                <p14:nvPr/>
              </p14:nvContentPartPr>
              <p14:xfrm>
                <a:off x="2446004" y="3146833"/>
                <a:ext cx="2874960" cy="308772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B4462C44-95CA-B083-4329-23F7142A2DA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438444" y="3139273"/>
                  <a:ext cx="2890080" cy="310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58D93E99-1A07-1545-2B05-50FEA18FE890}"/>
                    </a:ext>
                  </a:extLst>
                </p14:cNvPr>
                <p14:cNvContentPartPr/>
                <p14:nvPr/>
              </p14:nvContentPartPr>
              <p14:xfrm>
                <a:off x="2165924" y="6109273"/>
                <a:ext cx="3454920" cy="38844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58D93E99-1A07-1545-2B05-50FEA18FE89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158364" y="6101713"/>
                  <a:ext cx="3469680" cy="4035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208049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66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67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6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68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69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68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9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69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1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69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2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71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725" name="Screenshot 2024-10-14 alle 21.49.26.png" descr="Screenshot 2024-10-14 alle 21.49.2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427" y="1244122"/>
            <a:ext cx="10213146" cy="41184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72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74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72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74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75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74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75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75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7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76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8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77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788" name="Screenshot 2024-10-14 alle 21.50.06.png" descr="Screenshot 2024-10-14 alle 21.50.0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807" y="925714"/>
            <a:ext cx="9050386" cy="475528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3" name="Gruppo 22">
            <a:extLst>
              <a:ext uri="{FF2B5EF4-FFF2-40B4-BE49-F238E27FC236}">
                <a16:creationId xmlns:a16="http://schemas.microsoft.com/office/drawing/2014/main" id="{64D7DE5E-C2AD-2BBE-D914-BE89F593C0D4}"/>
              </a:ext>
            </a:extLst>
          </p:cNvPr>
          <p:cNvGrpSpPr/>
          <p:nvPr/>
        </p:nvGrpSpPr>
        <p:grpSpPr>
          <a:xfrm>
            <a:off x="1379720" y="547120"/>
            <a:ext cx="1525320" cy="669600"/>
            <a:chOff x="1379720" y="547120"/>
            <a:chExt cx="1525320" cy="669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A617C389-CEAB-05A9-2B05-DEFD252BC0F9}"/>
                    </a:ext>
                  </a:extLst>
                </p14:cNvPr>
                <p14:cNvContentPartPr/>
                <p14:nvPr/>
              </p14:nvContentPartPr>
              <p14:xfrm>
                <a:off x="1379720" y="547120"/>
                <a:ext cx="446400" cy="66960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A617C389-CEAB-05A9-2B05-DEFD252BC0F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372160" y="539560"/>
                  <a:ext cx="461520" cy="68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B2C7E2D2-2C0A-BD25-CDC9-89370BE5C6B7}"/>
                    </a:ext>
                  </a:extLst>
                </p14:cNvPr>
                <p14:cNvContentPartPr/>
                <p14:nvPr/>
              </p14:nvContentPartPr>
              <p14:xfrm>
                <a:off x="1397360" y="924040"/>
                <a:ext cx="470880" cy="4932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B2C7E2D2-2C0A-BD25-CDC9-89370BE5C6B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389800" y="916480"/>
                  <a:ext cx="48600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513F3977-1ACA-99EC-95AB-927AF3C13364}"/>
                    </a:ext>
                  </a:extLst>
                </p14:cNvPr>
                <p14:cNvContentPartPr/>
                <p14:nvPr/>
              </p14:nvContentPartPr>
              <p14:xfrm>
                <a:off x="2414360" y="712360"/>
                <a:ext cx="354960" cy="1980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513F3977-1ACA-99EC-95AB-927AF3C1336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406800" y="704800"/>
                  <a:ext cx="37008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C54C5D12-9F42-B24C-EA35-1A7AE9A3363E}"/>
                    </a:ext>
                  </a:extLst>
                </p14:cNvPr>
                <p14:cNvContentPartPr/>
                <p14:nvPr/>
              </p14:nvContentPartPr>
              <p14:xfrm>
                <a:off x="2464400" y="747280"/>
                <a:ext cx="440640" cy="16560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C54C5D12-9F42-B24C-EA35-1A7AE9A3363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456840" y="739720"/>
                  <a:ext cx="455760" cy="180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9AF26253-979A-C821-994A-092A4877FDF0}"/>
              </a:ext>
            </a:extLst>
          </p:cNvPr>
          <p:cNvGrpSpPr/>
          <p:nvPr/>
        </p:nvGrpSpPr>
        <p:grpSpPr>
          <a:xfrm>
            <a:off x="3557000" y="293320"/>
            <a:ext cx="2163240" cy="847080"/>
            <a:chOff x="3557000" y="293320"/>
            <a:chExt cx="2163240" cy="847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461114A6-B204-D34A-13C2-9D3307DC296D}"/>
                    </a:ext>
                  </a:extLst>
                </p14:cNvPr>
                <p14:cNvContentPartPr/>
                <p14:nvPr/>
              </p14:nvContentPartPr>
              <p14:xfrm>
                <a:off x="3557000" y="293320"/>
                <a:ext cx="44280" cy="84492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461114A6-B204-D34A-13C2-9D3307DC296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549440" y="285760"/>
                  <a:ext cx="59400" cy="86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9C4F7AE5-9000-84C6-01BE-5FF582134137}"/>
                    </a:ext>
                  </a:extLst>
                </p14:cNvPr>
                <p14:cNvContentPartPr/>
                <p14:nvPr/>
              </p14:nvContentPartPr>
              <p14:xfrm>
                <a:off x="3559880" y="669160"/>
                <a:ext cx="458280" cy="6012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9C4F7AE5-9000-84C6-01BE-5FF58213413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552320" y="661600"/>
                  <a:ext cx="47340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C71529FC-8349-9958-BCE9-83D0F540ACB1}"/>
                    </a:ext>
                  </a:extLst>
                </p14:cNvPr>
                <p14:cNvContentPartPr/>
                <p14:nvPr/>
              </p14:nvContentPartPr>
              <p14:xfrm>
                <a:off x="4546280" y="384400"/>
                <a:ext cx="706680" cy="75600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C71529FC-8349-9958-BCE9-83D0F540ACB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538720" y="376840"/>
                  <a:ext cx="721800" cy="77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DCFDAD1C-1858-5248-457D-F6669163CC17}"/>
                    </a:ext>
                  </a:extLst>
                </p14:cNvPr>
                <p14:cNvContentPartPr/>
                <p14:nvPr/>
              </p14:nvContentPartPr>
              <p14:xfrm>
                <a:off x="4647800" y="323920"/>
                <a:ext cx="1072440" cy="78588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DCFDAD1C-1858-5248-457D-F6669163CC1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640240" y="316360"/>
                  <a:ext cx="1087560" cy="800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uppo 37">
            <a:extLst>
              <a:ext uri="{FF2B5EF4-FFF2-40B4-BE49-F238E27FC236}">
                <a16:creationId xmlns:a16="http://schemas.microsoft.com/office/drawing/2014/main" id="{A3DF5BC7-4964-BF14-DE77-7D1BB3DCB107}"/>
              </a:ext>
            </a:extLst>
          </p:cNvPr>
          <p:cNvGrpSpPr/>
          <p:nvPr/>
        </p:nvGrpSpPr>
        <p:grpSpPr>
          <a:xfrm>
            <a:off x="1214480" y="1594000"/>
            <a:ext cx="2278080" cy="1027800"/>
            <a:chOff x="1214480" y="1594000"/>
            <a:chExt cx="2278080" cy="1027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CEE8CE0D-F936-771D-566A-2CCF46FA7D18}"/>
                    </a:ext>
                  </a:extLst>
                </p14:cNvPr>
                <p14:cNvContentPartPr/>
                <p14:nvPr/>
              </p14:nvContentPartPr>
              <p14:xfrm>
                <a:off x="1244000" y="1741240"/>
                <a:ext cx="272520" cy="70884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CEE8CE0D-F936-771D-566A-2CCF46FA7D1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236440" y="1733680"/>
                  <a:ext cx="287640" cy="72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57E64E92-06DA-27A3-5F92-5485A57125FC}"/>
                    </a:ext>
                  </a:extLst>
                </p14:cNvPr>
                <p14:cNvContentPartPr/>
                <p14:nvPr/>
              </p14:nvContentPartPr>
              <p14:xfrm>
                <a:off x="1214480" y="2128600"/>
                <a:ext cx="361080" cy="1044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57E64E92-06DA-27A3-5F92-5485A57125FC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206920" y="2121040"/>
                  <a:ext cx="37620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0E85B963-5690-3B1B-BA03-362C2A29CAA7}"/>
                    </a:ext>
                  </a:extLst>
                </p14:cNvPr>
                <p14:cNvContentPartPr/>
                <p14:nvPr/>
              </p14:nvContentPartPr>
              <p14:xfrm>
                <a:off x="1896320" y="1952560"/>
                <a:ext cx="274320" cy="4140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0E85B963-5690-3B1B-BA03-362C2A29CAA7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888760" y="1945360"/>
                  <a:ext cx="28944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952989E2-898E-F0B5-4829-214400FFB4B7}"/>
                    </a:ext>
                  </a:extLst>
                </p14:cNvPr>
                <p14:cNvContentPartPr/>
                <p14:nvPr/>
              </p14:nvContentPartPr>
              <p14:xfrm>
                <a:off x="1900280" y="2179720"/>
                <a:ext cx="317880" cy="4536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952989E2-898E-F0B5-4829-214400FFB4B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892720" y="2172160"/>
                  <a:ext cx="33264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CDCFDBF0-A9C2-A462-B7BD-73A615382DC8}"/>
                    </a:ext>
                  </a:extLst>
                </p14:cNvPr>
                <p14:cNvContentPartPr/>
                <p14:nvPr/>
              </p14:nvContentPartPr>
              <p14:xfrm>
                <a:off x="2545400" y="1742680"/>
                <a:ext cx="563040" cy="55548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CDCFDBF0-A9C2-A462-B7BD-73A615382DC8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537840" y="1735120"/>
                  <a:ext cx="578160" cy="57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F602DA1E-EE27-46A6-2D41-D67E94198766}"/>
                    </a:ext>
                  </a:extLst>
                </p14:cNvPr>
                <p14:cNvContentPartPr/>
                <p14:nvPr/>
              </p14:nvContentPartPr>
              <p14:xfrm>
                <a:off x="3246320" y="1594000"/>
                <a:ext cx="18360" cy="102780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F602DA1E-EE27-46A6-2D41-D67E9419876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238760" y="1586440"/>
                  <a:ext cx="33480" cy="10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D10B0F34-4878-4D36-EB3D-ECB47150E837}"/>
                    </a:ext>
                  </a:extLst>
                </p14:cNvPr>
                <p14:cNvContentPartPr/>
                <p14:nvPr/>
              </p14:nvContentPartPr>
              <p14:xfrm>
                <a:off x="3292760" y="2047960"/>
                <a:ext cx="199800" cy="2808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D10B0F34-4878-4D36-EB3D-ECB47150E837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285200" y="2040400"/>
                  <a:ext cx="214920" cy="432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79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80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79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80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82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80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82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82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3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82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5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83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851" name="Screenshot 2024-10-14 alle 22.02.53.png" descr="Screenshot 2024-10-14 alle 22.02.5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148" y="961252"/>
            <a:ext cx="10478339" cy="4684213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DE58BF4D-D31B-CEC5-F0CA-D43995787DED}"/>
                  </a:ext>
                </a:extLst>
              </p14:cNvPr>
              <p14:cNvContentPartPr/>
              <p14:nvPr/>
            </p14:nvContentPartPr>
            <p14:xfrm>
              <a:off x="4404044" y="434953"/>
              <a:ext cx="303120" cy="258120"/>
            </p14:xfrm>
          </p:contentPart>
        </mc:Choice>
        <mc:Fallback xmlns=""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DE58BF4D-D31B-CEC5-F0CA-D43995787DE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96844" y="427393"/>
                <a:ext cx="318240" cy="27324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uppo 19">
            <a:extLst>
              <a:ext uri="{FF2B5EF4-FFF2-40B4-BE49-F238E27FC236}">
                <a16:creationId xmlns:a16="http://schemas.microsoft.com/office/drawing/2014/main" id="{B9C89526-374F-851C-4484-000C5880983D}"/>
              </a:ext>
            </a:extLst>
          </p:cNvPr>
          <p:cNvGrpSpPr/>
          <p:nvPr/>
        </p:nvGrpSpPr>
        <p:grpSpPr>
          <a:xfrm>
            <a:off x="5295764" y="269353"/>
            <a:ext cx="1293120" cy="478080"/>
            <a:chOff x="5295764" y="269353"/>
            <a:chExt cx="1293120" cy="478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78F819D8-C673-B456-DB6F-5E5587B7CAD8}"/>
                    </a:ext>
                  </a:extLst>
                </p14:cNvPr>
                <p14:cNvContentPartPr/>
                <p14:nvPr/>
              </p14:nvContentPartPr>
              <p14:xfrm>
                <a:off x="5295764" y="338113"/>
                <a:ext cx="285840" cy="37008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78F819D8-C673-B456-DB6F-5E5587B7CAD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288204" y="330553"/>
                  <a:ext cx="300960" cy="38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F167CAD2-AFD6-47AA-25D6-EAABB037379E}"/>
                    </a:ext>
                  </a:extLst>
                </p14:cNvPr>
                <p14:cNvContentPartPr/>
                <p14:nvPr/>
              </p14:nvContentPartPr>
              <p14:xfrm>
                <a:off x="5620484" y="269353"/>
                <a:ext cx="176040" cy="46980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F167CAD2-AFD6-47AA-25D6-EAABB037379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612924" y="261793"/>
                  <a:ext cx="191160" cy="48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A9598EE6-57E2-123A-CB10-63F8ED798827}"/>
                    </a:ext>
                  </a:extLst>
                </p14:cNvPr>
                <p14:cNvContentPartPr/>
                <p14:nvPr/>
              </p14:nvContentPartPr>
              <p14:xfrm>
                <a:off x="5875724" y="541873"/>
                <a:ext cx="7200" cy="12960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A9598EE6-57E2-123A-CB10-63F8ED79882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868164" y="534313"/>
                  <a:ext cx="2232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CDDFE624-4719-3D52-C9F6-95D97571FD8B}"/>
                    </a:ext>
                  </a:extLst>
                </p14:cNvPr>
                <p14:cNvContentPartPr/>
                <p14:nvPr/>
              </p14:nvContentPartPr>
              <p14:xfrm>
                <a:off x="5945204" y="568873"/>
                <a:ext cx="143640" cy="17856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CDDFE624-4719-3D52-C9F6-95D97571FD8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937644" y="561313"/>
                  <a:ext cx="15876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38949DAC-F731-C687-16E0-20B29C43BD2D}"/>
                    </a:ext>
                  </a:extLst>
                </p14:cNvPr>
                <p14:cNvContentPartPr/>
                <p14:nvPr/>
              </p14:nvContentPartPr>
              <p14:xfrm>
                <a:off x="6137804" y="511633"/>
                <a:ext cx="130320" cy="22500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38949DAC-F731-C687-16E0-20B29C43BD2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130244" y="504073"/>
                  <a:ext cx="14544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34390AF5-0C48-F4A1-8B58-C528392BD001}"/>
                    </a:ext>
                  </a:extLst>
                </p14:cNvPr>
                <p14:cNvContentPartPr/>
                <p14:nvPr/>
              </p14:nvContentPartPr>
              <p14:xfrm>
                <a:off x="6317804" y="567433"/>
                <a:ext cx="271080" cy="13428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34390AF5-0C48-F4A1-8B58-C528392BD00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310244" y="560233"/>
                  <a:ext cx="286200" cy="149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CA25A9AE-8BB0-3203-DF28-317B274BE6AF}"/>
              </a:ext>
            </a:extLst>
          </p:cNvPr>
          <p:cNvGrpSpPr/>
          <p:nvPr/>
        </p:nvGrpSpPr>
        <p:grpSpPr>
          <a:xfrm>
            <a:off x="4000844" y="198433"/>
            <a:ext cx="203760" cy="101880"/>
            <a:chOff x="4000844" y="198433"/>
            <a:chExt cx="203760" cy="101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9BEFB77E-1AEC-72ED-0781-4A97BCA0BAB6}"/>
                    </a:ext>
                  </a:extLst>
                </p14:cNvPr>
                <p14:cNvContentPartPr/>
                <p14:nvPr/>
              </p14:nvContentPartPr>
              <p14:xfrm>
                <a:off x="4000844" y="202033"/>
                <a:ext cx="61920" cy="9828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9BEFB77E-1AEC-72ED-0781-4A97BCA0BAB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993284" y="194473"/>
                  <a:ext cx="7704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1BAEB13F-5677-EB13-7AF2-04D1FF2FAA03}"/>
                    </a:ext>
                  </a:extLst>
                </p14:cNvPr>
                <p14:cNvContentPartPr/>
                <p14:nvPr/>
              </p14:nvContentPartPr>
              <p14:xfrm>
                <a:off x="4120364" y="198433"/>
                <a:ext cx="84240" cy="4212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1BAEB13F-5677-EB13-7AF2-04D1FF2FAA0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112804" y="190873"/>
                  <a:ext cx="99360" cy="57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517C1693-0E5A-3785-9CD2-3D5ACE250B0D}"/>
              </a:ext>
            </a:extLst>
          </p:cNvPr>
          <p:cNvGrpSpPr/>
          <p:nvPr/>
        </p:nvGrpSpPr>
        <p:grpSpPr>
          <a:xfrm>
            <a:off x="4894004" y="184393"/>
            <a:ext cx="147960" cy="118080"/>
            <a:chOff x="4894004" y="184393"/>
            <a:chExt cx="147960" cy="118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7262214F-8B9E-79BB-8A5A-E3503F1AF867}"/>
                    </a:ext>
                  </a:extLst>
                </p14:cNvPr>
                <p14:cNvContentPartPr/>
                <p14:nvPr/>
              </p14:nvContentPartPr>
              <p14:xfrm>
                <a:off x="4894004" y="184393"/>
                <a:ext cx="46080" cy="11808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7262214F-8B9E-79BB-8A5A-E3503F1AF86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886444" y="176833"/>
                  <a:ext cx="6120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269490F1-253E-7A79-4ADC-ED7C77A95D1C}"/>
                    </a:ext>
                  </a:extLst>
                </p14:cNvPr>
                <p14:cNvContentPartPr/>
                <p14:nvPr/>
              </p14:nvContentPartPr>
              <p14:xfrm>
                <a:off x="5011364" y="222913"/>
                <a:ext cx="30600" cy="7740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269490F1-253E-7A79-4ADC-ED7C77A95D1C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004164" y="215353"/>
                  <a:ext cx="45720" cy="921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854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868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855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6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7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8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9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0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1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2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3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4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5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6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7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869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883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870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1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2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3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4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5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6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7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8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9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0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1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2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884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885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99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886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7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8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9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0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1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2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3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4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5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6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7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8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913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900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1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2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3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4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5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6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7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8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9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0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1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2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14" name="Screenshot 2024-10-14 alle 22.03.13.png" descr="Screenshot 2024-10-14 alle 22.03.1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919" y="1011708"/>
            <a:ext cx="10440798" cy="45833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917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931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918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9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0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1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2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3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4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5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6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7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8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9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0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32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946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933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4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5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6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7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8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9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0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1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2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3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4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5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947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948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62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949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0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1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2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3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4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5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6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7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8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9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0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1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976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963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4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5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6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7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8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9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0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1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2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3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4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5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77" name="Screenshot 2024-10-14 alle 22.05.25.png" descr="Screenshot 2024-10-14 alle 22.05.2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679" y="575293"/>
            <a:ext cx="10281278" cy="5456130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EFF4D4BE-1757-896F-72D1-58992F5950E0}"/>
                  </a:ext>
                </a:extLst>
              </p14:cNvPr>
              <p14:cNvContentPartPr/>
              <p14:nvPr/>
            </p14:nvContentPartPr>
            <p14:xfrm>
              <a:off x="5031524" y="441073"/>
              <a:ext cx="261000" cy="33804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EFF4D4BE-1757-896F-72D1-58992F5950E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24324" y="433513"/>
                <a:ext cx="276120" cy="35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155F951B-CB33-C412-676D-013143F3C6A9}"/>
                  </a:ext>
                </a:extLst>
              </p14:cNvPr>
              <p14:cNvContentPartPr/>
              <p14:nvPr/>
            </p14:nvContentPartPr>
            <p14:xfrm>
              <a:off x="4728404" y="377713"/>
              <a:ext cx="174960" cy="27000"/>
            </p14:xfrm>
          </p:contentPart>
        </mc:Choice>
        <mc:Fallback xmlns=""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155F951B-CB33-C412-676D-013143F3C6A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720844" y="370153"/>
                <a:ext cx="190080" cy="4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F9A2C17D-2E2B-9B82-AD87-B41CCEA6A6EB}"/>
                  </a:ext>
                </a:extLst>
              </p14:cNvPr>
              <p14:cNvContentPartPr/>
              <p14:nvPr/>
            </p14:nvContentPartPr>
            <p14:xfrm>
              <a:off x="4925324" y="301033"/>
              <a:ext cx="121320" cy="8640"/>
            </p14:xfrm>
          </p:contentPart>
        </mc:Choice>
        <mc:Fallback xmlns=""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F9A2C17D-2E2B-9B82-AD87-B41CCEA6A6E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917764" y="293473"/>
                <a:ext cx="13644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9" name="Gruppo 8">
            <a:extLst>
              <a:ext uri="{FF2B5EF4-FFF2-40B4-BE49-F238E27FC236}">
                <a16:creationId xmlns:a16="http://schemas.microsoft.com/office/drawing/2014/main" id="{CA1C9E43-3A1B-48D2-2DCD-301E9FADBE03}"/>
              </a:ext>
            </a:extLst>
          </p:cNvPr>
          <p:cNvGrpSpPr/>
          <p:nvPr/>
        </p:nvGrpSpPr>
        <p:grpSpPr>
          <a:xfrm>
            <a:off x="5620484" y="352153"/>
            <a:ext cx="37440" cy="78480"/>
            <a:chOff x="5620484" y="352153"/>
            <a:chExt cx="37440" cy="78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EAF5BAD3-0DFD-A3EA-01D7-49DDBE501086}"/>
                    </a:ext>
                  </a:extLst>
                </p14:cNvPr>
                <p14:cNvContentPartPr/>
                <p14:nvPr/>
              </p14:nvContentPartPr>
              <p14:xfrm>
                <a:off x="5620484" y="352153"/>
                <a:ext cx="37440" cy="7848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EAF5BAD3-0DFD-A3EA-01D7-49DDBE50108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612924" y="344593"/>
                  <a:ext cx="5220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7AA000FB-5F66-04AF-8A4D-426D6C2923F5}"/>
                    </a:ext>
                  </a:extLst>
                </p14:cNvPr>
                <p14:cNvContentPartPr/>
                <p14:nvPr/>
              </p14:nvContentPartPr>
              <p14:xfrm>
                <a:off x="5657564" y="352153"/>
                <a:ext cx="360" cy="36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7AA000FB-5F66-04AF-8A4D-426D6C2923F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650004" y="34459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22674B11-2F0A-AD1D-C58A-E064F90C7D3D}"/>
                    </a:ext>
                  </a:extLst>
                </p14:cNvPr>
                <p14:cNvContentPartPr/>
                <p14:nvPr/>
              </p14:nvContentPartPr>
              <p14:xfrm>
                <a:off x="5657564" y="352153"/>
                <a:ext cx="360" cy="36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22674B11-2F0A-AD1D-C58A-E064F90C7D3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650004" y="34459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DDBF1870-3300-5C1F-49B7-A0DC2B387D8A}"/>
                  </a:ext>
                </a:extLst>
              </p14:cNvPr>
              <p14:cNvContentPartPr/>
              <p14:nvPr/>
            </p14:nvContentPartPr>
            <p14:xfrm>
              <a:off x="5716604" y="317233"/>
              <a:ext cx="129240" cy="17748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DDBF1870-3300-5C1F-49B7-A0DC2B387D8A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709404" y="309673"/>
                <a:ext cx="14400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A1CABDC1-5C04-5F8E-6735-688A8EB66B82}"/>
                  </a:ext>
                </a:extLst>
              </p14:cNvPr>
              <p14:cNvContentPartPr/>
              <p14:nvPr/>
            </p14:nvContentPartPr>
            <p14:xfrm>
              <a:off x="6373964" y="497233"/>
              <a:ext cx="254520" cy="17100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A1CABDC1-5C04-5F8E-6735-688A8EB66B82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366404" y="489673"/>
                <a:ext cx="269640" cy="18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5907AC47-CCC9-75FE-998F-943C8FEC1B1F}"/>
                  </a:ext>
                </a:extLst>
              </p14:cNvPr>
              <p14:cNvContentPartPr/>
              <p14:nvPr/>
            </p14:nvContentPartPr>
            <p14:xfrm>
              <a:off x="6717404" y="454753"/>
              <a:ext cx="172800" cy="386280"/>
            </p14:xfrm>
          </p:contentPart>
        </mc:Choice>
        <mc:Fallback xmlns=""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5907AC47-CCC9-75FE-998F-943C8FEC1B1F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709844" y="447193"/>
                <a:ext cx="187920" cy="40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5FD52947-69C4-D031-2A2B-773383249D21}"/>
                  </a:ext>
                </a:extLst>
              </p14:cNvPr>
              <p14:cNvContentPartPr/>
              <p14:nvPr/>
            </p14:nvContentPartPr>
            <p14:xfrm>
              <a:off x="6940244" y="491833"/>
              <a:ext cx="130320" cy="186840"/>
            </p14:xfrm>
          </p:contentPart>
        </mc:Choice>
        <mc:Fallback xmlns=""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5FD52947-69C4-D031-2A2B-773383249D2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932684" y="484273"/>
                <a:ext cx="145440" cy="20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4" name="Input penna 13">
                <a:extLst>
                  <a:ext uri="{FF2B5EF4-FFF2-40B4-BE49-F238E27FC236}">
                    <a16:creationId xmlns:a16="http://schemas.microsoft.com/office/drawing/2014/main" id="{4C7035AA-E499-10A3-0AAC-1B2E7EB1A58D}"/>
                  </a:ext>
                </a:extLst>
              </p14:cNvPr>
              <p14:cNvContentPartPr/>
              <p14:nvPr/>
            </p14:nvContentPartPr>
            <p14:xfrm>
              <a:off x="7102604" y="500113"/>
              <a:ext cx="113400" cy="216000"/>
            </p14:xfrm>
          </p:contentPart>
        </mc:Choice>
        <mc:Fallback xmlns="">
          <p:pic>
            <p:nvPicPr>
              <p:cNvPr id="14" name="Input penna 13">
                <a:extLst>
                  <a:ext uri="{FF2B5EF4-FFF2-40B4-BE49-F238E27FC236}">
                    <a16:creationId xmlns:a16="http://schemas.microsoft.com/office/drawing/2014/main" id="{4C7035AA-E499-10A3-0AAC-1B2E7EB1A58D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095044" y="492553"/>
                <a:ext cx="128520" cy="23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BF9FE167-1214-A0B3-32C1-2242684CD01C}"/>
                  </a:ext>
                </a:extLst>
              </p14:cNvPr>
              <p14:cNvContentPartPr/>
              <p14:nvPr/>
            </p14:nvContentPartPr>
            <p14:xfrm>
              <a:off x="7336604" y="268273"/>
              <a:ext cx="66240" cy="394200"/>
            </p14:xfrm>
          </p:contentPart>
        </mc:Choice>
        <mc:Fallback xmlns=""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BF9FE167-1214-A0B3-32C1-2242684CD01C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329044" y="260713"/>
                <a:ext cx="81360" cy="40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B8DC337F-7D78-E1F2-CD0E-29E3846EF26D}"/>
                  </a:ext>
                </a:extLst>
              </p14:cNvPr>
              <p14:cNvContentPartPr/>
              <p14:nvPr/>
            </p14:nvContentPartPr>
            <p14:xfrm>
              <a:off x="7322924" y="492913"/>
              <a:ext cx="73080" cy="69120"/>
            </p14:xfrm>
          </p:contentPart>
        </mc:Choice>
        <mc:Fallback xmlns=""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B8DC337F-7D78-E1F2-CD0E-29E3846EF26D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315364" y="485353"/>
                <a:ext cx="88200" cy="8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9E914D9E-E14E-6589-216D-1107DE752F81}"/>
                  </a:ext>
                </a:extLst>
              </p14:cNvPr>
              <p14:cNvContentPartPr/>
              <p14:nvPr/>
            </p14:nvContentPartPr>
            <p14:xfrm>
              <a:off x="7486364" y="411553"/>
              <a:ext cx="215280" cy="257760"/>
            </p14:xfrm>
          </p:contentPart>
        </mc:Choice>
        <mc:Fallback xmlns=""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9E914D9E-E14E-6589-216D-1107DE752F81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478804" y="403993"/>
                <a:ext cx="230400" cy="27288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uppo 28">
            <a:extLst>
              <a:ext uri="{FF2B5EF4-FFF2-40B4-BE49-F238E27FC236}">
                <a16:creationId xmlns:a16="http://schemas.microsoft.com/office/drawing/2014/main" id="{77FFDA72-91BB-100B-2B16-3A0B24B000F7}"/>
              </a:ext>
            </a:extLst>
          </p:cNvPr>
          <p:cNvGrpSpPr/>
          <p:nvPr/>
        </p:nvGrpSpPr>
        <p:grpSpPr>
          <a:xfrm>
            <a:off x="568604" y="407953"/>
            <a:ext cx="484920" cy="641160"/>
            <a:chOff x="568604" y="407953"/>
            <a:chExt cx="484920" cy="641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B705FDB4-E7C9-2A4D-EBD6-91F88E8EC302}"/>
                    </a:ext>
                  </a:extLst>
                </p14:cNvPr>
                <p14:cNvContentPartPr/>
                <p14:nvPr/>
              </p14:nvContentPartPr>
              <p14:xfrm>
                <a:off x="568604" y="407953"/>
                <a:ext cx="285840" cy="64116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B705FDB4-E7C9-2A4D-EBD6-91F88E8EC302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61044" y="400393"/>
                  <a:ext cx="300960" cy="65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0A0D88C4-7452-5A0E-74DA-E421C174EB10}"/>
                    </a:ext>
                  </a:extLst>
                </p14:cNvPr>
                <p14:cNvContentPartPr/>
                <p14:nvPr/>
              </p14:nvContentPartPr>
              <p14:xfrm>
                <a:off x="657164" y="703873"/>
                <a:ext cx="215280" cy="34416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0A0D88C4-7452-5A0E-74DA-E421C174EB10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49604" y="696313"/>
                  <a:ext cx="230400" cy="35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0B08860F-F0F0-CA6B-EA53-92D11485965B}"/>
                    </a:ext>
                  </a:extLst>
                </p14:cNvPr>
                <p14:cNvContentPartPr/>
                <p14:nvPr/>
              </p14:nvContentPartPr>
              <p14:xfrm>
                <a:off x="864164" y="688753"/>
                <a:ext cx="144720" cy="5040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0B08860F-F0F0-CA6B-EA53-92D11485965B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856604" y="681193"/>
                  <a:ext cx="15984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79EE6330-3B3A-FFCF-4387-867BDD6DD961}"/>
                    </a:ext>
                  </a:extLst>
                </p14:cNvPr>
                <p14:cNvContentPartPr/>
                <p14:nvPr/>
              </p14:nvContentPartPr>
              <p14:xfrm>
                <a:off x="998444" y="413713"/>
                <a:ext cx="55080" cy="60588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79EE6330-3B3A-FFCF-4387-867BDD6DD961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990884" y="406513"/>
                  <a:ext cx="70200" cy="62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27FF6E4C-E189-AE7E-1A2A-B867CBB5A9B4}"/>
              </a:ext>
            </a:extLst>
          </p:cNvPr>
          <p:cNvGrpSpPr/>
          <p:nvPr/>
        </p:nvGrpSpPr>
        <p:grpSpPr>
          <a:xfrm>
            <a:off x="1308404" y="430273"/>
            <a:ext cx="381960" cy="758520"/>
            <a:chOff x="1308404" y="430273"/>
            <a:chExt cx="381960" cy="758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817D308A-AB74-64C9-D80E-3918A3958DA5}"/>
                    </a:ext>
                  </a:extLst>
                </p14:cNvPr>
                <p14:cNvContentPartPr/>
                <p14:nvPr/>
              </p14:nvContentPartPr>
              <p14:xfrm>
                <a:off x="1345484" y="430273"/>
                <a:ext cx="239760" cy="22500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817D308A-AB74-64C9-D80E-3918A3958DA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337924" y="422713"/>
                  <a:ext cx="25488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33EF74C3-A708-118C-61AC-7C49BF374FEB}"/>
                    </a:ext>
                  </a:extLst>
                </p14:cNvPr>
                <p14:cNvContentPartPr/>
                <p14:nvPr/>
              </p14:nvContentPartPr>
              <p14:xfrm>
                <a:off x="1308404" y="743473"/>
                <a:ext cx="347400" cy="2016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33EF74C3-A708-118C-61AC-7C49BF374FEB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301204" y="735913"/>
                  <a:ext cx="36252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1E037DFA-2ADB-636B-DC1F-6116703C31AC}"/>
                    </a:ext>
                  </a:extLst>
                </p14:cNvPr>
                <p14:cNvContentPartPr/>
                <p14:nvPr/>
              </p14:nvContentPartPr>
              <p14:xfrm>
                <a:off x="1514684" y="785233"/>
                <a:ext cx="10440" cy="11088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1E037DFA-2ADB-636B-DC1F-6116703C31AC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507124" y="778033"/>
                  <a:ext cx="2556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DDE0002B-14EC-6D17-FBCB-552ABF4ABA75}"/>
                    </a:ext>
                  </a:extLst>
                </p14:cNvPr>
                <p14:cNvContentPartPr/>
                <p14:nvPr/>
              </p14:nvContentPartPr>
              <p14:xfrm>
                <a:off x="1368884" y="920593"/>
                <a:ext cx="321480" cy="26820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DDE0002B-14EC-6D17-FBCB-552ABF4ABA75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361324" y="913033"/>
                  <a:ext cx="336600" cy="283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FAA27148-EEEB-1C43-D08D-8680DC14BA0E}"/>
              </a:ext>
            </a:extLst>
          </p:cNvPr>
          <p:cNvGrpSpPr/>
          <p:nvPr/>
        </p:nvGrpSpPr>
        <p:grpSpPr>
          <a:xfrm>
            <a:off x="220844" y="1371313"/>
            <a:ext cx="1811520" cy="1077840"/>
            <a:chOff x="220844" y="1371313"/>
            <a:chExt cx="1811520" cy="1077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E7938D9C-CF90-EA59-DE77-321E6CD6A018}"/>
                    </a:ext>
                  </a:extLst>
                </p14:cNvPr>
                <p14:cNvContentPartPr/>
                <p14:nvPr/>
              </p14:nvContentPartPr>
              <p14:xfrm>
                <a:off x="220844" y="1684513"/>
                <a:ext cx="369360" cy="46872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E7938D9C-CF90-EA59-DE77-321E6CD6A018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13644" y="1676953"/>
                  <a:ext cx="384480" cy="48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8496F8C1-6DE4-64C8-1F15-A9CF361A2E0D}"/>
                    </a:ext>
                  </a:extLst>
                </p14:cNvPr>
                <p14:cNvContentPartPr/>
                <p14:nvPr/>
              </p14:nvContentPartPr>
              <p14:xfrm>
                <a:off x="579764" y="1782433"/>
                <a:ext cx="214200" cy="43236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8496F8C1-6DE4-64C8-1F15-A9CF361A2E0D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72204" y="1774873"/>
                  <a:ext cx="229320" cy="44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5C216EB4-EC19-5F4D-117C-5E763881C3B4}"/>
                    </a:ext>
                  </a:extLst>
                </p14:cNvPr>
                <p14:cNvContentPartPr/>
                <p14:nvPr/>
              </p14:nvContentPartPr>
              <p14:xfrm>
                <a:off x="630164" y="1950193"/>
                <a:ext cx="189360" cy="3636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5C216EB4-EC19-5F4D-117C-5E763881C3B4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22604" y="1942633"/>
                  <a:ext cx="20448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A6D5292E-5F5F-406D-3273-AF68E4F8E1A6}"/>
                    </a:ext>
                  </a:extLst>
                </p14:cNvPr>
                <p14:cNvContentPartPr/>
                <p14:nvPr/>
              </p14:nvContentPartPr>
              <p14:xfrm>
                <a:off x="714044" y="1734193"/>
                <a:ext cx="190440" cy="1944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A6D5292E-5F5F-406D-3273-AF68E4F8E1A6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06484" y="1726633"/>
                  <a:ext cx="20556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54010C0E-BA92-2D47-25CE-215C3A75073C}"/>
                    </a:ext>
                  </a:extLst>
                </p14:cNvPr>
                <p14:cNvContentPartPr/>
                <p14:nvPr/>
              </p14:nvContentPartPr>
              <p14:xfrm>
                <a:off x="909884" y="1768393"/>
                <a:ext cx="312840" cy="36396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54010C0E-BA92-2D47-25CE-215C3A75073C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902684" y="1760833"/>
                  <a:ext cx="327600" cy="37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1CE1EC5-6295-EECE-0EEE-69C67201B86A}"/>
                    </a:ext>
                  </a:extLst>
                </p14:cNvPr>
                <p14:cNvContentPartPr/>
                <p14:nvPr/>
              </p14:nvContentPartPr>
              <p14:xfrm>
                <a:off x="1344404" y="1745353"/>
                <a:ext cx="255600" cy="37440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1CE1EC5-6295-EECE-0EEE-69C67201B86A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336844" y="1737793"/>
                  <a:ext cx="270720" cy="38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BB3176A9-7443-8409-2FB8-B8B50181081B}"/>
                    </a:ext>
                  </a:extLst>
                </p14:cNvPr>
                <p14:cNvContentPartPr/>
                <p14:nvPr/>
              </p14:nvContentPartPr>
              <p14:xfrm>
                <a:off x="1669124" y="1761553"/>
                <a:ext cx="363240" cy="41616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BB3176A9-7443-8409-2FB8-B8B50181081B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661564" y="1753993"/>
                  <a:ext cx="378000" cy="43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A358A592-8F9F-0239-87F8-69E05D06908D}"/>
                    </a:ext>
                  </a:extLst>
                </p14:cNvPr>
                <p14:cNvContentPartPr/>
                <p14:nvPr/>
              </p14:nvContentPartPr>
              <p14:xfrm>
                <a:off x="952724" y="1371313"/>
                <a:ext cx="346320" cy="107784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A358A592-8F9F-0239-87F8-69E05D06908D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945164" y="1363753"/>
                  <a:ext cx="361440" cy="10929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980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994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981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2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3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4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5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6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7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8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9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0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1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2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3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95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009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996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7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8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9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0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1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2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3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4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5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6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7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8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010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011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25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012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3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4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5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6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7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8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9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0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1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2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3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4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039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026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7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8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9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0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1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2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3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4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5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6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7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8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040" name="Screenshot 2024-10-14 alle 22.05.46.png" descr="Screenshot 2024-10-14 alle 22.05.4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9652" y="425282"/>
            <a:ext cx="9192696" cy="60074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043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057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044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5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6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7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8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9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0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1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2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3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4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5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6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058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072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059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0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1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2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3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4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5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6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7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8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9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0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1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073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074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88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075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6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7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8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9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0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1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2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3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4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5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6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7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02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089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0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1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2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3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4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5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6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7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8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9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0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1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03" name="Screenshot 2024-10-14 alle 22.06.56.png" descr="Screenshot 2024-10-14 alle 22.06.5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0035" y="521889"/>
            <a:ext cx="9151930" cy="556293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CEEDB34C-634A-CB3E-C2F6-EDB8FCE42628}"/>
              </a:ext>
            </a:extLst>
          </p:cNvPr>
          <p:cNvGrpSpPr/>
          <p:nvPr/>
        </p:nvGrpSpPr>
        <p:grpSpPr>
          <a:xfrm>
            <a:off x="2122364" y="1069273"/>
            <a:ext cx="571320" cy="1681920"/>
            <a:chOff x="2122364" y="1069273"/>
            <a:chExt cx="571320" cy="1681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767FC320-4073-4549-1B14-204208FE243D}"/>
                    </a:ext>
                  </a:extLst>
                </p14:cNvPr>
                <p14:cNvContentPartPr/>
                <p14:nvPr/>
              </p14:nvContentPartPr>
              <p14:xfrm>
                <a:off x="2123444" y="1069273"/>
                <a:ext cx="20160" cy="168192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767FC320-4073-4549-1B14-204208FE243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115884" y="1061713"/>
                  <a:ext cx="35280" cy="169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6AD7A62D-A708-602C-EB46-7BDE4411BD27}"/>
                    </a:ext>
                  </a:extLst>
                </p14:cNvPr>
                <p14:cNvContentPartPr/>
                <p14:nvPr/>
              </p14:nvContentPartPr>
              <p14:xfrm>
                <a:off x="2122364" y="1853353"/>
                <a:ext cx="571320" cy="3060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6AD7A62D-A708-602C-EB46-7BDE4411BD2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114804" y="1846153"/>
                  <a:ext cx="586440" cy="4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" name="Gruppo 8">
            <a:extLst>
              <a:ext uri="{FF2B5EF4-FFF2-40B4-BE49-F238E27FC236}">
                <a16:creationId xmlns:a16="http://schemas.microsoft.com/office/drawing/2014/main" id="{B94BB220-0BCC-D7A0-3C5E-0C08166B8CB4}"/>
              </a:ext>
            </a:extLst>
          </p:cNvPr>
          <p:cNvGrpSpPr/>
          <p:nvPr/>
        </p:nvGrpSpPr>
        <p:grpSpPr>
          <a:xfrm>
            <a:off x="6004244" y="3997873"/>
            <a:ext cx="2538360" cy="52920"/>
            <a:chOff x="6004244" y="3997873"/>
            <a:chExt cx="2538360" cy="52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FD814028-2CF4-10B5-8DEC-3AD7006CAAB8}"/>
                    </a:ext>
                  </a:extLst>
                </p14:cNvPr>
                <p14:cNvContentPartPr/>
                <p14:nvPr/>
              </p14:nvContentPartPr>
              <p14:xfrm>
                <a:off x="6004244" y="3997873"/>
                <a:ext cx="1060560" cy="5292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FD814028-2CF4-10B5-8DEC-3AD7006CAAB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997044" y="3990313"/>
                  <a:ext cx="107568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39E3F650-CA55-4E52-02C1-B45DB2F066DB}"/>
                    </a:ext>
                  </a:extLst>
                </p14:cNvPr>
                <p14:cNvContentPartPr/>
                <p14:nvPr/>
              </p14:nvContentPartPr>
              <p14:xfrm>
                <a:off x="7387004" y="4005793"/>
                <a:ext cx="1155600" cy="2376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39E3F650-CA55-4E52-02C1-B45DB2F066D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379444" y="3998233"/>
                  <a:ext cx="1170720" cy="38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1FAB919D-909D-5DB4-CBB9-B59DD08E63D4}"/>
                  </a:ext>
                </a:extLst>
              </p14:cNvPr>
              <p14:cNvContentPartPr/>
              <p14:nvPr/>
            </p14:nvContentPartPr>
            <p14:xfrm>
              <a:off x="260804" y="391753"/>
              <a:ext cx="324360" cy="36252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1FAB919D-909D-5DB4-CBB9-B59DD08E63D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53244" y="384193"/>
                <a:ext cx="339480" cy="37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7345E9AA-36F5-63F4-8FAD-1B72775AA1A2}"/>
                  </a:ext>
                </a:extLst>
              </p14:cNvPr>
              <p14:cNvContentPartPr/>
              <p14:nvPr/>
            </p14:nvContentPartPr>
            <p14:xfrm>
              <a:off x="909884" y="355753"/>
              <a:ext cx="179280" cy="24840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7345E9AA-36F5-63F4-8FAD-1B72775AA1A2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02684" y="348193"/>
                <a:ext cx="194400" cy="26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9A9FD7A1-9C01-857C-F91C-6A052877824B}"/>
                  </a:ext>
                </a:extLst>
              </p14:cNvPr>
              <p14:cNvContentPartPr/>
              <p14:nvPr/>
            </p14:nvContentPartPr>
            <p14:xfrm>
              <a:off x="1191044" y="367273"/>
              <a:ext cx="155880" cy="108720"/>
            </p14:xfrm>
          </p:contentPart>
        </mc:Choice>
        <mc:Fallback xmlns=""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9A9FD7A1-9C01-857C-F91C-6A052877824B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183484" y="359713"/>
                <a:ext cx="171000" cy="12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5F0FDBFB-1C9B-3021-2B21-0C4D62E2DA29}"/>
                  </a:ext>
                </a:extLst>
              </p14:cNvPr>
              <p14:cNvContentPartPr/>
              <p14:nvPr/>
            </p14:nvContentPartPr>
            <p14:xfrm>
              <a:off x="1335404" y="313633"/>
              <a:ext cx="105480" cy="126000"/>
            </p14:xfrm>
          </p:contentPart>
        </mc:Choice>
        <mc:Fallback xmlns=""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5F0FDBFB-1C9B-3021-2B21-0C4D62E2DA29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327844" y="306073"/>
                <a:ext cx="120600" cy="14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4" name="Input penna 13">
                <a:extLst>
                  <a:ext uri="{FF2B5EF4-FFF2-40B4-BE49-F238E27FC236}">
                    <a16:creationId xmlns:a16="http://schemas.microsoft.com/office/drawing/2014/main" id="{30FB6046-773F-A509-2459-0DF02AAC6A1B}"/>
                  </a:ext>
                </a:extLst>
              </p14:cNvPr>
              <p14:cNvContentPartPr/>
              <p14:nvPr/>
            </p14:nvContentPartPr>
            <p14:xfrm>
              <a:off x="1471844" y="321913"/>
              <a:ext cx="76320" cy="123840"/>
            </p14:xfrm>
          </p:contentPart>
        </mc:Choice>
        <mc:Fallback xmlns="">
          <p:pic>
            <p:nvPicPr>
              <p:cNvPr id="14" name="Input penna 13">
                <a:extLst>
                  <a:ext uri="{FF2B5EF4-FFF2-40B4-BE49-F238E27FC236}">
                    <a16:creationId xmlns:a16="http://schemas.microsoft.com/office/drawing/2014/main" id="{30FB6046-773F-A509-2459-0DF02AAC6A1B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464644" y="314353"/>
                <a:ext cx="91440" cy="13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BF3C90BF-885B-58D4-8A1C-81A8CE98C3B7}"/>
                  </a:ext>
                </a:extLst>
              </p14:cNvPr>
              <p14:cNvContentPartPr/>
              <p14:nvPr/>
            </p14:nvContentPartPr>
            <p14:xfrm>
              <a:off x="1614044" y="157753"/>
              <a:ext cx="150480" cy="315360"/>
            </p14:xfrm>
          </p:contentPart>
        </mc:Choice>
        <mc:Fallback xmlns=""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BF3C90BF-885B-58D4-8A1C-81A8CE98C3B7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606484" y="150193"/>
                <a:ext cx="165240" cy="33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30BFBE97-45F0-9E35-A17F-D22C5EC68684}"/>
                  </a:ext>
                </a:extLst>
              </p14:cNvPr>
              <p14:cNvContentPartPr/>
              <p14:nvPr/>
            </p14:nvContentPartPr>
            <p14:xfrm>
              <a:off x="1837964" y="340633"/>
              <a:ext cx="73080" cy="155160"/>
            </p14:xfrm>
          </p:contentPart>
        </mc:Choice>
        <mc:Fallback xmlns=""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30BFBE97-45F0-9E35-A17F-D22C5EC68684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830404" y="333073"/>
                <a:ext cx="88200" cy="170280"/>
              </a:xfrm>
              <a:prstGeom prst="rect">
                <a:avLst/>
              </a:prstGeom>
            </p:spPr>
          </p:pic>
        </mc:Fallback>
      </mc:AlternateContent>
      <p:grpSp>
        <p:nvGrpSpPr>
          <p:cNvPr id="32" name="Gruppo 31">
            <a:extLst>
              <a:ext uri="{FF2B5EF4-FFF2-40B4-BE49-F238E27FC236}">
                <a16:creationId xmlns:a16="http://schemas.microsoft.com/office/drawing/2014/main" id="{54C71163-FC42-271A-2547-571305B4C86B}"/>
              </a:ext>
            </a:extLst>
          </p:cNvPr>
          <p:cNvGrpSpPr/>
          <p:nvPr/>
        </p:nvGrpSpPr>
        <p:grpSpPr>
          <a:xfrm>
            <a:off x="2394524" y="339193"/>
            <a:ext cx="274680" cy="200880"/>
            <a:chOff x="2394524" y="339193"/>
            <a:chExt cx="274680" cy="200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424742AA-C913-2CE2-4EC7-1516277CE007}"/>
                    </a:ext>
                  </a:extLst>
                </p14:cNvPr>
                <p14:cNvContentPartPr/>
                <p14:nvPr/>
              </p14:nvContentPartPr>
              <p14:xfrm>
                <a:off x="2394524" y="376633"/>
                <a:ext cx="153720" cy="16344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424742AA-C913-2CE2-4EC7-1516277CE00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386964" y="369073"/>
                  <a:ext cx="16884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2DA9BB41-75BD-FC19-8682-591EA1A26197}"/>
                    </a:ext>
                  </a:extLst>
                </p14:cNvPr>
                <p14:cNvContentPartPr/>
                <p14:nvPr/>
              </p14:nvContentPartPr>
              <p14:xfrm>
                <a:off x="2642924" y="339193"/>
                <a:ext cx="26280" cy="18684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2DA9BB41-75BD-FC19-8682-591EA1A2619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635364" y="331633"/>
                  <a:ext cx="41040" cy="20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uppo 29">
            <a:extLst>
              <a:ext uri="{FF2B5EF4-FFF2-40B4-BE49-F238E27FC236}">
                <a16:creationId xmlns:a16="http://schemas.microsoft.com/office/drawing/2014/main" id="{FE7FFF00-7B3B-E0ED-2098-F7F69322FD30}"/>
              </a:ext>
            </a:extLst>
          </p:cNvPr>
          <p:cNvGrpSpPr/>
          <p:nvPr/>
        </p:nvGrpSpPr>
        <p:grpSpPr>
          <a:xfrm>
            <a:off x="3061604" y="236953"/>
            <a:ext cx="613800" cy="276120"/>
            <a:chOff x="3061604" y="236953"/>
            <a:chExt cx="613800" cy="276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7B5A1546-3BD1-B1BD-FE31-4D71B1B34B05}"/>
                    </a:ext>
                  </a:extLst>
                </p14:cNvPr>
                <p14:cNvContentPartPr/>
                <p14:nvPr/>
              </p14:nvContentPartPr>
              <p14:xfrm>
                <a:off x="3061604" y="236953"/>
                <a:ext cx="112320" cy="26928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7B5A1546-3BD1-B1BD-FE31-4D71B1B34B05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054044" y="229393"/>
                  <a:ext cx="127440" cy="28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D3F3786A-F6EF-C54C-4610-F03F71FB2183}"/>
                    </a:ext>
                  </a:extLst>
                </p14:cNvPr>
                <p14:cNvContentPartPr/>
                <p14:nvPr/>
              </p14:nvContentPartPr>
              <p14:xfrm>
                <a:off x="3248444" y="361513"/>
                <a:ext cx="113400" cy="13320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D3F3786A-F6EF-C54C-4610-F03F71FB2183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240884" y="353953"/>
                  <a:ext cx="12852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CA57A828-AF00-0A40-3889-7450AF3F774C}"/>
                    </a:ext>
                  </a:extLst>
                </p14:cNvPr>
                <p14:cNvContentPartPr/>
                <p14:nvPr/>
              </p14:nvContentPartPr>
              <p14:xfrm>
                <a:off x="3397484" y="374113"/>
                <a:ext cx="145800" cy="13896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CA57A828-AF00-0A40-3889-7450AF3F774C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389924" y="366913"/>
                  <a:ext cx="16092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E4D499F0-5EBA-9FB4-2250-BADF20EA7EEF}"/>
                    </a:ext>
                  </a:extLst>
                </p14:cNvPr>
                <p14:cNvContentPartPr/>
                <p14:nvPr/>
              </p14:nvContentPartPr>
              <p14:xfrm>
                <a:off x="3635804" y="364393"/>
                <a:ext cx="39600" cy="10224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E4D499F0-5EBA-9FB4-2250-BADF20EA7EE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628244" y="356833"/>
                  <a:ext cx="54720" cy="11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F7DC3BD7-41CD-E07D-154E-A04813BF92E6}"/>
              </a:ext>
            </a:extLst>
          </p:cNvPr>
          <p:cNvGrpSpPr/>
          <p:nvPr/>
        </p:nvGrpSpPr>
        <p:grpSpPr>
          <a:xfrm>
            <a:off x="4278404" y="277633"/>
            <a:ext cx="734760" cy="317160"/>
            <a:chOff x="4278404" y="277633"/>
            <a:chExt cx="734760" cy="317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3CDA6532-B89B-B7FD-D1C0-7D3F95BCA559}"/>
                    </a:ext>
                  </a:extLst>
                </p14:cNvPr>
                <p14:cNvContentPartPr/>
                <p14:nvPr/>
              </p14:nvContentPartPr>
              <p14:xfrm>
                <a:off x="4278404" y="277633"/>
                <a:ext cx="130320" cy="20196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3CDA6532-B89B-B7FD-D1C0-7D3F95BCA559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270844" y="270073"/>
                  <a:ext cx="14544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EF25B834-2E38-968E-7A2D-78E79452EEF3}"/>
                    </a:ext>
                  </a:extLst>
                </p14:cNvPr>
                <p14:cNvContentPartPr/>
                <p14:nvPr/>
              </p14:nvContentPartPr>
              <p14:xfrm>
                <a:off x="4459844" y="308953"/>
                <a:ext cx="85320" cy="13320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EF25B834-2E38-968E-7A2D-78E79452EEF3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452284" y="301393"/>
                  <a:ext cx="10044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89A98A2C-9CF0-5903-5015-B38C3A417504}"/>
                    </a:ext>
                  </a:extLst>
                </p14:cNvPr>
                <p14:cNvContentPartPr/>
                <p14:nvPr/>
              </p14:nvContentPartPr>
              <p14:xfrm>
                <a:off x="4625444" y="283393"/>
                <a:ext cx="104400" cy="24048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89A98A2C-9CF0-5903-5015-B38C3A41750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617884" y="275833"/>
                  <a:ext cx="11952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A04832D2-1FF2-FA36-0D8A-1A946ACE9B6D}"/>
                    </a:ext>
                  </a:extLst>
                </p14:cNvPr>
                <p14:cNvContentPartPr/>
                <p14:nvPr/>
              </p14:nvContentPartPr>
              <p14:xfrm>
                <a:off x="4741724" y="335953"/>
                <a:ext cx="66240" cy="25884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A04832D2-1FF2-FA36-0D8A-1A946ACE9B6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734164" y="328393"/>
                  <a:ext cx="8136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BF134B7D-C5B7-17FF-BF19-DBD6363031F7}"/>
                    </a:ext>
                  </a:extLst>
                </p14:cNvPr>
                <p14:cNvContentPartPr/>
                <p14:nvPr/>
              </p14:nvContentPartPr>
              <p14:xfrm>
                <a:off x="4846844" y="332353"/>
                <a:ext cx="8280" cy="8676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BF134B7D-C5B7-17FF-BF19-DBD6363031F7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839284" y="324793"/>
                  <a:ext cx="2340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89B9689D-C72C-D916-AE4F-71BAA271D7A9}"/>
                    </a:ext>
                  </a:extLst>
                </p14:cNvPr>
                <p14:cNvContentPartPr/>
                <p14:nvPr/>
              </p14:nvContentPartPr>
              <p14:xfrm>
                <a:off x="4904084" y="304273"/>
                <a:ext cx="109080" cy="13788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89B9689D-C72C-D916-AE4F-71BAA271D7A9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896524" y="296713"/>
                  <a:ext cx="124200" cy="153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uppo 56">
            <a:extLst>
              <a:ext uri="{FF2B5EF4-FFF2-40B4-BE49-F238E27FC236}">
                <a16:creationId xmlns:a16="http://schemas.microsoft.com/office/drawing/2014/main" id="{0B880212-73F6-ABB4-8EB8-FADA3D7D1E0C}"/>
              </a:ext>
            </a:extLst>
          </p:cNvPr>
          <p:cNvGrpSpPr/>
          <p:nvPr/>
        </p:nvGrpSpPr>
        <p:grpSpPr>
          <a:xfrm>
            <a:off x="5682044" y="120313"/>
            <a:ext cx="1108440" cy="364680"/>
            <a:chOff x="5682044" y="120313"/>
            <a:chExt cx="1108440" cy="364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25BBBF84-CED8-FD9A-FFED-4F8247B2B920}"/>
                    </a:ext>
                  </a:extLst>
                </p14:cNvPr>
                <p14:cNvContentPartPr/>
                <p14:nvPr/>
              </p14:nvContentPartPr>
              <p14:xfrm>
                <a:off x="5682044" y="120313"/>
                <a:ext cx="35640" cy="32076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25BBBF84-CED8-FD9A-FFED-4F8247B2B920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674484" y="112753"/>
                  <a:ext cx="50760" cy="33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979AC771-D27E-0961-F11D-793984394DD7}"/>
                    </a:ext>
                  </a:extLst>
                </p14:cNvPr>
                <p14:cNvContentPartPr/>
                <p14:nvPr/>
              </p14:nvContentPartPr>
              <p14:xfrm>
                <a:off x="5742524" y="270433"/>
                <a:ext cx="19080" cy="21456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979AC771-D27E-0961-F11D-793984394DD7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734964" y="263233"/>
                  <a:ext cx="3420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4DA93EF3-5AC0-1C52-953A-D4F5A81AFB3B}"/>
                    </a:ext>
                  </a:extLst>
                </p14:cNvPr>
                <p14:cNvContentPartPr/>
                <p14:nvPr/>
              </p14:nvContentPartPr>
              <p14:xfrm>
                <a:off x="5841164" y="271873"/>
                <a:ext cx="112320" cy="17388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4DA93EF3-5AC0-1C52-953A-D4F5A81AFB3B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833604" y="264313"/>
                  <a:ext cx="12744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546171BC-61EB-EA63-E625-10D73C51FD43}"/>
                    </a:ext>
                  </a:extLst>
                </p14:cNvPr>
                <p14:cNvContentPartPr/>
                <p14:nvPr/>
              </p14:nvContentPartPr>
              <p14:xfrm>
                <a:off x="6108644" y="319393"/>
                <a:ext cx="63000" cy="13428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546171BC-61EB-EA63-E625-10D73C51FD4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101084" y="311833"/>
                  <a:ext cx="7812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4FBBEEBF-B3BB-3092-36C4-2536CEC38649}"/>
                    </a:ext>
                  </a:extLst>
                </p14:cNvPr>
                <p14:cNvContentPartPr/>
                <p14:nvPr/>
              </p14:nvContentPartPr>
              <p14:xfrm>
                <a:off x="6245084" y="312553"/>
                <a:ext cx="125640" cy="16344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4FBBEEBF-B3BB-3092-36C4-2536CEC38649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237524" y="304993"/>
                  <a:ext cx="14076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9B2E1830-1D27-FFEB-D837-430DC17C32BB}"/>
                    </a:ext>
                  </a:extLst>
                </p14:cNvPr>
                <p14:cNvContentPartPr/>
                <p14:nvPr/>
              </p14:nvContentPartPr>
              <p14:xfrm>
                <a:off x="6467924" y="141193"/>
                <a:ext cx="4680" cy="33012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9B2E1830-1D27-FFEB-D837-430DC17C32BB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460364" y="133633"/>
                  <a:ext cx="19800" cy="34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A4EBC122-3F5C-B4A9-9B8A-0ED5A333E0ED}"/>
                    </a:ext>
                  </a:extLst>
                </p14:cNvPr>
                <p14:cNvContentPartPr/>
                <p14:nvPr/>
              </p14:nvContentPartPr>
              <p14:xfrm>
                <a:off x="6447764" y="362593"/>
                <a:ext cx="65160" cy="39960"/>
              </p14:xfrm>
            </p:contentPart>
          </mc:Choice>
          <mc:Fallback xmlns=""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A4EBC122-3F5C-B4A9-9B8A-0ED5A333E0ED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6440204" y="355033"/>
                  <a:ext cx="8028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AB6FE55C-C1C5-23DA-FB0B-7C1F99BBB3F2}"/>
                    </a:ext>
                  </a:extLst>
                </p14:cNvPr>
                <p14:cNvContentPartPr/>
                <p14:nvPr/>
              </p14:nvContentPartPr>
              <p14:xfrm>
                <a:off x="6595364" y="149473"/>
                <a:ext cx="19440" cy="289080"/>
              </p14:xfrm>
            </p:contentPart>
          </mc:Choice>
          <mc:Fallback xmlns=""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AB6FE55C-C1C5-23DA-FB0B-7C1F99BBB3F2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6587804" y="141913"/>
                  <a:ext cx="34560" cy="30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24325361-7509-86A4-CD4A-DC863CD340F0}"/>
                    </a:ext>
                  </a:extLst>
                </p14:cNvPr>
                <p14:cNvContentPartPr/>
                <p14:nvPr/>
              </p14:nvContentPartPr>
              <p14:xfrm>
                <a:off x="6586364" y="352153"/>
                <a:ext cx="58680" cy="1332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24325361-7509-86A4-CD4A-DC863CD340F0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579164" y="344593"/>
                  <a:ext cx="7344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F6C88FF4-3D10-43F7-D356-DD6EC58EA0E2}"/>
                    </a:ext>
                  </a:extLst>
                </p14:cNvPr>
                <p14:cNvContentPartPr/>
                <p14:nvPr/>
              </p14:nvContentPartPr>
              <p14:xfrm>
                <a:off x="6727484" y="345313"/>
                <a:ext cx="63000" cy="13428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F6C88FF4-3D10-43F7-D356-DD6EC58EA0E2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719924" y="337753"/>
                  <a:ext cx="78120" cy="149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25" name="Gruppo 1024">
            <a:extLst>
              <a:ext uri="{FF2B5EF4-FFF2-40B4-BE49-F238E27FC236}">
                <a16:creationId xmlns:a16="http://schemas.microsoft.com/office/drawing/2014/main" id="{CA5F3C95-7835-1613-420E-2978B87D21EB}"/>
              </a:ext>
            </a:extLst>
          </p:cNvPr>
          <p:cNvGrpSpPr/>
          <p:nvPr/>
        </p:nvGrpSpPr>
        <p:grpSpPr>
          <a:xfrm>
            <a:off x="7183244" y="-47447"/>
            <a:ext cx="1715040" cy="1130400"/>
            <a:chOff x="7183244" y="-47447"/>
            <a:chExt cx="1715040" cy="1130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BBF7578A-C228-F21A-34E0-20CBA1300D40}"/>
                    </a:ext>
                  </a:extLst>
                </p14:cNvPr>
                <p14:cNvContentPartPr/>
                <p14:nvPr/>
              </p14:nvContentPartPr>
              <p14:xfrm>
                <a:off x="7183244" y="428833"/>
                <a:ext cx="297000" cy="2124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BBF7578A-C228-F21A-34E0-20CBA1300D40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175684" y="421633"/>
                  <a:ext cx="3121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D34C13AA-BFDB-CDE2-2CA9-5984D78EF638}"/>
                    </a:ext>
                  </a:extLst>
                </p14:cNvPr>
                <p14:cNvContentPartPr/>
                <p14:nvPr/>
              </p14:nvContentPartPr>
              <p14:xfrm>
                <a:off x="7527764" y="365113"/>
                <a:ext cx="64080" cy="252000"/>
              </p14:xfrm>
            </p:contentPart>
          </mc:Choice>
          <mc:Fallback xmlns=""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D34C13AA-BFDB-CDE2-2CA9-5984D78EF638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520564" y="357553"/>
                  <a:ext cx="7920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61C0B117-1E7D-95F5-2040-D6B4D0BC781D}"/>
                    </a:ext>
                  </a:extLst>
                </p14:cNvPr>
                <p14:cNvContentPartPr/>
                <p14:nvPr/>
              </p14:nvContentPartPr>
              <p14:xfrm>
                <a:off x="7857164" y="391753"/>
                <a:ext cx="306000" cy="8640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61C0B117-1E7D-95F5-2040-D6B4D0BC781D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849604" y="384193"/>
                  <a:ext cx="32112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81AD89A7-F13A-3E42-E145-17E7200F6A11}"/>
                    </a:ext>
                  </a:extLst>
                </p14:cNvPr>
                <p14:cNvContentPartPr/>
                <p14:nvPr/>
              </p14:nvContentPartPr>
              <p14:xfrm>
                <a:off x="8106644" y="286993"/>
                <a:ext cx="217440" cy="58392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81AD89A7-F13A-3E42-E145-17E7200F6A11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8099084" y="279433"/>
                  <a:ext cx="232560" cy="59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2E86FD52-755C-A79A-9E6C-9E5F2E3228B5}"/>
                    </a:ext>
                  </a:extLst>
                </p14:cNvPr>
                <p14:cNvContentPartPr/>
                <p14:nvPr/>
              </p14:nvContentPartPr>
              <p14:xfrm>
                <a:off x="7673564" y="158833"/>
                <a:ext cx="967680" cy="92412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2E86FD52-755C-A79A-9E6C-9E5F2E3228B5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666004" y="151273"/>
                  <a:ext cx="982440" cy="9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05680D00-D37D-4D7D-DAAA-56CA996D90EB}"/>
                    </a:ext>
                  </a:extLst>
                </p14:cNvPr>
                <p14:cNvContentPartPr/>
                <p14:nvPr/>
              </p14:nvContentPartPr>
              <p14:xfrm>
                <a:off x="7355684" y="301393"/>
                <a:ext cx="172800" cy="12096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05680D00-D37D-4D7D-DAAA-56CA996D90EB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348124" y="293833"/>
                  <a:ext cx="18792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C814F65D-FEB8-3D2B-99B2-7D4451B0986B}"/>
                    </a:ext>
                  </a:extLst>
                </p14:cNvPr>
                <p14:cNvContentPartPr/>
                <p14:nvPr/>
              </p14:nvContentPartPr>
              <p14:xfrm>
                <a:off x="7530284" y="158833"/>
                <a:ext cx="226440" cy="10152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C814F65D-FEB8-3D2B-99B2-7D4451B0986B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7522724" y="151273"/>
                  <a:ext cx="24156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BBF6F295-2329-C548-632F-60014DF6413A}"/>
                    </a:ext>
                  </a:extLst>
                </p14:cNvPr>
                <p14:cNvContentPartPr/>
                <p14:nvPr/>
              </p14:nvContentPartPr>
              <p14:xfrm>
                <a:off x="8735924" y="-47447"/>
                <a:ext cx="122400" cy="21240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BBF6F295-2329-C548-632F-60014DF6413A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8728364" y="-55007"/>
                  <a:ext cx="13752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22F7AD1D-F8CE-B61C-6371-48F5FDBB1CF4}"/>
                    </a:ext>
                  </a:extLst>
                </p14:cNvPr>
                <p14:cNvContentPartPr/>
                <p14:nvPr/>
              </p14:nvContentPartPr>
              <p14:xfrm>
                <a:off x="8836364" y="104113"/>
                <a:ext cx="61920" cy="16236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22F7AD1D-F8CE-B61C-6371-48F5FDBB1CF4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828804" y="96553"/>
                  <a:ext cx="77040" cy="177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29" name="Gruppo 1028">
            <a:extLst>
              <a:ext uri="{FF2B5EF4-FFF2-40B4-BE49-F238E27FC236}">
                <a16:creationId xmlns:a16="http://schemas.microsoft.com/office/drawing/2014/main" id="{1C9523CD-48EA-573D-6F39-ADDF2A537F38}"/>
              </a:ext>
            </a:extLst>
          </p:cNvPr>
          <p:cNvGrpSpPr/>
          <p:nvPr/>
        </p:nvGrpSpPr>
        <p:grpSpPr>
          <a:xfrm>
            <a:off x="1915364" y="2947393"/>
            <a:ext cx="349560" cy="450000"/>
            <a:chOff x="1915364" y="2947393"/>
            <a:chExt cx="349560" cy="450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026" name="Input penna 1025">
                  <a:extLst>
                    <a:ext uri="{FF2B5EF4-FFF2-40B4-BE49-F238E27FC236}">
                      <a16:creationId xmlns:a16="http://schemas.microsoft.com/office/drawing/2014/main" id="{67000E4A-B262-9B06-9321-59B93A3329D3}"/>
                    </a:ext>
                  </a:extLst>
                </p14:cNvPr>
                <p14:cNvContentPartPr/>
                <p14:nvPr/>
              </p14:nvContentPartPr>
              <p14:xfrm>
                <a:off x="1915364" y="2947393"/>
                <a:ext cx="266760" cy="450000"/>
              </p14:xfrm>
            </p:contentPart>
          </mc:Choice>
          <mc:Fallback xmlns="">
            <p:pic>
              <p:nvPicPr>
                <p:cNvPr id="1026" name="Input penna 1025">
                  <a:extLst>
                    <a:ext uri="{FF2B5EF4-FFF2-40B4-BE49-F238E27FC236}">
                      <a16:creationId xmlns:a16="http://schemas.microsoft.com/office/drawing/2014/main" id="{67000E4A-B262-9B06-9321-59B93A3329D3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907804" y="2939833"/>
                  <a:ext cx="281880" cy="46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1027" name="Input penna 1026">
                  <a:extLst>
                    <a:ext uri="{FF2B5EF4-FFF2-40B4-BE49-F238E27FC236}">
                      <a16:creationId xmlns:a16="http://schemas.microsoft.com/office/drawing/2014/main" id="{48C01F6A-C5EE-1563-2270-6B0D5D739CDD}"/>
                    </a:ext>
                  </a:extLst>
                </p14:cNvPr>
                <p14:cNvContentPartPr/>
                <p14:nvPr/>
              </p14:nvContentPartPr>
              <p14:xfrm>
                <a:off x="1924364" y="3176353"/>
                <a:ext cx="340560" cy="54360"/>
              </p14:xfrm>
            </p:contentPart>
          </mc:Choice>
          <mc:Fallback xmlns="">
            <p:pic>
              <p:nvPicPr>
                <p:cNvPr id="1027" name="Input penna 1026">
                  <a:extLst>
                    <a:ext uri="{FF2B5EF4-FFF2-40B4-BE49-F238E27FC236}">
                      <a16:creationId xmlns:a16="http://schemas.microsoft.com/office/drawing/2014/main" id="{48C01F6A-C5EE-1563-2270-6B0D5D739CDD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916804" y="3168793"/>
                  <a:ext cx="355680" cy="69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7" name="Gruppo 1106">
            <a:extLst>
              <a:ext uri="{FF2B5EF4-FFF2-40B4-BE49-F238E27FC236}">
                <a16:creationId xmlns:a16="http://schemas.microsoft.com/office/drawing/2014/main" id="{D58E0955-6D03-FB08-2209-00A64612F7AC}"/>
              </a:ext>
            </a:extLst>
          </p:cNvPr>
          <p:cNvGrpSpPr/>
          <p:nvPr/>
        </p:nvGrpSpPr>
        <p:grpSpPr>
          <a:xfrm>
            <a:off x="10277084" y="2750473"/>
            <a:ext cx="1661760" cy="1630800"/>
            <a:chOff x="10277084" y="2750473"/>
            <a:chExt cx="1661760" cy="1630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1030" name="Input penna 1029">
                  <a:extLst>
                    <a:ext uri="{FF2B5EF4-FFF2-40B4-BE49-F238E27FC236}">
                      <a16:creationId xmlns:a16="http://schemas.microsoft.com/office/drawing/2014/main" id="{5CB6EDEC-DC55-536A-8FF9-090847FCEBE2}"/>
                    </a:ext>
                  </a:extLst>
                </p14:cNvPr>
                <p14:cNvContentPartPr/>
                <p14:nvPr/>
              </p14:nvContentPartPr>
              <p14:xfrm>
                <a:off x="10277084" y="2990233"/>
                <a:ext cx="280080" cy="379080"/>
              </p14:xfrm>
            </p:contentPart>
          </mc:Choice>
          <mc:Fallback xmlns="">
            <p:pic>
              <p:nvPicPr>
                <p:cNvPr id="1030" name="Input penna 1029">
                  <a:extLst>
                    <a:ext uri="{FF2B5EF4-FFF2-40B4-BE49-F238E27FC236}">
                      <a16:creationId xmlns:a16="http://schemas.microsoft.com/office/drawing/2014/main" id="{5CB6EDEC-DC55-536A-8FF9-090847FCEBE2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0269524" y="2982673"/>
                  <a:ext cx="295200" cy="39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1031" name="Input penna 1030">
                  <a:extLst>
                    <a:ext uri="{FF2B5EF4-FFF2-40B4-BE49-F238E27FC236}">
                      <a16:creationId xmlns:a16="http://schemas.microsoft.com/office/drawing/2014/main" id="{7A7399B3-E852-BA6C-50DC-35C73EB58310}"/>
                    </a:ext>
                  </a:extLst>
                </p14:cNvPr>
                <p14:cNvContentPartPr/>
                <p14:nvPr/>
              </p14:nvContentPartPr>
              <p14:xfrm>
                <a:off x="10618724" y="2859913"/>
                <a:ext cx="101160" cy="656280"/>
              </p14:xfrm>
            </p:contentPart>
          </mc:Choice>
          <mc:Fallback xmlns="">
            <p:pic>
              <p:nvPicPr>
                <p:cNvPr id="1031" name="Input penna 1030">
                  <a:extLst>
                    <a:ext uri="{FF2B5EF4-FFF2-40B4-BE49-F238E27FC236}">
                      <a16:creationId xmlns:a16="http://schemas.microsoft.com/office/drawing/2014/main" id="{7A7399B3-E852-BA6C-50DC-35C73EB58310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0611164" y="2852353"/>
                  <a:ext cx="116280" cy="67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1032" name="Input penna 1031">
                  <a:extLst>
                    <a:ext uri="{FF2B5EF4-FFF2-40B4-BE49-F238E27FC236}">
                      <a16:creationId xmlns:a16="http://schemas.microsoft.com/office/drawing/2014/main" id="{E652896A-0524-6653-966B-2186873E15E3}"/>
                    </a:ext>
                  </a:extLst>
                </p14:cNvPr>
                <p14:cNvContentPartPr/>
                <p14:nvPr/>
              </p14:nvContentPartPr>
              <p14:xfrm>
                <a:off x="10690364" y="3097513"/>
                <a:ext cx="147960" cy="37800"/>
              </p14:xfrm>
            </p:contentPart>
          </mc:Choice>
          <mc:Fallback xmlns="">
            <p:pic>
              <p:nvPicPr>
                <p:cNvPr id="1032" name="Input penna 1031">
                  <a:extLst>
                    <a:ext uri="{FF2B5EF4-FFF2-40B4-BE49-F238E27FC236}">
                      <a16:creationId xmlns:a16="http://schemas.microsoft.com/office/drawing/2014/main" id="{E652896A-0524-6653-966B-2186873E15E3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0682804" y="3089953"/>
                  <a:ext cx="16308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1033" name="Input penna 1032">
                  <a:extLst>
                    <a:ext uri="{FF2B5EF4-FFF2-40B4-BE49-F238E27FC236}">
                      <a16:creationId xmlns:a16="http://schemas.microsoft.com/office/drawing/2014/main" id="{3081B276-5871-29BB-6B01-35CC126DA99B}"/>
                    </a:ext>
                  </a:extLst>
                </p14:cNvPr>
                <p14:cNvContentPartPr/>
                <p14:nvPr/>
              </p14:nvContentPartPr>
              <p14:xfrm>
                <a:off x="10628804" y="3265273"/>
                <a:ext cx="225360" cy="23760"/>
              </p14:xfrm>
            </p:contentPart>
          </mc:Choice>
          <mc:Fallback xmlns="">
            <p:pic>
              <p:nvPicPr>
                <p:cNvPr id="1033" name="Input penna 1032">
                  <a:extLst>
                    <a:ext uri="{FF2B5EF4-FFF2-40B4-BE49-F238E27FC236}">
                      <a16:creationId xmlns:a16="http://schemas.microsoft.com/office/drawing/2014/main" id="{3081B276-5871-29BB-6B01-35CC126DA99B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0621244" y="3257713"/>
                  <a:ext cx="24048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1034" name="Input penna 1033">
                  <a:extLst>
                    <a:ext uri="{FF2B5EF4-FFF2-40B4-BE49-F238E27FC236}">
                      <a16:creationId xmlns:a16="http://schemas.microsoft.com/office/drawing/2014/main" id="{024FDAD8-EA67-3A76-A0D7-7E183B4A6218}"/>
                    </a:ext>
                  </a:extLst>
                </p14:cNvPr>
                <p14:cNvContentPartPr/>
                <p14:nvPr/>
              </p14:nvContentPartPr>
              <p14:xfrm>
                <a:off x="11164844" y="2750473"/>
                <a:ext cx="31680" cy="398880"/>
              </p14:xfrm>
            </p:contentPart>
          </mc:Choice>
          <mc:Fallback xmlns="">
            <p:pic>
              <p:nvPicPr>
                <p:cNvPr id="1034" name="Input penna 1033">
                  <a:extLst>
                    <a:ext uri="{FF2B5EF4-FFF2-40B4-BE49-F238E27FC236}">
                      <a16:creationId xmlns:a16="http://schemas.microsoft.com/office/drawing/2014/main" id="{024FDAD8-EA67-3A76-A0D7-7E183B4A6218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1157284" y="2742913"/>
                  <a:ext cx="46800" cy="41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1035" name="Input penna 1034">
                  <a:extLst>
                    <a:ext uri="{FF2B5EF4-FFF2-40B4-BE49-F238E27FC236}">
                      <a16:creationId xmlns:a16="http://schemas.microsoft.com/office/drawing/2014/main" id="{4B4D1537-B985-8474-F2E2-6438E2132AC2}"/>
                    </a:ext>
                  </a:extLst>
                </p14:cNvPr>
                <p14:cNvContentPartPr/>
                <p14:nvPr/>
              </p14:nvContentPartPr>
              <p14:xfrm>
                <a:off x="11179964" y="3397033"/>
                <a:ext cx="14400" cy="22680"/>
              </p14:xfrm>
            </p:contentPart>
          </mc:Choice>
          <mc:Fallback xmlns="">
            <p:pic>
              <p:nvPicPr>
                <p:cNvPr id="1035" name="Input penna 1034">
                  <a:extLst>
                    <a:ext uri="{FF2B5EF4-FFF2-40B4-BE49-F238E27FC236}">
                      <a16:creationId xmlns:a16="http://schemas.microsoft.com/office/drawing/2014/main" id="{4B4D1537-B985-8474-F2E2-6438E2132AC2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1172404" y="3389473"/>
                  <a:ext cx="2952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036" name="Input penna 1035">
                  <a:extLst>
                    <a:ext uri="{FF2B5EF4-FFF2-40B4-BE49-F238E27FC236}">
                      <a16:creationId xmlns:a16="http://schemas.microsoft.com/office/drawing/2014/main" id="{D66904A8-C052-3866-0A9E-D2B5A29ED15A}"/>
                    </a:ext>
                  </a:extLst>
                </p14:cNvPr>
                <p14:cNvContentPartPr/>
                <p14:nvPr/>
              </p14:nvContentPartPr>
              <p14:xfrm>
                <a:off x="10885124" y="3785833"/>
                <a:ext cx="31680" cy="488520"/>
              </p14:xfrm>
            </p:contentPart>
          </mc:Choice>
          <mc:Fallback xmlns="">
            <p:pic>
              <p:nvPicPr>
                <p:cNvPr id="1036" name="Input penna 1035">
                  <a:extLst>
                    <a:ext uri="{FF2B5EF4-FFF2-40B4-BE49-F238E27FC236}">
                      <a16:creationId xmlns:a16="http://schemas.microsoft.com/office/drawing/2014/main" id="{D66904A8-C052-3866-0A9E-D2B5A29ED15A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0877564" y="3778273"/>
                  <a:ext cx="46800" cy="50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037" name="Input penna 1036">
                  <a:extLst>
                    <a:ext uri="{FF2B5EF4-FFF2-40B4-BE49-F238E27FC236}">
                      <a16:creationId xmlns:a16="http://schemas.microsoft.com/office/drawing/2014/main" id="{F81A6041-614F-A891-5A0D-F8BF3A72383F}"/>
                    </a:ext>
                  </a:extLst>
                </p14:cNvPr>
                <p14:cNvContentPartPr/>
                <p14:nvPr/>
              </p14:nvContentPartPr>
              <p14:xfrm>
                <a:off x="10908524" y="4047913"/>
                <a:ext cx="131400" cy="9720"/>
              </p14:xfrm>
            </p:contentPart>
          </mc:Choice>
          <mc:Fallback xmlns="">
            <p:pic>
              <p:nvPicPr>
                <p:cNvPr id="1037" name="Input penna 1036">
                  <a:extLst>
                    <a:ext uri="{FF2B5EF4-FFF2-40B4-BE49-F238E27FC236}">
                      <a16:creationId xmlns:a16="http://schemas.microsoft.com/office/drawing/2014/main" id="{F81A6041-614F-A891-5A0D-F8BF3A72383F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0900964" y="4040353"/>
                  <a:ext cx="14652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038" name="Input penna 1037">
                  <a:extLst>
                    <a:ext uri="{FF2B5EF4-FFF2-40B4-BE49-F238E27FC236}">
                      <a16:creationId xmlns:a16="http://schemas.microsoft.com/office/drawing/2014/main" id="{435D9D82-215B-1FE5-B719-8DEB22786E0E}"/>
                    </a:ext>
                  </a:extLst>
                </p14:cNvPr>
                <p14:cNvContentPartPr/>
                <p14:nvPr/>
              </p14:nvContentPartPr>
              <p14:xfrm>
                <a:off x="11079884" y="3785833"/>
                <a:ext cx="31680" cy="417240"/>
              </p14:xfrm>
            </p:contentPart>
          </mc:Choice>
          <mc:Fallback xmlns="">
            <p:pic>
              <p:nvPicPr>
                <p:cNvPr id="1038" name="Input penna 1037">
                  <a:extLst>
                    <a:ext uri="{FF2B5EF4-FFF2-40B4-BE49-F238E27FC236}">
                      <a16:creationId xmlns:a16="http://schemas.microsoft.com/office/drawing/2014/main" id="{435D9D82-215B-1FE5-B719-8DEB22786E0E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1072324" y="3778273"/>
                  <a:ext cx="46800" cy="43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1039" name="Input penna 1038">
                  <a:extLst>
                    <a:ext uri="{FF2B5EF4-FFF2-40B4-BE49-F238E27FC236}">
                      <a16:creationId xmlns:a16="http://schemas.microsoft.com/office/drawing/2014/main" id="{13889692-38FF-693F-0327-F5283B09A6C1}"/>
                    </a:ext>
                  </a:extLst>
                </p14:cNvPr>
                <p14:cNvContentPartPr/>
                <p14:nvPr/>
              </p14:nvContentPartPr>
              <p14:xfrm>
                <a:off x="11214164" y="3861433"/>
                <a:ext cx="165960" cy="281160"/>
              </p14:xfrm>
            </p:contentPart>
          </mc:Choice>
          <mc:Fallback xmlns="">
            <p:pic>
              <p:nvPicPr>
                <p:cNvPr id="1039" name="Input penna 1038">
                  <a:extLst>
                    <a:ext uri="{FF2B5EF4-FFF2-40B4-BE49-F238E27FC236}">
                      <a16:creationId xmlns:a16="http://schemas.microsoft.com/office/drawing/2014/main" id="{13889692-38FF-693F-0327-F5283B09A6C1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1206604" y="3854233"/>
                  <a:ext cx="181080" cy="29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1040" name="Input penna 1039">
                  <a:extLst>
                    <a:ext uri="{FF2B5EF4-FFF2-40B4-BE49-F238E27FC236}">
                      <a16:creationId xmlns:a16="http://schemas.microsoft.com/office/drawing/2014/main" id="{FC56FEBB-6C12-448B-EA70-C3F284B7D902}"/>
                    </a:ext>
                  </a:extLst>
                </p14:cNvPr>
                <p14:cNvContentPartPr/>
                <p14:nvPr/>
              </p14:nvContentPartPr>
              <p14:xfrm>
                <a:off x="11479484" y="3915073"/>
                <a:ext cx="185040" cy="29520"/>
              </p14:xfrm>
            </p:contentPart>
          </mc:Choice>
          <mc:Fallback xmlns="">
            <p:pic>
              <p:nvPicPr>
                <p:cNvPr id="1040" name="Input penna 1039">
                  <a:extLst>
                    <a:ext uri="{FF2B5EF4-FFF2-40B4-BE49-F238E27FC236}">
                      <a16:creationId xmlns:a16="http://schemas.microsoft.com/office/drawing/2014/main" id="{FC56FEBB-6C12-448B-EA70-C3F284B7D902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11471924" y="3907513"/>
                  <a:ext cx="20016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1041" name="Input penna 1040">
                  <a:extLst>
                    <a:ext uri="{FF2B5EF4-FFF2-40B4-BE49-F238E27FC236}">
                      <a16:creationId xmlns:a16="http://schemas.microsoft.com/office/drawing/2014/main" id="{685B81F6-CD71-81AB-D0B9-59EE2B769F36}"/>
                    </a:ext>
                  </a:extLst>
                </p14:cNvPr>
                <p14:cNvContentPartPr/>
                <p14:nvPr/>
              </p14:nvContentPartPr>
              <p14:xfrm>
                <a:off x="11435924" y="3747313"/>
                <a:ext cx="302400" cy="633960"/>
              </p14:xfrm>
            </p:contentPart>
          </mc:Choice>
          <mc:Fallback xmlns="">
            <p:pic>
              <p:nvPicPr>
                <p:cNvPr id="1041" name="Input penna 1040">
                  <a:extLst>
                    <a:ext uri="{FF2B5EF4-FFF2-40B4-BE49-F238E27FC236}">
                      <a16:creationId xmlns:a16="http://schemas.microsoft.com/office/drawing/2014/main" id="{685B81F6-CD71-81AB-D0B9-59EE2B769F36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1428364" y="3739753"/>
                  <a:ext cx="317520" cy="64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1104" name="Input penna 1103">
                  <a:extLst>
                    <a:ext uri="{FF2B5EF4-FFF2-40B4-BE49-F238E27FC236}">
                      <a16:creationId xmlns:a16="http://schemas.microsoft.com/office/drawing/2014/main" id="{5CD6FD45-E63D-0109-EBBB-FAADF79EF9E7}"/>
                    </a:ext>
                  </a:extLst>
                </p14:cNvPr>
                <p14:cNvContentPartPr/>
                <p14:nvPr/>
              </p14:nvContentPartPr>
              <p14:xfrm>
                <a:off x="11899244" y="3546073"/>
                <a:ext cx="2520" cy="343800"/>
              </p14:xfrm>
            </p:contentPart>
          </mc:Choice>
          <mc:Fallback xmlns="">
            <p:pic>
              <p:nvPicPr>
                <p:cNvPr id="1104" name="Input penna 1103">
                  <a:extLst>
                    <a:ext uri="{FF2B5EF4-FFF2-40B4-BE49-F238E27FC236}">
                      <a16:creationId xmlns:a16="http://schemas.microsoft.com/office/drawing/2014/main" id="{5CD6FD45-E63D-0109-EBBB-FAADF79EF9E7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1891684" y="3538513"/>
                  <a:ext cx="17640" cy="35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1105" name="Input penna 1104">
                  <a:extLst>
                    <a:ext uri="{FF2B5EF4-FFF2-40B4-BE49-F238E27FC236}">
                      <a16:creationId xmlns:a16="http://schemas.microsoft.com/office/drawing/2014/main" id="{09605738-AB66-46A8-7A15-0243E0206221}"/>
                    </a:ext>
                  </a:extLst>
                </p14:cNvPr>
                <p14:cNvContentPartPr/>
                <p14:nvPr/>
              </p14:nvContentPartPr>
              <p14:xfrm>
                <a:off x="11938484" y="4088593"/>
                <a:ext cx="360" cy="360"/>
              </p14:xfrm>
            </p:contentPart>
          </mc:Choice>
          <mc:Fallback xmlns="">
            <p:pic>
              <p:nvPicPr>
                <p:cNvPr id="1105" name="Input penna 1104">
                  <a:extLst>
                    <a:ext uri="{FF2B5EF4-FFF2-40B4-BE49-F238E27FC236}">
                      <a16:creationId xmlns:a16="http://schemas.microsoft.com/office/drawing/2014/main" id="{09605738-AB66-46A8-7A15-0243E0206221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1930924" y="4081393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106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120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07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8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9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0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1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2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3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4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5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6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7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8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9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21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135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22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3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4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5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6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7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8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9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0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1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2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3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4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136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137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51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38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9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0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1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2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3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4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5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6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7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8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9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0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65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52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3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4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5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6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7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8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9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0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1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2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3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4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66" name="Screenshot 2024-10-14 alle 22.07.17.png" descr="Screenshot 2024-10-14 alle 22.07.1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108" y="720941"/>
            <a:ext cx="10605784" cy="511936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4CD9A936-5AA8-48B8-B391-A56EB01F9FE0}"/>
              </a:ext>
            </a:extLst>
          </p:cNvPr>
          <p:cNvGrpSpPr/>
          <p:nvPr/>
        </p:nvGrpSpPr>
        <p:grpSpPr>
          <a:xfrm>
            <a:off x="846164" y="1401553"/>
            <a:ext cx="1490400" cy="680400"/>
            <a:chOff x="846164" y="1401553"/>
            <a:chExt cx="1490400" cy="680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DF8BFA55-AB5A-EAB5-BE44-66AA73DCF38A}"/>
                    </a:ext>
                  </a:extLst>
                </p14:cNvPr>
                <p14:cNvContentPartPr/>
                <p14:nvPr/>
              </p14:nvContentPartPr>
              <p14:xfrm>
                <a:off x="1357724" y="1401553"/>
                <a:ext cx="79920" cy="55116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DF8BFA55-AB5A-EAB5-BE44-66AA73DCF38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350164" y="1393993"/>
                  <a:ext cx="95040" cy="56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774F957B-9B7F-B1EE-C6F9-AF7023B190F2}"/>
                    </a:ext>
                  </a:extLst>
                </p14:cNvPr>
                <p14:cNvContentPartPr/>
                <p14:nvPr/>
              </p14:nvContentPartPr>
              <p14:xfrm>
                <a:off x="846164" y="1986193"/>
                <a:ext cx="1490400" cy="9576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774F957B-9B7F-B1EE-C6F9-AF7023B190F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38604" y="1978633"/>
                  <a:ext cx="1505520" cy="110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9A21E004-D9A7-764A-E3E7-DFE054FABC9A}"/>
                  </a:ext>
                </a:extLst>
              </p14:cNvPr>
              <p14:cNvContentPartPr/>
              <p14:nvPr/>
            </p14:nvContentPartPr>
            <p14:xfrm>
              <a:off x="1260524" y="2681713"/>
              <a:ext cx="466200" cy="482040"/>
            </p14:xfrm>
          </p:contentPart>
        </mc:Choice>
        <mc:Fallback xmlns=""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9A21E004-D9A7-764A-E3E7-DFE054FABC9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252964" y="2674153"/>
                <a:ext cx="481320" cy="497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uppo 10">
            <a:extLst>
              <a:ext uri="{FF2B5EF4-FFF2-40B4-BE49-F238E27FC236}">
                <a16:creationId xmlns:a16="http://schemas.microsoft.com/office/drawing/2014/main" id="{6F5028DA-8F19-33C6-8C09-B4B8ADDB102D}"/>
              </a:ext>
            </a:extLst>
          </p:cNvPr>
          <p:cNvGrpSpPr/>
          <p:nvPr/>
        </p:nvGrpSpPr>
        <p:grpSpPr>
          <a:xfrm>
            <a:off x="5350124" y="208153"/>
            <a:ext cx="1289880" cy="1125000"/>
            <a:chOff x="5350124" y="208153"/>
            <a:chExt cx="1289880" cy="1125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2773B890-FE5B-7D46-CA8C-BC501F9AFDDF}"/>
                    </a:ext>
                  </a:extLst>
                </p14:cNvPr>
                <p14:cNvContentPartPr/>
                <p14:nvPr/>
              </p14:nvContentPartPr>
              <p14:xfrm>
                <a:off x="5729204" y="569953"/>
                <a:ext cx="189360" cy="16344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2773B890-FE5B-7D46-CA8C-BC501F9AFDD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721644" y="562393"/>
                  <a:ext cx="20448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C67A4C01-025C-AC5D-970A-17508304B6F1}"/>
                    </a:ext>
                  </a:extLst>
                </p14:cNvPr>
                <p14:cNvContentPartPr/>
                <p14:nvPr/>
              </p14:nvContentPartPr>
              <p14:xfrm>
                <a:off x="5773124" y="535033"/>
                <a:ext cx="331200" cy="56988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C67A4C01-025C-AC5D-970A-17508304B6F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765564" y="527473"/>
                  <a:ext cx="346320" cy="58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9232D5C4-5EF0-1EFF-27A0-FE570124C07C}"/>
                    </a:ext>
                  </a:extLst>
                </p14:cNvPr>
                <p14:cNvContentPartPr/>
                <p14:nvPr/>
              </p14:nvContentPartPr>
              <p14:xfrm>
                <a:off x="5350124" y="208153"/>
                <a:ext cx="1289880" cy="112500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9232D5C4-5EF0-1EFF-27A0-FE570124C07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342564" y="200593"/>
                  <a:ext cx="1305000" cy="11401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169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183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70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1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2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3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4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5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6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7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8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9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0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1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2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84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198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185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6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7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8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9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0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1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2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3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4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5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6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7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199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200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14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01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2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3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4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5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6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7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8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9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0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1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2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3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228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15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6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7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8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9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0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1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2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3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4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5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6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7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229" name="Screenshot 2024-10-14 alle 22.08.25.png" descr="Screenshot 2024-10-14 alle 22.08.2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634" y="730675"/>
            <a:ext cx="10290732" cy="5145367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A79F67A2-172A-4ABC-74A2-56DBB6629A38}"/>
                  </a:ext>
                </a:extLst>
              </p14:cNvPr>
              <p14:cNvContentPartPr/>
              <p14:nvPr/>
            </p14:nvContentPartPr>
            <p14:xfrm>
              <a:off x="2092124" y="1210753"/>
              <a:ext cx="72000" cy="145512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A79F67A2-172A-4ABC-74A2-56DBB6629A3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84564" y="1203193"/>
                <a:ext cx="87120" cy="147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DC8F8DE1-E5EE-E003-2641-5DE906BCF622}"/>
                  </a:ext>
                </a:extLst>
              </p14:cNvPr>
              <p14:cNvContentPartPr/>
              <p14:nvPr/>
            </p14:nvContentPartPr>
            <p14:xfrm>
              <a:off x="1699364" y="1860553"/>
              <a:ext cx="454680" cy="72720"/>
            </p14:xfrm>
          </p:contentPart>
        </mc:Choice>
        <mc:Fallback xmlns=""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DC8F8DE1-E5EE-E003-2641-5DE906BCF62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691804" y="1852993"/>
                <a:ext cx="469800" cy="87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uppo 9">
            <a:extLst>
              <a:ext uri="{FF2B5EF4-FFF2-40B4-BE49-F238E27FC236}">
                <a16:creationId xmlns:a16="http://schemas.microsoft.com/office/drawing/2014/main" id="{1D412E64-5187-91E1-DFA3-D299163FA46A}"/>
              </a:ext>
            </a:extLst>
          </p:cNvPr>
          <p:cNvGrpSpPr/>
          <p:nvPr/>
        </p:nvGrpSpPr>
        <p:grpSpPr>
          <a:xfrm>
            <a:off x="1283924" y="3089953"/>
            <a:ext cx="617040" cy="396360"/>
            <a:chOff x="1283924" y="3089953"/>
            <a:chExt cx="617040" cy="396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00FA5B36-B480-FF1B-8D5E-CA2429E934FC}"/>
                    </a:ext>
                  </a:extLst>
                </p14:cNvPr>
                <p14:cNvContentPartPr/>
                <p14:nvPr/>
              </p14:nvContentPartPr>
              <p14:xfrm>
                <a:off x="1283924" y="3101113"/>
                <a:ext cx="341640" cy="38232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00FA5B36-B480-FF1B-8D5E-CA2429E934F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276364" y="3093553"/>
                  <a:ext cx="356760" cy="39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41611D20-4115-1B63-AF6C-D7AA4049ACD0}"/>
                    </a:ext>
                  </a:extLst>
                </p14:cNvPr>
                <p14:cNvContentPartPr/>
                <p14:nvPr/>
              </p14:nvContentPartPr>
              <p14:xfrm>
                <a:off x="1580924" y="3089953"/>
                <a:ext cx="320040" cy="39636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41611D20-4115-1B63-AF6C-D7AA4049ACD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573724" y="3082393"/>
                  <a:ext cx="335160" cy="4114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232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246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33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4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5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6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7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8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9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0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1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2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3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4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5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247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261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48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9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0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1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2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3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4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5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6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7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8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9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0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62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263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7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6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29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7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292" name="Screenshot 2024-10-14 alle 22.09.05.png" descr="Screenshot 2024-10-14 alle 22.09.0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612" y="627709"/>
            <a:ext cx="9948776" cy="491932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8076AD2B-B860-3E9E-72E7-955F2FCF90C3}"/>
              </a:ext>
            </a:extLst>
          </p:cNvPr>
          <p:cNvGrpSpPr/>
          <p:nvPr/>
        </p:nvGrpSpPr>
        <p:grpSpPr>
          <a:xfrm>
            <a:off x="505964" y="1536553"/>
            <a:ext cx="1404000" cy="605160"/>
            <a:chOff x="505964" y="1536553"/>
            <a:chExt cx="1404000" cy="605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DBF8E38A-DEC1-E747-4BC5-F61B4E500F0C}"/>
                    </a:ext>
                  </a:extLst>
                </p14:cNvPr>
                <p14:cNvContentPartPr/>
                <p14:nvPr/>
              </p14:nvContentPartPr>
              <p14:xfrm>
                <a:off x="505964" y="1536553"/>
                <a:ext cx="1404000" cy="5040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DBF8E38A-DEC1-E747-4BC5-F61B4E500F0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98404" y="1529353"/>
                  <a:ext cx="141912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054ED73B-0EEF-808B-2529-777F2F74FCEB}"/>
                    </a:ext>
                  </a:extLst>
                </p14:cNvPr>
                <p14:cNvContentPartPr/>
                <p14:nvPr/>
              </p14:nvContentPartPr>
              <p14:xfrm>
                <a:off x="1198964" y="1597393"/>
                <a:ext cx="38520" cy="54432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054ED73B-0EEF-808B-2529-777F2F74FCE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191404" y="1589833"/>
                  <a:ext cx="53640" cy="559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CDADC375-5951-453E-0351-414D62911373}"/>
                  </a:ext>
                </a:extLst>
              </p14:cNvPr>
              <p14:cNvContentPartPr/>
              <p14:nvPr/>
            </p14:nvContentPartPr>
            <p14:xfrm>
              <a:off x="896564" y="2637433"/>
              <a:ext cx="411120" cy="434880"/>
            </p14:xfrm>
          </p:contentPart>
        </mc:Choice>
        <mc:Fallback xmlns=""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CDADC375-5951-453E-0351-414D6291137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89004" y="2629873"/>
                <a:ext cx="426240" cy="450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29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30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29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31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32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31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32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32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4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32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35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34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355" name="Fantastico! Avete completato tutte le vocali “semplici” coreane!…"/>
          <p:cNvSpPr txBox="1"/>
          <p:nvPr/>
        </p:nvSpPr>
        <p:spPr>
          <a:xfrm>
            <a:off x="2134274" y="601980"/>
            <a:ext cx="7892087" cy="7642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399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Fantastico! Avete completato tutte le vocali “semplici” coreane!</a:t>
            </a:r>
          </a:p>
          <a:p>
            <a:pPr algn="ctr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399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Vediamo ora le 11 vocali “complesse”</a:t>
            </a:r>
          </a:p>
        </p:txBody>
      </p:sp>
      <p:pic>
        <p:nvPicPr>
          <p:cNvPr id="1356" name="Screenshot 2024-10-14 alle 22.01.25.png" descr="Screenshot 2024-10-14 alle 22.01.2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709" y="2118081"/>
            <a:ext cx="7059503" cy="3227656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101EAA8A-6D4A-5B77-F396-DEBD2C2DA305}"/>
                  </a:ext>
                </a:extLst>
              </p14:cNvPr>
              <p14:cNvContentPartPr/>
              <p14:nvPr/>
            </p14:nvContentPartPr>
            <p14:xfrm>
              <a:off x="1097490" y="5290810"/>
              <a:ext cx="1172880" cy="6336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101EAA8A-6D4A-5B77-F396-DEBD2C2DA30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93170" y="5286490"/>
                <a:ext cx="118152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5E43BB67-27DE-DBC4-0578-27817F6F8629}"/>
                  </a:ext>
                </a:extLst>
              </p14:cNvPr>
              <p14:cNvContentPartPr/>
              <p14:nvPr/>
            </p14:nvContentPartPr>
            <p14:xfrm>
              <a:off x="7085880" y="1397992"/>
              <a:ext cx="1033560" cy="360"/>
            </p14:xfrm>
          </p:contentPart>
        </mc:Choice>
        <mc:Fallback xmlns=""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5E43BB67-27DE-DBC4-0578-27817F6F862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081560" y="1393672"/>
                <a:ext cx="1042200" cy="9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360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374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361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2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3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4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5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6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7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8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9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0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1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2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3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375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389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376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7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8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9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0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1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2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3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4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5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6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7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8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390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391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05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392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3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4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5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6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7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8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9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0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1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2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3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4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419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406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7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8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9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0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1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2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3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4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5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6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7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8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420" name="Queste vocali si chiamano così non perché siano più difficili ma perché,…"/>
          <p:cNvSpPr txBox="1"/>
          <p:nvPr/>
        </p:nvSpPr>
        <p:spPr>
          <a:xfrm>
            <a:off x="1653946" y="450014"/>
            <a:ext cx="8884108" cy="12775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4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Queste vocali si chiamano così non perché siano più difficili ma perché,</a:t>
            </a:r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4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per essere rappresentate usano più linee</a:t>
            </a:r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4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(Per capirci ㅐ → ㅏ+ㅣ = ㅐ). Vediamole insieme!</a:t>
            </a:r>
          </a:p>
        </p:txBody>
      </p:sp>
      <p:pic>
        <p:nvPicPr>
          <p:cNvPr id="1421" name="Screenshot 2024-10-14 alle 22.14.04.png" descr="Screenshot 2024-10-14 alle 22.14.0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7167" y="1787378"/>
            <a:ext cx="4686301" cy="46863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F0210102-D64C-C7E6-568F-610A31E4E5B8}"/>
              </a:ext>
            </a:extLst>
          </p:cNvPr>
          <p:cNvGrpSpPr/>
          <p:nvPr/>
        </p:nvGrpSpPr>
        <p:grpSpPr>
          <a:xfrm>
            <a:off x="981287" y="1842840"/>
            <a:ext cx="275040" cy="933120"/>
            <a:chOff x="981287" y="1842840"/>
            <a:chExt cx="275040" cy="933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CC0834F3-86F7-33A1-517A-993E0F1EF936}"/>
                    </a:ext>
                  </a:extLst>
                </p14:cNvPr>
                <p14:cNvContentPartPr/>
                <p14:nvPr/>
              </p14:nvContentPartPr>
              <p14:xfrm>
                <a:off x="981287" y="1842840"/>
                <a:ext cx="25200" cy="93312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CC0834F3-86F7-33A1-517A-993E0F1EF93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973727" y="1835280"/>
                  <a:ext cx="40320" cy="9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47AE0F1E-1B74-6C7B-7BCB-6C6795412133}"/>
                    </a:ext>
                  </a:extLst>
                </p14:cNvPr>
                <p14:cNvContentPartPr/>
                <p14:nvPr/>
              </p14:nvContentPartPr>
              <p14:xfrm>
                <a:off x="983087" y="2296440"/>
                <a:ext cx="273240" cy="4248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47AE0F1E-1B74-6C7B-7BCB-6C679541213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975527" y="2288880"/>
                  <a:ext cx="288360" cy="57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BE5227BC-FFD6-004C-7C1B-18B690F6735C}"/>
                  </a:ext>
                </a:extLst>
              </p14:cNvPr>
              <p14:cNvContentPartPr/>
              <p14:nvPr/>
            </p14:nvContentPartPr>
            <p14:xfrm>
              <a:off x="2323367" y="1914120"/>
              <a:ext cx="8280" cy="878400"/>
            </p14:xfrm>
          </p:contentPart>
        </mc:Choice>
        <mc:Fallback xmlns=""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BE5227BC-FFD6-004C-7C1B-18B690F6735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315807" y="1906560"/>
                <a:ext cx="23040" cy="893520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Gruppo 14">
            <a:extLst>
              <a:ext uri="{FF2B5EF4-FFF2-40B4-BE49-F238E27FC236}">
                <a16:creationId xmlns:a16="http://schemas.microsoft.com/office/drawing/2014/main" id="{713D799D-A30F-6B16-1B79-963858853E88}"/>
              </a:ext>
            </a:extLst>
          </p:cNvPr>
          <p:cNvGrpSpPr/>
          <p:nvPr/>
        </p:nvGrpSpPr>
        <p:grpSpPr>
          <a:xfrm>
            <a:off x="1636487" y="2178720"/>
            <a:ext cx="211680" cy="282600"/>
            <a:chOff x="1636487" y="2178720"/>
            <a:chExt cx="211680" cy="282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33BD536B-F6B7-AA5E-495F-A1DF9008532C}"/>
                    </a:ext>
                  </a:extLst>
                </p14:cNvPr>
                <p14:cNvContentPartPr/>
                <p14:nvPr/>
              </p14:nvContentPartPr>
              <p14:xfrm>
                <a:off x="1732607" y="2178720"/>
                <a:ext cx="6480" cy="28260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33BD536B-F6B7-AA5E-495F-A1DF9008532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725047" y="2171160"/>
                  <a:ext cx="21600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8BC1E091-7FAE-1D3E-0F85-1F135F5415E2}"/>
                    </a:ext>
                  </a:extLst>
                </p14:cNvPr>
                <p14:cNvContentPartPr/>
                <p14:nvPr/>
              </p14:nvContentPartPr>
              <p14:xfrm>
                <a:off x="1636487" y="2328840"/>
                <a:ext cx="211680" cy="4608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8BC1E091-7FAE-1D3E-0F85-1F135F5415E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628927" y="2321280"/>
                  <a:ext cx="226800" cy="60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C773B742-163A-E0F2-F000-F4DB3FF88586}"/>
              </a:ext>
            </a:extLst>
          </p:cNvPr>
          <p:cNvGrpSpPr/>
          <p:nvPr/>
        </p:nvGrpSpPr>
        <p:grpSpPr>
          <a:xfrm>
            <a:off x="807767" y="3085560"/>
            <a:ext cx="377280" cy="311400"/>
            <a:chOff x="807767" y="3085560"/>
            <a:chExt cx="377280" cy="311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6640CE3A-8042-D7F8-1396-97257502076C}"/>
                    </a:ext>
                  </a:extLst>
                </p14:cNvPr>
                <p14:cNvContentPartPr/>
                <p14:nvPr/>
              </p14:nvContentPartPr>
              <p14:xfrm>
                <a:off x="807767" y="3085560"/>
                <a:ext cx="218520" cy="31140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6640CE3A-8042-D7F8-1396-97257502076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00207" y="3078000"/>
                  <a:ext cx="233640" cy="32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4A9C2DB7-9324-E1B7-FEFA-C869AB2B2041}"/>
                    </a:ext>
                  </a:extLst>
                </p14:cNvPr>
                <p14:cNvContentPartPr/>
                <p14:nvPr/>
              </p14:nvContentPartPr>
              <p14:xfrm>
                <a:off x="865367" y="3194280"/>
                <a:ext cx="319680" cy="4680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4A9C2DB7-9324-E1B7-FEFA-C869AB2B204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57807" y="3186720"/>
                  <a:ext cx="334800" cy="61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25379E16-6D81-C8C9-1574-F967A1CCD1BE}"/>
                  </a:ext>
                </a:extLst>
              </p14:cNvPr>
              <p14:cNvContentPartPr/>
              <p14:nvPr/>
            </p14:nvContentPartPr>
            <p14:xfrm>
              <a:off x="2376647" y="3015000"/>
              <a:ext cx="20880" cy="39888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25379E16-6D81-C8C9-1574-F967A1CCD1BE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369087" y="3007440"/>
                <a:ext cx="35640" cy="414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uppo 18">
            <a:extLst>
              <a:ext uri="{FF2B5EF4-FFF2-40B4-BE49-F238E27FC236}">
                <a16:creationId xmlns:a16="http://schemas.microsoft.com/office/drawing/2014/main" id="{D328F936-C97B-09E6-C0C7-285F4F37A0CD}"/>
              </a:ext>
            </a:extLst>
          </p:cNvPr>
          <p:cNvGrpSpPr/>
          <p:nvPr/>
        </p:nvGrpSpPr>
        <p:grpSpPr>
          <a:xfrm>
            <a:off x="2975687" y="2310840"/>
            <a:ext cx="355680" cy="398160"/>
            <a:chOff x="2975687" y="2310840"/>
            <a:chExt cx="355680" cy="398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024B8335-E3FE-6839-754A-405C0BDB625D}"/>
                    </a:ext>
                  </a:extLst>
                </p14:cNvPr>
                <p14:cNvContentPartPr/>
                <p14:nvPr/>
              </p14:nvContentPartPr>
              <p14:xfrm>
                <a:off x="2986127" y="2310840"/>
                <a:ext cx="311400" cy="38736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024B8335-E3FE-6839-754A-405C0BDB625D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978567" y="2303280"/>
                  <a:ext cx="326160" cy="40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FDD9AF14-A229-DB2F-43C0-A3A842599B8A}"/>
                    </a:ext>
                  </a:extLst>
                </p14:cNvPr>
                <p14:cNvContentPartPr/>
                <p14:nvPr/>
              </p14:nvContentPartPr>
              <p14:xfrm>
                <a:off x="2975687" y="2387880"/>
                <a:ext cx="355680" cy="32112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FDD9AF14-A229-DB2F-43C0-A3A842599B8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968127" y="2380320"/>
                  <a:ext cx="370800" cy="33624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424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438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425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6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7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8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9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0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1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2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3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4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5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6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7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439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453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440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1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2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3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4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5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6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7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8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9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0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1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2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454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455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69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456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7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8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9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0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1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2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3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4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5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6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7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8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483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470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1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2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3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4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5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6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7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8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9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0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1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2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484" name="Screenshot 2024-10-14 alle 22.14.45.png" descr="Screenshot 2024-10-14 alle 22.14.4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7358" y="1001972"/>
            <a:ext cx="9357284" cy="4602773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FA791DC2-B19B-ED97-773A-4496A9826748}"/>
                  </a:ext>
                </a:extLst>
              </p14:cNvPr>
              <p14:cNvContentPartPr/>
              <p14:nvPr/>
            </p14:nvContentPartPr>
            <p14:xfrm>
              <a:off x="6883240" y="4985580"/>
              <a:ext cx="579960" cy="11808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FA791DC2-B19B-ED97-773A-4496A982674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876040" y="4978020"/>
                <a:ext cx="595080" cy="1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FB4D20A9-A898-08EC-E9C9-8EA607D726E2}"/>
                  </a:ext>
                </a:extLst>
              </p14:cNvPr>
              <p14:cNvContentPartPr/>
              <p14:nvPr/>
            </p14:nvContentPartPr>
            <p14:xfrm>
              <a:off x="1081480" y="1229340"/>
              <a:ext cx="77760" cy="1505880"/>
            </p14:xfrm>
          </p:contentPart>
        </mc:Choice>
        <mc:Fallback xmlns=""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FB4D20A9-A898-08EC-E9C9-8EA607D726E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73920" y="1221780"/>
                <a:ext cx="92880" cy="1521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uppo 10">
            <a:extLst>
              <a:ext uri="{FF2B5EF4-FFF2-40B4-BE49-F238E27FC236}">
                <a16:creationId xmlns:a16="http://schemas.microsoft.com/office/drawing/2014/main" id="{5E2912C7-FDA3-1156-3524-110313D7375B}"/>
              </a:ext>
            </a:extLst>
          </p:cNvPr>
          <p:cNvGrpSpPr/>
          <p:nvPr/>
        </p:nvGrpSpPr>
        <p:grpSpPr>
          <a:xfrm>
            <a:off x="1104880" y="1273980"/>
            <a:ext cx="287640" cy="1462320"/>
            <a:chOff x="1104880" y="1273980"/>
            <a:chExt cx="287640" cy="1462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2300A801-2572-1FAC-802A-0B75B29AFA9D}"/>
                    </a:ext>
                  </a:extLst>
                </p14:cNvPr>
                <p14:cNvContentPartPr/>
                <p14:nvPr/>
              </p14:nvContentPartPr>
              <p14:xfrm>
                <a:off x="1104880" y="2006580"/>
                <a:ext cx="197640" cy="1332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2300A801-2572-1FAC-802A-0B75B29AFA9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097320" y="1999020"/>
                  <a:ext cx="21276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C67152FE-D24E-84E9-3702-34F0EF838687}"/>
                    </a:ext>
                  </a:extLst>
                </p14:cNvPr>
                <p14:cNvContentPartPr/>
                <p14:nvPr/>
              </p14:nvContentPartPr>
              <p14:xfrm>
                <a:off x="1342840" y="1273980"/>
                <a:ext cx="49680" cy="146232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C67152FE-D24E-84E9-3702-34F0EF83868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335280" y="1266780"/>
                  <a:ext cx="64440" cy="1477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4EC7F633-8298-18A7-1D3E-BD0613A5CE07}"/>
              </a:ext>
            </a:extLst>
          </p:cNvPr>
          <p:cNvGrpSpPr/>
          <p:nvPr/>
        </p:nvGrpSpPr>
        <p:grpSpPr>
          <a:xfrm>
            <a:off x="6484360" y="807780"/>
            <a:ext cx="430200" cy="700560"/>
            <a:chOff x="6484360" y="807780"/>
            <a:chExt cx="430200" cy="700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B0816ADD-A406-0189-020F-B4F47ABF94F4}"/>
                    </a:ext>
                  </a:extLst>
                </p14:cNvPr>
                <p14:cNvContentPartPr/>
                <p14:nvPr/>
              </p14:nvContentPartPr>
              <p14:xfrm>
                <a:off x="6484360" y="910020"/>
                <a:ext cx="419040" cy="59832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B0816ADD-A406-0189-020F-B4F47ABF94F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476800" y="902460"/>
                  <a:ext cx="434160" cy="61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59E21939-2FCA-E996-1CFE-22C95163D033}"/>
                    </a:ext>
                  </a:extLst>
                </p14:cNvPr>
                <p14:cNvContentPartPr/>
                <p14:nvPr/>
              </p14:nvContentPartPr>
              <p14:xfrm>
                <a:off x="6593440" y="1141140"/>
                <a:ext cx="208080" cy="4644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59E21939-2FCA-E996-1CFE-22C95163D03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585880" y="1133580"/>
                  <a:ext cx="22284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27CA3CD5-F50E-B14F-2FF7-8134E475A32B}"/>
                    </a:ext>
                  </a:extLst>
                </p14:cNvPr>
                <p14:cNvContentPartPr/>
                <p14:nvPr/>
              </p14:nvContentPartPr>
              <p14:xfrm>
                <a:off x="6636640" y="807780"/>
                <a:ext cx="277920" cy="6300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27CA3CD5-F50E-B14F-2FF7-8134E475A32B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629080" y="800220"/>
                  <a:ext cx="293040" cy="781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6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487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501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488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9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0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1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2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3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4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5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6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7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8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9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0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502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516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503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4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5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6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7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8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9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0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1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2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3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4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5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517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518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32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519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0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1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2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3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4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5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6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7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8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9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0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1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546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533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4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5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6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7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8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9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0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1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2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3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4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45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547" name="Screenshot 2024-10-14 alle 22.17.31.png" descr="Screenshot 2024-10-14 alle 22.17.3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0178" y="785704"/>
            <a:ext cx="9560279" cy="50353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9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550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564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551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2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3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4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5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6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7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8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9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0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1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2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3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565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579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566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7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8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9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0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1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2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3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4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5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6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7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8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580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581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95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582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3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4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5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6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7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8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9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0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1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2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3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4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609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596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7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8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9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0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1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2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3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4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5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6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7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08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610" name="Screenshot 2024-10-14 alle 22.18.05.png" descr="Screenshot 2024-10-14 alle 22.18.0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0972" y="1088990"/>
            <a:ext cx="9830056" cy="4428737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F74C2EFF-74EE-D5C2-6823-4A908E1B5282}"/>
                  </a:ext>
                </a:extLst>
              </p14:cNvPr>
              <p14:cNvContentPartPr/>
              <p14:nvPr/>
            </p14:nvContentPartPr>
            <p14:xfrm>
              <a:off x="495464" y="356185"/>
              <a:ext cx="323280" cy="38088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F74C2EFF-74EE-D5C2-6823-4A908E1B528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7904" y="348625"/>
                <a:ext cx="338400" cy="395640"/>
              </a:xfrm>
              <a:prstGeom prst="rect">
                <a:avLst/>
              </a:prstGeom>
            </p:spPr>
          </p:pic>
        </mc:Fallback>
      </mc:AlternateContent>
      <p:grpSp>
        <p:nvGrpSpPr>
          <p:cNvPr id="32" name="Gruppo 31">
            <a:extLst>
              <a:ext uri="{FF2B5EF4-FFF2-40B4-BE49-F238E27FC236}">
                <a16:creationId xmlns:a16="http://schemas.microsoft.com/office/drawing/2014/main" id="{8D39271E-C861-18ED-E2A3-0F312D9B7CA1}"/>
              </a:ext>
            </a:extLst>
          </p:cNvPr>
          <p:cNvGrpSpPr/>
          <p:nvPr/>
        </p:nvGrpSpPr>
        <p:grpSpPr>
          <a:xfrm>
            <a:off x="1221584" y="338185"/>
            <a:ext cx="911880" cy="333000"/>
            <a:chOff x="1221584" y="338185"/>
            <a:chExt cx="911880" cy="333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C3E8A873-C78F-3265-3A1F-A0B4C52BC69B}"/>
                    </a:ext>
                  </a:extLst>
                </p14:cNvPr>
                <p14:cNvContentPartPr/>
                <p14:nvPr/>
              </p14:nvContentPartPr>
              <p14:xfrm>
                <a:off x="1221584" y="338185"/>
                <a:ext cx="204120" cy="23472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C3E8A873-C78F-3265-3A1F-A0B4C52BC69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214024" y="330625"/>
                  <a:ext cx="21924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688A9784-3DC4-8CF4-A89C-4C0AF1DF1F61}"/>
                    </a:ext>
                  </a:extLst>
                </p14:cNvPr>
                <p14:cNvContentPartPr/>
                <p14:nvPr/>
              </p14:nvContentPartPr>
              <p14:xfrm>
                <a:off x="1444064" y="429625"/>
                <a:ext cx="141480" cy="13464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688A9784-3DC4-8CF4-A89C-4C0AF1DF1F6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436504" y="422065"/>
                  <a:ext cx="15660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7AF7D6C2-89B0-D266-A876-DD22998C0E5A}"/>
                    </a:ext>
                  </a:extLst>
                </p14:cNvPr>
                <p14:cNvContentPartPr/>
                <p14:nvPr/>
              </p14:nvContentPartPr>
              <p14:xfrm>
                <a:off x="1647464" y="368785"/>
                <a:ext cx="73440" cy="23472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7AF7D6C2-89B0-D266-A876-DD22998C0E5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639904" y="361225"/>
                  <a:ext cx="8820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5492BF77-21CA-6B2B-D9A6-F9455E852DFD}"/>
                    </a:ext>
                  </a:extLst>
                </p14:cNvPr>
                <p14:cNvContentPartPr/>
                <p14:nvPr/>
              </p14:nvContentPartPr>
              <p14:xfrm>
                <a:off x="1762304" y="403705"/>
                <a:ext cx="110520" cy="26748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5492BF77-21CA-6B2B-D9A6-F9455E852DF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754744" y="396145"/>
                  <a:ext cx="125640" cy="28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8E70AF2A-DEE8-096B-E586-EDC789B7E107}"/>
                    </a:ext>
                  </a:extLst>
                </p14:cNvPr>
                <p14:cNvContentPartPr/>
                <p14:nvPr/>
              </p14:nvContentPartPr>
              <p14:xfrm>
                <a:off x="1928984" y="399745"/>
                <a:ext cx="34920" cy="9720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8E70AF2A-DEE8-096B-E586-EDC789B7E10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921424" y="392545"/>
                  <a:ext cx="5004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CA25C615-990E-0D8E-8B6E-9506A923E42C}"/>
                    </a:ext>
                  </a:extLst>
                </p14:cNvPr>
                <p14:cNvContentPartPr/>
                <p14:nvPr/>
              </p14:nvContentPartPr>
              <p14:xfrm>
                <a:off x="1993784" y="431065"/>
                <a:ext cx="139680" cy="10368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CA25C615-990E-0D8E-8B6E-9506A923E42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986224" y="423505"/>
                  <a:ext cx="154800" cy="11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uppo 29">
            <a:extLst>
              <a:ext uri="{FF2B5EF4-FFF2-40B4-BE49-F238E27FC236}">
                <a16:creationId xmlns:a16="http://schemas.microsoft.com/office/drawing/2014/main" id="{D4CF6432-88FC-3836-E256-1845A4ABF8A8}"/>
              </a:ext>
            </a:extLst>
          </p:cNvPr>
          <p:cNvGrpSpPr/>
          <p:nvPr/>
        </p:nvGrpSpPr>
        <p:grpSpPr>
          <a:xfrm>
            <a:off x="2633864" y="273745"/>
            <a:ext cx="1077840" cy="338040"/>
            <a:chOff x="2633864" y="273745"/>
            <a:chExt cx="1077840" cy="338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4E872D22-40D4-03EA-C4C8-B0C7900E7461}"/>
                    </a:ext>
                  </a:extLst>
                </p14:cNvPr>
                <p14:cNvContentPartPr/>
                <p14:nvPr/>
              </p14:nvContentPartPr>
              <p14:xfrm>
                <a:off x="2633864" y="273745"/>
                <a:ext cx="46800" cy="30780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4E872D22-40D4-03EA-C4C8-B0C7900E746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626304" y="266185"/>
                  <a:ext cx="61920" cy="32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E70EC224-B8BE-FFDD-8517-3E65E12840B4}"/>
                    </a:ext>
                  </a:extLst>
                </p14:cNvPr>
                <p14:cNvContentPartPr/>
                <p14:nvPr/>
              </p14:nvContentPartPr>
              <p14:xfrm>
                <a:off x="2776064" y="411265"/>
                <a:ext cx="36720" cy="17964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E70EC224-B8BE-FFDD-8517-3E65E12840B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768504" y="403705"/>
                  <a:ext cx="5184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9DDE3566-DDE6-38AB-CCD2-A00A844DAA48}"/>
                    </a:ext>
                  </a:extLst>
                </p14:cNvPr>
                <p14:cNvContentPartPr/>
                <p14:nvPr/>
              </p14:nvContentPartPr>
              <p14:xfrm>
                <a:off x="2868224" y="447265"/>
                <a:ext cx="125280" cy="16452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9DDE3566-DDE6-38AB-CCD2-A00A844DAA4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860664" y="439705"/>
                  <a:ext cx="14040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7D3D89A9-1DBC-B6E6-396E-3F30C22D2192}"/>
                    </a:ext>
                  </a:extLst>
                </p14:cNvPr>
                <p14:cNvContentPartPr/>
                <p14:nvPr/>
              </p14:nvContentPartPr>
              <p14:xfrm>
                <a:off x="3078824" y="422785"/>
                <a:ext cx="97920" cy="12672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7D3D89A9-1DBC-B6E6-396E-3F30C22D219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071264" y="415225"/>
                  <a:ext cx="11304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BEEF0ECB-5F40-D897-684D-D9F2E84DD3A3}"/>
                    </a:ext>
                  </a:extLst>
                </p14:cNvPr>
                <p14:cNvContentPartPr/>
                <p14:nvPr/>
              </p14:nvContentPartPr>
              <p14:xfrm>
                <a:off x="3178904" y="427465"/>
                <a:ext cx="96840" cy="18216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BEEF0ECB-5F40-D897-684D-D9F2E84DD3A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171344" y="419905"/>
                  <a:ext cx="11196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8972B1A7-5B78-7E6A-38BB-CDDA631D4D29}"/>
                    </a:ext>
                  </a:extLst>
                </p14:cNvPr>
                <p14:cNvContentPartPr/>
                <p14:nvPr/>
              </p14:nvContentPartPr>
              <p14:xfrm>
                <a:off x="3335864" y="308665"/>
                <a:ext cx="43200" cy="20628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8972B1A7-5B78-7E6A-38BB-CDDA631D4D2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328304" y="301465"/>
                  <a:ext cx="5832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4B63D243-43F1-F6D1-E77D-E8A958CD14C3}"/>
                    </a:ext>
                  </a:extLst>
                </p14:cNvPr>
                <p14:cNvContentPartPr/>
                <p14:nvPr/>
              </p14:nvContentPartPr>
              <p14:xfrm>
                <a:off x="3331184" y="451945"/>
                <a:ext cx="62280" cy="2232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4B63D243-43F1-F6D1-E77D-E8A958CD14C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323624" y="444385"/>
                  <a:ext cx="7740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65B47D5B-E1C0-74CF-89B3-DC5B1A0827CB}"/>
                    </a:ext>
                  </a:extLst>
                </p14:cNvPr>
                <p14:cNvContentPartPr/>
                <p14:nvPr/>
              </p14:nvContentPartPr>
              <p14:xfrm>
                <a:off x="3437024" y="306865"/>
                <a:ext cx="52200" cy="22320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65B47D5B-E1C0-74CF-89B3-DC5B1A0827C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429464" y="299305"/>
                  <a:ext cx="6732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6ADC3A45-38E1-5AF4-3FCA-3335A1FB78E0}"/>
                    </a:ext>
                  </a:extLst>
                </p14:cNvPr>
                <p14:cNvContentPartPr/>
                <p14:nvPr/>
              </p14:nvContentPartPr>
              <p14:xfrm>
                <a:off x="3435224" y="446545"/>
                <a:ext cx="50400" cy="3528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6ADC3A45-38E1-5AF4-3FCA-3335A1FB78E0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427664" y="438985"/>
                  <a:ext cx="655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487496B7-2257-0E7D-BF8E-9521BBD329D4}"/>
                    </a:ext>
                  </a:extLst>
                </p14:cNvPr>
                <p14:cNvContentPartPr/>
                <p14:nvPr/>
              </p14:nvContentPartPr>
              <p14:xfrm>
                <a:off x="3561944" y="460585"/>
                <a:ext cx="149760" cy="9792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487496B7-2257-0E7D-BF8E-9521BBD329D4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554384" y="453025"/>
                  <a:ext cx="164880" cy="11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60E3F6ED-30BA-C81B-8070-356F7203C838}"/>
              </a:ext>
            </a:extLst>
          </p:cNvPr>
          <p:cNvGrpSpPr/>
          <p:nvPr/>
        </p:nvGrpSpPr>
        <p:grpSpPr>
          <a:xfrm>
            <a:off x="4211024" y="357985"/>
            <a:ext cx="432720" cy="190080"/>
            <a:chOff x="4211024" y="357985"/>
            <a:chExt cx="432720" cy="190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A6CE1081-B490-6B10-C4F1-A6411A621446}"/>
                    </a:ext>
                  </a:extLst>
                </p14:cNvPr>
                <p14:cNvContentPartPr/>
                <p14:nvPr/>
              </p14:nvContentPartPr>
              <p14:xfrm>
                <a:off x="4211024" y="455905"/>
                <a:ext cx="273960" cy="2340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A6CE1081-B490-6B10-C4F1-A6411A62144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203464" y="448345"/>
                  <a:ext cx="28908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EC212632-6FEC-4623-998D-469ABC6DC4EC}"/>
                    </a:ext>
                  </a:extLst>
                </p14:cNvPr>
                <p14:cNvContentPartPr/>
                <p14:nvPr/>
              </p14:nvContentPartPr>
              <p14:xfrm>
                <a:off x="4529264" y="357985"/>
                <a:ext cx="114480" cy="19008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EC212632-6FEC-4623-998D-469ABC6DC4EC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521704" y="350785"/>
                  <a:ext cx="129240" cy="205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C4F83736-55EF-2159-47B3-B289F1B806CA}"/>
              </a:ext>
            </a:extLst>
          </p:cNvPr>
          <p:cNvGrpSpPr/>
          <p:nvPr/>
        </p:nvGrpSpPr>
        <p:grpSpPr>
          <a:xfrm>
            <a:off x="4895744" y="141985"/>
            <a:ext cx="786960" cy="683280"/>
            <a:chOff x="4895744" y="141985"/>
            <a:chExt cx="786960" cy="683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BCF021C2-4F70-DA99-A610-05163E310B89}"/>
                    </a:ext>
                  </a:extLst>
                </p14:cNvPr>
                <p14:cNvContentPartPr/>
                <p14:nvPr/>
              </p14:nvContentPartPr>
              <p14:xfrm>
                <a:off x="5065304" y="298225"/>
                <a:ext cx="282960" cy="10764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BCF021C2-4F70-DA99-A610-05163E310B89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057744" y="291025"/>
                  <a:ext cx="29808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5710F22D-741A-C4D7-219E-781D28DE1BBD}"/>
                    </a:ext>
                  </a:extLst>
                </p14:cNvPr>
                <p14:cNvContentPartPr/>
                <p14:nvPr/>
              </p14:nvContentPartPr>
              <p14:xfrm>
                <a:off x="5220104" y="219745"/>
                <a:ext cx="203760" cy="42264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5710F22D-741A-C4D7-219E-781D28DE1BB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212544" y="212185"/>
                  <a:ext cx="218880" cy="43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1945D2BF-3824-1D66-D717-C0AE048CFAB4}"/>
                    </a:ext>
                  </a:extLst>
                </p14:cNvPr>
                <p14:cNvContentPartPr/>
                <p14:nvPr/>
              </p14:nvContentPartPr>
              <p14:xfrm>
                <a:off x="4895744" y="141985"/>
                <a:ext cx="786960" cy="68328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1945D2BF-3824-1D66-D717-C0AE048CFAB4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888544" y="134425"/>
                  <a:ext cx="802080" cy="6984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2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613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627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614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5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6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7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8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9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0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1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2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3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4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5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6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628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642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629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0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1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2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3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4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5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6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7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8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9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0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1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643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644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58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645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6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7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8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9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0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1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2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3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4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5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6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57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672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659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0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1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2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3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4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5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6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7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8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69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0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1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673" name="Screenshot 2024-10-14 alle 22.18.34.png" descr="Screenshot 2024-10-14 alle 22.18.3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7332" y="455941"/>
            <a:ext cx="9317336" cy="56948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5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676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690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677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8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9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0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1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2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3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4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5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6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7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8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9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691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705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692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3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4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5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6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7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8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99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0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1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2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3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4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706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707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21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708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9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0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1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2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3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4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5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6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7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8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9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0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735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722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3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4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5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6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7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8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29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0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1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2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3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4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736" name="Screenshot 2024-10-14 alle 22.18.52.png" descr="Screenshot 2024-10-14 alle 22.18.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434" y="676093"/>
            <a:ext cx="10647132" cy="550581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65D67C99-BCD3-3D76-0782-C77251C78C23}"/>
              </a:ext>
            </a:extLst>
          </p:cNvPr>
          <p:cNvGrpSpPr/>
          <p:nvPr/>
        </p:nvGrpSpPr>
        <p:grpSpPr>
          <a:xfrm>
            <a:off x="661484" y="396433"/>
            <a:ext cx="843120" cy="414000"/>
            <a:chOff x="661484" y="396433"/>
            <a:chExt cx="843120" cy="414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E71EACE1-C255-B82E-339F-163BF4D9D4C2}"/>
                    </a:ext>
                  </a:extLst>
                </p14:cNvPr>
                <p14:cNvContentPartPr/>
                <p14:nvPr/>
              </p14:nvContentPartPr>
              <p14:xfrm>
                <a:off x="990524" y="396433"/>
                <a:ext cx="27360" cy="37548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E71EACE1-C255-B82E-339F-163BF4D9D4C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982964" y="388873"/>
                  <a:ext cx="42120" cy="39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8AF08F42-3B14-9115-F616-A7A9BB960DB3}"/>
                    </a:ext>
                  </a:extLst>
                </p14:cNvPr>
                <p14:cNvContentPartPr/>
                <p14:nvPr/>
              </p14:nvContentPartPr>
              <p14:xfrm>
                <a:off x="661484" y="731953"/>
                <a:ext cx="843120" cy="7848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8AF08F42-3B14-9115-F616-A7A9BB960DB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53924" y="724393"/>
                  <a:ext cx="858240" cy="93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FCEC1D30-7B94-957F-ADDA-67D822321B3F}"/>
                  </a:ext>
                </a:extLst>
              </p14:cNvPr>
              <p14:cNvContentPartPr/>
              <p14:nvPr/>
            </p14:nvContentPartPr>
            <p14:xfrm>
              <a:off x="931484" y="1159273"/>
              <a:ext cx="327240" cy="392760"/>
            </p14:xfrm>
          </p:contentPart>
        </mc:Choice>
        <mc:Fallback xmlns=""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FCEC1D30-7B94-957F-ADDA-67D822321B3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23924" y="1151713"/>
                <a:ext cx="342360" cy="407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8" name="Gruppo 17">
            <a:extLst>
              <a:ext uri="{FF2B5EF4-FFF2-40B4-BE49-F238E27FC236}">
                <a16:creationId xmlns:a16="http://schemas.microsoft.com/office/drawing/2014/main" id="{DB68E2D2-D049-01D1-0462-F8105A7D8B20}"/>
              </a:ext>
            </a:extLst>
          </p:cNvPr>
          <p:cNvGrpSpPr/>
          <p:nvPr/>
        </p:nvGrpSpPr>
        <p:grpSpPr>
          <a:xfrm>
            <a:off x="692804" y="1064953"/>
            <a:ext cx="232200" cy="140040"/>
            <a:chOff x="692804" y="1064953"/>
            <a:chExt cx="232200" cy="140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6482D8DF-14D9-424E-24C8-B5BF44EDF899}"/>
                    </a:ext>
                  </a:extLst>
                </p14:cNvPr>
                <p14:cNvContentPartPr/>
                <p14:nvPr/>
              </p14:nvContentPartPr>
              <p14:xfrm>
                <a:off x="692804" y="1159273"/>
                <a:ext cx="97920" cy="4572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6482D8DF-14D9-424E-24C8-B5BF44EDF89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85244" y="1151713"/>
                  <a:ext cx="11268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20868A9F-777E-ED8A-AE2E-400C4CA53752}"/>
                    </a:ext>
                  </a:extLst>
                </p14:cNvPr>
                <p14:cNvContentPartPr/>
                <p14:nvPr/>
              </p14:nvContentPartPr>
              <p14:xfrm>
                <a:off x="815924" y="1064953"/>
                <a:ext cx="109080" cy="3888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20868A9F-777E-ED8A-AE2E-400C4CA5375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08364" y="1057393"/>
                  <a:ext cx="123840" cy="5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844EA3D2-4D76-539C-FD54-A8D870D1939F}"/>
              </a:ext>
            </a:extLst>
          </p:cNvPr>
          <p:cNvGrpSpPr/>
          <p:nvPr/>
        </p:nvGrpSpPr>
        <p:grpSpPr>
          <a:xfrm>
            <a:off x="1373564" y="1074313"/>
            <a:ext cx="99720" cy="149400"/>
            <a:chOff x="1373564" y="1074313"/>
            <a:chExt cx="99720" cy="149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00DA7BC2-3142-AFA3-4E65-A1CB0EA18969}"/>
                    </a:ext>
                  </a:extLst>
                </p14:cNvPr>
                <p14:cNvContentPartPr/>
                <p14:nvPr/>
              </p14:nvContentPartPr>
              <p14:xfrm>
                <a:off x="1373564" y="1074313"/>
                <a:ext cx="54000" cy="10656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00DA7BC2-3142-AFA3-4E65-A1CB0EA1896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366004" y="1066753"/>
                  <a:ext cx="6912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D6FDAF8F-2AC8-7E55-CB2D-6F41C7A906FF}"/>
                    </a:ext>
                  </a:extLst>
                </p14:cNvPr>
                <p14:cNvContentPartPr/>
                <p14:nvPr/>
              </p14:nvContentPartPr>
              <p14:xfrm>
                <a:off x="1419284" y="1088353"/>
                <a:ext cx="54000" cy="13536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D6FDAF8F-2AC8-7E55-CB2D-6F41C7A906F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411724" y="1080793"/>
                  <a:ext cx="69120" cy="15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uppo 29">
            <a:extLst>
              <a:ext uri="{FF2B5EF4-FFF2-40B4-BE49-F238E27FC236}">
                <a16:creationId xmlns:a16="http://schemas.microsoft.com/office/drawing/2014/main" id="{818F6CD0-2534-6CD9-0C9F-67D9A0068AB2}"/>
              </a:ext>
            </a:extLst>
          </p:cNvPr>
          <p:cNvGrpSpPr/>
          <p:nvPr/>
        </p:nvGrpSpPr>
        <p:grpSpPr>
          <a:xfrm>
            <a:off x="2262764" y="242713"/>
            <a:ext cx="709560" cy="1289880"/>
            <a:chOff x="2262764" y="242713"/>
            <a:chExt cx="709560" cy="1289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95700EFD-7678-7243-55F9-DF40CD028146}"/>
                    </a:ext>
                  </a:extLst>
                </p14:cNvPr>
                <p14:cNvContentPartPr/>
                <p14:nvPr/>
              </p14:nvContentPartPr>
              <p14:xfrm>
                <a:off x="2498564" y="242713"/>
                <a:ext cx="78840" cy="69696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95700EFD-7678-7243-55F9-DF40CD02814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491004" y="235153"/>
                  <a:ext cx="93960" cy="71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3BAF233B-5378-F090-8CF8-2B23F4321917}"/>
                    </a:ext>
                  </a:extLst>
                </p14:cNvPr>
                <p14:cNvContentPartPr/>
                <p14:nvPr/>
              </p14:nvContentPartPr>
              <p14:xfrm>
                <a:off x="2551124" y="618913"/>
                <a:ext cx="421200" cy="10044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3BAF233B-5378-F090-8CF8-2B23F4321917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543564" y="611353"/>
                  <a:ext cx="43632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230C570F-98D8-C09D-EB99-BA1258C09F9D}"/>
                    </a:ext>
                  </a:extLst>
                </p14:cNvPr>
                <p14:cNvContentPartPr/>
                <p14:nvPr/>
              </p14:nvContentPartPr>
              <p14:xfrm>
                <a:off x="2262764" y="1138393"/>
                <a:ext cx="48960" cy="7488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230C570F-98D8-C09D-EB99-BA1258C09F9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255564" y="1130833"/>
                  <a:ext cx="6408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EA0B6AF1-A046-6CA5-61CA-031C1B36B788}"/>
                    </a:ext>
                  </a:extLst>
                </p14:cNvPr>
                <p14:cNvContentPartPr/>
                <p14:nvPr/>
              </p14:nvContentPartPr>
              <p14:xfrm>
                <a:off x="2339444" y="1173313"/>
                <a:ext cx="54000" cy="4932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EA0B6AF1-A046-6CA5-61CA-031C1B36B78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331884" y="1165753"/>
                  <a:ext cx="6912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FD80AD07-690F-F58D-69E7-DBE2A45AE8D4}"/>
                    </a:ext>
                  </a:extLst>
                </p14:cNvPr>
                <p14:cNvContentPartPr/>
                <p14:nvPr/>
              </p14:nvContentPartPr>
              <p14:xfrm>
                <a:off x="2419724" y="1217593"/>
                <a:ext cx="201240" cy="31500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FD80AD07-690F-F58D-69E7-DBE2A45AE8D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412164" y="1210033"/>
                  <a:ext cx="21636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CF814C81-71A2-669E-03F7-B943CD968273}"/>
                    </a:ext>
                  </a:extLst>
                </p14:cNvPr>
                <p14:cNvContentPartPr/>
                <p14:nvPr/>
              </p14:nvContentPartPr>
              <p14:xfrm>
                <a:off x="2473724" y="1329193"/>
                <a:ext cx="151560" cy="6912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CF814C81-71A2-669E-03F7-B943CD968273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466164" y="1321993"/>
                  <a:ext cx="16668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4F07C086-7F24-CACB-CAF0-290F2957723F}"/>
                    </a:ext>
                  </a:extLst>
                </p14:cNvPr>
                <p14:cNvContentPartPr/>
                <p14:nvPr/>
              </p14:nvContentPartPr>
              <p14:xfrm>
                <a:off x="2840924" y="1000873"/>
                <a:ext cx="60840" cy="14364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4F07C086-7F24-CACB-CAF0-290F2957723F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833364" y="993313"/>
                  <a:ext cx="7596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E14941DC-BC78-B08E-2200-21D812A4CCED}"/>
                    </a:ext>
                  </a:extLst>
                </p14:cNvPr>
                <p14:cNvContentPartPr/>
                <p14:nvPr/>
              </p14:nvContentPartPr>
              <p14:xfrm>
                <a:off x="2870084" y="1074313"/>
                <a:ext cx="50760" cy="12852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E14941DC-BC78-B08E-2200-21D812A4CCE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862524" y="1066753"/>
                  <a:ext cx="65880" cy="14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uppo 34">
            <a:extLst>
              <a:ext uri="{FF2B5EF4-FFF2-40B4-BE49-F238E27FC236}">
                <a16:creationId xmlns:a16="http://schemas.microsoft.com/office/drawing/2014/main" id="{E25F42A9-297F-44C6-C07B-F3511136BD89}"/>
              </a:ext>
            </a:extLst>
          </p:cNvPr>
          <p:cNvGrpSpPr/>
          <p:nvPr/>
        </p:nvGrpSpPr>
        <p:grpSpPr>
          <a:xfrm>
            <a:off x="1396964" y="2032993"/>
            <a:ext cx="623880" cy="357840"/>
            <a:chOff x="1396964" y="2032993"/>
            <a:chExt cx="623880" cy="357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55AA6E28-0C8F-A9E4-56F8-75B97FABE882}"/>
                    </a:ext>
                  </a:extLst>
                </p14:cNvPr>
                <p14:cNvContentPartPr/>
                <p14:nvPr/>
              </p14:nvContentPartPr>
              <p14:xfrm>
                <a:off x="1396964" y="2054953"/>
                <a:ext cx="245520" cy="33588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55AA6E28-0C8F-A9E4-56F8-75B97FABE882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389404" y="2047393"/>
                  <a:ext cx="260640" cy="35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E8BEF6E4-F835-9610-30E1-49559057FAB9}"/>
                    </a:ext>
                  </a:extLst>
                </p14:cNvPr>
                <p14:cNvContentPartPr/>
                <p14:nvPr/>
              </p14:nvContentPartPr>
              <p14:xfrm>
                <a:off x="1793324" y="2032993"/>
                <a:ext cx="220320" cy="32868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E8BEF6E4-F835-9610-30E1-49559057FAB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785764" y="2025433"/>
                  <a:ext cx="235440" cy="34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3BC5E797-26E8-4FAF-4DF0-2A1CE433ADCF}"/>
                    </a:ext>
                  </a:extLst>
                </p14:cNvPr>
                <p14:cNvContentPartPr/>
                <p14:nvPr/>
              </p14:nvContentPartPr>
              <p14:xfrm>
                <a:off x="1834724" y="2187793"/>
                <a:ext cx="186120" cy="5976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3BC5E797-26E8-4FAF-4DF0-2A1CE433ADCF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827164" y="2180233"/>
                  <a:ext cx="201240" cy="74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2289AC09-2644-7E1A-132A-A9CBC77BE38E}"/>
                  </a:ext>
                </a:extLst>
              </p14:cNvPr>
              <p14:cNvContentPartPr/>
              <p14:nvPr/>
            </p14:nvContentPartPr>
            <p14:xfrm>
              <a:off x="5372084" y="2918233"/>
              <a:ext cx="3551040" cy="102600"/>
            </p14:xfrm>
          </p:contentPart>
        </mc:Choice>
        <mc:Fallback xmlns=""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2289AC09-2644-7E1A-132A-A9CBC77BE38E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5364524" y="2910673"/>
                <a:ext cx="3566160" cy="1177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8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739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753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740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1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2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3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4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5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6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7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8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9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0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1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2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754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768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755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6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7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8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59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0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1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2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3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4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5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6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7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769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770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84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771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2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3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4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5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6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7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8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79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0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1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2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3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798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785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6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7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8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9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0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1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2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3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4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5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6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7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799" name="Screenshot 2024-10-14 alle 22.20.27.png" descr="Screenshot 2024-10-14 alle 22.20.2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6164" y="828769"/>
            <a:ext cx="9359672" cy="494917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" name="Gruppo 16">
            <a:extLst>
              <a:ext uri="{FF2B5EF4-FFF2-40B4-BE49-F238E27FC236}">
                <a16:creationId xmlns:a16="http://schemas.microsoft.com/office/drawing/2014/main" id="{976A76C9-A461-CBD3-2DAD-DCFE933D49B5}"/>
              </a:ext>
            </a:extLst>
          </p:cNvPr>
          <p:cNvGrpSpPr/>
          <p:nvPr/>
        </p:nvGrpSpPr>
        <p:grpSpPr>
          <a:xfrm>
            <a:off x="782444" y="735193"/>
            <a:ext cx="2550240" cy="755280"/>
            <a:chOff x="782444" y="735193"/>
            <a:chExt cx="2550240" cy="755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C7396782-F7AD-3E25-213D-8A8CC9D9FA42}"/>
                    </a:ext>
                  </a:extLst>
                </p14:cNvPr>
                <p14:cNvContentPartPr/>
                <p14:nvPr/>
              </p14:nvContentPartPr>
              <p14:xfrm>
                <a:off x="1087004" y="873793"/>
                <a:ext cx="60840" cy="42660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C7396782-F7AD-3E25-213D-8A8CC9D9FA4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079444" y="866233"/>
                  <a:ext cx="75960" cy="44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1F01CF06-AFC2-89D9-E202-9C21B363E5D4}"/>
                    </a:ext>
                  </a:extLst>
                </p14:cNvPr>
                <p14:cNvContentPartPr/>
                <p14:nvPr/>
              </p14:nvContentPartPr>
              <p14:xfrm>
                <a:off x="782444" y="1308313"/>
                <a:ext cx="750240" cy="4464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1F01CF06-AFC2-89D9-E202-9C21B363E5D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74884" y="1300753"/>
                  <a:ext cx="76536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4021654D-ED54-E625-90A0-82B897CA1723}"/>
                    </a:ext>
                  </a:extLst>
                </p14:cNvPr>
                <p14:cNvContentPartPr/>
                <p14:nvPr/>
              </p14:nvContentPartPr>
              <p14:xfrm>
                <a:off x="1967924" y="735193"/>
                <a:ext cx="41760" cy="75528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4021654D-ED54-E625-90A0-82B897CA172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960364" y="727993"/>
                  <a:ext cx="56880" cy="77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D8370E8C-9BB2-9935-7A79-D574BCCAEEF3}"/>
                    </a:ext>
                  </a:extLst>
                </p14:cNvPr>
                <p14:cNvContentPartPr/>
                <p14:nvPr/>
              </p14:nvContentPartPr>
              <p14:xfrm>
                <a:off x="1744004" y="1068553"/>
                <a:ext cx="540000" cy="2952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D8370E8C-9BB2-9935-7A79-D574BCCAEEF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736444" y="1060993"/>
                  <a:ext cx="55512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BA766304-52DC-596F-890A-87B22160DCE8}"/>
                    </a:ext>
                  </a:extLst>
                </p14:cNvPr>
                <p14:cNvContentPartPr/>
                <p14:nvPr/>
              </p14:nvContentPartPr>
              <p14:xfrm>
                <a:off x="2708804" y="774793"/>
                <a:ext cx="623880" cy="49644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BA766304-52DC-596F-890A-87B22160DCE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701244" y="767233"/>
                  <a:ext cx="639000" cy="5115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1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802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816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803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4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5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6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7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8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9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0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1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2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3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4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5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817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831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818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9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0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1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2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3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4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5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6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7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8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9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0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832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833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84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83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86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84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862" name="Screenshot 2024-10-14 alle 22.20.44.png" descr="Screenshot 2024-10-14 alle 22.20.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5864" y="576264"/>
            <a:ext cx="9880272" cy="545418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A64E3DC6-5025-1D82-5AB4-1E6155E4F34D}"/>
              </a:ext>
            </a:extLst>
          </p:cNvPr>
          <p:cNvGrpSpPr/>
          <p:nvPr/>
        </p:nvGrpSpPr>
        <p:grpSpPr>
          <a:xfrm>
            <a:off x="595604" y="1209313"/>
            <a:ext cx="353160" cy="396720"/>
            <a:chOff x="595604" y="1209313"/>
            <a:chExt cx="353160" cy="396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905ADDAF-58A6-F59E-0805-D15D62255D0E}"/>
                    </a:ext>
                  </a:extLst>
                </p14:cNvPr>
                <p14:cNvContentPartPr/>
                <p14:nvPr/>
              </p14:nvContentPartPr>
              <p14:xfrm>
                <a:off x="595604" y="1209313"/>
                <a:ext cx="353160" cy="4464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905ADDAF-58A6-F59E-0805-D15D62255D0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88044" y="1201753"/>
                  <a:ext cx="36792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A78B4100-BAF0-D309-80E8-8951F34174C0}"/>
                    </a:ext>
                  </a:extLst>
                </p14:cNvPr>
                <p14:cNvContentPartPr/>
                <p14:nvPr/>
              </p14:nvContentPartPr>
              <p14:xfrm>
                <a:off x="780284" y="1211833"/>
                <a:ext cx="20880" cy="39420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A78B4100-BAF0-D309-80E8-8951F34174C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72724" y="1204273"/>
                  <a:ext cx="36000" cy="409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0D088013-C7D1-7C2B-FC3A-415CCDB53E42}"/>
                  </a:ext>
                </a:extLst>
              </p14:cNvPr>
              <p14:cNvContentPartPr/>
              <p14:nvPr/>
            </p14:nvContentPartPr>
            <p14:xfrm>
              <a:off x="560684" y="2176273"/>
              <a:ext cx="304920" cy="300240"/>
            </p14:xfrm>
          </p:contentPart>
        </mc:Choice>
        <mc:Fallback xmlns=""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0D088013-C7D1-7C2B-FC3A-415CCDB53E4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53124" y="2168713"/>
                <a:ext cx="320040" cy="315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uppo 10">
            <a:extLst>
              <a:ext uri="{FF2B5EF4-FFF2-40B4-BE49-F238E27FC236}">
                <a16:creationId xmlns:a16="http://schemas.microsoft.com/office/drawing/2014/main" id="{91106C82-C88A-6B04-4ADE-FCB0454EF8DA}"/>
              </a:ext>
            </a:extLst>
          </p:cNvPr>
          <p:cNvGrpSpPr/>
          <p:nvPr/>
        </p:nvGrpSpPr>
        <p:grpSpPr>
          <a:xfrm>
            <a:off x="1416044" y="1042993"/>
            <a:ext cx="288000" cy="461520"/>
            <a:chOff x="1416044" y="1042993"/>
            <a:chExt cx="288000" cy="461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DAA3CB7C-ADA7-8F8B-C133-00244CB17E9B}"/>
                    </a:ext>
                  </a:extLst>
                </p14:cNvPr>
                <p14:cNvContentPartPr/>
                <p14:nvPr/>
              </p14:nvContentPartPr>
              <p14:xfrm>
                <a:off x="1503524" y="1042993"/>
                <a:ext cx="21600" cy="46152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DAA3CB7C-ADA7-8F8B-C133-00244CB17E9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495964" y="1035433"/>
                  <a:ext cx="36720" cy="47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614D8D9D-3E44-5034-CB24-6004BF3E64BF}"/>
                    </a:ext>
                  </a:extLst>
                </p14:cNvPr>
                <p14:cNvContentPartPr/>
                <p14:nvPr/>
              </p14:nvContentPartPr>
              <p14:xfrm>
                <a:off x="1416044" y="1285273"/>
                <a:ext cx="288000" cy="3420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614D8D9D-3E44-5034-CB24-6004BF3E64BF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408484" y="1277713"/>
                  <a:ext cx="303120" cy="49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138E8EF6-B6B3-17F4-62E6-94C6571BE132}"/>
                  </a:ext>
                </a:extLst>
              </p14:cNvPr>
              <p14:cNvContentPartPr/>
              <p14:nvPr/>
            </p14:nvContentPartPr>
            <p14:xfrm>
              <a:off x="2023364" y="1128313"/>
              <a:ext cx="242640" cy="343440"/>
            </p14:xfrm>
          </p:contentPart>
        </mc:Choice>
        <mc:Fallback xmlns=""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138E8EF6-B6B3-17F4-62E6-94C6571BE132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015804" y="1120753"/>
                <a:ext cx="257760" cy="35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F1A4E24D-8DBC-F49E-6BEB-3922B1EF1F8B}"/>
                  </a:ext>
                </a:extLst>
              </p14:cNvPr>
              <p14:cNvContentPartPr/>
              <p14:nvPr/>
            </p14:nvContentPartPr>
            <p14:xfrm>
              <a:off x="1197884" y="2194633"/>
              <a:ext cx="387720" cy="360360"/>
            </p14:xfrm>
          </p:contentPart>
        </mc:Choice>
        <mc:Fallback xmlns=""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F1A4E24D-8DBC-F49E-6BEB-3922B1EF1F8B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190324" y="2187433"/>
                <a:ext cx="402840" cy="3754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86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87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86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88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89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88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89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89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91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89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0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92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91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925" name="Screenshot 2024-10-14 alle 22.25.48.png" descr="Screenshot 2024-10-14 alle 22.25.4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2964" y="766570"/>
            <a:ext cx="9254707" cy="532486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83E72193-DEA1-2FAB-235A-10D3DDA4195C}"/>
              </a:ext>
            </a:extLst>
          </p:cNvPr>
          <p:cNvGrpSpPr/>
          <p:nvPr/>
        </p:nvGrpSpPr>
        <p:grpSpPr>
          <a:xfrm>
            <a:off x="486884" y="311473"/>
            <a:ext cx="1106280" cy="1089360"/>
            <a:chOff x="486884" y="311473"/>
            <a:chExt cx="1106280" cy="1089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90504E74-FB55-8624-33AC-F496F88D6D9D}"/>
                    </a:ext>
                  </a:extLst>
                </p14:cNvPr>
                <p14:cNvContentPartPr/>
                <p14:nvPr/>
              </p14:nvContentPartPr>
              <p14:xfrm>
                <a:off x="1057844" y="670033"/>
                <a:ext cx="7200" cy="34524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90504E74-FB55-8624-33AC-F496F88D6D9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050284" y="662473"/>
                  <a:ext cx="22320" cy="36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8094EFDB-4970-8802-BE81-69FF87E83F2C}"/>
                    </a:ext>
                  </a:extLst>
                </p14:cNvPr>
                <p14:cNvContentPartPr/>
                <p14:nvPr/>
              </p14:nvContentPartPr>
              <p14:xfrm>
                <a:off x="1024364" y="1269793"/>
                <a:ext cx="11520" cy="2844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8094EFDB-4970-8802-BE81-69FF87E83F2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016804" y="1262593"/>
                  <a:ext cx="2664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626BC85F-3DB4-BA35-AC25-D24A47010491}"/>
                    </a:ext>
                  </a:extLst>
                </p14:cNvPr>
                <p14:cNvContentPartPr/>
                <p14:nvPr/>
              </p14:nvContentPartPr>
              <p14:xfrm>
                <a:off x="486884" y="311473"/>
                <a:ext cx="1106280" cy="108936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626BC85F-3DB4-BA35-AC25-D24A4701049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79324" y="303913"/>
                  <a:ext cx="1121400" cy="1104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B8FE9B7D-1418-1BBA-26DE-24F9A52401AF}"/>
                  </a:ext>
                </a:extLst>
              </p14:cNvPr>
              <p14:cNvContentPartPr/>
              <p14:nvPr/>
            </p14:nvContentPartPr>
            <p14:xfrm>
              <a:off x="3586484" y="5341033"/>
              <a:ext cx="327240" cy="38916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B8FE9B7D-1418-1BBA-26DE-24F9A52401A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578924" y="5333473"/>
                <a:ext cx="342360" cy="403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uppo 10">
            <a:extLst>
              <a:ext uri="{FF2B5EF4-FFF2-40B4-BE49-F238E27FC236}">
                <a16:creationId xmlns:a16="http://schemas.microsoft.com/office/drawing/2014/main" id="{1DFA7F7E-B8BF-ECE6-2A59-0A904B7BD0EA}"/>
              </a:ext>
            </a:extLst>
          </p:cNvPr>
          <p:cNvGrpSpPr/>
          <p:nvPr/>
        </p:nvGrpSpPr>
        <p:grpSpPr>
          <a:xfrm>
            <a:off x="3605564" y="5915953"/>
            <a:ext cx="511920" cy="255960"/>
            <a:chOff x="3605564" y="5915953"/>
            <a:chExt cx="511920" cy="255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152ACBA1-1943-0FF8-9146-C473D9ACEC50}"/>
                    </a:ext>
                  </a:extLst>
                </p14:cNvPr>
                <p14:cNvContentPartPr/>
                <p14:nvPr/>
              </p14:nvContentPartPr>
              <p14:xfrm>
                <a:off x="3758924" y="5915953"/>
                <a:ext cx="6120" cy="23940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152ACBA1-1943-0FF8-9146-C473D9ACEC5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751364" y="5908393"/>
                  <a:ext cx="2088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DC2FE9CA-2010-F80F-66BE-701E51A408B9}"/>
                    </a:ext>
                  </a:extLst>
                </p14:cNvPr>
                <p14:cNvContentPartPr/>
                <p14:nvPr/>
              </p14:nvContentPartPr>
              <p14:xfrm>
                <a:off x="3605564" y="6114313"/>
                <a:ext cx="511920" cy="5760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DC2FE9CA-2010-F80F-66BE-701E51A408B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598004" y="6106753"/>
                  <a:ext cx="527040" cy="72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0F040B16-33E7-78BE-D516-32C300046AD6}"/>
              </a:ext>
            </a:extLst>
          </p:cNvPr>
          <p:cNvGrpSpPr/>
          <p:nvPr/>
        </p:nvGrpSpPr>
        <p:grpSpPr>
          <a:xfrm>
            <a:off x="763364" y="2169073"/>
            <a:ext cx="529920" cy="316080"/>
            <a:chOff x="763364" y="2169073"/>
            <a:chExt cx="529920" cy="316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F8E273BC-9CFB-B7A2-6554-67C5151BDF42}"/>
                    </a:ext>
                  </a:extLst>
                </p14:cNvPr>
                <p14:cNvContentPartPr/>
                <p14:nvPr/>
              </p14:nvContentPartPr>
              <p14:xfrm>
                <a:off x="976124" y="2169073"/>
                <a:ext cx="19440" cy="25884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F8E273BC-9CFB-B7A2-6554-67C5151BDF4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68564" y="2161513"/>
                  <a:ext cx="3456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A3444363-E77C-DAB3-B03F-2A79AF972EEF}"/>
                    </a:ext>
                  </a:extLst>
                </p14:cNvPr>
                <p14:cNvContentPartPr/>
                <p14:nvPr/>
              </p14:nvContentPartPr>
              <p14:xfrm>
                <a:off x="763364" y="2455633"/>
                <a:ext cx="529920" cy="2952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A3444363-E77C-DAB3-B03F-2A79AF972EE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55804" y="2448073"/>
                  <a:ext cx="545040" cy="44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4" name="Input penna 13">
                <a:extLst>
                  <a:ext uri="{FF2B5EF4-FFF2-40B4-BE49-F238E27FC236}">
                    <a16:creationId xmlns:a16="http://schemas.microsoft.com/office/drawing/2014/main" id="{BF29E938-4B6D-021E-7D24-875E0ECF8F59}"/>
                  </a:ext>
                </a:extLst>
              </p14:cNvPr>
              <p14:cNvContentPartPr/>
              <p14:nvPr/>
            </p14:nvContentPartPr>
            <p14:xfrm>
              <a:off x="797204" y="2842273"/>
              <a:ext cx="293760" cy="300600"/>
            </p14:xfrm>
          </p:contentPart>
        </mc:Choice>
        <mc:Fallback xmlns="">
          <p:pic>
            <p:nvPicPr>
              <p:cNvPr id="14" name="Input penna 13">
                <a:extLst>
                  <a:ext uri="{FF2B5EF4-FFF2-40B4-BE49-F238E27FC236}">
                    <a16:creationId xmlns:a16="http://schemas.microsoft.com/office/drawing/2014/main" id="{BF29E938-4B6D-021E-7D24-875E0ECF8F59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789644" y="2835073"/>
                <a:ext cx="308520" cy="315720"/>
              </a:xfrm>
              <a:prstGeom prst="rect">
                <a:avLst/>
              </a:prstGeom>
            </p:spPr>
          </p:pic>
        </mc:Fallback>
      </mc:AlternateContent>
      <p:grpSp>
        <p:nvGrpSpPr>
          <p:cNvPr id="24" name="Gruppo 23">
            <a:extLst>
              <a:ext uri="{FF2B5EF4-FFF2-40B4-BE49-F238E27FC236}">
                <a16:creationId xmlns:a16="http://schemas.microsoft.com/office/drawing/2014/main" id="{328BD1BD-3D62-436A-ACC8-C8F909C4BE57}"/>
              </a:ext>
            </a:extLst>
          </p:cNvPr>
          <p:cNvGrpSpPr/>
          <p:nvPr/>
        </p:nvGrpSpPr>
        <p:grpSpPr>
          <a:xfrm>
            <a:off x="1625564" y="2144593"/>
            <a:ext cx="648360" cy="461880"/>
            <a:chOff x="1625564" y="2144593"/>
            <a:chExt cx="648360" cy="461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7211BBD5-A506-AB92-3F88-3DDAB8397BA5}"/>
                    </a:ext>
                  </a:extLst>
                </p14:cNvPr>
                <p14:cNvContentPartPr/>
                <p14:nvPr/>
              </p14:nvContentPartPr>
              <p14:xfrm>
                <a:off x="1750844" y="2255113"/>
                <a:ext cx="7200" cy="35136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7211BBD5-A506-AB92-3F88-3DDAB8397BA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743284" y="2247553"/>
                  <a:ext cx="22320" cy="36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5DCEC60E-900F-5E10-FFD5-C3776399D1D6}"/>
                    </a:ext>
                  </a:extLst>
                </p14:cNvPr>
                <p14:cNvContentPartPr/>
                <p14:nvPr/>
              </p14:nvContentPartPr>
              <p14:xfrm>
                <a:off x="1625564" y="2455633"/>
                <a:ext cx="379800" cy="5508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5DCEC60E-900F-5E10-FFD5-C3776399D1D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618004" y="2448073"/>
                  <a:ext cx="39492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54A57F2A-6371-08FF-64FC-D1F60A2F56FA}"/>
                    </a:ext>
                  </a:extLst>
                </p14:cNvPr>
                <p14:cNvContentPartPr/>
                <p14:nvPr/>
              </p14:nvContentPartPr>
              <p14:xfrm>
                <a:off x="2256644" y="2144593"/>
                <a:ext cx="17280" cy="46044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54A57F2A-6371-08FF-64FC-D1F60A2F56FA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249084" y="2137033"/>
                  <a:ext cx="32040" cy="475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277B4CDF-A49B-8CBE-AE1D-E41FC9F34025}"/>
              </a:ext>
            </a:extLst>
          </p:cNvPr>
          <p:cNvGrpSpPr/>
          <p:nvPr/>
        </p:nvGrpSpPr>
        <p:grpSpPr>
          <a:xfrm>
            <a:off x="1610804" y="2820313"/>
            <a:ext cx="613800" cy="333360"/>
            <a:chOff x="1610804" y="2820313"/>
            <a:chExt cx="613800" cy="333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5B4AD95F-4454-D3B6-6B3D-F7D715E19DE6}"/>
                    </a:ext>
                  </a:extLst>
                </p14:cNvPr>
                <p14:cNvContentPartPr/>
                <p14:nvPr/>
              </p14:nvContentPartPr>
              <p14:xfrm>
                <a:off x="1711604" y="2859913"/>
                <a:ext cx="30600" cy="29376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5B4AD95F-4454-D3B6-6B3D-F7D715E19DE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704044" y="2852353"/>
                  <a:ext cx="45720" cy="30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8D838E9D-37B7-8391-B1B1-FA1878A6F0B3}"/>
                    </a:ext>
                  </a:extLst>
                </p14:cNvPr>
                <p14:cNvContentPartPr/>
                <p14:nvPr/>
              </p14:nvContentPartPr>
              <p14:xfrm>
                <a:off x="1610804" y="2990233"/>
                <a:ext cx="291240" cy="1656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8D838E9D-37B7-8391-B1B1-FA1878A6F0B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603244" y="2982673"/>
                  <a:ext cx="30636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194C19FF-FF95-0C1D-27AD-9008EFC7B6C8}"/>
                    </a:ext>
                  </a:extLst>
                </p14:cNvPr>
                <p14:cNvContentPartPr/>
                <p14:nvPr/>
              </p14:nvContentPartPr>
              <p14:xfrm>
                <a:off x="2215244" y="2820313"/>
                <a:ext cx="9360" cy="30564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194C19FF-FF95-0C1D-27AD-9008EFC7B6C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207684" y="2812753"/>
                  <a:ext cx="24480" cy="320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466C57F7-31BE-0D57-F496-E34370751583}"/>
              </a:ext>
            </a:extLst>
          </p:cNvPr>
          <p:cNvGrpSpPr/>
          <p:nvPr/>
        </p:nvGrpSpPr>
        <p:grpSpPr>
          <a:xfrm>
            <a:off x="2923724" y="2650393"/>
            <a:ext cx="4509000" cy="753480"/>
            <a:chOff x="2923724" y="2650393"/>
            <a:chExt cx="4509000" cy="753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E05CCCAF-9E78-5F53-0786-753FD2603677}"/>
                    </a:ext>
                  </a:extLst>
                </p14:cNvPr>
                <p14:cNvContentPartPr/>
                <p14:nvPr/>
              </p14:nvContentPartPr>
              <p14:xfrm>
                <a:off x="2958644" y="2926153"/>
                <a:ext cx="134640" cy="2268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E05CCCAF-9E78-5F53-0786-753FD2603677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951084" y="2918593"/>
                  <a:ext cx="14976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38F88405-3421-6AFA-DB41-089EC32D0604}"/>
                    </a:ext>
                  </a:extLst>
                </p14:cNvPr>
                <p14:cNvContentPartPr/>
                <p14:nvPr/>
              </p14:nvContentPartPr>
              <p14:xfrm>
                <a:off x="2923724" y="3103273"/>
                <a:ext cx="309240" cy="2268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38F88405-3421-6AFA-DB41-089EC32D0604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916164" y="3095713"/>
                  <a:ext cx="32436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A9B96796-9330-2BB8-3DD5-E8B15CEBE096}"/>
                    </a:ext>
                  </a:extLst>
                </p14:cNvPr>
                <p14:cNvContentPartPr/>
                <p14:nvPr/>
              </p14:nvContentPartPr>
              <p14:xfrm>
                <a:off x="3321164" y="2889073"/>
                <a:ext cx="183960" cy="26964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A9B96796-9330-2BB8-3DD5-E8B15CEBE09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313604" y="2881513"/>
                  <a:ext cx="19908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DB59E9EB-692F-47AB-204F-89152A0E2F08}"/>
                    </a:ext>
                  </a:extLst>
                </p14:cNvPr>
                <p14:cNvContentPartPr/>
                <p14:nvPr/>
              </p14:nvContentPartPr>
              <p14:xfrm>
                <a:off x="3688364" y="2858833"/>
                <a:ext cx="15480" cy="31968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DB59E9EB-692F-47AB-204F-89152A0E2F08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680804" y="2851273"/>
                  <a:ext cx="30600" cy="33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BAA5DE79-AB4E-7EA9-6A2E-6AA0227ACB7E}"/>
                    </a:ext>
                  </a:extLst>
                </p14:cNvPr>
                <p14:cNvContentPartPr/>
                <p14:nvPr/>
              </p14:nvContentPartPr>
              <p14:xfrm>
                <a:off x="4052324" y="2710873"/>
                <a:ext cx="421920" cy="51876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BAA5DE79-AB4E-7EA9-6A2E-6AA0227ACB7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044764" y="2703313"/>
                  <a:ext cx="437040" cy="53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4A3A51E0-ABD9-9509-144D-8BC4DD42A5A1}"/>
                    </a:ext>
                  </a:extLst>
                </p14:cNvPr>
                <p14:cNvContentPartPr/>
                <p14:nvPr/>
              </p14:nvContentPartPr>
              <p14:xfrm>
                <a:off x="3944684" y="2721313"/>
                <a:ext cx="663120" cy="56556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4A3A51E0-ABD9-9509-144D-8BC4DD42A5A1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937124" y="2713753"/>
                  <a:ext cx="678240" cy="58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45F3FBD9-70C6-CEDE-EDE1-A29CC695B7DA}"/>
                    </a:ext>
                  </a:extLst>
                </p14:cNvPr>
                <p14:cNvContentPartPr/>
                <p14:nvPr/>
              </p14:nvContentPartPr>
              <p14:xfrm>
                <a:off x="5185964" y="2655073"/>
                <a:ext cx="618120" cy="41220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45F3FBD9-70C6-CEDE-EDE1-A29CC695B7D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178764" y="2647513"/>
                  <a:ext cx="633240" cy="42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D86DF7D5-8D11-B3D2-29D9-3025DDCFE1D3}"/>
                    </a:ext>
                  </a:extLst>
                </p14:cNvPr>
                <p14:cNvContentPartPr/>
                <p14:nvPr/>
              </p14:nvContentPartPr>
              <p14:xfrm>
                <a:off x="5602484" y="2686393"/>
                <a:ext cx="430200" cy="34128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D86DF7D5-8D11-B3D2-29D9-3025DDCFE1D3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594924" y="2678833"/>
                  <a:ext cx="445320" cy="35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CC235993-7D84-DDBC-AA91-DF063CB565D2}"/>
                    </a:ext>
                  </a:extLst>
                </p14:cNvPr>
                <p14:cNvContentPartPr/>
                <p14:nvPr/>
              </p14:nvContentPartPr>
              <p14:xfrm>
                <a:off x="6028724" y="2650393"/>
                <a:ext cx="647640" cy="45000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CC235993-7D84-DDBC-AA91-DF063CB565D2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021164" y="2642833"/>
                  <a:ext cx="662760" cy="46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74111F48-557F-5F2C-84D9-5A873E7BB719}"/>
                    </a:ext>
                  </a:extLst>
                </p14:cNvPr>
                <p14:cNvContentPartPr/>
                <p14:nvPr/>
              </p14:nvContentPartPr>
              <p14:xfrm>
                <a:off x="5029364" y="3068353"/>
                <a:ext cx="2403360" cy="33552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74111F48-557F-5F2C-84D9-5A873E7BB719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021804" y="3060793"/>
                  <a:ext cx="2418480" cy="35064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92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194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92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3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94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195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94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95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95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97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96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98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97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988" name="Screenshot 2024-10-14 alle 22.26.05.png" descr="Screenshot 2024-10-14 alle 22.26.0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188" y="1044400"/>
            <a:ext cx="9884259" cy="47692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1DF5F573-6047-C1C1-7BB8-7DE4CE68D3B2}"/>
              </a:ext>
            </a:extLst>
          </p:cNvPr>
          <p:cNvGrpSpPr/>
          <p:nvPr/>
        </p:nvGrpSpPr>
        <p:grpSpPr>
          <a:xfrm>
            <a:off x="605684" y="662113"/>
            <a:ext cx="678600" cy="402120"/>
            <a:chOff x="605684" y="662113"/>
            <a:chExt cx="678600" cy="402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14337DF8-533E-643D-CCFB-CD17B4434FE2}"/>
                    </a:ext>
                  </a:extLst>
                </p14:cNvPr>
                <p14:cNvContentPartPr/>
                <p14:nvPr/>
              </p14:nvContentPartPr>
              <p14:xfrm>
                <a:off x="605684" y="662113"/>
                <a:ext cx="678600" cy="6444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14337DF8-533E-643D-CCFB-CD17B4434FE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98484" y="654553"/>
                  <a:ext cx="69336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C8F95F55-6814-927C-FE5C-8AF0B5C492F0}"/>
                    </a:ext>
                  </a:extLst>
                </p14:cNvPr>
                <p14:cNvContentPartPr/>
                <p14:nvPr/>
              </p14:nvContentPartPr>
              <p14:xfrm>
                <a:off x="975044" y="693433"/>
                <a:ext cx="29520" cy="37080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C8F95F55-6814-927C-FE5C-8AF0B5C492F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967484" y="685873"/>
                  <a:ext cx="44640" cy="385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FADFAEAD-F0AB-B613-23BF-67FE29F51595}"/>
              </a:ext>
            </a:extLst>
          </p:cNvPr>
          <p:cNvGrpSpPr/>
          <p:nvPr/>
        </p:nvGrpSpPr>
        <p:grpSpPr>
          <a:xfrm>
            <a:off x="1851644" y="462673"/>
            <a:ext cx="378720" cy="467640"/>
            <a:chOff x="1851644" y="462673"/>
            <a:chExt cx="378720" cy="467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6E7E2426-32AE-6595-D0F6-F8201027578E}"/>
                    </a:ext>
                  </a:extLst>
                </p14:cNvPr>
                <p14:cNvContentPartPr/>
                <p14:nvPr/>
              </p14:nvContentPartPr>
              <p14:xfrm>
                <a:off x="1976924" y="462673"/>
                <a:ext cx="47520" cy="46764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6E7E2426-32AE-6595-D0F6-F8201027578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969364" y="455113"/>
                  <a:ext cx="62280" cy="48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5339F681-5BED-08CE-EDA0-2656672402FC}"/>
                    </a:ext>
                  </a:extLst>
                </p14:cNvPr>
                <p14:cNvContentPartPr/>
                <p14:nvPr/>
              </p14:nvContentPartPr>
              <p14:xfrm>
                <a:off x="1851644" y="660673"/>
                <a:ext cx="378720" cy="3168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5339F681-5BED-08CE-EDA0-2656672402F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844084" y="653113"/>
                  <a:ext cx="393840" cy="4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CD7FB613-FE82-4912-1A84-B86F8A65F5D1}"/>
              </a:ext>
            </a:extLst>
          </p:cNvPr>
          <p:cNvGrpSpPr/>
          <p:nvPr/>
        </p:nvGrpSpPr>
        <p:grpSpPr>
          <a:xfrm>
            <a:off x="2591444" y="335953"/>
            <a:ext cx="309240" cy="707040"/>
            <a:chOff x="2591444" y="335953"/>
            <a:chExt cx="309240" cy="707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4AA016C8-28C2-FE20-7C8A-EB7DF5FE0683}"/>
                    </a:ext>
                  </a:extLst>
                </p14:cNvPr>
                <p14:cNvContentPartPr/>
                <p14:nvPr/>
              </p14:nvContentPartPr>
              <p14:xfrm>
                <a:off x="2591444" y="586153"/>
                <a:ext cx="249840" cy="3528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4AA016C8-28C2-FE20-7C8A-EB7DF5FE068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583884" y="578593"/>
                  <a:ext cx="26496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F8F5FB48-1B2D-63E6-329A-6A1B978B1607}"/>
                    </a:ext>
                  </a:extLst>
                </p14:cNvPr>
                <p14:cNvContentPartPr/>
                <p14:nvPr/>
              </p14:nvContentPartPr>
              <p14:xfrm>
                <a:off x="2855684" y="335953"/>
                <a:ext cx="45000" cy="70704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F8F5FB48-1B2D-63E6-329A-6A1B978B160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848124" y="328393"/>
                  <a:ext cx="60120" cy="721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29C0FAFE-12C8-B2B9-AFCE-B199EE6729CC}"/>
              </a:ext>
            </a:extLst>
          </p:cNvPr>
          <p:cNvGrpSpPr/>
          <p:nvPr/>
        </p:nvGrpSpPr>
        <p:grpSpPr>
          <a:xfrm>
            <a:off x="993044" y="2797633"/>
            <a:ext cx="918000" cy="376200"/>
            <a:chOff x="993044" y="2797633"/>
            <a:chExt cx="918000" cy="376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FC92D738-B370-D49A-E173-61451125BC45}"/>
                    </a:ext>
                  </a:extLst>
                </p14:cNvPr>
                <p14:cNvContentPartPr/>
                <p14:nvPr/>
              </p14:nvContentPartPr>
              <p14:xfrm>
                <a:off x="993044" y="2873953"/>
                <a:ext cx="387720" cy="29988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FC92D738-B370-D49A-E173-61451125BC4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85484" y="2866393"/>
                  <a:ext cx="40284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81BE0708-351A-AA75-C3EC-5E3C3BAEFC5B}"/>
                    </a:ext>
                  </a:extLst>
                </p14:cNvPr>
                <p14:cNvContentPartPr/>
                <p14:nvPr/>
              </p14:nvContentPartPr>
              <p14:xfrm>
                <a:off x="1265924" y="2880793"/>
                <a:ext cx="356400" cy="24624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81BE0708-351A-AA75-C3EC-5E3C3BAEFC5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258364" y="2873233"/>
                  <a:ext cx="37152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103ABF3C-7E0A-48DA-02C3-1F946F68C1E8}"/>
                    </a:ext>
                  </a:extLst>
                </p14:cNvPr>
                <p14:cNvContentPartPr/>
                <p14:nvPr/>
              </p14:nvContentPartPr>
              <p14:xfrm>
                <a:off x="1675604" y="2797633"/>
                <a:ext cx="235440" cy="33984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103ABF3C-7E0A-48DA-02C3-1F946F68C1E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668044" y="2790073"/>
                  <a:ext cx="250560" cy="354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FD15709D-D8A0-897A-2050-DA6A6FA7ABC4}"/>
              </a:ext>
            </a:extLst>
          </p:cNvPr>
          <p:cNvGrpSpPr/>
          <p:nvPr/>
        </p:nvGrpSpPr>
        <p:grpSpPr>
          <a:xfrm>
            <a:off x="728804" y="1529713"/>
            <a:ext cx="1979280" cy="940320"/>
            <a:chOff x="728804" y="1529713"/>
            <a:chExt cx="1979280" cy="940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19394387-6151-E736-141D-0AC4E0A6BD49}"/>
                    </a:ext>
                  </a:extLst>
                </p14:cNvPr>
                <p14:cNvContentPartPr/>
                <p14:nvPr/>
              </p14:nvContentPartPr>
              <p14:xfrm>
                <a:off x="728804" y="1595953"/>
                <a:ext cx="456120" cy="41796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19394387-6151-E736-141D-0AC4E0A6BD4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21244" y="1588753"/>
                  <a:ext cx="470880" cy="43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83959DDC-8AFE-81AD-7C9B-D2D040AA9FE5}"/>
                    </a:ext>
                  </a:extLst>
                </p14:cNvPr>
                <p14:cNvContentPartPr/>
                <p14:nvPr/>
              </p14:nvContentPartPr>
              <p14:xfrm>
                <a:off x="1626644" y="1529713"/>
                <a:ext cx="29520" cy="47088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83959DDC-8AFE-81AD-7C9B-D2D040AA9FE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619084" y="1522153"/>
                  <a:ext cx="44640" cy="48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F15BBA33-4B06-6615-D79A-BC319D10E385}"/>
                    </a:ext>
                  </a:extLst>
                </p14:cNvPr>
                <p14:cNvContentPartPr/>
                <p14:nvPr/>
              </p14:nvContentPartPr>
              <p14:xfrm>
                <a:off x="1475444" y="1718353"/>
                <a:ext cx="486360" cy="2376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F15BBA33-4B06-6615-D79A-BC319D10E385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467884" y="1710793"/>
                  <a:ext cx="50112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5D4FED3B-688C-19FF-59F9-FD3815E98D02}"/>
                    </a:ext>
                  </a:extLst>
                </p14:cNvPr>
                <p14:cNvContentPartPr/>
                <p14:nvPr/>
              </p14:nvContentPartPr>
              <p14:xfrm>
                <a:off x="2099324" y="1573993"/>
                <a:ext cx="279720" cy="39420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5D4FED3B-688C-19FF-59F9-FD3815E98D0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091764" y="1566433"/>
                  <a:ext cx="294840" cy="40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AD12D6D2-1EA0-2523-8450-91ABBB910EBA}"/>
                    </a:ext>
                  </a:extLst>
                </p14:cNvPr>
                <p14:cNvContentPartPr/>
                <p14:nvPr/>
              </p14:nvContentPartPr>
              <p14:xfrm>
                <a:off x="2408924" y="1579033"/>
                <a:ext cx="299160" cy="38124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AD12D6D2-1EA0-2523-8450-91ABBB910EBA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401364" y="1571473"/>
                  <a:ext cx="314280" cy="39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CBD7D65B-0E9E-5DB1-60D7-7D8E11AAFEAA}"/>
                    </a:ext>
                  </a:extLst>
                </p14:cNvPr>
                <p14:cNvContentPartPr/>
                <p14:nvPr/>
              </p14:nvContentPartPr>
              <p14:xfrm>
                <a:off x="1615124" y="2088793"/>
                <a:ext cx="14760" cy="25776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CBD7D65B-0E9E-5DB1-60D7-7D8E11AAFEA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607924" y="2081233"/>
                  <a:ext cx="2988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761138D9-7B31-B4E3-66DD-6D11857E6671}"/>
                    </a:ext>
                  </a:extLst>
                </p14:cNvPr>
                <p14:cNvContentPartPr/>
                <p14:nvPr/>
              </p14:nvContentPartPr>
              <p14:xfrm>
                <a:off x="1505684" y="2341153"/>
                <a:ext cx="366480" cy="12888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761138D9-7B31-B4E3-66DD-6D11857E667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498124" y="2333593"/>
                  <a:ext cx="381600" cy="1440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199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00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99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9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0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0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0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0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0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00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02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00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0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0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1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02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02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3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02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2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2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2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2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2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2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05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03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4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051" name="Screenshot 2024-10-14 alle 22.29.55.png" descr="Screenshot 2024-10-14 alle 22.29.5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121" y="762940"/>
            <a:ext cx="10865758" cy="508083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" name="Gruppo 10">
            <a:extLst>
              <a:ext uri="{FF2B5EF4-FFF2-40B4-BE49-F238E27FC236}">
                <a16:creationId xmlns:a16="http://schemas.microsoft.com/office/drawing/2014/main" id="{00DE237F-10C7-AA98-0A63-3B5F72C1B05B}"/>
              </a:ext>
            </a:extLst>
          </p:cNvPr>
          <p:cNvGrpSpPr/>
          <p:nvPr/>
        </p:nvGrpSpPr>
        <p:grpSpPr>
          <a:xfrm>
            <a:off x="231644" y="128233"/>
            <a:ext cx="1501560" cy="991800"/>
            <a:chOff x="231644" y="128233"/>
            <a:chExt cx="1501560" cy="991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65D1EAA7-BD20-30B8-C51D-4519E89829E9}"/>
                    </a:ext>
                  </a:extLst>
                </p14:cNvPr>
                <p14:cNvContentPartPr/>
                <p14:nvPr/>
              </p14:nvContentPartPr>
              <p14:xfrm>
                <a:off x="1034444" y="393913"/>
                <a:ext cx="36360" cy="39744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65D1EAA7-BD20-30B8-C51D-4519E89829E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026884" y="386713"/>
                  <a:ext cx="51120" cy="41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A2CBEB91-7BD6-C819-54E2-66BE50A26A28}"/>
                    </a:ext>
                  </a:extLst>
                </p14:cNvPr>
                <p14:cNvContentPartPr/>
                <p14:nvPr/>
              </p14:nvContentPartPr>
              <p14:xfrm>
                <a:off x="970004" y="1017073"/>
                <a:ext cx="17640" cy="612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A2CBEB91-7BD6-C819-54E2-66BE50A26A2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962444" y="1009513"/>
                  <a:ext cx="3276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BECC6FFA-5E34-05F6-539D-9E0CC00CEE0A}"/>
                    </a:ext>
                  </a:extLst>
                </p14:cNvPr>
                <p14:cNvContentPartPr/>
                <p14:nvPr/>
              </p14:nvContentPartPr>
              <p14:xfrm>
                <a:off x="231644" y="128233"/>
                <a:ext cx="1501560" cy="99180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BECC6FFA-5E34-05F6-539D-9E0CC00CEE0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24084" y="120673"/>
                  <a:ext cx="1516680" cy="1006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86E11686-6E62-2CCE-AD3A-041305BAF6A3}"/>
              </a:ext>
            </a:extLst>
          </p:cNvPr>
          <p:cNvGrpSpPr/>
          <p:nvPr/>
        </p:nvGrpSpPr>
        <p:grpSpPr>
          <a:xfrm>
            <a:off x="7862564" y="2123353"/>
            <a:ext cx="3452400" cy="1525320"/>
            <a:chOff x="7862564" y="2123353"/>
            <a:chExt cx="3452400" cy="1525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2967AB77-A5FD-DF60-C304-BFFEC48BA6A1}"/>
                    </a:ext>
                  </a:extLst>
                </p14:cNvPr>
                <p14:cNvContentPartPr/>
                <p14:nvPr/>
              </p14:nvContentPartPr>
              <p14:xfrm>
                <a:off x="8239844" y="2914633"/>
                <a:ext cx="406800" cy="2844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2967AB77-A5FD-DF60-C304-BFFEC48BA6A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232284" y="2907073"/>
                  <a:ext cx="42192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971F5249-818F-F8FB-8167-90EC36CA7D23}"/>
                    </a:ext>
                  </a:extLst>
                </p14:cNvPr>
                <p14:cNvContentPartPr/>
                <p14:nvPr/>
              </p14:nvContentPartPr>
              <p14:xfrm>
                <a:off x="8503004" y="2907793"/>
                <a:ext cx="21600" cy="33156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971F5249-818F-F8FB-8167-90EC36CA7D2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495444" y="2900233"/>
                  <a:ext cx="36720" cy="34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AA04D4E3-6368-C348-9228-4C91CE01964F}"/>
                    </a:ext>
                  </a:extLst>
                </p14:cNvPr>
                <p14:cNvContentPartPr/>
                <p14:nvPr/>
              </p14:nvContentPartPr>
              <p14:xfrm>
                <a:off x="8730164" y="2481193"/>
                <a:ext cx="73080" cy="81108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AA04D4E3-6368-C348-9228-4C91CE01964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722604" y="2473633"/>
                  <a:ext cx="88200" cy="82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6C8FD33E-2D81-BF42-4A9C-BF1AD96354D0}"/>
                    </a:ext>
                  </a:extLst>
                </p14:cNvPr>
                <p14:cNvContentPartPr/>
                <p14:nvPr/>
              </p14:nvContentPartPr>
              <p14:xfrm>
                <a:off x="9148844" y="2961073"/>
                <a:ext cx="182880" cy="4824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6C8FD33E-2D81-BF42-4A9C-BF1AD96354D0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141284" y="2953513"/>
                  <a:ext cx="19800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EAB5918D-2413-2699-27EF-FFAC36822A1D}"/>
                    </a:ext>
                  </a:extLst>
                </p14:cNvPr>
                <p14:cNvContentPartPr/>
                <p14:nvPr/>
              </p14:nvContentPartPr>
              <p14:xfrm>
                <a:off x="9118604" y="3201193"/>
                <a:ext cx="334080" cy="2376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EAB5918D-2413-2699-27EF-FFAC36822A1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111044" y="3193633"/>
                  <a:ext cx="34884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916476CA-7747-253C-3A6E-D246BD960379}"/>
                    </a:ext>
                  </a:extLst>
                </p14:cNvPr>
                <p14:cNvContentPartPr/>
                <p14:nvPr/>
              </p14:nvContentPartPr>
              <p14:xfrm>
                <a:off x="9695324" y="2932273"/>
                <a:ext cx="289800" cy="26928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916476CA-7747-253C-3A6E-D246BD96037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687764" y="2924713"/>
                  <a:ext cx="304920" cy="28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E8F68FF0-F2F5-3C8C-353E-BEFF4D78F686}"/>
                    </a:ext>
                  </a:extLst>
                </p14:cNvPr>
                <p14:cNvContentPartPr/>
                <p14:nvPr/>
              </p14:nvContentPartPr>
              <p14:xfrm>
                <a:off x="9838244" y="3011473"/>
                <a:ext cx="284760" cy="25092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E8F68FF0-F2F5-3C8C-353E-BEFF4D78F686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830684" y="3003913"/>
                  <a:ext cx="29988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EB7635E8-6C75-9325-AFDE-6487F7770EB2}"/>
                    </a:ext>
                  </a:extLst>
                </p14:cNvPr>
                <p14:cNvContentPartPr/>
                <p14:nvPr/>
              </p14:nvContentPartPr>
              <p14:xfrm>
                <a:off x="10241444" y="2928673"/>
                <a:ext cx="75960" cy="40932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EB7635E8-6C75-9325-AFDE-6487F7770EB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0233884" y="2921113"/>
                  <a:ext cx="91080" cy="42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7010C214-BC92-37A7-3649-CC80B8FF22A5}"/>
                    </a:ext>
                  </a:extLst>
                </p14:cNvPr>
                <p14:cNvContentPartPr/>
                <p14:nvPr/>
              </p14:nvContentPartPr>
              <p14:xfrm>
                <a:off x="7862564" y="2123353"/>
                <a:ext cx="3452400" cy="143100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7010C214-BC92-37A7-3649-CC80B8FF22A5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855004" y="2115793"/>
                  <a:ext cx="3467520" cy="144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C7BDA030-FB77-C240-503A-7A55B5712947}"/>
                    </a:ext>
                  </a:extLst>
                </p14:cNvPr>
                <p14:cNvContentPartPr/>
                <p14:nvPr/>
              </p14:nvContentPartPr>
              <p14:xfrm>
                <a:off x="7991444" y="3287233"/>
                <a:ext cx="3218760" cy="36144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C7BDA030-FB77-C240-503A-7A55B571294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983884" y="3280033"/>
                  <a:ext cx="3233520" cy="37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249A1E88-3C45-84F1-6A37-32096C061B14}"/>
              </a:ext>
            </a:extLst>
          </p:cNvPr>
          <p:cNvGrpSpPr/>
          <p:nvPr/>
        </p:nvGrpSpPr>
        <p:grpSpPr>
          <a:xfrm>
            <a:off x="-403036" y="1681633"/>
            <a:ext cx="3168360" cy="1709640"/>
            <a:chOff x="-403036" y="1681633"/>
            <a:chExt cx="3168360" cy="1709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C51B444-6492-7191-B92F-A2AF605ED5C7}"/>
                    </a:ext>
                  </a:extLst>
                </p14:cNvPr>
                <p14:cNvContentPartPr/>
                <p14:nvPr/>
              </p14:nvContentPartPr>
              <p14:xfrm>
                <a:off x="462404" y="2386873"/>
                <a:ext cx="29520" cy="41040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C51B444-6492-7191-B92F-A2AF605ED5C7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54844" y="2379313"/>
                  <a:ext cx="44640" cy="42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BCD9CAD2-737D-CBD0-3B0B-4AE2FD659958}"/>
                    </a:ext>
                  </a:extLst>
                </p14:cNvPr>
                <p14:cNvContentPartPr/>
                <p14:nvPr/>
              </p14:nvContentPartPr>
              <p14:xfrm>
                <a:off x="160004" y="2781793"/>
                <a:ext cx="563400" cy="8784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BCD9CAD2-737D-CBD0-3B0B-4AE2FD65995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52444" y="2774233"/>
                  <a:ext cx="57852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0CA5859F-CBC0-4429-0338-0128A81D64E5}"/>
                    </a:ext>
                  </a:extLst>
                </p14:cNvPr>
                <p14:cNvContentPartPr/>
                <p14:nvPr/>
              </p14:nvContentPartPr>
              <p14:xfrm>
                <a:off x="832844" y="1851193"/>
                <a:ext cx="95760" cy="126072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0CA5859F-CBC0-4429-0338-0128A81D64E5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25284" y="1843633"/>
                  <a:ext cx="110880" cy="127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10C1CBBA-37E2-91C4-3E24-680C0DACF33E}"/>
                    </a:ext>
                  </a:extLst>
                </p14:cNvPr>
                <p14:cNvContentPartPr/>
                <p14:nvPr/>
              </p14:nvContentPartPr>
              <p14:xfrm>
                <a:off x="1250444" y="2579113"/>
                <a:ext cx="174960" cy="4104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10C1CBBA-37E2-91C4-3E24-680C0DACF33E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242884" y="2571553"/>
                  <a:ext cx="19008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1E8AABFF-CC56-47B5-5D1A-E0B18FDA36AD}"/>
                    </a:ext>
                  </a:extLst>
                </p14:cNvPr>
                <p14:cNvContentPartPr/>
                <p14:nvPr/>
              </p14:nvContentPartPr>
              <p14:xfrm>
                <a:off x="1265924" y="2831833"/>
                <a:ext cx="233280" cy="1656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1E8AABFF-CC56-47B5-5D1A-E0B18FDA36AD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258364" y="2824273"/>
                  <a:ext cx="24840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0ABB2231-B392-C90F-FF78-8AD91CF1F9D3}"/>
                    </a:ext>
                  </a:extLst>
                </p14:cNvPr>
                <p14:cNvContentPartPr/>
                <p14:nvPr/>
              </p14:nvContentPartPr>
              <p14:xfrm>
                <a:off x="1572644" y="2644273"/>
                <a:ext cx="243360" cy="29268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0ABB2231-B392-C90F-FF78-8AD91CF1F9D3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565084" y="2636713"/>
                  <a:ext cx="25848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D5BFE725-B4CF-DE80-9ACF-AF0609731905}"/>
                    </a:ext>
                  </a:extLst>
                </p14:cNvPr>
                <p14:cNvContentPartPr/>
                <p14:nvPr/>
              </p14:nvContentPartPr>
              <p14:xfrm>
                <a:off x="1681364" y="2711953"/>
                <a:ext cx="183960" cy="23112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D5BFE725-B4CF-DE80-9ACF-AF0609731905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673804" y="2704393"/>
                  <a:ext cx="19908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7DEB1617-3C39-05BE-A814-831EFCB6ADDC}"/>
                    </a:ext>
                  </a:extLst>
                </p14:cNvPr>
                <p14:cNvContentPartPr/>
                <p14:nvPr/>
              </p14:nvContentPartPr>
              <p14:xfrm>
                <a:off x="1914284" y="2692153"/>
                <a:ext cx="183960" cy="34848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7DEB1617-3C39-05BE-A814-831EFCB6ADDC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906724" y="2684593"/>
                  <a:ext cx="199080" cy="36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5CD43FF3-E3AB-A1E8-B6F6-28D1C160291F}"/>
                    </a:ext>
                  </a:extLst>
                </p14:cNvPr>
                <p14:cNvContentPartPr/>
                <p14:nvPr/>
              </p14:nvContentPartPr>
              <p14:xfrm>
                <a:off x="-403036" y="1681633"/>
                <a:ext cx="3168360" cy="170964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5CD43FF3-E3AB-A1E8-B6F6-28D1C160291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-410596" y="1674073"/>
                  <a:ext cx="3183480" cy="1724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43" name="Input penna 42">
                <a:extLst>
                  <a:ext uri="{FF2B5EF4-FFF2-40B4-BE49-F238E27FC236}">
                    <a16:creationId xmlns:a16="http://schemas.microsoft.com/office/drawing/2014/main" id="{84F9B3FF-C63D-C88B-E896-EF4C3F19BC9D}"/>
                  </a:ext>
                </a:extLst>
              </p14:cNvPr>
              <p14:cNvContentPartPr/>
              <p14:nvPr/>
            </p14:nvContentPartPr>
            <p14:xfrm>
              <a:off x="-439396" y="1320553"/>
              <a:ext cx="384480" cy="509040"/>
            </p14:xfrm>
          </p:contentPart>
        </mc:Choice>
        <mc:Fallback xmlns="">
          <p:pic>
            <p:nvPicPr>
              <p:cNvPr id="43" name="Input penna 42">
                <a:extLst>
                  <a:ext uri="{FF2B5EF4-FFF2-40B4-BE49-F238E27FC236}">
                    <a16:creationId xmlns:a16="http://schemas.microsoft.com/office/drawing/2014/main" id="{84F9B3FF-C63D-C88B-E896-EF4C3F19BC9D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-446956" y="1312993"/>
                <a:ext cx="399600" cy="52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5B1D2C26-50B7-3989-88B3-99D3009AA2A0}"/>
                  </a:ext>
                </a:extLst>
              </p14:cNvPr>
              <p14:cNvContentPartPr/>
              <p14:nvPr/>
            </p14:nvContentPartPr>
            <p14:xfrm>
              <a:off x="8141204" y="1565713"/>
              <a:ext cx="421200" cy="45036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5B1D2C26-50B7-3989-88B3-99D3009AA2A0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8133644" y="1558153"/>
                <a:ext cx="436320" cy="465480"/>
              </a:xfrm>
              <a:prstGeom prst="rect">
                <a:avLst/>
              </a:prstGeom>
            </p:spPr>
          </p:pic>
        </mc:Fallback>
      </mc:AlternateContent>
      <p:grpSp>
        <p:nvGrpSpPr>
          <p:cNvPr id="47" name="Gruppo 46">
            <a:extLst>
              <a:ext uri="{FF2B5EF4-FFF2-40B4-BE49-F238E27FC236}">
                <a16:creationId xmlns:a16="http://schemas.microsoft.com/office/drawing/2014/main" id="{36B5DFE4-50D3-AD63-9C90-4A14414A55AC}"/>
              </a:ext>
            </a:extLst>
          </p:cNvPr>
          <p:cNvGrpSpPr/>
          <p:nvPr/>
        </p:nvGrpSpPr>
        <p:grpSpPr>
          <a:xfrm>
            <a:off x="4508804" y="102313"/>
            <a:ext cx="3000600" cy="1492200"/>
            <a:chOff x="4508804" y="102313"/>
            <a:chExt cx="3000600" cy="1492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315FBC89-7FE1-D39C-151B-0CB444FD9AC0}"/>
                    </a:ext>
                  </a:extLst>
                </p14:cNvPr>
                <p14:cNvContentPartPr/>
                <p14:nvPr/>
              </p14:nvContentPartPr>
              <p14:xfrm>
                <a:off x="5479364" y="550153"/>
                <a:ext cx="598680" cy="43020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315FBC89-7FE1-D39C-151B-0CB444FD9AC0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471804" y="542593"/>
                  <a:ext cx="613800" cy="44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1B30B5FF-7D22-EC0C-6E60-F6019418C75B}"/>
                    </a:ext>
                  </a:extLst>
                </p14:cNvPr>
                <p14:cNvContentPartPr/>
                <p14:nvPr/>
              </p14:nvContentPartPr>
              <p14:xfrm>
                <a:off x="5819564" y="630433"/>
                <a:ext cx="473760" cy="34992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1B30B5FF-7D22-EC0C-6E60-F6019418C75B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812004" y="622873"/>
                  <a:ext cx="488880" cy="36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A21E10E3-199E-2408-C889-FAB6EC47FEC6}"/>
                    </a:ext>
                  </a:extLst>
                </p14:cNvPr>
                <p14:cNvContentPartPr/>
                <p14:nvPr/>
              </p14:nvContentPartPr>
              <p14:xfrm>
                <a:off x="6438764" y="564553"/>
                <a:ext cx="43200" cy="52308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A21E10E3-199E-2408-C889-FAB6EC47FEC6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431204" y="556993"/>
                  <a:ext cx="57960" cy="53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957C4C8E-A3EE-BCE6-D75C-53D3DEB2896A}"/>
                    </a:ext>
                  </a:extLst>
                </p14:cNvPr>
                <p14:cNvContentPartPr/>
                <p14:nvPr/>
              </p14:nvContentPartPr>
              <p14:xfrm>
                <a:off x="4508804" y="102313"/>
                <a:ext cx="3000600" cy="1492200"/>
              </p14:xfrm>
            </p:contentPart>
          </mc:Choice>
          <mc:Fallback xmlns=""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957C4C8E-A3EE-BCE6-D75C-53D3DEB2896A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501244" y="94753"/>
                  <a:ext cx="3015360" cy="1507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48" name="Input penna 47">
                <a:extLst>
                  <a:ext uri="{FF2B5EF4-FFF2-40B4-BE49-F238E27FC236}">
                    <a16:creationId xmlns:a16="http://schemas.microsoft.com/office/drawing/2014/main" id="{2154DDE9-1F53-39A2-D4E6-93840C2AD7F1}"/>
                  </a:ext>
                </a:extLst>
              </p14:cNvPr>
              <p14:cNvContentPartPr/>
              <p14:nvPr/>
            </p14:nvContentPartPr>
            <p14:xfrm>
              <a:off x="5866724" y="5047993"/>
              <a:ext cx="892440" cy="59400"/>
            </p14:xfrm>
          </p:contentPart>
        </mc:Choice>
        <mc:Fallback xmlns="">
          <p:pic>
            <p:nvPicPr>
              <p:cNvPr id="48" name="Input penna 47">
                <a:extLst>
                  <a:ext uri="{FF2B5EF4-FFF2-40B4-BE49-F238E27FC236}">
                    <a16:creationId xmlns:a16="http://schemas.microsoft.com/office/drawing/2014/main" id="{2154DDE9-1F53-39A2-D4E6-93840C2AD7F1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5859164" y="5040433"/>
                <a:ext cx="907560" cy="741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054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068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055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56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57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58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59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0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1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2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3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4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5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6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7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069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083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070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1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2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3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4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5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6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7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8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9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80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81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82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084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085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99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086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87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88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89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0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1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2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3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4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5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6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7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8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113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100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1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2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3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4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5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6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7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8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09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10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11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12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114" name="Screenshot 2024-10-14 alle 22.30.21.png" descr="Screenshot 2024-10-14 alle 22.30.2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1468" y="538470"/>
            <a:ext cx="8309064" cy="5529776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F2544372-44DC-099E-20F4-2D620889A366}"/>
                  </a:ext>
                </a:extLst>
              </p14:cNvPr>
              <p14:cNvContentPartPr/>
              <p14:nvPr/>
            </p14:nvContentPartPr>
            <p14:xfrm>
              <a:off x="437564" y="1183393"/>
              <a:ext cx="1012320" cy="81000"/>
            </p14:xfrm>
          </p:contentPart>
        </mc:Choice>
        <mc:Fallback xmlns=""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F2544372-44DC-099E-20F4-2D620889A36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0004" y="1175833"/>
                <a:ext cx="1027440" cy="96120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uppo 7">
            <a:extLst>
              <a:ext uri="{FF2B5EF4-FFF2-40B4-BE49-F238E27FC236}">
                <a16:creationId xmlns:a16="http://schemas.microsoft.com/office/drawing/2014/main" id="{602F9CFC-1D22-53F1-D77A-3140001343B3}"/>
              </a:ext>
            </a:extLst>
          </p:cNvPr>
          <p:cNvGrpSpPr/>
          <p:nvPr/>
        </p:nvGrpSpPr>
        <p:grpSpPr>
          <a:xfrm>
            <a:off x="2197244" y="516313"/>
            <a:ext cx="1739160" cy="1009080"/>
            <a:chOff x="2197244" y="516313"/>
            <a:chExt cx="1739160" cy="1009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36CBF86E-D607-D068-5D2B-2277D0DDA161}"/>
                    </a:ext>
                  </a:extLst>
                </p14:cNvPr>
                <p14:cNvContentPartPr/>
                <p14:nvPr/>
              </p14:nvContentPartPr>
              <p14:xfrm>
                <a:off x="2461484" y="638713"/>
                <a:ext cx="53280" cy="88668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36CBF86E-D607-D068-5D2B-2277D0DDA16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453924" y="631153"/>
                  <a:ext cx="68040" cy="90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CB5BA9A6-5B73-C173-D89D-71E17F7287F4}"/>
                    </a:ext>
                  </a:extLst>
                </p14:cNvPr>
                <p14:cNvContentPartPr/>
                <p14:nvPr/>
              </p14:nvContentPartPr>
              <p14:xfrm>
                <a:off x="2197244" y="1015633"/>
                <a:ext cx="984240" cy="6120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CB5BA9A6-5B73-C173-D89D-71E17F7287F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189684" y="1008073"/>
                  <a:ext cx="99936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63553CC2-EE6E-662D-20E4-CE09BBCF1622}"/>
                    </a:ext>
                  </a:extLst>
                </p14:cNvPr>
                <p14:cNvContentPartPr/>
                <p14:nvPr/>
              </p14:nvContentPartPr>
              <p14:xfrm>
                <a:off x="3882044" y="516313"/>
                <a:ext cx="54360" cy="89496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63553CC2-EE6E-662D-20E4-CE09BBCF162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874484" y="508753"/>
                  <a:ext cx="69480" cy="910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39D09C24-4F4F-138A-7B05-07836012EAB4}"/>
              </a:ext>
            </a:extLst>
          </p:cNvPr>
          <p:cNvGrpSpPr/>
          <p:nvPr/>
        </p:nvGrpSpPr>
        <p:grpSpPr>
          <a:xfrm>
            <a:off x="166124" y="2576953"/>
            <a:ext cx="1701360" cy="882000"/>
            <a:chOff x="166124" y="2576953"/>
            <a:chExt cx="1701360" cy="882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AF250AB4-AD43-0CA6-4E8E-40ABD29AC320}"/>
                    </a:ext>
                  </a:extLst>
                </p14:cNvPr>
                <p14:cNvContentPartPr/>
                <p14:nvPr/>
              </p14:nvContentPartPr>
              <p14:xfrm>
                <a:off x="349364" y="2711953"/>
                <a:ext cx="351720" cy="38484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AF250AB4-AD43-0CA6-4E8E-40ABD29AC32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41804" y="2704393"/>
                  <a:ext cx="366840" cy="39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D19B788D-AA8B-17EE-1D07-23D99F0CCFFC}"/>
                    </a:ext>
                  </a:extLst>
                </p14:cNvPr>
                <p14:cNvContentPartPr/>
                <p14:nvPr/>
              </p14:nvContentPartPr>
              <p14:xfrm>
                <a:off x="166124" y="3220993"/>
                <a:ext cx="630360" cy="7164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D19B788D-AA8B-17EE-1D07-23D99F0CCFF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58564" y="3213433"/>
                  <a:ext cx="64512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BA38A0CB-0E7A-73BE-1E11-EFA455678BA9}"/>
                    </a:ext>
                  </a:extLst>
                </p14:cNvPr>
                <p14:cNvContentPartPr/>
                <p14:nvPr/>
              </p14:nvContentPartPr>
              <p14:xfrm>
                <a:off x="922484" y="2576953"/>
                <a:ext cx="39600" cy="88200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BA38A0CB-0E7A-73BE-1E11-EFA455678BA9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14924" y="2569393"/>
                  <a:ext cx="54720" cy="89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BCAFA61A-E449-768E-64A0-29E4E131F532}"/>
                    </a:ext>
                  </a:extLst>
                </p14:cNvPr>
                <p14:cNvContentPartPr/>
                <p14:nvPr/>
              </p14:nvContentPartPr>
              <p14:xfrm>
                <a:off x="1213364" y="2594233"/>
                <a:ext cx="172800" cy="60264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BCAFA61A-E449-768E-64A0-29E4E131F53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205804" y="2586673"/>
                  <a:ext cx="187920" cy="61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867B8E09-9781-C7FD-A013-9FE39BD18FC0}"/>
                    </a:ext>
                  </a:extLst>
                </p14:cNvPr>
                <p14:cNvContentPartPr/>
                <p14:nvPr/>
              </p14:nvContentPartPr>
              <p14:xfrm>
                <a:off x="1282844" y="2883313"/>
                <a:ext cx="173880" cy="28332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867B8E09-9781-C7FD-A013-9FE39BD18FC0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275284" y="2875753"/>
                  <a:ext cx="189000" cy="29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59D882C3-0F76-4EAB-989B-A2227CE3D03C}"/>
                    </a:ext>
                  </a:extLst>
                </p14:cNvPr>
                <p14:cNvContentPartPr/>
                <p14:nvPr/>
              </p14:nvContentPartPr>
              <p14:xfrm>
                <a:off x="1591724" y="2651473"/>
                <a:ext cx="63000" cy="50364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59D882C3-0F76-4EAB-989B-A2227CE3D03C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584164" y="2643913"/>
                  <a:ext cx="78120" cy="51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3E0CD1F6-5858-B1E2-4342-91F07C17320C}"/>
                    </a:ext>
                  </a:extLst>
                </p14:cNvPr>
                <p14:cNvContentPartPr/>
                <p14:nvPr/>
              </p14:nvContentPartPr>
              <p14:xfrm>
                <a:off x="1651124" y="2901673"/>
                <a:ext cx="216360" cy="5148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3E0CD1F6-5858-B1E2-4342-91F07C17320C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643564" y="2894113"/>
                  <a:ext cx="231480" cy="666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6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17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131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18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19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0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1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2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3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4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5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6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7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8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9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0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132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146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133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4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5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6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7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8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9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0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1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2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3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4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5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147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148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162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49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0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1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2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3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4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5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6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7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8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9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0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1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176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163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4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5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6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7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8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9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70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71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72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73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74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75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177" name="TextBox 7"/>
          <p:cNvSpPr txBox="1"/>
          <p:nvPr/>
        </p:nvSpPr>
        <p:spPr>
          <a:xfrm>
            <a:off x="5096583" y="397505"/>
            <a:ext cx="1967469" cy="9388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000" b="1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Capitolo 2</a:t>
            </a:r>
          </a:p>
          <a:p>
            <a:pPr algn="ctr">
              <a:defRPr sz="3000" b="1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Consonanti</a:t>
            </a:r>
          </a:p>
        </p:txBody>
      </p:sp>
      <p:sp>
        <p:nvSpPr>
          <p:cNvPr id="2178" name="TextBox 1"/>
          <p:cNvSpPr txBox="1"/>
          <p:nvPr/>
        </p:nvSpPr>
        <p:spPr>
          <a:xfrm>
            <a:off x="247444" y="1629309"/>
            <a:ext cx="5988160" cy="36917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1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Ottimo, abbiamo completato le vocali, direi di passare</a:t>
            </a:r>
          </a:p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1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alle consonanti (che sono più semplici tranquillo).</a:t>
            </a:r>
          </a:p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1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1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Abbiamo 14 consonanti semplici e 5 doppie.</a:t>
            </a:r>
          </a:p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1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1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Molte delle consonanti coreane possono essere lette</a:t>
            </a:r>
          </a:p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1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 2 modi diversi a seconda della posizione, ma ci</a:t>
            </a:r>
          </a:p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1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arriveremo tra poco. Intanto vediamole!</a:t>
            </a:r>
          </a:p>
        </p:txBody>
      </p:sp>
      <p:pic>
        <p:nvPicPr>
          <p:cNvPr id="2179" name="005.jpg" descr="00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8890" y="2167063"/>
            <a:ext cx="5715001" cy="2616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2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196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83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4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5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6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7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8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9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0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1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2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3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4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5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197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211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198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9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0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1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2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3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4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5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6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7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8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9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0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212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213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22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21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24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22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242" name="Screenshot 2024-10-14 alle 22.35.57.png" descr="Screenshot 2024-10-14 alle 22.35.5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9322" y="589794"/>
            <a:ext cx="8633356" cy="542712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" name="Gruppo 12">
            <a:extLst>
              <a:ext uri="{FF2B5EF4-FFF2-40B4-BE49-F238E27FC236}">
                <a16:creationId xmlns:a16="http://schemas.microsoft.com/office/drawing/2014/main" id="{73DD8398-1B2A-2AAE-DCDC-3483FA796FC2}"/>
              </a:ext>
            </a:extLst>
          </p:cNvPr>
          <p:cNvGrpSpPr/>
          <p:nvPr/>
        </p:nvGrpSpPr>
        <p:grpSpPr>
          <a:xfrm>
            <a:off x="6417835" y="411279"/>
            <a:ext cx="823680" cy="648360"/>
            <a:chOff x="6417835" y="411279"/>
            <a:chExt cx="823680" cy="648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94B18095-99EE-9549-D857-B97C9A3EB478}"/>
                    </a:ext>
                  </a:extLst>
                </p14:cNvPr>
                <p14:cNvContentPartPr/>
                <p14:nvPr/>
              </p14:nvContentPartPr>
              <p14:xfrm>
                <a:off x="6418555" y="567519"/>
                <a:ext cx="767160" cy="47340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94B18095-99EE-9549-D857-B97C9A3EB47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410995" y="559959"/>
                  <a:ext cx="782280" cy="48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F0F308F3-7399-76B7-4831-6EC0F4FE2BAD}"/>
                    </a:ext>
                  </a:extLst>
                </p14:cNvPr>
                <p14:cNvContentPartPr/>
                <p14:nvPr/>
              </p14:nvContentPartPr>
              <p14:xfrm>
                <a:off x="6417835" y="1003839"/>
                <a:ext cx="823680" cy="5580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F0F308F3-7399-76B7-4831-6EC0F4FE2BA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410275" y="996279"/>
                  <a:ext cx="83880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4403108A-FA7C-787A-9C6B-0D9725349C50}"/>
                    </a:ext>
                  </a:extLst>
                </p14:cNvPr>
                <p14:cNvContentPartPr/>
                <p14:nvPr/>
              </p14:nvContentPartPr>
              <p14:xfrm>
                <a:off x="6420715" y="420279"/>
                <a:ext cx="148320" cy="14688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4403108A-FA7C-787A-9C6B-0D9725349C5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413155" y="412719"/>
                  <a:ext cx="16344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088EBD6A-C93B-3BCC-0173-2C605178925F}"/>
                    </a:ext>
                  </a:extLst>
                </p14:cNvPr>
                <p14:cNvContentPartPr/>
                <p14:nvPr/>
              </p14:nvContentPartPr>
              <p14:xfrm>
                <a:off x="6836515" y="411279"/>
                <a:ext cx="143640" cy="17280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088EBD6A-C93B-3BCC-0173-2C605178925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828955" y="403719"/>
                  <a:ext cx="15876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A71CF455-73BF-6B51-FEB9-BF8BC12536C3}"/>
                    </a:ext>
                  </a:extLst>
                </p14:cNvPr>
                <p14:cNvContentPartPr/>
                <p14:nvPr/>
              </p14:nvContentPartPr>
              <p14:xfrm>
                <a:off x="7118755" y="420279"/>
                <a:ext cx="119160" cy="14688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A71CF455-73BF-6B51-FEB9-BF8BC12536C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111555" y="412719"/>
                  <a:ext cx="134280" cy="161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20F4E235-A2F4-DCE4-A594-70ACD8740C42}"/>
                  </a:ext>
                </a:extLst>
              </p14:cNvPr>
              <p14:cNvContentPartPr/>
              <p14:nvPr/>
            </p14:nvContentPartPr>
            <p14:xfrm>
              <a:off x="6396595" y="1844079"/>
              <a:ext cx="679680" cy="7236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20F4E235-A2F4-DCE4-A594-70ACD8740C42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389035" y="1836519"/>
                <a:ext cx="694800" cy="87480"/>
              </a:xfrm>
              <a:prstGeom prst="rect">
                <a:avLst/>
              </a:prstGeom>
            </p:spPr>
          </p:pic>
        </mc:Fallback>
      </mc:AlternateContent>
      <p:grpSp>
        <p:nvGrpSpPr>
          <p:cNvPr id="24" name="Gruppo 23">
            <a:extLst>
              <a:ext uri="{FF2B5EF4-FFF2-40B4-BE49-F238E27FC236}">
                <a16:creationId xmlns:a16="http://schemas.microsoft.com/office/drawing/2014/main" id="{687590AF-2D48-88DA-1C03-2CB6B1879292}"/>
              </a:ext>
            </a:extLst>
          </p:cNvPr>
          <p:cNvGrpSpPr/>
          <p:nvPr/>
        </p:nvGrpSpPr>
        <p:grpSpPr>
          <a:xfrm>
            <a:off x="1356999" y="223719"/>
            <a:ext cx="1501200" cy="547560"/>
            <a:chOff x="1356999" y="223719"/>
            <a:chExt cx="1501200" cy="547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C8BF013E-B10B-A0F4-7458-E5BB1889DA53}"/>
                    </a:ext>
                  </a:extLst>
                </p14:cNvPr>
                <p14:cNvContentPartPr/>
                <p14:nvPr/>
              </p14:nvContentPartPr>
              <p14:xfrm>
                <a:off x="1356999" y="331719"/>
                <a:ext cx="339840" cy="30528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C8BF013E-B10B-A0F4-7458-E5BB1889DA5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349439" y="324159"/>
                  <a:ext cx="354960" cy="32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B46D5A7A-7C0D-CF60-B141-66A64A2DE40B}"/>
                    </a:ext>
                  </a:extLst>
                </p14:cNvPr>
                <p14:cNvContentPartPr/>
                <p14:nvPr/>
              </p14:nvContentPartPr>
              <p14:xfrm>
                <a:off x="1794399" y="364479"/>
                <a:ext cx="333000" cy="28692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B46D5A7A-7C0D-CF60-B141-66A64A2DE40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786839" y="356919"/>
                  <a:ext cx="34812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5AA8FC57-1E18-DFA2-C429-795073CB8B00}"/>
                    </a:ext>
                  </a:extLst>
                </p14:cNvPr>
                <p14:cNvContentPartPr/>
                <p14:nvPr/>
              </p14:nvContentPartPr>
              <p14:xfrm>
                <a:off x="2164479" y="223719"/>
                <a:ext cx="204480" cy="54756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5AA8FC57-1E18-DFA2-C429-795073CB8B00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156919" y="216159"/>
                  <a:ext cx="219600" cy="56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DFCA7FD0-3AD1-86E0-01D6-443FC3B7B458}"/>
                    </a:ext>
                  </a:extLst>
                </p14:cNvPr>
                <p14:cNvContentPartPr/>
                <p14:nvPr/>
              </p14:nvContentPartPr>
              <p14:xfrm>
                <a:off x="2441319" y="371319"/>
                <a:ext cx="254160" cy="29988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DFCA7FD0-3AD1-86E0-01D6-443FC3B7B45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433759" y="363759"/>
                  <a:ext cx="26928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522C19A5-7A6C-AD4A-A37B-D48E2954366E}"/>
                    </a:ext>
                  </a:extLst>
                </p14:cNvPr>
                <p14:cNvContentPartPr/>
                <p14:nvPr/>
              </p14:nvContentPartPr>
              <p14:xfrm>
                <a:off x="2789799" y="316599"/>
                <a:ext cx="68400" cy="40104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522C19A5-7A6C-AD4A-A37B-D48E2954366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782239" y="309039"/>
                  <a:ext cx="83520" cy="41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F85C94C8-AB3A-1634-2552-4E2D733EE9B8}"/>
              </a:ext>
            </a:extLst>
          </p:cNvPr>
          <p:cNvGrpSpPr/>
          <p:nvPr/>
        </p:nvGrpSpPr>
        <p:grpSpPr>
          <a:xfrm>
            <a:off x="3367599" y="266919"/>
            <a:ext cx="533880" cy="469440"/>
            <a:chOff x="3367599" y="266919"/>
            <a:chExt cx="533880" cy="469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27F1DF7F-8F0E-CECD-A224-0E2959B3DC07}"/>
                    </a:ext>
                  </a:extLst>
                </p14:cNvPr>
                <p14:cNvContentPartPr/>
                <p14:nvPr/>
              </p14:nvContentPartPr>
              <p14:xfrm>
                <a:off x="3367599" y="287439"/>
                <a:ext cx="436320" cy="44892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27F1DF7F-8F0E-CECD-A224-0E2959B3DC0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360039" y="279879"/>
                  <a:ext cx="451440" cy="46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9DE2B451-8963-F0DF-B943-746883AC2B81}"/>
                    </a:ext>
                  </a:extLst>
                </p14:cNvPr>
                <p14:cNvContentPartPr/>
                <p14:nvPr/>
              </p14:nvContentPartPr>
              <p14:xfrm>
                <a:off x="3412959" y="266919"/>
                <a:ext cx="488520" cy="41004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9DE2B451-8963-F0DF-B943-746883AC2B81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405399" y="259359"/>
                  <a:ext cx="503640" cy="42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uppo 37">
            <a:extLst>
              <a:ext uri="{FF2B5EF4-FFF2-40B4-BE49-F238E27FC236}">
                <a16:creationId xmlns:a16="http://schemas.microsoft.com/office/drawing/2014/main" id="{95B90423-4B50-4EC5-8720-C9E68CF907E7}"/>
              </a:ext>
            </a:extLst>
          </p:cNvPr>
          <p:cNvGrpSpPr/>
          <p:nvPr/>
        </p:nvGrpSpPr>
        <p:grpSpPr>
          <a:xfrm>
            <a:off x="914919" y="1072239"/>
            <a:ext cx="2206080" cy="721080"/>
            <a:chOff x="914919" y="1072239"/>
            <a:chExt cx="2206080" cy="721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E30689BA-E1B6-D3D5-F74B-0D3840B26DB6}"/>
                    </a:ext>
                  </a:extLst>
                </p14:cNvPr>
                <p14:cNvContentPartPr/>
                <p14:nvPr/>
              </p14:nvContentPartPr>
              <p14:xfrm>
                <a:off x="914919" y="1281759"/>
                <a:ext cx="348480" cy="37008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E30689BA-E1B6-D3D5-F74B-0D3840B26DB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907359" y="1274199"/>
                  <a:ext cx="363600" cy="38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F5C47874-9928-11FB-72EF-1D5BF7979EBE}"/>
                    </a:ext>
                  </a:extLst>
                </p14:cNvPr>
                <p14:cNvContentPartPr/>
                <p14:nvPr/>
              </p14:nvContentPartPr>
              <p14:xfrm>
                <a:off x="1386519" y="1248999"/>
                <a:ext cx="146160" cy="35460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F5C47874-9928-11FB-72EF-1D5BF7979EBE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378959" y="1241439"/>
                  <a:ext cx="160920" cy="36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9BB40687-090E-676F-EF7A-0E0A8C7EF55E}"/>
                    </a:ext>
                  </a:extLst>
                </p14:cNvPr>
                <p14:cNvContentPartPr/>
                <p14:nvPr/>
              </p14:nvContentPartPr>
              <p14:xfrm>
                <a:off x="1385079" y="1434039"/>
                <a:ext cx="178920" cy="6480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9BB40687-090E-676F-EF7A-0E0A8C7EF55E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377519" y="1426479"/>
                  <a:ext cx="19404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98A2D4AB-B31D-548A-FE9D-0F4903FD1C78}"/>
                    </a:ext>
                  </a:extLst>
                </p14:cNvPr>
                <p14:cNvContentPartPr/>
                <p14:nvPr/>
              </p14:nvContentPartPr>
              <p14:xfrm>
                <a:off x="1717719" y="1072239"/>
                <a:ext cx="215640" cy="67176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98A2D4AB-B31D-548A-FE9D-0F4903FD1C78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710159" y="1065039"/>
                  <a:ext cx="230760" cy="68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6C20166B-A81B-D47C-2204-7FA3C4862FB8}"/>
                    </a:ext>
                  </a:extLst>
                </p14:cNvPr>
                <p14:cNvContentPartPr/>
                <p14:nvPr/>
              </p14:nvContentPartPr>
              <p14:xfrm>
                <a:off x="1927599" y="1359159"/>
                <a:ext cx="236880" cy="30096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6C20166B-A81B-D47C-2204-7FA3C4862FB8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920039" y="1351599"/>
                  <a:ext cx="251640" cy="31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9F00BE71-E4F8-2520-CB75-7FC062D8EF40}"/>
                    </a:ext>
                  </a:extLst>
                </p14:cNvPr>
                <p14:cNvContentPartPr/>
                <p14:nvPr/>
              </p14:nvContentPartPr>
              <p14:xfrm>
                <a:off x="2202999" y="1298679"/>
                <a:ext cx="151920" cy="27108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9F00BE71-E4F8-2520-CB75-7FC062D8EF4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195439" y="1291119"/>
                  <a:ext cx="167040" cy="28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930B6AD2-D1A7-499E-7D22-F0AE97987294}"/>
                    </a:ext>
                  </a:extLst>
                </p14:cNvPr>
                <p14:cNvContentPartPr/>
                <p14:nvPr/>
              </p14:nvContentPartPr>
              <p14:xfrm>
                <a:off x="2460039" y="1077999"/>
                <a:ext cx="309960" cy="71532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930B6AD2-D1A7-499E-7D22-F0AE9798729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452479" y="1070439"/>
                  <a:ext cx="325080" cy="73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12388BE2-002B-4A66-5EEB-D09113CDBDEF}"/>
                    </a:ext>
                  </a:extLst>
                </p14:cNvPr>
                <p14:cNvContentPartPr/>
                <p14:nvPr/>
              </p14:nvContentPartPr>
              <p14:xfrm>
                <a:off x="2696919" y="1386879"/>
                <a:ext cx="225000" cy="25848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12388BE2-002B-4A66-5EEB-D09113CDBDEF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689359" y="1379319"/>
                  <a:ext cx="24012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E3F51E77-519B-15E7-AFEF-30148960D256}"/>
                    </a:ext>
                  </a:extLst>
                </p14:cNvPr>
                <p14:cNvContentPartPr/>
                <p14:nvPr/>
              </p14:nvContentPartPr>
              <p14:xfrm>
                <a:off x="2903199" y="1358079"/>
                <a:ext cx="217800" cy="20052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E3F51E77-519B-15E7-AFEF-30148960D256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895999" y="1350879"/>
                  <a:ext cx="232920" cy="215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E72F827D-4214-2D61-C2C4-68A4A7E62FEA}"/>
                  </a:ext>
                </a:extLst>
              </p14:cNvPr>
              <p14:cNvContentPartPr/>
              <p14:nvPr/>
            </p14:nvContentPartPr>
            <p14:xfrm>
              <a:off x="3439599" y="942279"/>
              <a:ext cx="520920" cy="617400"/>
            </p14:xfrm>
          </p:contentPart>
        </mc:Choice>
        <mc:Fallback xmlns=""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E72F827D-4214-2D61-C2C4-68A4A7E62FEA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3432039" y="934719"/>
                <a:ext cx="535680" cy="632520"/>
              </a:xfrm>
              <a:prstGeom prst="rect">
                <a:avLst/>
              </a:prstGeom>
            </p:spPr>
          </p:pic>
        </mc:Fallback>
      </mc:AlternateContent>
      <p:grpSp>
        <p:nvGrpSpPr>
          <p:cNvPr id="43" name="Gruppo 42">
            <a:extLst>
              <a:ext uri="{FF2B5EF4-FFF2-40B4-BE49-F238E27FC236}">
                <a16:creationId xmlns:a16="http://schemas.microsoft.com/office/drawing/2014/main" id="{81244043-1319-6112-2631-AD7AE6691C2E}"/>
              </a:ext>
            </a:extLst>
          </p:cNvPr>
          <p:cNvGrpSpPr/>
          <p:nvPr/>
        </p:nvGrpSpPr>
        <p:grpSpPr>
          <a:xfrm>
            <a:off x="191679" y="184839"/>
            <a:ext cx="780480" cy="715320"/>
            <a:chOff x="191679" y="184839"/>
            <a:chExt cx="780480" cy="715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4FF273E1-AEDC-71D2-8A6E-45B32680D64E}"/>
                    </a:ext>
                  </a:extLst>
                </p14:cNvPr>
                <p14:cNvContentPartPr/>
                <p14:nvPr/>
              </p14:nvContentPartPr>
              <p14:xfrm>
                <a:off x="515679" y="328119"/>
                <a:ext cx="5040" cy="18864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4FF273E1-AEDC-71D2-8A6E-45B32680D64E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08119" y="320559"/>
                  <a:ext cx="2016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B0DCB4BB-AEDF-3CCC-C560-9B06F4C665E4}"/>
                    </a:ext>
                  </a:extLst>
                </p14:cNvPr>
                <p14:cNvContentPartPr/>
                <p14:nvPr/>
              </p14:nvContentPartPr>
              <p14:xfrm>
                <a:off x="534039" y="799719"/>
                <a:ext cx="29880" cy="1980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B0DCB4BB-AEDF-3CCC-C560-9B06F4C665E4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26479" y="792159"/>
                  <a:ext cx="4500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D90172F1-F0B1-7D80-6265-1415F0ADF1DB}"/>
                    </a:ext>
                  </a:extLst>
                </p14:cNvPr>
                <p14:cNvContentPartPr/>
                <p14:nvPr/>
              </p14:nvContentPartPr>
              <p14:xfrm>
                <a:off x="830319" y="422079"/>
                <a:ext cx="113040" cy="2772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D90172F1-F0B1-7D80-6265-1415F0ADF1DB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22759" y="414519"/>
                  <a:ext cx="12816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A03EC890-0BE2-6523-A434-85A04D7DBBFC}"/>
                    </a:ext>
                  </a:extLst>
                </p14:cNvPr>
                <p14:cNvContentPartPr/>
                <p14:nvPr/>
              </p14:nvContentPartPr>
              <p14:xfrm>
                <a:off x="817719" y="581199"/>
                <a:ext cx="154440" cy="5292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A03EC890-0BE2-6523-A434-85A04D7DBBFC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10159" y="573999"/>
                  <a:ext cx="16956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4A37FCE8-9B5F-540E-5BB0-BC8B627B18E7}"/>
                    </a:ext>
                  </a:extLst>
                </p14:cNvPr>
                <p14:cNvContentPartPr/>
                <p14:nvPr/>
              </p14:nvContentPartPr>
              <p14:xfrm>
                <a:off x="191679" y="184839"/>
                <a:ext cx="668520" cy="71532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4A37FCE8-9B5F-540E-5BB0-BC8B627B18E7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84119" y="177279"/>
                  <a:ext cx="683640" cy="730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uppo 48">
            <a:extLst>
              <a:ext uri="{FF2B5EF4-FFF2-40B4-BE49-F238E27FC236}">
                <a16:creationId xmlns:a16="http://schemas.microsoft.com/office/drawing/2014/main" id="{1901F5BA-7271-34DD-24A1-23D1BAD448FA}"/>
              </a:ext>
            </a:extLst>
          </p:cNvPr>
          <p:cNvGrpSpPr/>
          <p:nvPr/>
        </p:nvGrpSpPr>
        <p:grpSpPr>
          <a:xfrm>
            <a:off x="392919" y="4185376"/>
            <a:ext cx="786600" cy="1119240"/>
            <a:chOff x="392919" y="4185376"/>
            <a:chExt cx="786600" cy="111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D33D500E-2129-77F8-72AC-F7AF190F54A3}"/>
                    </a:ext>
                  </a:extLst>
                </p14:cNvPr>
                <p14:cNvContentPartPr/>
                <p14:nvPr/>
              </p14:nvContentPartPr>
              <p14:xfrm>
                <a:off x="392919" y="4223536"/>
                <a:ext cx="505800" cy="47340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D33D500E-2129-77F8-72AC-F7AF190F54A3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85359" y="4215976"/>
                  <a:ext cx="520920" cy="48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C9F744FD-8C76-732F-6E7C-F3D1ABDF3388}"/>
                    </a:ext>
                  </a:extLst>
                </p14:cNvPr>
                <p14:cNvContentPartPr/>
                <p14:nvPr/>
              </p14:nvContentPartPr>
              <p14:xfrm>
                <a:off x="1107159" y="4185376"/>
                <a:ext cx="7560" cy="554040"/>
              </p14:xfrm>
            </p:contentPart>
          </mc:Choice>
          <mc:Fallback xmlns=""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C9F744FD-8C76-732F-6E7C-F3D1ABDF3388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099959" y="4177816"/>
                  <a:ext cx="22320" cy="56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20CCA52E-3A3C-F3C3-61DF-4B446F16F0B0}"/>
                    </a:ext>
                  </a:extLst>
                </p14:cNvPr>
                <p14:cNvContentPartPr/>
                <p14:nvPr/>
              </p14:nvContentPartPr>
              <p14:xfrm>
                <a:off x="780999" y="4941736"/>
                <a:ext cx="20520" cy="318600"/>
              </p14:xfrm>
            </p:contentPart>
          </mc:Choice>
          <mc:Fallback xmlns=""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20CCA52E-3A3C-F3C3-61DF-4B446F16F0B0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73439" y="4934176"/>
                  <a:ext cx="35640" cy="33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82BF5865-EF5B-3C20-C38D-0936857EF44F}"/>
                    </a:ext>
                  </a:extLst>
                </p14:cNvPr>
                <p14:cNvContentPartPr/>
                <p14:nvPr/>
              </p14:nvContentPartPr>
              <p14:xfrm>
                <a:off x="780999" y="4823656"/>
                <a:ext cx="398520" cy="48096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82BF5865-EF5B-3C20-C38D-0936857EF44F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73439" y="4816096"/>
                  <a:ext cx="413640" cy="4957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24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25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24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26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27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26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27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27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29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27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30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29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05" name="Screenshot 2024-10-14 alle 22.36.15.png" descr="Screenshot 2024-10-14 alle 22.36.1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5604" y="734710"/>
            <a:ext cx="8960792" cy="513729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30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30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2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33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2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3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3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3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3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3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3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3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33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33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35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34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36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5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68" name="Screenshot 2024-10-14 alle 22.36.38.png" descr="Screenshot 2024-10-14 alle 22.36.3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3101" y="560335"/>
            <a:ext cx="8114433" cy="573733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" name="Gruppo 6">
            <a:extLst>
              <a:ext uri="{FF2B5EF4-FFF2-40B4-BE49-F238E27FC236}">
                <a16:creationId xmlns:a16="http://schemas.microsoft.com/office/drawing/2014/main" id="{78E6E99D-2C15-2E98-76C3-EE58EBB5634B}"/>
              </a:ext>
            </a:extLst>
          </p:cNvPr>
          <p:cNvGrpSpPr/>
          <p:nvPr/>
        </p:nvGrpSpPr>
        <p:grpSpPr>
          <a:xfrm>
            <a:off x="7130192" y="321512"/>
            <a:ext cx="892800" cy="704880"/>
            <a:chOff x="7130192" y="321512"/>
            <a:chExt cx="892800" cy="704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65A8D323-90FC-04A9-E7C4-CAF8A2FF86B2}"/>
                    </a:ext>
                  </a:extLst>
                </p14:cNvPr>
                <p14:cNvContentPartPr/>
                <p14:nvPr/>
              </p14:nvContentPartPr>
              <p14:xfrm>
                <a:off x="7130192" y="486032"/>
                <a:ext cx="799560" cy="54036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65A8D323-90FC-04A9-E7C4-CAF8A2FF86B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122992" y="478472"/>
                  <a:ext cx="814320" cy="55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7293E44B-97CC-7942-E6D2-A36BE0DD1AD6}"/>
                    </a:ext>
                  </a:extLst>
                </p14:cNvPr>
                <p14:cNvContentPartPr/>
                <p14:nvPr/>
              </p14:nvContentPartPr>
              <p14:xfrm>
                <a:off x="7282832" y="356072"/>
                <a:ext cx="154080" cy="15048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7293E44B-97CC-7942-E6D2-A36BE0DD1AD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275272" y="348512"/>
                  <a:ext cx="16920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DFE852B0-3C38-6FBA-8528-0478DE1CAB8E}"/>
                    </a:ext>
                  </a:extLst>
                </p14:cNvPr>
                <p14:cNvContentPartPr/>
                <p14:nvPr/>
              </p14:nvContentPartPr>
              <p14:xfrm>
                <a:off x="7653992" y="321512"/>
                <a:ext cx="121680" cy="18108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DFE852B0-3C38-6FBA-8528-0478DE1CAB8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646432" y="313952"/>
                  <a:ext cx="13680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9D64F713-53E9-2B40-6489-8D2041F88E0E}"/>
                    </a:ext>
                  </a:extLst>
                </p14:cNvPr>
                <p14:cNvContentPartPr/>
                <p14:nvPr/>
              </p14:nvContentPartPr>
              <p14:xfrm>
                <a:off x="7869992" y="356072"/>
                <a:ext cx="153000" cy="18576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9D64F713-53E9-2B40-6489-8D2041F88E0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862432" y="348512"/>
                  <a:ext cx="168120" cy="200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1751320D-8B3A-E3C6-6FC6-F47D7EBF3D24}"/>
              </a:ext>
            </a:extLst>
          </p:cNvPr>
          <p:cNvGrpSpPr/>
          <p:nvPr/>
        </p:nvGrpSpPr>
        <p:grpSpPr>
          <a:xfrm>
            <a:off x="598119" y="422672"/>
            <a:ext cx="1901880" cy="548280"/>
            <a:chOff x="598119" y="422672"/>
            <a:chExt cx="1901880" cy="548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0DA036CF-A468-3BA5-06C0-4275B42BF965}"/>
                    </a:ext>
                  </a:extLst>
                </p14:cNvPr>
                <p14:cNvContentPartPr/>
                <p14:nvPr/>
              </p14:nvContentPartPr>
              <p14:xfrm>
                <a:off x="614319" y="465872"/>
                <a:ext cx="18360" cy="42876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0DA036CF-A468-3BA5-06C0-4275B42BF96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06759" y="458312"/>
                  <a:ext cx="33480" cy="44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A19C9B63-1944-3293-B826-DE454ADE1CEA}"/>
                    </a:ext>
                  </a:extLst>
                </p14:cNvPr>
                <p14:cNvContentPartPr/>
                <p14:nvPr/>
              </p14:nvContentPartPr>
              <p14:xfrm>
                <a:off x="598119" y="469472"/>
                <a:ext cx="221400" cy="50148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A19C9B63-1944-3293-B826-DE454ADE1CE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90559" y="461912"/>
                  <a:ext cx="236520" cy="51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BE668EA8-D19F-9647-0EF9-FCDACF5C8E54}"/>
                    </a:ext>
                  </a:extLst>
                </p14:cNvPr>
                <p14:cNvContentPartPr/>
                <p14:nvPr/>
              </p14:nvContentPartPr>
              <p14:xfrm>
                <a:off x="886479" y="484592"/>
                <a:ext cx="225720" cy="42300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BE668EA8-D19F-9647-0EF9-FCDACF5C8E5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79279" y="477032"/>
                  <a:ext cx="240840" cy="43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9E9F66A2-14B2-FD14-61CD-9E9F582FFBC6}"/>
                    </a:ext>
                  </a:extLst>
                </p14:cNvPr>
                <p14:cNvContentPartPr/>
                <p14:nvPr/>
              </p14:nvContentPartPr>
              <p14:xfrm>
                <a:off x="914919" y="689792"/>
                <a:ext cx="214920" cy="7920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9E9F66A2-14B2-FD14-61CD-9E9F582FFBC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07359" y="682232"/>
                  <a:ext cx="23004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D3824D10-4168-FFFE-6C04-814A15C72B47}"/>
                    </a:ext>
                  </a:extLst>
                </p14:cNvPr>
                <p14:cNvContentPartPr/>
                <p14:nvPr/>
              </p14:nvContentPartPr>
              <p14:xfrm>
                <a:off x="1263759" y="487832"/>
                <a:ext cx="209160" cy="39276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D3824D10-4168-FFFE-6C04-814A15C72B47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256199" y="480272"/>
                  <a:ext cx="224280" cy="40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2E2156A9-2405-82FC-5079-3C00266DD5A3}"/>
                    </a:ext>
                  </a:extLst>
                </p14:cNvPr>
                <p14:cNvContentPartPr/>
                <p14:nvPr/>
              </p14:nvContentPartPr>
              <p14:xfrm>
                <a:off x="1300479" y="589352"/>
                <a:ext cx="171000" cy="6804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2E2156A9-2405-82FC-5079-3C00266DD5A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293279" y="581792"/>
                  <a:ext cx="18612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00249B03-DF63-B03A-6A04-A18F79227846}"/>
                    </a:ext>
                  </a:extLst>
                </p14:cNvPr>
                <p14:cNvContentPartPr/>
                <p14:nvPr/>
              </p14:nvContentPartPr>
              <p14:xfrm>
                <a:off x="1397679" y="422672"/>
                <a:ext cx="141120" cy="5904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00249B03-DF63-B03A-6A04-A18F7922784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390119" y="415112"/>
                  <a:ext cx="15624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32C24DD1-1485-592C-541D-D48EC022F293}"/>
                    </a:ext>
                  </a:extLst>
                </p14:cNvPr>
                <p14:cNvContentPartPr/>
                <p14:nvPr/>
              </p14:nvContentPartPr>
              <p14:xfrm>
                <a:off x="1604319" y="468032"/>
                <a:ext cx="448920" cy="43200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32C24DD1-1485-592C-541D-D48EC022F29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596759" y="460472"/>
                  <a:ext cx="463680" cy="44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C77A5901-E9E7-3F14-A093-F069CA0FA168}"/>
                    </a:ext>
                  </a:extLst>
                </p14:cNvPr>
                <p14:cNvContentPartPr/>
                <p14:nvPr/>
              </p14:nvContentPartPr>
              <p14:xfrm>
                <a:off x="2104359" y="469112"/>
                <a:ext cx="395640" cy="39312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C77A5901-E9E7-3F14-A093-F069CA0FA168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096799" y="461552"/>
                  <a:ext cx="410760" cy="40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uppo 29">
            <a:extLst>
              <a:ext uri="{FF2B5EF4-FFF2-40B4-BE49-F238E27FC236}">
                <a16:creationId xmlns:a16="http://schemas.microsoft.com/office/drawing/2014/main" id="{41FF63D0-D481-995B-3F7E-2582BC18F26D}"/>
              </a:ext>
            </a:extLst>
          </p:cNvPr>
          <p:cNvGrpSpPr/>
          <p:nvPr/>
        </p:nvGrpSpPr>
        <p:grpSpPr>
          <a:xfrm>
            <a:off x="2922999" y="232952"/>
            <a:ext cx="2108520" cy="828720"/>
            <a:chOff x="2922999" y="232952"/>
            <a:chExt cx="2108520" cy="828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B2B6C82D-2BE3-E4CA-6A4E-F425CF685B5D}"/>
                    </a:ext>
                  </a:extLst>
                </p14:cNvPr>
                <p14:cNvContentPartPr/>
                <p14:nvPr/>
              </p14:nvContentPartPr>
              <p14:xfrm>
                <a:off x="2922999" y="232952"/>
                <a:ext cx="253800" cy="82872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B2B6C82D-2BE3-E4CA-6A4E-F425CF685B5D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915439" y="225392"/>
                  <a:ext cx="268920" cy="84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8B4271CF-3D2E-1D18-6C12-FCFD4DF73E70}"/>
                    </a:ext>
                  </a:extLst>
                </p14:cNvPr>
                <p14:cNvContentPartPr/>
                <p14:nvPr/>
              </p14:nvContentPartPr>
              <p14:xfrm>
                <a:off x="3256359" y="358952"/>
                <a:ext cx="380160" cy="3852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8B4271CF-3D2E-1D18-6C12-FCFD4DF73E70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248799" y="351392"/>
                  <a:ext cx="39528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B53BE224-F16E-8E84-0398-987190D00755}"/>
                    </a:ext>
                  </a:extLst>
                </p14:cNvPr>
                <p14:cNvContentPartPr/>
                <p14:nvPr/>
              </p14:nvContentPartPr>
              <p14:xfrm>
                <a:off x="3458319" y="374432"/>
                <a:ext cx="15120" cy="40680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B53BE224-F16E-8E84-0398-987190D00755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450759" y="366872"/>
                  <a:ext cx="30240" cy="42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39A53D42-C948-BDA8-342B-56E3C7FBD11F}"/>
                    </a:ext>
                  </a:extLst>
                </p14:cNvPr>
                <p14:cNvContentPartPr/>
                <p14:nvPr/>
              </p14:nvContentPartPr>
              <p14:xfrm>
                <a:off x="3624279" y="324032"/>
                <a:ext cx="303840" cy="43668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39A53D42-C948-BDA8-342B-56E3C7FBD11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616719" y="316472"/>
                  <a:ext cx="318960" cy="45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13416A30-029C-BDBA-174A-7C2963A8AC00}"/>
                    </a:ext>
                  </a:extLst>
                </p14:cNvPr>
                <p14:cNvContentPartPr/>
                <p14:nvPr/>
              </p14:nvContentPartPr>
              <p14:xfrm>
                <a:off x="3674319" y="591872"/>
                <a:ext cx="269640" cy="6552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13416A30-029C-BDBA-174A-7C2963A8AC00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666759" y="584312"/>
                  <a:ext cx="28476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7EA6E52E-7763-ACA3-4AE7-E90E64848275}"/>
                    </a:ext>
                  </a:extLst>
                </p14:cNvPr>
                <p14:cNvContentPartPr/>
                <p14:nvPr/>
              </p14:nvContentPartPr>
              <p14:xfrm>
                <a:off x="3998319" y="405392"/>
                <a:ext cx="260280" cy="38628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7EA6E52E-7763-ACA3-4AE7-E90E64848275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990759" y="397832"/>
                  <a:ext cx="275400" cy="40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A7178650-5150-EC43-26DE-83112D7AA8EC}"/>
                    </a:ext>
                  </a:extLst>
                </p14:cNvPr>
                <p14:cNvContentPartPr/>
                <p14:nvPr/>
              </p14:nvContentPartPr>
              <p14:xfrm>
                <a:off x="4084359" y="535712"/>
                <a:ext cx="128520" cy="4824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A7178650-5150-EC43-26DE-83112D7AA8EC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076799" y="528152"/>
                  <a:ext cx="14364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D14D990B-8EDF-1B1F-12C2-B728CEDD9C14}"/>
                    </a:ext>
                  </a:extLst>
                </p14:cNvPr>
                <p14:cNvContentPartPr/>
                <p14:nvPr/>
              </p14:nvContentPartPr>
              <p14:xfrm>
                <a:off x="4123599" y="417632"/>
                <a:ext cx="120960" cy="2628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D14D990B-8EDF-1B1F-12C2-B728CEDD9C1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116039" y="410072"/>
                  <a:ext cx="13608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00E25A58-61CB-0B41-A310-B0CE5133CE45}"/>
                    </a:ext>
                  </a:extLst>
                </p14:cNvPr>
                <p14:cNvContentPartPr/>
                <p14:nvPr/>
              </p14:nvContentPartPr>
              <p14:xfrm>
                <a:off x="4346439" y="371192"/>
                <a:ext cx="291600" cy="38628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00E25A58-61CB-0B41-A310-B0CE5133CE45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338879" y="363632"/>
                  <a:ext cx="306720" cy="40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DAE8F22A-068C-147E-C0F2-489980533F5A}"/>
                    </a:ext>
                  </a:extLst>
                </p14:cNvPr>
                <p14:cNvContentPartPr/>
                <p14:nvPr/>
              </p14:nvContentPartPr>
              <p14:xfrm>
                <a:off x="4689879" y="353192"/>
                <a:ext cx="341640" cy="41256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DAE8F22A-068C-147E-C0F2-489980533F5A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682319" y="345632"/>
                  <a:ext cx="356760" cy="42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30F40695-5914-70BD-51E0-4EF15AAA87B5}"/>
              </a:ext>
            </a:extLst>
          </p:cNvPr>
          <p:cNvGrpSpPr/>
          <p:nvPr/>
        </p:nvGrpSpPr>
        <p:grpSpPr>
          <a:xfrm>
            <a:off x="581559" y="1479762"/>
            <a:ext cx="1317960" cy="639720"/>
            <a:chOff x="581559" y="1479762"/>
            <a:chExt cx="1317960" cy="639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0797A3BF-6F1B-3D06-6EEB-EC761DD6AECC}"/>
                    </a:ext>
                  </a:extLst>
                </p14:cNvPr>
                <p14:cNvContentPartPr/>
                <p14:nvPr/>
              </p14:nvContentPartPr>
              <p14:xfrm>
                <a:off x="581559" y="1479762"/>
                <a:ext cx="524520" cy="3780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0797A3BF-6F1B-3D06-6EEB-EC761DD6AECC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73999" y="1472202"/>
                  <a:ext cx="53964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32FD8D99-8EE4-6F76-7CBB-C95277CFC064}"/>
                    </a:ext>
                  </a:extLst>
                </p14:cNvPr>
                <p14:cNvContentPartPr/>
                <p14:nvPr/>
              </p14:nvContentPartPr>
              <p14:xfrm>
                <a:off x="694239" y="1492002"/>
                <a:ext cx="419760" cy="47664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32FD8D99-8EE4-6F76-7CBB-C95277CFC064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86679" y="1484442"/>
                  <a:ext cx="434880" cy="49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3240742B-B040-A143-4C00-FE922BB7FA0A}"/>
                    </a:ext>
                  </a:extLst>
                </p14:cNvPr>
                <p14:cNvContentPartPr/>
                <p14:nvPr/>
              </p14:nvContentPartPr>
              <p14:xfrm>
                <a:off x="1141719" y="1512522"/>
                <a:ext cx="16920" cy="46368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3240742B-B040-A143-4C00-FE922BB7FA0A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134159" y="1504962"/>
                  <a:ext cx="32040" cy="47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0E8B639E-65C9-C48C-FC66-379888DA56EC}"/>
                    </a:ext>
                  </a:extLst>
                </p14:cNvPr>
                <p14:cNvContentPartPr/>
                <p14:nvPr/>
              </p14:nvContentPartPr>
              <p14:xfrm>
                <a:off x="1145679" y="1743642"/>
                <a:ext cx="140400" cy="6876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0E8B639E-65C9-C48C-FC66-379888DA56EC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138119" y="1736082"/>
                  <a:ext cx="15552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3843431F-D044-5C57-D8B7-8B941EB86533}"/>
                    </a:ext>
                  </a:extLst>
                </p14:cNvPr>
                <p14:cNvContentPartPr/>
                <p14:nvPr/>
              </p14:nvContentPartPr>
              <p14:xfrm>
                <a:off x="1335039" y="1483002"/>
                <a:ext cx="45720" cy="56700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3843431F-D044-5C57-D8B7-8B941EB86533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327479" y="1475442"/>
                  <a:ext cx="60840" cy="58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AC9DF652-C98A-754B-916E-C07AD58FCB59}"/>
                    </a:ext>
                  </a:extLst>
                </p14:cNvPr>
                <p14:cNvContentPartPr/>
                <p14:nvPr/>
              </p14:nvContentPartPr>
              <p14:xfrm>
                <a:off x="1568319" y="1501722"/>
                <a:ext cx="292320" cy="30564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AC9DF652-C98A-754B-916E-C07AD58FCB59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560759" y="1494162"/>
                  <a:ext cx="307440" cy="32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6CDEA7BE-090F-299D-F29F-19ABC6AFE8A4}"/>
                    </a:ext>
                  </a:extLst>
                </p14:cNvPr>
                <p14:cNvContentPartPr/>
                <p14:nvPr/>
              </p14:nvContentPartPr>
              <p14:xfrm>
                <a:off x="1551039" y="1772082"/>
                <a:ext cx="348480" cy="4932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6CDEA7BE-090F-299D-F29F-19ABC6AFE8A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543479" y="1764522"/>
                  <a:ext cx="36360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DEDA4FAC-33A8-062D-9EA9-600E2A4AD9AA}"/>
                    </a:ext>
                  </a:extLst>
                </p14:cNvPr>
                <p14:cNvContentPartPr/>
                <p14:nvPr/>
              </p14:nvContentPartPr>
              <p14:xfrm>
                <a:off x="1754439" y="1748682"/>
                <a:ext cx="10440" cy="37080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DEDA4FAC-33A8-062D-9EA9-600E2A4AD9AA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746879" y="1741122"/>
                  <a:ext cx="25560" cy="385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270582B5-F6C0-15C6-51FE-7A4A2B13C786}"/>
                  </a:ext>
                </a:extLst>
              </p14:cNvPr>
              <p14:cNvContentPartPr/>
              <p14:nvPr/>
            </p14:nvContentPartPr>
            <p14:xfrm>
              <a:off x="3324750" y="975020"/>
              <a:ext cx="1613880" cy="97920"/>
            </p14:xfrm>
          </p:contentPart>
        </mc:Choice>
        <mc:Fallback xmlns=""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270582B5-F6C0-15C6-51FE-7A4A2B13C786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3317550" y="967460"/>
                <a:ext cx="1629000" cy="11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42" name="Input penna 41">
                <a:extLst>
                  <a:ext uri="{FF2B5EF4-FFF2-40B4-BE49-F238E27FC236}">
                    <a16:creationId xmlns:a16="http://schemas.microsoft.com/office/drawing/2014/main" id="{148C76FA-8C11-5D80-1565-B0D534C64392}"/>
                  </a:ext>
                </a:extLst>
              </p14:cNvPr>
              <p14:cNvContentPartPr/>
              <p14:nvPr/>
            </p14:nvContentPartPr>
            <p14:xfrm>
              <a:off x="7251388" y="1931991"/>
              <a:ext cx="799560" cy="36000"/>
            </p14:xfrm>
          </p:contentPart>
        </mc:Choice>
        <mc:Fallback xmlns="">
          <p:pic>
            <p:nvPicPr>
              <p:cNvPr id="42" name="Input penna 41">
                <a:extLst>
                  <a:ext uri="{FF2B5EF4-FFF2-40B4-BE49-F238E27FC236}">
                    <a16:creationId xmlns:a16="http://schemas.microsoft.com/office/drawing/2014/main" id="{148C76FA-8C11-5D80-1565-B0D534C64392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7243828" y="1924431"/>
                <a:ext cx="814680" cy="511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37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8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37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86" name="그림 42" descr="그림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0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8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0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02" name="그림 5" descr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1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40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43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41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431" name="Screenshot 2024-10-14 alle 22.36.58.png" descr="Screenshot 2024-10-14 alle 22.36.5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6020" y="409343"/>
            <a:ext cx="8628596" cy="578803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" name="Gruppo 15">
            <a:extLst>
              <a:ext uri="{FF2B5EF4-FFF2-40B4-BE49-F238E27FC236}">
                <a16:creationId xmlns:a16="http://schemas.microsoft.com/office/drawing/2014/main" id="{A419D1E5-5AAD-C93E-461D-999BBFE82EEC}"/>
              </a:ext>
            </a:extLst>
          </p:cNvPr>
          <p:cNvGrpSpPr/>
          <p:nvPr/>
        </p:nvGrpSpPr>
        <p:grpSpPr>
          <a:xfrm>
            <a:off x="503079" y="381195"/>
            <a:ext cx="1957680" cy="673200"/>
            <a:chOff x="503079" y="381195"/>
            <a:chExt cx="1957680" cy="673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0F1AD672-5854-8C41-569F-097EFDA0C75D}"/>
                    </a:ext>
                  </a:extLst>
                </p14:cNvPr>
                <p14:cNvContentPartPr/>
                <p14:nvPr/>
              </p14:nvContentPartPr>
              <p14:xfrm>
                <a:off x="503079" y="449955"/>
                <a:ext cx="354960" cy="54432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0F1AD672-5854-8C41-569F-097EFDA0C75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95519" y="442395"/>
                  <a:ext cx="370080" cy="55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6CE59399-CDC5-1F19-544F-4AA40DCCDA2B}"/>
                    </a:ext>
                  </a:extLst>
                </p14:cNvPr>
                <p14:cNvContentPartPr/>
                <p14:nvPr/>
              </p14:nvContentPartPr>
              <p14:xfrm>
                <a:off x="972879" y="394875"/>
                <a:ext cx="343800" cy="59472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6CE59399-CDC5-1F19-544F-4AA40DCCDA2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965319" y="387315"/>
                  <a:ext cx="358920" cy="60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CA94682F-3F46-497D-2A96-601FDA0FF2E0}"/>
                    </a:ext>
                  </a:extLst>
                </p14:cNvPr>
                <p14:cNvContentPartPr/>
                <p14:nvPr/>
              </p14:nvContentPartPr>
              <p14:xfrm>
                <a:off x="993039" y="797715"/>
                <a:ext cx="363600" cy="3384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CA94682F-3F46-497D-2A96-601FDA0FF2E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985479" y="790155"/>
                  <a:ext cx="37872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89F0F953-C917-BCE0-D64B-F5EAAEDEF83E}"/>
                    </a:ext>
                  </a:extLst>
                </p14:cNvPr>
                <p14:cNvContentPartPr/>
                <p14:nvPr/>
              </p14:nvContentPartPr>
              <p14:xfrm>
                <a:off x="1499559" y="468675"/>
                <a:ext cx="38880" cy="58572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89F0F953-C917-BCE0-D64B-F5EAAEDEF83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491999" y="461475"/>
                  <a:ext cx="53640" cy="60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5957372F-C60E-23F5-1640-CECCD6EE48BC}"/>
                    </a:ext>
                  </a:extLst>
                </p14:cNvPr>
                <p14:cNvContentPartPr/>
                <p14:nvPr/>
              </p14:nvContentPartPr>
              <p14:xfrm>
                <a:off x="1510359" y="381195"/>
                <a:ext cx="336240" cy="57564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5957372F-C60E-23F5-1640-CECCD6EE48BC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502799" y="373635"/>
                  <a:ext cx="351000" cy="59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D00ED323-230A-9233-1BD2-37FA35EF41B9}"/>
                    </a:ext>
                  </a:extLst>
                </p14:cNvPr>
                <p14:cNvContentPartPr/>
                <p14:nvPr/>
              </p14:nvContentPartPr>
              <p14:xfrm>
                <a:off x="1922199" y="388395"/>
                <a:ext cx="339120" cy="58824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D00ED323-230A-9233-1BD2-37FA35EF41B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914639" y="380835"/>
                  <a:ext cx="354240" cy="60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7371FD31-BB38-B64A-3750-9FCCA68E5BC4}"/>
                    </a:ext>
                  </a:extLst>
                </p14:cNvPr>
                <p14:cNvContentPartPr/>
                <p14:nvPr/>
              </p14:nvContentPartPr>
              <p14:xfrm>
                <a:off x="1983039" y="626715"/>
                <a:ext cx="477720" cy="8280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7371FD31-BB38-B64A-3750-9FCCA68E5BC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975479" y="619155"/>
                  <a:ext cx="492840" cy="97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5611A725-6137-630C-CD2E-F5B286E05207}"/>
                  </a:ext>
                </a:extLst>
              </p14:cNvPr>
              <p14:cNvContentPartPr/>
              <p14:nvPr/>
            </p14:nvContentPartPr>
            <p14:xfrm>
              <a:off x="1260879" y="1504755"/>
              <a:ext cx="31680" cy="1575360"/>
            </p14:xfrm>
          </p:contentPart>
        </mc:Choice>
        <mc:Fallback xmlns=""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5611A725-6137-630C-CD2E-F5B286E05207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253319" y="1497195"/>
                <a:ext cx="46800" cy="159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5BDEAACE-473B-3E8C-F6BD-CDCDFEBBC4A6}"/>
                  </a:ext>
                </a:extLst>
              </p14:cNvPr>
              <p14:cNvContentPartPr/>
              <p14:nvPr/>
            </p14:nvContentPartPr>
            <p14:xfrm>
              <a:off x="1269519" y="2229435"/>
              <a:ext cx="485640" cy="41040"/>
            </p14:xfrm>
          </p:contentPart>
        </mc:Choice>
        <mc:Fallback xmlns=""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5BDEAACE-473B-3E8C-F6BD-CDCDFEBBC4A6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261959" y="2221875"/>
                <a:ext cx="500760" cy="5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9" name="Input penna 18">
                <a:extLst>
                  <a:ext uri="{FF2B5EF4-FFF2-40B4-BE49-F238E27FC236}">
                    <a16:creationId xmlns:a16="http://schemas.microsoft.com/office/drawing/2014/main" id="{37904E18-AB81-EC71-2E0D-155343E915C7}"/>
                  </a:ext>
                </a:extLst>
              </p14:cNvPr>
              <p14:cNvContentPartPr/>
              <p14:nvPr/>
            </p14:nvContentPartPr>
            <p14:xfrm>
              <a:off x="566439" y="1726875"/>
              <a:ext cx="411120" cy="894600"/>
            </p14:xfrm>
          </p:contentPart>
        </mc:Choice>
        <mc:Fallback xmlns="">
          <p:pic>
            <p:nvPicPr>
              <p:cNvPr id="19" name="Input penna 18">
                <a:extLst>
                  <a:ext uri="{FF2B5EF4-FFF2-40B4-BE49-F238E27FC236}">
                    <a16:creationId xmlns:a16="http://schemas.microsoft.com/office/drawing/2014/main" id="{37904E18-AB81-EC71-2E0D-155343E915C7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58879" y="1719315"/>
                <a:ext cx="426240" cy="909360"/>
              </a:xfrm>
              <a:prstGeom prst="rect">
                <a:avLst/>
              </a:prstGeom>
            </p:spPr>
          </p:pic>
        </mc:Fallback>
      </mc:AlternateContent>
      <p:grpSp>
        <p:nvGrpSpPr>
          <p:cNvPr id="24" name="Gruppo 23">
            <a:extLst>
              <a:ext uri="{FF2B5EF4-FFF2-40B4-BE49-F238E27FC236}">
                <a16:creationId xmlns:a16="http://schemas.microsoft.com/office/drawing/2014/main" id="{AF5F8F53-F6B1-2BD2-5A52-8546B63B0A35}"/>
              </a:ext>
            </a:extLst>
          </p:cNvPr>
          <p:cNvGrpSpPr/>
          <p:nvPr/>
        </p:nvGrpSpPr>
        <p:grpSpPr>
          <a:xfrm>
            <a:off x="756879" y="3415995"/>
            <a:ext cx="500400" cy="325440"/>
            <a:chOff x="756879" y="3415995"/>
            <a:chExt cx="500400" cy="325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607D5970-58C6-2345-A85F-0DDF96BF9C07}"/>
                    </a:ext>
                  </a:extLst>
                </p14:cNvPr>
                <p14:cNvContentPartPr/>
                <p14:nvPr/>
              </p14:nvContentPartPr>
              <p14:xfrm>
                <a:off x="756879" y="3472515"/>
                <a:ext cx="236880" cy="25200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607D5970-58C6-2345-A85F-0DDF96BF9C07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49319" y="3464955"/>
                  <a:ext cx="25164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22A4FB5D-794A-F3A7-2CA9-FC9CA8412A12}"/>
                    </a:ext>
                  </a:extLst>
                </p14:cNvPr>
                <p14:cNvContentPartPr/>
                <p14:nvPr/>
              </p14:nvContentPartPr>
              <p14:xfrm>
                <a:off x="1050999" y="3415995"/>
                <a:ext cx="191160" cy="32544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22A4FB5D-794A-F3A7-2CA9-FC9CA8412A1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043439" y="3408435"/>
                  <a:ext cx="206280" cy="34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F2604058-708D-4320-1E5D-FDC2B19C0F1C}"/>
                    </a:ext>
                  </a:extLst>
                </p14:cNvPr>
                <p14:cNvContentPartPr/>
                <p14:nvPr/>
              </p14:nvContentPartPr>
              <p14:xfrm>
                <a:off x="1050279" y="3597435"/>
                <a:ext cx="207000" cy="5580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F2604058-708D-4320-1E5D-FDC2B19C0F1C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042719" y="3589875"/>
                  <a:ext cx="222120" cy="70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51B0AC48-A5EB-9848-FD95-5B4C6C50C971}"/>
                  </a:ext>
                </a:extLst>
              </p14:cNvPr>
              <p14:cNvContentPartPr/>
              <p14:nvPr/>
            </p14:nvContentPartPr>
            <p14:xfrm>
              <a:off x="3383079" y="398835"/>
              <a:ext cx="123840" cy="318600"/>
            </p14:xfrm>
          </p:contentPart>
        </mc:Choice>
        <mc:Fallback xmlns=""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51B0AC48-A5EB-9848-FD95-5B4C6C50C971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375519" y="391275"/>
                <a:ext cx="138960" cy="33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88733035-1373-1B9C-5B98-50645BBBBE97}"/>
                  </a:ext>
                </a:extLst>
              </p14:cNvPr>
              <p14:cNvContentPartPr/>
              <p14:nvPr/>
            </p14:nvContentPartPr>
            <p14:xfrm>
              <a:off x="3244839" y="238995"/>
              <a:ext cx="562320" cy="639000"/>
            </p14:xfrm>
          </p:contentPart>
        </mc:Choice>
        <mc:Fallback xmlns=""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88733035-1373-1B9C-5B98-50645BBBBE97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237279" y="231435"/>
                <a:ext cx="577440" cy="654120"/>
              </a:xfrm>
              <a:prstGeom prst="rect">
                <a:avLst/>
              </a:prstGeom>
            </p:spPr>
          </p:pic>
        </mc:Fallback>
      </mc:AlternateContent>
      <p:grpSp>
        <p:nvGrpSpPr>
          <p:cNvPr id="63" name="Gruppo 62">
            <a:extLst>
              <a:ext uri="{FF2B5EF4-FFF2-40B4-BE49-F238E27FC236}">
                <a16:creationId xmlns:a16="http://schemas.microsoft.com/office/drawing/2014/main" id="{57632159-113A-4A20-0622-E8FE94EF1890}"/>
              </a:ext>
            </a:extLst>
          </p:cNvPr>
          <p:cNvGrpSpPr/>
          <p:nvPr/>
        </p:nvGrpSpPr>
        <p:grpSpPr>
          <a:xfrm>
            <a:off x="4035759" y="273555"/>
            <a:ext cx="839568" cy="370800"/>
            <a:chOff x="4035759" y="273555"/>
            <a:chExt cx="839568" cy="370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76AB972E-AE70-95D4-641F-9888F7F27CA4}"/>
                    </a:ext>
                  </a:extLst>
                </p14:cNvPr>
                <p14:cNvContentPartPr/>
                <p14:nvPr/>
              </p14:nvContentPartPr>
              <p14:xfrm>
                <a:off x="4035759" y="296235"/>
                <a:ext cx="269640" cy="34812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76AB972E-AE70-95D4-641F-9888F7F27CA4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028199" y="288675"/>
                  <a:ext cx="284760" cy="36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B816BDF0-693A-E0D4-0D7F-A2F5730FE807}"/>
                    </a:ext>
                  </a:extLst>
                </p14:cNvPr>
                <p14:cNvContentPartPr/>
                <p14:nvPr/>
              </p14:nvContentPartPr>
              <p14:xfrm>
                <a:off x="4466319" y="384795"/>
                <a:ext cx="87120" cy="936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B816BDF0-693A-E0D4-0D7F-A2F5730FE80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458759" y="377595"/>
                  <a:ext cx="10224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BDE17AB3-3750-6B88-5795-C1EC1350A1B2}"/>
                    </a:ext>
                  </a:extLst>
                </p14:cNvPr>
                <p14:cNvContentPartPr/>
                <p14:nvPr/>
              </p14:nvContentPartPr>
              <p14:xfrm>
                <a:off x="4441839" y="518355"/>
                <a:ext cx="131040" cy="1908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BDE17AB3-3750-6B88-5795-C1EC1350A1B2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434279" y="510795"/>
                  <a:ext cx="14616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8F7CF68B-39C2-8EA1-A57F-1FE7A47434E1}"/>
                    </a:ext>
                  </a:extLst>
                </p14:cNvPr>
                <p14:cNvContentPartPr/>
                <p14:nvPr/>
              </p14:nvContentPartPr>
              <p14:xfrm>
                <a:off x="4711527" y="273555"/>
                <a:ext cx="107640" cy="19260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8F7CF68B-39C2-8EA1-A57F-1FE7A47434E1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703967" y="265995"/>
                  <a:ext cx="12276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D97017ED-DE31-539E-5B8B-52AFBDDE6C78}"/>
                    </a:ext>
                  </a:extLst>
                </p14:cNvPr>
                <p14:cNvContentPartPr/>
                <p14:nvPr/>
              </p14:nvContentPartPr>
              <p14:xfrm>
                <a:off x="4855527" y="305235"/>
                <a:ext cx="19800" cy="17136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D97017ED-DE31-539E-5B8B-52AFBDDE6C78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847967" y="297675"/>
                  <a:ext cx="34920" cy="186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uppo 60">
            <a:extLst>
              <a:ext uri="{FF2B5EF4-FFF2-40B4-BE49-F238E27FC236}">
                <a16:creationId xmlns:a16="http://schemas.microsoft.com/office/drawing/2014/main" id="{03F72C66-C322-6549-AABB-106BA7C9D8C2}"/>
              </a:ext>
            </a:extLst>
          </p:cNvPr>
          <p:cNvGrpSpPr/>
          <p:nvPr/>
        </p:nvGrpSpPr>
        <p:grpSpPr>
          <a:xfrm>
            <a:off x="5166927" y="296955"/>
            <a:ext cx="588600" cy="212040"/>
            <a:chOff x="5166927" y="296955"/>
            <a:chExt cx="588600" cy="212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8FDCC1D8-6DA2-F57F-16DA-B7166FAEF6DB}"/>
                    </a:ext>
                  </a:extLst>
                </p14:cNvPr>
                <p14:cNvContentPartPr/>
                <p14:nvPr/>
              </p14:nvContentPartPr>
              <p14:xfrm>
                <a:off x="5166927" y="296955"/>
                <a:ext cx="142920" cy="3204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8FDCC1D8-6DA2-F57F-16DA-B7166FAEF6DB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159367" y="289395"/>
                  <a:ext cx="15804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EC5ABBB4-0BCC-3049-04E4-65C7BA80503D}"/>
                    </a:ext>
                  </a:extLst>
                </p14:cNvPr>
                <p14:cNvContentPartPr/>
                <p14:nvPr/>
              </p14:nvContentPartPr>
              <p14:xfrm>
                <a:off x="5265567" y="300915"/>
                <a:ext cx="12240" cy="16632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EC5ABBB4-0BCC-3049-04E4-65C7BA80503D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258007" y="293715"/>
                  <a:ext cx="2700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D5B7BF4C-FD16-2280-60D3-19CBF9729680}"/>
                    </a:ext>
                  </a:extLst>
                </p14:cNvPr>
                <p14:cNvContentPartPr/>
                <p14:nvPr/>
              </p14:nvContentPartPr>
              <p14:xfrm>
                <a:off x="5338287" y="366075"/>
                <a:ext cx="62280" cy="14292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D5B7BF4C-FD16-2280-60D3-19CBF9729680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330727" y="358875"/>
                  <a:ext cx="7740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D28C6317-4701-5DE6-0883-98B66B669754}"/>
                    </a:ext>
                  </a:extLst>
                </p14:cNvPr>
                <p14:cNvContentPartPr/>
                <p14:nvPr/>
              </p14:nvContentPartPr>
              <p14:xfrm>
                <a:off x="5450247" y="337635"/>
                <a:ext cx="44280" cy="101880"/>
              </p14:xfrm>
            </p:contentPart>
          </mc:Choice>
          <mc:Fallback xmlns=""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D28C6317-4701-5DE6-0883-98B66B669754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442687" y="330075"/>
                  <a:ext cx="5940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4F91B7DA-73F9-19FD-EE68-24722DFF1A16}"/>
                    </a:ext>
                  </a:extLst>
                </p14:cNvPr>
                <p14:cNvContentPartPr/>
                <p14:nvPr/>
              </p14:nvContentPartPr>
              <p14:xfrm>
                <a:off x="5544927" y="326475"/>
                <a:ext cx="91080" cy="102240"/>
              </p14:xfrm>
            </p:contentPart>
          </mc:Choice>
          <mc:Fallback xmlns=""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4F91B7DA-73F9-19FD-EE68-24722DFF1A16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537367" y="318915"/>
                  <a:ext cx="10620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8C1004B2-8F20-0450-6168-B59B9D7A9EB4}"/>
                    </a:ext>
                  </a:extLst>
                </p14:cNvPr>
                <p14:cNvContentPartPr/>
                <p14:nvPr/>
              </p14:nvContentPartPr>
              <p14:xfrm>
                <a:off x="5663727" y="327915"/>
                <a:ext cx="91800" cy="7128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8C1004B2-8F20-0450-6168-B59B9D7A9EB4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656167" y="320355"/>
                  <a:ext cx="106920" cy="86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E8EA2126-6B6D-CC18-7557-7BA7876F028C}"/>
              </a:ext>
            </a:extLst>
          </p:cNvPr>
          <p:cNvGrpSpPr/>
          <p:nvPr/>
        </p:nvGrpSpPr>
        <p:grpSpPr>
          <a:xfrm>
            <a:off x="6025527" y="209835"/>
            <a:ext cx="732600" cy="201600"/>
            <a:chOff x="6025527" y="209835"/>
            <a:chExt cx="732600" cy="201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39B067B5-FF54-D4CB-6AC8-DD6586C03856}"/>
                    </a:ext>
                  </a:extLst>
                </p14:cNvPr>
                <p14:cNvContentPartPr/>
                <p14:nvPr/>
              </p14:nvContentPartPr>
              <p14:xfrm>
                <a:off x="6025527" y="260235"/>
                <a:ext cx="107640" cy="12960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39B067B5-FF54-D4CB-6AC8-DD6586C03856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017967" y="252675"/>
                  <a:ext cx="12276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B005B386-6CA4-F865-A89F-1F448556B74B}"/>
                    </a:ext>
                  </a:extLst>
                </p14:cNvPr>
                <p14:cNvContentPartPr/>
                <p14:nvPr/>
              </p14:nvContentPartPr>
              <p14:xfrm>
                <a:off x="6160887" y="209835"/>
                <a:ext cx="43560" cy="20160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B005B386-6CA4-F865-A89F-1F448556B74B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153327" y="202275"/>
                  <a:ext cx="5832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AA1352C7-94BD-07D9-FF17-E13EC1E79C7D}"/>
                    </a:ext>
                  </a:extLst>
                </p14:cNvPr>
                <p14:cNvContentPartPr/>
                <p14:nvPr/>
              </p14:nvContentPartPr>
              <p14:xfrm>
                <a:off x="6217047" y="285795"/>
                <a:ext cx="16920" cy="119160"/>
              </p14:xfrm>
            </p:contentPart>
          </mc:Choice>
          <mc:Fallback xmlns=""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AA1352C7-94BD-07D9-FF17-E13EC1E79C7D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209487" y="278235"/>
                  <a:ext cx="3204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3533F5A4-A0B0-3A8A-3659-47623717D954}"/>
                    </a:ext>
                  </a:extLst>
                </p14:cNvPr>
                <p14:cNvContentPartPr/>
                <p14:nvPr/>
              </p14:nvContentPartPr>
              <p14:xfrm>
                <a:off x="6281487" y="220635"/>
                <a:ext cx="93600" cy="3132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3533F5A4-A0B0-3A8A-3659-47623717D954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273927" y="213075"/>
                  <a:ext cx="10872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13F86272-D6B3-6884-2346-3E9E1DE9674C}"/>
                    </a:ext>
                  </a:extLst>
                </p14:cNvPr>
                <p14:cNvContentPartPr/>
                <p14:nvPr/>
              </p14:nvContentPartPr>
              <p14:xfrm>
                <a:off x="6353487" y="254835"/>
                <a:ext cx="27000" cy="13320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13F86272-D6B3-6884-2346-3E9E1DE9674C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345927" y="247275"/>
                  <a:ext cx="4212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D1B9DB03-AE03-2688-0441-94AD7D326E00}"/>
                    </a:ext>
                  </a:extLst>
                </p14:cNvPr>
                <p14:cNvContentPartPr/>
                <p14:nvPr/>
              </p14:nvContentPartPr>
              <p14:xfrm>
                <a:off x="6408207" y="284715"/>
                <a:ext cx="65160" cy="9792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D1B9DB03-AE03-2688-0441-94AD7D326E00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400647" y="277155"/>
                  <a:ext cx="8028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93964C33-2CAF-EA63-C706-477439E2BB1B}"/>
                    </a:ext>
                  </a:extLst>
                </p14:cNvPr>
                <p14:cNvContentPartPr/>
                <p14:nvPr/>
              </p14:nvContentPartPr>
              <p14:xfrm>
                <a:off x="6535647" y="265995"/>
                <a:ext cx="3600" cy="65520"/>
              </p14:xfrm>
            </p:contentPart>
          </mc:Choice>
          <mc:Fallback xmlns=""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93964C33-2CAF-EA63-C706-477439E2BB1B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528087" y="258435"/>
                  <a:ext cx="1872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6C5BC9D5-F9E9-6D03-F78C-D9EEE57E413C}"/>
                    </a:ext>
                  </a:extLst>
                </p14:cNvPr>
                <p14:cNvContentPartPr/>
                <p14:nvPr/>
              </p14:nvContentPartPr>
              <p14:xfrm>
                <a:off x="6559047" y="269235"/>
                <a:ext cx="55800" cy="10548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6C5BC9D5-F9E9-6D03-F78C-D9EEE57E413C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551487" y="261675"/>
                  <a:ext cx="7092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6A1D42C1-6C6E-24C4-CD14-F66993324D2B}"/>
                    </a:ext>
                  </a:extLst>
                </p14:cNvPr>
                <p14:cNvContentPartPr/>
                <p14:nvPr/>
              </p14:nvContentPartPr>
              <p14:xfrm>
                <a:off x="6660927" y="290475"/>
                <a:ext cx="4320" cy="9000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6A1D42C1-6C6E-24C4-CD14-F66993324D2B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653367" y="282915"/>
                  <a:ext cx="1944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ECB2BA11-172F-C6C8-E2BC-E06897F59B5A}"/>
                    </a:ext>
                  </a:extLst>
                </p14:cNvPr>
                <p14:cNvContentPartPr/>
                <p14:nvPr/>
              </p14:nvContentPartPr>
              <p14:xfrm>
                <a:off x="6711687" y="274995"/>
                <a:ext cx="46440" cy="88200"/>
              </p14:xfrm>
            </p:contentPart>
          </mc:Choice>
          <mc:Fallback xmlns=""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ECB2BA11-172F-C6C8-E2BC-E06897F59B5A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704127" y="267435"/>
                  <a:ext cx="61560" cy="103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38" name="Gruppo 2437">
            <a:extLst>
              <a:ext uri="{FF2B5EF4-FFF2-40B4-BE49-F238E27FC236}">
                <a16:creationId xmlns:a16="http://schemas.microsoft.com/office/drawing/2014/main" id="{D93133DD-1091-A306-F1DE-A83DD8108914}"/>
              </a:ext>
            </a:extLst>
          </p:cNvPr>
          <p:cNvGrpSpPr/>
          <p:nvPr/>
        </p:nvGrpSpPr>
        <p:grpSpPr>
          <a:xfrm>
            <a:off x="6959705" y="-35528"/>
            <a:ext cx="1206994" cy="1139995"/>
            <a:chOff x="6959705" y="-35528"/>
            <a:chExt cx="1206994" cy="1139995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EFA621A0-2F30-E190-49A8-DAB7F2AA42B5}"/>
                    </a:ext>
                  </a:extLst>
                </p14:cNvPr>
                <p14:cNvContentPartPr/>
                <p14:nvPr/>
              </p14:nvContentPartPr>
              <p14:xfrm>
                <a:off x="7505739" y="569867"/>
                <a:ext cx="573120" cy="53460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EFA621A0-2F30-E190-49A8-DAB7F2AA42B5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7498539" y="562307"/>
                  <a:ext cx="588240" cy="54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BA8A139B-5B8D-4D9D-46A0-373676BC3227}"/>
                    </a:ext>
                  </a:extLst>
                </p14:cNvPr>
                <p14:cNvContentPartPr/>
                <p14:nvPr/>
              </p14:nvContentPartPr>
              <p14:xfrm>
                <a:off x="7471539" y="432347"/>
                <a:ext cx="125640" cy="14364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BA8A139B-5B8D-4D9D-46A0-373676BC3227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463979" y="424787"/>
                  <a:ext cx="14076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E21D5C9C-E203-5B04-C0DB-8BD1BC2CD94F}"/>
                    </a:ext>
                  </a:extLst>
                </p14:cNvPr>
                <p14:cNvContentPartPr/>
                <p14:nvPr/>
              </p14:nvContentPartPr>
              <p14:xfrm>
                <a:off x="7768179" y="465827"/>
                <a:ext cx="149040" cy="16956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E21D5C9C-E203-5B04-C0DB-8BD1BC2CD94F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760619" y="458267"/>
                  <a:ext cx="16416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8F1F9CD2-9EDD-32E9-4C1F-41A4F50B70AD}"/>
                    </a:ext>
                  </a:extLst>
                </p14:cNvPr>
                <p14:cNvContentPartPr/>
                <p14:nvPr/>
              </p14:nvContentPartPr>
              <p14:xfrm>
                <a:off x="7995699" y="494267"/>
                <a:ext cx="171000" cy="14832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8F1F9CD2-9EDD-32E9-4C1F-41A4F50B70AD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7988139" y="486707"/>
                  <a:ext cx="18612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2368" name="Input penna 2367">
                  <a:extLst>
                    <a:ext uri="{FF2B5EF4-FFF2-40B4-BE49-F238E27FC236}">
                      <a16:creationId xmlns:a16="http://schemas.microsoft.com/office/drawing/2014/main" id="{4FD9676C-617D-2EC6-0D5B-C223D5BC4CE1}"/>
                    </a:ext>
                  </a:extLst>
                </p14:cNvPr>
                <p14:cNvContentPartPr/>
                <p14:nvPr/>
              </p14:nvContentPartPr>
              <p14:xfrm>
                <a:off x="6959705" y="302512"/>
                <a:ext cx="77760" cy="7560"/>
              </p14:xfrm>
            </p:contentPart>
          </mc:Choice>
          <mc:Fallback xmlns="">
            <p:pic>
              <p:nvPicPr>
                <p:cNvPr id="2368" name="Input penna 2367">
                  <a:extLst>
                    <a:ext uri="{FF2B5EF4-FFF2-40B4-BE49-F238E27FC236}">
                      <a16:creationId xmlns:a16="http://schemas.microsoft.com/office/drawing/2014/main" id="{4FD9676C-617D-2EC6-0D5B-C223D5BC4CE1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952145" y="294952"/>
                  <a:ext cx="9288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2369" name="Input penna 2368">
                  <a:extLst>
                    <a:ext uri="{FF2B5EF4-FFF2-40B4-BE49-F238E27FC236}">
                      <a16:creationId xmlns:a16="http://schemas.microsoft.com/office/drawing/2014/main" id="{7A3D86F8-563E-BB2C-C9F2-AD9067B33356}"/>
                    </a:ext>
                  </a:extLst>
                </p14:cNvPr>
                <p14:cNvContentPartPr/>
                <p14:nvPr/>
              </p14:nvContentPartPr>
              <p14:xfrm>
                <a:off x="7048985" y="248152"/>
                <a:ext cx="41760" cy="140400"/>
              </p14:xfrm>
            </p:contentPart>
          </mc:Choice>
          <mc:Fallback xmlns="">
            <p:pic>
              <p:nvPicPr>
                <p:cNvPr id="2369" name="Input penna 2368">
                  <a:extLst>
                    <a:ext uri="{FF2B5EF4-FFF2-40B4-BE49-F238E27FC236}">
                      <a16:creationId xmlns:a16="http://schemas.microsoft.com/office/drawing/2014/main" id="{7A3D86F8-563E-BB2C-C9F2-AD9067B33356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7041425" y="240592"/>
                  <a:ext cx="5688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2434" name="Input penna 2433">
                  <a:extLst>
                    <a:ext uri="{FF2B5EF4-FFF2-40B4-BE49-F238E27FC236}">
                      <a16:creationId xmlns:a16="http://schemas.microsoft.com/office/drawing/2014/main" id="{ED8BCC04-120A-4DC8-A210-180406DAD8C0}"/>
                    </a:ext>
                  </a:extLst>
                </p14:cNvPr>
                <p14:cNvContentPartPr/>
                <p14:nvPr/>
              </p14:nvContentPartPr>
              <p14:xfrm>
                <a:off x="7312505" y="159232"/>
                <a:ext cx="242280" cy="226800"/>
              </p14:xfrm>
            </p:contentPart>
          </mc:Choice>
          <mc:Fallback xmlns="">
            <p:pic>
              <p:nvPicPr>
                <p:cNvPr id="2434" name="Input penna 2433">
                  <a:extLst>
                    <a:ext uri="{FF2B5EF4-FFF2-40B4-BE49-F238E27FC236}">
                      <a16:creationId xmlns:a16="http://schemas.microsoft.com/office/drawing/2014/main" id="{ED8BCC04-120A-4DC8-A210-180406DAD8C0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7304945" y="151672"/>
                  <a:ext cx="25740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2435" name="Input penna 2434">
                  <a:extLst>
                    <a:ext uri="{FF2B5EF4-FFF2-40B4-BE49-F238E27FC236}">
                      <a16:creationId xmlns:a16="http://schemas.microsoft.com/office/drawing/2014/main" id="{4F7BF195-9014-2F67-50BD-C921B9F79A4D}"/>
                    </a:ext>
                  </a:extLst>
                </p14:cNvPr>
                <p14:cNvContentPartPr/>
                <p14:nvPr/>
              </p14:nvContentPartPr>
              <p14:xfrm>
                <a:off x="7055825" y="-35528"/>
                <a:ext cx="735840" cy="573120"/>
              </p14:xfrm>
            </p:contentPart>
          </mc:Choice>
          <mc:Fallback xmlns="">
            <p:pic>
              <p:nvPicPr>
                <p:cNvPr id="2435" name="Input penna 2434">
                  <a:extLst>
                    <a:ext uri="{FF2B5EF4-FFF2-40B4-BE49-F238E27FC236}">
                      <a16:creationId xmlns:a16="http://schemas.microsoft.com/office/drawing/2014/main" id="{4F7BF195-9014-2F67-50BD-C921B9F79A4D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7048265" y="-42728"/>
                  <a:ext cx="750960" cy="58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2436" name="Input penna 2435">
                  <a:extLst>
                    <a:ext uri="{FF2B5EF4-FFF2-40B4-BE49-F238E27FC236}">
                      <a16:creationId xmlns:a16="http://schemas.microsoft.com/office/drawing/2014/main" id="{1FA6D3C6-D7D2-1CD2-2ABD-19063E1F0D67}"/>
                    </a:ext>
                  </a:extLst>
                </p14:cNvPr>
                <p14:cNvContentPartPr/>
                <p14:nvPr/>
              </p14:nvContentPartPr>
              <p14:xfrm>
                <a:off x="7994345" y="343192"/>
                <a:ext cx="18360" cy="21600"/>
              </p14:xfrm>
            </p:contentPart>
          </mc:Choice>
          <mc:Fallback xmlns="">
            <p:pic>
              <p:nvPicPr>
                <p:cNvPr id="2436" name="Input penna 2435">
                  <a:extLst>
                    <a:ext uri="{FF2B5EF4-FFF2-40B4-BE49-F238E27FC236}">
                      <a16:creationId xmlns:a16="http://schemas.microsoft.com/office/drawing/2014/main" id="{1FA6D3C6-D7D2-1CD2-2ABD-19063E1F0D67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7986785" y="335632"/>
                  <a:ext cx="33480" cy="3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61" name="Gruppo 2460">
            <a:extLst>
              <a:ext uri="{FF2B5EF4-FFF2-40B4-BE49-F238E27FC236}">
                <a16:creationId xmlns:a16="http://schemas.microsoft.com/office/drawing/2014/main" id="{7E1AAC16-D23E-4056-4C76-74816EFD34D5}"/>
              </a:ext>
            </a:extLst>
          </p:cNvPr>
          <p:cNvGrpSpPr/>
          <p:nvPr/>
        </p:nvGrpSpPr>
        <p:grpSpPr>
          <a:xfrm>
            <a:off x="2096439" y="862452"/>
            <a:ext cx="2700892" cy="2019663"/>
            <a:chOff x="2096439" y="862452"/>
            <a:chExt cx="2700892" cy="2019663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B4A41F61-B5D8-0A59-FFAF-709365CC4CFE}"/>
                    </a:ext>
                  </a:extLst>
                </p14:cNvPr>
                <p14:cNvContentPartPr/>
                <p14:nvPr/>
              </p14:nvContentPartPr>
              <p14:xfrm>
                <a:off x="2096439" y="1641555"/>
                <a:ext cx="410400" cy="83160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B4A41F61-B5D8-0A59-FFAF-709365CC4CFE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088879" y="1633995"/>
                  <a:ext cx="425520" cy="84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BE8C3D87-320D-E453-C6DE-452C580E1E0D}"/>
                    </a:ext>
                  </a:extLst>
                </p14:cNvPr>
                <p14:cNvContentPartPr/>
                <p14:nvPr/>
              </p14:nvContentPartPr>
              <p14:xfrm>
                <a:off x="2584959" y="1455795"/>
                <a:ext cx="48240" cy="98496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BE8C3D87-320D-E453-C6DE-452C580E1E0D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577399" y="1448235"/>
                  <a:ext cx="63000" cy="10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48541C6A-7956-0586-1ABB-8E6A6539A2FD}"/>
                    </a:ext>
                  </a:extLst>
                </p14:cNvPr>
                <p14:cNvContentPartPr/>
                <p14:nvPr/>
              </p14:nvContentPartPr>
              <p14:xfrm>
                <a:off x="2574879" y="2004795"/>
                <a:ext cx="215640" cy="2412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48541C6A-7956-0586-1ABB-8E6A6539A2FD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2567319" y="1997235"/>
                  <a:ext cx="23076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8E64E2F9-90DF-E3BC-4549-F2568479C493}"/>
                    </a:ext>
                  </a:extLst>
                </p14:cNvPr>
                <p14:cNvContentPartPr/>
                <p14:nvPr/>
              </p14:nvContentPartPr>
              <p14:xfrm>
                <a:off x="2112279" y="2517075"/>
                <a:ext cx="151560" cy="32472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8E64E2F9-90DF-E3BC-4549-F2568479C493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2104719" y="2509515"/>
                  <a:ext cx="166320" cy="33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7E49AC3E-13C9-AA89-8C2F-EB82A5444BEA}"/>
                    </a:ext>
                  </a:extLst>
                </p14:cNvPr>
                <p14:cNvContentPartPr/>
                <p14:nvPr/>
              </p14:nvContentPartPr>
              <p14:xfrm>
                <a:off x="2350239" y="2568915"/>
                <a:ext cx="217080" cy="31320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7E49AC3E-13C9-AA89-8C2F-EB82A5444BEA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2342679" y="2561355"/>
                  <a:ext cx="232200" cy="32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D9F2A10A-90A0-24D7-E6A3-1669065BA0C7}"/>
                    </a:ext>
                  </a:extLst>
                </p14:cNvPr>
                <p14:cNvContentPartPr/>
                <p14:nvPr/>
              </p14:nvContentPartPr>
              <p14:xfrm>
                <a:off x="2395599" y="2706435"/>
                <a:ext cx="154440" cy="6552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D9F2A10A-90A0-24D7-E6A3-1669065BA0C7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2388039" y="2698875"/>
                  <a:ext cx="16956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2439" name="Input penna 2438">
                  <a:extLst>
                    <a:ext uri="{FF2B5EF4-FFF2-40B4-BE49-F238E27FC236}">
                      <a16:creationId xmlns:a16="http://schemas.microsoft.com/office/drawing/2014/main" id="{C17C6412-AE4F-ABBE-2A02-BF42D7FE9F55}"/>
                    </a:ext>
                  </a:extLst>
                </p14:cNvPr>
                <p14:cNvContentPartPr/>
                <p14:nvPr/>
              </p14:nvContentPartPr>
              <p14:xfrm>
                <a:off x="2835691" y="1220292"/>
                <a:ext cx="325800" cy="273600"/>
              </p14:xfrm>
            </p:contentPart>
          </mc:Choice>
          <mc:Fallback xmlns="">
            <p:pic>
              <p:nvPicPr>
                <p:cNvPr id="2439" name="Input penna 2438">
                  <a:extLst>
                    <a:ext uri="{FF2B5EF4-FFF2-40B4-BE49-F238E27FC236}">
                      <a16:creationId xmlns:a16="http://schemas.microsoft.com/office/drawing/2014/main" id="{C17C6412-AE4F-ABBE-2A02-BF42D7FE9F55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2828131" y="1212732"/>
                  <a:ext cx="340920" cy="28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2440" name="Input penna 2439">
                  <a:extLst>
                    <a:ext uri="{FF2B5EF4-FFF2-40B4-BE49-F238E27FC236}">
                      <a16:creationId xmlns:a16="http://schemas.microsoft.com/office/drawing/2014/main" id="{D4C24CDB-556D-C2AB-E24D-F8A50A346A59}"/>
                    </a:ext>
                  </a:extLst>
                </p14:cNvPr>
                <p14:cNvContentPartPr/>
                <p14:nvPr/>
              </p14:nvContentPartPr>
              <p14:xfrm>
                <a:off x="2652091" y="961452"/>
                <a:ext cx="743040" cy="795960"/>
              </p14:xfrm>
            </p:contentPart>
          </mc:Choice>
          <mc:Fallback xmlns="">
            <p:pic>
              <p:nvPicPr>
                <p:cNvPr id="2440" name="Input penna 2439">
                  <a:extLst>
                    <a:ext uri="{FF2B5EF4-FFF2-40B4-BE49-F238E27FC236}">
                      <a16:creationId xmlns:a16="http://schemas.microsoft.com/office/drawing/2014/main" id="{D4C24CDB-556D-C2AB-E24D-F8A50A346A59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2644531" y="953892"/>
                  <a:ext cx="758160" cy="81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2441" name="Input penna 2440">
                  <a:extLst>
                    <a:ext uri="{FF2B5EF4-FFF2-40B4-BE49-F238E27FC236}">
                      <a16:creationId xmlns:a16="http://schemas.microsoft.com/office/drawing/2014/main" id="{D7C99DBD-E7AE-8861-8E4E-B75C0575A41F}"/>
                    </a:ext>
                  </a:extLst>
                </p14:cNvPr>
                <p14:cNvContentPartPr/>
                <p14:nvPr/>
              </p14:nvContentPartPr>
              <p14:xfrm>
                <a:off x="3357691" y="1210932"/>
                <a:ext cx="279720" cy="393840"/>
              </p14:xfrm>
            </p:contentPart>
          </mc:Choice>
          <mc:Fallback xmlns="">
            <p:pic>
              <p:nvPicPr>
                <p:cNvPr id="2441" name="Input penna 2440">
                  <a:extLst>
                    <a:ext uri="{FF2B5EF4-FFF2-40B4-BE49-F238E27FC236}">
                      <a16:creationId xmlns:a16="http://schemas.microsoft.com/office/drawing/2014/main" id="{D7C99DBD-E7AE-8861-8E4E-B75C0575A41F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3350131" y="1203372"/>
                  <a:ext cx="294840" cy="40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2442" name="Input penna 2441">
                  <a:extLst>
                    <a:ext uri="{FF2B5EF4-FFF2-40B4-BE49-F238E27FC236}">
                      <a16:creationId xmlns:a16="http://schemas.microsoft.com/office/drawing/2014/main" id="{FAB72F38-6AEE-F288-7E17-ADD805EA9387}"/>
                    </a:ext>
                  </a:extLst>
                </p14:cNvPr>
                <p14:cNvContentPartPr/>
                <p14:nvPr/>
              </p14:nvContentPartPr>
              <p14:xfrm>
                <a:off x="3723811" y="1221732"/>
                <a:ext cx="94320" cy="33840"/>
              </p14:xfrm>
            </p:contentPart>
          </mc:Choice>
          <mc:Fallback xmlns="">
            <p:pic>
              <p:nvPicPr>
                <p:cNvPr id="2442" name="Input penna 2441">
                  <a:extLst>
                    <a:ext uri="{FF2B5EF4-FFF2-40B4-BE49-F238E27FC236}">
                      <a16:creationId xmlns:a16="http://schemas.microsoft.com/office/drawing/2014/main" id="{FAB72F38-6AEE-F288-7E17-ADD805EA9387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3716251" y="1214172"/>
                  <a:ext cx="10944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2443" name="Input penna 2442">
                  <a:extLst>
                    <a:ext uri="{FF2B5EF4-FFF2-40B4-BE49-F238E27FC236}">
                      <a16:creationId xmlns:a16="http://schemas.microsoft.com/office/drawing/2014/main" id="{96FAFF48-2088-F3C4-76C2-A01D4F6BE4EC}"/>
                    </a:ext>
                  </a:extLst>
                </p14:cNvPr>
                <p14:cNvContentPartPr/>
                <p14:nvPr/>
              </p14:nvContentPartPr>
              <p14:xfrm>
                <a:off x="3716971" y="1370772"/>
                <a:ext cx="149040" cy="63000"/>
              </p14:xfrm>
            </p:contentPart>
          </mc:Choice>
          <mc:Fallback xmlns="">
            <p:pic>
              <p:nvPicPr>
                <p:cNvPr id="2443" name="Input penna 2442">
                  <a:extLst>
                    <a:ext uri="{FF2B5EF4-FFF2-40B4-BE49-F238E27FC236}">
                      <a16:creationId xmlns:a16="http://schemas.microsoft.com/office/drawing/2014/main" id="{96FAFF48-2088-F3C4-76C2-A01D4F6BE4EC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3709411" y="1363212"/>
                  <a:ext cx="16416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2444" name="Input penna 2443">
                  <a:extLst>
                    <a:ext uri="{FF2B5EF4-FFF2-40B4-BE49-F238E27FC236}">
                      <a16:creationId xmlns:a16="http://schemas.microsoft.com/office/drawing/2014/main" id="{283799B2-1DD4-6B3E-0772-67325B355171}"/>
                    </a:ext>
                  </a:extLst>
                </p14:cNvPr>
                <p14:cNvContentPartPr/>
                <p14:nvPr/>
              </p14:nvContentPartPr>
              <p14:xfrm>
                <a:off x="4012891" y="948852"/>
                <a:ext cx="108720" cy="215280"/>
              </p14:xfrm>
            </p:contentPart>
          </mc:Choice>
          <mc:Fallback xmlns="">
            <p:pic>
              <p:nvPicPr>
                <p:cNvPr id="2444" name="Input penna 2443">
                  <a:extLst>
                    <a:ext uri="{FF2B5EF4-FFF2-40B4-BE49-F238E27FC236}">
                      <a16:creationId xmlns:a16="http://schemas.microsoft.com/office/drawing/2014/main" id="{283799B2-1DD4-6B3E-0772-67325B355171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4005691" y="941292"/>
                  <a:ext cx="12384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2445" name="Input penna 2444">
                  <a:extLst>
                    <a:ext uri="{FF2B5EF4-FFF2-40B4-BE49-F238E27FC236}">
                      <a16:creationId xmlns:a16="http://schemas.microsoft.com/office/drawing/2014/main" id="{5FD3AE72-9DC2-B0C1-786B-22485F3D6FA4}"/>
                    </a:ext>
                  </a:extLst>
                </p14:cNvPr>
                <p14:cNvContentPartPr/>
                <p14:nvPr/>
              </p14:nvContentPartPr>
              <p14:xfrm>
                <a:off x="4177771" y="1001412"/>
                <a:ext cx="37080" cy="167760"/>
              </p14:xfrm>
            </p:contentPart>
          </mc:Choice>
          <mc:Fallback xmlns="">
            <p:pic>
              <p:nvPicPr>
                <p:cNvPr id="2445" name="Input penna 2444">
                  <a:extLst>
                    <a:ext uri="{FF2B5EF4-FFF2-40B4-BE49-F238E27FC236}">
                      <a16:creationId xmlns:a16="http://schemas.microsoft.com/office/drawing/2014/main" id="{5FD3AE72-9DC2-B0C1-786B-22485F3D6FA4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4170211" y="993852"/>
                  <a:ext cx="5220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2446" name="Input penna 2445">
                  <a:extLst>
                    <a:ext uri="{FF2B5EF4-FFF2-40B4-BE49-F238E27FC236}">
                      <a16:creationId xmlns:a16="http://schemas.microsoft.com/office/drawing/2014/main" id="{7373677E-AE9A-2A9F-9223-D214D9083D15}"/>
                    </a:ext>
                  </a:extLst>
                </p14:cNvPr>
                <p14:cNvContentPartPr/>
                <p14:nvPr/>
              </p14:nvContentPartPr>
              <p14:xfrm>
                <a:off x="4390531" y="862452"/>
                <a:ext cx="9720" cy="240480"/>
              </p14:xfrm>
            </p:contentPart>
          </mc:Choice>
          <mc:Fallback xmlns="">
            <p:pic>
              <p:nvPicPr>
                <p:cNvPr id="2446" name="Input penna 2445">
                  <a:extLst>
                    <a:ext uri="{FF2B5EF4-FFF2-40B4-BE49-F238E27FC236}">
                      <a16:creationId xmlns:a16="http://schemas.microsoft.com/office/drawing/2014/main" id="{7373677E-AE9A-2A9F-9223-D214D9083D15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4383331" y="854892"/>
                  <a:ext cx="2484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2447" name="Input penna 2446">
                  <a:extLst>
                    <a:ext uri="{FF2B5EF4-FFF2-40B4-BE49-F238E27FC236}">
                      <a16:creationId xmlns:a16="http://schemas.microsoft.com/office/drawing/2014/main" id="{60AAF01B-3227-86C4-E060-4B22B7FA6E8F}"/>
                    </a:ext>
                  </a:extLst>
                </p14:cNvPr>
                <p14:cNvContentPartPr/>
                <p14:nvPr/>
              </p14:nvContentPartPr>
              <p14:xfrm>
                <a:off x="4363171" y="1019772"/>
                <a:ext cx="45000" cy="34560"/>
              </p14:xfrm>
            </p:contentPart>
          </mc:Choice>
          <mc:Fallback xmlns="">
            <p:pic>
              <p:nvPicPr>
                <p:cNvPr id="2447" name="Input penna 2446">
                  <a:extLst>
                    <a:ext uri="{FF2B5EF4-FFF2-40B4-BE49-F238E27FC236}">
                      <a16:creationId xmlns:a16="http://schemas.microsoft.com/office/drawing/2014/main" id="{60AAF01B-3227-86C4-E060-4B22B7FA6E8F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4355611" y="1012212"/>
                  <a:ext cx="6012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2448" name="Input penna 2447">
                  <a:extLst>
                    <a:ext uri="{FF2B5EF4-FFF2-40B4-BE49-F238E27FC236}">
                      <a16:creationId xmlns:a16="http://schemas.microsoft.com/office/drawing/2014/main" id="{F3E90AC8-0BD7-DFFD-0046-8B1B04F26827}"/>
                    </a:ext>
                  </a:extLst>
                </p14:cNvPr>
                <p14:cNvContentPartPr/>
                <p14:nvPr/>
              </p14:nvContentPartPr>
              <p14:xfrm>
                <a:off x="4443811" y="990252"/>
                <a:ext cx="52920" cy="106920"/>
              </p14:xfrm>
            </p:contentPart>
          </mc:Choice>
          <mc:Fallback xmlns="">
            <p:pic>
              <p:nvPicPr>
                <p:cNvPr id="2448" name="Input penna 2447">
                  <a:extLst>
                    <a:ext uri="{FF2B5EF4-FFF2-40B4-BE49-F238E27FC236}">
                      <a16:creationId xmlns:a16="http://schemas.microsoft.com/office/drawing/2014/main" id="{F3E90AC8-0BD7-DFFD-0046-8B1B04F26827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4436251" y="982692"/>
                  <a:ext cx="6804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2449" name="Input penna 2448">
                  <a:extLst>
                    <a:ext uri="{FF2B5EF4-FFF2-40B4-BE49-F238E27FC236}">
                      <a16:creationId xmlns:a16="http://schemas.microsoft.com/office/drawing/2014/main" id="{F59BE636-101B-9145-71A1-5876D04F71A0}"/>
                    </a:ext>
                  </a:extLst>
                </p14:cNvPr>
                <p14:cNvContentPartPr/>
                <p14:nvPr/>
              </p14:nvContentPartPr>
              <p14:xfrm>
                <a:off x="4529851" y="1023012"/>
                <a:ext cx="37800" cy="71280"/>
              </p14:xfrm>
            </p:contentPart>
          </mc:Choice>
          <mc:Fallback xmlns="">
            <p:pic>
              <p:nvPicPr>
                <p:cNvPr id="2449" name="Input penna 2448">
                  <a:extLst>
                    <a:ext uri="{FF2B5EF4-FFF2-40B4-BE49-F238E27FC236}">
                      <a16:creationId xmlns:a16="http://schemas.microsoft.com/office/drawing/2014/main" id="{F59BE636-101B-9145-71A1-5876D04F71A0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4522291" y="1015452"/>
                  <a:ext cx="5292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2450" name="Input penna 2449">
                  <a:extLst>
                    <a:ext uri="{FF2B5EF4-FFF2-40B4-BE49-F238E27FC236}">
                      <a16:creationId xmlns:a16="http://schemas.microsoft.com/office/drawing/2014/main" id="{164F781C-1107-F83A-F74B-6BEE9B93DE28}"/>
                    </a:ext>
                  </a:extLst>
                </p14:cNvPr>
                <p14:cNvContentPartPr/>
                <p14:nvPr/>
              </p14:nvContentPartPr>
              <p14:xfrm>
                <a:off x="4541731" y="1023012"/>
                <a:ext cx="360" cy="360"/>
              </p14:xfrm>
            </p:contentPart>
          </mc:Choice>
          <mc:Fallback xmlns="">
            <p:pic>
              <p:nvPicPr>
                <p:cNvPr id="2450" name="Input penna 2449">
                  <a:extLst>
                    <a:ext uri="{FF2B5EF4-FFF2-40B4-BE49-F238E27FC236}">
                      <a16:creationId xmlns:a16="http://schemas.microsoft.com/office/drawing/2014/main" id="{164F781C-1107-F83A-F74B-6BEE9B93DE28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4534171" y="101545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2451" name="Input penna 2450">
                  <a:extLst>
                    <a:ext uri="{FF2B5EF4-FFF2-40B4-BE49-F238E27FC236}">
                      <a16:creationId xmlns:a16="http://schemas.microsoft.com/office/drawing/2014/main" id="{65292B6B-97D7-2D4A-DE43-DE722D1668D9}"/>
                    </a:ext>
                  </a:extLst>
                </p14:cNvPr>
                <p14:cNvContentPartPr/>
                <p14:nvPr/>
              </p14:nvContentPartPr>
              <p14:xfrm>
                <a:off x="4541731" y="1023012"/>
                <a:ext cx="360" cy="360"/>
              </p14:xfrm>
            </p:contentPart>
          </mc:Choice>
          <mc:Fallback xmlns="">
            <p:pic>
              <p:nvPicPr>
                <p:cNvPr id="2451" name="Input penna 2450">
                  <a:extLst>
                    <a:ext uri="{FF2B5EF4-FFF2-40B4-BE49-F238E27FC236}">
                      <a16:creationId xmlns:a16="http://schemas.microsoft.com/office/drawing/2014/main" id="{65292B6B-97D7-2D4A-DE43-DE722D1668D9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4534171" y="101545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2452" name="Input penna 2451">
                  <a:extLst>
                    <a:ext uri="{FF2B5EF4-FFF2-40B4-BE49-F238E27FC236}">
                      <a16:creationId xmlns:a16="http://schemas.microsoft.com/office/drawing/2014/main" id="{BCABAD68-5828-8775-8A8F-970D0D10BB8C}"/>
                    </a:ext>
                  </a:extLst>
                </p14:cNvPr>
                <p14:cNvContentPartPr/>
                <p14:nvPr/>
              </p14:nvContentPartPr>
              <p14:xfrm>
                <a:off x="4724971" y="966852"/>
                <a:ext cx="72360" cy="89280"/>
              </p14:xfrm>
            </p:contentPart>
          </mc:Choice>
          <mc:Fallback xmlns="">
            <p:pic>
              <p:nvPicPr>
                <p:cNvPr id="2452" name="Input penna 2451">
                  <a:extLst>
                    <a:ext uri="{FF2B5EF4-FFF2-40B4-BE49-F238E27FC236}">
                      <a16:creationId xmlns:a16="http://schemas.microsoft.com/office/drawing/2014/main" id="{BCABAD68-5828-8775-8A8F-970D0D10BB8C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4717411" y="959292"/>
                  <a:ext cx="87480" cy="104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59" name="Gruppo 2458">
            <a:extLst>
              <a:ext uri="{FF2B5EF4-FFF2-40B4-BE49-F238E27FC236}">
                <a16:creationId xmlns:a16="http://schemas.microsoft.com/office/drawing/2014/main" id="{7B51835D-34D5-E337-68EC-11E1E0BA30F6}"/>
              </a:ext>
            </a:extLst>
          </p:cNvPr>
          <p:cNvGrpSpPr/>
          <p:nvPr/>
        </p:nvGrpSpPr>
        <p:grpSpPr>
          <a:xfrm>
            <a:off x="5021611" y="742212"/>
            <a:ext cx="518400" cy="432720"/>
            <a:chOff x="5021611" y="742212"/>
            <a:chExt cx="518400" cy="432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2453" name="Input penna 2452">
                  <a:extLst>
                    <a:ext uri="{FF2B5EF4-FFF2-40B4-BE49-F238E27FC236}">
                      <a16:creationId xmlns:a16="http://schemas.microsoft.com/office/drawing/2014/main" id="{C5679CC0-5465-F439-0977-7C624BC0A461}"/>
                    </a:ext>
                  </a:extLst>
                </p14:cNvPr>
                <p14:cNvContentPartPr/>
                <p14:nvPr/>
              </p14:nvContentPartPr>
              <p14:xfrm>
                <a:off x="5021611" y="797292"/>
                <a:ext cx="14400" cy="347400"/>
              </p14:xfrm>
            </p:contentPart>
          </mc:Choice>
          <mc:Fallback xmlns="">
            <p:pic>
              <p:nvPicPr>
                <p:cNvPr id="2453" name="Input penna 2452">
                  <a:extLst>
                    <a:ext uri="{FF2B5EF4-FFF2-40B4-BE49-F238E27FC236}">
                      <a16:creationId xmlns:a16="http://schemas.microsoft.com/office/drawing/2014/main" id="{C5679CC0-5465-F439-0977-7C624BC0A461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5014051" y="789732"/>
                  <a:ext cx="29520" cy="36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2454" name="Input penna 2453">
                  <a:extLst>
                    <a:ext uri="{FF2B5EF4-FFF2-40B4-BE49-F238E27FC236}">
                      <a16:creationId xmlns:a16="http://schemas.microsoft.com/office/drawing/2014/main" id="{25421822-13C7-DF95-687B-9967BA6D4B32}"/>
                    </a:ext>
                  </a:extLst>
                </p14:cNvPr>
                <p14:cNvContentPartPr/>
                <p14:nvPr/>
              </p14:nvContentPartPr>
              <p14:xfrm>
                <a:off x="5036371" y="742212"/>
                <a:ext cx="157680" cy="404640"/>
              </p14:xfrm>
            </p:contentPart>
          </mc:Choice>
          <mc:Fallback xmlns="">
            <p:pic>
              <p:nvPicPr>
                <p:cNvPr id="2454" name="Input penna 2453">
                  <a:extLst>
                    <a:ext uri="{FF2B5EF4-FFF2-40B4-BE49-F238E27FC236}">
                      <a16:creationId xmlns:a16="http://schemas.microsoft.com/office/drawing/2014/main" id="{25421822-13C7-DF95-687B-9967BA6D4B32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5028811" y="735012"/>
                  <a:ext cx="172800" cy="41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2455" name="Input penna 2454">
                  <a:extLst>
                    <a:ext uri="{FF2B5EF4-FFF2-40B4-BE49-F238E27FC236}">
                      <a16:creationId xmlns:a16="http://schemas.microsoft.com/office/drawing/2014/main" id="{D34772FD-1B48-2D72-4061-0AB2E9D8C678}"/>
                    </a:ext>
                  </a:extLst>
                </p14:cNvPr>
                <p14:cNvContentPartPr/>
                <p14:nvPr/>
              </p14:nvContentPartPr>
              <p14:xfrm>
                <a:off x="5217091" y="856692"/>
                <a:ext cx="120240" cy="181080"/>
              </p14:xfrm>
            </p:contentPart>
          </mc:Choice>
          <mc:Fallback xmlns="">
            <p:pic>
              <p:nvPicPr>
                <p:cNvPr id="2455" name="Input penna 2454">
                  <a:extLst>
                    <a:ext uri="{FF2B5EF4-FFF2-40B4-BE49-F238E27FC236}">
                      <a16:creationId xmlns:a16="http://schemas.microsoft.com/office/drawing/2014/main" id="{D34772FD-1B48-2D72-4061-0AB2E9D8C678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5209531" y="849132"/>
                  <a:ext cx="13500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2456" name="Input penna 2455">
                  <a:extLst>
                    <a:ext uri="{FF2B5EF4-FFF2-40B4-BE49-F238E27FC236}">
                      <a16:creationId xmlns:a16="http://schemas.microsoft.com/office/drawing/2014/main" id="{48FE4F8F-114D-0837-C146-62F0AC94F5E6}"/>
                    </a:ext>
                  </a:extLst>
                </p14:cNvPr>
                <p14:cNvContentPartPr/>
                <p14:nvPr/>
              </p14:nvContentPartPr>
              <p14:xfrm>
                <a:off x="5344531" y="816372"/>
                <a:ext cx="114480" cy="358560"/>
              </p14:xfrm>
            </p:contentPart>
          </mc:Choice>
          <mc:Fallback xmlns="">
            <p:pic>
              <p:nvPicPr>
                <p:cNvPr id="2456" name="Input penna 2455">
                  <a:extLst>
                    <a:ext uri="{FF2B5EF4-FFF2-40B4-BE49-F238E27FC236}">
                      <a16:creationId xmlns:a16="http://schemas.microsoft.com/office/drawing/2014/main" id="{48FE4F8F-114D-0837-C146-62F0AC94F5E6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5336971" y="808812"/>
                  <a:ext cx="129600" cy="37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2457" name="Input penna 2456">
                  <a:extLst>
                    <a:ext uri="{FF2B5EF4-FFF2-40B4-BE49-F238E27FC236}">
                      <a16:creationId xmlns:a16="http://schemas.microsoft.com/office/drawing/2014/main" id="{A86A991A-B7EC-9A83-9C98-16406FCB6974}"/>
                    </a:ext>
                  </a:extLst>
                </p14:cNvPr>
                <p14:cNvContentPartPr/>
                <p14:nvPr/>
              </p14:nvContentPartPr>
              <p14:xfrm>
                <a:off x="5443891" y="852372"/>
                <a:ext cx="96120" cy="167040"/>
              </p14:xfrm>
            </p:contentPart>
          </mc:Choice>
          <mc:Fallback xmlns="">
            <p:pic>
              <p:nvPicPr>
                <p:cNvPr id="2457" name="Input penna 2456">
                  <a:extLst>
                    <a:ext uri="{FF2B5EF4-FFF2-40B4-BE49-F238E27FC236}">
                      <a16:creationId xmlns:a16="http://schemas.microsoft.com/office/drawing/2014/main" id="{A86A991A-B7EC-9A83-9C98-16406FCB6974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5436691" y="844812"/>
                  <a:ext cx="111240" cy="18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65" name="Gruppo 2464">
            <a:extLst>
              <a:ext uri="{FF2B5EF4-FFF2-40B4-BE49-F238E27FC236}">
                <a16:creationId xmlns:a16="http://schemas.microsoft.com/office/drawing/2014/main" id="{10F2D636-D433-5078-15A0-CAA19AA28B26}"/>
              </a:ext>
            </a:extLst>
          </p:cNvPr>
          <p:cNvGrpSpPr/>
          <p:nvPr/>
        </p:nvGrpSpPr>
        <p:grpSpPr>
          <a:xfrm>
            <a:off x="5757470" y="863140"/>
            <a:ext cx="126360" cy="119880"/>
            <a:chOff x="5757470" y="863140"/>
            <a:chExt cx="126360" cy="119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2462" name="Input penna 2461">
                  <a:extLst>
                    <a:ext uri="{FF2B5EF4-FFF2-40B4-BE49-F238E27FC236}">
                      <a16:creationId xmlns:a16="http://schemas.microsoft.com/office/drawing/2014/main" id="{A2D396CA-3C1B-326F-DBF6-725362E38B79}"/>
                    </a:ext>
                  </a:extLst>
                </p14:cNvPr>
                <p14:cNvContentPartPr/>
                <p14:nvPr/>
              </p14:nvContentPartPr>
              <p14:xfrm>
                <a:off x="5757470" y="863140"/>
                <a:ext cx="54360" cy="12600"/>
              </p14:xfrm>
            </p:contentPart>
          </mc:Choice>
          <mc:Fallback xmlns="">
            <p:pic>
              <p:nvPicPr>
                <p:cNvPr id="2462" name="Input penna 2461">
                  <a:extLst>
                    <a:ext uri="{FF2B5EF4-FFF2-40B4-BE49-F238E27FC236}">
                      <a16:creationId xmlns:a16="http://schemas.microsoft.com/office/drawing/2014/main" id="{A2D396CA-3C1B-326F-DBF6-725362E38B79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5749910" y="855580"/>
                  <a:ext cx="6948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2463" name="Input penna 2462">
                  <a:extLst>
                    <a:ext uri="{FF2B5EF4-FFF2-40B4-BE49-F238E27FC236}">
                      <a16:creationId xmlns:a16="http://schemas.microsoft.com/office/drawing/2014/main" id="{93C16FA4-D1A5-85D7-58AE-F48320B29B89}"/>
                    </a:ext>
                  </a:extLst>
                </p14:cNvPr>
                <p14:cNvContentPartPr/>
                <p14:nvPr/>
              </p14:nvContentPartPr>
              <p14:xfrm>
                <a:off x="5838110" y="866380"/>
                <a:ext cx="45720" cy="116640"/>
              </p14:xfrm>
            </p:contentPart>
          </mc:Choice>
          <mc:Fallback xmlns="">
            <p:pic>
              <p:nvPicPr>
                <p:cNvPr id="2463" name="Input penna 2462">
                  <a:extLst>
                    <a:ext uri="{FF2B5EF4-FFF2-40B4-BE49-F238E27FC236}">
                      <a16:creationId xmlns:a16="http://schemas.microsoft.com/office/drawing/2014/main" id="{93C16FA4-D1A5-85D7-58AE-F48320B29B89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5830550" y="858820"/>
                  <a:ext cx="60840" cy="131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69" name="Gruppo 2468">
            <a:extLst>
              <a:ext uri="{FF2B5EF4-FFF2-40B4-BE49-F238E27FC236}">
                <a16:creationId xmlns:a16="http://schemas.microsoft.com/office/drawing/2014/main" id="{C5193841-172A-6C5C-D30C-B42F7303B209}"/>
              </a:ext>
            </a:extLst>
          </p:cNvPr>
          <p:cNvGrpSpPr/>
          <p:nvPr/>
        </p:nvGrpSpPr>
        <p:grpSpPr>
          <a:xfrm>
            <a:off x="6073550" y="580540"/>
            <a:ext cx="590400" cy="545040"/>
            <a:chOff x="6073550" y="580540"/>
            <a:chExt cx="590400" cy="545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2466" name="Input penna 2465">
                  <a:extLst>
                    <a:ext uri="{FF2B5EF4-FFF2-40B4-BE49-F238E27FC236}">
                      <a16:creationId xmlns:a16="http://schemas.microsoft.com/office/drawing/2014/main" id="{0698A635-2E5B-0CD5-469C-A730B2615163}"/>
                    </a:ext>
                  </a:extLst>
                </p14:cNvPr>
                <p14:cNvContentPartPr/>
                <p14:nvPr/>
              </p14:nvContentPartPr>
              <p14:xfrm>
                <a:off x="6196310" y="700420"/>
                <a:ext cx="225000" cy="282960"/>
              </p14:xfrm>
            </p:contentPart>
          </mc:Choice>
          <mc:Fallback xmlns="">
            <p:pic>
              <p:nvPicPr>
                <p:cNvPr id="2466" name="Input penna 2465">
                  <a:extLst>
                    <a:ext uri="{FF2B5EF4-FFF2-40B4-BE49-F238E27FC236}">
                      <a16:creationId xmlns:a16="http://schemas.microsoft.com/office/drawing/2014/main" id="{0698A635-2E5B-0CD5-469C-A730B2615163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6188750" y="692860"/>
                  <a:ext cx="240120" cy="29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2467" name="Input penna 2466">
                  <a:extLst>
                    <a:ext uri="{FF2B5EF4-FFF2-40B4-BE49-F238E27FC236}">
                      <a16:creationId xmlns:a16="http://schemas.microsoft.com/office/drawing/2014/main" id="{133684E5-A2AC-8764-C6C4-2397679547C7}"/>
                    </a:ext>
                  </a:extLst>
                </p14:cNvPr>
                <p14:cNvContentPartPr/>
                <p14:nvPr/>
              </p14:nvContentPartPr>
              <p14:xfrm>
                <a:off x="6073550" y="580540"/>
                <a:ext cx="590400" cy="545040"/>
              </p14:xfrm>
            </p:contentPart>
          </mc:Choice>
          <mc:Fallback xmlns="">
            <p:pic>
              <p:nvPicPr>
                <p:cNvPr id="2467" name="Input penna 2466">
                  <a:extLst>
                    <a:ext uri="{FF2B5EF4-FFF2-40B4-BE49-F238E27FC236}">
                      <a16:creationId xmlns:a16="http://schemas.microsoft.com/office/drawing/2014/main" id="{133684E5-A2AC-8764-C6C4-2397679547C7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6065990" y="572980"/>
                  <a:ext cx="605520" cy="56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80" name="Gruppo 2479">
            <a:extLst>
              <a:ext uri="{FF2B5EF4-FFF2-40B4-BE49-F238E27FC236}">
                <a16:creationId xmlns:a16="http://schemas.microsoft.com/office/drawing/2014/main" id="{1CB7E333-404C-27C0-92C8-DB6ABD3641A0}"/>
              </a:ext>
            </a:extLst>
          </p:cNvPr>
          <p:cNvGrpSpPr/>
          <p:nvPr/>
        </p:nvGrpSpPr>
        <p:grpSpPr>
          <a:xfrm>
            <a:off x="589807" y="5002248"/>
            <a:ext cx="1433880" cy="530280"/>
            <a:chOff x="589807" y="5002248"/>
            <a:chExt cx="1433880" cy="530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2470" name="Input penna 2469">
                  <a:extLst>
                    <a:ext uri="{FF2B5EF4-FFF2-40B4-BE49-F238E27FC236}">
                      <a16:creationId xmlns:a16="http://schemas.microsoft.com/office/drawing/2014/main" id="{962805A1-22B0-5D60-1FD6-6367F15627F5}"/>
                    </a:ext>
                  </a:extLst>
                </p14:cNvPr>
                <p14:cNvContentPartPr/>
                <p14:nvPr/>
              </p14:nvContentPartPr>
              <p14:xfrm>
                <a:off x="630487" y="5002248"/>
                <a:ext cx="23040" cy="403560"/>
              </p14:xfrm>
            </p:contentPart>
          </mc:Choice>
          <mc:Fallback xmlns="">
            <p:pic>
              <p:nvPicPr>
                <p:cNvPr id="2470" name="Input penna 2469">
                  <a:extLst>
                    <a:ext uri="{FF2B5EF4-FFF2-40B4-BE49-F238E27FC236}">
                      <a16:creationId xmlns:a16="http://schemas.microsoft.com/office/drawing/2014/main" id="{962805A1-22B0-5D60-1FD6-6367F15627F5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622927" y="4994688"/>
                  <a:ext cx="38160" cy="41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2471" name="Input penna 2470">
                  <a:extLst>
                    <a:ext uri="{FF2B5EF4-FFF2-40B4-BE49-F238E27FC236}">
                      <a16:creationId xmlns:a16="http://schemas.microsoft.com/office/drawing/2014/main" id="{1DD4AF13-4FBA-3500-558A-4DE242564F38}"/>
                    </a:ext>
                  </a:extLst>
                </p14:cNvPr>
                <p14:cNvContentPartPr/>
                <p14:nvPr/>
              </p14:nvContentPartPr>
              <p14:xfrm>
                <a:off x="589807" y="5046888"/>
                <a:ext cx="250560" cy="462960"/>
              </p14:xfrm>
            </p:contentPart>
          </mc:Choice>
          <mc:Fallback xmlns="">
            <p:pic>
              <p:nvPicPr>
                <p:cNvPr id="2471" name="Input penna 2470">
                  <a:extLst>
                    <a:ext uri="{FF2B5EF4-FFF2-40B4-BE49-F238E27FC236}">
                      <a16:creationId xmlns:a16="http://schemas.microsoft.com/office/drawing/2014/main" id="{1DD4AF13-4FBA-3500-558A-4DE242564F38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582247" y="5039328"/>
                  <a:ext cx="265680" cy="47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2472" name="Input penna 2471">
                  <a:extLst>
                    <a:ext uri="{FF2B5EF4-FFF2-40B4-BE49-F238E27FC236}">
                      <a16:creationId xmlns:a16="http://schemas.microsoft.com/office/drawing/2014/main" id="{10C9BC9F-F216-A9F5-BC07-50DD36A15147}"/>
                    </a:ext>
                  </a:extLst>
                </p14:cNvPr>
                <p14:cNvContentPartPr/>
                <p14:nvPr/>
              </p14:nvContentPartPr>
              <p14:xfrm>
                <a:off x="859807" y="5059128"/>
                <a:ext cx="7200" cy="473400"/>
              </p14:xfrm>
            </p:contentPart>
          </mc:Choice>
          <mc:Fallback xmlns="">
            <p:pic>
              <p:nvPicPr>
                <p:cNvPr id="2472" name="Input penna 2471">
                  <a:extLst>
                    <a:ext uri="{FF2B5EF4-FFF2-40B4-BE49-F238E27FC236}">
                      <a16:creationId xmlns:a16="http://schemas.microsoft.com/office/drawing/2014/main" id="{10C9BC9F-F216-A9F5-BC07-50DD36A15147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852247" y="5051568"/>
                  <a:ext cx="22320" cy="48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2473" name="Input penna 2472">
                  <a:extLst>
                    <a:ext uri="{FF2B5EF4-FFF2-40B4-BE49-F238E27FC236}">
                      <a16:creationId xmlns:a16="http://schemas.microsoft.com/office/drawing/2014/main" id="{644AEE71-4F36-D001-7704-3B2BFEC73B9E}"/>
                    </a:ext>
                  </a:extLst>
                </p14:cNvPr>
                <p14:cNvContentPartPr/>
                <p14:nvPr/>
              </p14:nvContentPartPr>
              <p14:xfrm>
                <a:off x="875287" y="5286288"/>
                <a:ext cx="151560" cy="41760"/>
              </p14:xfrm>
            </p:contentPart>
          </mc:Choice>
          <mc:Fallback xmlns="">
            <p:pic>
              <p:nvPicPr>
                <p:cNvPr id="2473" name="Input penna 2472">
                  <a:extLst>
                    <a:ext uri="{FF2B5EF4-FFF2-40B4-BE49-F238E27FC236}">
                      <a16:creationId xmlns:a16="http://schemas.microsoft.com/office/drawing/2014/main" id="{644AEE71-4F36-D001-7704-3B2BFEC73B9E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867727" y="5278728"/>
                  <a:ext cx="16632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2474" name="Input penna 2473">
                  <a:extLst>
                    <a:ext uri="{FF2B5EF4-FFF2-40B4-BE49-F238E27FC236}">
                      <a16:creationId xmlns:a16="http://schemas.microsoft.com/office/drawing/2014/main" id="{54C73C2B-0426-164C-1206-0189DC296388}"/>
                    </a:ext>
                  </a:extLst>
                </p14:cNvPr>
                <p14:cNvContentPartPr/>
                <p14:nvPr/>
              </p14:nvContentPartPr>
              <p14:xfrm>
                <a:off x="1163287" y="5055168"/>
                <a:ext cx="246240" cy="336600"/>
              </p14:xfrm>
            </p:contentPart>
          </mc:Choice>
          <mc:Fallback xmlns="">
            <p:pic>
              <p:nvPicPr>
                <p:cNvPr id="2474" name="Input penna 2473">
                  <a:extLst>
                    <a:ext uri="{FF2B5EF4-FFF2-40B4-BE49-F238E27FC236}">
                      <a16:creationId xmlns:a16="http://schemas.microsoft.com/office/drawing/2014/main" id="{54C73C2B-0426-164C-1206-0189DC296388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1155727" y="5047608"/>
                  <a:ext cx="261000" cy="35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2475" name="Input penna 2474">
                  <a:extLst>
                    <a:ext uri="{FF2B5EF4-FFF2-40B4-BE49-F238E27FC236}">
                      <a16:creationId xmlns:a16="http://schemas.microsoft.com/office/drawing/2014/main" id="{65ADF5AA-A30F-BFC9-3CBF-7F9A55F89EE8}"/>
                    </a:ext>
                  </a:extLst>
                </p14:cNvPr>
                <p14:cNvContentPartPr/>
                <p14:nvPr/>
              </p14:nvContentPartPr>
              <p14:xfrm>
                <a:off x="1467847" y="5024928"/>
                <a:ext cx="17640" cy="412560"/>
              </p14:xfrm>
            </p:contentPart>
          </mc:Choice>
          <mc:Fallback xmlns="">
            <p:pic>
              <p:nvPicPr>
                <p:cNvPr id="2475" name="Input penna 2474">
                  <a:extLst>
                    <a:ext uri="{FF2B5EF4-FFF2-40B4-BE49-F238E27FC236}">
                      <a16:creationId xmlns:a16="http://schemas.microsoft.com/office/drawing/2014/main" id="{65ADF5AA-A30F-BFC9-3CBF-7F9A55F89EE8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460287" y="5017368"/>
                  <a:ext cx="32760" cy="42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2476" name="Input penna 2475">
                  <a:extLst>
                    <a:ext uri="{FF2B5EF4-FFF2-40B4-BE49-F238E27FC236}">
                      <a16:creationId xmlns:a16="http://schemas.microsoft.com/office/drawing/2014/main" id="{07F54903-736A-5AD1-AE7E-7BE79570758C}"/>
                    </a:ext>
                  </a:extLst>
                </p14:cNvPr>
                <p14:cNvContentPartPr/>
                <p14:nvPr/>
              </p14:nvContentPartPr>
              <p14:xfrm>
                <a:off x="1599967" y="5056608"/>
                <a:ext cx="194400" cy="239040"/>
              </p14:xfrm>
            </p:contentPart>
          </mc:Choice>
          <mc:Fallback xmlns="">
            <p:pic>
              <p:nvPicPr>
                <p:cNvPr id="2476" name="Input penna 2475">
                  <a:extLst>
                    <a:ext uri="{FF2B5EF4-FFF2-40B4-BE49-F238E27FC236}">
                      <a16:creationId xmlns:a16="http://schemas.microsoft.com/office/drawing/2014/main" id="{07F54903-736A-5AD1-AE7E-7BE79570758C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1592407" y="5049048"/>
                  <a:ext cx="20952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2477" name="Input penna 2476">
                  <a:extLst>
                    <a:ext uri="{FF2B5EF4-FFF2-40B4-BE49-F238E27FC236}">
                      <a16:creationId xmlns:a16="http://schemas.microsoft.com/office/drawing/2014/main" id="{1FE367AB-B020-E652-4B9D-315737E8351F}"/>
                    </a:ext>
                  </a:extLst>
                </p14:cNvPr>
                <p14:cNvContentPartPr/>
                <p14:nvPr/>
              </p14:nvContentPartPr>
              <p14:xfrm>
                <a:off x="1873207" y="5015208"/>
                <a:ext cx="8280" cy="382320"/>
              </p14:xfrm>
            </p:contentPart>
          </mc:Choice>
          <mc:Fallback xmlns="">
            <p:pic>
              <p:nvPicPr>
                <p:cNvPr id="2477" name="Input penna 2476">
                  <a:extLst>
                    <a:ext uri="{FF2B5EF4-FFF2-40B4-BE49-F238E27FC236}">
                      <a16:creationId xmlns:a16="http://schemas.microsoft.com/office/drawing/2014/main" id="{1FE367AB-B020-E652-4B9D-315737E8351F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1865647" y="5007648"/>
                  <a:ext cx="23400" cy="39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2478" name="Input penna 2477">
                  <a:extLst>
                    <a:ext uri="{FF2B5EF4-FFF2-40B4-BE49-F238E27FC236}">
                      <a16:creationId xmlns:a16="http://schemas.microsoft.com/office/drawing/2014/main" id="{EB66A869-B18C-66DC-6CF4-AD8A73897869}"/>
                    </a:ext>
                  </a:extLst>
                </p14:cNvPr>
                <p14:cNvContentPartPr/>
                <p14:nvPr/>
              </p14:nvContentPartPr>
              <p14:xfrm>
                <a:off x="1895887" y="5161368"/>
                <a:ext cx="127800" cy="59400"/>
              </p14:xfrm>
            </p:contentPart>
          </mc:Choice>
          <mc:Fallback xmlns="">
            <p:pic>
              <p:nvPicPr>
                <p:cNvPr id="2478" name="Input penna 2477">
                  <a:extLst>
                    <a:ext uri="{FF2B5EF4-FFF2-40B4-BE49-F238E27FC236}">
                      <a16:creationId xmlns:a16="http://schemas.microsoft.com/office/drawing/2014/main" id="{EB66A869-B18C-66DC-6CF4-AD8A73897869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1888327" y="5153808"/>
                  <a:ext cx="142920" cy="74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1">
            <p14:nvContentPartPr>
              <p14:cNvPr id="2498" name="Input penna 2497">
                <a:extLst>
                  <a:ext uri="{FF2B5EF4-FFF2-40B4-BE49-F238E27FC236}">
                    <a16:creationId xmlns:a16="http://schemas.microsoft.com/office/drawing/2014/main" id="{E19B31EB-EAA8-F07B-846F-EB781726EF94}"/>
                  </a:ext>
                </a:extLst>
              </p14:cNvPr>
              <p14:cNvContentPartPr/>
              <p14:nvPr/>
            </p14:nvContentPartPr>
            <p14:xfrm>
              <a:off x="11636267" y="2159121"/>
              <a:ext cx="141840" cy="255240"/>
            </p14:xfrm>
          </p:contentPart>
        </mc:Choice>
        <mc:Fallback xmlns="">
          <p:pic>
            <p:nvPicPr>
              <p:cNvPr id="2498" name="Input penna 2497">
                <a:extLst>
                  <a:ext uri="{FF2B5EF4-FFF2-40B4-BE49-F238E27FC236}">
                    <a16:creationId xmlns:a16="http://schemas.microsoft.com/office/drawing/2014/main" id="{E19B31EB-EAA8-F07B-846F-EB781726EF94}"/>
                  </a:ext>
                </a:extLst>
              </p:cNvPr>
              <p:cNvPicPr/>
              <p:nvPr/>
            </p:nvPicPr>
            <p:blipFill>
              <a:blip r:embed="rId172"/>
              <a:stretch>
                <a:fillRect/>
              </a:stretch>
            </p:blipFill>
            <p:spPr>
              <a:xfrm>
                <a:off x="11628707" y="2151561"/>
                <a:ext cx="156960" cy="27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3">
            <p14:nvContentPartPr>
              <p14:cNvPr id="2499" name="Input penna 2498">
                <a:extLst>
                  <a:ext uri="{FF2B5EF4-FFF2-40B4-BE49-F238E27FC236}">
                    <a16:creationId xmlns:a16="http://schemas.microsoft.com/office/drawing/2014/main" id="{398348D5-7609-7B48-998A-72B64E55A967}"/>
                  </a:ext>
                </a:extLst>
              </p14:cNvPr>
              <p14:cNvContentPartPr/>
              <p14:nvPr/>
            </p14:nvContentPartPr>
            <p14:xfrm>
              <a:off x="11827427" y="2088201"/>
              <a:ext cx="26280" cy="335160"/>
            </p14:xfrm>
          </p:contentPart>
        </mc:Choice>
        <mc:Fallback xmlns="">
          <p:pic>
            <p:nvPicPr>
              <p:cNvPr id="2499" name="Input penna 2498">
                <a:extLst>
                  <a:ext uri="{FF2B5EF4-FFF2-40B4-BE49-F238E27FC236}">
                    <a16:creationId xmlns:a16="http://schemas.microsoft.com/office/drawing/2014/main" id="{398348D5-7609-7B48-998A-72B64E55A967}"/>
                  </a:ext>
                </a:extLst>
              </p:cNvPr>
              <p:cNvPicPr/>
              <p:nvPr/>
            </p:nvPicPr>
            <p:blipFill>
              <a:blip r:embed="rId174"/>
              <a:stretch>
                <a:fillRect/>
              </a:stretch>
            </p:blipFill>
            <p:spPr>
              <a:xfrm>
                <a:off x="11819867" y="2080641"/>
                <a:ext cx="41400" cy="35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5">
            <p14:nvContentPartPr>
              <p14:cNvPr id="2500" name="Input penna 2499">
                <a:extLst>
                  <a:ext uri="{FF2B5EF4-FFF2-40B4-BE49-F238E27FC236}">
                    <a16:creationId xmlns:a16="http://schemas.microsoft.com/office/drawing/2014/main" id="{28213756-1BE3-D7F9-823B-A0879B767555}"/>
                  </a:ext>
                </a:extLst>
              </p14:cNvPr>
              <p14:cNvContentPartPr/>
              <p14:nvPr/>
            </p14:nvContentPartPr>
            <p14:xfrm>
              <a:off x="11855507" y="2277201"/>
              <a:ext cx="122400" cy="7560"/>
            </p14:xfrm>
          </p:contentPart>
        </mc:Choice>
        <mc:Fallback xmlns="">
          <p:pic>
            <p:nvPicPr>
              <p:cNvPr id="2500" name="Input penna 2499">
                <a:extLst>
                  <a:ext uri="{FF2B5EF4-FFF2-40B4-BE49-F238E27FC236}">
                    <a16:creationId xmlns:a16="http://schemas.microsoft.com/office/drawing/2014/main" id="{28213756-1BE3-D7F9-823B-A0879B767555}"/>
                  </a:ext>
                </a:extLst>
              </p:cNvPr>
              <p:cNvPicPr/>
              <p:nvPr/>
            </p:nvPicPr>
            <p:blipFill>
              <a:blip r:embed="rId176"/>
              <a:stretch>
                <a:fillRect/>
              </a:stretch>
            </p:blipFill>
            <p:spPr>
              <a:xfrm>
                <a:off x="11847947" y="2269641"/>
                <a:ext cx="137520" cy="22680"/>
              </a:xfrm>
              <a:prstGeom prst="rect">
                <a:avLst/>
              </a:prstGeom>
            </p:spPr>
          </p:pic>
        </mc:Fallback>
      </mc:AlternateContent>
      <p:grpSp>
        <p:nvGrpSpPr>
          <p:cNvPr id="2510" name="Gruppo 2509">
            <a:extLst>
              <a:ext uri="{FF2B5EF4-FFF2-40B4-BE49-F238E27FC236}">
                <a16:creationId xmlns:a16="http://schemas.microsoft.com/office/drawing/2014/main" id="{398C8986-6171-7C17-25E5-23110D04D75A}"/>
              </a:ext>
            </a:extLst>
          </p:cNvPr>
          <p:cNvGrpSpPr/>
          <p:nvPr/>
        </p:nvGrpSpPr>
        <p:grpSpPr>
          <a:xfrm>
            <a:off x="9915467" y="2079921"/>
            <a:ext cx="1657800" cy="632520"/>
            <a:chOff x="9915467" y="2079921"/>
            <a:chExt cx="1657800" cy="632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2481" name="Input penna 2480">
                  <a:extLst>
                    <a:ext uri="{FF2B5EF4-FFF2-40B4-BE49-F238E27FC236}">
                      <a16:creationId xmlns:a16="http://schemas.microsoft.com/office/drawing/2014/main" id="{7991D804-0C5E-7292-22B1-2B5A08D51F79}"/>
                    </a:ext>
                  </a:extLst>
                </p14:cNvPr>
                <p14:cNvContentPartPr/>
                <p14:nvPr/>
              </p14:nvContentPartPr>
              <p14:xfrm>
                <a:off x="9915467" y="2090001"/>
                <a:ext cx="232920" cy="223560"/>
              </p14:xfrm>
            </p:contentPart>
          </mc:Choice>
          <mc:Fallback xmlns="">
            <p:pic>
              <p:nvPicPr>
                <p:cNvPr id="2481" name="Input penna 2480">
                  <a:extLst>
                    <a:ext uri="{FF2B5EF4-FFF2-40B4-BE49-F238E27FC236}">
                      <a16:creationId xmlns:a16="http://schemas.microsoft.com/office/drawing/2014/main" id="{7991D804-0C5E-7292-22B1-2B5A08D51F79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9907907" y="2082441"/>
                  <a:ext cx="24768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2482" name="Input penna 2481">
                  <a:extLst>
                    <a:ext uri="{FF2B5EF4-FFF2-40B4-BE49-F238E27FC236}">
                      <a16:creationId xmlns:a16="http://schemas.microsoft.com/office/drawing/2014/main" id="{07C6C789-9A3D-DB68-230B-3EDFC24B57D4}"/>
                    </a:ext>
                  </a:extLst>
                </p14:cNvPr>
                <p14:cNvContentPartPr/>
                <p14:nvPr/>
              </p14:nvContentPartPr>
              <p14:xfrm>
                <a:off x="10146227" y="2205561"/>
                <a:ext cx="109080" cy="3600"/>
              </p14:xfrm>
            </p:contentPart>
          </mc:Choice>
          <mc:Fallback xmlns="">
            <p:pic>
              <p:nvPicPr>
                <p:cNvPr id="2482" name="Input penna 2481">
                  <a:extLst>
                    <a:ext uri="{FF2B5EF4-FFF2-40B4-BE49-F238E27FC236}">
                      <a16:creationId xmlns:a16="http://schemas.microsoft.com/office/drawing/2014/main" id="{07C6C789-9A3D-DB68-230B-3EDFC24B57D4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10138667" y="2198001"/>
                  <a:ext cx="12420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2483" name="Input penna 2482">
                  <a:extLst>
                    <a:ext uri="{FF2B5EF4-FFF2-40B4-BE49-F238E27FC236}">
                      <a16:creationId xmlns:a16="http://schemas.microsoft.com/office/drawing/2014/main" id="{08DA9B1A-61D4-AC9B-B200-C3999C588C95}"/>
                    </a:ext>
                  </a:extLst>
                </p14:cNvPr>
                <p14:cNvContentPartPr/>
                <p14:nvPr/>
              </p14:nvContentPartPr>
              <p14:xfrm>
                <a:off x="10258907" y="2095401"/>
                <a:ext cx="8280" cy="226800"/>
              </p14:xfrm>
            </p:contentPart>
          </mc:Choice>
          <mc:Fallback xmlns="">
            <p:pic>
              <p:nvPicPr>
                <p:cNvPr id="2483" name="Input penna 2482">
                  <a:extLst>
                    <a:ext uri="{FF2B5EF4-FFF2-40B4-BE49-F238E27FC236}">
                      <a16:creationId xmlns:a16="http://schemas.microsoft.com/office/drawing/2014/main" id="{08DA9B1A-61D4-AC9B-B200-C3999C588C95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10251347" y="2088201"/>
                  <a:ext cx="2340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2484" name="Input penna 2483">
                  <a:extLst>
                    <a:ext uri="{FF2B5EF4-FFF2-40B4-BE49-F238E27FC236}">
                      <a16:creationId xmlns:a16="http://schemas.microsoft.com/office/drawing/2014/main" id="{CD919B69-9B1C-8568-9D71-189ECD95AF33}"/>
                    </a:ext>
                  </a:extLst>
                </p14:cNvPr>
                <p14:cNvContentPartPr/>
                <p14:nvPr/>
              </p14:nvContentPartPr>
              <p14:xfrm>
                <a:off x="10334867" y="2115201"/>
                <a:ext cx="9720" cy="252720"/>
              </p14:xfrm>
            </p:contentPart>
          </mc:Choice>
          <mc:Fallback xmlns="">
            <p:pic>
              <p:nvPicPr>
                <p:cNvPr id="2484" name="Input penna 2483">
                  <a:extLst>
                    <a:ext uri="{FF2B5EF4-FFF2-40B4-BE49-F238E27FC236}">
                      <a16:creationId xmlns:a16="http://schemas.microsoft.com/office/drawing/2014/main" id="{CD919B69-9B1C-8568-9D71-189ECD95AF33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10327307" y="2107641"/>
                  <a:ext cx="24840" cy="26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2485" name="Input penna 2484">
                  <a:extLst>
                    <a:ext uri="{FF2B5EF4-FFF2-40B4-BE49-F238E27FC236}">
                      <a16:creationId xmlns:a16="http://schemas.microsoft.com/office/drawing/2014/main" id="{449AB57D-25D0-7ED8-85C3-94ED2437363E}"/>
                    </a:ext>
                  </a:extLst>
                </p14:cNvPr>
                <p14:cNvContentPartPr/>
                <p14:nvPr/>
              </p14:nvContentPartPr>
              <p14:xfrm>
                <a:off x="10491467" y="2125641"/>
                <a:ext cx="3600" cy="199080"/>
              </p14:xfrm>
            </p:contentPart>
          </mc:Choice>
          <mc:Fallback xmlns="">
            <p:pic>
              <p:nvPicPr>
                <p:cNvPr id="2485" name="Input penna 2484">
                  <a:extLst>
                    <a:ext uri="{FF2B5EF4-FFF2-40B4-BE49-F238E27FC236}">
                      <a16:creationId xmlns:a16="http://schemas.microsoft.com/office/drawing/2014/main" id="{449AB57D-25D0-7ED8-85C3-94ED2437363E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10483907" y="2118081"/>
                  <a:ext cx="1872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2486" name="Input penna 2485">
                  <a:extLst>
                    <a:ext uri="{FF2B5EF4-FFF2-40B4-BE49-F238E27FC236}">
                      <a16:creationId xmlns:a16="http://schemas.microsoft.com/office/drawing/2014/main" id="{5CB83417-937D-45B6-3264-D842B36F8D44}"/>
                    </a:ext>
                  </a:extLst>
                </p14:cNvPr>
                <p14:cNvContentPartPr/>
                <p14:nvPr/>
              </p14:nvContentPartPr>
              <p14:xfrm>
                <a:off x="10465547" y="2099361"/>
                <a:ext cx="195120" cy="209160"/>
              </p14:xfrm>
            </p:contentPart>
          </mc:Choice>
          <mc:Fallback xmlns="">
            <p:pic>
              <p:nvPicPr>
                <p:cNvPr id="2486" name="Input penna 2485">
                  <a:extLst>
                    <a:ext uri="{FF2B5EF4-FFF2-40B4-BE49-F238E27FC236}">
                      <a16:creationId xmlns:a16="http://schemas.microsoft.com/office/drawing/2014/main" id="{5CB83417-937D-45B6-3264-D842B36F8D44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10457987" y="2091801"/>
                  <a:ext cx="21024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2487" name="Input penna 2486">
                  <a:extLst>
                    <a:ext uri="{FF2B5EF4-FFF2-40B4-BE49-F238E27FC236}">
                      <a16:creationId xmlns:a16="http://schemas.microsoft.com/office/drawing/2014/main" id="{B7F7FBB1-A0A1-1861-EBE1-83301E6D86E5}"/>
                    </a:ext>
                  </a:extLst>
                </p14:cNvPr>
                <p14:cNvContentPartPr/>
                <p14:nvPr/>
              </p14:nvContentPartPr>
              <p14:xfrm>
                <a:off x="10708907" y="2135001"/>
                <a:ext cx="13680" cy="213480"/>
              </p14:xfrm>
            </p:contentPart>
          </mc:Choice>
          <mc:Fallback xmlns="">
            <p:pic>
              <p:nvPicPr>
                <p:cNvPr id="2487" name="Input penna 2486">
                  <a:extLst>
                    <a:ext uri="{FF2B5EF4-FFF2-40B4-BE49-F238E27FC236}">
                      <a16:creationId xmlns:a16="http://schemas.microsoft.com/office/drawing/2014/main" id="{B7F7FBB1-A0A1-1861-EBE1-83301E6D86E5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10701347" y="2127441"/>
                  <a:ext cx="2880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2488" name="Input penna 2487">
                  <a:extLst>
                    <a:ext uri="{FF2B5EF4-FFF2-40B4-BE49-F238E27FC236}">
                      <a16:creationId xmlns:a16="http://schemas.microsoft.com/office/drawing/2014/main" id="{DCAF88B0-FD82-4893-422E-1BDD3D7F5336}"/>
                    </a:ext>
                  </a:extLst>
                </p14:cNvPr>
                <p14:cNvContentPartPr/>
                <p14:nvPr/>
              </p14:nvContentPartPr>
              <p14:xfrm>
                <a:off x="10726187" y="2230041"/>
                <a:ext cx="129600" cy="35280"/>
              </p14:xfrm>
            </p:contentPart>
          </mc:Choice>
          <mc:Fallback xmlns="">
            <p:pic>
              <p:nvPicPr>
                <p:cNvPr id="2488" name="Input penna 2487">
                  <a:extLst>
                    <a:ext uri="{FF2B5EF4-FFF2-40B4-BE49-F238E27FC236}">
                      <a16:creationId xmlns:a16="http://schemas.microsoft.com/office/drawing/2014/main" id="{DCAF88B0-FD82-4893-422E-1BDD3D7F5336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10718627" y="2222481"/>
                  <a:ext cx="1447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2489" name="Input penna 2488">
                  <a:extLst>
                    <a:ext uri="{FF2B5EF4-FFF2-40B4-BE49-F238E27FC236}">
                      <a16:creationId xmlns:a16="http://schemas.microsoft.com/office/drawing/2014/main" id="{2F2D7E67-972E-6895-AC8F-4B60B8045B90}"/>
                    </a:ext>
                  </a:extLst>
                </p14:cNvPr>
                <p14:cNvContentPartPr/>
                <p14:nvPr/>
              </p14:nvContentPartPr>
              <p14:xfrm>
                <a:off x="10952987" y="2079921"/>
                <a:ext cx="195120" cy="152640"/>
              </p14:xfrm>
            </p:contentPart>
          </mc:Choice>
          <mc:Fallback xmlns="">
            <p:pic>
              <p:nvPicPr>
                <p:cNvPr id="2489" name="Input penna 2488">
                  <a:extLst>
                    <a:ext uri="{FF2B5EF4-FFF2-40B4-BE49-F238E27FC236}">
                      <a16:creationId xmlns:a16="http://schemas.microsoft.com/office/drawing/2014/main" id="{2F2D7E67-972E-6895-AC8F-4B60B8045B90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10945787" y="2072361"/>
                  <a:ext cx="21024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2490" name="Input penna 2489">
                  <a:extLst>
                    <a:ext uri="{FF2B5EF4-FFF2-40B4-BE49-F238E27FC236}">
                      <a16:creationId xmlns:a16="http://schemas.microsoft.com/office/drawing/2014/main" id="{73B65CA5-74B5-630F-691B-B34810996506}"/>
                    </a:ext>
                  </a:extLst>
                </p14:cNvPr>
                <p14:cNvContentPartPr/>
                <p14:nvPr/>
              </p14:nvContentPartPr>
              <p14:xfrm>
                <a:off x="10889627" y="2337321"/>
                <a:ext cx="241560" cy="25560"/>
              </p14:xfrm>
            </p:contentPart>
          </mc:Choice>
          <mc:Fallback xmlns="">
            <p:pic>
              <p:nvPicPr>
                <p:cNvPr id="2490" name="Input penna 2489">
                  <a:extLst>
                    <a:ext uri="{FF2B5EF4-FFF2-40B4-BE49-F238E27FC236}">
                      <a16:creationId xmlns:a16="http://schemas.microsoft.com/office/drawing/2014/main" id="{73B65CA5-74B5-630F-691B-B34810996506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10882067" y="2329761"/>
                  <a:ext cx="25632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2491" name="Input penna 2490">
                  <a:extLst>
                    <a:ext uri="{FF2B5EF4-FFF2-40B4-BE49-F238E27FC236}">
                      <a16:creationId xmlns:a16="http://schemas.microsoft.com/office/drawing/2014/main" id="{A519B979-C58D-AF53-7334-BD9DE08075DB}"/>
                    </a:ext>
                  </a:extLst>
                </p14:cNvPr>
                <p14:cNvContentPartPr/>
                <p14:nvPr/>
              </p14:nvContentPartPr>
              <p14:xfrm>
                <a:off x="11037587" y="2357841"/>
                <a:ext cx="16920" cy="173880"/>
              </p14:xfrm>
            </p:contentPart>
          </mc:Choice>
          <mc:Fallback xmlns="">
            <p:pic>
              <p:nvPicPr>
                <p:cNvPr id="2491" name="Input penna 2490">
                  <a:extLst>
                    <a:ext uri="{FF2B5EF4-FFF2-40B4-BE49-F238E27FC236}">
                      <a16:creationId xmlns:a16="http://schemas.microsoft.com/office/drawing/2014/main" id="{A519B979-C58D-AF53-7334-BD9DE08075DB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11030027" y="2350281"/>
                  <a:ext cx="3204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2492" name="Input penna 2491">
                  <a:extLst>
                    <a:ext uri="{FF2B5EF4-FFF2-40B4-BE49-F238E27FC236}">
                      <a16:creationId xmlns:a16="http://schemas.microsoft.com/office/drawing/2014/main" id="{2182F725-E0A8-3592-B3F5-82BB51B6F663}"/>
                    </a:ext>
                  </a:extLst>
                </p14:cNvPr>
                <p14:cNvContentPartPr/>
                <p14:nvPr/>
              </p14:nvContentPartPr>
              <p14:xfrm>
                <a:off x="11218307" y="2159121"/>
                <a:ext cx="150120" cy="146880"/>
              </p14:xfrm>
            </p:contentPart>
          </mc:Choice>
          <mc:Fallback xmlns="">
            <p:pic>
              <p:nvPicPr>
                <p:cNvPr id="2492" name="Input penna 2491">
                  <a:extLst>
                    <a:ext uri="{FF2B5EF4-FFF2-40B4-BE49-F238E27FC236}">
                      <a16:creationId xmlns:a16="http://schemas.microsoft.com/office/drawing/2014/main" id="{2182F725-E0A8-3592-B3F5-82BB51B6F663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11210747" y="2151561"/>
                  <a:ext cx="16524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2493" name="Input penna 2492">
                  <a:extLst>
                    <a:ext uri="{FF2B5EF4-FFF2-40B4-BE49-F238E27FC236}">
                      <a16:creationId xmlns:a16="http://schemas.microsoft.com/office/drawing/2014/main" id="{AF8898F4-7E3C-C08F-62CB-FEFC5F712592}"/>
                    </a:ext>
                  </a:extLst>
                </p14:cNvPr>
                <p14:cNvContentPartPr/>
                <p14:nvPr/>
              </p14:nvContentPartPr>
              <p14:xfrm>
                <a:off x="11393627" y="2210241"/>
                <a:ext cx="77040" cy="13320"/>
              </p14:xfrm>
            </p:contentPart>
          </mc:Choice>
          <mc:Fallback xmlns="">
            <p:pic>
              <p:nvPicPr>
                <p:cNvPr id="2493" name="Input penna 2492">
                  <a:extLst>
                    <a:ext uri="{FF2B5EF4-FFF2-40B4-BE49-F238E27FC236}">
                      <a16:creationId xmlns:a16="http://schemas.microsoft.com/office/drawing/2014/main" id="{AF8898F4-7E3C-C08F-62CB-FEFC5F712592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11386067" y="2202681"/>
                  <a:ext cx="9216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2494" name="Input penna 2493">
                  <a:extLst>
                    <a:ext uri="{FF2B5EF4-FFF2-40B4-BE49-F238E27FC236}">
                      <a16:creationId xmlns:a16="http://schemas.microsoft.com/office/drawing/2014/main" id="{CA69186F-24CC-0E9E-D1D1-EEAF4F457CD9}"/>
                    </a:ext>
                  </a:extLst>
                </p14:cNvPr>
                <p14:cNvContentPartPr/>
                <p14:nvPr/>
              </p14:nvContentPartPr>
              <p14:xfrm>
                <a:off x="11461667" y="2084241"/>
                <a:ext cx="45720" cy="276480"/>
              </p14:xfrm>
            </p:contentPart>
          </mc:Choice>
          <mc:Fallback xmlns="">
            <p:pic>
              <p:nvPicPr>
                <p:cNvPr id="2494" name="Input penna 2493">
                  <a:extLst>
                    <a:ext uri="{FF2B5EF4-FFF2-40B4-BE49-F238E27FC236}">
                      <a16:creationId xmlns:a16="http://schemas.microsoft.com/office/drawing/2014/main" id="{CA69186F-24CC-0E9E-D1D1-EEAF4F457CD9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11454467" y="2076681"/>
                  <a:ext cx="6084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2495" name="Input penna 2494">
                  <a:extLst>
                    <a:ext uri="{FF2B5EF4-FFF2-40B4-BE49-F238E27FC236}">
                      <a16:creationId xmlns:a16="http://schemas.microsoft.com/office/drawing/2014/main" id="{823BB3D7-5CEE-3C4F-E567-720E8A52FC28}"/>
                    </a:ext>
                  </a:extLst>
                </p14:cNvPr>
                <p14:cNvContentPartPr/>
                <p14:nvPr/>
              </p14:nvContentPartPr>
              <p14:xfrm>
                <a:off x="11539427" y="2084961"/>
                <a:ext cx="33840" cy="261720"/>
              </p14:xfrm>
            </p:contentPart>
          </mc:Choice>
          <mc:Fallback xmlns="">
            <p:pic>
              <p:nvPicPr>
                <p:cNvPr id="2495" name="Input penna 2494">
                  <a:extLst>
                    <a:ext uri="{FF2B5EF4-FFF2-40B4-BE49-F238E27FC236}">
                      <a16:creationId xmlns:a16="http://schemas.microsoft.com/office/drawing/2014/main" id="{823BB3D7-5CEE-3C4F-E567-720E8A52FC28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11531867" y="2077401"/>
                  <a:ext cx="48960" cy="27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2508" name="Input penna 2507">
                  <a:extLst>
                    <a:ext uri="{FF2B5EF4-FFF2-40B4-BE49-F238E27FC236}">
                      <a16:creationId xmlns:a16="http://schemas.microsoft.com/office/drawing/2014/main" id="{0C799178-8D59-45BE-1662-F330B3CD5773}"/>
                    </a:ext>
                  </a:extLst>
                </p14:cNvPr>
                <p14:cNvContentPartPr/>
                <p14:nvPr/>
              </p14:nvContentPartPr>
              <p14:xfrm>
                <a:off x="11310107" y="2405001"/>
                <a:ext cx="195480" cy="307440"/>
              </p14:xfrm>
            </p:contentPart>
          </mc:Choice>
          <mc:Fallback xmlns="">
            <p:pic>
              <p:nvPicPr>
                <p:cNvPr id="2508" name="Input penna 2507">
                  <a:extLst>
                    <a:ext uri="{FF2B5EF4-FFF2-40B4-BE49-F238E27FC236}">
                      <a16:creationId xmlns:a16="http://schemas.microsoft.com/office/drawing/2014/main" id="{0C799178-8D59-45BE-1662-F330B3CD5773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11302547" y="2397441"/>
                  <a:ext cx="210600" cy="322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24" name="Gruppo 2523">
            <a:extLst>
              <a:ext uri="{FF2B5EF4-FFF2-40B4-BE49-F238E27FC236}">
                <a16:creationId xmlns:a16="http://schemas.microsoft.com/office/drawing/2014/main" id="{281EA6EE-AFD2-D9BD-4700-D2E5B9022979}"/>
              </a:ext>
            </a:extLst>
          </p:cNvPr>
          <p:cNvGrpSpPr/>
          <p:nvPr/>
        </p:nvGrpSpPr>
        <p:grpSpPr>
          <a:xfrm>
            <a:off x="10374827" y="3112761"/>
            <a:ext cx="1089000" cy="1049040"/>
            <a:chOff x="10374827" y="3112761"/>
            <a:chExt cx="1089000" cy="1049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2511" name="Input penna 2510">
                  <a:extLst>
                    <a:ext uri="{FF2B5EF4-FFF2-40B4-BE49-F238E27FC236}">
                      <a16:creationId xmlns:a16="http://schemas.microsoft.com/office/drawing/2014/main" id="{95FA8588-DC4F-D829-134A-A24E04E09E6A}"/>
                    </a:ext>
                  </a:extLst>
                </p14:cNvPr>
                <p14:cNvContentPartPr/>
                <p14:nvPr/>
              </p14:nvContentPartPr>
              <p14:xfrm>
                <a:off x="10374827" y="3125001"/>
                <a:ext cx="229680" cy="469440"/>
              </p14:xfrm>
            </p:contentPart>
          </mc:Choice>
          <mc:Fallback xmlns="">
            <p:pic>
              <p:nvPicPr>
                <p:cNvPr id="2511" name="Input penna 2510">
                  <a:extLst>
                    <a:ext uri="{FF2B5EF4-FFF2-40B4-BE49-F238E27FC236}">
                      <a16:creationId xmlns:a16="http://schemas.microsoft.com/office/drawing/2014/main" id="{95FA8588-DC4F-D829-134A-A24E04E09E6A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10367267" y="3117441"/>
                  <a:ext cx="244800" cy="48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2512" name="Input penna 2511">
                  <a:extLst>
                    <a:ext uri="{FF2B5EF4-FFF2-40B4-BE49-F238E27FC236}">
                      <a16:creationId xmlns:a16="http://schemas.microsoft.com/office/drawing/2014/main" id="{B1CA26EC-728C-E0E4-FA85-4E6B4FF7770F}"/>
                    </a:ext>
                  </a:extLst>
                </p14:cNvPr>
                <p14:cNvContentPartPr/>
                <p14:nvPr/>
              </p14:nvContentPartPr>
              <p14:xfrm>
                <a:off x="10468067" y="3374841"/>
                <a:ext cx="176400" cy="266760"/>
              </p14:xfrm>
            </p:contentPart>
          </mc:Choice>
          <mc:Fallback xmlns="">
            <p:pic>
              <p:nvPicPr>
                <p:cNvPr id="2512" name="Input penna 2511">
                  <a:extLst>
                    <a:ext uri="{FF2B5EF4-FFF2-40B4-BE49-F238E27FC236}">
                      <a16:creationId xmlns:a16="http://schemas.microsoft.com/office/drawing/2014/main" id="{B1CA26EC-728C-E0E4-FA85-4E6B4FF7770F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10460507" y="3367281"/>
                  <a:ext cx="191520" cy="28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2513" name="Input penna 2512">
                  <a:extLst>
                    <a:ext uri="{FF2B5EF4-FFF2-40B4-BE49-F238E27FC236}">
                      <a16:creationId xmlns:a16="http://schemas.microsoft.com/office/drawing/2014/main" id="{359F8716-22B1-6F43-B241-91CFE9BC03C5}"/>
                    </a:ext>
                  </a:extLst>
                </p14:cNvPr>
                <p14:cNvContentPartPr/>
                <p14:nvPr/>
              </p14:nvContentPartPr>
              <p14:xfrm>
                <a:off x="10620707" y="3372321"/>
                <a:ext cx="123120" cy="9360"/>
              </p14:xfrm>
            </p:contentPart>
          </mc:Choice>
          <mc:Fallback xmlns="">
            <p:pic>
              <p:nvPicPr>
                <p:cNvPr id="2513" name="Input penna 2512">
                  <a:extLst>
                    <a:ext uri="{FF2B5EF4-FFF2-40B4-BE49-F238E27FC236}">
                      <a16:creationId xmlns:a16="http://schemas.microsoft.com/office/drawing/2014/main" id="{359F8716-22B1-6F43-B241-91CFE9BC03C5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10613147" y="3364761"/>
                  <a:ext cx="13788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2514" name="Input penna 2513">
                  <a:extLst>
                    <a:ext uri="{FF2B5EF4-FFF2-40B4-BE49-F238E27FC236}">
                      <a16:creationId xmlns:a16="http://schemas.microsoft.com/office/drawing/2014/main" id="{06613B26-60C3-C260-F721-0B6D2449954A}"/>
                    </a:ext>
                  </a:extLst>
                </p14:cNvPr>
                <p14:cNvContentPartPr/>
                <p14:nvPr/>
              </p14:nvContentPartPr>
              <p14:xfrm>
                <a:off x="10740947" y="3131481"/>
                <a:ext cx="47160" cy="468720"/>
              </p14:xfrm>
            </p:contentPart>
          </mc:Choice>
          <mc:Fallback xmlns="">
            <p:pic>
              <p:nvPicPr>
                <p:cNvPr id="2514" name="Input penna 2513">
                  <a:extLst>
                    <a:ext uri="{FF2B5EF4-FFF2-40B4-BE49-F238E27FC236}">
                      <a16:creationId xmlns:a16="http://schemas.microsoft.com/office/drawing/2014/main" id="{06613B26-60C3-C260-F721-0B6D2449954A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10733387" y="3123921"/>
                  <a:ext cx="62280" cy="48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2515" name="Input penna 2514">
                  <a:extLst>
                    <a:ext uri="{FF2B5EF4-FFF2-40B4-BE49-F238E27FC236}">
                      <a16:creationId xmlns:a16="http://schemas.microsoft.com/office/drawing/2014/main" id="{47474E41-15D6-501C-A035-E05993FF38C2}"/>
                    </a:ext>
                  </a:extLst>
                </p14:cNvPr>
                <p14:cNvContentPartPr/>
                <p14:nvPr/>
              </p14:nvContentPartPr>
              <p14:xfrm>
                <a:off x="10850747" y="3112761"/>
                <a:ext cx="38880" cy="529560"/>
              </p14:xfrm>
            </p:contentPart>
          </mc:Choice>
          <mc:Fallback xmlns="">
            <p:pic>
              <p:nvPicPr>
                <p:cNvPr id="2515" name="Input penna 2514">
                  <a:extLst>
                    <a:ext uri="{FF2B5EF4-FFF2-40B4-BE49-F238E27FC236}">
                      <a16:creationId xmlns:a16="http://schemas.microsoft.com/office/drawing/2014/main" id="{47474E41-15D6-501C-A035-E05993FF38C2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10843187" y="3105201"/>
                  <a:ext cx="53640" cy="54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2517" name="Input penna 2516">
                  <a:extLst>
                    <a:ext uri="{FF2B5EF4-FFF2-40B4-BE49-F238E27FC236}">
                      <a16:creationId xmlns:a16="http://schemas.microsoft.com/office/drawing/2014/main" id="{FB884BF9-9BFA-CC11-905B-10A5B2911530}"/>
                    </a:ext>
                  </a:extLst>
                </p14:cNvPr>
                <p14:cNvContentPartPr/>
                <p14:nvPr/>
              </p14:nvContentPartPr>
              <p14:xfrm>
                <a:off x="11008067" y="3241281"/>
                <a:ext cx="241560" cy="457200"/>
              </p14:xfrm>
            </p:contentPart>
          </mc:Choice>
          <mc:Fallback xmlns="">
            <p:pic>
              <p:nvPicPr>
                <p:cNvPr id="2517" name="Input penna 2516">
                  <a:extLst>
                    <a:ext uri="{FF2B5EF4-FFF2-40B4-BE49-F238E27FC236}">
                      <a16:creationId xmlns:a16="http://schemas.microsoft.com/office/drawing/2014/main" id="{FB884BF9-9BFA-CC11-905B-10A5B2911530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11000507" y="3233721"/>
                  <a:ext cx="256320" cy="47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2518" name="Input penna 2517">
                  <a:extLst>
                    <a:ext uri="{FF2B5EF4-FFF2-40B4-BE49-F238E27FC236}">
                      <a16:creationId xmlns:a16="http://schemas.microsoft.com/office/drawing/2014/main" id="{0D7B8239-813E-61A3-C535-B7A139C8AD97}"/>
                    </a:ext>
                  </a:extLst>
                </p14:cNvPr>
                <p14:cNvContentPartPr/>
                <p14:nvPr/>
              </p14:nvContentPartPr>
              <p14:xfrm>
                <a:off x="11291387" y="3181881"/>
                <a:ext cx="45000" cy="643680"/>
              </p14:xfrm>
            </p:contentPart>
          </mc:Choice>
          <mc:Fallback xmlns="">
            <p:pic>
              <p:nvPicPr>
                <p:cNvPr id="2518" name="Input penna 2517">
                  <a:extLst>
                    <a:ext uri="{FF2B5EF4-FFF2-40B4-BE49-F238E27FC236}">
                      <a16:creationId xmlns:a16="http://schemas.microsoft.com/office/drawing/2014/main" id="{0D7B8239-813E-61A3-C535-B7A139C8AD97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11283827" y="3174321"/>
                  <a:ext cx="60120" cy="65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2519" name="Input penna 2518">
                  <a:extLst>
                    <a:ext uri="{FF2B5EF4-FFF2-40B4-BE49-F238E27FC236}">
                      <a16:creationId xmlns:a16="http://schemas.microsoft.com/office/drawing/2014/main" id="{8BA0443F-C5B5-5880-B776-88CFDFE3E391}"/>
                    </a:ext>
                  </a:extLst>
                </p14:cNvPr>
                <p14:cNvContentPartPr/>
                <p14:nvPr/>
              </p14:nvContentPartPr>
              <p14:xfrm>
                <a:off x="11333507" y="3496881"/>
                <a:ext cx="130320" cy="7560"/>
              </p14:xfrm>
            </p:contentPart>
          </mc:Choice>
          <mc:Fallback xmlns="">
            <p:pic>
              <p:nvPicPr>
                <p:cNvPr id="2519" name="Input penna 2518">
                  <a:extLst>
                    <a:ext uri="{FF2B5EF4-FFF2-40B4-BE49-F238E27FC236}">
                      <a16:creationId xmlns:a16="http://schemas.microsoft.com/office/drawing/2014/main" id="{8BA0443F-C5B5-5880-B776-88CFDFE3E391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11325947" y="3489321"/>
                  <a:ext cx="14544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2522" name="Input penna 2521">
                  <a:extLst>
                    <a:ext uri="{FF2B5EF4-FFF2-40B4-BE49-F238E27FC236}">
                      <a16:creationId xmlns:a16="http://schemas.microsoft.com/office/drawing/2014/main" id="{A512F6EE-3928-A40F-A580-0DD101F99F4B}"/>
                    </a:ext>
                  </a:extLst>
                </p14:cNvPr>
                <p14:cNvContentPartPr/>
                <p14:nvPr/>
              </p14:nvContentPartPr>
              <p14:xfrm>
                <a:off x="10398947" y="3756801"/>
                <a:ext cx="354960" cy="405000"/>
              </p14:xfrm>
            </p:contentPart>
          </mc:Choice>
          <mc:Fallback xmlns="">
            <p:pic>
              <p:nvPicPr>
                <p:cNvPr id="2522" name="Input penna 2521">
                  <a:extLst>
                    <a:ext uri="{FF2B5EF4-FFF2-40B4-BE49-F238E27FC236}">
                      <a16:creationId xmlns:a16="http://schemas.microsoft.com/office/drawing/2014/main" id="{A512F6EE-3928-A40F-A580-0DD101F99F4B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10391387" y="3749241"/>
                  <a:ext cx="370080" cy="420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27">
            <p14:nvContentPartPr>
              <p14:cNvPr id="2525" name="Input penna 2524">
                <a:extLst>
                  <a:ext uri="{FF2B5EF4-FFF2-40B4-BE49-F238E27FC236}">
                    <a16:creationId xmlns:a16="http://schemas.microsoft.com/office/drawing/2014/main" id="{61BB0F35-8488-D200-28D0-5C8DE28B6E5E}"/>
                  </a:ext>
                </a:extLst>
              </p14:cNvPr>
              <p14:cNvContentPartPr/>
              <p14:nvPr/>
            </p14:nvContentPartPr>
            <p14:xfrm>
              <a:off x="7228708" y="1969791"/>
              <a:ext cx="872280" cy="180720"/>
            </p14:xfrm>
          </p:contentPart>
        </mc:Choice>
        <mc:Fallback xmlns="">
          <p:pic>
            <p:nvPicPr>
              <p:cNvPr id="2525" name="Input penna 2524">
                <a:extLst>
                  <a:ext uri="{FF2B5EF4-FFF2-40B4-BE49-F238E27FC236}">
                    <a16:creationId xmlns:a16="http://schemas.microsoft.com/office/drawing/2014/main" id="{61BB0F35-8488-D200-28D0-5C8DE28B6E5E}"/>
                  </a:ext>
                </a:extLst>
              </p:cNvPr>
              <p:cNvPicPr/>
              <p:nvPr/>
            </p:nvPicPr>
            <p:blipFill>
              <a:blip r:embed="rId228"/>
              <a:stretch>
                <a:fillRect/>
              </a:stretch>
            </p:blipFill>
            <p:spPr>
              <a:xfrm>
                <a:off x="7221148" y="1962231"/>
                <a:ext cx="887400" cy="1954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3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434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448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435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6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7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8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9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0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1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2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3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4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5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6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7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449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63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450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1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2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3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4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5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6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7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8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9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0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1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2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64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65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79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466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7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8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9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0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1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2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3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4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5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6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7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8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493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480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1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2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3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4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5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6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7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8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9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90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91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92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494" name="Screenshot 2024-10-14 alle 22.37.12.png" descr="Screenshot 2024-10-14 alle 22.37.1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3442" y="644495"/>
            <a:ext cx="8873751" cy="5317726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BB413165-06FC-436F-5E07-71B2603CB481}"/>
                  </a:ext>
                </a:extLst>
              </p14:cNvPr>
              <p14:cNvContentPartPr/>
              <p14:nvPr/>
            </p14:nvContentPartPr>
            <p14:xfrm>
              <a:off x="6502948" y="2242671"/>
              <a:ext cx="1992240" cy="15660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BB413165-06FC-436F-5E07-71B2603CB48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495748" y="2235111"/>
                <a:ext cx="2007360" cy="1717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6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497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511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498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99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0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1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2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3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4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5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6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7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8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9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0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512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526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513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4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5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6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7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8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9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0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1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2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3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4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5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527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528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542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29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0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1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2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3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4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5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6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7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8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9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0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1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556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543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4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5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6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7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8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9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0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1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2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3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4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5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557" name="Screenshot 2024-10-14 alle 22.38.57.png" descr="Screenshot 2024-10-14 alle 22.38.5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8223" y="613233"/>
            <a:ext cx="9015554" cy="538025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" name="Gruppo 6">
            <a:extLst>
              <a:ext uri="{FF2B5EF4-FFF2-40B4-BE49-F238E27FC236}">
                <a16:creationId xmlns:a16="http://schemas.microsoft.com/office/drawing/2014/main" id="{636D2791-6C19-4A8F-9FDA-2A3B456C0CDB}"/>
              </a:ext>
            </a:extLst>
          </p:cNvPr>
          <p:cNvGrpSpPr/>
          <p:nvPr/>
        </p:nvGrpSpPr>
        <p:grpSpPr>
          <a:xfrm>
            <a:off x="7457910" y="868916"/>
            <a:ext cx="753120" cy="593280"/>
            <a:chOff x="7457910" y="868916"/>
            <a:chExt cx="753120" cy="593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804EEAED-52D8-6F57-E442-26DBACF3D541}"/>
                    </a:ext>
                  </a:extLst>
                </p14:cNvPr>
                <p14:cNvContentPartPr/>
                <p14:nvPr/>
              </p14:nvContentPartPr>
              <p14:xfrm>
                <a:off x="7499310" y="968996"/>
                <a:ext cx="711720" cy="49320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804EEAED-52D8-6F57-E442-26DBACF3D54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491750" y="961436"/>
                  <a:ext cx="726840" cy="50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C5388076-1F9B-5EA6-8DF9-3B04D4E16EF7}"/>
                    </a:ext>
                  </a:extLst>
                </p14:cNvPr>
                <p14:cNvContentPartPr/>
                <p14:nvPr/>
              </p14:nvContentPartPr>
              <p14:xfrm>
                <a:off x="7457910" y="910316"/>
                <a:ext cx="135360" cy="12672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C5388076-1F9B-5EA6-8DF9-3B04D4E16EF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450350" y="903116"/>
                  <a:ext cx="15048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944E3DF2-E2CD-D3F5-A259-5B4259918343}"/>
                    </a:ext>
                  </a:extLst>
                </p14:cNvPr>
                <p14:cNvContentPartPr/>
                <p14:nvPr/>
              </p14:nvContentPartPr>
              <p14:xfrm>
                <a:off x="7821870" y="892676"/>
                <a:ext cx="115560" cy="12996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944E3DF2-E2CD-D3F5-A259-5B425991834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814310" y="885116"/>
                  <a:ext cx="13032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7AACC63A-4754-2AC3-63B4-93B5BE312A08}"/>
                    </a:ext>
                  </a:extLst>
                </p14:cNvPr>
                <p14:cNvContentPartPr/>
                <p14:nvPr/>
              </p14:nvContentPartPr>
              <p14:xfrm>
                <a:off x="8087910" y="868916"/>
                <a:ext cx="117000" cy="13788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7AACC63A-4754-2AC3-63B4-93B5BE312A0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080350" y="861356"/>
                  <a:ext cx="132120" cy="152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E8C8450C-96F2-321A-AA35-D068D9C778EE}"/>
                  </a:ext>
                </a:extLst>
              </p14:cNvPr>
              <p14:cNvContentPartPr/>
              <p14:nvPr/>
            </p14:nvContentPartPr>
            <p14:xfrm>
              <a:off x="860919" y="2289116"/>
              <a:ext cx="360" cy="360"/>
            </p14:xfrm>
          </p:contentPart>
        </mc:Choice>
        <mc:Fallback xmlns=""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E8C8450C-96F2-321A-AA35-D068D9C778E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56599" y="2284796"/>
                <a:ext cx="9000" cy="9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8" name="Gruppo 17">
            <a:extLst>
              <a:ext uri="{FF2B5EF4-FFF2-40B4-BE49-F238E27FC236}">
                <a16:creationId xmlns:a16="http://schemas.microsoft.com/office/drawing/2014/main" id="{CAF5FDAD-C7AE-26A8-D206-4129553C5879}"/>
              </a:ext>
            </a:extLst>
          </p:cNvPr>
          <p:cNvGrpSpPr/>
          <p:nvPr/>
        </p:nvGrpSpPr>
        <p:grpSpPr>
          <a:xfrm>
            <a:off x="1037679" y="417304"/>
            <a:ext cx="2133720" cy="869760"/>
            <a:chOff x="1037679" y="417304"/>
            <a:chExt cx="2133720" cy="869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E345A38E-A14C-04BB-A418-CF5E7A50AAF5}"/>
                    </a:ext>
                  </a:extLst>
                </p14:cNvPr>
                <p14:cNvContentPartPr/>
                <p14:nvPr/>
              </p14:nvContentPartPr>
              <p14:xfrm>
                <a:off x="1037679" y="550504"/>
                <a:ext cx="536400" cy="55656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E345A38E-A14C-04BB-A418-CF5E7A50AAF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030119" y="542944"/>
                  <a:ext cx="551520" cy="57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6F8A4EFB-A48E-4DC2-C640-50F1EA56915F}"/>
                    </a:ext>
                  </a:extLst>
                </p14:cNvPr>
                <p14:cNvContentPartPr/>
                <p14:nvPr/>
              </p14:nvContentPartPr>
              <p14:xfrm>
                <a:off x="1054239" y="805384"/>
                <a:ext cx="514440" cy="2808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6F8A4EFB-A48E-4DC2-C640-50F1EA56915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046679" y="797824"/>
                  <a:ext cx="52956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46183DA4-CD11-A066-B650-901E9AF9C870}"/>
                    </a:ext>
                  </a:extLst>
                </p14:cNvPr>
                <p14:cNvContentPartPr/>
                <p14:nvPr/>
              </p14:nvContentPartPr>
              <p14:xfrm>
                <a:off x="1815639" y="467704"/>
                <a:ext cx="22320" cy="81936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46183DA4-CD11-A066-B650-901E9AF9C87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808079" y="460144"/>
                  <a:ext cx="37440" cy="83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792BDC7F-13D4-0E11-E7F2-AE08683832D3}"/>
                    </a:ext>
                  </a:extLst>
                </p14:cNvPr>
                <p14:cNvContentPartPr/>
                <p14:nvPr/>
              </p14:nvContentPartPr>
              <p14:xfrm>
                <a:off x="1854519" y="829144"/>
                <a:ext cx="312480" cy="5400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792BDC7F-13D4-0E11-E7F2-AE08683832D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847319" y="821584"/>
                  <a:ext cx="32760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411CCC32-E07B-4952-96EA-265A49568757}"/>
                    </a:ext>
                  </a:extLst>
                </p14:cNvPr>
                <p14:cNvContentPartPr/>
                <p14:nvPr/>
              </p14:nvContentPartPr>
              <p14:xfrm>
                <a:off x="2583159" y="417304"/>
                <a:ext cx="422280" cy="41940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411CCC32-E07B-4952-96EA-265A4956875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575599" y="409744"/>
                  <a:ext cx="437400" cy="43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EBE4338E-7D73-9C2B-278A-A12FE522B9E1}"/>
                    </a:ext>
                  </a:extLst>
                </p14:cNvPr>
                <p14:cNvContentPartPr/>
                <p14:nvPr/>
              </p14:nvContentPartPr>
              <p14:xfrm>
                <a:off x="2604399" y="616384"/>
                <a:ext cx="331200" cy="2808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EBE4338E-7D73-9C2B-278A-A12FE522B9E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596839" y="609184"/>
                  <a:ext cx="34632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179D678E-28EE-B965-163C-F460CA101B47}"/>
                    </a:ext>
                  </a:extLst>
                </p14:cNvPr>
                <p14:cNvContentPartPr/>
                <p14:nvPr/>
              </p14:nvContentPartPr>
              <p14:xfrm>
                <a:off x="2783679" y="964144"/>
                <a:ext cx="2520" cy="20556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179D678E-28EE-B965-163C-F460CA101B4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776119" y="956584"/>
                  <a:ext cx="1764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11724B4F-C5D1-E0A3-770D-01463D461749}"/>
                    </a:ext>
                  </a:extLst>
                </p14:cNvPr>
                <p14:cNvContentPartPr/>
                <p14:nvPr/>
              </p14:nvContentPartPr>
              <p14:xfrm>
                <a:off x="2537799" y="1159624"/>
                <a:ext cx="633600" cy="2628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11724B4F-C5D1-E0A3-770D-01463D46174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530239" y="1152064"/>
                  <a:ext cx="648720" cy="41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uppo 29">
            <a:extLst>
              <a:ext uri="{FF2B5EF4-FFF2-40B4-BE49-F238E27FC236}">
                <a16:creationId xmlns:a16="http://schemas.microsoft.com/office/drawing/2014/main" id="{9605C4BB-2BE0-3A2B-636C-BA7528A0FAEA}"/>
              </a:ext>
            </a:extLst>
          </p:cNvPr>
          <p:cNvGrpSpPr/>
          <p:nvPr/>
        </p:nvGrpSpPr>
        <p:grpSpPr>
          <a:xfrm>
            <a:off x="1097079" y="1593064"/>
            <a:ext cx="796320" cy="660600"/>
            <a:chOff x="1097079" y="1593064"/>
            <a:chExt cx="796320" cy="660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D1CE50DD-1EA1-6516-7F8C-C35951629A8E}"/>
                    </a:ext>
                  </a:extLst>
                </p14:cNvPr>
                <p14:cNvContentPartPr/>
                <p14:nvPr/>
              </p14:nvContentPartPr>
              <p14:xfrm>
                <a:off x="1097079" y="1786024"/>
                <a:ext cx="41760" cy="46764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D1CE50DD-1EA1-6516-7F8C-C35951629A8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089519" y="1778464"/>
                  <a:ext cx="56880" cy="48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158D9610-1678-022E-8D0D-61383EEBB618}"/>
                    </a:ext>
                  </a:extLst>
                </p14:cNvPr>
                <p14:cNvContentPartPr/>
                <p14:nvPr/>
              </p14:nvContentPartPr>
              <p14:xfrm>
                <a:off x="1102479" y="1774504"/>
                <a:ext cx="201600" cy="21132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158D9610-1678-022E-8D0D-61383EEBB61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095279" y="1766944"/>
                  <a:ext cx="21672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79FF0374-0C06-0EFE-717E-534DAEEE9C0B}"/>
                    </a:ext>
                  </a:extLst>
                </p14:cNvPr>
                <p14:cNvContentPartPr/>
                <p14:nvPr/>
              </p14:nvContentPartPr>
              <p14:xfrm>
                <a:off x="1382919" y="1593064"/>
                <a:ext cx="16920" cy="59400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79FF0374-0C06-0EFE-717E-534DAEEE9C0B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375359" y="1585504"/>
                  <a:ext cx="32040" cy="60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803BB385-1543-FCE3-F6EE-9054E59BDA79}"/>
                    </a:ext>
                  </a:extLst>
                </p14:cNvPr>
                <p14:cNvContentPartPr/>
                <p14:nvPr/>
              </p14:nvContentPartPr>
              <p14:xfrm>
                <a:off x="1483719" y="1729864"/>
                <a:ext cx="106200" cy="32292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803BB385-1543-FCE3-F6EE-9054E59BDA7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476159" y="1722304"/>
                  <a:ext cx="120960" cy="33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93E40564-4DE0-103F-FF14-19F0F5707F65}"/>
                    </a:ext>
                  </a:extLst>
                </p14:cNvPr>
                <p14:cNvContentPartPr/>
                <p14:nvPr/>
              </p14:nvContentPartPr>
              <p14:xfrm>
                <a:off x="1668399" y="1832464"/>
                <a:ext cx="121680" cy="19332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93E40564-4DE0-103F-FF14-19F0F5707F65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660839" y="1824904"/>
                  <a:ext cx="13680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3B2B851A-45EC-6BBF-874D-F204092DD64E}"/>
                    </a:ext>
                  </a:extLst>
                </p14:cNvPr>
                <p14:cNvContentPartPr/>
                <p14:nvPr/>
              </p14:nvContentPartPr>
              <p14:xfrm>
                <a:off x="1682439" y="1920304"/>
                <a:ext cx="210960" cy="3528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3B2B851A-45EC-6BBF-874D-F204092DD64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674879" y="1912744"/>
                  <a:ext cx="226080" cy="50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E1019FBF-B84C-3A02-D260-24AB661DBEE4}"/>
              </a:ext>
            </a:extLst>
          </p:cNvPr>
          <p:cNvGrpSpPr/>
          <p:nvPr/>
        </p:nvGrpSpPr>
        <p:grpSpPr>
          <a:xfrm>
            <a:off x="2515119" y="1562824"/>
            <a:ext cx="488160" cy="564840"/>
            <a:chOff x="2515119" y="1562824"/>
            <a:chExt cx="488160" cy="564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DBB6AA01-1C2D-E1B8-B01C-543D6D8517D3}"/>
                    </a:ext>
                  </a:extLst>
                </p14:cNvPr>
                <p14:cNvContentPartPr/>
                <p14:nvPr/>
              </p14:nvContentPartPr>
              <p14:xfrm>
                <a:off x="2515119" y="1562824"/>
                <a:ext cx="203760" cy="52920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DBB6AA01-1C2D-E1B8-B01C-543D6D8517D3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507559" y="1555264"/>
                  <a:ext cx="218880" cy="54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F9E25CBC-8BAE-BB8F-1D6F-BC3F2A78579E}"/>
                    </a:ext>
                  </a:extLst>
                </p14:cNvPr>
                <p14:cNvContentPartPr/>
                <p14:nvPr/>
              </p14:nvContentPartPr>
              <p14:xfrm>
                <a:off x="2810319" y="1821664"/>
                <a:ext cx="192960" cy="30600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F9E25CBC-8BAE-BB8F-1D6F-BC3F2A78579E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802759" y="1814104"/>
                  <a:ext cx="208080" cy="3211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9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560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574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61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2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3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4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5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6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7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8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9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0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1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2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3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575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589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576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7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8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9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0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1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2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3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4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5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6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7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8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590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591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05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92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3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4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5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6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7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8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9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0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1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2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3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4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619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06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7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8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9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0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1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2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3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4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5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6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7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8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620" name="Screenshot 2024-10-14 alle 22.39.15.png" descr="Screenshot 2024-10-14 alle 22.39.1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5335" y="680705"/>
            <a:ext cx="7441330" cy="5496590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9A5897D8-6967-483D-835E-7EAF7194BAFA}"/>
                  </a:ext>
                </a:extLst>
              </p14:cNvPr>
              <p14:cNvContentPartPr/>
              <p14:nvPr/>
            </p14:nvContentPartPr>
            <p14:xfrm>
              <a:off x="1109360" y="441640"/>
              <a:ext cx="73080" cy="1039680"/>
            </p14:xfrm>
          </p:contentPart>
        </mc:Choice>
        <mc:Fallback xmlns=""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9A5897D8-6967-483D-835E-7EAF7194BAF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01800" y="434080"/>
                <a:ext cx="88200" cy="105444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uppo 15">
            <a:extLst>
              <a:ext uri="{FF2B5EF4-FFF2-40B4-BE49-F238E27FC236}">
                <a16:creationId xmlns:a16="http://schemas.microsoft.com/office/drawing/2014/main" id="{D8B0BE20-EA91-AC47-92DA-7A99751FBCD0}"/>
              </a:ext>
            </a:extLst>
          </p:cNvPr>
          <p:cNvGrpSpPr/>
          <p:nvPr/>
        </p:nvGrpSpPr>
        <p:grpSpPr>
          <a:xfrm>
            <a:off x="461000" y="460000"/>
            <a:ext cx="416880" cy="749520"/>
            <a:chOff x="461000" y="460000"/>
            <a:chExt cx="416880" cy="749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4137E461-F034-91E5-DA37-02D736A6B079}"/>
                    </a:ext>
                  </a:extLst>
                </p14:cNvPr>
                <p14:cNvContentPartPr/>
                <p14:nvPr/>
              </p14:nvContentPartPr>
              <p14:xfrm>
                <a:off x="461000" y="460000"/>
                <a:ext cx="386640" cy="65268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4137E461-F034-91E5-DA37-02D736A6B07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53440" y="452440"/>
                  <a:ext cx="401760" cy="66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73186907-2412-855A-8134-9578A7B98BCA}"/>
                    </a:ext>
                  </a:extLst>
                </p14:cNvPr>
                <p14:cNvContentPartPr/>
                <p14:nvPr/>
              </p14:nvContentPartPr>
              <p14:xfrm>
                <a:off x="669080" y="758440"/>
                <a:ext cx="208800" cy="45108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73186907-2412-855A-8134-9578A7B98BC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61520" y="750880"/>
                  <a:ext cx="223920" cy="466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0B8A339A-3D23-0010-7D58-6F09D8E1F172}"/>
              </a:ext>
            </a:extLst>
          </p:cNvPr>
          <p:cNvGrpSpPr/>
          <p:nvPr/>
        </p:nvGrpSpPr>
        <p:grpSpPr>
          <a:xfrm>
            <a:off x="1677440" y="708400"/>
            <a:ext cx="466920" cy="275400"/>
            <a:chOff x="1677440" y="708400"/>
            <a:chExt cx="466920" cy="275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B90AB805-8A9E-ABD7-1803-03CEF8C589B2}"/>
                    </a:ext>
                  </a:extLst>
                </p14:cNvPr>
                <p14:cNvContentPartPr/>
                <p14:nvPr/>
              </p14:nvContentPartPr>
              <p14:xfrm>
                <a:off x="1677440" y="708400"/>
                <a:ext cx="361800" cy="7308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B90AB805-8A9E-ABD7-1803-03CEF8C589B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669880" y="700840"/>
                  <a:ext cx="37692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C3F8C7E9-9290-5027-4AC5-0E0BFC90BE54}"/>
                    </a:ext>
                  </a:extLst>
                </p14:cNvPr>
                <p14:cNvContentPartPr/>
                <p14:nvPr/>
              </p14:nvContentPartPr>
              <p14:xfrm>
                <a:off x="1738280" y="941680"/>
                <a:ext cx="406080" cy="4212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C3F8C7E9-9290-5027-4AC5-0E0BFC90BE5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730720" y="934120"/>
                  <a:ext cx="421200" cy="57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9D22B331-ACE2-D22F-B606-506514D96F86}"/>
              </a:ext>
            </a:extLst>
          </p:cNvPr>
          <p:cNvGrpSpPr/>
          <p:nvPr/>
        </p:nvGrpSpPr>
        <p:grpSpPr>
          <a:xfrm>
            <a:off x="2530640" y="537760"/>
            <a:ext cx="897840" cy="960480"/>
            <a:chOff x="2530640" y="537760"/>
            <a:chExt cx="897840" cy="960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93C78606-3D64-B388-DD93-BFA15C8EAE31}"/>
                    </a:ext>
                  </a:extLst>
                </p14:cNvPr>
                <p14:cNvContentPartPr/>
                <p14:nvPr/>
              </p14:nvContentPartPr>
              <p14:xfrm>
                <a:off x="2530640" y="578440"/>
                <a:ext cx="412560" cy="52488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93C78606-3D64-B388-DD93-BFA15C8EAE3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523080" y="570880"/>
                  <a:ext cx="427680" cy="54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FC1FB9FC-782C-BF02-F7DA-1F3DE6AD6994}"/>
                    </a:ext>
                  </a:extLst>
                </p14:cNvPr>
                <p14:cNvContentPartPr/>
                <p14:nvPr/>
              </p14:nvContentPartPr>
              <p14:xfrm>
                <a:off x="3141200" y="552160"/>
                <a:ext cx="21960" cy="66708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FC1FB9FC-782C-BF02-F7DA-1F3DE6AD699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133640" y="544600"/>
                  <a:ext cx="37080" cy="68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677F4BA3-B2CC-F3D5-8324-BB7D445FEFF1}"/>
                    </a:ext>
                  </a:extLst>
                </p14:cNvPr>
                <p14:cNvContentPartPr/>
                <p14:nvPr/>
              </p14:nvContentPartPr>
              <p14:xfrm>
                <a:off x="3155240" y="894520"/>
                <a:ext cx="241920" cy="972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677F4BA3-B2CC-F3D5-8324-BB7D445FEFF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147680" y="886960"/>
                  <a:ext cx="25704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9DC7405C-A454-2EBC-AAC9-B890FE9C08BA}"/>
                    </a:ext>
                  </a:extLst>
                </p14:cNvPr>
                <p14:cNvContentPartPr/>
                <p14:nvPr/>
              </p14:nvContentPartPr>
              <p14:xfrm>
                <a:off x="3348560" y="537760"/>
                <a:ext cx="79920" cy="96048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9DC7405C-A454-2EBC-AAC9-B890FE9C08B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341000" y="530200"/>
                  <a:ext cx="95040" cy="975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7" name="Input penna 26">
                <a:extLst>
                  <a:ext uri="{FF2B5EF4-FFF2-40B4-BE49-F238E27FC236}">
                    <a16:creationId xmlns:a16="http://schemas.microsoft.com/office/drawing/2014/main" id="{22F278C6-33AF-0699-4F7F-9FA33D4E418B}"/>
                  </a:ext>
                </a:extLst>
              </p14:cNvPr>
              <p14:cNvContentPartPr/>
              <p14:nvPr/>
            </p14:nvContentPartPr>
            <p14:xfrm>
              <a:off x="4629080" y="4138120"/>
              <a:ext cx="893520" cy="69480"/>
            </p14:xfrm>
          </p:contentPart>
        </mc:Choice>
        <mc:Fallback xmlns="">
          <p:pic>
            <p:nvPicPr>
              <p:cNvPr id="27" name="Input penna 26">
                <a:extLst>
                  <a:ext uri="{FF2B5EF4-FFF2-40B4-BE49-F238E27FC236}">
                    <a16:creationId xmlns:a16="http://schemas.microsoft.com/office/drawing/2014/main" id="{22F278C6-33AF-0699-4F7F-9FA33D4E418B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621520" y="4130560"/>
                <a:ext cx="908640" cy="84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2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623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637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624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5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6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7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8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9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0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1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2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3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4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5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6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638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652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39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0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1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2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3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4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5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6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7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8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9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0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1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653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654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68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655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6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7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8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9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0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1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2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3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4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5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6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7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682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69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0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1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2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3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4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5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6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7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8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9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0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1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683" name="Screenshot 2024-10-14 alle 22.39.32.png" descr="Screenshot 2024-10-14 alle 22.39.3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8363" y="764212"/>
            <a:ext cx="8855274" cy="507829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" name="Gruppo 6">
            <a:extLst>
              <a:ext uri="{FF2B5EF4-FFF2-40B4-BE49-F238E27FC236}">
                <a16:creationId xmlns:a16="http://schemas.microsoft.com/office/drawing/2014/main" id="{FB692E31-6939-76E9-0D59-2884032895C0}"/>
              </a:ext>
            </a:extLst>
          </p:cNvPr>
          <p:cNvGrpSpPr/>
          <p:nvPr/>
        </p:nvGrpSpPr>
        <p:grpSpPr>
          <a:xfrm>
            <a:off x="5997800" y="401680"/>
            <a:ext cx="946440" cy="799920"/>
            <a:chOff x="5997800" y="401680"/>
            <a:chExt cx="946440" cy="799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84B46143-8C89-06F0-CCDE-972AFB4F8F9E}"/>
                    </a:ext>
                  </a:extLst>
                </p14:cNvPr>
                <p14:cNvContentPartPr/>
                <p14:nvPr/>
              </p14:nvContentPartPr>
              <p14:xfrm>
                <a:off x="5997800" y="583840"/>
                <a:ext cx="851400" cy="61776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84B46143-8C89-06F0-CCDE-972AFB4F8F9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990240" y="576280"/>
                  <a:ext cx="866520" cy="63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41AFEEEC-4639-233F-BA69-E345ABDBC66E}"/>
                    </a:ext>
                  </a:extLst>
                </p14:cNvPr>
                <p14:cNvContentPartPr/>
                <p14:nvPr/>
              </p14:nvContentPartPr>
              <p14:xfrm>
                <a:off x="6073400" y="401680"/>
                <a:ext cx="171360" cy="17100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41AFEEEC-4639-233F-BA69-E345ABDBC66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065840" y="394120"/>
                  <a:ext cx="18648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31AAC23D-5F84-EA1D-9621-02BBB655E5A7}"/>
                    </a:ext>
                  </a:extLst>
                </p14:cNvPr>
                <p14:cNvContentPartPr/>
                <p14:nvPr/>
              </p14:nvContentPartPr>
              <p14:xfrm>
                <a:off x="6488120" y="403840"/>
                <a:ext cx="129960" cy="15696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31AAC23D-5F84-EA1D-9621-02BBB655E5A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480560" y="396280"/>
                  <a:ext cx="14508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409B6F4B-E928-6CD9-2A58-3BAD7DC564BB}"/>
                    </a:ext>
                  </a:extLst>
                </p14:cNvPr>
                <p14:cNvContentPartPr/>
                <p14:nvPr/>
              </p14:nvContentPartPr>
              <p14:xfrm>
                <a:off x="6805280" y="480880"/>
                <a:ext cx="138960" cy="15732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409B6F4B-E928-6CD9-2A58-3BAD7DC564B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797720" y="473320"/>
                  <a:ext cx="154080" cy="172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C2C3BE53-EEE6-EBF1-3C89-31F55EC9D794}"/>
              </a:ext>
            </a:extLst>
          </p:cNvPr>
          <p:cNvGrpSpPr/>
          <p:nvPr/>
        </p:nvGrpSpPr>
        <p:grpSpPr>
          <a:xfrm>
            <a:off x="648560" y="1419040"/>
            <a:ext cx="670320" cy="482760"/>
            <a:chOff x="648560" y="1419040"/>
            <a:chExt cx="670320" cy="482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7306251C-2BD1-BCBB-5D72-DB243318AFA2}"/>
                    </a:ext>
                  </a:extLst>
                </p14:cNvPr>
                <p14:cNvContentPartPr/>
                <p14:nvPr/>
              </p14:nvContentPartPr>
              <p14:xfrm>
                <a:off x="671960" y="1425160"/>
                <a:ext cx="356040" cy="44424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7306251C-2BD1-BCBB-5D72-DB243318AFA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64760" y="1417600"/>
                  <a:ext cx="371160" cy="45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5FC8CD59-8AA5-26F2-BF48-A1001906FE39}"/>
                    </a:ext>
                  </a:extLst>
                </p14:cNvPr>
                <p14:cNvContentPartPr/>
                <p14:nvPr/>
              </p14:nvContentPartPr>
              <p14:xfrm>
                <a:off x="993440" y="1476280"/>
                <a:ext cx="273600" cy="42552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5FC8CD59-8AA5-26F2-BF48-A1001906FE3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85880" y="1468720"/>
                  <a:ext cx="288720" cy="44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5B915013-8C46-3AA6-DD8F-E4E5C9628C87}"/>
                    </a:ext>
                  </a:extLst>
                </p14:cNvPr>
                <p14:cNvContentPartPr/>
                <p14:nvPr/>
              </p14:nvContentPartPr>
              <p14:xfrm>
                <a:off x="648560" y="1419040"/>
                <a:ext cx="670320" cy="4428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5B915013-8C46-3AA6-DD8F-E4E5C9628C8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41000" y="1411480"/>
                  <a:ext cx="685440" cy="59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9F84D7EE-EC3B-C33C-5B03-6BD9911406B3}"/>
              </a:ext>
            </a:extLst>
          </p:cNvPr>
          <p:cNvGrpSpPr/>
          <p:nvPr/>
        </p:nvGrpSpPr>
        <p:grpSpPr>
          <a:xfrm>
            <a:off x="781040" y="546040"/>
            <a:ext cx="517320" cy="343800"/>
            <a:chOff x="781040" y="546040"/>
            <a:chExt cx="517320" cy="343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C33C3985-CBF1-5826-0F58-D6FD11CF0E35}"/>
                    </a:ext>
                  </a:extLst>
                </p14:cNvPr>
                <p14:cNvContentPartPr/>
                <p14:nvPr/>
              </p14:nvContentPartPr>
              <p14:xfrm>
                <a:off x="781040" y="546040"/>
                <a:ext cx="298080" cy="34380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C33C3985-CBF1-5826-0F58-D6FD11CF0E3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73480" y="538480"/>
                  <a:ext cx="313200" cy="35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A224EF0B-E2E9-6D9F-1BA9-7404E470E6E8}"/>
                    </a:ext>
                  </a:extLst>
                </p14:cNvPr>
                <p14:cNvContentPartPr/>
                <p14:nvPr/>
              </p14:nvContentPartPr>
              <p14:xfrm>
                <a:off x="1030880" y="552160"/>
                <a:ext cx="267480" cy="32256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A224EF0B-E2E9-6D9F-1BA9-7404E470E6E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023320" y="544600"/>
                  <a:ext cx="282600" cy="33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C4401ABA-6909-CC04-C2C6-6CCEADA932AA}"/>
              </a:ext>
            </a:extLst>
          </p:cNvPr>
          <p:cNvGrpSpPr/>
          <p:nvPr/>
        </p:nvGrpSpPr>
        <p:grpSpPr>
          <a:xfrm>
            <a:off x="1723520" y="627760"/>
            <a:ext cx="737280" cy="306000"/>
            <a:chOff x="1723520" y="627760"/>
            <a:chExt cx="737280" cy="306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690D2407-0A7E-B4C0-1C91-3DBDB68E1FAC}"/>
                    </a:ext>
                  </a:extLst>
                </p14:cNvPr>
                <p14:cNvContentPartPr/>
                <p14:nvPr/>
              </p14:nvContentPartPr>
              <p14:xfrm>
                <a:off x="1723520" y="649720"/>
                <a:ext cx="153720" cy="4680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690D2407-0A7E-B4C0-1C91-3DBDB68E1FAC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715960" y="642160"/>
                  <a:ext cx="16884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922DA64F-F8FB-83D6-C31A-52CA60E60F60}"/>
                    </a:ext>
                  </a:extLst>
                </p14:cNvPr>
                <p14:cNvContentPartPr/>
                <p14:nvPr/>
              </p14:nvContentPartPr>
              <p14:xfrm>
                <a:off x="1768520" y="796240"/>
                <a:ext cx="179280" cy="2808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922DA64F-F8FB-83D6-C31A-52CA60E60F60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760960" y="788680"/>
                  <a:ext cx="19440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80BBF958-3802-A9C8-C6B7-3105A0112F9C}"/>
                    </a:ext>
                  </a:extLst>
                </p14:cNvPr>
                <p14:cNvContentPartPr/>
                <p14:nvPr/>
              </p14:nvContentPartPr>
              <p14:xfrm>
                <a:off x="2207000" y="627760"/>
                <a:ext cx="253800" cy="30600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80BBF958-3802-A9C8-C6B7-3105A0112F9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199440" y="620200"/>
                  <a:ext cx="268920" cy="321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CBA856CF-C952-CED4-70FC-18A1562AFF3E}"/>
              </a:ext>
            </a:extLst>
          </p:cNvPr>
          <p:cNvGrpSpPr/>
          <p:nvPr/>
        </p:nvGrpSpPr>
        <p:grpSpPr>
          <a:xfrm>
            <a:off x="1592840" y="1476280"/>
            <a:ext cx="618480" cy="449280"/>
            <a:chOff x="1592840" y="1476280"/>
            <a:chExt cx="618480" cy="449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76C6444B-6A21-58A9-E2A9-FE3724BE7B14}"/>
                    </a:ext>
                  </a:extLst>
                </p14:cNvPr>
                <p14:cNvContentPartPr/>
                <p14:nvPr/>
              </p14:nvContentPartPr>
              <p14:xfrm>
                <a:off x="1592840" y="1540720"/>
                <a:ext cx="176040" cy="2196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76C6444B-6A21-58A9-E2A9-FE3724BE7B14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585280" y="1533160"/>
                  <a:ext cx="19116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8BC23701-DFC4-A68F-672D-983CFC1FE31F}"/>
                    </a:ext>
                  </a:extLst>
                </p14:cNvPr>
                <p14:cNvContentPartPr/>
                <p14:nvPr/>
              </p14:nvContentPartPr>
              <p14:xfrm>
                <a:off x="1648640" y="1745200"/>
                <a:ext cx="207720" cy="1656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8BC23701-DFC4-A68F-672D-983CFC1FE31F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641440" y="1737640"/>
                  <a:ext cx="22284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FE4DB95A-6397-9800-C7FB-9434384FBCCD}"/>
                    </a:ext>
                  </a:extLst>
                </p14:cNvPr>
                <p14:cNvContentPartPr/>
                <p14:nvPr/>
              </p14:nvContentPartPr>
              <p14:xfrm>
                <a:off x="1886600" y="1476280"/>
                <a:ext cx="324720" cy="44928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FE4DB95A-6397-9800-C7FB-9434384FBCC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879040" y="1468720"/>
                  <a:ext cx="339840" cy="464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uppo 34">
            <a:extLst>
              <a:ext uri="{FF2B5EF4-FFF2-40B4-BE49-F238E27FC236}">
                <a16:creationId xmlns:a16="http://schemas.microsoft.com/office/drawing/2014/main" id="{F6B2F7B1-EC08-0FD6-7531-0CAA482D4D25}"/>
              </a:ext>
            </a:extLst>
          </p:cNvPr>
          <p:cNvGrpSpPr/>
          <p:nvPr/>
        </p:nvGrpSpPr>
        <p:grpSpPr>
          <a:xfrm>
            <a:off x="4560680" y="227800"/>
            <a:ext cx="916560" cy="548640"/>
            <a:chOff x="4560680" y="227800"/>
            <a:chExt cx="916560" cy="548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AD50145A-642E-4E9D-0E17-2DD272574924}"/>
                    </a:ext>
                  </a:extLst>
                </p14:cNvPr>
                <p14:cNvContentPartPr/>
                <p14:nvPr/>
              </p14:nvContentPartPr>
              <p14:xfrm>
                <a:off x="4560680" y="282160"/>
                <a:ext cx="268200" cy="34884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AD50145A-642E-4E9D-0E17-2DD272574924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553120" y="274600"/>
                  <a:ext cx="283320" cy="36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9D21F276-7EF2-E2A4-5AF6-E4E2B70D5B4B}"/>
                    </a:ext>
                  </a:extLst>
                </p14:cNvPr>
                <p14:cNvContentPartPr/>
                <p14:nvPr/>
              </p14:nvContentPartPr>
              <p14:xfrm>
                <a:off x="4801880" y="397720"/>
                <a:ext cx="194760" cy="20700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9D21F276-7EF2-E2A4-5AF6-E4E2B70D5B4B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794320" y="390160"/>
                  <a:ext cx="20988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9D5A0BD6-EC86-968F-1802-9E7B70FBCEA8}"/>
                    </a:ext>
                  </a:extLst>
                </p14:cNvPr>
                <p14:cNvContentPartPr/>
                <p14:nvPr/>
              </p14:nvContentPartPr>
              <p14:xfrm>
                <a:off x="4983680" y="227800"/>
                <a:ext cx="269640" cy="54864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9D5A0BD6-EC86-968F-1802-9E7B70FBCEA8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976120" y="220240"/>
                  <a:ext cx="284760" cy="56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69C9DFE1-3BE9-A722-318E-B8BE25E4AC09}"/>
                    </a:ext>
                  </a:extLst>
                </p14:cNvPr>
                <p14:cNvContentPartPr/>
                <p14:nvPr/>
              </p14:nvContentPartPr>
              <p14:xfrm>
                <a:off x="5178080" y="420040"/>
                <a:ext cx="201960" cy="21420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69C9DFE1-3BE9-A722-318E-B8BE25E4AC09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170520" y="412480"/>
                  <a:ext cx="21672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C6DD393B-35AF-6480-8181-B445E99194D7}"/>
                    </a:ext>
                  </a:extLst>
                </p14:cNvPr>
                <p14:cNvContentPartPr/>
                <p14:nvPr/>
              </p14:nvContentPartPr>
              <p14:xfrm>
                <a:off x="5441600" y="395560"/>
                <a:ext cx="35640" cy="35100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C6DD393B-35AF-6480-8181-B445E99194D7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434040" y="388000"/>
                  <a:ext cx="50760" cy="3661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5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686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700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687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8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9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0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1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2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3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4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5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6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7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8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9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701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715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702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3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4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5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6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7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8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9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0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1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2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3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4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16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717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731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718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9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0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1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2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3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4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5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6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7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8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9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0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45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732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3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4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5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6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7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8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9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0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1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2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3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4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746" name="Screenshot 2024-10-14 alle 22.39.50.png" descr="Screenshot 2024-10-14 alle 22.39.5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7619" y="639271"/>
            <a:ext cx="7325397" cy="525960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4FF4F47F-4B3C-E8F2-B974-FD081EF0D04D}"/>
              </a:ext>
            </a:extLst>
          </p:cNvPr>
          <p:cNvGrpSpPr/>
          <p:nvPr/>
        </p:nvGrpSpPr>
        <p:grpSpPr>
          <a:xfrm>
            <a:off x="4479360" y="626760"/>
            <a:ext cx="5056920" cy="1500840"/>
            <a:chOff x="4479360" y="626760"/>
            <a:chExt cx="5056920" cy="1500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29BD73ED-4ADA-C7A0-5380-A6A02F35D71E}"/>
                    </a:ext>
                  </a:extLst>
                </p14:cNvPr>
                <p14:cNvContentPartPr/>
                <p14:nvPr/>
              </p14:nvContentPartPr>
              <p14:xfrm>
                <a:off x="6786600" y="1970640"/>
                <a:ext cx="2749680" cy="15696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29BD73ED-4ADA-C7A0-5380-A6A02F35D71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779040" y="1963440"/>
                  <a:ext cx="276480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32137217-BA68-0FB4-27D4-3E53AC105D59}"/>
                    </a:ext>
                  </a:extLst>
                </p14:cNvPr>
                <p14:cNvContentPartPr/>
                <p14:nvPr/>
              </p14:nvContentPartPr>
              <p14:xfrm>
                <a:off x="4479360" y="626760"/>
                <a:ext cx="1630800" cy="142956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32137217-BA68-0FB4-27D4-3E53AC105D5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471800" y="619200"/>
                  <a:ext cx="1645920" cy="1444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69A04D8E-EBD5-BAE5-69BE-837CE0098CA8}"/>
                  </a:ext>
                </a:extLst>
              </p14:cNvPr>
              <p14:cNvContentPartPr/>
              <p14:nvPr/>
            </p14:nvContentPartPr>
            <p14:xfrm>
              <a:off x="998520" y="1071360"/>
              <a:ext cx="489240" cy="497880"/>
            </p14:xfrm>
          </p:contentPart>
        </mc:Choice>
        <mc:Fallback xmlns=""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69A04D8E-EBD5-BAE5-69BE-837CE0098CA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90960" y="1063800"/>
                <a:ext cx="504360" cy="51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0B03A9B0-5E0A-646C-4F3C-54914326E82B}"/>
                  </a:ext>
                </a:extLst>
              </p14:cNvPr>
              <p14:cNvContentPartPr/>
              <p14:nvPr/>
            </p14:nvContentPartPr>
            <p14:xfrm>
              <a:off x="1771800" y="1305360"/>
              <a:ext cx="5400" cy="3924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0B03A9B0-5E0A-646C-4F3C-54914326E82B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764240" y="1297800"/>
                <a:ext cx="20520" cy="5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0" name="Input penna 19">
                <a:extLst>
                  <a:ext uri="{FF2B5EF4-FFF2-40B4-BE49-F238E27FC236}">
                    <a16:creationId xmlns:a16="http://schemas.microsoft.com/office/drawing/2014/main" id="{CC9E1699-74BE-7370-8EFC-1D9E2E68D4BB}"/>
                  </a:ext>
                </a:extLst>
              </p14:cNvPr>
              <p14:cNvContentPartPr/>
              <p14:nvPr/>
            </p14:nvContentPartPr>
            <p14:xfrm>
              <a:off x="604320" y="1803960"/>
              <a:ext cx="1321560" cy="113400"/>
            </p14:xfrm>
          </p:contentPart>
        </mc:Choice>
        <mc:Fallback xmlns="">
          <p:pic>
            <p:nvPicPr>
              <p:cNvPr id="20" name="Input penna 19">
                <a:extLst>
                  <a:ext uri="{FF2B5EF4-FFF2-40B4-BE49-F238E27FC236}">
                    <a16:creationId xmlns:a16="http://schemas.microsoft.com/office/drawing/2014/main" id="{CC9E1699-74BE-7370-8EFC-1D9E2E68D4B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96760" y="1796400"/>
                <a:ext cx="1336680" cy="12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1" name="Input penna 20">
                <a:extLst>
                  <a:ext uri="{FF2B5EF4-FFF2-40B4-BE49-F238E27FC236}">
                    <a16:creationId xmlns:a16="http://schemas.microsoft.com/office/drawing/2014/main" id="{F989351C-9706-F432-E821-5D08E983CE9E}"/>
                  </a:ext>
                </a:extLst>
              </p14:cNvPr>
              <p14:cNvContentPartPr/>
              <p14:nvPr/>
            </p14:nvContentPartPr>
            <p14:xfrm>
              <a:off x="961080" y="2024280"/>
              <a:ext cx="637200" cy="466560"/>
            </p14:xfrm>
          </p:contentPart>
        </mc:Choice>
        <mc:Fallback xmlns="">
          <p:pic>
            <p:nvPicPr>
              <p:cNvPr id="21" name="Input penna 20">
                <a:extLst>
                  <a:ext uri="{FF2B5EF4-FFF2-40B4-BE49-F238E27FC236}">
                    <a16:creationId xmlns:a16="http://schemas.microsoft.com/office/drawing/2014/main" id="{F989351C-9706-F432-E821-5D08E983CE9E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53520" y="2016720"/>
                <a:ext cx="651960" cy="481680"/>
              </a:xfrm>
              <a:prstGeom prst="rect">
                <a:avLst/>
              </a:prstGeom>
            </p:spPr>
          </p:pic>
        </mc:Fallback>
      </mc:AlternateContent>
      <p:grpSp>
        <p:nvGrpSpPr>
          <p:cNvPr id="30" name="Gruppo 29">
            <a:extLst>
              <a:ext uri="{FF2B5EF4-FFF2-40B4-BE49-F238E27FC236}">
                <a16:creationId xmlns:a16="http://schemas.microsoft.com/office/drawing/2014/main" id="{E28ED19B-441F-BB22-9A93-E592FCF6F96F}"/>
              </a:ext>
            </a:extLst>
          </p:cNvPr>
          <p:cNvGrpSpPr/>
          <p:nvPr/>
        </p:nvGrpSpPr>
        <p:grpSpPr>
          <a:xfrm>
            <a:off x="2434920" y="1686960"/>
            <a:ext cx="822600" cy="668880"/>
            <a:chOff x="2434920" y="1686960"/>
            <a:chExt cx="822600" cy="668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002E60A1-E37E-E44E-ADCA-90CAC80EFFEE}"/>
                    </a:ext>
                  </a:extLst>
                </p14:cNvPr>
                <p14:cNvContentPartPr/>
                <p14:nvPr/>
              </p14:nvContentPartPr>
              <p14:xfrm>
                <a:off x="2434920" y="1686960"/>
                <a:ext cx="241920" cy="3420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002E60A1-E37E-E44E-ADCA-90CAC80EFFE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427360" y="1679400"/>
                  <a:ext cx="25704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D6B4499A-760E-DBF7-F65C-4A6C4DA6B153}"/>
                    </a:ext>
                  </a:extLst>
                </p14:cNvPr>
                <p14:cNvContentPartPr/>
                <p14:nvPr/>
              </p14:nvContentPartPr>
              <p14:xfrm>
                <a:off x="2482080" y="1908720"/>
                <a:ext cx="277560" cy="1044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D6B4499A-760E-DBF7-F65C-4A6C4DA6B15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474520" y="1901160"/>
                  <a:ext cx="29268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82B9C7C6-E74C-625F-B7B8-8BD50B832E79}"/>
                    </a:ext>
                  </a:extLst>
                </p14:cNvPr>
                <p14:cNvContentPartPr/>
                <p14:nvPr/>
              </p14:nvContentPartPr>
              <p14:xfrm>
                <a:off x="2824080" y="1761480"/>
                <a:ext cx="215640" cy="37044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82B9C7C6-E74C-625F-B7B8-8BD50B832E7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816520" y="1753920"/>
                  <a:ext cx="230760" cy="38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99E10072-2476-8CE7-97CF-AD69B1B1FC43}"/>
                    </a:ext>
                  </a:extLst>
                </p14:cNvPr>
                <p14:cNvContentPartPr/>
                <p14:nvPr/>
              </p14:nvContentPartPr>
              <p14:xfrm>
                <a:off x="3217920" y="1808640"/>
                <a:ext cx="39600" cy="54720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99E10072-2476-8CE7-97CF-AD69B1B1FC4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210360" y="1801080"/>
                  <a:ext cx="54720" cy="56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5CF60BC5-F918-0736-0329-7803447DB1BE}"/>
                    </a:ext>
                  </a:extLst>
                </p14:cNvPr>
                <p14:cNvContentPartPr/>
                <p14:nvPr/>
              </p14:nvContentPartPr>
              <p14:xfrm>
                <a:off x="2773320" y="2010600"/>
                <a:ext cx="3240" cy="324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5CF60BC5-F918-0736-0329-7803447DB1B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769000" y="2006280"/>
                  <a:ext cx="11880" cy="118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8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749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763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750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1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2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3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4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5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6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7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8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9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0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1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2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764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778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765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6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7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8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9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0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1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2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3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4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5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6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7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79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780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794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781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2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3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4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5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6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7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8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9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0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1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2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3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808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795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6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7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8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9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00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01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02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03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04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05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06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07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809" name="Screenshot 2024-10-14 alle 22.41.22.png" descr="Screenshot 2024-10-14 alle 22.41.2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5885" y="285361"/>
            <a:ext cx="8060230" cy="6287278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5BA091F0-9B6A-ECE7-149D-7EF2C7E7D500}"/>
                  </a:ext>
                </a:extLst>
              </p14:cNvPr>
              <p14:cNvContentPartPr/>
              <p14:nvPr/>
            </p14:nvContentPartPr>
            <p14:xfrm>
              <a:off x="6348480" y="3750800"/>
              <a:ext cx="536040" cy="6876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5BA091F0-9B6A-ECE7-149D-7EF2C7E7D50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340920" y="3743240"/>
                <a:ext cx="550800" cy="8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59F31AA1-B973-D869-EBAA-6533A34A50BE}"/>
                  </a:ext>
                </a:extLst>
              </p14:cNvPr>
              <p14:cNvContentPartPr/>
              <p14:nvPr/>
            </p14:nvContentPartPr>
            <p14:xfrm>
              <a:off x="794000" y="1916600"/>
              <a:ext cx="747000" cy="664920"/>
            </p14:xfrm>
          </p:contentPart>
        </mc:Choice>
        <mc:Fallback xmlns=""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59F31AA1-B973-D869-EBAA-6533A34A50B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86440" y="1909040"/>
                <a:ext cx="762120" cy="680040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uppo 7">
            <a:extLst>
              <a:ext uri="{FF2B5EF4-FFF2-40B4-BE49-F238E27FC236}">
                <a16:creationId xmlns:a16="http://schemas.microsoft.com/office/drawing/2014/main" id="{3C81D37E-9518-4A5C-F7D8-CD297276E781}"/>
              </a:ext>
            </a:extLst>
          </p:cNvPr>
          <p:cNvGrpSpPr/>
          <p:nvPr/>
        </p:nvGrpSpPr>
        <p:grpSpPr>
          <a:xfrm>
            <a:off x="2113040" y="2185520"/>
            <a:ext cx="417600" cy="276840"/>
            <a:chOff x="2113040" y="2185520"/>
            <a:chExt cx="417600" cy="276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C254F370-B1ED-584D-50A5-61B6F595B221}"/>
                    </a:ext>
                  </a:extLst>
                </p14:cNvPr>
                <p14:cNvContentPartPr/>
                <p14:nvPr/>
              </p14:nvContentPartPr>
              <p14:xfrm>
                <a:off x="2113040" y="2310440"/>
                <a:ext cx="322920" cy="1656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C254F370-B1ED-584D-50A5-61B6F595B22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105480" y="2302880"/>
                  <a:ext cx="33804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979038DA-538D-EF86-F646-84047A9FCF3D}"/>
                    </a:ext>
                  </a:extLst>
                </p14:cNvPr>
                <p14:cNvContentPartPr/>
                <p14:nvPr/>
              </p14:nvContentPartPr>
              <p14:xfrm>
                <a:off x="2464400" y="2185520"/>
                <a:ext cx="66240" cy="27684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979038DA-538D-EF86-F646-84047A9FCF3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456840" y="2177960"/>
                  <a:ext cx="81360" cy="29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956DFB4F-E123-42C2-3947-4507F443CFDE}"/>
              </a:ext>
            </a:extLst>
          </p:cNvPr>
          <p:cNvGrpSpPr/>
          <p:nvPr/>
        </p:nvGrpSpPr>
        <p:grpSpPr>
          <a:xfrm>
            <a:off x="3225800" y="1467320"/>
            <a:ext cx="2003800" cy="1017720"/>
            <a:chOff x="3225800" y="1467320"/>
            <a:chExt cx="2003800" cy="101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E21AE914-2837-8C78-5AFA-B446AA4EEA6A}"/>
                    </a:ext>
                  </a:extLst>
                </p14:cNvPr>
                <p14:cNvContentPartPr/>
                <p14:nvPr/>
              </p14:nvContentPartPr>
              <p14:xfrm>
                <a:off x="3225800" y="1709240"/>
                <a:ext cx="528120" cy="70056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E21AE914-2837-8C78-5AFA-B446AA4EEA6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218240" y="1701680"/>
                  <a:ext cx="543240" cy="71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1EF8A6D4-118C-FEF9-EB98-7CBD0A58023D}"/>
                    </a:ext>
                  </a:extLst>
                </p14:cNvPr>
                <p14:cNvContentPartPr/>
                <p14:nvPr/>
              </p14:nvContentPartPr>
              <p14:xfrm>
                <a:off x="3337040" y="2054840"/>
                <a:ext cx="423000" cy="2484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1EF8A6D4-118C-FEF9-EB98-7CBD0A58023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329480" y="2047280"/>
                  <a:ext cx="43812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9F37817A-5B59-1F0F-BB4D-3480B535E019}"/>
                    </a:ext>
                  </a:extLst>
                </p14:cNvPr>
                <p14:cNvContentPartPr/>
                <p14:nvPr/>
              </p14:nvContentPartPr>
              <p14:xfrm>
                <a:off x="4411640" y="1732640"/>
                <a:ext cx="29880" cy="61704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9F37817A-5B59-1F0F-BB4D-3480B535E019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404080" y="1725080"/>
                  <a:ext cx="45000" cy="63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B4CAB0AA-04A0-CE68-F6D0-C62C13EB871C}"/>
                    </a:ext>
                  </a:extLst>
                </p14:cNvPr>
                <p14:cNvContentPartPr/>
                <p14:nvPr/>
              </p14:nvContentPartPr>
              <p14:xfrm>
                <a:off x="4428560" y="2001560"/>
                <a:ext cx="304920" cy="21492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B4CAB0AA-04A0-CE68-F6D0-C62C13EB871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421000" y="1994000"/>
                  <a:ext cx="32004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8AFD886A-1377-D0BE-FD21-AFDF4810F096}"/>
                    </a:ext>
                  </a:extLst>
                </p14:cNvPr>
                <p14:cNvContentPartPr/>
                <p14:nvPr/>
              </p14:nvContentPartPr>
              <p14:xfrm>
                <a:off x="4457000" y="1698800"/>
                <a:ext cx="324720" cy="37980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8AFD886A-1377-D0BE-FD21-AFDF4810F096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449440" y="1691240"/>
                  <a:ext cx="339840" cy="39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A4E0F385-A6AD-529D-C0A8-19CF37D8EDCA}"/>
                    </a:ext>
                  </a:extLst>
                </p14:cNvPr>
                <p14:cNvContentPartPr/>
                <p14:nvPr/>
              </p14:nvContentPartPr>
              <p14:xfrm>
                <a:off x="4021800" y="1467320"/>
                <a:ext cx="1207800" cy="101772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A4E0F385-A6AD-529D-C0A8-19CF37D8EDC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014240" y="1459760"/>
                  <a:ext cx="1222920" cy="10324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1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812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826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813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4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5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6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7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8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9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20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21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22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23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24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25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827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841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828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29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0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1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2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3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4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5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6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7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8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9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0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842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843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85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84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87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85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7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872" name="Screenshot 2024-10-14 alle 22.41.38.png" descr="Screenshot 2024-10-14 alle 22.41.3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5881" y="875263"/>
            <a:ext cx="8920238" cy="4856191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BB9A6002-99C2-522D-6008-2D28502AB667}"/>
                  </a:ext>
                </a:extLst>
              </p14:cNvPr>
              <p14:cNvContentPartPr/>
              <p14:nvPr/>
            </p14:nvContentPartPr>
            <p14:xfrm>
              <a:off x="755480" y="1032400"/>
              <a:ext cx="952560" cy="74880"/>
            </p14:xfrm>
          </p:contentPart>
        </mc:Choice>
        <mc:Fallback xmlns=""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BB9A6002-99C2-522D-6008-2D28502AB66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7920" y="1025200"/>
                <a:ext cx="967680" cy="90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uppo 10">
            <a:extLst>
              <a:ext uri="{FF2B5EF4-FFF2-40B4-BE49-F238E27FC236}">
                <a16:creationId xmlns:a16="http://schemas.microsoft.com/office/drawing/2014/main" id="{D8172C60-57D4-7E2C-707E-495017DD50DB}"/>
              </a:ext>
            </a:extLst>
          </p:cNvPr>
          <p:cNvGrpSpPr/>
          <p:nvPr/>
        </p:nvGrpSpPr>
        <p:grpSpPr>
          <a:xfrm>
            <a:off x="825320" y="827200"/>
            <a:ext cx="749160" cy="781200"/>
            <a:chOff x="825320" y="827200"/>
            <a:chExt cx="749160" cy="781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BFBC66E1-9121-9B38-77E5-AF36B9CB0284}"/>
                    </a:ext>
                  </a:extLst>
                </p14:cNvPr>
                <p14:cNvContentPartPr/>
                <p14:nvPr/>
              </p14:nvContentPartPr>
              <p14:xfrm>
                <a:off x="825320" y="1096840"/>
                <a:ext cx="349200" cy="51156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BFBC66E1-9121-9B38-77E5-AF36B9CB028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17760" y="1089280"/>
                  <a:ext cx="364320" cy="52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1CF2D311-DE02-002A-27E3-69E02B40FB22}"/>
                    </a:ext>
                  </a:extLst>
                </p14:cNvPr>
                <p14:cNvContentPartPr/>
                <p14:nvPr/>
              </p14:nvContentPartPr>
              <p14:xfrm>
                <a:off x="1154720" y="1117360"/>
                <a:ext cx="419760" cy="47988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1CF2D311-DE02-002A-27E3-69E02B40FB2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147160" y="1109800"/>
                  <a:ext cx="434880" cy="49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A3D5F341-9D96-0727-9634-2A2FEE1D814E}"/>
                    </a:ext>
                  </a:extLst>
                </p14:cNvPr>
                <p14:cNvContentPartPr/>
                <p14:nvPr/>
              </p14:nvContentPartPr>
              <p14:xfrm>
                <a:off x="1159400" y="827200"/>
                <a:ext cx="6120" cy="27936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A3D5F341-9D96-0727-9634-2A2FEE1D814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151840" y="819640"/>
                  <a:ext cx="21240" cy="2944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87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88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87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7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7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7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89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90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89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90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90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92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90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93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92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3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3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3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3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935" name="Screenshot 2024-10-14 alle 22.41.53.png" descr="Screenshot 2024-10-14 alle 22.41.5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736" y="465698"/>
            <a:ext cx="9624528" cy="524334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E4DCD196-4938-7F7F-DD8D-C9F00B991D35}"/>
              </a:ext>
            </a:extLst>
          </p:cNvPr>
          <p:cNvGrpSpPr/>
          <p:nvPr/>
        </p:nvGrpSpPr>
        <p:grpSpPr>
          <a:xfrm>
            <a:off x="470400" y="1253320"/>
            <a:ext cx="612720" cy="573840"/>
            <a:chOff x="470400" y="1253320"/>
            <a:chExt cx="612720" cy="573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15CD809D-30E8-C0DA-E5FD-41F650E4828E}"/>
                    </a:ext>
                  </a:extLst>
                </p14:cNvPr>
                <p14:cNvContentPartPr/>
                <p14:nvPr/>
              </p14:nvContentPartPr>
              <p14:xfrm>
                <a:off x="470400" y="1297240"/>
                <a:ext cx="549720" cy="5976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15CD809D-30E8-C0DA-E5FD-41F650E4828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62840" y="1289680"/>
                  <a:ext cx="56484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1F498201-E8C5-930D-FBCB-4C95906C3A3C}"/>
                    </a:ext>
                  </a:extLst>
                </p14:cNvPr>
                <p14:cNvContentPartPr/>
                <p14:nvPr/>
              </p14:nvContentPartPr>
              <p14:xfrm>
                <a:off x="489120" y="1253320"/>
                <a:ext cx="594000" cy="57384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1F498201-E8C5-930D-FBCB-4C95906C3A3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81560" y="1245760"/>
                  <a:ext cx="608760" cy="588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" name="Gruppo 8">
            <a:extLst>
              <a:ext uri="{FF2B5EF4-FFF2-40B4-BE49-F238E27FC236}">
                <a16:creationId xmlns:a16="http://schemas.microsoft.com/office/drawing/2014/main" id="{EBC70A1B-B430-2233-1925-A542933F6621}"/>
              </a:ext>
            </a:extLst>
          </p:cNvPr>
          <p:cNvGrpSpPr/>
          <p:nvPr/>
        </p:nvGrpSpPr>
        <p:grpSpPr>
          <a:xfrm>
            <a:off x="561840" y="2383000"/>
            <a:ext cx="333360" cy="475200"/>
            <a:chOff x="561840" y="2383000"/>
            <a:chExt cx="333360" cy="475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13858992-9805-C346-1F9F-744DA2C2433B}"/>
                    </a:ext>
                  </a:extLst>
                </p14:cNvPr>
                <p14:cNvContentPartPr/>
                <p14:nvPr/>
              </p14:nvContentPartPr>
              <p14:xfrm>
                <a:off x="606120" y="2383000"/>
                <a:ext cx="67320" cy="42984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13858992-9805-C346-1F9F-744DA2C2433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98560" y="2375440"/>
                  <a:ext cx="82440" cy="44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574DFA7A-C51B-55D5-5DD0-644EDCDFFBF9}"/>
                    </a:ext>
                  </a:extLst>
                </p14:cNvPr>
                <p14:cNvContentPartPr/>
                <p14:nvPr/>
              </p14:nvContentPartPr>
              <p14:xfrm>
                <a:off x="561840" y="2454640"/>
                <a:ext cx="333360" cy="40356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574DFA7A-C51B-55D5-5DD0-644EDCDFFBF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54280" y="2447080"/>
                  <a:ext cx="348480" cy="41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0C012C1B-5DB1-ABB2-F326-5A668D32B6CD}"/>
              </a:ext>
            </a:extLst>
          </p:cNvPr>
          <p:cNvGrpSpPr/>
          <p:nvPr/>
        </p:nvGrpSpPr>
        <p:grpSpPr>
          <a:xfrm>
            <a:off x="1666320" y="1487320"/>
            <a:ext cx="2831760" cy="1451520"/>
            <a:chOff x="1666320" y="1487320"/>
            <a:chExt cx="2831760" cy="1451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7A6493A1-3E58-D2EB-E4E0-591FCD72F11C}"/>
                    </a:ext>
                  </a:extLst>
                </p14:cNvPr>
                <p14:cNvContentPartPr/>
                <p14:nvPr/>
              </p14:nvContentPartPr>
              <p14:xfrm>
                <a:off x="1666320" y="1594600"/>
                <a:ext cx="668520" cy="5868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7A6493A1-3E58-D2EB-E4E0-591FCD72F11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658760" y="1587040"/>
                  <a:ext cx="68364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CD691A9-CD5E-0DDD-945D-B6E0178A7EAE}"/>
                    </a:ext>
                  </a:extLst>
                </p14:cNvPr>
                <p14:cNvContentPartPr/>
                <p14:nvPr/>
              </p14:nvContentPartPr>
              <p14:xfrm>
                <a:off x="2317920" y="1487320"/>
                <a:ext cx="63360" cy="38880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CD691A9-CD5E-0DDD-945D-B6E0178A7EA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310360" y="1479760"/>
                  <a:ext cx="78480" cy="40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5E39D4D0-21D2-67F4-12F8-EC3394EA4709}"/>
                    </a:ext>
                  </a:extLst>
                </p14:cNvPr>
                <p14:cNvContentPartPr/>
                <p14:nvPr/>
              </p14:nvContentPartPr>
              <p14:xfrm>
                <a:off x="3408720" y="2263120"/>
                <a:ext cx="736200" cy="5076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5E39D4D0-21D2-67F4-12F8-EC3394EA4709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401160" y="2255560"/>
                  <a:ext cx="75132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0E797F61-62D7-3D18-51AC-B64F42FDBEAE}"/>
                    </a:ext>
                  </a:extLst>
                </p14:cNvPr>
                <p14:cNvContentPartPr/>
                <p14:nvPr/>
              </p14:nvContentPartPr>
              <p14:xfrm>
                <a:off x="3832800" y="2235760"/>
                <a:ext cx="59400" cy="40320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0E797F61-62D7-3D18-51AC-B64F42FDBEA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825600" y="2228200"/>
                  <a:ext cx="74520" cy="41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163A6A30-15DB-E22D-5C82-A19D22C1B538}"/>
                    </a:ext>
                  </a:extLst>
                </p14:cNvPr>
                <p14:cNvContentPartPr/>
                <p14:nvPr/>
              </p14:nvContentPartPr>
              <p14:xfrm>
                <a:off x="2916600" y="1931560"/>
                <a:ext cx="1581480" cy="100728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163A6A30-15DB-E22D-5C82-A19D22C1B53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909040" y="1924000"/>
                  <a:ext cx="1596600" cy="10224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93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95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93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95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96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95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96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96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98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97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99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98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998" name="Screenshot 2024-10-14 alle 22.42.07.png" descr="Screenshot 2024-10-14 alle 22.42.0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2781" y="755615"/>
            <a:ext cx="9535073" cy="534677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3" name="Gruppo 22">
            <a:extLst>
              <a:ext uri="{FF2B5EF4-FFF2-40B4-BE49-F238E27FC236}">
                <a16:creationId xmlns:a16="http://schemas.microsoft.com/office/drawing/2014/main" id="{F400D527-9062-6C11-D699-18324BAF727C}"/>
              </a:ext>
            </a:extLst>
          </p:cNvPr>
          <p:cNvGrpSpPr/>
          <p:nvPr/>
        </p:nvGrpSpPr>
        <p:grpSpPr>
          <a:xfrm>
            <a:off x="2221279" y="2758741"/>
            <a:ext cx="468000" cy="182520"/>
            <a:chOff x="2221279" y="2758741"/>
            <a:chExt cx="468000" cy="182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DC5563A2-F557-1D65-1742-DB737464919F}"/>
                    </a:ext>
                  </a:extLst>
                </p14:cNvPr>
                <p14:cNvContentPartPr/>
                <p14:nvPr/>
              </p14:nvContentPartPr>
              <p14:xfrm>
                <a:off x="2221279" y="2758741"/>
                <a:ext cx="462960" cy="1296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DC5563A2-F557-1D65-1742-DB737464919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213719" y="2751181"/>
                  <a:ext cx="47808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3647FC29-718B-0ADC-E46E-E6F70339B241}"/>
                    </a:ext>
                  </a:extLst>
                </p14:cNvPr>
                <p14:cNvContentPartPr/>
                <p14:nvPr/>
              </p14:nvContentPartPr>
              <p14:xfrm>
                <a:off x="2406319" y="2771701"/>
                <a:ext cx="9360" cy="13320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3647FC29-718B-0ADC-E46E-E6F70339B24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398759" y="2764141"/>
                  <a:ext cx="2448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20BFA70C-C2AA-51FC-4409-834572E8ACD1}"/>
                    </a:ext>
                  </a:extLst>
                </p14:cNvPr>
                <p14:cNvContentPartPr/>
                <p14:nvPr/>
              </p14:nvContentPartPr>
              <p14:xfrm>
                <a:off x="2457079" y="2789701"/>
                <a:ext cx="12240" cy="10080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20BFA70C-C2AA-51FC-4409-834572E8ACD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449519" y="2782501"/>
                  <a:ext cx="2736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1B0A982F-94E3-803E-9BDF-A4C7C5566DFD}"/>
                    </a:ext>
                  </a:extLst>
                </p14:cNvPr>
                <p14:cNvContentPartPr/>
                <p14:nvPr/>
              </p14:nvContentPartPr>
              <p14:xfrm>
                <a:off x="2551399" y="2770621"/>
                <a:ext cx="5400" cy="13572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1B0A982F-94E3-803E-9BDF-A4C7C5566DF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543839" y="2763061"/>
                  <a:ext cx="2052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A42FAAE5-4834-9D7A-5455-CCCF7AE5CEF6}"/>
                    </a:ext>
                  </a:extLst>
                </p14:cNvPr>
                <p14:cNvContentPartPr/>
                <p14:nvPr/>
              </p14:nvContentPartPr>
              <p14:xfrm>
                <a:off x="2311999" y="2902021"/>
                <a:ext cx="377280" cy="3924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A42FAAE5-4834-9D7A-5455-CCCF7AE5CEF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304439" y="2894461"/>
                  <a:ext cx="392400" cy="5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C66F1315-F5B1-C375-794F-7E7D094BA3E9}"/>
              </a:ext>
            </a:extLst>
          </p:cNvPr>
          <p:cNvGrpSpPr/>
          <p:nvPr/>
        </p:nvGrpSpPr>
        <p:grpSpPr>
          <a:xfrm>
            <a:off x="2300119" y="3142501"/>
            <a:ext cx="426600" cy="179640"/>
            <a:chOff x="2300119" y="3142501"/>
            <a:chExt cx="426600" cy="179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219259C4-CCBD-5B1A-9545-73BF5B8FD286}"/>
                    </a:ext>
                  </a:extLst>
                </p14:cNvPr>
                <p14:cNvContentPartPr/>
                <p14:nvPr/>
              </p14:nvContentPartPr>
              <p14:xfrm>
                <a:off x="2300119" y="3142501"/>
                <a:ext cx="387720" cy="2952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219259C4-CCBD-5B1A-9545-73BF5B8FD28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292559" y="3135301"/>
                  <a:ext cx="40284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4ED6E2F4-808D-ABFA-17EA-1036B962E5AE}"/>
                    </a:ext>
                  </a:extLst>
                </p14:cNvPr>
                <p14:cNvContentPartPr/>
                <p14:nvPr/>
              </p14:nvContentPartPr>
              <p14:xfrm>
                <a:off x="2430079" y="3193261"/>
                <a:ext cx="19080" cy="9000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4ED6E2F4-808D-ABFA-17EA-1036B962E5A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422519" y="3185701"/>
                  <a:ext cx="3420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878D07E5-2607-FA45-27CA-567AD0A90ADD}"/>
                    </a:ext>
                  </a:extLst>
                </p14:cNvPr>
                <p14:cNvContentPartPr/>
                <p14:nvPr/>
              </p14:nvContentPartPr>
              <p14:xfrm>
                <a:off x="2539879" y="3177421"/>
                <a:ext cx="77040" cy="9216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878D07E5-2607-FA45-27CA-567AD0A90AD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532319" y="3169861"/>
                  <a:ext cx="9216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7C2A70F1-50F0-C35E-317E-CD7D9AAE5849}"/>
                    </a:ext>
                  </a:extLst>
                </p14:cNvPr>
                <p14:cNvContentPartPr/>
                <p14:nvPr/>
              </p14:nvContentPartPr>
              <p14:xfrm>
                <a:off x="2342959" y="3270661"/>
                <a:ext cx="383760" cy="5148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7C2A70F1-50F0-C35E-317E-CD7D9AAE584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335399" y="3263461"/>
                  <a:ext cx="398880" cy="66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C55AC18A-1CA1-76C3-62FC-1E7D0F5B266C}"/>
              </a:ext>
            </a:extLst>
          </p:cNvPr>
          <p:cNvGrpSpPr/>
          <p:nvPr/>
        </p:nvGrpSpPr>
        <p:grpSpPr>
          <a:xfrm>
            <a:off x="2058559" y="1740301"/>
            <a:ext cx="1073520" cy="769320"/>
            <a:chOff x="2058559" y="1740301"/>
            <a:chExt cx="1073520" cy="769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4E983E31-05D5-E508-BAEB-58B8304373AB}"/>
                    </a:ext>
                  </a:extLst>
                </p14:cNvPr>
                <p14:cNvContentPartPr/>
                <p14:nvPr/>
              </p14:nvContentPartPr>
              <p14:xfrm>
                <a:off x="2232799" y="1740301"/>
                <a:ext cx="281520" cy="2880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4E983E31-05D5-E508-BAEB-58B8304373AB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225239" y="1732741"/>
                  <a:ext cx="29664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D7988CD6-2859-4F53-3A3A-A71D6BC3AD1A}"/>
                    </a:ext>
                  </a:extLst>
                </p14:cNvPr>
                <p14:cNvContentPartPr/>
                <p14:nvPr/>
              </p14:nvContentPartPr>
              <p14:xfrm>
                <a:off x="2377519" y="1743901"/>
                <a:ext cx="18720" cy="21780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D7988CD6-2859-4F53-3A3A-A71D6BC3AD1A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369959" y="1736341"/>
                  <a:ext cx="3384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5060B885-C0B7-64F2-132F-5BB8CC23961C}"/>
                    </a:ext>
                  </a:extLst>
                </p14:cNvPr>
                <p14:cNvContentPartPr/>
                <p14:nvPr/>
              </p14:nvContentPartPr>
              <p14:xfrm>
                <a:off x="2248639" y="1933261"/>
                <a:ext cx="302760" cy="2304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5060B885-C0B7-64F2-132F-5BB8CC23961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241079" y="1925701"/>
                  <a:ext cx="31788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15B421FD-6990-F744-F40E-F029A636F402}"/>
                    </a:ext>
                  </a:extLst>
                </p14:cNvPr>
                <p14:cNvContentPartPr/>
                <p14:nvPr/>
              </p14:nvContentPartPr>
              <p14:xfrm>
                <a:off x="2216959" y="2294701"/>
                <a:ext cx="396720" cy="4320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15B421FD-6990-F744-F40E-F029A636F40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209399" y="2287141"/>
                  <a:ext cx="41184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43079FBF-8A80-1376-3AB9-A0357F53F80B}"/>
                    </a:ext>
                  </a:extLst>
                </p14:cNvPr>
                <p14:cNvContentPartPr/>
                <p14:nvPr/>
              </p14:nvContentPartPr>
              <p14:xfrm>
                <a:off x="2362399" y="2335381"/>
                <a:ext cx="20160" cy="13248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43079FBF-8A80-1376-3AB9-A0357F53F80B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354839" y="2327821"/>
                  <a:ext cx="3528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218BCD06-761E-ABD4-5951-77134C0CDDD5}"/>
                    </a:ext>
                  </a:extLst>
                </p14:cNvPr>
                <p14:cNvContentPartPr/>
                <p14:nvPr/>
              </p14:nvContentPartPr>
              <p14:xfrm>
                <a:off x="2463559" y="2306581"/>
                <a:ext cx="3960" cy="13824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218BCD06-761E-ABD4-5951-77134C0CDDD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455999" y="2299021"/>
                  <a:ext cx="1908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374E7076-23F0-1724-3A77-4AFDB8537019}"/>
                    </a:ext>
                  </a:extLst>
                </p14:cNvPr>
                <p14:cNvContentPartPr/>
                <p14:nvPr/>
              </p14:nvContentPartPr>
              <p14:xfrm>
                <a:off x="2236759" y="2398381"/>
                <a:ext cx="405720" cy="6768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374E7076-23F0-1724-3A77-4AFDB853701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229199" y="2390821"/>
                  <a:ext cx="42084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E6F98625-BEBC-0004-BDCC-AE54AAE7CAE1}"/>
                    </a:ext>
                  </a:extLst>
                </p14:cNvPr>
                <p14:cNvContentPartPr/>
                <p14:nvPr/>
              </p14:nvContentPartPr>
              <p14:xfrm>
                <a:off x="2058559" y="2142421"/>
                <a:ext cx="775440" cy="36720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E6F98625-BEBC-0004-BDCC-AE54AAE7CAE1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050999" y="2134861"/>
                  <a:ext cx="790560" cy="38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D5B65FDC-997B-62DE-7BFC-196F2D693670}"/>
                    </a:ext>
                  </a:extLst>
                </p14:cNvPr>
                <p14:cNvContentPartPr/>
                <p14:nvPr/>
              </p14:nvContentPartPr>
              <p14:xfrm>
                <a:off x="2792599" y="2024701"/>
                <a:ext cx="339480" cy="21060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D5B65FDC-997B-62DE-7BFC-196F2D693670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785039" y="2017141"/>
                  <a:ext cx="354600" cy="2257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00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01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00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01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03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01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03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03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04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03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06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04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061" name="Screenshot 2024-10-14 alle 22.42.22.png" descr="Screenshot 2024-10-14 alle 22.42.2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597" y="1055806"/>
            <a:ext cx="10422806" cy="40631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" name="Gruppo 23">
            <a:extLst>
              <a:ext uri="{FF2B5EF4-FFF2-40B4-BE49-F238E27FC236}">
                <a16:creationId xmlns:a16="http://schemas.microsoft.com/office/drawing/2014/main" id="{F55B1F4B-A30A-E04F-4F1B-3369C5E13193}"/>
              </a:ext>
            </a:extLst>
          </p:cNvPr>
          <p:cNvGrpSpPr/>
          <p:nvPr/>
        </p:nvGrpSpPr>
        <p:grpSpPr>
          <a:xfrm>
            <a:off x="445730" y="404330"/>
            <a:ext cx="721080" cy="569160"/>
            <a:chOff x="445730" y="404330"/>
            <a:chExt cx="721080" cy="569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68682A6A-8C57-432D-D85D-8E7CC57A743A}"/>
                    </a:ext>
                  </a:extLst>
                </p14:cNvPr>
                <p14:cNvContentPartPr/>
                <p14:nvPr/>
              </p14:nvContentPartPr>
              <p14:xfrm>
                <a:off x="555890" y="404330"/>
                <a:ext cx="392400" cy="2520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68682A6A-8C57-432D-D85D-8E7CC57A743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48330" y="396770"/>
                  <a:ext cx="40752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3E66AD35-1E35-7DDF-62A9-528ACD1072CE}"/>
                    </a:ext>
                  </a:extLst>
                </p14:cNvPr>
                <p14:cNvContentPartPr/>
                <p14:nvPr/>
              </p14:nvContentPartPr>
              <p14:xfrm>
                <a:off x="445730" y="538250"/>
                <a:ext cx="721080" cy="4716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3E66AD35-1E35-7DDF-62A9-528ACD1072C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38170" y="530690"/>
                  <a:ext cx="73620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6513A06F-B6FC-C87E-6A8B-CB1264195B2E}"/>
                    </a:ext>
                  </a:extLst>
                </p14:cNvPr>
                <p14:cNvContentPartPr/>
                <p14:nvPr/>
              </p14:nvContentPartPr>
              <p14:xfrm>
                <a:off x="553010" y="698450"/>
                <a:ext cx="378000" cy="27504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6513A06F-B6FC-C87E-6A8B-CB1264195B2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45450" y="691250"/>
                  <a:ext cx="392760" cy="290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5" name="Input penna 24">
                <a:extLst>
                  <a:ext uri="{FF2B5EF4-FFF2-40B4-BE49-F238E27FC236}">
                    <a16:creationId xmlns:a16="http://schemas.microsoft.com/office/drawing/2014/main" id="{C27D30DC-367C-41D6-BCDC-23150837AC78}"/>
                  </a:ext>
                </a:extLst>
              </p14:cNvPr>
              <p14:cNvContentPartPr/>
              <p14:nvPr/>
            </p14:nvContentPartPr>
            <p14:xfrm>
              <a:off x="1819130" y="376970"/>
              <a:ext cx="725040" cy="59400"/>
            </p14:xfrm>
          </p:contentPart>
        </mc:Choice>
        <mc:Fallback xmlns="">
          <p:pic>
            <p:nvPicPr>
              <p:cNvPr id="25" name="Input penna 24">
                <a:extLst>
                  <a:ext uri="{FF2B5EF4-FFF2-40B4-BE49-F238E27FC236}">
                    <a16:creationId xmlns:a16="http://schemas.microsoft.com/office/drawing/2014/main" id="{C27D30DC-367C-41D6-BCDC-23150837AC7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811570" y="369410"/>
                <a:ext cx="739800" cy="7452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uppo 28">
            <a:extLst>
              <a:ext uri="{FF2B5EF4-FFF2-40B4-BE49-F238E27FC236}">
                <a16:creationId xmlns:a16="http://schemas.microsoft.com/office/drawing/2014/main" id="{27AD54B7-4B13-C2F5-5A90-AA51EF01D46A}"/>
              </a:ext>
            </a:extLst>
          </p:cNvPr>
          <p:cNvGrpSpPr/>
          <p:nvPr/>
        </p:nvGrpSpPr>
        <p:grpSpPr>
          <a:xfrm>
            <a:off x="1969610" y="583610"/>
            <a:ext cx="457200" cy="364680"/>
            <a:chOff x="1969610" y="583610"/>
            <a:chExt cx="457200" cy="364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D3150081-AC1D-12C5-F296-AFF1D943ABB4}"/>
                    </a:ext>
                  </a:extLst>
                </p14:cNvPr>
                <p14:cNvContentPartPr/>
                <p14:nvPr/>
              </p14:nvContentPartPr>
              <p14:xfrm>
                <a:off x="1969610" y="583610"/>
                <a:ext cx="457200" cy="288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D3150081-AC1D-12C5-F296-AFF1D943ABB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962050" y="576410"/>
                  <a:ext cx="4723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FC1B9C6B-B9B7-F258-D558-565D0303F4EF}"/>
                    </a:ext>
                  </a:extLst>
                </p14:cNvPr>
                <p14:cNvContentPartPr/>
                <p14:nvPr/>
              </p14:nvContentPartPr>
              <p14:xfrm>
                <a:off x="2067170" y="717530"/>
                <a:ext cx="266400" cy="23076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FC1B9C6B-B9B7-F258-D558-565D0303F4E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059610" y="709970"/>
                  <a:ext cx="281520" cy="245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Gruppo 44">
            <a:extLst>
              <a:ext uri="{FF2B5EF4-FFF2-40B4-BE49-F238E27FC236}">
                <a16:creationId xmlns:a16="http://schemas.microsoft.com/office/drawing/2014/main" id="{6041E9AB-F945-5192-FAE1-1D49F6DE93F6}"/>
              </a:ext>
            </a:extLst>
          </p:cNvPr>
          <p:cNvGrpSpPr/>
          <p:nvPr/>
        </p:nvGrpSpPr>
        <p:grpSpPr>
          <a:xfrm>
            <a:off x="446810" y="1111730"/>
            <a:ext cx="2101320" cy="695880"/>
            <a:chOff x="446810" y="1111730"/>
            <a:chExt cx="2101320" cy="695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7DF34467-D4ED-CD9A-85C8-DBCC51DE2846}"/>
                    </a:ext>
                  </a:extLst>
                </p14:cNvPr>
                <p14:cNvContentPartPr/>
                <p14:nvPr/>
              </p14:nvContentPartPr>
              <p14:xfrm>
                <a:off x="446810" y="1111730"/>
                <a:ext cx="2101320" cy="31176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7DF34467-D4ED-CD9A-85C8-DBCC51DE284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39250" y="1104170"/>
                  <a:ext cx="2116440" cy="32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0262A194-87A5-5D9D-5AC5-A9B295B12B52}"/>
                    </a:ext>
                  </a:extLst>
                </p14:cNvPr>
                <p14:cNvContentPartPr/>
                <p14:nvPr/>
              </p14:nvContentPartPr>
              <p14:xfrm>
                <a:off x="1035770" y="1600970"/>
                <a:ext cx="129600" cy="14076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0262A194-87A5-5D9D-5AC5-A9B295B12B5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028210" y="1593410"/>
                  <a:ext cx="14472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AD6E51BE-180F-F83A-4900-D62D4C328E10}"/>
                    </a:ext>
                  </a:extLst>
                </p14:cNvPr>
                <p14:cNvContentPartPr/>
                <p14:nvPr/>
              </p14:nvContentPartPr>
              <p14:xfrm>
                <a:off x="1256810" y="1626890"/>
                <a:ext cx="137160" cy="17532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AD6E51BE-180F-F83A-4900-D62D4C328E10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249610" y="1619690"/>
                  <a:ext cx="15228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90A5A135-9C30-8DF6-E623-E64AC84D2338}"/>
                    </a:ext>
                  </a:extLst>
                </p14:cNvPr>
                <p14:cNvContentPartPr/>
                <p14:nvPr/>
              </p14:nvContentPartPr>
              <p14:xfrm>
                <a:off x="1393250" y="1645970"/>
                <a:ext cx="85680" cy="14112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90A5A135-9C30-8DF6-E623-E64AC84D233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385690" y="1638410"/>
                  <a:ext cx="10080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CBE346CD-B194-711A-B2E5-D2AE9205684D}"/>
                    </a:ext>
                  </a:extLst>
                </p14:cNvPr>
                <p14:cNvContentPartPr/>
                <p14:nvPr/>
              </p14:nvContentPartPr>
              <p14:xfrm>
                <a:off x="1541570" y="1671890"/>
                <a:ext cx="4680" cy="13572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CBE346CD-B194-711A-B2E5-D2AE9205684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534010" y="1664330"/>
                  <a:ext cx="1980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EC0791F5-6416-40AC-9DDB-62D5832E58AA}"/>
                    </a:ext>
                  </a:extLst>
                </p14:cNvPr>
                <p14:cNvContentPartPr/>
                <p14:nvPr/>
              </p14:nvContentPartPr>
              <p14:xfrm>
                <a:off x="1631210" y="1544450"/>
                <a:ext cx="16200" cy="24660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EC0791F5-6416-40AC-9DDB-62D5832E58AA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623650" y="1536890"/>
                  <a:ext cx="3132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B3B3916F-F827-B44A-513E-37A487A7BC5E}"/>
                    </a:ext>
                  </a:extLst>
                </p14:cNvPr>
                <p14:cNvContentPartPr/>
                <p14:nvPr/>
              </p14:nvContentPartPr>
              <p14:xfrm>
                <a:off x="1636610" y="1685570"/>
                <a:ext cx="52920" cy="1764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B3B3916F-F827-B44A-513E-37A487A7BC5E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629050" y="1678010"/>
                  <a:ext cx="6804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0CED95A1-EFAF-FD25-01C3-292ECC77D8A6}"/>
                    </a:ext>
                  </a:extLst>
                </p14:cNvPr>
                <p14:cNvContentPartPr/>
                <p14:nvPr/>
              </p14:nvContentPartPr>
              <p14:xfrm>
                <a:off x="1743890" y="1528610"/>
                <a:ext cx="19440" cy="24732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0CED95A1-EFAF-FD25-01C3-292ECC77D8A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736330" y="1521050"/>
                  <a:ext cx="3420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F4DBBF16-9423-C3D1-81B8-44D259C22244}"/>
                    </a:ext>
                  </a:extLst>
                </p14:cNvPr>
                <p14:cNvContentPartPr/>
                <p14:nvPr/>
              </p14:nvContentPartPr>
              <p14:xfrm>
                <a:off x="1735610" y="1669730"/>
                <a:ext cx="65160" cy="1692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F4DBBF16-9423-C3D1-81B8-44D259C22244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728050" y="1662170"/>
                  <a:ext cx="7992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777DE181-CB65-226B-8253-FF7143AFE2C0}"/>
                    </a:ext>
                  </a:extLst>
                </p14:cNvPr>
                <p14:cNvContentPartPr/>
                <p14:nvPr/>
              </p14:nvContentPartPr>
              <p14:xfrm>
                <a:off x="1864490" y="1656410"/>
                <a:ext cx="122760" cy="14364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777DE181-CB65-226B-8253-FF7143AFE2C0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856930" y="1648850"/>
                  <a:ext cx="137880" cy="158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43" name="Input penna 42">
                <a:extLst>
                  <a:ext uri="{FF2B5EF4-FFF2-40B4-BE49-F238E27FC236}">
                    <a16:creationId xmlns:a16="http://schemas.microsoft.com/office/drawing/2014/main" id="{AADCD76F-7303-D7AB-479F-A9238C5F0338}"/>
                  </a:ext>
                </a:extLst>
              </p14:cNvPr>
              <p14:cNvContentPartPr/>
              <p14:nvPr/>
            </p14:nvContentPartPr>
            <p14:xfrm>
              <a:off x="3926570" y="974570"/>
              <a:ext cx="245520" cy="446040"/>
            </p14:xfrm>
          </p:contentPart>
        </mc:Choice>
        <mc:Fallback xmlns="">
          <p:pic>
            <p:nvPicPr>
              <p:cNvPr id="43" name="Input penna 42">
                <a:extLst>
                  <a:ext uri="{FF2B5EF4-FFF2-40B4-BE49-F238E27FC236}">
                    <a16:creationId xmlns:a16="http://schemas.microsoft.com/office/drawing/2014/main" id="{AADCD76F-7303-D7AB-479F-A9238C5F0338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3919370" y="967010"/>
                <a:ext cx="260640" cy="460800"/>
              </a:xfrm>
              <a:prstGeom prst="rect">
                <a:avLst/>
              </a:prstGeom>
            </p:spPr>
          </p:pic>
        </mc:Fallback>
      </mc:AlternateContent>
      <p:grpSp>
        <p:nvGrpSpPr>
          <p:cNvPr id="55" name="Gruppo 54">
            <a:extLst>
              <a:ext uri="{FF2B5EF4-FFF2-40B4-BE49-F238E27FC236}">
                <a16:creationId xmlns:a16="http://schemas.microsoft.com/office/drawing/2014/main" id="{05960EB1-D759-3114-1EDE-DFDA362B17DB}"/>
              </a:ext>
            </a:extLst>
          </p:cNvPr>
          <p:cNvGrpSpPr/>
          <p:nvPr/>
        </p:nvGrpSpPr>
        <p:grpSpPr>
          <a:xfrm>
            <a:off x="4048970" y="188330"/>
            <a:ext cx="516600" cy="454680"/>
            <a:chOff x="4048970" y="188330"/>
            <a:chExt cx="516600" cy="454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AEC85350-6577-C092-7EDA-46C994E33310}"/>
                    </a:ext>
                  </a:extLst>
                </p14:cNvPr>
                <p14:cNvContentPartPr/>
                <p14:nvPr/>
              </p14:nvContentPartPr>
              <p14:xfrm>
                <a:off x="4285490" y="188330"/>
                <a:ext cx="1440" cy="112680"/>
              </p14:xfrm>
            </p:contentPart>
          </mc:Choice>
          <mc:Fallback xmlns=""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AEC85350-6577-C092-7EDA-46C994E33310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277930" y="180770"/>
                  <a:ext cx="1656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D53003D6-9FAE-0ECD-AB32-3A7A22945885}"/>
                    </a:ext>
                  </a:extLst>
                </p14:cNvPr>
                <p14:cNvContentPartPr/>
                <p14:nvPr/>
              </p14:nvContentPartPr>
              <p14:xfrm>
                <a:off x="4048970" y="324770"/>
                <a:ext cx="516600" cy="30240"/>
              </p14:xfrm>
            </p:contentPart>
          </mc:Choice>
          <mc:Fallback xmlns=""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D53003D6-9FAE-0ECD-AB32-3A7A22945885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041410" y="317210"/>
                  <a:ext cx="5317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CB832262-6542-4B2D-0A02-8CBBC7F56FC6}"/>
                    </a:ext>
                  </a:extLst>
                </p14:cNvPr>
                <p14:cNvContentPartPr/>
                <p14:nvPr/>
              </p14:nvContentPartPr>
              <p14:xfrm>
                <a:off x="4210250" y="421970"/>
                <a:ext cx="228600" cy="22104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CB832262-6542-4B2D-0A02-8CBBC7F56FC6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202690" y="414410"/>
                  <a:ext cx="243360" cy="23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74" name="Gruppo 2973">
            <a:extLst>
              <a:ext uri="{FF2B5EF4-FFF2-40B4-BE49-F238E27FC236}">
                <a16:creationId xmlns:a16="http://schemas.microsoft.com/office/drawing/2014/main" id="{C0099D8A-4AFD-D330-F58F-956072A2EB6B}"/>
              </a:ext>
            </a:extLst>
          </p:cNvPr>
          <p:cNvGrpSpPr/>
          <p:nvPr/>
        </p:nvGrpSpPr>
        <p:grpSpPr>
          <a:xfrm>
            <a:off x="4519490" y="797450"/>
            <a:ext cx="2130120" cy="853783"/>
            <a:chOff x="4519490" y="797450"/>
            <a:chExt cx="2130120" cy="853783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973FBA21-F802-ED3B-BA86-B6D9A1D85429}"/>
                    </a:ext>
                  </a:extLst>
                </p14:cNvPr>
                <p14:cNvContentPartPr/>
                <p14:nvPr/>
              </p14:nvContentPartPr>
              <p14:xfrm>
                <a:off x="4519490" y="951890"/>
                <a:ext cx="91800" cy="19692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973FBA21-F802-ED3B-BA86-B6D9A1D85429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511930" y="944330"/>
                  <a:ext cx="10692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C899671B-719C-F412-8EA4-C41614949ADC}"/>
                    </a:ext>
                  </a:extLst>
                </p14:cNvPr>
                <p14:cNvContentPartPr/>
                <p14:nvPr/>
              </p14:nvContentPartPr>
              <p14:xfrm>
                <a:off x="4672490" y="965210"/>
                <a:ext cx="96840" cy="123840"/>
              </p14:xfrm>
            </p:contentPart>
          </mc:Choice>
          <mc:Fallback xmlns=""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C899671B-719C-F412-8EA4-C41614949ADC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664930" y="957650"/>
                  <a:ext cx="11196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FF9D73A6-6EF1-3A1A-487A-A4FAA6631648}"/>
                    </a:ext>
                  </a:extLst>
                </p14:cNvPr>
                <p14:cNvContentPartPr/>
                <p14:nvPr/>
              </p14:nvContentPartPr>
              <p14:xfrm>
                <a:off x="4808570" y="937490"/>
                <a:ext cx="75240" cy="140040"/>
              </p14:xfrm>
            </p:contentPart>
          </mc:Choice>
          <mc:Fallback xmlns=""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FF9D73A6-6EF1-3A1A-487A-A4FAA6631648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801010" y="929930"/>
                  <a:ext cx="9000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2315D41D-DC73-1EA2-CEEF-83610EB665A2}"/>
                    </a:ext>
                  </a:extLst>
                </p14:cNvPr>
                <p14:cNvContentPartPr/>
                <p14:nvPr/>
              </p14:nvContentPartPr>
              <p14:xfrm>
                <a:off x="4891010" y="802850"/>
                <a:ext cx="47160" cy="22068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2315D41D-DC73-1EA2-CEEF-83610EB665A2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883450" y="795290"/>
                  <a:ext cx="61920" cy="23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B4723F34-78B4-5BA9-5629-DFE4554D8135}"/>
                    </a:ext>
                  </a:extLst>
                </p14:cNvPr>
                <p14:cNvContentPartPr/>
                <p14:nvPr/>
              </p14:nvContentPartPr>
              <p14:xfrm>
                <a:off x="4873730" y="956930"/>
                <a:ext cx="55800" cy="3276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B4723F34-78B4-5BA9-5629-DFE4554D8135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866170" y="949370"/>
                  <a:ext cx="7092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ECB44DD0-9FB4-D461-E31D-8D3F5A2F2836}"/>
                    </a:ext>
                  </a:extLst>
                </p14:cNvPr>
                <p14:cNvContentPartPr/>
                <p14:nvPr/>
              </p14:nvContentPartPr>
              <p14:xfrm>
                <a:off x="4973810" y="927770"/>
                <a:ext cx="10080" cy="11268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ECB44DD0-9FB4-D461-E31D-8D3F5A2F2836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966250" y="920210"/>
                  <a:ext cx="2520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8F0FAE2E-C817-0CA5-D242-0966039E8BC6}"/>
                    </a:ext>
                  </a:extLst>
                </p14:cNvPr>
                <p14:cNvContentPartPr/>
                <p14:nvPr/>
              </p14:nvContentPartPr>
              <p14:xfrm>
                <a:off x="5019530" y="797450"/>
                <a:ext cx="103320" cy="24588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8F0FAE2E-C817-0CA5-D242-0966039E8BC6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011970" y="790250"/>
                  <a:ext cx="11844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F806A7D2-C64C-69BB-C837-B2FDD0D56870}"/>
                    </a:ext>
                  </a:extLst>
                </p14:cNvPr>
                <p14:cNvContentPartPr/>
                <p14:nvPr/>
              </p14:nvContentPartPr>
              <p14:xfrm>
                <a:off x="5170370" y="894650"/>
                <a:ext cx="25200" cy="8784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F806A7D2-C64C-69BB-C837-B2FDD0D56870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162810" y="887090"/>
                  <a:ext cx="4032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2944" name="Input penna 2943">
                  <a:extLst>
                    <a:ext uri="{FF2B5EF4-FFF2-40B4-BE49-F238E27FC236}">
                      <a16:creationId xmlns:a16="http://schemas.microsoft.com/office/drawing/2014/main" id="{F90CF77C-5721-3F99-E8FD-E4550F0E3C6F}"/>
                    </a:ext>
                  </a:extLst>
                </p14:cNvPr>
                <p14:cNvContentPartPr/>
                <p14:nvPr/>
              </p14:nvContentPartPr>
              <p14:xfrm>
                <a:off x="5224010" y="918050"/>
                <a:ext cx="81360" cy="133560"/>
              </p14:xfrm>
            </p:contentPart>
          </mc:Choice>
          <mc:Fallback xmlns="">
            <p:pic>
              <p:nvPicPr>
                <p:cNvPr id="2944" name="Input penna 2943">
                  <a:extLst>
                    <a:ext uri="{FF2B5EF4-FFF2-40B4-BE49-F238E27FC236}">
                      <a16:creationId xmlns:a16="http://schemas.microsoft.com/office/drawing/2014/main" id="{F90CF77C-5721-3F99-E8FD-E4550F0E3C6F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216450" y="910850"/>
                  <a:ext cx="9648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2945" name="Input penna 2944">
                  <a:extLst>
                    <a:ext uri="{FF2B5EF4-FFF2-40B4-BE49-F238E27FC236}">
                      <a16:creationId xmlns:a16="http://schemas.microsoft.com/office/drawing/2014/main" id="{8F2329BC-7A0D-711C-119E-D19C34843105}"/>
                    </a:ext>
                  </a:extLst>
                </p14:cNvPr>
                <p14:cNvContentPartPr/>
                <p14:nvPr/>
              </p14:nvContentPartPr>
              <p14:xfrm>
                <a:off x="5325170" y="920570"/>
                <a:ext cx="90720" cy="92160"/>
              </p14:xfrm>
            </p:contentPart>
          </mc:Choice>
          <mc:Fallback xmlns="">
            <p:pic>
              <p:nvPicPr>
                <p:cNvPr id="2945" name="Input penna 2944">
                  <a:extLst>
                    <a:ext uri="{FF2B5EF4-FFF2-40B4-BE49-F238E27FC236}">
                      <a16:creationId xmlns:a16="http://schemas.microsoft.com/office/drawing/2014/main" id="{8F2329BC-7A0D-711C-119E-D19C34843105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317610" y="913370"/>
                  <a:ext cx="1058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2946" name="Input penna 2945">
                  <a:extLst>
                    <a:ext uri="{FF2B5EF4-FFF2-40B4-BE49-F238E27FC236}">
                      <a16:creationId xmlns:a16="http://schemas.microsoft.com/office/drawing/2014/main" id="{C21CA424-BFC2-851D-EC65-4CB369E5EAFF}"/>
                    </a:ext>
                  </a:extLst>
                </p14:cNvPr>
                <p14:cNvContentPartPr/>
                <p14:nvPr/>
              </p14:nvContentPartPr>
              <p14:xfrm>
                <a:off x="5460530" y="882770"/>
                <a:ext cx="51480" cy="109800"/>
              </p14:xfrm>
            </p:contentPart>
          </mc:Choice>
          <mc:Fallback xmlns="">
            <p:pic>
              <p:nvPicPr>
                <p:cNvPr id="2946" name="Input penna 2945">
                  <a:extLst>
                    <a:ext uri="{FF2B5EF4-FFF2-40B4-BE49-F238E27FC236}">
                      <a16:creationId xmlns:a16="http://schemas.microsoft.com/office/drawing/2014/main" id="{C21CA424-BFC2-851D-EC65-4CB369E5EAFF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452970" y="875210"/>
                  <a:ext cx="6660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2949" name="Input penna 2948">
                  <a:extLst>
                    <a:ext uri="{FF2B5EF4-FFF2-40B4-BE49-F238E27FC236}">
                      <a16:creationId xmlns:a16="http://schemas.microsoft.com/office/drawing/2014/main" id="{83A66FFA-A7C0-2A93-88F5-0DB560BA5F4E}"/>
                    </a:ext>
                  </a:extLst>
                </p14:cNvPr>
                <p14:cNvContentPartPr/>
                <p14:nvPr/>
              </p14:nvContentPartPr>
              <p14:xfrm>
                <a:off x="4541450" y="1330610"/>
                <a:ext cx="113040" cy="246600"/>
              </p14:xfrm>
            </p:contentPart>
          </mc:Choice>
          <mc:Fallback xmlns="">
            <p:pic>
              <p:nvPicPr>
                <p:cNvPr id="2949" name="Input penna 2948">
                  <a:extLst>
                    <a:ext uri="{FF2B5EF4-FFF2-40B4-BE49-F238E27FC236}">
                      <a16:creationId xmlns:a16="http://schemas.microsoft.com/office/drawing/2014/main" id="{83A66FFA-A7C0-2A93-88F5-0DB560BA5F4E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533890" y="1323050"/>
                  <a:ext cx="12816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2950" name="Input penna 2949">
                  <a:extLst>
                    <a:ext uri="{FF2B5EF4-FFF2-40B4-BE49-F238E27FC236}">
                      <a16:creationId xmlns:a16="http://schemas.microsoft.com/office/drawing/2014/main" id="{8393856E-A55A-880C-EF5C-0C790279536C}"/>
                    </a:ext>
                  </a:extLst>
                </p14:cNvPr>
                <p14:cNvContentPartPr/>
                <p14:nvPr/>
              </p14:nvContentPartPr>
              <p14:xfrm>
                <a:off x="4709930" y="1444370"/>
                <a:ext cx="7200" cy="68400"/>
              </p14:xfrm>
            </p:contentPart>
          </mc:Choice>
          <mc:Fallback xmlns="">
            <p:pic>
              <p:nvPicPr>
                <p:cNvPr id="2950" name="Input penna 2949">
                  <a:extLst>
                    <a:ext uri="{FF2B5EF4-FFF2-40B4-BE49-F238E27FC236}">
                      <a16:creationId xmlns:a16="http://schemas.microsoft.com/office/drawing/2014/main" id="{8393856E-A55A-880C-EF5C-0C790279536C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702370" y="1436810"/>
                  <a:ext cx="2196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2951" name="Input penna 2950">
                  <a:extLst>
                    <a:ext uri="{FF2B5EF4-FFF2-40B4-BE49-F238E27FC236}">
                      <a16:creationId xmlns:a16="http://schemas.microsoft.com/office/drawing/2014/main" id="{8EEFDBA3-0726-193E-FC14-49A1EB606320}"/>
                    </a:ext>
                  </a:extLst>
                </p14:cNvPr>
                <p14:cNvContentPartPr/>
                <p14:nvPr/>
              </p14:nvContentPartPr>
              <p14:xfrm>
                <a:off x="4784090" y="1413770"/>
                <a:ext cx="65160" cy="165960"/>
              </p14:xfrm>
            </p:contentPart>
          </mc:Choice>
          <mc:Fallback xmlns="">
            <p:pic>
              <p:nvPicPr>
                <p:cNvPr id="2951" name="Input penna 2950">
                  <a:extLst>
                    <a:ext uri="{FF2B5EF4-FFF2-40B4-BE49-F238E27FC236}">
                      <a16:creationId xmlns:a16="http://schemas.microsoft.com/office/drawing/2014/main" id="{8EEFDBA3-0726-193E-FC14-49A1EB606320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776530" y="1406210"/>
                  <a:ext cx="7992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2952" name="Input penna 2951">
                  <a:extLst>
                    <a:ext uri="{FF2B5EF4-FFF2-40B4-BE49-F238E27FC236}">
                      <a16:creationId xmlns:a16="http://schemas.microsoft.com/office/drawing/2014/main" id="{A2B80865-6179-8D85-9E21-53CE83659000}"/>
                    </a:ext>
                  </a:extLst>
                </p14:cNvPr>
                <p14:cNvContentPartPr/>
                <p14:nvPr/>
              </p14:nvContentPartPr>
              <p14:xfrm>
                <a:off x="4917290" y="1424570"/>
                <a:ext cx="19080" cy="97560"/>
              </p14:xfrm>
            </p:contentPart>
          </mc:Choice>
          <mc:Fallback xmlns="">
            <p:pic>
              <p:nvPicPr>
                <p:cNvPr id="2952" name="Input penna 2951">
                  <a:extLst>
                    <a:ext uri="{FF2B5EF4-FFF2-40B4-BE49-F238E27FC236}">
                      <a16:creationId xmlns:a16="http://schemas.microsoft.com/office/drawing/2014/main" id="{A2B80865-6179-8D85-9E21-53CE83659000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909730" y="1417010"/>
                  <a:ext cx="3420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2953" name="Input penna 2952">
                  <a:extLst>
                    <a:ext uri="{FF2B5EF4-FFF2-40B4-BE49-F238E27FC236}">
                      <a16:creationId xmlns:a16="http://schemas.microsoft.com/office/drawing/2014/main" id="{60147466-4C48-BE08-1095-87F18E497818}"/>
                    </a:ext>
                  </a:extLst>
                </p14:cNvPr>
                <p14:cNvContentPartPr/>
                <p14:nvPr/>
              </p14:nvContentPartPr>
              <p14:xfrm>
                <a:off x="4954370" y="1295690"/>
                <a:ext cx="29160" cy="169200"/>
              </p14:xfrm>
            </p:contentPart>
          </mc:Choice>
          <mc:Fallback xmlns="">
            <p:pic>
              <p:nvPicPr>
                <p:cNvPr id="2953" name="Input penna 2952">
                  <a:extLst>
                    <a:ext uri="{FF2B5EF4-FFF2-40B4-BE49-F238E27FC236}">
                      <a16:creationId xmlns:a16="http://schemas.microsoft.com/office/drawing/2014/main" id="{60147466-4C48-BE08-1095-87F18E497818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946810" y="1288130"/>
                  <a:ext cx="4428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2954" name="Input penna 2953">
                  <a:extLst>
                    <a:ext uri="{FF2B5EF4-FFF2-40B4-BE49-F238E27FC236}">
                      <a16:creationId xmlns:a16="http://schemas.microsoft.com/office/drawing/2014/main" id="{8AA22D26-6733-B1FF-FEB9-90399A3FF153}"/>
                    </a:ext>
                  </a:extLst>
                </p14:cNvPr>
                <p14:cNvContentPartPr/>
                <p14:nvPr/>
              </p14:nvContentPartPr>
              <p14:xfrm>
                <a:off x="4945730" y="1427810"/>
                <a:ext cx="360" cy="360"/>
              </p14:xfrm>
            </p:contentPart>
          </mc:Choice>
          <mc:Fallback xmlns="">
            <p:pic>
              <p:nvPicPr>
                <p:cNvPr id="2954" name="Input penna 2953">
                  <a:extLst>
                    <a:ext uri="{FF2B5EF4-FFF2-40B4-BE49-F238E27FC236}">
                      <a16:creationId xmlns:a16="http://schemas.microsoft.com/office/drawing/2014/main" id="{8AA22D26-6733-B1FF-FEB9-90399A3FF153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4938170" y="142025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2955" name="Input penna 2954">
                  <a:extLst>
                    <a:ext uri="{FF2B5EF4-FFF2-40B4-BE49-F238E27FC236}">
                      <a16:creationId xmlns:a16="http://schemas.microsoft.com/office/drawing/2014/main" id="{A656365D-7CDE-270A-9DBD-DEB854492044}"/>
                    </a:ext>
                  </a:extLst>
                </p14:cNvPr>
                <p14:cNvContentPartPr/>
                <p14:nvPr/>
              </p14:nvContentPartPr>
              <p14:xfrm>
                <a:off x="5021330" y="1383530"/>
                <a:ext cx="53280" cy="105840"/>
              </p14:xfrm>
            </p:contentPart>
          </mc:Choice>
          <mc:Fallback xmlns="">
            <p:pic>
              <p:nvPicPr>
                <p:cNvPr id="2955" name="Input penna 2954">
                  <a:extLst>
                    <a:ext uri="{FF2B5EF4-FFF2-40B4-BE49-F238E27FC236}">
                      <a16:creationId xmlns:a16="http://schemas.microsoft.com/office/drawing/2014/main" id="{A656365D-7CDE-270A-9DBD-DEB854492044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5013770" y="1375970"/>
                  <a:ext cx="6840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2956" name="Input penna 2955">
                  <a:extLst>
                    <a:ext uri="{FF2B5EF4-FFF2-40B4-BE49-F238E27FC236}">
                      <a16:creationId xmlns:a16="http://schemas.microsoft.com/office/drawing/2014/main" id="{2B3AB2A9-E338-6046-3F29-6E9486F88FAB}"/>
                    </a:ext>
                  </a:extLst>
                </p14:cNvPr>
                <p14:cNvContentPartPr/>
                <p14:nvPr/>
              </p14:nvContentPartPr>
              <p14:xfrm>
                <a:off x="5113490" y="1263290"/>
                <a:ext cx="34560" cy="219960"/>
              </p14:xfrm>
            </p:contentPart>
          </mc:Choice>
          <mc:Fallback xmlns="">
            <p:pic>
              <p:nvPicPr>
                <p:cNvPr id="2956" name="Input penna 2955">
                  <a:extLst>
                    <a:ext uri="{FF2B5EF4-FFF2-40B4-BE49-F238E27FC236}">
                      <a16:creationId xmlns:a16="http://schemas.microsoft.com/office/drawing/2014/main" id="{2B3AB2A9-E338-6046-3F29-6E9486F88FAB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5105930" y="1255730"/>
                  <a:ext cx="4968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2960" name="Input penna 2959">
                  <a:extLst>
                    <a:ext uri="{FF2B5EF4-FFF2-40B4-BE49-F238E27FC236}">
                      <a16:creationId xmlns:a16="http://schemas.microsoft.com/office/drawing/2014/main" id="{55230FDF-8A64-4969-6D6D-8456EC561A71}"/>
                    </a:ext>
                  </a:extLst>
                </p14:cNvPr>
                <p14:cNvContentPartPr/>
                <p14:nvPr/>
              </p14:nvContentPartPr>
              <p14:xfrm>
                <a:off x="4995770" y="1351130"/>
                <a:ext cx="35640" cy="7920"/>
              </p14:xfrm>
            </p:contentPart>
          </mc:Choice>
          <mc:Fallback xmlns="">
            <p:pic>
              <p:nvPicPr>
                <p:cNvPr id="2960" name="Input penna 2959">
                  <a:extLst>
                    <a:ext uri="{FF2B5EF4-FFF2-40B4-BE49-F238E27FC236}">
                      <a16:creationId xmlns:a16="http://schemas.microsoft.com/office/drawing/2014/main" id="{55230FDF-8A64-4969-6D6D-8456EC561A71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988210" y="1343570"/>
                  <a:ext cx="5076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2961" name="Input penna 2960">
                  <a:extLst>
                    <a:ext uri="{FF2B5EF4-FFF2-40B4-BE49-F238E27FC236}">
                      <a16:creationId xmlns:a16="http://schemas.microsoft.com/office/drawing/2014/main" id="{2ED632D4-142E-B0CB-8BDB-E05CBF0C6652}"/>
                    </a:ext>
                  </a:extLst>
                </p14:cNvPr>
                <p14:cNvContentPartPr/>
                <p14:nvPr/>
              </p14:nvContentPartPr>
              <p14:xfrm>
                <a:off x="5144450" y="1355090"/>
                <a:ext cx="106920" cy="146160"/>
              </p14:xfrm>
            </p:contentPart>
          </mc:Choice>
          <mc:Fallback xmlns="">
            <p:pic>
              <p:nvPicPr>
                <p:cNvPr id="2961" name="Input penna 2960">
                  <a:extLst>
                    <a:ext uri="{FF2B5EF4-FFF2-40B4-BE49-F238E27FC236}">
                      <a16:creationId xmlns:a16="http://schemas.microsoft.com/office/drawing/2014/main" id="{2ED632D4-142E-B0CB-8BDB-E05CBF0C6652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5136890" y="1347530"/>
                  <a:ext cx="12204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2964" name="Input penna 2963">
                  <a:extLst>
                    <a:ext uri="{FF2B5EF4-FFF2-40B4-BE49-F238E27FC236}">
                      <a16:creationId xmlns:a16="http://schemas.microsoft.com/office/drawing/2014/main" id="{BA0DEB1A-F74A-710D-7EFD-3FF9BBADC82B}"/>
                    </a:ext>
                  </a:extLst>
                </p14:cNvPr>
                <p14:cNvContentPartPr/>
                <p14:nvPr/>
              </p14:nvContentPartPr>
              <p14:xfrm>
                <a:off x="5359730" y="1094313"/>
                <a:ext cx="262440" cy="517320"/>
              </p14:xfrm>
            </p:contentPart>
          </mc:Choice>
          <mc:Fallback xmlns="">
            <p:pic>
              <p:nvPicPr>
                <p:cNvPr id="2964" name="Input penna 2963">
                  <a:extLst>
                    <a:ext uri="{FF2B5EF4-FFF2-40B4-BE49-F238E27FC236}">
                      <a16:creationId xmlns:a16="http://schemas.microsoft.com/office/drawing/2014/main" id="{BA0DEB1A-F74A-710D-7EFD-3FF9BBADC82B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5352530" y="1086753"/>
                  <a:ext cx="277560" cy="53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2965" name="Input penna 2964">
                  <a:extLst>
                    <a:ext uri="{FF2B5EF4-FFF2-40B4-BE49-F238E27FC236}">
                      <a16:creationId xmlns:a16="http://schemas.microsoft.com/office/drawing/2014/main" id="{203F2E5D-003B-C4D0-43B3-726FB46D677B}"/>
                    </a:ext>
                  </a:extLst>
                </p14:cNvPr>
                <p14:cNvContentPartPr/>
                <p14:nvPr/>
              </p14:nvContentPartPr>
              <p14:xfrm>
                <a:off x="5536490" y="1283313"/>
                <a:ext cx="158400" cy="215640"/>
              </p14:xfrm>
            </p:contentPart>
          </mc:Choice>
          <mc:Fallback xmlns="">
            <p:pic>
              <p:nvPicPr>
                <p:cNvPr id="2965" name="Input penna 2964">
                  <a:extLst>
                    <a:ext uri="{FF2B5EF4-FFF2-40B4-BE49-F238E27FC236}">
                      <a16:creationId xmlns:a16="http://schemas.microsoft.com/office/drawing/2014/main" id="{203F2E5D-003B-C4D0-43B3-726FB46D677B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528930" y="1276113"/>
                  <a:ext cx="17352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2966" name="Input penna 2965">
                  <a:extLst>
                    <a:ext uri="{FF2B5EF4-FFF2-40B4-BE49-F238E27FC236}">
                      <a16:creationId xmlns:a16="http://schemas.microsoft.com/office/drawing/2014/main" id="{0C9834F6-7D39-60B5-81DB-207539A8844A}"/>
                    </a:ext>
                  </a:extLst>
                </p14:cNvPr>
                <p14:cNvContentPartPr/>
                <p14:nvPr/>
              </p14:nvContentPartPr>
              <p14:xfrm>
                <a:off x="5802890" y="1314633"/>
                <a:ext cx="100440" cy="103320"/>
              </p14:xfrm>
            </p:contentPart>
          </mc:Choice>
          <mc:Fallback xmlns="">
            <p:pic>
              <p:nvPicPr>
                <p:cNvPr id="2966" name="Input penna 2965">
                  <a:extLst>
                    <a:ext uri="{FF2B5EF4-FFF2-40B4-BE49-F238E27FC236}">
                      <a16:creationId xmlns:a16="http://schemas.microsoft.com/office/drawing/2014/main" id="{0C9834F6-7D39-60B5-81DB-207539A8844A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5795330" y="1307073"/>
                  <a:ext cx="11556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2967" name="Input penna 2966">
                  <a:extLst>
                    <a:ext uri="{FF2B5EF4-FFF2-40B4-BE49-F238E27FC236}">
                      <a16:creationId xmlns:a16="http://schemas.microsoft.com/office/drawing/2014/main" id="{826202AE-0D95-CEDC-29D4-7798214EBC6B}"/>
                    </a:ext>
                  </a:extLst>
                </p14:cNvPr>
                <p14:cNvContentPartPr/>
                <p14:nvPr/>
              </p14:nvContentPartPr>
              <p14:xfrm>
                <a:off x="5951930" y="1097553"/>
                <a:ext cx="111600" cy="286200"/>
              </p14:xfrm>
            </p:contentPart>
          </mc:Choice>
          <mc:Fallback xmlns="">
            <p:pic>
              <p:nvPicPr>
                <p:cNvPr id="2967" name="Input penna 2966">
                  <a:extLst>
                    <a:ext uri="{FF2B5EF4-FFF2-40B4-BE49-F238E27FC236}">
                      <a16:creationId xmlns:a16="http://schemas.microsoft.com/office/drawing/2014/main" id="{826202AE-0D95-CEDC-29D4-7798214EBC6B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5944730" y="1089993"/>
                  <a:ext cx="12672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2968" name="Input penna 2967">
                  <a:extLst>
                    <a:ext uri="{FF2B5EF4-FFF2-40B4-BE49-F238E27FC236}">
                      <a16:creationId xmlns:a16="http://schemas.microsoft.com/office/drawing/2014/main" id="{2EE20204-980D-831D-8CE1-9240CE73E319}"/>
                    </a:ext>
                  </a:extLst>
                </p14:cNvPr>
                <p14:cNvContentPartPr/>
                <p14:nvPr/>
              </p14:nvContentPartPr>
              <p14:xfrm>
                <a:off x="6074330" y="1253793"/>
                <a:ext cx="110160" cy="195480"/>
              </p14:xfrm>
            </p:contentPart>
          </mc:Choice>
          <mc:Fallback xmlns="">
            <p:pic>
              <p:nvPicPr>
                <p:cNvPr id="2968" name="Input penna 2967">
                  <a:extLst>
                    <a:ext uri="{FF2B5EF4-FFF2-40B4-BE49-F238E27FC236}">
                      <a16:creationId xmlns:a16="http://schemas.microsoft.com/office/drawing/2014/main" id="{2EE20204-980D-831D-8CE1-9240CE73E319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6066770" y="1246233"/>
                  <a:ext cx="12528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2969" name="Input penna 2968">
                  <a:extLst>
                    <a:ext uri="{FF2B5EF4-FFF2-40B4-BE49-F238E27FC236}">
                      <a16:creationId xmlns:a16="http://schemas.microsoft.com/office/drawing/2014/main" id="{7B4358C9-C8F3-E36B-2DE5-1AB035F915AC}"/>
                    </a:ext>
                  </a:extLst>
                </p14:cNvPr>
                <p14:cNvContentPartPr/>
                <p14:nvPr/>
              </p14:nvContentPartPr>
              <p14:xfrm>
                <a:off x="6184850" y="1247313"/>
                <a:ext cx="84600" cy="139320"/>
              </p14:xfrm>
            </p:contentPart>
          </mc:Choice>
          <mc:Fallback xmlns="">
            <p:pic>
              <p:nvPicPr>
                <p:cNvPr id="2969" name="Input penna 2968">
                  <a:extLst>
                    <a:ext uri="{FF2B5EF4-FFF2-40B4-BE49-F238E27FC236}">
                      <a16:creationId xmlns:a16="http://schemas.microsoft.com/office/drawing/2014/main" id="{7B4358C9-C8F3-E36B-2DE5-1AB035F915AC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6177290" y="1239753"/>
                  <a:ext cx="9972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2970" name="Input penna 2969">
                  <a:extLst>
                    <a:ext uri="{FF2B5EF4-FFF2-40B4-BE49-F238E27FC236}">
                      <a16:creationId xmlns:a16="http://schemas.microsoft.com/office/drawing/2014/main" id="{33D65909-6A7E-B587-C5FE-1DA1F9E03273}"/>
                    </a:ext>
                  </a:extLst>
                </p14:cNvPr>
                <p14:cNvContentPartPr/>
                <p14:nvPr/>
              </p14:nvContentPartPr>
              <p14:xfrm>
                <a:off x="6298250" y="1240833"/>
                <a:ext cx="68760" cy="129240"/>
              </p14:xfrm>
            </p:contentPart>
          </mc:Choice>
          <mc:Fallback xmlns="">
            <p:pic>
              <p:nvPicPr>
                <p:cNvPr id="2970" name="Input penna 2969">
                  <a:extLst>
                    <a:ext uri="{FF2B5EF4-FFF2-40B4-BE49-F238E27FC236}">
                      <a16:creationId xmlns:a16="http://schemas.microsoft.com/office/drawing/2014/main" id="{33D65909-6A7E-B587-C5FE-1DA1F9E03273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6290690" y="1233273"/>
                  <a:ext cx="8388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2971" name="Input penna 2970">
                  <a:extLst>
                    <a:ext uri="{FF2B5EF4-FFF2-40B4-BE49-F238E27FC236}">
                      <a16:creationId xmlns:a16="http://schemas.microsoft.com/office/drawing/2014/main" id="{17EFF808-AD67-0911-4207-9AE2379A19B3}"/>
                    </a:ext>
                  </a:extLst>
                </p14:cNvPr>
                <p14:cNvContentPartPr/>
                <p14:nvPr/>
              </p14:nvContentPartPr>
              <p14:xfrm>
                <a:off x="6423170" y="1231473"/>
                <a:ext cx="78480" cy="125280"/>
              </p14:xfrm>
            </p:contentPart>
          </mc:Choice>
          <mc:Fallback xmlns="">
            <p:pic>
              <p:nvPicPr>
                <p:cNvPr id="2971" name="Input penna 2970">
                  <a:extLst>
                    <a:ext uri="{FF2B5EF4-FFF2-40B4-BE49-F238E27FC236}">
                      <a16:creationId xmlns:a16="http://schemas.microsoft.com/office/drawing/2014/main" id="{17EFF808-AD67-0911-4207-9AE2379A19B3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6415610" y="1223913"/>
                  <a:ext cx="9360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2972" name="Input penna 2971">
                  <a:extLst>
                    <a:ext uri="{FF2B5EF4-FFF2-40B4-BE49-F238E27FC236}">
                      <a16:creationId xmlns:a16="http://schemas.microsoft.com/office/drawing/2014/main" id="{71C91E66-33F0-6589-D7C8-D973D6F9DD74}"/>
                    </a:ext>
                  </a:extLst>
                </p14:cNvPr>
                <p14:cNvContentPartPr/>
                <p14:nvPr/>
              </p14:nvContentPartPr>
              <p14:xfrm>
                <a:off x="5286290" y="1466193"/>
                <a:ext cx="1363320" cy="185040"/>
              </p14:xfrm>
            </p:contentPart>
          </mc:Choice>
          <mc:Fallback xmlns="">
            <p:pic>
              <p:nvPicPr>
                <p:cNvPr id="2972" name="Input penna 2971">
                  <a:extLst>
                    <a:ext uri="{FF2B5EF4-FFF2-40B4-BE49-F238E27FC236}">
                      <a16:creationId xmlns:a16="http://schemas.microsoft.com/office/drawing/2014/main" id="{71C91E66-33F0-6589-D7C8-D973D6F9DD74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5278730" y="1458633"/>
                  <a:ext cx="1378440" cy="2001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3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064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078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065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6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7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8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9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0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1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2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3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4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5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6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7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079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093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080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1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2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3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4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5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6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7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8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9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0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1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2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094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095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109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096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7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8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9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0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1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2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3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4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5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6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7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8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123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110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1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2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3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4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5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6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7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8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9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0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1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2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124" name="TextBox 1"/>
          <p:cNvSpPr txBox="1"/>
          <p:nvPr/>
        </p:nvSpPr>
        <p:spPr>
          <a:xfrm>
            <a:off x="3523560" y="460761"/>
            <a:ext cx="5144880" cy="1417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3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 infine, abbiamo le 5 doppie consonanti e abbiamo finito!</a:t>
            </a:r>
          </a:p>
          <a:p>
            <a:pPr algn="ctr"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3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Che sono: ㄲ - ㄸ - ㅃ - ㅉ - ㅆ</a:t>
            </a:r>
          </a:p>
        </p:txBody>
      </p:sp>
      <p:pic>
        <p:nvPicPr>
          <p:cNvPr id="3125" name="Screenshot 2024-10-14 alle 22.49.35.png" descr="Screenshot 2024-10-14 alle 22.49.3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0943" y="1979894"/>
            <a:ext cx="8718749" cy="416705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Gruppo 47">
            <a:extLst>
              <a:ext uri="{FF2B5EF4-FFF2-40B4-BE49-F238E27FC236}">
                <a16:creationId xmlns:a16="http://schemas.microsoft.com/office/drawing/2014/main" id="{47FF070D-7DEA-2203-482C-FC084CCE479F}"/>
              </a:ext>
            </a:extLst>
          </p:cNvPr>
          <p:cNvGrpSpPr/>
          <p:nvPr/>
        </p:nvGrpSpPr>
        <p:grpSpPr>
          <a:xfrm>
            <a:off x="-19582" y="272378"/>
            <a:ext cx="1125000" cy="611640"/>
            <a:chOff x="-19582" y="272378"/>
            <a:chExt cx="1125000" cy="611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D29B1761-382C-C8C8-7D1D-A1CE3A76CD63}"/>
                    </a:ext>
                  </a:extLst>
                </p14:cNvPr>
                <p14:cNvContentPartPr/>
                <p14:nvPr/>
              </p14:nvContentPartPr>
              <p14:xfrm>
                <a:off x="317378" y="330338"/>
                <a:ext cx="28800" cy="20700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D29B1761-382C-C8C8-7D1D-A1CE3A76CD6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09818" y="322778"/>
                  <a:ext cx="4356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BCACB705-B6F3-825E-09C5-A50DD9963668}"/>
                    </a:ext>
                  </a:extLst>
                </p14:cNvPr>
                <p14:cNvContentPartPr/>
                <p14:nvPr/>
              </p14:nvContentPartPr>
              <p14:xfrm>
                <a:off x="276698" y="751898"/>
                <a:ext cx="9720" cy="36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BCACB705-B6F3-825E-09C5-A50DD996366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69498" y="744338"/>
                  <a:ext cx="2484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47B0D12E-3A8B-FA6A-A7A0-9B746AFB7861}"/>
                    </a:ext>
                  </a:extLst>
                </p14:cNvPr>
                <p14:cNvContentPartPr/>
                <p14:nvPr/>
              </p14:nvContentPartPr>
              <p14:xfrm>
                <a:off x="-19582" y="272378"/>
                <a:ext cx="630360" cy="61164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47B0D12E-3A8B-FA6A-A7A0-9B746AFB786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-27142" y="264818"/>
                  <a:ext cx="645480" cy="62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E222F879-6073-635E-C1DB-ED2E0BDA413E}"/>
                    </a:ext>
                  </a:extLst>
                </p14:cNvPr>
                <p14:cNvContentPartPr/>
                <p14:nvPr/>
              </p14:nvContentPartPr>
              <p14:xfrm>
                <a:off x="714818" y="369578"/>
                <a:ext cx="148320" cy="25920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E222F879-6073-635E-C1DB-ED2E0BDA413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07258" y="362018"/>
                  <a:ext cx="16344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3E4F2038-0BD4-228F-8E7F-73AFA8F2EEAE}"/>
                    </a:ext>
                  </a:extLst>
                </p14:cNvPr>
                <p14:cNvContentPartPr/>
                <p14:nvPr/>
              </p14:nvContentPartPr>
              <p14:xfrm>
                <a:off x="922538" y="426098"/>
                <a:ext cx="182880" cy="20880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3E4F2038-0BD4-228F-8E7F-73AFA8F2EEAE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15338" y="418538"/>
                  <a:ext cx="198000" cy="223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uppo 45">
            <a:extLst>
              <a:ext uri="{FF2B5EF4-FFF2-40B4-BE49-F238E27FC236}">
                <a16:creationId xmlns:a16="http://schemas.microsoft.com/office/drawing/2014/main" id="{4C94C4D6-E295-D2CA-EECF-5A7215DBFE90}"/>
              </a:ext>
            </a:extLst>
          </p:cNvPr>
          <p:cNvGrpSpPr/>
          <p:nvPr/>
        </p:nvGrpSpPr>
        <p:grpSpPr>
          <a:xfrm>
            <a:off x="1538138" y="249698"/>
            <a:ext cx="802800" cy="471600"/>
            <a:chOff x="1538138" y="249698"/>
            <a:chExt cx="802800" cy="471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1F5D00E2-2A93-6729-6DB3-8739DF9A7B56}"/>
                    </a:ext>
                  </a:extLst>
                </p14:cNvPr>
                <p14:cNvContentPartPr/>
                <p14:nvPr/>
              </p14:nvContentPartPr>
              <p14:xfrm>
                <a:off x="1538138" y="249698"/>
                <a:ext cx="181800" cy="36648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1F5D00E2-2A93-6729-6DB3-8739DF9A7B5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530578" y="242138"/>
                  <a:ext cx="196560" cy="38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E0F65F94-D4F8-629F-729F-959C83C8ABA6}"/>
                    </a:ext>
                  </a:extLst>
                </p14:cNvPr>
                <p14:cNvContentPartPr/>
                <p14:nvPr/>
              </p14:nvContentPartPr>
              <p14:xfrm>
                <a:off x="1802738" y="440858"/>
                <a:ext cx="90360" cy="10332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E0F65F94-D4F8-629F-729F-959C83C8ABA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795178" y="433298"/>
                  <a:ext cx="10548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4DA5F20E-B819-76F8-6983-2BE807437B0A}"/>
                    </a:ext>
                  </a:extLst>
                </p14:cNvPr>
                <p14:cNvContentPartPr/>
                <p14:nvPr/>
              </p14:nvContentPartPr>
              <p14:xfrm>
                <a:off x="1876538" y="403418"/>
                <a:ext cx="105480" cy="31788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4DA5F20E-B819-76F8-6983-2BE807437B0A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868978" y="395858"/>
                  <a:ext cx="120600" cy="33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4C9A9462-7024-5728-AAAB-BBB78FE2ECB8}"/>
                    </a:ext>
                  </a:extLst>
                </p14:cNvPr>
                <p14:cNvContentPartPr/>
                <p14:nvPr/>
              </p14:nvContentPartPr>
              <p14:xfrm>
                <a:off x="1983818" y="390818"/>
                <a:ext cx="106560" cy="25596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4C9A9462-7024-5728-AAAB-BBB78FE2ECB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976258" y="383258"/>
                  <a:ext cx="12168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9A35E575-AA7C-9432-03F3-DCE51BF82D96}"/>
                    </a:ext>
                  </a:extLst>
                </p14:cNvPr>
                <p14:cNvContentPartPr/>
                <p14:nvPr/>
              </p14:nvContentPartPr>
              <p14:xfrm>
                <a:off x="2169578" y="390818"/>
                <a:ext cx="47520" cy="12420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9A35E575-AA7C-9432-03F3-DCE51BF82D96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162018" y="383258"/>
                  <a:ext cx="6264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69FB232-F903-43BF-7B0F-C86C5BF44546}"/>
                    </a:ext>
                  </a:extLst>
                </p14:cNvPr>
                <p14:cNvContentPartPr/>
                <p14:nvPr/>
              </p14:nvContentPartPr>
              <p14:xfrm>
                <a:off x="2232578" y="410258"/>
                <a:ext cx="108360" cy="15876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69FB232-F903-43BF-7B0F-C86C5BF4454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225018" y="402698"/>
                  <a:ext cx="123480" cy="173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48EA96D6-7E3D-FE0D-E142-9CF6F8FD108C}"/>
              </a:ext>
            </a:extLst>
          </p:cNvPr>
          <p:cNvGrpSpPr/>
          <p:nvPr/>
        </p:nvGrpSpPr>
        <p:grpSpPr>
          <a:xfrm>
            <a:off x="2500778" y="387578"/>
            <a:ext cx="14040" cy="177840"/>
            <a:chOff x="2500778" y="387578"/>
            <a:chExt cx="14040" cy="177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65966018-D379-EB60-8909-C4CEE2471B97}"/>
                    </a:ext>
                  </a:extLst>
                </p14:cNvPr>
                <p14:cNvContentPartPr/>
                <p14:nvPr/>
              </p14:nvContentPartPr>
              <p14:xfrm>
                <a:off x="2502218" y="387578"/>
                <a:ext cx="3240" cy="3744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65966018-D379-EB60-8909-C4CEE2471B9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494658" y="380018"/>
                  <a:ext cx="1836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EFC2BE6A-0297-BC74-CD58-A614302F3AA1}"/>
                    </a:ext>
                  </a:extLst>
                </p14:cNvPr>
                <p14:cNvContentPartPr/>
                <p14:nvPr/>
              </p14:nvContentPartPr>
              <p14:xfrm>
                <a:off x="2500778" y="526538"/>
                <a:ext cx="14040" cy="3888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EFC2BE6A-0297-BC74-CD58-A614302F3AA1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493218" y="518978"/>
                  <a:ext cx="28800" cy="5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CA0F15BC-D348-0C2F-12FA-11D44B3FF11F}"/>
              </a:ext>
            </a:extLst>
          </p:cNvPr>
          <p:cNvGrpSpPr/>
          <p:nvPr/>
        </p:nvGrpSpPr>
        <p:grpSpPr>
          <a:xfrm>
            <a:off x="272378" y="1040618"/>
            <a:ext cx="1027800" cy="468000"/>
            <a:chOff x="272378" y="1040618"/>
            <a:chExt cx="1027800" cy="468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2EE8A4F7-F1B0-F670-9F2C-E1EDAEDC1911}"/>
                    </a:ext>
                  </a:extLst>
                </p14:cNvPr>
                <p14:cNvContentPartPr/>
                <p14:nvPr/>
              </p14:nvContentPartPr>
              <p14:xfrm>
                <a:off x="272378" y="1110818"/>
                <a:ext cx="189000" cy="35820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2EE8A4F7-F1B0-F670-9F2C-E1EDAEDC191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64818" y="1103258"/>
                  <a:ext cx="203760" cy="37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B238FEF0-2A78-486E-A700-18D2682AAD73}"/>
                    </a:ext>
                  </a:extLst>
                </p14:cNvPr>
                <p14:cNvContentPartPr/>
                <p14:nvPr/>
              </p14:nvContentPartPr>
              <p14:xfrm>
                <a:off x="491978" y="1300178"/>
                <a:ext cx="129960" cy="13320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B238FEF0-2A78-486E-A700-18D2682AAD73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84778" y="1292618"/>
                  <a:ext cx="14508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7CC63B43-B142-1E6E-E303-8398C8AF26C2}"/>
                    </a:ext>
                  </a:extLst>
                </p14:cNvPr>
                <p14:cNvContentPartPr/>
                <p14:nvPr/>
              </p14:nvContentPartPr>
              <p14:xfrm>
                <a:off x="681338" y="1314578"/>
                <a:ext cx="146880" cy="19404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7CC63B43-B142-1E6E-E303-8398C8AF26C2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73778" y="1307018"/>
                  <a:ext cx="16200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E56187B1-FC83-761A-18C8-4C68CDD7E5DB}"/>
                    </a:ext>
                  </a:extLst>
                </p14:cNvPr>
                <p14:cNvContentPartPr/>
                <p14:nvPr/>
              </p14:nvContentPartPr>
              <p14:xfrm>
                <a:off x="827138" y="1269218"/>
                <a:ext cx="122040" cy="20268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E56187B1-FC83-761A-18C8-4C68CDD7E5DB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19578" y="1261658"/>
                  <a:ext cx="13716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A03C6C3E-57DD-4EF2-F645-B2FB967CF6A3}"/>
                    </a:ext>
                  </a:extLst>
                </p14:cNvPr>
                <p14:cNvContentPartPr/>
                <p14:nvPr/>
              </p14:nvContentPartPr>
              <p14:xfrm>
                <a:off x="1041698" y="1040618"/>
                <a:ext cx="25560" cy="38736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A03C6C3E-57DD-4EF2-F645-B2FB967CF6A3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034138" y="1033418"/>
                  <a:ext cx="40680" cy="40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A97EB64A-8308-37C6-B0FE-3256D85D3FC8}"/>
                    </a:ext>
                  </a:extLst>
                </p14:cNvPr>
                <p14:cNvContentPartPr/>
                <p14:nvPr/>
              </p14:nvContentPartPr>
              <p14:xfrm>
                <a:off x="1035938" y="1315298"/>
                <a:ext cx="50400" cy="6228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A97EB64A-8308-37C6-B0FE-3256D85D3FC8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028378" y="1307738"/>
                  <a:ext cx="6552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3FB2730B-08A2-85FA-FDD1-5EB13CE8F07C}"/>
                    </a:ext>
                  </a:extLst>
                </p14:cNvPr>
                <p14:cNvContentPartPr/>
                <p14:nvPr/>
              </p14:nvContentPartPr>
              <p14:xfrm>
                <a:off x="1204058" y="1267778"/>
                <a:ext cx="96120" cy="16920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3FB2730B-08A2-85FA-FDD1-5EB13CE8F07C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196498" y="1260218"/>
                  <a:ext cx="111240" cy="184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D9690972-8282-FD77-2DDF-63E1758E6E26}"/>
              </a:ext>
            </a:extLst>
          </p:cNvPr>
          <p:cNvGrpSpPr/>
          <p:nvPr/>
        </p:nvGrpSpPr>
        <p:grpSpPr>
          <a:xfrm>
            <a:off x="1601858" y="1073378"/>
            <a:ext cx="1932840" cy="346320"/>
            <a:chOff x="1601858" y="1073378"/>
            <a:chExt cx="1932840" cy="346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6A3FA181-F443-B520-3685-AC9359E39C5E}"/>
                    </a:ext>
                  </a:extLst>
                </p14:cNvPr>
                <p14:cNvContentPartPr/>
                <p14:nvPr/>
              </p14:nvContentPartPr>
              <p14:xfrm>
                <a:off x="1601858" y="1112618"/>
                <a:ext cx="105480" cy="3672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6A3FA181-F443-B520-3685-AC9359E39C5E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594298" y="1105058"/>
                  <a:ext cx="12060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3ACC2E0D-BDE5-150B-10C0-74003518934D}"/>
                    </a:ext>
                  </a:extLst>
                </p14:cNvPr>
                <p14:cNvContentPartPr/>
                <p14:nvPr/>
              </p14:nvContentPartPr>
              <p14:xfrm>
                <a:off x="1684658" y="1078418"/>
                <a:ext cx="117000" cy="6660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3ACC2E0D-BDE5-150B-10C0-74003518934D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677098" y="1070858"/>
                  <a:ext cx="13212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00235D43-582D-359C-9BDC-4F9FB08AA523}"/>
                    </a:ext>
                  </a:extLst>
                </p14:cNvPr>
                <p14:cNvContentPartPr/>
                <p14:nvPr/>
              </p14:nvContentPartPr>
              <p14:xfrm>
                <a:off x="1904978" y="1120178"/>
                <a:ext cx="297360" cy="25668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00235D43-582D-359C-9BDC-4F9FB08AA523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897418" y="1112618"/>
                  <a:ext cx="312480" cy="27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AAB21175-E378-330D-9C62-373F03BECCBF}"/>
                    </a:ext>
                  </a:extLst>
                </p14:cNvPr>
                <p14:cNvContentPartPr/>
                <p14:nvPr/>
              </p14:nvContentPartPr>
              <p14:xfrm>
                <a:off x="2138258" y="1174178"/>
                <a:ext cx="137520" cy="19188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AAB21175-E378-330D-9C62-373F03BECCBF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130698" y="1166618"/>
                  <a:ext cx="15264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77862D4C-B2C4-805D-CCC5-FF941754D303}"/>
                    </a:ext>
                  </a:extLst>
                </p14:cNvPr>
                <p14:cNvContentPartPr/>
                <p14:nvPr/>
              </p14:nvContentPartPr>
              <p14:xfrm>
                <a:off x="2287658" y="1214138"/>
                <a:ext cx="177840" cy="11268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77862D4C-B2C4-805D-CCC5-FF941754D303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280098" y="1206578"/>
                  <a:ext cx="19296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3FF8A945-810B-EEB8-C340-79446CFD5DBB}"/>
                    </a:ext>
                  </a:extLst>
                </p14:cNvPr>
                <p14:cNvContentPartPr/>
                <p14:nvPr/>
              </p14:nvContentPartPr>
              <p14:xfrm>
                <a:off x="2476298" y="1211978"/>
                <a:ext cx="100800" cy="20772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3FF8A945-810B-EEB8-C340-79446CFD5DBB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468738" y="1204418"/>
                  <a:ext cx="11592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F7623F29-5DF7-48D2-59E3-2C207769DE07}"/>
                    </a:ext>
                  </a:extLst>
                </p14:cNvPr>
                <p14:cNvContentPartPr/>
                <p14:nvPr/>
              </p14:nvContentPartPr>
              <p14:xfrm>
                <a:off x="2641178" y="1178858"/>
                <a:ext cx="148320" cy="18072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F7623F29-5DF7-48D2-59E3-2C207769DE07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633978" y="1171298"/>
                  <a:ext cx="16344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A78F3099-01C1-B7EB-EE27-58F393981C84}"/>
                    </a:ext>
                  </a:extLst>
                </p14:cNvPr>
                <p14:cNvContentPartPr/>
                <p14:nvPr/>
              </p14:nvContentPartPr>
              <p14:xfrm>
                <a:off x="2792738" y="1202978"/>
                <a:ext cx="120600" cy="16488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A78F3099-01C1-B7EB-EE27-58F393981C84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785178" y="1195418"/>
                  <a:ext cx="13572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525FE9A7-4CB9-8153-FDE0-425F66662AE9}"/>
                    </a:ext>
                  </a:extLst>
                </p14:cNvPr>
                <p14:cNvContentPartPr/>
                <p14:nvPr/>
              </p14:nvContentPartPr>
              <p14:xfrm>
                <a:off x="2928818" y="1182458"/>
                <a:ext cx="129960" cy="16776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525FE9A7-4CB9-8153-FDE0-425F66662AE9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921258" y="1174898"/>
                  <a:ext cx="14472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A5E91598-3F41-8797-A8F6-526ACEC6FC45}"/>
                    </a:ext>
                  </a:extLst>
                </p14:cNvPr>
                <p14:cNvContentPartPr/>
                <p14:nvPr/>
              </p14:nvContentPartPr>
              <p14:xfrm>
                <a:off x="3116738" y="1219538"/>
                <a:ext cx="55440" cy="13068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A5E91598-3F41-8797-A8F6-526ACEC6FC45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109178" y="1211978"/>
                  <a:ext cx="7056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DADA8FE3-3CAD-4B74-BAF1-DEC53EA37C23}"/>
                    </a:ext>
                  </a:extLst>
                </p14:cNvPr>
                <p14:cNvContentPartPr/>
                <p14:nvPr/>
              </p14:nvContentPartPr>
              <p14:xfrm>
                <a:off x="3210698" y="1200458"/>
                <a:ext cx="133560" cy="18432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DADA8FE3-3CAD-4B74-BAF1-DEC53EA37C23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203138" y="1192898"/>
                  <a:ext cx="14832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A19DB8A2-3B2B-C468-28C5-663190C1F222}"/>
                    </a:ext>
                  </a:extLst>
                </p14:cNvPr>
                <p14:cNvContentPartPr/>
                <p14:nvPr/>
              </p14:nvContentPartPr>
              <p14:xfrm>
                <a:off x="3496538" y="1073378"/>
                <a:ext cx="38160" cy="22644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A19DB8A2-3B2B-C468-28C5-663190C1F222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488978" y="1065818"/>
                  <a:ext cx="5328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DD4F96EC-5AE7-17EE-A1C7-E2CD4DE820D3}"/>
                    </a:ext>
                  </a:extLst>
                </p14:cNvPr>
                <p14:cNvContentPartPr/>
                <p14:nvPr/>
              </p14:nvContentPartPr>
              <p14:xfrm>
                <a:off x="3497258" y="1381538"/>
                <a:ext cx="36720" cy="900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DD4F96EC-5AE7-17EE-A1C7-E2CD4DE820D3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489698" y="1374338"/>
                  <a:ext cx="51840" cy="2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uppo 37">
            <a:extLst>
              <a:ext uri="{FF2B5EF4-FFF2-40B4-BE49-F238E27FC236}">
                <a16:creationId xmlns:a16="http://schemas.microsoft.com/office/drawing/2014/main" id="{DBDD38F2-BC08-6687-F9E3-59E666B33226}"/>
              </a:ext>
            </a:extLst>
          </p:cNvPr>
          <p:cNvGrpSpPr/>
          <p:nvPr/>
        </p:nvGrpSpPr>
        <p:grpSpPr>
          <a:xfrm>
            <a:off x="3746738" y="1085978"/>
            <a:ext cx="122400" cy="137880"/>
            <a:chOff x="3746738" y="1085978"/>
            <a:chExt cx="122400" cy="137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ED7CBA04-FE4C-2227-5942-58D2868E49EF}"/>
                    </a:ext>
                  </a:extLst>
                </p14:cNvPr>
                <p14:cNvContentPartPr/>
                <p14:nvPr/>
              </p14:nvContentPartPr>
              <p14:xfrm>
                <a:off x="3746738" y="1085978"/>
                <a:ext cx="39600" cy="8640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ED7CBA04-FE4C-2227-5942-58D2868E49EF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739178" y="1078418"/>
                  <a:ext cx="5472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5519A73E-38B3-3CC1-4E8A-D08E316B273A}"/>
                    </a:ext>
                  </a:extLst>
                </p14:cNvPr>
                <p14:cNvContentPartPr/>
                <p14:nvPr/>
              </p14:nvContentPartPr>
              <p14:xfrm>
                <a:off x="3779498" y="1098938"/>
                <a:ext cx="89640" cy="12492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5519A73E-38B3-3CC1-4E8A-D08E316B273A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3771938" y="1091378"/>
                  <a:ext cx="104400" cy="139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49" name="Input penna 48">
                <a:extLst>
                  <a:ext uri="{FF2B5EF4-FFF2-40B4-BE49-F238E27FC236}">
                    <a16:creationId xmlns:a16="http://schemas.microsoft.com/office/drawing/2014/main" id="{785BE7A9-5C99-3E79-9143-585F0AEBD730}"/>
                  </a:ext>
                </a:extLst>
              </p14:cNvPr>
              <p14:cNvContentPartPr/>
              <p14:nvPr/>
            </p14:nvContentPartPr>
            <p14:xfrm>
              <a:off x="256877" y="2653567"/>
              <a:ext cx="520920" cy="548640"/>
            </p14:xfrm>
          </p:contentPart>
        </mc:Choice>
        <mc:Fallback xmlns="">
          <p:pic>
            <p:nvPicPr>
              <p:cNvPr id="49" name="Input penna 48">
                <a:extLst>
                  <a:ext uri="{FF2B5EF4-FFF2-40B4-BE49-F238E27FC236}">
                    <a16:creationId xmlns:a16="http://schemas.microsoft.com/office/drawing/2014/main" id="{785BE7A9-5C99-3E79-9143-585F0AEBD730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249317" y="2646007"/>
                <a:ext cx="536040" cy="56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59" name="Input penna 58">
                <a:extLst>
                  <a:ext uri="{FF2B5EF4-FFF2-40B4-BE49-F238E27FC236}">
                    <a16:creationId xmlns:a16="http://schemas.microsoft.com/office/drawing/2014/main" id="{820DF51D-978E-82C7-2DF0-9D3734E19873}"/>
                  </a:ext>
                </a:extLst>
              </p14:cNvPr>
              <p14:cNvContentPartPr/>
              <p14:nvPr/>
            </p14:nvContentPartPr>
            <p14:xfrm>
              <a:off x="1434797" y="2548447"/>
              <a:ext cx="27720" cy="582840"/>
            </p14:xfrm>
          </p:contentPart>
        </mc:Choice>
        <mc:Fallback xmlns="">
          <p:pic>
            <p:nvPicPr>
              <p:cNvPr id="59" name="Input penna 58">
                <a:extLst>
                  <a:ext uri="{FF2B5EF4-FFF2-40B4-BE49-F238E27FC236}">
                    <a16:creationId xmlns:a16="http://schemas.microsoft.com/office/drawing/2014/main" id="{820DF51D-978E-82C7-2DF0-9D3734E19873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1427237" y="2540887"/>
                <a:ext cx="42840" cy="59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60" name="Input penna 59">
                <a:extLst>
                  <a:ext uri="{FF2B5EF4-FFF2-40B4-BE49-F238E27FC236}">
                    <a16:creationId xmlns:a16="http://schemas.microsoft.com/office/drawing/2014/main" id="{E944BD8F-91AE-8957-A8B9-7BED6AE18F0F}"/>
                  </a:ext>
                </a:extLst>
              </p14:cNvPr>
              <p14:cNvContentPartPr/>
              <p14:nvPr/>
            </p14:nvContentPartPr>
            <p14:xfrm>
              <a:off x="1146437" y="2869927"/>
              <a:ext cx="548280" cy="87480"/>
            </p14:xfrm>
          </p:contentPart>
        </mc:Choice>
        <mc:Fallback xmlns="">
          <p:pic>
            <p:nvPicPr>
              <p:cNvPr id="60" name="Input penna 59">
                <a:extLst>
                  <a:ext uri="{FF2B5EF4-FFF2-40B4-BE49-F238E27FC236}">
                    <a16:creationId xmlns:a16="http://schemas.microsoft.com/office/drawing/2014/main" id="{E944BD8F-91AE-8957-A8B9-7BED6AE18F0F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1138877" y="2862367"/>
                <a:ext cx="563400" cy="10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61" name="Input penna 60">
                <a:extLst>
                  <a:ext uri="{FF2B5EF4-FFF2-40B4-BE49-F238E27FC236}">
                    <a16:creationId xmlns:a16="http://schemas.microsoft.com/office/drawing/2014/main" id="{26492A20-D3F9-85C1-FCC5-226F71A678FF}"/>
                  </a:ext>
                </a:extLst>
              </p14:cNvPr>
              <p14:cNvContentPartPr/>
              <p14:nvPr/>
            </p14:nvContentPartPr>
            <p14:xfrm>
              <a:off x="1871477" y="2587327"/>
              <a:ext cx="390600" cy="506160"/>
            </p14:xfrm>
          </p:contentPart>
        </mc:Choice>
        <mc:Fallback xmlns="">
          <p:pic>
            <p:nvPicPr>
              <p:cNvPr id="61" name="Input penna 60">
                <a:extLst>
                  <a:ext uri="{FF2B5EF4-FFF2-40B4-BE49-F238E27FC236}">
                    <a16:creationId xmlns:a16="http://schemas.microsoft.com/office/drawing/2014/main" id="{26492A20-D3F9-85C1-FCC5-226F71A678FF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1863917" y="2579767"/>
                <a:ext cx="405720" cy="52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">
            <p14:nvContentPartPr>
              <p14:cNvPr id="62" name="Input penna 61">
                <a:extLst>
                  <a:ext uri="{FF2B5EF4-FFF2-40B4-BE49-F238E27FC236}">
                    <a16:creationId xmlns:a16="http://schemas.microsoft.com/office/drawing/2014/main" id="{BC4DC5BA-8F79-0107-5E3E-15AE5E862FC8}"/>
                  </a:ext>
                </a:extLst>
              </p14:cNvPr>
              <p14:cNvContentPartPr/>
              <p14:nvPr/>
            </p14:nvContentPartPr>
            <p14:xfrm>
              <a:off x="2617037" y="2751127"/>
              <a:ext cx="517320" cy="23040"/>
            </p14:xfrm>
          </p:contentPart>
        </mc:Choice>
        <mc:Fallback xmlns="">
          <p:pic>
            <p:nvPicPr>
              <p:cNvPr id="62" name="Input penna 61">
                <a:extLst>
                  <a:ext uri="{FF2B5EF4-FFF2-40B4-BE49-F238E27FC236}">
                    <a16:creationId xmlns:a16="http://schemas.microsoft.com/office/drawing/2014/main" id="{BC4DC5BA-8F79-0107-5E3E-15AE5E862FC8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2609477" y="2743567"/>
                <a:ext cx="532440" cy="3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5">
            <p14:nvContentPartPr>
              <p14:cNvPr id="63" name="Input penna 62">
                <a:extLst>
                  <a:ext uri="{FF2B5EF4-FFF2-40B4-BE49-F238E27FC236}">
                    <a16:creationId xmlns:a16="http://schemas.microsoft.com/office/drawing/2014/main" id="{B3912C09-54D2-88C5-D2B8-286F43C70C94}"/>
                  </a:ext>
                </a:extLst>
              </p14:cNvPr>
              <p14:cNvContentPartPr/>
              <p14:nvPr/>
            </p14:nvContentPartPr>
            <p14:xfrm>
              <a:off x="2682917" y="3027967"/>
              <a:ext cx="391320" cy="8280"/>
            </p14:xfrm>
          </p:contentPart>
        </mc:Choice>
        <mc:Fallback xmlns="">
          <p:pic>
            <p:nvPicPr>
              <p:cNvPr id="63" name="Input penna 62">
                <a:extLst>
                  <a:ext uri="{FF2B5EF4-FFF2-40B4-BE49-F238E27FC236}">
                    <a16:creationId xmlns:a16="http://schemas.microsoft.com/office/drawing/2014/main" id="{B3912C09-54D2-88C5-D2B8-286F43C70C94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2675357" y="3020407"/>
                <a:ext cx="406440" cy="2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7">
            <p14:nvContentPartPr>
              <p14:cNvPr id="3008" name="Input penna 3007">
                <a:extLst>
                  <a:ext uri="{FF2B5EF4-FFF2-40B4-BE49-F238E27FC236}">
                    <a16:creationId xmlns:a16="http://schemas.microsoft.com/office/drawing/2014/main" id="{F884DA6F-149A-15BA-5669-F94068B13464}"/>
                  </a:ext>
                </a:extLst>
              </p14:cNvPr>
              <p14:cNvContentPartPr/>
              <p14:nvPr/>
            </p14:nvContentPartPr>
            <p14:xfrm>
              <a:off x="3103757" y="3479767"/>
              <a:ext cx="3765960" cy="140040"/>
            </p14:xfrm>
          </p:contentPart>
        </mc:Choice>
        <mc:Fallback xmlns="">
          <p:pic>
            <p:nvPicPr>
              <p:cNvPr id="3008" name="Input penna 3007">
                <a:extLst>
                  <a:ext uri="{FF2B5EF4-FFF2-40B4-BE49-F238E27FC236}">
                    <a16:creationId xmlns:a16="http://schemas.microsoft.com/office/drawing/2014/main" id="{F884DA6F-149A-15BA-5669-F94068B13464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3096557" y="3472207"/>
                <a:ext cx="3781080" cy="15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9">
            <p14:nvContentPartPr>
              <p14:cNvPr id="3009" name="Input penna 3008">
                <a:extLst>
                  <a:ext uri="{FF2B5EF4-FFF2-40B4-BE49-F238E27FC236}">
                    <a16:creationId xmlns:a16="http://schemas.microsoft.com/office/drawing/2014/main" id="{ECA57EDD-EF34-F3C9-5A97-561065C5CCF5}"/>
                  </a:ext>
                </a:extLst>
              </p14:cNvPr>
              <p14:cNvContentPartPr/>
              <p14:nvPr/>
            </p14:nvContentPartPr>
            <p14:xfrm>
              <a:off x="3280157" y="2132647"/>
              <a:ext cx="3670200" cy="1408320"/>
            </p14:xfrm>
          </p:contentPart>
        </mc:Choice>
        <mc:Fallback xmlns="">
          <p:pic>
            <p:nvPicPr>
              <p:cNvPr id="3009" name="Input penna 3008">
                <a:extLst>
                  <a:ext uri="{FF2B5EF4-FFF2-40B4-BE49-F238E27FC236}">
                    <a16:creationId xmlns:a16="http://schemas.microsoft.com/office/drawing/2014/main" id="{ECA57EDD-EF34-F3C9-5A97-561065C5CCF5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3272957" y="2125087"/>
                <a:ext cx="3685320" cy="1423440"/>
              </a:xfrm>
              <a:prstGeom prst="rect">
                <a:avLst/>
              </a:prstGeom>
            </p:spPr>
          </p:pic>
        </mc:Fallback>
      </mc:AlternateContent>
      <p:grpSp>
        <p:nvGrpSpPr>
          <p:cNvPr id="3014" name="Gruppo 3013">
            <a:extLst>
              <a:ext uri="{FF2B5EF4-FFF2-40B4-BE49-F238E27FC236}">
                <a16:creationId xmlns:a16="http://schemas.microsoft.com/office/drawing/2014/main" id="{FC7AC26E-B4D4-3B6F-27C5-1A75C676849B}"/>
              </a:ext>
            </a:extLst>
          </p:cNvPr>
          <p:cNvGrpSpPr/>
          <p:nvPr/>
        </p:nvGrpSpPr>
        <p:grpSpPr>
          <a:xfrm>
            <a:off x="-14923" y="3367807"/>
            <a:ext cx="1078920" cy="1000800"/>
            <a:chOff x="-14923" y="3367807"/>
            <a:chExt cx="1078920" cy="1000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D612043E-4EA4-9BD7-6AB9-9569406CCD5C}"/>
                    </a:ext>
                  </a:extLst>
                </p14:cNvPr>
                <p14:cNvContentPartPr/>
                <p14:nvPr/>
              </p14:nvContentPartPr>
              <p14:xfrm>
                <a:off x="168317" y="3582367"/>
                <a:ext cx="406080" cy="510840"/>
              </p14:xfrm>
            </p:contentPart>
          </mc:Choice>
          <mc:Fallback xmlns=""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D612043E-4EA4-9BD7-6AB9-9569406CCD5C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60757" y="3574807"/>
                  <a:ext cx="421200" cy="52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68CB4ACA-8A99-0D39-112E-06C3E8828B03}"/>
                    </a:ext>
                  </a:extLst>
                </p14:cNvPr>
                <p14:cNvContentPartPr/>
                <p14:nvPr/>
              </p14:nvContentPartPr>
              <p14:xfrm>
                <a:off x="531197" y="3377527"/>
                <a:ext cx="251640" cy="99108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68CB4ACA-8A99-0D39-112E-06C3E8828B03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523637" y="3369967"/>
                  <a:ext cx="266400" cy="10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D3489752-E57F-16D2-1CE3-CE7A75DD62CB}"/>
                    </a:ext>
                  </a:extLst>
                </p14:cNvPr>
                <p14:cNvContentPartPr/>
                <p14:nvPr/>
              </p14:nvContentPartPr>
              <p14:xfrm>
                <a:off x="792917" y="3719887"/>
                <a:ext cx="47880" cy="397800"/>
              </p14:xfrm>
            </p:contentPart>
          </mc:Choice>
          <mc:Fallback xmlns=""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D3489752-E57F-16D2-1CE3-CE7A75DD62CB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85357" y="3712327"/>
                  <a:ext cx="63000" cy="41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16AC5E3F-E733-ED6C-3477-2A4B576A6A89}"/>
                    </a:ext>
                  </a:extLst>
                </p14:cNvPr>
                <p14:cNvContentPartPr/>
                <p14:nvPr/>
              </p14:nvContentPartPr>
              <p14:xfrm>
                <a:off x="807317" y="3930487"/>
                <a:ext cx="169920" cy="14760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16AC5E3F-E733-ED6C-3477-2A4B576A6A89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99757" y="3922927"/>
                  <a:ext cx="18504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0C920371-FBDC-D01E-4490-F3312D95F900}"/>
                    </a:ext>
                  </a:extLst>
                </p14:cNvPr>
                <p14:cNvContentPartPr/>
                <p14:nvPr/>
              </p14:nvContentPartPr>
              <p14:xfrm>
                <a:off x="853037" y="3747247"/>
                <a:ext cx="210960" cy="17964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0C920371-FBDC-D01E-4490-F3312D95F900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845477" y="3740047"/>
                  <a:ext cx="22608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3012" name="Input penna 3011">
                  <a:extLst>
                    <a:ext uri="{FF2B5EF4-FFF2-40B4-BE49-F238E27FC236}">
                      <a16:creationId xmlns:a16="http://schemas.microsoft.com/office/drawing/2014/main" id="{7CA4B842-BA62-A262-6637-6E8FAEFDBBD3}"/>
                    </a:ext>
                  </a:extLst>
                </p14:cNvPr>
                <p14:cNvContentPartPr/>
                <p14:nvPr/>
              </p14:nvContentPartPr>
              <p14:xfrm>
                <a:off x="-14923" y="3367807"/>
                <a:ext cx="579240" cy="837000"/>
              </p14:xfrm>
            </p:contentPart>
          </mc:Choice>
          <mc:Fallback xmlns="">
            <p:pic>
              <p:nvPicPr>
                <p:cNvPr id="3012" name="Input penna 3011">
                  <a:extLst>
                    <a:ext uri="{FF2B5EF4-FFF2-40B4-BE49-F238E27FC236}">
                      <a16:creationId xmlns:a16="http://schemas.microsoft.com/office/drawing/2014/main" id="{7CA4B842-BA62-A262-6637-6E8FAEFDBBD3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-22483" y="3360247"/>
                  <a:ext cx="594360" cy="8521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12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14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12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14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15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14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15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15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17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16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18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17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188" name="Screenshot 2024-10-14 alle 22.49.59.png" descr="Screenshot 2024-10-14 alle 22.49.5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9907" y="1058708"/>
            <a:ext cx="9160821" cy="44893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2" name="Gruppo 21">
            <a:extLst>
              <a:ext uri="{FF2B5EF4-FFF2-40B4-BE49-F238E27FC236}">
                <a16:creationId xmlns:a16="http://schemas.microsoft.com/office/drawing/2014/main" id="{F3EE35AA-9D04-F169-913E-76090020DEC9}"/>
              </a:ext>
            </a:extLst>
          </p:cNvPr>
          <p:cNvGrpSpPr/>
          <p:nvPr/>
        </p:nvGrpSpPr>
        <p:grpSpPr>
          <a:xfrm>
            <a:off x="266987" y="683427"/>
            <a:ext cx="7100280" cy="1951560"/>
            <a:chOff x="266987" y="683427"/>
            <a:chExt cx="7100280" cy="1951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2FEE9630-3ED0-C86A-1538-BAABB299610E}"/>
                    </a:ext>
                  </a:extLst>
                </p14:cNvPr>
                <p14:cNvContentPartPr/>
                <p14:nvPr/>
              </p14:nvContentPartPr>
              <p14:xfrm>
                <a:off x="493067" y="751827"/>
                <a:ext cx="650520" cy="5904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2FEE9630-3ED0-C86A-1538-BAABB299610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85507" y="744267"/>
                  <a:ext cx="66564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F3103CC6-8F25-1584-0667-B7FADA817B8F}"/>
                    </a:ext>
                  </a:extLst>
                </p14:cNvPr>
                <p14:cNvContentPartPr/>
                <p14:nvPr/>
              </p14:nvContentPartPr>
              <p14:xfrm>
                <a:off x="554987" y="779907"/>
                <a:ext cx="682560" cy="45180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F3103CC6-8F25-1584-0667-B7FADA817B8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47787" y="772347"/>
                  <a:ext cx="697320" cy="46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F336FE20-873B-FB4F-A95C-A87E20EE108A}"/>
                    </a:ext>
                  </a:extLst>
                </p14:cNvPr>
                <p14:cNvContentPartPr/>
                <p14:nvPr/>
              </p14:nvContentPartPr>
              <p14:xfrm>
                <a:off x="286427" y="1749387"/>
                <a:ext cx="31320" cy="49104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F336FE20-873B-FB4F-A95C-A87E20EE108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78867" y="1741827"/>
                  <a:ext cx="46440" cy="50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423A90AD-270E-86A1-9FC0-D02F41237EDF}"/>
                    </a:ext>
                  </a:extLst>
                </p14:cNvPr>
                <p14:cNvContentPartPr/>
                <p14:nvPr/>
              </p14:nvContentPartPr>
              <p14:xfrm>
                <a:off x="266987" y="1816707"/>
                <a:ext cx="268920" cy="51840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423A90AD-270E-86A1-9FC0-D02F41237ED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59427" y="1809147"/>
                  <a:ext cx="284040" cy="53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E97F7DC8-70EF-AFB3-A73E-8692FD346C84}"/>
                    </a:ext>
                  </a:extLst>
                </p14:cNvPr>
                <p14:cNvContentPartPr/>
                <p14:nvPr/>
              </p14:nvContentPartPr>
              <p14:xfrm>
                <a:off x="598907" y="1576587"/>
                <a:ext cx="228240" cy="98460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E97F7DC8-70EF-AFB3-A73E-8692FD346C8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91347" y="1569027"/>
                  <a:ext cx="243360" cy="9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B3EBD801-F857-D6D1-ED68-11BC7D4ED0E8}"/>
                    </a:ext>
                  </a:extLst>
                </p14:cNvPr>
                <p14:cNvContentPartPr/>
                <p14:nvPr/>
              </p14:nvContentPartPr>
              <p14:xfrm>
                <a:off x="897347" y="1914627"/>
                <a:ext cx="267120" cy="2160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B3EBD801-F857-D6D1-ED68-11BC7D4ED0E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89787" y="1907067"/>
                  <a:ext cx="2822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E165F26E-DA1B-EBA8-AAFF-825488A2600B}"/>
                    </a:ext>
                  </a:extLst>
                </p14:cNvPr>
                <p14:cNvContentPartPr/>
                <p14:nvPr/>
              </p14:nvContentPartPr>
              <p14:xfrm>
                <a:off x="1012907" y="1925787"/>
                <a:ext cx="50400" cy="32256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E165F26E-DA1B-EBA8-AAFF-825488A2600B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005347" y="1918227"/>
                  <a:ext cx="65520" cy="33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8B9F3B6B-B3F9-9788-945C-55078773D148}"/>
                    </a:ext>
                  </a:extLst>
                </p14:cNvPr>
                <p14:cNvContentPartPr/>
                <p14:nvPr/>
              </p14:nvContentPartPr>
              <p14:xfrm>
                <a:off x="1814627" y="683427"/>
                <a:ext cx="17640" cy="56016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8B9F3B6B-B3F9-9788-945C-55078773D148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807067" y="675867"/>
                  <a:ext cx="32760" cy="57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8D57DFB1-5BE5-2309-F421-E1DAC3884487}"/>
                    </a:ext>
                  </a:extLst>
                </p14:cNvPr>
                <p14:cNvContentPartPr/>
                <p14:nvPr/>
              </p14:nvContentPartPr>
              <p14:xfrm>
                <a:off x="1636787" y="929667"/>
                <a:ext cx="497520" cy="1440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8D57DFB1-5BE5-2309-F421-E1DAC3884487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629227" y="922107"/>
                  <a:ext cx="51228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5A45BB68-7AD8-3BC1-8CE6-313D8DECA005}"/>
                    </a:ext>
                  </a:extLst>
                </p14:cNvPr>
                <p14:cNvContentPartPr/>
                <p14:nvPr/>
              </p14:nvContentPartPr>
              <p14:xfrm>
                <a:off x="2578547" y="698907"/>
                <a:ext cx="287640" cy="4212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5A45BB68-7AD8-3BC1-8CE6-313D8DECA00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570987" y="691347"/>
                  <a:ext cx="30276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E30FD009-0BA2-769D-FFDE-F6931AA1CF91}"/>
                    </a:ext>
                  </a:extLst>
                </p14:cNvPr>
                <p14:cNvContentPartPr/>
                <p14:nvPr/>
              </p14:nvContentPartPr>
              <p14:xfrm>
                <a:off x="2570987" y="723747"/>
                <a:ext cx="398160" cy="40176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E30FD009-0BA2-769D-FFDE-F6931AA1CF9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563427" y="716187"/>
                  <a:ext cx="413280" cy="41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391A424E-DF90-B513-E527-74998532C2A0}"/>
                    </a:ext>
                  </a:extLst>
                </p14:cNvPr>
                <p14:cNvContentPartPr/>
                <p14:nvPr/>
              </p14:nvContentPartPr>
              <p14:xfrm>
                <a:off x="3299987" y="1351587"/>
                <a:ext cx="292680" cy="18828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391A424E-DF90-B513-E527-74998532C2A0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292427" y="1344027"/>
                  <a:ext cx="30780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4D969D0D-B1BC-0F25-EE5E-19BAB8F6D97C}"/>
                    </a:ext>
                  </a:extLst>
                </p14:cNvPr>
                <p14:cNvContentPartPr/>
                <p14:nvPr/>
              </p14:nvContentPartPr>
              <p14:xfrm>
                <a:off x="3564947" y="1407747"/>
                <a:ext cx="169920" cy="28512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4D969D0D-B1BC-0F25-EE5E-19BAB8F6D97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557747" y="1400187"/>
                  <a:ext cx="185040" cy="30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710999F6-89C4-C1CC-A99A-B953356D6DC5}"/>
                    </a:ext>
                  </a:extLst>
                </p14:cNvPr>
                <p14:cNvContentPartPr/>
                <p14:nvPr/>
              </p14:nvContentPartPr>
              <p14:xfrm>
                <a:off x="3373427" y="2377227"/>
                <a:ext cx="3993840" cy="25776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710999F6-89C4-C1CC-A99A-B953356D6DC5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365867" y="2369667"/>
                  <a:ext cx="400896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C48368F3-296A-E5DC-9C9D-55C12B46C5AD}"/>
                    </a:ext>
                  </a:extLst>
                </p14:cNvPr>
                <p14:cNvContentPartPr/>
                <p14:nvPr/>
              </p14:nvContentPartPr>
              <p14:xfrm>
                <a:off x="3665027" y="1209387"/>
                <a:ext cx="3129840" cy="134964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C48368F3-296A-E5DC-9C9D-55C12B46C5A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657467" y="1201827"/>
                  <a:ext cx="3144960" cy="13647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19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20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19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9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9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9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9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9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9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9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0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0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0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0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0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20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22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20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0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0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1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1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1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1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1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1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1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1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1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1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22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22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23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22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2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2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2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2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2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2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3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3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3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3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3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3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25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23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3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3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4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4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4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4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4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4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4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4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4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4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251" name="Screenshot 2024-10-14 alle 22.50.14.png" descr="Screenshot 2024-10-14 alle 22.50.1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799" y="981692"/>
            <a:ext cx="10469037" cy="489461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9" name="Gruppo 18">
            <a:extLst>
              <a:ext uri="{FF2B5EF4-FFF2-40B4-BE49-F238E27FC236}">
                <a16:creationId xmlns:a16="http://schemas.microsoft.com/office/drawing/2014/main" id="{9B149AA1-41BA-1896-D0A7-1FDF02379788}"/>
              </a:ext>
            </a:extLst>
          </p:cNvPr>
          <p:cNvGrpSpPr/>
          <p:nvPr/>
        </p:nvGrpSpPr>
        <p:grpSpPr>
          <a:xfrm>
            <a:off x="393596" y="436843"/>
            <a:ext cx="7506720" cy="2224080"/>
            <a:chOff x="393596" y="436843"/>
            <a:chExt cx="7506720" cy="2224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34864C91-1A63-31C5-7808-3F6C1F6FF44D}"/>
                    </a:ext>
                  </a:extLst>
                </p14:cNvPr>
                <p14:cNvContentPartPr/>
                <p14:nvPr/>
              </p14:nvContentPartPr>
              <p14:xfrm>
                <a:off x="507356" y="436843"/>
                <a:ext cx="461520" cy="58680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34864C91-1A63-31C5-7808-3F6C1F6FF44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0156" y="429283"/>
                  <a:ext cx="476640" cy="60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5BEF84AE-9F79-1FF5-D106-18C3139BF45A}"/>
                    </a:ext>
                  </a:extLst>
                </p14:cNvPr>
                <p14:cNvContentPartPr/>
                <p14:nvPr/>
              </p14:nvContentPartPr>
              <p14:xfrm>
                <a:off x="432476" y="828883"/>
                <a:ext cx="549000" cy="5580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5BEF84AE-9F79-1FF5-D106-18C3139BF45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24916" y="821323"/>
                  <a:ext cx="56412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59AA9E1B-BE9A-25B4-CBD0-C025C358D392}"/>
                    </a:ext>
                  </a:extLst>
                </p14:cNvPr>
                <p14:cNvContentPartPr/>
                <p14:nvPr/>
              </p14:nvContentPartPr>
              <p14:xfrm>
                <a:off x="393596" y="1413883"/>
                <a:ext cx="28800" cy="36252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59AA9E1B-BE9A-25B4-CBD0-C025C358D39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86036" y="1406323"/>
                  <a:ext cx="43920" cy="37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92401F0C-C6B6-729D-CBA3-3E4DF83BF36D}"/>
                    </a:ext>
                  </a:extLst>
                </p14:cNvPr>
                <p14:cNvContentPartPr/>
                <p14:nvPr/>
              </p14:nvContentPartPr>
              <p14:xfrm>
                <a:off x="428516" y="1380403"/>
                <a:ext cx="194760" cy="42300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92401F0C-C6B6-729D-CBA3-3E4DF83BF36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20956" y="1372843"/>
                  <a:ext cx="209880" cy="43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80CB79DB-2DD8-860A-A019-C2DF8D90F0A5}"/>
                    </a:ext>
                  </a:extLst>
                </p14:cNvPr>
                <p14:cNvContentPartPr/>
                <p14:nvPr/>
              </p14:nvContentPartPr>
              <p14:xfrm>
                <a:off x="774116" y="1219123"/>
                <a:ext cx="162720" cy="76212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80CB79DB-2DD8-860A-A019-C2DF8D90F0A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66556" y="1211563"/>
                  <a:ext cx="177480" cy="77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97138594-B289-C52F-2885-718761A55B91}"/>
                    </a:ext>
                  </a:extLst>
                </p14:cNvPr>
                <p14:cNvContentPartPr/>
                <p14:nvPr/>
              </p14:nvContentPartPr>
              <p14:xfrm>
                <a:off x="964916" y="1425403"/>
                <a:ext cx="179280" cy="47592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97138594-B289-C52F-2885-718761A55B9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57356" y="1417843"/>
                  <a:ext cx="194400" cy="49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62779A7-D0B8-F3BA-B6D6-890CEAD9F35A}"/>
                    </a:ext>
                  </a:extLst>
                </p14:cNvPr>
                <p14:cNvContentPartPr/>
                <p14:nvPr/>
              </p14:nvContentPartPr>
              <p14:xfrm>
                <a:off x="1891196" y="574723"/>
                <a:ext cx="71640" cy="59904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62779A7-D0B8-F3BA-B6D6-890CEAD9F35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883636" y="567163"/>
                  <a:ext cx="86760" cy="61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99C32B63-5CCB-D8B6-2066-9406086D1EFB}"/>
                    </a:ext>
                  </a:extLst>
                </p14:cNvPr>
                <p14:cNvContentPartPr/>
                <p14:nvPr/>
              </p14:nvContentPartPr>
              <p14:xfrm>
                <a:off x="1658996" y="789643"/>
                <a:ext cx="599400" cy="6264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99C32B63-5CCB-D8B6-2066-9406086D1EF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651436" y="782083"/>
                  <a:ext cx="61452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9223F8DA-5D94-0200-50E0-2DE718A665A5}"/>
                    </a:ext>
                  </a:extLst>
                </p14:cNvPr>
                <p14:cNvContentPartPr/>
                <p14:nvPr/>
              </p14:nvContentPartPr>
              <p14:xfrm>
                <a:off x="2483396" y="452323"/>
                <a:ext cx="473040" cy="54648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9223F8DA-5D94-0200-50E0-2DE718A665A5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475836" y="444763"/>
                  <a:ext cx="488160" cy="56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6F825ACA-5EF5-01B9-0ADB-C21161BA356D}"/>
                    </a:ext>
                  </a:extLst>
                </p14:cNvPr>
                <p14:cNvContentPartPr/>
                <p14:nvPr/>
              </p14:nvContentPartPr>
              <p14:xfrm>
                <a:off x="2524436" y="727363"/>
                <a:ext cx="476640" cy="1908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6F825ACA-5EF5-01B9-0ADB-C21161BA356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516876" y="719803"/>
                  <a:ext cx="49176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55097227-1180-B2A9-1643-0217384300D5}"/>
                    </a:ext>
                  </a:extLst>
                </p14:cNvPr>
                <p14:cNvContentPartPr/>
                <p14:nvPr/>
              </p14:nvContentPartPr>
              <p14:xfrm>
                <a:off x="3145436" y="1260523"/>
                <a:ext cx="100080" cy="18324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55097227-1180-B2A9-1643-0217384300D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137876" y="1252963"/>
                  <a:ext cx="11520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E161C85C-7DBC-AFCF-648F-9547B601961B}"/>
                    </a:ext>
                  </a:extLst>
                </p14:cNvPr>
                <p14:cNvContentPartPr/>
                <p14:nvPr/>
              </p14:nvContentPartPr>
              <p14:xfrm>
                <a:off x="3154796" y="1434763"/>
                <a:ext cx="301680" cy="19800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E161C85C-7DBC-AFCF-648F-9547B601961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147236" y="1427203"/>
                  <a:ext cx="31680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5C2F78D2-74D5-A7D3-75B5-B74B2D7C917C}"/>
                    </a:ext>
                  </a:extLst>
                </p14:cNvPr>
                <p14:cNvContentPartPr/>
                <p14:nvPr/>
              </p14:nvContentPartPr>
              <p14:xfrm>
                <a:off x="3366836" y="919603"/>
                <a:ext cx="3980880" cy="151596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5C2F78D2-74D5-A7D3-75B5-B74B2D7C917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359276" y="912043"/>
                  <a:ext cx="3996000" cy="153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27AD7D83-7C30-492E-50C2-742475B8A879}"/>
                    </a:ext>
                  </a:extLst>
                </p14:cNvPr>
                <p14:cNvContentPartPr/>
                <p14:nvPr/>
              </p14:nvContentPartPr>
              <p14:xfrm>
                <a:off x="2745116" y="2351323"/>
                <a:ext cx="5155200" cy="30960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27AD7D83-7C30-492E-50C2-742475B8A87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737556" y="2343763"/>
                  <a:ext cx="5170320" cy="3247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3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254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268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255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56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57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58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59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60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61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62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63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64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65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66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67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269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283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270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71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72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73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74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75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76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77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78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79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80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81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82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284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285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299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286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87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88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89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90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91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92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93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94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95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96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97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98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313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300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01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02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03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04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05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06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07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08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09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10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11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12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314" name="Screenshot 2024-10-14 alle 22.50.30.png" descr="Screenshot 2024-10-14 alle 22.50.3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255" y="402836"/>
            <a:ext cx="11455490" cy="580104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61D0B290-8FD8-82BB-E352-C8ECEA4A6FDF}"/>
              </a:ext>
            </a:extLst>
          </p:cNvPr>
          <p:cNvGrpSpPr/>
          <p:nvPr/>
        </p:nvGrpSpPr>
        <p:grpSpPr>
          <a:xfrm>
            <a:off x="304733" y="634160"/>
            <a:ext cx="559800" cy="473760"/>
            <a:chOff x="304733" y="634160"/>
            <a:chExt cx="559800" cy="473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E6229868-0EBD-DE39-28FB-171D6E2FE55A}"/>
                    </a:ext>
                  </a:extLst>
                </p14:cNvPr>
                <p14:cNvContentPartPr/>
                <p14:nvPr/>
              </p14:nvContentPartPr>
              <p14:xfrm>
                <a:off x="304733" y="634160"/>
                <a:ext cx="559800" cy="5580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E6229868-0EBD-DE39-28FB-171D6E2FE55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7533" y="626600"/>
                  <a:ext cx="57492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367279FD-1688-7CB9-9087-6BC87128DA33}"/>
                    </a:ext>
                  </a:extLst>
                </p14:cNvPr>
                <p14:cNvContentPartPr/>
                <p14:nvPr/>
              </p14:nvContentPartPr>
              <p14:xfrm>
                <a:off x="401933" y="713720"/>
                <a:ext cx="201600" cy="33408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367279FD-1688-7CB9-9087-6BC87128DA3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94373" y="706520"/>
                  <a:ext cx="216720" cy="34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99B93D02-0185-A471-1F3D-E9560767D241}"/>
                    </a:ext>
                  </a:extLst>
                </p14:cNvPr>
                <p14:cNvContentPartPr/>
                <p14:nvPr/>
              </p14:nvContentPartPr>
              <p14:xfrm>
                <a:off x="536213" y="776360"/>
                <a:ext cx="234720" cy="33156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99B93D02-0185-A471-1F3D-E9560767D24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28653" y="768800"/>
                  <a:ext cx="249840" cy="346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A90C3ADB-F5DB-E4C1-ED40-22EB62A3B2C9}"/>
                  </a:ext>
                </a:extLst>
              </p14:cNvPr>
              <p14:cNvContentPartPr/>
              <p14:nvPr/>
            </p14:nvContentPartPr>
            <p14:xfrm>
              <a:off x="114293" y="1495280"/>
              <a:ext cx="258120" cy="39852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A90C3ADB-F5DB-E4C1-ED40-22EB62A3B2C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6733" y="1487720"/>
                <a:ext cx="273240" cy="41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D28DA718-2D3E-A097-177F-D2004E31B976}"/>
                  </a:ext>
                </a:extLst>
              </p14:cNvPr>
              <p14:cNvContentPartPr/>
              <p14:nvPr/>
            </p14:nvContentPartPr>
            <p14:xfrm>
              <a:off x="1405613" y="659720"/>
              <a:ext cx="55800" cy="441720"/>
            </p14:xfrm>
          </p:contentPart>
        </mc:Choice>
        <mc:Fallback xmlns=""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D28DA718-2D3E-A097-177F-D2004E31B976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398053" y="652160"/>
                <a:ext cx="70920" cy="45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BAF38C31-CCF0-7974-B4A0-1A01253AC5A1}"/>
                  </a:ext>
                </a:extLst>
              </p14:cNvPr>
              <p14:cNvContentPartPr/>
              <p14:nvPr/>
            </p14:nvContentPartPr>
            <p14:xfrm>
              <a:off x="1240373" y="839000"/>
              <a:ext cx="367920" cy="129960"/>
            </p14:xfrm>
          </p:contentPart>
        </mc:Choice>
        <mc:Fallback xmlns=""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BAF38C31-CCF0-7974-B4A0-1A01253AC5A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232813" y="831800"/>
                <a:ext cx="383040" cy="1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5F980515-7211-9C59-4000-3DAFFBA75311}"/>
                  </a:ext>
                </a:extLst>
              </p14:cNvPr>
              <p14:cNvContentPartPr/>
              <p14:nvPr/>
            </p14:nvContentPartPr>
            <p14:xfrm>
              <a:off x="1845533" y="647480"/>
              <a:ext cx="356040" cy="5688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5F980515-7211-9C59-4000-3DAFFBA75311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837973" y="639920"/>
                <a:ext cx="37116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EE5ABF54-ED97-5E80-BCEF-2F73DA828026}"/>
                  </a:ext>
                </a:extLst>
              </p14:cNvPr>
              <p14:cNvContentPartPr/>
              <p14:nvPr/>
            </p14:nvContentPartPr>
            <p14:xfrm>
              <a:off x="1928693" y="678440"/>
              <a:ext cx="187920" cy="29628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EE5ABF54-ED97-5E80-BCEF-2F73DA828026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921133" y="670880"/>
                <a:ext cx="203040" cy="31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1679998A-C6DE-A3A5-594D-5527F2099475}"/>
                  </a:ext>
                </a:extLst>
              </p14:cNvPr>
              <p14:cNvContentPartPr/>
              <p14:nvPr/>
            </p14:nvContentPartPr>
            <p14:xfrm>
              <a:off x="2065133" y="699320"/>
              <a:ext cx="246600" cy="235440"/>
            </p14:xfrm>
          </p:contentPart>
        </mc:Choice>
        <mc:Fallback xmlns=""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1679998A-C6DE-A3A5-594D-5527F2099475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057573" y="692120"/>
                <a:ext cx="261720" cy="25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B9FA45EB-C071-EEFE-8949-F4077DE1DCE2}"/>
                  </a:ext>
                </a:extLst>
              </p14:cNvPr>
              <p14:cNvContentPartPr/>
              <p14:nvPr/>
            </p14:nvContentPartPr>
            <p14:xfrm>
              <a:off x="2592533" y="1136360"/>
              <a:ext cx="40680" cy="214200"/>
            </p14:xfrm>
          </p:contentPart>
        </mc:Choice>
        <mc:Fallback xmlns=""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B9FA45EB-C071-EEFE-8949-F4077DE1DCE2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584973" y="1128800"/>
                <a:ext cx="55800" cy="22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4" name="Input penna 13">
                <a:extLst>
                  <a:ext uri="{FF2B5EF4-FFF2-40B4-BE49-F238E27FC236}">
                    <a16:creationId xmlns:a16="http://schemas.microsoft.com/office/drawing/2014/main" id="{90C7B20C-A042-2D70-6724-D09AB09BE3FD}"/>
                  </a:ext>
                </a:extLst>
              </p14:cNvPr>
              <p14:cNvContentPartPr/>
              <p14:nvPr/>
            </p14:nvContentPartPr>
            <p14:xfrm>
              <a:off x="2650853" y="1197200"/>
              <a:ext cx="214560" cy="117720"/>
            </p14:xfrm>
          </p:contentPart>
        </mc:Choice>
        <mc:Fallback xmlns="">
          <p:pic>
            <p:nvPicPr>
              <p:cNvPr id="14" name="Input penna 13">
                <a:extLst>
                  <a:ext uri="{FF2B5EF4-FFF2-40B4-BE49-F238E27FC236}">
                    <a16:creationId xmlns:a16="http://schemas.microsoft.com/office/drawing/2014/main" id="{90C7B20C-A042-2D70-6724-D09AB09BE3FD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643653" y="1189640"/>
                <a:ext cx="229680" cy="132840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uppo 22">
            <a:extLst>
              <a:ext uri="{FF2B5EF4-FFF2-40B4-BE49-F238E27FC236}">
                <a16:creationId xmlns:a16="http://schemas.microsoft.com/office/drawing/2014/main" id="{BBDC2276-D5B0-A327-70C3-622F1BB8FC9E}"/>
              </a:ext>
            </a:extLst>
          </p:cNvPr>
          <p:cNvGrpSpPr/>
          <p:nvPr/>
        </p:nvGrpSpPr>
        <p:grpSpPr>
          <a:xfrm>
            <a:off x="2977013" y="2534600"/>
            <a:ext cx="4278240" cy="382320"/>
            <a:chOff x="2977013" y="2534600"/>
            <a:chExt cx="4278240" cy="382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92146923-47BC-7E48-E550-019DC82AE1DA}"/>
                    </a:ext>
                  </a:extLst>
                </p14:cNvPr>
                <p14:cNvContentPartPr/>
                <p14:nvPr/>
              </p14:nvContentPartPr>
              <p14:xfrm>
                <a:off x="3169973" y="2701640"/>
                <a:ext cx="375480" cy="21528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92146923-47BC-7E48-E550-019DC82AE1DA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162413" y="2694080"/>
                  <a:ext cx="39060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BD5FD836-2FD8-501A-8470-5F2A54E0B1E7}"/>
                    </a:ext>
                  </a:extLst>
                </p14:cNvPr>
                <p14:cNvContentPartPr/>
                <p14:nvPr/>
              </p14:nvContentPartPr>
              <p14:xfrm>
                <a:off x="2977013" y="2534600"/>
                <a:ext cx="4278240" cy="35244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BD5FD836-2FD8-501A-8470-5F2A54E0B1E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969453" y="2527040"/>
                  <a:ext cx="4293360" cy="3675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6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317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331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318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19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0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1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2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3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4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5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6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7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8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9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30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332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346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333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34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35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36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37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38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39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40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41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42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43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44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45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347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348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362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349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50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51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52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53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54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55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56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57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58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59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60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61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376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363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64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65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66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67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68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69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70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71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72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73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74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75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377" name="Screenshot 2024-10-14 alle 22.50.44.png" descr="Screenshot 2024-10-14 alle 22.50.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654" y="939675"/>
            <a:ext cx="10725327" cy="47273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380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394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381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82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83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84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85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86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87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88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89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90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91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92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93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395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409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396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97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98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99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00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01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02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03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04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05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06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07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08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410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411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425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412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13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14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15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16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17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18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19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20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21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22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23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24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439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426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27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28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29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30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31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32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33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34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35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36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37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38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440" name="TextBox 1"/>
          <p:cNvSpPr txBox="1"/>
          <p:nvPr/>
        </p:nvSpPr>
        <p:spPr>
          <a:xfrm>
            <a:off x="308012" y="1266591"/>
            <a:ext cx="5988160" cy="16710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Ottimo! Abbiamo concluso con tutte le lettere coreane!</a:t>
            </a:r>
          </a:p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Ma aspetta un attimo…</a:t>
            </a:r>
          </a:p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Ma la “F” - “V” - “Z”?</a:t>
            </a:r>
          </a:p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Come lo dicono in coreano?</a:t>
            </a:r>
          </a:p>
        </p:txBody>
      </p:sp>
      <p:sp>
        <p:nvSpPr>
          <p:cNvPr id="3441" name="È molto semplice, non esistono.…"/>
          <p:cNvSpPr txBox="1"/>
          <p:nvPr/>
        </p:nvSpPr>
        <p:spPr>
          <a:xfrm>
            <a:off x="287916" y="3550280"/>
            <a:ext cx="5091144" cy="1238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È molto semplice, non esistono.</a:t>
            </a:r>
          </a:p>
          <a:p>
            <a:pPr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 coreano, infatti, queste lettere vengono pronunciate tramite i suoni più vicini ad esse.</a:t>
            </a:r>
          </a:p>
        </p:txBody>
      </p:sp>
      <p:pic>
        <p:nvPicPr>
          <p:cNvPr id="3442" name="Screenshot 2024-10-15 alle 09.22.00.png" descr="Screenshot 2024-10-15 alle 09.22.0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8313" y="1372869"/>
            <a:ext cx="5295901" cy="3429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344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4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0"/>
                                        <p:tgtEl>
                                          <p:spTgt spid="34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4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0"/>
                                        <p:tgtEl>
                                          <p:spTgt spid="34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4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0"/>
                                        <p:tgtEl>
                                          <p:spTgt spid="34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4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0"/>
                                        <p:tgtEl>
                                          <p:spTgt spid="34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3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40" grpId="1" build="p" bldLvl="5" animBg="1" advAuto="0"/>
      <p:bldP spid="3441" grpId="2" animBg="1" advAuto="0"/>
      <p:bldP spid="3442" grpId="3" animBg="1" advAuto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44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45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44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4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4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4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5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5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5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5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5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5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5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5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5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46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47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46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6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6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6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6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6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6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6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6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7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7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7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7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47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47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49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47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7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7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8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8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8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8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8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8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8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8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8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8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50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49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9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9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9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9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9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9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9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9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0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0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0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0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505" name="Screenshot 2024-10-15 alle 09.25.07.png" descr="Screenshot 2024-10-15 alle 09.25.0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839" y="919075"/>
            <a:ext cx="10486322" cy="43365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7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508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522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509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10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11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12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13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14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15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16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17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18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19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20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21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523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537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524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25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26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27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28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29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30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31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32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33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34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35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36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538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539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553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540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41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42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43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44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45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46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47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48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49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50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51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52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567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554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55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56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57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58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59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60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61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62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63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64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65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66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568" name="TextBox 7"/>
          <p:cNvSpPr txBox="1"/>
          <p:nvPr/>
        </p:nvSpPr>
        <p:spPr>
          <a:xfrm>
            <a:off x="3577103" y="539333"/>
            <a:ext cx="5037794" cy="507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3000" b="1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E ora! Facciamo esercitazioni!</a:t>
            </a:r>
          </a:p>
        </p:txBody>
      </p:sp>
      <p:sp>
        <p:nvSpPr>
          <p:cNvPr id="3569" name="TextBox 1"/>
          <p:cNvSpPr txBox="1"/>
          <p:nvPr/>
        </p:nvSpPr>
        <p:spPr>
          <a:xfrm>
            <a:off x="2585986" y="1266591"/>
            <a:ext cx="6988664" cy="409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 defTabSz="12700">
              <a:lnSpc>
                <a:spcPct val="15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300">
                <a:solidFill>
                  <a:srgbClr val="1A191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Leggiamo e scriviamo le consonanti di base dell’Hangul</a:t>
            </a:r>
          </a:p>
        </p:txBody>
      </p:sp>
      <p:pic>
        <p:nvPicPr>
          <p:cNvPr id="3570" name="자음쓰기1.png" descr="자음쓰기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5359" y="1896026"/>
            <a:ext cx="3103430" cy="4389851"/>
          </a:xfrm>
          <a:prstGeom prst="rect">
            <a:avLst/>
          </a:prstGeom>
          <a:ln w="12700">
            <a:miter lim="400000"/>
          </a:ln>
        </p:spPr>
      </p:pic>
      <p:pic>
        <p:nvPicPr>
          <p:cNvPr id="3571" name="자음쓰기2.png" descr="자음쓰기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8580" y="1896026"/>
            <a:ext cx="3051261" cy="4316057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E9CECE91-D596-B782-4D73-4B7F1D17444F}"/>
                  </a:ext>
                </a:extLst>
              </p14:cNvPr>
              <p14:cNvContentPartPr/>
              <p14:nvPr/>
            </p14:nvContentPartPr>
            <p14:xfrm>
              <a:off x="1616250" y="2514440"/>
              <a:ext cx="214200" cy="183240"/>
            </p14:xfrm>
          </p:contentPart>
        </mc:Choice>
        <mc:Fallback xmlns=""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E9CECE91-D596-B782-4D73-4B7F1D17444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08690" y="2506880"/>
                <a:ext cx="229320" cy="19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223299E2-ACBA-BD8A-12BD-D6E257BBD4D9}"/>
                  </a:ext>
                </a:extLst>
              </p14:cNvPr>
              <p14:cNvContentPartPr/>
              <p14:nvPr/>
            </p14:nvContentPartPr>
            <p14:xfrm>
              <a:off x="2355625" y="2539575"/>
              <a:ext cx="137160" cy="124560"/>
            </p14:xfrm>
          </p:contentPart>
        </mc:Choice>
        <mc:Fallback xmlns=""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223299E2-ACBA-BD8A-12BD-D6E257BBD4D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348065" y="2532015"/>
                <a:ext cx="151920" cy="13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09A404E7-5DDA-69AC-8B1C-529614062FC7}"/>
                  </a:ext>
                </a:extLst>
              </p14:cNvPr>
              <p14:cNvContentPartPr/>
              <p14:nvPr/>
            </p14:nvContentPartPr>
            <p14:xfrm>
              <a:off x="2740465" y="2550735"/>
              <a:ext cx="127800" cy="108360"/>
            </p14:xfrm>
          </p:contentPart>
        </mc:Choice>
        <mc:Fallback xmlns=""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09A404E7-5DDA-69AC-8B1C-529614062FC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732905" y="2543175"/>
                <a:ext cx="142560" cy="12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55120CD7-9759-7B09-8B0A-4E7AC4F4EE44}"/>
                  </a:ext>
                </a:extLst>
              </p14:cNvPr>
              <p14:cNvContentPartPr/>
              <p14:nvPr/>
            </p14:nvContentPartPr>
            <p14:xfrm>
              <a:off x="3158065" y="2532015"/>
              <a:ext cx="145800" cy="114480"/>
            </p14:xfrm>
          </p:contentPart>
        </mc:Choice>
        <mc:Fallback xmlns=""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55120CD7-9759-7B09-8B0A-4E7AC4F4EE4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150505" y="2524455"/>
                <a:ext cx="160560" cy="12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BBCDFF76-6854-AEB0-D405-05E80843B125}"/>
                  </a:ext>
                </a:extLst>
              </p14:cNvPr>
              <p14:cNvContentPartPr/>
              <p14:nvPr/>
            </p14:nvContentPartPr>
            <p14:xfrm>
              <a:off x="3540745" y="2544615"/>
              <a:ext cx="120240" cy="10440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BBCDFF76-6854-AEB0-D405-05E80843B12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533185" y="2537055"/>
                <a:ext cx="135360" cy="11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DA6C706D-9148-1C24-05DE-C30CB762DE61}"/>
                  </a:ext>
                </a:extLst>
              </p14:cNvPr>
              <p14:cNvContentPartPr/>
              <p14:nvPr/>
            </p14:nvContentPartPr>
            <p14:xfrm>
              <a:off x="1611570" y="2972295"/>
              <a:ext cx="105840" cy="199080"/>
            </p14:xfrm>
          </p:contentPart>
        </mc:Choice>
        <mc:Fallback xmlns=""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DA6C706D-9148-1C24-05DE-C30CB762DE6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604010" y="2965095"/>
                <a:ext cx="120600" cy="21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94C2874D-FA5B-6C75-0749-21678DD9615D}"/>
                  </a:ext>
                </a:extLst>
              </p14:cNvPr>
              <p14:cNvContentPartPr/>
              <p14:nvPr/>
            </p14:nvContentPartPr>
            <p14:xfrm>
              <a:off x="2377650" y="3031695"/>
              <a:ext cx="120240" cy="129600"/>
            </p14:xfrm>
          </p:contentPart>
        </mc:Choice>
        <mc:Fallback xmlns=""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94C2874D-FA5B-6C75-0749-21678DD9615D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370090" y="3024135"/>
                <a:ext cx="135360" cy="14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545C96E0-0977-5FD1-CD14-4DD0E81300CD}"/>
                  </a:ext>
                </a:extLst>
              </p14:cNvPr>
              <p14:cNvContentPartPr/>
              <p14:nvPr/>
            </p14:nvContentPartPr>
            <p14:xfrm>
              <a:off x="2764650" y="3041415"/>
              <a:ext cx="130320" cy="9684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545C96E0-0977-5FD1-CD14-4DD0E81300CD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757090" y="3033855"/>
                <a:ext cx="145440" cy="111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uppo 13">
            <a:extLst>
              <a:ext uri="{FF2B5EF4-FFF2-40B4-BE49-F238E27FC236}">
                <a16:creationId xmlns:a16="http://schemas.microsoft.com/office/drawing/2014/main" id="{B4AE2222-8E5C-018A-95DB-A3D1D0604CDD}"/>
              </a:ext>
            </a:extLst>
          </p:cNvPr>
          <p:cNvGrpSpPr/>
          <p:nvPr/>
        </p:nvGrpSpPr>
        <p:grpSpPr>
          <a:xfrm>
            <a:off x="3160650" y="3043215"/>
            <a:ext cx="477000" cy="120600"/>
            <a:chOff x="3160650" y="3043215"/>
            <a:chExt cx="477000" cy="120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B7B152A6-DE9A-1965-E82C-B98D0E0228E7}"/>
                    </a:ext>
                  </a:extLst>
                </p14:cNvPr>
                <p14:cNvContentPartPr/>
                <p14:nvPr/>
              </p14:nvContentPartPr>
              <p14:xfrm>
                <a:off x="3160650" y="3043215"/>
                <a:ext cx="181080" cy="8964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B7B152A6-DE9A-1965-E82C-B98D0E0228E7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153090" y="3035655"/>
                  <a:ext cx="19620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36ADB301-82AB-0734-F447-1138AC86E82E}"/>
                    </a:ext>
                  </a:extLst>
                </p14:cNvPr>
                <p14:cNvContentPartPr/>
                <p14:nvPr/>
              </p14:nvContentPartPr>
              <p14:xfrm>
                <a:off x="3491130" y="3058335"/>
                <a:ext cx="146520" cy="10548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36ADB301-82AB-0734-F447-1138AC86E82E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483570" y="3050775"/>
                  <a:ext cx="161640" cy="12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uppo 18">
            <a:extLst>
              <a:ext uri="{FF2B5EF4-FFF2-40B4-BE49-F238E27FC236}">
                <a16:creationId xmlns:a16="http://schemas.microsoft.com/office/drawing/2014/main" id="{71126A65-CAEC-1A2E-27A4-64493D2669F6}"/>
              </a:ext>
            </a:extLst>
          </p:cNvPr>
          <p:cNvGrpSpPr/>
          <p:nvPr/>
        </p:nvGrpSpPr>
        <p:grpSpPr>
          <a:xfrm>
            <a:off x="3888210" y="2949615"/>
            <a:ext cx="196200" cy="292320"/>
            <a:chOff x="3888210" y="2949615"/>
            <a:chExt cx="196200" cy="292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CC85B70A-632C-9752-A7F4-F1153242F438}"/>
                    </a:ext>
                  </a:extLst>
                </p14:cNvPr>
                <p14:cNvContentPartPr/>
                <p14:nvPr/>
              </p14:nvContentPartPr>
              <p14:xfrm>
                <a:off x="3888210" y="2949615"/>
                <a:ext cx="92880" cy="29232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CC85B70A-632C-9752-A7F4-F1153242F43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880650" y="2942055"/>
                  <a:ext cx="108000" cy="30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14A32992-F70E-51AF-E87E-1949E5A2706E}"/>
                    </a:ext>
                  </a:extLst>
                </p14:cNvPr>
                <p14:cNvContentPartPr/>
                <p14:nvPr/>
              </p14:nvContentPartPr>
              <p14:xfrm>
                <a:off x="4016010" y="3047535"/>
                <a:ext cx="50040" cy="10152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14A32992-F70E-51AF-E87E-1949E5A2706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008450" y="3039975"/>
                  <a:ext cx="6516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6D83EEB6-9AF7-BE93-1A5D-43FB7D4F53F2}"/>
                    </a:ext>
                  </a:extLst>
                </p14:cNvPr>
                <p14:cNvContentPartPr/>
                <p14:nvPr/>
              </p14:nvContentPartPr>
              <p14:xfrm>
                <a:off x="4020330" y="3074895"/>
                <a:ext cx="64080" cy="7956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6D83EEB6-9AF7-BE93-1A5D-43FB7D4F53F2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012770" y="3067335"/>
                  <a:ext cx="79200" cy="94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uppo 32">
            <a:extLst>
              <a:ext uri="{FF2B5EF4-FFF2-40B4-BE49-F238E27FC236}">
                <a16:creationId xmlns:a16="http://schemas.microsoft.com/office/drawing/2014/main" id="{89F1C3BC-144D-388F-DF4A-A551907895EE}"/>
              </a:ext>
            </a:extLst>
          </p:cNvPr>
          <p:cNvGrpSpPr/>
          <p:nvPr/>
        </p:nvGrpSpPr>
        <p:grpSpPr>
          <a:xfrm>
            <a:off x="4270530" y="2981655"/>
            <a:ext cx="268920" cy="282240"/>
            <a:chOff x="4270530" y="2981655"/>
            <a:chExt cx="268920" cy="282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1116282B-84F5-9F25-AF8A-B3DBA89E4B45}"/>
                    </a:ext>
                  </a:extLst>
                </p14:cNvPr>
                <p14:cNvContentPartPr/>
                <p14:nvPr/>
              </p14:nvContentPartPr>
              <p14:xfrm>
                <a:off x="4270530" y="2981655"/>
                <a:ext cx="268920" cy="12096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1116282B-84F5-9F25-AF8A-B3DBA89E4B45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262970" y="2974095"/>
                  <a:ext cx="28404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8707B2CB-7CF4-907F-59C7-15F10F5AA51A}"/>
                    </a:ext>
                  </a:extLst>
                </p14:cNvPr>
                <p14:cNvContentPartPr/>
                <p14:nvPr/>
              </p14:nvContentPartPr>
              <p14:xfrm>
                <a:off x="4326690" y="3202695"/>
                <a:ext cx="74520" cy="3996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8707B2CB-7CF4-907F-59C7-15F10F5AA51A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319130" y="3195135"/>
                  <a:ext cx="8964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AA94472C-5155-208D-32EB-C55A38A7E1D2}"/>
                    </a:ext>
                  </a:extLst>
                </p14:cNvPr>
                <p14:cNvContentPartPr/>
                <p14:nvPr/>
              </p14:nvContentPartPr>
              <p14:xfrm>
                <a:off x="4324730" y="3169575"/>
                <a:ext cx="111960" cy="9432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AA94472C-5155-208D-32EB-C55A38A7E1D2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317170" y="3162015"/>
                  <a:ext cx="127080" cy="109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A44A2CE3-6B83-73EC-BE7F-86FEBCCB2F02}"/>
                  </a:ext>
                </a:extLst>
              </p14:cNvPr>
              <p14:cNvContentPartPr/>
              <p14:nvPr/>
            </p14:nvContentPartPr>
            <p14:xfrm>
              <a:off x="4770050" y="3048615"/>
              <a:ext cx="154440" cy="135360"/>
            </p14:xfrm>
          </p:contentPart>
        </mc:Choice>
        <mc:Fallback xmlns=""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A44A2CE3-6B83-73EC-BE7F-86FEBCCB2F02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4762490" y="3041055"/>
                <a:ext cx="169560" cy="15012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Gruppo 41">
            <a:extLst>
              <a:ext uri="{FF2B5EF4-FFF2-40B4-BE49-F238E27FC236}">
                <a16:creationId xmlns:a16="http://schemas.microsoft.com/office/drawing/2014/main" id="{94A85FDB-917D-90E3-0EDD-C7EE3082F0B0}"/>
              </a:ext>
            </a:extLst>
          </p:cNvPr>
          <p:cNvGrpSpPr/>
          <p:nvPr/>
        </p:nvGrpSpPr>
        <p:grpSpPr>
          <a:xfrm>
            <a:off x="3878415" y="2549185"/>
            <a:ext cx="608040" cy="218160"/>
            <a:chOff x="3878415" y="2549185"/>
            <a:chExt cx="608040" cy="218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39AA3BB5-EF1C-7265-3D83-D38154D5917A}"/>
                    </a:ext>
                  </a:extLst>
                </p14:cNvPr>
                <p14:cNvContentPartPr/>
                <p14:nvPr/>
              </p14:nvContentPartPr>
              <p14:xfrm>
                <a:off x="3878415" y="2560345"/>
                <a:ext cx="262440" cy="13788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39AA3BB5-EF1C-7265-3D83-D38154D5917A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870855" y="2552785"/>
                  <a:ext cx="27756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89FA30AF-E65B-23EE-9614-BAB33A4F99CE}"/>
                    </a:ext>
                  </a:extLst>
                </p14:cNvPr>
                <p14:cNvContentPartPr/>
                <p14:nvPr/>
              </p14:nvContentPartPr>
              <p14:xfrm>
                <a:off x="3951495" y="2729185"/>
                <a:ext cx="48240" cy="2376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89FA30AF-E65B-23EE-9614-BAB33A4F99CE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943935" y="2721625"/>
                  <a:ext cx="6336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34C74B87-7524-7807-E502-A07075E837CA}"/>
                    </a:ext>
                  </a:extLst>
                </p14:cNvPr>
                <p14:cNvContentPartPr/>
                <p14:nvPr/>
              </p14:nvContentPartPr>
              <p14:xfrm>
                <a:off x="3963735" y="2720905"/>
                <a:ext cx="42120" cy="4644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34C74B87-7524-7807-E502-A07075E837CA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956175" y="2713345"/>
                  <a:ext cx="5724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B93D0DDA-B32D-A56D-B227-C8CB79BE22DA}"/>
                    </a:ext>
                  </a:extLst>
                </p14:cNvPr>
                <p14:cNvContentPartPr/>
                <p14:nvPr/>
              </p14:nvContentPartPr>
              <p14:xfrm>
                <a:off x="4260375" y="2549185"/>
                <a:ext cx="74160" cy="20592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B93D0DDA-B32D-A56D-B227-C8CB79BE22DA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252815" y="2541625"/>
                  <a:ext cx="8928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578C74AF-6B93-663B-F691-C2D69D479891}"/>
                    </a:ext>
                  </a:extLst>
                </p14:cNvPr>
                <p14:cNvContentPartPr/>
                <p14:nvPr/>
              </p14:nvContentPartPr>
              <p14:xfrm>
                <a:off x="4418415" y="2633425"/>
                <a:ext cx="47880" cy="6192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578C74AF-6B93-663B-F691-C2D69D479891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410855" y="2625865"/>
                  <a:ext cx="6300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B93918CC-F70D-F7B9-982F-3E35697C3224}"/>
                    </a:ext>
                  </a:extLst>
                </p14:cNvPr>
                <p14:cNvContentPartPr/>
                <p14:nvPr/>
              </p14:nvContentPartPr>
              <p14:xfrm>
                <a:off x="4392135" y="2611105"/>
                <a:ext cx="94320" cy="9360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B93918CC-F70D-F7B9-982F-3E35697C3224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384575" y="2603545"/>
                  <a:ext cx="109440" cy="108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uppo 45">
            <a:extLst>
              <a:ext uri="{FF2B5EF4-FFF2-40B4-BE49-F238E27FC236}">
                <a16:creationId xmlns:a16="http://schemas.microsoft.com/office/drawing/2014/main" id="{B376A738-1DAD-59FE-A75B-D648B13695D0}"/>
              </a:ext>
            </a:extLst>
          </p:cNvPr>
          <p:cNvGrpSpPr/>
          <p:nvPr/>
        </p:nvGrpSpPr>
        <p:grpSpPr>
          <a:xfrm>
            <a:off x="1674520" y="3461190"/>
            <a:ext cx="90720" cy="181440"/>
            <a:chOff x="1674520" y="3461190"/>
            <a:chExt cx="90720" cy="181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6F8CCA0A-B966-3445-2652-B9C06529B9A9}"/>
                    </a:ext>
                  </a:extLst>
                </p14:cNvPr>
                <p14:cNvContentPartPr/>
                <p14:nvPr/>
              </p14:nvContentPartPr>
              <p14:xfrm>
                <a:off x="1674520" y="3493230"/>
                <a:ext cx="15480" cy="13572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6F8CCA0A-B966-3445-2652-B9C06529B9A9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666960" y="3485670"/>
                  <a:ext cx="3060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CD5B485E-7D9F-2D87-584E-8B5F50084F2D}"/>
                    </a:ext>
                  </a:extLst>
                </p14:cNvPr>
                <p14:cNvContentPartPr/>
                <p14:nvPr/>
              </p14:nvContentPartPr>
              <p14:xfrm>
                <a:off x="1675960" y="3461190"/>
                <a:ext cx="89280" cy="18144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CD5B485E-7D9F-2D87-584E-8B5F50084F2D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668400" y="3453630"/>
                  <a:ext cx="104400" cy="19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uppo 49">
            <a:extLst>
              <a:ext uri="{FF2B5EF4-FFF2-40B4-BE49-F238E27FC236}">
                <a16:creationId xmlns:a16="http://schemas.microsoft.com/office/drawing/2014/main" id="{69234C38-6215-1911-BBCC-AFD428EB7D09}"/>
              </a:ext>
            </a:extLst>
          </p:cNvPr>
          <p:cNvGrpSpPr/>
          <p:nvPr/>
        </p:nvGrpSpPr>
        <p:grpSpPr>
          <a:xfrm>
            <a:off x="2346280" y="3527070"/>
            <a:ext cx="163800" cy="109440"/>
            <a:chOff x="2346280" y="3527070"/>
            <a:chExt cx="163800" cy="109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E5BB2CFD-5BF2-B4A2-F63C-FEFF62BFE648}"/>
                    </a:ext>
                  </a:extLst>
                </p14:cNvPr>
                <p14:cNvContentPartPr/>
                <p14:nvPr/>
              </p14:nvContentPartPr>
              <p14:xfrm>
                <a:off x="2346280" y="3527070"/>
                <a:ext cx="163800" cy="3024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E5BB2CFD-5BF2-B4A2-F63C-FEFF62BFE648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338720" y="3519510"/>
                  <a:ext cx="17892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846E9CB4-B9DE-4F5F-7ADF-43BCB9D11752}"/>
                    </a:ext>
                  </a:extLst>
                </p14:cNvPr>
                <p14:cNvContentPartPr/>
                <p14:nvPr/>
              </p14:nvContentPartPr>
              <p14:xfrm>
                <a:off x="2365000" y="3554070"/>
                <a:ext cx="136440" cy="8244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846E9CB4-B9DE-4F5F-7ADF-43BCB9D11752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357440" y="3546510"/>
                  <a:ext cx="151560" cy="97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uppo 53">
            <a:extLst>
              <a:ext uri="{FF2B5EF4-FFF2-40B4-BE49-F238E27FC236}">
                <a16:creationId xmlns:a16="http://schemas.microsoft.com/office/drawing/2014/main" id="{D1A342A3-5092-5564-897C-A1B2B0B08446}"/>
              </a:ext>
            </a:extLst>
          </p:cNvPr>
          <p:cNvGrpSpPr/>
          <p:nvPr/>
        </p:nvGrpSpPr>
        <p:grpSpPr>
          <a:xfrm>
            <a:off x="2748760" y="3540750"/>
            <a:ext cx="149400" cy="88920"/>
            <a:chOff x="2748760" y="3540750"/>
            <a:chExt cx="149400" cy="88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F4D7AE0A-851E-16D8-E048-DB8DFA8A3D39}"/>
                    </a:ext>
                  </a:extLst>
                </p14:cNvPr>
                <p14:cNvContentPartPr/>
                <p14:nvPr/>
              </p14:nvContentPartPr>
              <p14:xfrm>
                <a:off x="2748760" y="3540750"/>
                <a:ext cx="149400" cy="720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F4D7AE0A-851E-16D8-E048-DB8DFA8A3D39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741200" y="3533190"/>
                  <a:ext cx="16452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75153AEC-984F-FB6D-B271-3257FDE3C21A}"/>
                    </a:ext>
                  </a:extLst>
                </p14:cNvPr>
                <p14:cNvContentPartPr/>
                <p14:nvPr/>
              </p14:nvContentPartPr>
              <p14:xfrm>
                <a:off x="2765320" y="3547230"/>
                <a:ext cx="122040" cy="8244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75153AEC-984F-FB6D-B271-3257FDE3C21A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757760" y="3539670"/>
                  <a:ext cx="137160" cy="97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55" name="Input penna 54">
                <a:extLst>
                  <a:ext uri="{FF2B5EF4-FFF2-40B4-BE49-F238E27FC236}">
                    <a16:creationId xmlns:a16="http://schemas.microsoft.com/office/drawing/2014/main" id="{09B4557C-6FC2-A6A8-A3B4-2777C494173B}"/>
                  </a:ext>
                </a:extLst>
              </p14:cNvPr>
              <p14:cNvContentPartPr/>
              <p14:nvPr/>
            </p14:nvContentPartPr>
            <p14:xfrm>
              <a:off x="3161320" y="3557310"/>
              <a:ext cx="162720" cy="90720"/>
            </p14:xfrm>
          </p:contentPart>
        </mc:Choice>
        <mc:Fallback xmlns="">
          <p:pic>
            <p:nvPicPr>
              <p:cNvPr id="55" name="Input penna 54">
                <a:extLst>
                  <a:ext uri="{FF2B5EF4-FFF2-40B4-BE49-F238E27FC236}">
                    <a16:creationId xmlns:a16="http://schemas.microsoft.com/office/drawing/2014/main" id="{09B4557C-6FC2-A6A8-A3B4-2777C494173B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3153760" y="3549750"/>
                <a:ext cx="177840" cy="10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59" name="Input penna 58">
                <a:extLst>
                  <a:ext uri="{FF2B5EF4-FFF2-40B4-BE49-F238E27FC236}">
                    <a16:creationId xmlns:a16="http://schemas.microsoft.com/office/drawing/2014/main" id="{BCE28B6B-010A-96A6-B17C-E5659E07AC84}"/>
                  </a:ext>
                </a:extLst>
              </p14:cNvPr>
              <p14:cNvContentPartPr/>
              <p14:nvPr/>
            </p14:nvContentPartPr>
            <p14:xfrm>
              <a:off x="3163840" y="3551190"/>
              <a:ext cx="131400" cy="3240"/>
            </p14:xfrm>
          </p:contentPart>
        </mc:Choice>
        <mc:Fallback xmlns="">
          <p:pic>
            <p:nvPicPr>
              <p:cNvPr id="59" name="Input penna 58">
                <a:extLst>
                  <a:ext uri="{FF2B5EF4-FFF2-40B4-BE49-F238E27FC236}">
                    <a16:creationId xmlns:a16="http://schemas.microsoft.com/office/drawing/2014/main" id="{BCE28B6B-010A-96A6-B17C-E5659E07AC84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3156280" y="3543630"/>
                <a:ext cx="146520" cy="18360"/>
              </a:xfrm>
              <a:prstGeom prst="rect">
                <a:avLst/>
              </a:prstGeom>
            </p:spPr>
          </p:pic>
        </mc:Fallback>
      </mc:AlternateContent>
      <p:grpSp>
        <p:nvGrpSpPr>
          <p:cNvPr id="3473" name="Gruppo 3472">
            <a:extLst>
              <a:ext uri="{FF2B5EF4-FFF2-40B4-BE49-F238E27FC236}">
                <a16:creationId xmlns:a16="http://schemas.microsoft.com/office/drawing/2014/main" id="{F2181AD3-32ED-0400-390E-D922A597ED61}"/>
              </a:ext>
            </a:extLst>
          </p:cNvPr>
          <p:cNvGrpSpPr/>
          <p:nvPr/>
        </p:nvGrpSpPr>
        <p:grpSpPr>
          <a:xfrm>
            <a:off x="3489190" y="3539295"/>
            <a:ext cx="160200" cy="131040"/>
            <a:chOff x="3489190" y="3539295"/>
            <a:chExt cx="160200" cy="131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3470" name="Input penna 3469">
                  <a:extLst>
                    <a:ext uri="{FF2B5EF4-FFF2-40B4-BE49-F238E27FC236}">
                      <a16:creationId xmlns:a16="http://schemas.microsoft.com/office/drawing/2014/main" id="{A46B295B-BE85-4DC1-0C9E-50972445EA65}"/>
                    </a:ext>
                  </a:extLst>
                </p14:cNvPr>
                <p14:cNvContentPartPr/>
                <p14:nvPr/>
              </p14:nvContentPartPr>
              <p14:xfrm>
                <a:off x="3489190" y="3539295"/>
                <a:ext cx="160200" cy="14760"/>
              </p14:xfrm>
            </p:contentPart>
          </mc:Choice>
          <mc:Fallback xmlns="">
            <p:pic>
              <p:nvPicPr>
                <p:cNvPr id="3470" name="Input penna 3469">
                  <a:extLst>
                    <a:ext uri="{FF2B5EF4-FFF2-40B4-BE49-F238E27FC236}">
                      <a16:creationId xmlns:a16="http://schemas.microsoft.com/office/drawing/2014/main" id="{A46B295B-BE85-4DC1-0C9E-50972445EA65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481990" y="3531735"/>
                  <a:ext cx="1753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3471" name="Input penna 3470">
                  <a:extLst>
                    <a:ext uri="{FF2B5EF4-FFF2-40B4-BE49-F238E27FC236}">
                      <a16:creationId xmlns:a16="http://schemas.microsoft.com/office/drawing/2014/main" id="{5736717D-094E-EB1B-D5DF-DDB9AEED8A5F}"/>
                    </a:ext>
                  </a:extLst>
                </p14:cNvPr>
                <p14:cNvContentPartPr/>
                <p14:nvPr/>
              </p14:nvContentPartPr>
              <p14:xfrm>
                <a:off x="3501790" y="3564135"/>
                <a:ext cx="126000" cy="106200"/>
              </p14:xfrm>
            </p:contentPart>
          </mc:Choice>
          <mc:Fallback xmlns="">
            <p:pic>
              <p:nvPicPr>
                <p:cNvPr id="3471" name="Input penna 3470">
                  <a:extLst>
                    <a:ext uri="{FF2B5EF4-FFF2-40B4-BE49-F238E27FC236}">
                      <a16:creationId xmlns:a16="http://schemas.microsoft.com/office/drawing/2014/main" id="{5736717D-094E-EB1B-D5DF-DDB9AEED8A5F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3494590" y="3556575"/>
                  <a:ext cx="141120" cy="12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77" name="Gruppo 3476">
            <a:extLst>
              <a:ext uri="{FF2B5EF4-FFF2-40B4-BE49-F238E27FC236}">
                <a16:creationId xmlns:a16="http://schemas.microsoft.com/office/drawing/2014/main" id="{5E158486-82A0-FAA6-CD97-9E2B53CB247F}"/>
              </a:ext>
            </a:extLst>
          </p:cNvPr>
          <p:cNvGrpSpPr/>
          <p:nvPr/>
        </p:nvGrpSpPr>
        <p:grpSpPr>
          <a:xfrm>
            <a:off x="3888070" y="3563055"/>
            <a:ext cx="141480" cy="124560"/>
            <a:chOff x="3888070" y="3563055"/>
            <a:chExt cx="141480" cy="124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3474" name="Input penna 3473">
                  <a:extLst>
                    <a:ext uri="{FF2B5EF4-FFF2-40B4-BE49-F238E27FC236}">
                      <a16:creationId xmlns:a16="http://schemas.microsoft.com/office/drawing/2014/main" id="{468EDFCA-8FF4-357E-5CD1-0E6E460CB8F9}"/>
                    </a:ext>
                  </a:extLst>
                </p14:cNvPr>
                <p14:cNvContentPartPr/>
                <p14:nvPr/>
              </p14:nvContentPartPr>
              <p14:xfrm>
                <a:off x="3888070" y="3572415"/>
                <a:ext cx="141480" cy="115200"/>
              </p14:xfrm>
            </p:contentPart>
          </mc:Choice>
          <mc:Fallback xmlns="">
            <p:pic>
              <p:nvPicPr>
                <p:cNvPr id="3474" name="Input penna 3473">
                  <a:extLst>
                    <a:ext uri="{FF2B5EF4-FFF2-40B4-BE49-F238E27FC236}">
                      <a16:creationId xmlns:a16="http://schemas.microsoft.com/office/drawing/2014/main" id="{468EDFCA-8FF4-357E-5CD1-0E6E460CB8F9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880510" y="3564855"/>
                  <a:ext cx="15660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3475" name="Input penna 3474">
                  <a:extLst>
                    <a:ext uri="{FF2B5EF4-FFF2-40B4-BE49-F238E27FC236}">
                      <a16:creationId xmlns:a16="http://schemas.microsoft.com/office/drawing/2014/main" id="{E43D2627-5053-EE59-0B81-F3AD08EE1271}"/>
                    </a:ext>
                  </a:extLst>
                </p14:cNvPr>
                <p14:cNvContentPartPr/>
                <p14:nvPr/>
              </p14:nvContentPartPr>
              <p14:xfrm>
                <a:off x="3894550" y="3563055"/>
                <a:ext cx="121320" cy="18720"/>
              </p14:xfrm>
            </p:contentPart>
          </mc:Choice>
          <mc:Fallback xmlns="">
            <p:pic>
              <p:nvPicPr>
                <p:cNvPr id="3475" name="Input penna 3474">
                  <a:extLst>
                    <a:ext uri="{FF2B5EF4-FFF2-40B4-BE49-F238E27FC236}">
                      <a16:creationId xmlns:a16="http://schemas.microsoft.com/office/drawing/2014/main" id="{E43D2627-5053-EE59-0B81-F3AD08EE1271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886990" y="3555495"/>
                  <a:ext cx="136440" cy="33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3480" name="Input penna 3479">
                <a:extLst>
                  <a:ext uri="{FF2B5EF4-FFF2-40B4-BE49-F238E27FC236}">
                    <a16:creationId xmlns:a16="http://schemas.microsoft.com/office/drawing/2014/main" id="{FD197716-EDFB-B1AC-C59E-98289A73D2B3}"/>
                  </a:ext>
                </a:extLst>
              </p14:cNvPr>
              <p14:cNvContentPartPr/>
              <p14:nvPr/>
            </p14:nvContentPartPr>
            <p14:xfrm>
              <a:off x="4338070" y="3558015"/>
              <a:ext cx="149040" cy="147960"/>
            </p14:xfrm>
          </p:contentPart>
        </mc:Choice>
        <mc:Fallback xmlns="">
          <p:pic>
            <p:nvPicPr>
              <p:cNvPr id="3480" name="Input penna 3479">
                <a:extLst>
                  <a:ext uri="{FF2B5EF4-FFF2-40B4-BE49-F238E27FC236}">
                    <a16:creationId xmlns:a16="http://schemas.microsoft.com/office/drawing/2014/main" id="{FD197716-EDFB-B1AC-C59E-98289A73D2B3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4330510" y="3550815"/>
                <a:ext cx="164160" cy="163080"/>
              </a:xfrm>
              <a:prstGeom prst="rect">
                <a:avLst/>
              </a:prstGeom>
            </p:spPr>
          </p:pic>
        </mc:Fallback>
      </mc:AlternateContent>
      <p:grpSp>
        <p:nvGrpSpPr>
          <p:cNvPr id="3488" name="Gruppo 3487">
            <a:extLst>
              <a:ext uri="{FF2B5EF4-FFF2-40B4-BE49-F238E27FC236}">
                <a16:creationId xmlns:a16="http://schemas.microsoft.com/office/drawing/2014/main" id="{159ADDA4-03F5-1212-E745-2EC1E288EB42}"/>
              </a:ext>
            </a:extLst>
          </p:cNvPr>
          <p:cNvGrpSpPr/>
          <p:nvPr/>
        </p:nvGrpSpPr>
        <p:grpSpPr>
          <a:xfrm>
            <a:off x="4741990" y="3550455"/>
            <a:ext cx="479880" cy="127440"/>
            <a:chOff x="4741990" y="3550455"/>
            <a:chExt cx="479880" cy="127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3481" name="Input penna 3480">
                  <a:extLst>
                    <a:ext uri="{FF2B5EF4-FFF2-40B4-BE49-F238E27FC236}">
                      <a16:creationId xmlns:a16="http://schemas.microsoft.com/office/drawing/2014/main" id="{6D4A80C0-596F-D612-4140-E5620EA6ECC2}"/>
                    </a:ext>
                  </a:extLst>
                </p14:cNvPr>
                <p14:cNvContentPartPr/>
                <p14:nvPr/>
              </p14:nvContentPartPr>
              <p14:xfrm>
                <a:off x="4745590" y="3550455"/>
                <a:ext cx="144720" cy="7920"/>
              </p14:xfrm>
            </p:contentPart>
          </mc:Choice>
          <mc:Fallback xmlns="">
            <p:pic>
              <p:nvPicPr>
                <p:cNvPr id="3481" name="Input penna 3480">
                  <a:extLst>
                    <a:ext uri="{FF2B5EF4-FFF2-40B4-BE49-F238E27FC236}">
                      <a16:creationId xmlns:a16="http://schemas.microsoft.com/office/drawing/2014/main" id="{6D4A80C0-596F-D612-4140-E5620EA6ECC2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4738030" y="3542895"/>
                  <a:ext cx="1598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3482" name="Input penna 3481">
                  <a:extLst>
                    <a:ext uri="{FF2B5EF4-FFF2-40B4-BE49-F238E27FC236}">
                      <a16:creationId xmlns:a16="http://schemas.microsoft.com/office/drawing/2014/main" id="{3A419204-F6A5-DCD2-CE25-21AD96DA97F9}"/>
                    </a:ext>
                  </a:extLst>
                </p14:cNvPr>
                <p14:cNvContentPartPr/>
                <p14:nvPr/>
              </p14:nvContentPartPr>
              <p14:xfrm>
                <a:off x="4741990" y="3558015"/>
                <a:ext cx="171720" cy="119880"/>
              </p14:xfrm>
            </p:contentPart>
          </mc:Choice>
          <mc:Fallback xmlns="">
            <p:pic>
              <p:nvPicPr>
                <p:cNvPr id="3482" name="Input penna 3481">
                  <a:extLst>
                    <a:ext uri="{FF2B5EF4-FFF2-40B4-BE49-F238E27FC236}">
                      <a16:creationId xmlns:a16="http://schemas.microsoft.com/office/drawing/2014/main" id="{3A419204-F6A5-DCD2-CE25-21AD96DA97F9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734430" y="3550455"/>
                  <a:ext cx="18684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3485" name="Input penna 3484">
                  <a:extLst>
                    <a:ext uri="{FF2B5EF4-FFF2-40B4-BE49-F238E27FC236}">
                      <a16:creationId xmlns:a16="http://schemas.microsoft.com/office/drawing/2014/main" id="{7D763844-4A40-5ED7-6A39-C9D7210C2483}"/>
                    </a:ext>
                  </a:extLst>
                </p14:cNvPr>
                <p14:cNvContentPartPr/>
                <p14:nvPr/>
              </p14:nvContentPartPr>
              <p14:xfrm>
                <a:off x="5025310" y="3574935"/>
                <a:ext cx="141840" cy="92880"/>
              </p14:xfrm>
            </p:contentPart>
          </mc:Choice>
          <mc:Fallback xmlns="">
            <p:pic>
              <p:nvPicPr>
                <p:cNvPr id="3485" name="Input penna 3484">
                  <a:extLst>
                    <a:ext uri="{FF2B5EF4-FFF2-40B4-BE49-F238E27FC236}">
                      <a16:creationId xmlns:a16="http://schemas.microsoft.com/office/drawing/2014/main" id="{7D763844-4A40-5ED7-6A39-C9D7210C2483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5017750" y="3567375"/>
                  <a:ext cx="15696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3486" name="Input penna 3485">
                  <a:extLst>
                    <a:ext uri="{FF2B5EF4-FFF2-40B4-BE49-F238E27FC236}">
                      <a16:creationId xmlns:a16="http://schemas.microsoft.com/office/drawing/2014/main" id="{305EA1BF-02A7-FBE0-D035-221261EBC03A}"/>
                    </a:ext>
                  </a:extLst>
                </p14:cNvPr>
                <p14:cNvContentPartPr/>
                <p14:nvPr/>
              </p14:nvContentPartPr>
              <p14:xfrm>
                <a:off x="5004430" y="3574215"/>
                <a:ext cx="217440" cy="10440"/>
              </p14:xfrm>
            </p:contentPart>
          </mc:Choice>
          <mc:Fallback xmlns="">
            <p:pic>
              <p:nvPicPr>
                <p:cNvPr id="3486" name="Input penna 3485">
                  <a:extLst>
                    <a:ext uri="{FF2B5EF4-FFF2-40B4-BE49-F238E27FC236}">
                      <a16:creationId xmlns:a16="http://schemas.microsoft.com/office/drawing/2014/main" id="{305EA1BF-02A7-FBE0-D035-221261EBC03A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996870" y="3566655"/>
                  <a:ext cx="232560" cy="25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93" name="Gruppo 3492">
            <a:extLst>
              <a:ext uri="{FF2B5EF4-FFF2-40B4-BE49-F238E27FC236}">
                <a16:creationId xmlns:a16="http://schemas.microsoft.com/office/drawing/2014/main" id="{DCFBEE78-3386-A5C6-EB8D-F03BBF66301F}"/>
              </a:ext>
            </a:extLst>
          </p:cNvPr>
          <p:cNvGrpSpPr/>
          <p:nvPr/>
        </p:nvGrpSpPr>
        <p:grpSpPr>
          <a:xfrm>
            <a:off x="1369140" y="3890665"/>
            <a:ext cx="328680" cy="312120"/>
            <a:chOff x="1369140" y="3890665"/>
            <a:chExt cx="328680" cy="312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3489" name="Input penna 3488">
                  <a:extLst>
                    <a:ext uri="{FF2B5EF4-FFF2-40B4-BE49-F238E27FC236}">
                      <a16:creationId xmlns:a16="http://schemas.microsoft.com/office/drawing/2014/main" id="{8A997574-E5EB-1DBE-EC9F-453EF986F1D1}"/>
                    </a:ext>
                  </a:extLst>
                </p14:cNvPr>
                <p14:cNvContentPartPr/>
                <p14:nvPr/>
              </p14:nvContentPartPr>
              <p14:xfrm>
                <a:off x="1369140" y="3998305"/>
                <a:ext cx="95760" cy="122400"/>
              </p14:xfrm>
            </p:contentPart>
          </mc:Choice>
          <mc:Fallback xmlns="">
            <p:pic>
              <p:nvPicPr>
                <p:cNvPr id="3489" name="Input penna 3488">
                  <a:extLst>
                    <a:ext uri="{FF2B5EF4-FFF2-40B4-BE49-F238E27FC236}">
                      <a16:creationId xmlns:a16="http://schemas.microsoft.com/office/drawing/2014/main" id="{8A997574-E5EB-1DBE-EC9F-453EF986F1D1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361940" y="3990745"/>
                  <a:ext cx="11088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3490" name="Input penna 3489">
                  <a:extLst>
                    <a:ext uri="{FF2B5EF4-FFF2-40B4-BE49-F238E27FC236}">
                      <a16:creationId xmlns:a16="http://schemas.microsoft.com/office/drawing/2014/main" id="{582A7831-9AD7-AE8D-906C-5FAC2DA0A322}"/>
                    </a:ext>
                  </a:extLst>
                </p14:cNvPr>
                <p14:cNvContentPartPr/>
                <p14:nvPr/>
              </p14:nvContentPartPr>
              <p14:xfrm>
                <a:off x="1476420" y="3890665"/>
                <a:ext cx="51120" cy="312120"/>
              </p14:xfrm>
            </p:contentPart>
          </mc:Choice>
          <mc:Fallback xmlns="">
            <p:pic>
              <p:nvPicPr>
                <p:cNvPr id="3490" name="Input penna 3489">
                  <a:extLst>
                    <a:ext uri="{FF2B5EF4-FFF2-40B4-BE49-F238E27FC236}">
                      <a16:creationId xmlns:a16="http://schemas.microsoft.com/office/drawing/2014/main" id="{582A7831-9AD7-AE8D-906C-5FAC2DA0A322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468860" y="3883105"/>
                  <a:ext cx="6624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3491" name="Input penna 3490">
                  <a:extLst>
                    <a:ext uri="{FF2B5EF4-FFF2-40B4-BE49-F238E27FC236}">
                      <a16:creationId xmlns:a16="http://schemas.microsoft.com/office/drawing/2014/main" id="{FACD0014-F1B4-D8B7-572D-FD1548614B52}"/>
                    </a:ext>
                  </a:extLst>
                </p14:cNvPr>
                <p14:cNvContentPartPr/>
                <p14:nvPr/>
              </p14:nvContentPartPr>
              <p14:xfrm>
                <a:off x="1545540" y="3959065"/>
                <a:ext cx="152280" cy="183600"/>
              </p14:xfrm>
            </p:contentPart>
          </mc:Choice>
          <mc:Fallback xmlns="">
            <p:pic>
              <p:nvPicPr>
                <p:cNvPr id="3491" name="Input penna 3490">
                  <a:extLst>
                    <a:ext uri="{FF2B5EF4-FFF2-40B4-BE49-F238E27FC236}">
                      <a16:creationId xmlns:a16="http://schemas.microsoft.com/office/drawing/2014/main" id="{FACD0014-F1B4-D8B7-572D-FD1548614B52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537980" y="3951505"/>
                  <a:ext cx="167400" cy="198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00" name="Gruppo 3499">
            <a:extLst>
              <a:ext uri="{FF2B5EF4-FFF2-40B4-BE49-F238E27FC236}">
                <a16:creationId xmlns:a16="http://schemas.microsoft.com/office/drawing/2014/main" id="{D7789C15-7F67-9428-840B-CAE93ACCB8F5}"/>
              </a:ext>
            </a:extLst>
          </p:cNvPr>
          <p:cNvGrpSpPr/>
          <p:nvPr/>
        </p:nvGrpSpPr>
        <p:grpSpPr>
          <a:xfrm>
            <a:off x="2365915" y="4008025"/>
            <a:ext cx="151920" cy="136800"/>
            <a:chOff x="2365915" y="4008025"/>
            <a:chExt cx="151920" cy="136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3494" name="Input penna 3493">
                  <a:extLst>
                    <a:ext uri="{FF2B5EF4-FFF2-40B4-BE49-F238E27FC236}">
                      <a16:creationId xmlns:a16="http://schemas.microsoft.com/office/drawing/2014/main" id="{56036F50-564C-1BB9-6AA6-ABC29432840F}"/>
                    </a:ext>
                  </a:extLst>
                </p14:cNvPr>
                <p14:cNvContentPartPr/>
                <p14:nvPr/>
              </p14:nvContentPartPr>
              <p14:xfrm>
                <a:off x="2368435" y="4008025"/>
                <a:ext cx="132120" cy="70920"/>
              </p14:xfrm>
            </p:contentPart>
          </mc:Choice>
          <mc:Fallback xmlns="">
            <p:pic>
              <p:nvPicPr>
                <p:cNvPr id="3494" name="Input penna 3493">
                  <a:extLst>
                    <a:ext uri="{FF2B5EF4-FFF2-40B4-BE49-F238E27FC236}">
                      <a16:creationId xmlns:a16="http://schemas.microsoft.com/office/drawing/2014/main" id="{56036F50-564C-1BB9-6AA6-ABC29432840F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360875" y="4000465"/>
                  <a:ext cx="14724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3495" name="Input penna 3494">
                  <a:extLst>
                    <a:ext uri="{FF2B5EF4-FFF2-40B4-BE49-F238E27FC236}">
                      <a16:creationId xmlns:a16="http://schemas.microsoft.com/office/drawing/2014/main" id="{CC1AEA12-EA20-E689-2D44-32BE0FAB0E70}"/>
                    </a:ext>
                  </a:extLst>
                </p14:cNvPr>
                <p14:cNvContentPartPr/>
                <p14:nvPr/>
              </p14:nvContentPartPr>
              <p14:xfrm>
                <a:off x="2370235" y="4079665"/>
                <a:ext cx="115920" cy="9720"/>
              </p14:xfrm>
            </p:contentPart>
          </mc:Choice>
          <mc:Fallback xmlns="">
            <p:pic>
              <p:nvPicPr>
                <p:cNvPr id="3495" name="Input penna 3494">
                  <a:extLst>
                    <a:ext uri="{FF2B5EF4-FFF2-40B4-BE49-F238E27FC236}">
                      <a16:creationId xmlns:a16="http://schemas.microsoft.com/office/drawing/2014/main" id="{CC1AEA12-EA20-E689-2D44-32BE0FAB0E70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362675" y="4072105"/>
                  <a:ext cx="13104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3498" name="Input penna 3497">
                  <a:extLst>
                    <a:ext uri="{FF2B5EF4-FFF2-40B4-BE49-F238E27FC236}">
                      <a16:creationId xmlns:a16="http://schemas.microsoft.com/office/drawing/2014/main" id="{BAC7BF44-65A5-1B13-8B8F-9F1469DA83AE}"/>
                    </a:ext>
                  </a:extLst>
                </p14:cNvPr>
                <p14:cNvContentPartPr/>
                <p14:nvPr/>
              </p14:nvContentPartPr>
              <p14:xfrm>
                <a:off x="2365915" y="4097665"/>
                <a:ext cx="151920" cy="47160"/>
              </p14:xfrm>
            </p:contentPart>
          </mc:Choice>
          <mc:Fallback xmlns="">
            <p:pic>
              <p:nvPicPr>
                <p:cNvPr id="3498" name="Input penna 3497">
                  <a:extLst>
                    <a:ext uri="{FF2B5EF4-FFF2-40B4-BE49-F238E27FC236}">
                      <a16:creationId xmlns:a16="http://schemas.microsoft.com/office/drawing/2014/main" id="{BAC7BF44-65A5-1B13-8B8F-9F1469DA83AE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358355" y="4090105"/>
                  <a:ext cx="166680" cy="61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77" name="Gruppo 3576">
            <a:extLst>
              <a:ext uri="{FF2B5EF4-FFF2-40B4-BE49-F238E27FC236}">
                <a16:creationId xmlns:a16="http://schemas.microsoft.com/office/drawing/2014/main" id="{9D7EF31D-6EA0-AD9A-5A95-E395CC34F94F}"/>
              </a:ext>
            </a:extLst>
          </p:cNvPr>
          <p:cNvGrpSpPr/>
          <p:nvPr/>
        </p:nvGrpSpPr>
        <p:grpSpPr>
          <a:xfrm>
            <a:off x="2734555" y="4023865"/>
            <a:ext cx="168120" cy="141120"/>
            <a:chOff x="2734555" y="4023865"/>
            <a:chExt cx="168120" cy="141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3503" name="Input penna 3502">
                  <a:extLst>
                    <a:ext uri="{FF2B5EF4-FFF2-40B4-BE49-F238E27FC236}">
                      <a16:creationId xmlns:a16="http://schemas.microsoft.com/office/drawing/2014/main" id="{B9A7992B-6C55-EC04-CDB2-D52AD141D1E6}"/>
                    </a:ext>
                  </a:extLst>
                </p14:cNvPr>
                <p14:cNvContentPartPr/>
                <p14:nvPr/>
              </p14:nvContentPartPr>
              <p14:xfrm>
                <a:off x="2734555" y="4023865"/>
                <a:ext cx="130680" cy="79200"/>
              </p14:xfrm>
            </p:contentPart>
          </mc:Choice>
          <mc:Fallback xmlns="">
            <p:pic>
              <p:nvPicPr>
                <p:cNvPr id="3503" name="Input penna 3502">
                  <a:extLst>
                    <a:ext uri="{FF2B5EF4-FFF2-40B4-BE49-F238E27FC236}">
                      <a16:creationId xmlns:a16="http://schemas.microsoft.com/office/drawing/2014/main" id="{B9A7992B-6C55-EC04-CDB2-D52AD141D1E6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726995" y="4016305"/>
                  <a:ext cx="14580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3504" name="Input penna 3503">
                  <a:extLst>
                    <a:ext uri="{FF2B5EF4-FFF2-40B4-BE49-F238E27FC236}">
                      <a16:creationId xmlns:a16="http://schemas.microsoft.com/office/drawing/2014/main" id="{9D09E11F-A3CF-D763-E450-7FC0383094A0}"/>
                    </a:ext>
                  </a:extLst>
                </p14:cNvPr>
                <p14:cNvContentPartPr/>
                <p14:nvPr/>
              </p14:nvContentPartPr>
              <p14:xfrm>
                <a:off x="2762275" y="4089385"/>
                <a:ext cx="85680" cy="8280"/>
              </p14:xfrm>
            </p:contentPart>
          </mc:Choice>
          <mc:Fallback xmlns="">
            <p:pic>
              <p:nvPicPr>
                <p:cNvPr id="3504" name="Input penna 3503">
                  <a:extLst>
                    <a:ext uri="{FF2B5EF4-FFF2-40B4-BE49-F238E27FC236}">
                      <a16:creationId xmlns:a16="http://schemas.microsoft.com/office/drawing/2014/main" id="{9D09E11F-A3CF-D763-E450-7FC0383094A0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2754715" y="4081825"/>
                  <a:ext cx="10080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3575" name="Input penna 3574">
                  <a:extLst>
                    <a:ext uri="{FF2B5EF4-FFF2-40B4-BE49-F238E27FC236}">
                      <a16:creationId xmlns:a16="http://schemas.microsoft.com/office/drawing/2014/main" id="{CF24F685-66E3-E9D5-20FF-C4C14DF29851}"/>
                    </a:ext>
                  </a:extLst>
                </p14:cNvPr>
                <p14:cNvContentPartPr/>
                <p14:nvPr/>
              </p14:nvContentPartPr>
              <p14:xfrm>
                <a:off x="2766235" y="4107025"/>
                <a:ext cx="136440" cy="57960"/>
              </p14:xfrm>
            </p:contentPart>
          </mc:Choice>
          <mc:Fallback xmlns="">
            <p:pic>
              <p:nvPicPr>
                <p:cNvPr id="3575" name="Input penna 3574">
                  <a:extLst>
                    <a:ext uri="{FF2B5EF4-FFF2-40B4-BE49-F238E27FC236}">
                      <a16:creationId xmlns:a16="http://schemas.microsoft.com/office/drawing/2014/main" id="{CF24F685-66E3-E9D5-20FF-C4C14DF29851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2758675" y="4099465"/>
                  <a:ext cx="151560" cy="7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84" name="Gruppo 3583">
            <a:extLst>
              <a:ext uri="{FF2B5EF4-FFF2-40B4-BE49-F238E27FC236}">
                <a16:creationId xmlns:a16="http://schemas.microsoft.com/office/drawing/2014/main" id="{284967C7-1094-D1C3-BD55-FC83EFB1D05C}"/>
              </a:ext>
            </a:extLst>
          </p:cNvPr>
          <p:cNvGrpSpPr/>
          <p:nvPr/>
        </p:nvGrpSpPr>
        <p:grpSpPr>
          <a:xfrm>
            <a:off x="3146095" y="4028545"/>
            <a:ext cx="146160" cy="152640"/>
            <a:chOff x="3146095" y="4028545"/>
            <a:chExt cx="146160" cy="152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3580" name="Input penna 3579">
                  <a:extLst>
                    <a:ext uri="{FF2B5EF4-FFF2-40B4-BE49-F238E27FC236}">
                      <a16:creationId xmlns:a16="http://schemas.microsoft.com/office/drawing/2014/main" id="{C2B65ADB-9D94-11A0-8F44-18E847230429}"/>
                    </a:ext>
                  </a:extLst>
                </p14:cNvPr>
                <p14:cNvContentPartPr/>
                <p14:nvPr/>
              </p14:nvContentPartPr>
              <p14:xfrm>
                <a:off x="3146095" y="4028545"/>
                <a:ext cx="114120" cy="64800"/>
              </p14:xfrm>
            </p:contentPart>
          </mc:Choice>
          <mc:Fallback xmlns="">
            <p:pic>
              <p:nvPicPr>
                <p:cNvPr id="3580" name="Input penna 3579">
                  <a:extLst>
                    <a:ext uri="{FF2B5EF4-FFF2-40B4-BE49-F238E27FC236}">
                      <a16:creationId xmlns:a16="http://schemas.microsoft.com/office/drawing/2014/main" id="{C2B65ADB-9D94-11A0-8F44-18E847230429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3138535" y="4020985"/>
                  <a:ext cx="12924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3581" name="Input penna 3580">
                  <a:extLst>
                    <a:ext uri="{FF2B5EF4-FFF2-40B4-BE49-F238E27FC236}">
                      <a16:creationId xmlns:a16="http://schemas.microsoft.com/office/drawing/2014/main" id="{9ADB8209-2EAF-823F-A079-9BA5B493318D}"/>
                    </a:ext>
                  </a:extLst>
                </p14:cNvPr>
                <p14:cNvContentPartPr/>
                <p14:nvPr/>
              </p14:nvContentPartPr>
              <p14:xfrm>
                <a:off x="3162295" y="4092265"/>
                <a:ext cx="104760" cy="14040"/>
              </p14:xfrm>
            </p:contentPart>
          </mc:Choice>
          <mc:Fallback xmlns="">
            <p:pic>
              <p:nvPicPr>
                <p:cNvPr id="3581" name="Input penna 3580">
                  <a:extLst>
                    <a:ext uri="{FF2B5EF4-FFF2-40B4-BE49-F238E27FC236}">
                      <a16:creationId xmlns:a16="http://schemas.microsoft.com/office/drawing/2014/main" id="{9ADB8209-2EAF-823F-A079-9BA5B493318D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3154735" y="4084705"/>
                  <a:ext cx="11952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3582" name="Input penna 3581">
                  <a:extLst>
                    <a:ext uri="{FF2B5EF4-FFF2-40B4-BE49-F238E27FC236}">
                      <a16:creationId xmlns:a16="http://schemas.microsoft.com/office/drawing/2014/main" id="{FBF8F7E0-4F6C-A0DB-B34C-869EE51C58D3}"/>
                    </a:ext>
                  </a:extLst>
                </p14:cNvPr>
                <p14:cNvContentPartPr/>
                <p14:nvPr/>
              </p14:nvContentPartPr>
              <p14:xfrm>
                <a:off x="3157615" y="4109905"/>
                <a:ext cx="134640" cy="71280"/>
              </p14:xfrm>
            </p:contentPart>
          </mc:Choice>
          <mc:Fallback xmlns="">
            <p:pic>
              <p:nvPicPr>
                <p:cNvPr id="3582" name="Input penna 3581">
                  <a:extLst>
                    <a:ext uri="{FF2B5EF4-FFF2-40B4-BE49-F238E27FC236}">
                      <a16:creationId xmlns:a16="http://schemas.microsoft.com/office/drawing/2014/main" id="{FBF8F7E0-4F6C-A0DB-B34C-869EE51C58D3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3150055" y="4102345"/>
                  <a:ext cx="149760" cy="86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93" name="Gruppo 3592">
            <a:extLst>
              <a:ext uri="{FF2B5EF4-FFF2-40B4-BE49-F238E27FC236}">
                <a16:creationId xmlns:a16="http://schemas.microsoft.com/office/drawing/2014/main" id="{8721EDAE-D9CA-3AF9-A088-AF181A69BB6C}"/>
              </a:ext>
            </a:extLst>
          </p:cNvPr>
          <p:cNvGrpSpPr/>
          <p:nvPr/>
        </p:nvGrpSpPr>
        <p:grpSpPr>
          <a:xfrm>
            <a:off x="3522550" y="4008745"/>
            <a:ext cx="147240" cy="204840"/>
            <a:chOff x="3522550" y="4008745"/>
            <a:chExt cx="147240" cy="204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3589" name="Input penna 3588">
                  <a:extLst>
                    <a:ext uri="{FF2B5EF4-FFF2-40B4-BE49-F238E27FC236}">
                      <a16:creationId xmlns:a16="http://schemas.microsoft.com/office/drawing/2014/main" id="{D2ABCB03-9978-5E0D-8EDF-9F393F2BDAF2}"/>
                    </a:ext>
                  </a:extLst>
                </p14:cNvPr>
                <p14:cNvContentPartPr/>
                <p14:nvPr/>
              </p14:nvContentPartPr>
              <p14:xfrm>
                <a:off x="3522550" y="4008745"/>
                <a:ext cx="132480" cy="95040"/>
              </p14:xfrm>
            </p:contentPart>
          </mc:Choice>
          <mc:Fallback xmlns="">
            <p:pic>
              <p:nvPicPr>
                <p:cNvPr id="3589" name="Input penna 3588">
                  <a:extLst>
                    <a:ext uri="{FF2B5EF4-FFF2-40B4-BE49-F238E27FC236}">
                      <a16:creationId xmlns:a16="http://schemas.microsoft.com/office/drawing/2014/main" id="{D2ABCB03-9978-5E0D-8EDF-9F393F2BDAF2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3514990" y="4001185"/>
                  <a:ext cx="14760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3590" name="Input penna 3589">
                  <a:extLst>
                    <a:ext uri="{FF2B5EF4-FFF2-40B4-BE49-F238E27FC236}">
                      <a16:creationId xmlns:a16="http://schemas.microsoft.com/office/drawing/2014/main" id="{92A681F1-7238-E7A1-46BE-E8843BDC3359}"/>
                    </a:ext>
                  </a:extLst>
                </p14:cNvPr>
                <p14:cNvContentPartPr/>
                <p14:nvPr/>
              </p14:nvContentPartPr>
              <p14:xfrm>
                <a:off x="3522910" y="4098025"/>
                <a:ext cx="146880" cy="10080"/>
              </p14:xfrm>
            </p:contentPart>
          </mc:Choice>
          <mc:Fallback xmlns="">
            <p:pic>
              <p:nvPicPr>
                <p:cNvPr id="3590" name="Input penna 3589">
                  <a:extLst>
                    <a:ext uri="{FF2B5EF4-FFF2-40B4-BE49-F238E27FC236}">
                      <a16:creationId xmlns:a16="http://schemas.microsoft.com/office/drawing/2014/main" id="{92A681F1-7238-E7A1-46BE-E8843BDC3359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3515350" y="4090825"/>
                  <a:ext cx="16200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3591" name="Input penna 3590">
                  <a:extLst>
                    <a:ext uri="{FF2B5EF4-FFF2-40B4-BE49-F238E27FC236}">
                      <a16:creationId xmlns:a16="http://schemas.microsoft.com/office/drawing/2014/main" id="{9A569A1C-3D7B-D46E-48D0-631CB581F242}"/>
                    </a:ext>
                  </a:extLst>
                </p14:cNvPr>
                <p14:cNvContentPartPr/>
                <p14:nvPr/>
              </p14:nvContentPartPr>
              <p14:xfrm>
                <a:off x="3541990" y="4105585"/>
                <a:ext cx="127800" cy="108000"/>
              </p14:xfrm>
            </p:contentPart>
          </mc:Choice>
          <mc:Fallback xmlns="">
            <p:pic>
              <p:nvPicPr>
                <p:cNvPr id="3591" name="Input penna 3590">
                  <a:extLst>
                    <a:ext uri="{FF2B5EF4-FFF2-40B4-BE49-F238E27FC236}">
                      <a16:creationId xmlns:a16="http://schemas.microsoft.com/office/drawing/2014/main" id="{9A569A1C-3D7B-D46E-48D0-631CB581F242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3534430" y="4098025"/>
                  <a:ext cx="142920" cy="12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98" name="Gruppo 3597">
            <a:extLst>
              <a:ext uri="{FF2B5EF4-FFF2-40B4-BE49-F238E27FC236}">
                <a16:creationId xmlns:a16="http://schemas.microsoft.com/office/drawing/2014/main" id="{E91D5C5C-2921-A236-D495-5497C3A4F9A3}"/>
              </a:ext>
            </a:extLst>
          </p:cNvPr>
          <p:cNvGrpSpPr/>
          <p:nvPr/>
        </p:nvGrpSpPr>
        <p:grpSpPr>
          <a:xfrm>
            <a:off x="3877150" y="4018825"/>
            <a:ext cx="131400" cy="174960"/>
            <a:chOff x="3877150" y="4018825"/>
            <a:chExt cx="131400" cy="174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3594" name="Input penna 3593">
                  <a:extLst>
                    <a:ext uri="{FF2B5EF4-FFF2-40B4-BE49-F238E27FC236}">
                      <a16:creationId xmlns:a16="http://schemas.microsoft.com/office/drawing/2014/main" id="{8C5D2060-7B14-CAEF-5BFA-FAC8B11B4B1D}"/>
                    </a:ext>
                  </a:extLst>
                </p14:cNvPr>
                <p14:cNvContentPartPr/>
                <p14:nvPr/>
              </p14:nvContentPartPr>
              <p14:xfrm>
                <a:off x="3884350" y="4018825"/>
                <a:ext cx="101520" cy="85680"/>
              </p14:xfrm>
            </p:contentPart>
          </mc:Choice>
          <mc:Fallback xmlns="">
            <p:pic>
              <p:nvPicPr>
                <p:cNvPr id="3594" name="Input penna 3593">
                  <a:extLst>
                    <a:ext uri="{FF2B5EF4-FFF2-40B4-BE49-F238E27FC236}">
                      <a16:creationId xmlns:a16="http://schemas.microsoft.com/office/drawing/2014/main" id="{8C5D2060-7B14-CAEF-5BFA-FAC8B11B4B1D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3876790" y="4011265"/>
                  <a:ext cx="11664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3595" name="Input penna 3594">
                  <a:extLst>
                    <a:ext uri="{FF2B5EF4-FFF2-40B4-BE49-F238E27FC236}">
                      <a16:creationId xmlns:a16="http://schemas.microsoft.com/office/drawing/2014/main" id="{B239BD06-3457-9B26-BCCB-9F722C094A23}"/>
                    </a:ext>
                  </a:extLst>
                </p14:cNvPr>
                <p14:cNvContentPartPr/>
                <p14:nvPr/>
              </p14:nvContentPartPr>
              <p14:xfrm>
                <a:off x="3877150" y="4107745"/>
                <a:ext cx="106200" cy="9360"/>
              </p14:xfrm>
            </p:contentPart>
          </mc:Choice>
          <mc:Fallback xmlns="">
            <p:pic>
              <p:nvPicPr>
                <p:cNvPr id="3595" name="Input penna 3594">
                  <a:extLst>
                    <a:ext uri="{FF2B5EF4-FFF2-40B4-BE49-F238E27FC236}">
                      <a16:creationId xmlns:a16="http://schemas.microsoft.com/office/drawing/2014/main" id="{B239BD06-3457-9B26-BCCB-9F722C094A23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3869590" y="4100185"/>
                  <a:ext cx="12132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3596" name="Input penna 3595">
                  <a:extLst>
                    <a:ext uri="{FF2B5EF4-FFF2-40B4-BE49-F238E27FC236}">
                      <a16:creationId xmlns:a16="http://schemas.microsoft.com/office/drawing/2014/main" id="{56466001-3CD8-B5A9-F997-B9CF2802BF45}"/>
                    </a:ext>
                  </a:extLst>
                </p14:cNvPr>
                <p14:cNvContentPartPr/>
                <p14:nvPr/>
              </p14:nvContentPartPr>
              <p14:xfrm>
                <a:off x="3890110" y="4115305"/>
                <a:ext cx="118440" cy="78480"/>
              </p14:xfrm>
            </p:contentPart>
          </mc:Choice>
          <mc:Fallback xmlns="">
            <p:pic>
              <p:nvPicPr>
                <p:cNvPr id="3596" name="Input penna 3595">
                  <a:extLst>
                    <a:ext uri="{FF2B5EF4-FFF2-40B4-BE49-F238E27FC236}">
                      <a16:creationId xmlns:a16="http://schemas.microsoft.com/office/drawing/2014/main" id="{56466001-3CD8-B5A9-F997-B9CF2802BF45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3882550" y="4107745"/>
                  <a:ext cx="133200" cy="93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3599" name="Input penna 3598">
                <a:extLst>
                  <a:ext uri="{FF2B5EF4-FFF2-40B4-BE49-F238E27FC236}">
                    <a16:creationId xmlns:a16="http://schemas.microsoft.com/office/drawing/2014/main" id="{34023179-E4EC-44EA-8ACB-976C7E09A5D1}"/>
                  </a:ext>
                </a:extLst>
              </p14:cNvPr>
              <p14:cNvContentPartPr/>
              <p14:nvPr/>
            </p14:nvContentPartPr>
            <p14:xfrm>
              <a:off x="4270630" y="4030345"/>
              <a:ext cx="81000" cy="126720"/>
            </p14:xfrm>
          </p:contentPart>
        </mc:Choice>
        <mc:Fallback xmlns="">
          <p:pic>
            <p:nvPicPr>
              <p:cNvPr id="3599" name="Input penna 3598">
                <a:extLst>
                  <a:ext uri="{FF2B5EF4-FFF2-40B4-BE49-F238E27FC236}">
                    <a16:creationId xmlns:a16="http://schemas.microsoft.com/office/drawing/2014/main" id="{34023179-E4EC-44EA-8ACB-976C7E09A5D1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4263070" y="4022785"/>
                <a:ext cx="96120" cy="141480"/>
              </a:xfrm>
              <a:prstGeom prst="rect">
                <a:avLst/>
              </a:prstGeom>
            </p:spPr>
          </p:pic>
        </mc:Fallback>
      </mc:AlternateContent>
      <p:grpSp>
        <p:nvGrpSpPr>
          <p:cNvPr id="3603" name="Gruppo 3602">
            <a:extLst>
              <a:ext uri="{FF2B5EF4-FFF2-40B4-BE49-F238E27FC236}">
                <a16:creationId xmlns:a16="http://schemas.microsoft.com/office/drawing/2014/main" id="{6638C1E5-FCDA-1E35-2B78-CF2230F4C4EF}"/>
              </a:ext>
            </a:extLst>
          </p:cNvPr>
          <p:cNvGrpSpPr/>
          <p:nvPr/>
        </p:nvGrpSpPr>
        <p:grpSpPr>
          <a:xfrm>
            <a:off x="1403709" y="4503799"/>
            <a:ext cx="142200" cy="238680"/>
            <a:chOff x="1403709" y="4503799"/>
            <a:chExt cx="142200" cy="238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3600" name="Input penna 3599">
                  <a:extLst>
                    <a:ext uri="{FF2B5EF4-FFF2-40B4-BE49-F238E27FC236}">
                      <a16:creationId xmlns:a16="http://schemas.microsoft.com/office/drawing/2014/main" id="{E804C1A8-AF62-1CDA-8AF2-B3F547E777A9}"/>
                    </a:ext>
                  </a:extLst>
                </p14:cNvPr>
                <p14:cNvContentPartPr/>
                <p14:nvPr/>
              </p14:nvContentPartPr>
              <p14:xfrm>
                <a:off x="1403709" y="4543399"/>
                <a:ext cx="8280" cy="138240"/>
              </p14:xfrm>
            </p:contentPart>
          </mc:Choice>
          <mc:Fallback xmlns="">
            <p:pic>
              <p:nvPicPr>
                <p:cNvPr id="3600" name="Input penna 3599">
                  <a:extLst>
                    <a:ext uri="{FF2B5EF4-FFF2-40B4-BE49-F238E27FC236}">
                      <a16:creationId xmlns:a16="http://schemas.microsoft.com/office/drawing/2014/main" id="{E804C1A8-AF62-1CDA-8AF2-B3F547E777A9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396149" y="4536199"/>
                  <a:ext cx="2304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3601" name="Input penna 3600">
                  <a:extLst>
                    <a:ext uri="{FF2B5EF4-FFF2-40B4-BE49-F238E27FC236}">
                      <a16:creationId xmlns:a16="http://schemas.microsoft.com/office/drawing/2014/main" id="{45F26081-084A-6E9E-114C-E9CC1AEAF212}"/>
                    </a:ext>
                  </a:extLst>
                </p14:cNvPr>
                <p14:cNvContentPartPr/>
                <p14:nvPr/>
              </p14:nvContentPartPr>
              <p14:xfrm>
                <a:off x="1405509" y="4503799"/>
                <a:ext cx="140400" cy="238680"/>
              </p14:xfrm>
            </p:contentPart>
          </mc:Choice>
          <mc:Fallback xmlns="">
            <p:pic>
              <p:nvPicPr>
                <p:cNvPr id="3601" name="Input penna 3600">
                  <a:extLst>
                    <a:ext uri="{FF2B5EF4-FFF2-40B4-BE49-F238E27FC236}">
                      <a16:creationId xmlns:a16="http://schemas.microsoft.com/office/drawing/2014/main" id="{45F26081-084A-6E9E-114C-E9CC1AEAF212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398309" y="4496239"/>
                  <a:ext cx="155160" cy="253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22" name="Gruppo 3621">
            <a:extLst>
              <a:ext uri="{FF2B5EF4-FFF2-40B4-BE49-F238E27FC236}">
                <a16:creationId xmlns:a16="http://schemas.microsoft.com/office/drawing/2014/main" id="{81A958F6-C2AB-FDC8-F88E-70D39A7BA919}"/>
              </a:ext>
            </a:extLst>
          </p:cNvPr>
          <p:cNvGrpSpPr/>
          <p:nvPr/>
        </p:nvGrpSpPr>
        <p:grpSpPr>
          <a:xfrm>
            <a:off x="2372705" y="4539805"/>
            <a:ext cx="104040" cy="130680"/>
            <a:chOff x="2372705" y="4539805"/>
            <a:chExt cx="104040" cy="130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3616" name="Input penna 3615">
                  <a:extLst>
                    <a:ext uri="{FF2B5EF4-FFF2-40B4-BE49-F238E27FC236}">
                      <a16:creationId xmlns:a16="http://schemas.microsoft.com/office/drawing/2014/main" id="{D8DA9833-BA29-BE3E-7B53-33FF2BF1C799}"/>
                    </a:ext>
                  </a:extLst>
                </p14:cNvPr>
                <p14:cNvContentPartPr/>
                <p14:nvPr/>
              </p14:nvContentPartPr>
              <p14:xfrm>
                <a:off x="2376665" y="4543765"/>
                <a:ext cx="3240" cy="126720"/>
              </p14:xfrm>
            </p:contentPart>
          </mc:Choice>
          <mc:Fallback xmlns="">
            <p:pic>
              <p:nvPicPr>
                <p:cNvPr id="3616" name="Input penna 3615">
                  <a:extLst>
                    <a:ext uri="{FF2B5EF4-FFF2-40B4-BE49-F238E27FC236}">
                      <a16:creationId xmlns:a16="http://schemas.microsoft.com/office/drawing/2014/main" id="{D8DA9833-BA29-BE3E-7B53-33FF2BF1C799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2369105" y="4536205"/>
                  <a:ext cx="1836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3617" name="Input penna 3616">
                  <a:extLst>
                    <a:ext uri="{FF2B5EF4-FFF2-40B4-BE49-F238E27FC236}">
                      <a16:creationId xmlns:a16="http://schemas.microsoft.com/office/drawing/2014/main" id="{C2EF29EE-46F4-DBCD-B35C-9919B947B494}"/>
                    </a:ext>
                  </a:extLst>
                </p14:cNvPr>
                <p14:cNvContentPartPr/>
                <p14:nvPr/>
              </p14:nvContentPartPr>
              <p14:xfrm>
                <a:off x="2374865" y="4539805"/>
                <a:ext cx="101880" cy="129240"/>
              </p14:xfrm>
            </p:contentPart>
          </mc:Choice>
          <mc:Fallback xmlns="">
            <p:pic>
              <p:nvPicPr>
                <p:cNvPr id="3617" name="Input penna 3616">
                  <a:extLst>
                    <a:ext uri="{FF2B5EF4-FFF2-40B4-BE49-F238E27FC236}">
                      <a16:creationId xmlns:a16="http://schemas.microsoft.com/office/drawing/2014/main" id="{C2EF29EE-46F4-DBCD-B35C-9919B947B494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367305" y="4532245"/>
                  <a:ext cx="11700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3620" name="Input penna 3619">
                  <a:extLst>
                    <a:ext uri="{FF2B5EF4-FFF2-40B4-BE49-F238E27FC236}">
                      <a16:creationId xmlns:a16="http://schemas.microsoft.com/office/drawing/2014/main" id="{F94BC88E-6CC5-EB20-944B-9E66D58F9C79}"/>
                    </a:ext>
                  </a:extLst>
                </p14:cNvPr>
                <p14:cNvContentPartPr/>
                <p14:nvPr/>
              </p14:nvContentPartPr>
              <p14:xfrm>
                <a:off x="2372705" y="4663645"/>
                <a:ext cx="79920" cy="3240"/>
              </p14:xfrm>
            </p:contentPart>
          </mc:Choice>
          <mc:Fallback xmlns="">
            <p:pic>
              <p:nvPicPr>
                <p:cNvPr id="3620" name="Input penna 3619">
                  <a:extLst>
                    <a:ext uri="{FF2B5EF4-FFF2-40B4-BE49-F238E27FC236}">
                      <a16:creationId xmlns:a16="http://schemas.microsoft.com/office/drawing/2014/main" id="{F94BC88E-6CC5-EB20-944B-9E66D58F9C79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2365145" y="4656085"/>
                  <a:ext cx="95040" cy="18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27" name="Gruppo 3626">
            <a:extLst>
              <a:ext uri="{FF2B5EF4-FFF2-40B4-BE49-F238E27FC236}">
                <a16:creationId xmlns:a16="http://schemas.microsoft.com/office/drawing/2014/main" id="{A9FBA607-9004-0864-9FB5-A471D20C2870}"/>
              </a:ext>
            </a:extLst>
          </p:cNvPr>
          <p:cNvGrpSpPr/>
          <p:nvPr/>
        </p:nvGrpSpPr>
        <p:grpSpPr>
          <a:xfrm>
            <a:off x="2743145" y="4541245"/>
            <a:ext cx="146520" cy="123840"/>
            <a:chOff x="2743145" y="4541245"/>
            <a:chExt cx="146520" cy="123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3623" name="Input penna 3622">
                  <a:extLst>
                    <a:ext uri="{FF2B5EF4-FFF2-40B4-BE49-F238E27FC236}">
                      <a16:creationId xmlns:a16="http://schemas.microsoft.com/office/drawing/2014/main" id="{E8086D36-1CCF-B7C9-3756-AE1A01746B6C}"/>
                    </a:ext>
                  </a:extLst>
                </p14:cNvPr>
                <p14:cNvContentPartPr/>
                <p14:nvPr/>
              </p14:nvContentPartPr>
              <p14:xfrm>
                <a:off x="2754305" y="4550965"/>
                <a:ext cx="6840" cy="106920"/>
              </p14:xfrm>
            </p:contentPart>
          </mc:Choice>
          <mc:Fallback xmlns="">
            <p:pic>
              <p:nvPicPr>
                <p:cNvPr id="3623" name="Input penna 3622">
                  <a:extLst>
                    <a:ext uri="{FF2B5EF4-FFF2-40B4-BE49-F238E27FC236}">
                      <a16:creationId xmlns:a16="http://schemas.microsoft.com/office/drawing/2014/main" id="{E8086D36-1CCF-B7C9-3756-AE1A01746B6C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2746745" y="4543405"/>
                  <a:ext cx="2196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3624" name="Input penna 3623">
                  <a:extLst>
                    <a:ext uri="{FF2B5EF4-FFF2-40B4-BE49-F238E27FC236}">
                      <a16:creationId xmlns:a16="http://schemas.microsoft.com/office/drawing/2014/main" id="{B7010004-4F23-31D8-A857-DD3AD76C5F12}"/>
                    </a:ext>
                  </a:extLst>
                </p14:cNvPr>
                <p14:cNvContentPartPr/>
                <p14:nvPr/>
              </p14:nvContentPartPr>
              <p14:xfrm>
                <a:off x="2751065" y="4541245"/>
                <a:ext cx="128160" cy="123840"/>
              </p14:xfrm>
            </p:contentPart>
          </mc:Choice>
          <mc:Fallback xmlns="">
            <p:pic>
              <p:nvPicPr>
                <p:cNvPr id="3624" name="Input penna 3623">
                  <a:extLst>
                    <a:ext uri="{FF2B5EF4-FFF2-40B4-BE49-F238E27FC236}">
                      <a16:creationId xmlns:a16="http://schemas.microsoft.com/office/drawing/2014/main" id="{B7010004-4F23-31D8-A857-DD3AD76C5F12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2743505" y="4533685"/>
                  <a:ext cx="14328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3625" name="Input penna 3624">
                  <a:extLst>
                    <a:ext uri="{FF2B5EF4-FFF2-40B4-BE49-F238E27FC236}">
                      <a16:creationId xmlns:a16="http://schemas.microsoft.com/office/drawing/2014/main" id="{AA730A7F-4C51-08E7-CFCD-4EDC260A00D4}"/>
                    </a:ext>
                  </a:extLst>
                </p14:cNvPr>
                <p14:cNvContentPartPr/>
                <p14:nvPr/>
              </p14:nvContentPartPr>
              <p14:xfrm>
                <a:off x="2743145" y="4650325"/>
                <a:ext cx="146520" cy="4680"/>
              </p14:xfrm>
            </p:contentPart>
          </mc:Choice>
          <mc:Fallback xmlns="">
            <p:pic>
              <p:nvPicPr>
                <p:cNvPr id="3625" name="Input penna 3624">
                  <a:extLst>
                    <a:ext uri="{FF2B5EF4-FFF2-40B4-BE49-F238E27FC236}">
                      <a16:creationId xmlns:a16="http://schemas.microsoft.com/office/drawing/2014/main" id="{AA730A7F-4C51-08E7-CFCD-4EDC260A00D4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2735585" y="4642765"/>
                  <a:ext cx="161640" cy="19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37" name="Gruppo 3636">
            <a:extLst>
              <a:ext uri="{FF2B5EF4-FFF2-40B4-BE49-F238E27FC236}">
                <a16:creationId xmlns:a16="http://schemas.microsoft.com/office/drawing/2014/main" id="{6DF7BAAF-D204-FE7F-C12D-55061E31D6DE}"/>
              </a:ext>
            </a:extLst>
          </p:cNvPr>
          <p:cNvGrpSpPr/>
          <p:nvPr/>
        </p:nvGrpSpPr>
        <p:grpSpPr>
          <a:xfrm>
            <a:off x="3493745" y="4543045"/>
            <a:ext cx="131040" cy="151200"/>
            <a:chOff x="3493745" y="4543045"/>
            <a:chExt cx="131040" cy="151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3633" name="Input penna 3632">
                  <a:extLst>
                    <a:ext uri="{FF2B5EF4-FFF2-40B4-BE49-F238E27FC236}">
                      <a16:creationId xmlns:a16="http://schemas.microsoft.com/office/drawing/2014/main" id="{29F70D35-FCDC-375A-41FE-C33622694D59}"/>
                    </a:ext>
                  </a:extLst>
                </p14:cNvPr>
                <p14:cNvContentPartPr/>
                <p14:nvPr/>
              </p14:nvContentPartPr>
              <p14:xfrm>
                <a:off x="3502025" y="4547365"/>
                <a:ext cx="10080" cy="126720"/>
              </p14:xfrm>
            </p:contentPart>
          </mc:Choice>
          <mc:Fallback xmlns="">
            <p:pic>
              <p:nvPicPr>
                <p:cNvPr id="3633" name="Input penna 3632">
                  <a:extLst>
                    <a:ext uri="{FF2B5EF4-FFF2-40B4-BE49-F238E27FC236}">
                      <a16:creationId xmlns:a16="http://schemas.microsoft.com/office/drawing/2014/main" id="{29F70D35-FCDC-375A-41FE-C33622694D59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3494825" y="4539805"/>
                  <a:ext cx="2520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3634" name="Input penna 3633">
                  <a:extLst>
                    <a:ext uri="{FF2B5EF4-FFF2-40B4-BE49-F238E27FC236}">
                      <a16:creationId xmlns:a16="http://schemas.microsoft.com/office/drawing/2014/main" id="{CFBD13DC-AC4A-514F-EFEB-6CAE5C07A215}"/>
                    </a:ext>
                  </a:extLst>
                </p14:cNvPr>
                <p14:cNvContentPartPr/>
                <p14:nvPr/>
              </p14:nvContentPartPr>
              <p14:xfrm>
                <a:off x="3519305" y="4543045"/>
                <a:ext cx="79920" cy="150840"/>
              </p14:xfrm>
            </p:contentPart>
          </mc:Choice>
          <mc:Fallback xmlns="">
            <p:pic>
              <p:nvPicPr>
                <p:cNvPr id="3634" name="Input penna 3633">
                  <a:extLst>
                    <a:ext uri="{FF2B5EF4-FFF2-40B4-BE49-F238E27FC236}">
                      <a16:creationId xmlns:a16="http://schemas.microsoft.com/office/drawing/2014/main" id="{CFBD13DC-AC4A-514F-EFEB-6CAE5C07A215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3511745" y="4535485"/>
                  <a:ext cx="9504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3635" name="Input penna 3634">
                  <a:extLst>
                    <a:ext uri="{FF2B5EF4-FFF2-40B4-BE49-F238E27FC236}">
                      <a16:creationId xmlns:a16="http://schemas.microsoft.com/office/drawing/2014/main" id="{02DFE027-5ED4-986F-BED3-368DF336A576}"/>
                    </a:ext>
                  </a:extLst>
                </p14:cNvPr>
                <p14:cNvContentPartPr/>
                <p14:nvPr/>
              </p14:nvContentPartPr>
              <p14:xfrm>
                <a:off x="3493745" y="4682725"/>
                <a:ext cx="131040" cy="11520"/>
              </p14:xfrm>
            </p:contentPart>
          </mc:Choice>
          <mc:Fallback xmlns="">
            <p:pic>
              <p:nvPicPr>
                <p:cNvPr id="3635" name="Input penna 3634">
                  <a:extLst>
                    <a:ext uri="{FF2B5EF4-FFF2-40B4-BE49-F238E27FC236}">
                      <a16:creationId xmlns:a16="http://schemas.microsoft.com/office/drawing/2014/main" id="{02DFE027-5ED4-986F-BED3-368DF336A576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3486185" y="4675165"/>
                  <a:ext cx="145800" cy="2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47" name="Gruppo 3646">
            <a:extLst>
              <a:ext uri="{FF2B5EF4-FFF2-40B4-BE49-F238E27FC236}">
                <a16:creationId xmlns:a16="http://schemas.microsoft.com/office/drawing/2014/main" id="{C7F1D178-C9F1-6AE3-B2A2-4038038EA3F6}"/>
              </a:ext>
            </a:extLst>
          </p:cNvPr>
          <p:cNvGrpSpPr/>
          <p:nvPr/>
        </p:nvGrpSpPr>
        <p:grpSpPr>
          <a:xfrm>
            <a:off x="3149225" y="4536925"/>
            <a:ext cx="122760" cy="121680"/>
            <a:chOff x="3149225" y="4536925"/>
            <a:chExt cx="122760" cy="121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3643" name="Input penna 3642">
                  <a:extLst>
                    <a:ext uri="{FF2B5EF4-FFF2-40B4-BE49-F238E27FC236}">
                      <a16:creationId xmlns:a16="http://schemas.microsoft.com/office/drawing/2014/main" id="{BB806F69-AFEA-72AD-9B93-2A8625253734}"/>
                    </a:ext>
                  </a:extLst>
                </p14:cNvPr>
                <p14:cNvContentPartPr/>
                <p14:nvPr/>
              </p14:nvContentPartPr>
              <p14:xfrm>
                <a:off x="3153545" y="4536925"/>
                <a:ext cx="7560" cy="121680"/>
              </p14:xfrm>
            </p:contentPart>
          </mc:Choice>
          <mc:Fallback xmlns="">
            <p:pic>
              <p:nvPicPr>
                <p:cNvPr id="3643" name="Input penna 3642">
                  <a:extLst>
                    <a:ext uri="{FF2B5EF4-FFF2-40B4-BE49-F238E27FC236}">
                      <a16:creationId xmlns:a16="http://schemas.microsoft.com/office/drawing/2014/main" id="{BB806F69-AFEA-72AD-9B93-2A8625253734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3145985" y="4529365"/>
                  <a:ext cx="2232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3644" name="Input penna 3643">
                  <a:extLst>
                    <a:ext uri="{FF2B5EF4-FFF2-40B4-BE49-F238E27FC236}">
                      <a16:creationId xmlns:a16="http://schemas.microsoft.com/office/drawing/2014/main" id="{A8863F61-5099-60D4-0852-068945C3BC9B}"/>
                    </a:ext>
                  </a:extLst>
                </p14:cNvPr>
                <p14:cNvContentPartPr/>
                <p14:nvPr/>
              </p14:nvContentPartPr>
              <p14:xfrm>
                <a:off x="3149225" y="4551325"/>
                <a:ext cx="122760" cy="105840"/>
              </p14:xfrm>
            </p:contentPart>
          </mc:Choice>
          <mc:Fallback xmlns="">
            <p:pic>
              <p:nvPicPr>
                <p:cNvPr id="3644" name="Input penna 3643">
                  <a:extLst>
                    <a:ext uri="{FF2B5EF4-FFF2-40B4-BE49-F238E27FC236}">
                      <a16:creationId xmlns:a16="http://schemas.microsoft.com/office/drawing/2014/main" id="{A8863F61-5099-60D4-0852-068945C3BC9B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3142025" y="4543765"/>
                  <a:ext cx="13788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3645" name="Input penna 3644">
                  <a:extLst>
                    <a:ext uri="{FF2B5EF4-FFF2-40B4-BE49-F238E27FC236}">
                      <a16:creationId xmlns:a16="http://schemas.microsoft.com/office/drawing/2014/main" id="{D7DF3348-D9F9-FE2A-E9E9-B0D7BEFC5BE2}"/>
                    </a:ext>
                  </a:extLst>
                </p14:cNvPr>
                <p14:cNvContentPartPr/>
                <p14:nvPr/>
              </p14:nvContentPartPr>
              <p14:xfrm>
                <a:off x="3157865" y="4638805"/>
                <a:ext cx="108720" cy="18360"/>
              </p14:xfrm>
            </p:contentPart>
          </mc:Choice>
          <mc:Fallback xmlns="">
            <p:pic>
              <p:nvPicPr>
                <p:cNvPr id="3645" name="Input penna 3644">
                  <a:extLst>
                    <a:ext uri="{FF2B5EF4-FFF2-40B4-BE49-F238E27FC236}">
                      <a16:creationId xmlns:a16="http://schemas.microsoft.com/office/drawing/2014/main" id="{D7DF3348-D9F9-FE2A-E9E9-B0D7BEFC5BE2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3150305" y="4631245"/>
                  <a:ext cx="123840" cy="3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58" name="Gruppo 3657">
            <a:extLst>
              <a:ext uri="{FF2B5EF4-FFF2-40B4-BE49-F238E27FC236}">
                <a16:creationId xmlns:a16="http://schemas.microsoft.com/office/drawing/2014/main" id="{24709FD3-0CCD-7D5B-3AE5-A66852DFCAF4}"/>
              </a:ext>
            </a:extLst>
          </p:cNvPr>
          <p:cNvGrpSpPr/>
          <p:nvPr/>
        </p:nvGrpSpPr>
        <p:grpSpPr>
          <a:xfrm>
            <a:off x="1532305" y="5004160"/>
            <a:ext cx="140040" cy="183600"/>
            <a:chOff x="1532305" y="5004160"/>
            <a:chExt cx="140040" cy="183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3655" name="Input penna 3654">
                  <a:extLst>
                    <a:ext uri="{FF2B5EF4-FFF2-40B4-BE49-F238E27FC236}">
                      <a16:creationId xmlns:a16="http://schemas.microsoft.com/office/drawing/2014/main" id="{CD5F1E65-93D5-0A29-C0F5-0E70AFF7D570}"/>
                    </a:ext>
                  </a:extLst>
                </p14:cNvPr>
                <p14:cNvContentPartPr/>
                <p14:nvPr/>
              </p14:nvContentPartPr>
              <p14:xfrm>
                <a:off x="1544185" y="5042680"/>
                <a:ext cx="8640" cy="124920"/>
              </p14:xfrm>
            </p:contentPart>
          </mc:Choice>
          <mc:Fallback xmlns="">
            <p:pic>
              <p:nvPicPr>
                <p:cNvPr id="3655" name="Input penna 3654">
                  <a:extLst>
                    <a:ext uri="{FF2B5EF4-FFF2-40B4-BE49-F238E27FC236}">
                      <a16:creationId xmlns:a16="http://schemas.microsoft.com/office/drawing/2014/main" id="{CD5F1E65-93D5-0A29-C0F5-0E70AFF7D570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1536625" y="5035120"/>
                  <a:ext cx="2376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3656" name="Input penna 3655">
                  <a:extLst>
                    <a:ext uri="{FF2B5EF4-FFF2-40B4-BE49-F238E27FC236}">
                      <a16:creationId xmlns:a16="http://schemas.microsoft.com/office/drawing/2014/main" id="{B0179FC6-FB1E-9A27-2912-C0D946A1167A}"/>
                    </a:ext>
                  </a:extLst>
                </p14:cNvPr>
                <p14:cNvContentPartPr/>
                <p14:nvPr/>
              </p14:nvContentPartPr>
              <p14:xfrm>
                <a:off x="1532305" y="5004160"/>
                <a:ext cx="140040" cy="183600"/>
              </p14:xfrm>
            </p:contentPart>
          </mc:Choice>
          <mc:Fallback xmlns="">
            <p:pic>
              <p:nvPicPr>
                <p:cNvPr id="3656" name="Input penna 3655">
                  <a:extLst>
                    <a:ext uri="{FF2B5EF4-FFF2-40B4-BE49-F238E27FC236}">
                      <a16:creationId xmlns:a16="http://schemas.microsoft.com/office/drawing/2014/main" id="{B0179FC6-FB1E-9A27-2912-C0D946A1167A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1524745" y="4996600"/>
                  <a:ext cx="155160" cy="198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66" name="Gruppo 3665">
            <a:extLst>
              <a:ext uri="{FF2B5EF4-FFF2-40B4-BE49-F238E27FC236}">
                <a16:creationId xmlns:a16="http://schemas.microsoft.com/office/drawing/2014/main" id="{529BC144-306D-0906-A3E0-6B2DC7B28C30}"/>
              </a:ext>
            </a:extLst>
          </p:cNvPr>
          <p:cNvGrpSpPr/>
          <p:nvPr/>
        </p:nvGrpSpPr>
        <p:grpSpPr>
          <a:xfrm>
            <a:off x="2376145" y="5014175"/>
            <a:ext cx="108000" cy="166680"/>
            <a:chOff x="2376145" y="5014175"/>
            <a:chExt cx="108000" cy="16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3659" name="Input penna 3658">
                  <a:extLst>
                    <a:ext uri="{FF2B5EF4-FFF2-40B4-BE49-F238E27FC236}">
                      <a16:creationId xmlns:a16="http://schemas.microsoft.com/office/drawing/2014/main" id="{FFA6671B-C58C-9F3D-6507-7F79E3F549D2}"/>
                    </a:ext>
                  </a:extLst>
                </p14:cNvPr>
                <p14:cNvContentPartPr/>
                <p14:nvPr/>
              </p14:nvContentPartPr>
              <p14:xfrm>
                <a:off x="2379745" y="5021015"/>
                <a:ext cx="3600" cy="147960"/>
              </p14:xfrm>
            </p:contentPart>
          </mc:Choice>
          <mc:Fallback xmlns="">
            <p:pic>
              <p:nvPicPr>
                <p:cNvPr id="3659" name="Input penna 3658">
                  <a:extLst>
                    <a:ext uri="{FF2B5EF4-FFF2-40B4-BE49-F238E27FC236}">
                      <a16:creationId xmlns:a16="http://schemas.microsoft.com/office/drawing/2014/main" id="{FFA6671B-C58C-9F3D-6507-7F79E3F549D2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2372185" y="5013455"/>
                  <a:ext cx="1872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3660" name="Input penna 3659">
                  <a:extLst>
                    <a:ext uri="{FF2B5EF4-FFF2-40B4-BE49-F238E27FC236}">
                      <a16:creationId xmlns:a16="http://schemas.microsoft.com/office/drawing/2014/main" id="{0A3DC1EF-E178-4CC7-BC34-BE651710F3CD}"/>
                    </a:ext>
                  </a:extLst>
                </p14:cNvPr>
                <p14:cNvContentPartPr/>
                <p14:nvPr/>
              </p14:nvContentPartPr>
              <p14:xfrm>
                <a:off x="2476225" y="5014175"/>
                <a:ext cx="5760" cy="166680"/>
              </p14:xfrm>
            </p:contentPart>
          </mc:Choice>
          <mc:Fallback xmlns="">
            <p:pic>
              <p:nvPicPr>
                <p:cNvPr id="3660" name="Input penna 3659">
                  <a:extLst>
                    <a:ext uri="{FF2B5EF4-FFF2-40B4-BE49-F238E27FC236}">
                      <a16:creationId xmlns:a16="http://schemas.microsoft.com/office/drawing/2014/main" id="{0A3DC1EF-E178-4CC7-BC34-BE651710F3CD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2468665" y="5006615"/>
                  <a:ext cx="2052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3663" name="Input penna 3662">
                  <a:extLst>
                    <a:ext uri="{FF2B5EF4-FFF2-40B4-BE49-F238E27FC236}">
                      <a16:creationId xmlns:a16="http://schemas.microsoft.com/office/drawing/2014/main" id="{7CB36489-B8A9-DE3B-06FD-0C1B43B097A4}"/>
                    </a:ext>
                  </a:extLst>
                </p14:cNvPr>
                <p14:cNvContentPartPr/>
                <p14:nvPr/>
              </p14:nvContentPartPr>
              <p14:xfrm>
                <a:off x="2381545" y="5095175"/>
                <a:ext cx="102600" cy="11160"/>
              </p14:xfrm>
            </p:contentPart>
          </mc:Choice>
          <mc:Fallback xmlns="">
            <p:pic>
              <p:nvPicPr>
                <p:cNvPr id="3663" name="Input penna 3662">
                  <a:extLst>
                    <a:ext uri="{FF2B5EF4-FFF2-40B4-BE49-F238E27FC236}">
                      <a16:creationId xmlns:a16="http://schemas.microsoft.com/office/drawing/2014/main" id="{7CB36489-B8A9-DE3B-06FD-0C1B43B097A4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2373985" y="5087615"/>
                  <a:ext cx="11772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3664" name="Input penna 3663">
                  <a:extLst>
                    <a:ext uri="{FF2B5EF4-FFF2-40B4-BE49-F238E27FC236}">
                      <a16:creationId xmlns:a16="http://schemas.microsoft.com/office/drawing/2014/main" id="{E3C8709A-B7AB-471E-623E-FB5D5879BA38}"/>
                    </a:ext>
                  </a:extLst>
                </p14:cNvPr>
                <p14:cNvContentPartPr/>
                <p14:nvPr/>
              </p14:nvContentPartPr>
              <p14:xfrm>
                <a:off x="2376145" y="5156735"/>
                <a:ext cx="90000" cy="9360"/>
              </p14:xfrm>
            </p:contentPart>
          </mc:Choice>
          <mc:Fallback xmlns="">
            <p:pic>
              <p:nvPicPr>
                <p:cNvPr id="3664" name="Input penna 3663">
                  <a:extLst>
                    <a:ext uri="{FF2B5EF4-FFF2-40B4-BE49-F238E27FC236}">
                      <a16:creationId xmlns:a16="http://schemas.microsoft.com/office/drawing/2014/main" id="{E3C8709A-B7AB-471E-623E-FB5D5879BA38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2368585" y="5149175"/>
                  <a:ext cx="105120" cy="24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89" name="Gruppo 3688">
            <a:extLst>
              <a:ext uri="{FF2B5EF4-FFF2-40B4-BE49-F238E27FC236}">
                <a16:creationId xmlns:a16="http://schemas.microsoft.com/office/drawing/2014/main" id="{5585EE84-97D3-009D-B1B3-1EEE3E3E42C3}"/>
              </a:ext>
            </a:extLst>
          </p:cNvPr>
          <p:cNvGrpSpPr/>
          <p:nvPr/>
        </p:nvGrpSpPr>
        <p:grpSpPr>
          <a:xfrm>
            <a:off x="3530675" y="5025465"/>
            <a:ext cx="117360" cy="113760"/>
            <a:chOff x="3530675" y="5025465"/>
            <a:chExt cx="117360" cy="113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3679" name="Input penna 3678">
                  <a:extLst>
                    <a:ext uri="{FF2B5EF4-FFF2-40B4-BE49-F238E27FC236}">
                      <a16:creationId xmlns:a16="http://schemas.microsoft.com/office/drawing/2014/main" id="{200CD6FE-6104-4495-E7BD-B1745F4C63B7}"/>
                    </a:ext>
                  </a:extLst>
                </p14:cNvPr>
                <p14:cNvContentPartPr/>
                <p14:nvPr/>
              </p14:nvContentPartPr>
              <p14:xfrm>
                <a:off x="3532835" y="5029785"/>
                <a:ext cx="3960" cy="105120"/>
              </p14:xfrm>
            </p:contentPart>
          </mc:Choice>
          <mc:Fallback xmlns="">
            <p:pic>
              <p:nvPicPr>
                <p:cNvPr id="3679" name="Input penna 3678">
                  <a:extLst>
                    <a:ext uri="{FF2B5EF4-FFF2-40B4-BE49-F238E27FC236}">
                      <a16:creationId xmlns:a16="http://schemas.microsoft.com/office/drawing/2014/main" id="{200CD6FE-6104-4495-E7BD-B1745F4C63B7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3525275" y="5022225"/>
                  <a:ext cx="1908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3680" name="Input penna 3679">
                  <a:extLst>
                    <a:ext uri="{FF2B5EF4-FFF2-40B4-BE49-F238E27FC236}">
                      <a16:creationId xmlns:a16="http://schemas.microsoft.com/office/drawing/2014/main" id="{8E178F25-D61C-9396-1284-A7AB419B3F9A}"/>
                    </a:ext>
                  </a:extLst>
                </p14:cNvPr>
                <p14:cNvContentPartPr/>
                <p14:nvPr/>
              </p14:nvContentPartPr>
              <p14:xfrm>
                <a:off x="3628955" y="5025465"/>
                <a:ext cx="8640" cy="104760"/>
              </p14:xfrm>
            </p:contentPart>
          </mc:Choice>
          <mc:Fallback xmlns="">
            <p:pic>
              <p:nvPicPr>
                <p:cNvPr id="3680" name="Input penna 3679">
                  <a:extLst>
                    <a:ext uri="{FF2B5EF4-FFF2-40B4-BE49-F238E27FC236}">
                      <a16:creationId xmlns:a16="http://schemas.microsoft.com/office/drawing/2014/main" id="{8E178F25-D61C-9396-1284-A7AB419B3F9A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3621755" y="5017905"/>
                  <a:ext cx="2376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3681" name="Input penna 3680">
                  <a:extLst>
                    <a:ext uri="{FF2B5EF4-FFF2-40B4-BE49-F238E27FC236}">
                      <a16:creationId xmlns:a16="http://schemas.microsoft.com/office/drawing/2014/main" id="{8906C8BF-6689-A874-882A-A4D381704007}"/>
                    </a:ext>
                  </a:extLst>
                </p14:cNvPr>
                <p14:cNvContentPartPr/>
                <p14:nvPr/>
              </p14:nvContentPartPr>
              <p14:xfrm>
                <a:off x="3536795" y="5087385"/>
                <a:ext cx="101880" cy="10440"/>
              </p14:xfrm>
            </p:contentPart>
          </mc:Choice>
          <mc:Fallback xmlns="">
            <p:pic>
              <p:nvPicPr>
                <p:cNvPr id="3681" name="Input penna 3680">
                  <a:extLst>
                    <a:ext uri="{FF2B5EF4-FFF2-40B4-BE49-F238E27FC236}">
                      <a16:creationId xmlns:a16="http://schemas.microsoft.com/office/drawing/2014/main" id="{8906C8BF-6689-A874-882A-A4D381704007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3529235" y="5079825"/>
                  <a:ext cx="11700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3682" name="Input penna 3681">
                  <a:extLst>
                    <a:ext uri="{FF2B5EF4-FFF2-40B4-BE49-F238E27FC236}">
                      <a16:creationId xmlns:a16="http://schemas.microsoft.com/office/drawing/2014/main" id="{8A83BECA-D525-B76A-7340-BFB51CCFC2F5}"/>
                    </a:ext>
                  </a:extLst>
                </p14:cNvPr>
                <p14:cNvContentPartPr/>
                <p14:nvPr/>
              </p14:nvContentPartPr>
              <p14:xfrm>
                <a:off x="3530675" y="5129865"/>
                <a:ext cx="117360" cy="9360"/>
              </p14:xfrm>
            </p:contentPart>
          </mc:Choice>
          <mc:Fallback xmlns="">
            <p:pic>
              <p:nvPicPr>
                <p:cNvPr id="3682" name="Input penna 3681">
                  <a:extLst>
                    <a:ext uri="{FF2B5EF4-FFF2-40B4-BE49-F238E27FC236}">
                      <a16:creationId xmlns:a16="http://schemas.microsoft.com/office/drawing/2014/main" id="{8A83BECA-D525-B76A-7340-BFB51CCFC2F5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3523475" y="5122305"/>
                  <a:ext cx="132480" cy="24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87" name="Gruppo 3686">
            <a:extLst>
              <a:ext uri="{FF2B5EF4-FFF2-40B4-BE49-F238E27FC236}">
                <a16:creationId xmlns:a16="http://schemas.microsoft.com/office/drawing/2014/main" id="{99D5C6BB-CCB6-B0D0-1106-06863332EC3D}"/>
              </a:ext>
            </a:extLst>
          </p:cNvPr>
          <p:cNvGrpSpPr/>
          <p:nvPr/>
        </p:nvGrpSpPr>
        <p:grpSpPr>
          <a:xfrm>
            <a:off x="3892475" y="5018625"/>
            <a:ext cx="120240" cy="141120"/>
            <a:chOff x="3892475" y="5018625"/>
            <a:chExt cx="120240" cy="141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3683" name="Input penna 3682">
                  <a:extLst>
                    <a:ext uri="{FF2B5EF4-FFF2-40B4-BE49-F238E27FC236}">
                      <a16:creationId xmlns:a16="http://schemas.microsoft.com/office/drawing/2014/main" id="{765E739C-EDCF-1794-807D-CF762FC665E7}"/>
                    </a:ext>
                  </a:extLst>
                </p14:cNvPr>
                <p14:cNvContentPartPr/>
                <p14:nvPr/>
              </p14:nvContentPartPr>
              <p14:xfrm>
                <a:off x="3892475" y="5039145"/>
                <a:ext cx="99000" cy="118080"/>
              </p14:xfrm>
            </p:contentPart>
          </mc:Choice>
          <mc:Fallback xmlns="">
            <p:pic>
              <p:nvPicPr>
                <p:cNvPr id="3683" name="Input penna 3682">
                  <a:extLst>
                    <a:ext uri="{FF2B5EF4-FFF2-40B4-BE49-F238E27FC236}">
                      <a16:creationId xmlns:a16="http://schemas.microsoft.com/office/drawing/2014/main" id="{765E739C-EDCF-1794-807D-CF762FC665E7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3884915" y="5031585"/>
                  <a:ext cx="11412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3684" name="Input penna 3683">
                  <a:extLst>
                    <a:ext uri="{FF2B5EF4-FFF2-40B4-BE49-F238E27FC236}">
                      <a16:creationId xmlns:a16="http://schemas.microsoft.com/office/drawing/2014/main" id="{B1FCCFAF-A267-8AFA-932F-4370B8FA8C2D}"/>
                    </a:ext>
                  </a:extLst>
                </p14:cNvPr>
                <p14:cNvContentPartPr/>
                <p14:nvPr/>
              </p14:nvContentPartPr>
              <p14:xfrm>
                <a:off x="3990035" y="5018625"/>
                <a:ext cx="9720" cy="141120"/>
              </p14:xfrm>
            </p:contentPart>
          </mc:Choice>
          <mc:Fallback xmlns="">
            <p:pic>
              <p:nvPicPr>
                <p:cNvPr id="3684" name="Input penna 3683">
                  <a:extLst>
                    <a:ext uri="{FF2B5EF4-FFF2-40B4-BE49-F238E27FC236}">
                      <a16:creationId xmlns:a16="http://schemas.microsoft.com/office/drawing/2014/main" id="{B1FCCFAF-A267-8AFA-932F-4370B8FA8C2D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3982475" y="5011425"/>
                  <a:ext cx="2484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3685" name="Input penna 3684">
                  <a:extLst>
                    <a:ext uri="{FF2B5EF4-FFF2-40B4-BE49-F238E27FC236}">
                      <a16:creationId xmlns:a16="http://schemas.microsoft.com/office/drawing/2014/main" id="{24783C78-0C9B-A3D2-18F0-06E376FB6E72}"/>
                    </a:ext>
                  </a:extLst>
                </p14:cNvPr>
                <p14:cNvContentPartPr/>
                <p14:nvPr/>
              </p14:nvContentPartPr>
              <p14:xfrm>
                <a:off x="3895715" y="5092785"/>
                <a:ext cx="117000" cy="15120"/>
              </p14:xfrm>
            </p:contentPart>
          </mc:Choice>
          <mc:Fallback xmlns="">
            <p:pic>
              <p:nvPicPr>
                <p:cNvPr id="3685" name="Input penna 3684">
                  <a:extLst>
                    <a:ext uri="{FF2B5EF4-FFF2-40B4-BE49-F238E27FC236}">
                      <a16:creationId xmlns:a16="http://schemas.microsoft.com/office/drawing/2014/main" id="{24783C78-0C9B-A3D2-18F0-06E376FB6E72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3888155" y="5085225"/>
                  <a:ext cx="132120" cy="3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15" name="Gruppo 3714">
            <a:extLst>
              <a:ext uri="{FF2B5EF4-FFF2-40B4-BE49-F238E27FC236}">
                <a16:creationId xmlns:a16="http://schemas.microsoft.com/office/drawing/2014/main" id="{4716444B-C13D-11A2-87C2-5BF3703B3C80}"/>
              </a:ext>
            </a:extLst>
          </p:cNvPr>
          <p:cNvGrpSpPr/>
          <p:nvPr/>
        </p:nvGrpSpPr>
        <p:grpSpPr>
          <a:xfrm>
            <a:off x="2756655" y="5020790"/>
            <a:ext cx="111960" cy="165960"/>
            <a:chOff x="2756655" y="5020790"/>
            <a:chExt cx="111960" cy="165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3708" name="Input penna 3707">
                  <a:extLst>
                    <a:ext uri="{FF2B5EF4-FFF2-40B4-BE49-F238E27FC236}">
                      <a16:creationId xmlns:a16="http://schemas.microsoft.com/office/drawing/2014/main" id="{0086C49E-77CA-18EC-BF01-8E01443F1D50}"/>
                    </a:ext>
                  </a:extLst>
                </p14:cNvPr>
                <p14:cNvContentPartPr/>
                <p14:nvPr/>
              </p14:nvContentPartPr>
              <p14:xfrm>
                <a:off x="2766375" y="5039150"/>
                <a:ext cx="360" cy="122760"/>
              </p14:xfrm>
            </p:contentPart>
          </mc:Choice>
          <mc:Fallback xmlns="">
            <p:pic>
              <p:nvPicPr>
                <p:cNvPr id="3708" name="Input penna 3707">
                  <a:extLst>
                    <a:ext uri="{FF2B5EF4-FFF2-40B4-BE49-F238E27FC236}">
                      <a16:creationId xmlns:a16="http://schemas.microsoft.com/office/drawing/2014/main" id="{0086C49E-77CA-18EC-BF01-8E01443F1D50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2758815" y="5031590"/>
                  <a:ext cx="1548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3709" name="Input penna 3708">
                  <a:extLst>
                    <a:ext uri="{FF2B5EF4-FFF2-40B4-BE49-F238E27FC236}">
                      <a16:creationId xmlns:a16="http://schemas.microsoft.com/office/drawing/2014/main" id="{CD8F50BA-28BA-CF9E-28C2-4B9FEDC320CF}"/>
                    </a:ext>
                  </a:extLst>
                </p14:cNvPr>
                <p14:cNvContentPartPr/>
                <p14:nvPr/>
              </p14:nvContentPartPr>
              <p14:xfrm>
                <a:off x="2850615" y="5020790"/>
                <a:ext cx="17280" cy="165960"/>
              </p14:xfrm>
            </p:contentPart>
          </mc:Choice>
          <mc:Fallback xmlns="">
            <p:pic>
              <p:nvPicPr>
                <p:cNvPr id="3709" name="Input penna 3708">
                  <a:extLst>
                    <a:ext uri="{FF2B5EF4-FFF2-40B4-BE49-F238E27FC236}">
                      <a16:creationId xmlns:a16="http://schemas.microsoft.com/office/drawing/2014/main" id="{CD8F50BA-28BA-CF9E-28C2-4B9FEDC320CF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2843055" y="5013230"/>
                  <a:ext cx="3240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3712" name="Input penna 3711">
                  <a:extLst>
                    <a:ext uri="{FF2B5EF4-FFF2-40B4-BE49-F238E27FC236}">
                      <a16:creationId xmlns:a16="http://schemas.microsoft.com/office/drawing/2014/main" id="{60CB1C66-B35B-8FE7-02E2-EA648BB5C96F}"/>
                    </a:ext>
                  </a:extLst>
                </p14:cNvPr>
                <p14:cNvContentPartPr/>
                <p14:nvPr/>
              </p14:nvContentPartPr>
              <p14:xfrm>
                <a:off x="2759535" y="5087750"/>
                <a:ext cx="86760" cy="10440"/>
              </p14:xfrm>
            </p:contentPart>
          </mc:Choice>
          <mc:Fallback xmlns="">
            <p:pic>
              <p:nvPicPr>
                <p:cNvPr id="3712" name="Input penna 3711">
                  <a:extLst>
                    <a:ext uri="{FF2B5EF4-FFF2-40B4-BE49-F238E27FC236}">
                      <a16:creationId xmlns:a16="http://schemas.microsoft.com/office/drawing/2014/main" id="{60CB1C66-B35B-8FE7-02E2-EA648BB5C96F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2751975" y="5080190"/>
                  <a:ext cx="10188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3713" name="Input penna 3712">
                  <a:extLst>
                    <a:ext uri="{FF2B5EF4-FFF2-40B4-BE49-F238E27FC236}">
                      <a16:creationId xmlns:a16="http://schemas.microsoft.com/office/drawing/2014/main" id="{0D525C5D-8E80-4F7E-7269-6EF0DC6D3A37}"/>
                    </a:ext>
                  </a:extLst>
                </p14:cNvPr>
                <p14:cNvContentPartPr/>
                <p14:nvPr/>
              </p14:nvContentPartPr>
              <p14:xfrm>
                <a:off x="2756655" y="5141750"/>
                <a:ext cx="111960" cy="14400"/>
              </p14:xfrm>
            </p:contentPart>
          </mc:Choice>
          <mc:Fallback xmlns="">
            <p:pic>
              <p:nvPicPr>
                <p:cNvPr id="3713" name="Input penna 3712">
                  <a:extLst>
                    <a:ext uri="{FF2B5EF4-FFF2-40B4-BE49-F238E27FC236}">
                      <a16:creationId xmlns:a16="http://schemas.microsoft.com/office/drawing/2014/main" id="{0D525C5D-8E80-4F7E-7269-6EF0DC6D3A37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2749095" y="5134550"/>
                  <a:ext cx="127080" cy="2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20" name="Gruppo 3719">
            <a:extLst>
              <a:ext uri="{FF2B5EF4-FFF2-40B4-BE49-F238E27FC236}">
                <a16:creationId xmlns:a16="http://schemas.microsoft.com/office/drawing/2014/main" id="{53E26553-5A2A-680E-48C1-6C2D55F233CC}"/>
              </a:ext>
            </a:extLst>
          </p:cNvPr>
          <p:cNvGrpSpPr/>
          <p:nvPr/>
        </p:nvGrpSpPr>
        <p:grpSpPr>
          <a:xfrm>
            <a:off x="3158415" y="5025830"/>
            <a:ext cx="122760" cy="139320"/>
            <a:chOff x="3158415" y="5025830"/>
            <a:chExt cx="122760" cy="139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3716" name="Input penna 3715">
                  <a:extLst>
                    <a:ext uri="{FF2B5EF4-FFF2-40B4-BE49-F238E27FC236}">
                      <a16:creationId xmlns:a16="http://schemas.microsoft.com/office/drawing/2014/main" id="{8F287A36-C4B9-D9EA-D83B-8197D9E95D36}"/>
                    </a:ext>
                  </a:extLst>
                </p14:cNvPr>
                <p14:cNvContentPartPr/>
                <p14:nvPr/>
              </p14:nvContentPartPr>
              <p14:xfrm>
                <a:off x="3158415" y="5046350"/>
                <a:ext cx="115920" cy="114840"/>
              </p14:xfrm>
            </p:contentPart>
          </mc:Choice>
          <mc:Fallback xmlns="">
            <p:pic>
              <p:nvPicPr>
                <p:cNvPr id="3716" name="Input penna 3715">
                  <a:extLst>
                    <a:ext uri="{FF2B5EF4-FFF2-40B4-BE49-F238E27FC236}">
                      <a16:creationId xmlns:a16="http://schemas.microsoft.com/office/drawing/2014/main" id="{8F287A36-C4B9-D9EA-D83B-8197D9E95D36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3150855" y="5038790"/>
                  <a:ext cx="13104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3717" name="Input penna 3716">
                  <a:extLst>
                    <a:ext uri="{FF2B5EF4-FFF2-40B4-BE49-F238E27FC236}">
                      <a16:creationId xmlns:a16="http://schemas.microsoft.com/office/drawing/2014/main" id="{E5EF1793-3E7B-3613-E368-9320EC8682D9}"/>
                    </a:ext>
                  </a:extLst>
                </p14:cNvPr>
                <p14:cNvContentPartPr/>
                <p14:nvPr/>
              </p14:nvContentPartPr>
              <p14:xfrm>
                <a:off x="3266415" y="5025830"/>
                <a:ext cx="6120" cy="139320"/>
              </p14:xfrm>
            </p:contentPart>
          </mc:Choice>
          <mc:Fallback xmlns="">
            <p:pic>
              <p:nvPicPr>
                <p:cNvPr id="3717" name="Input penna 3716">
                  <a:extLst>
                    <a:ext uri="{FF2B5EF4-FFF2-40B4-BE49-F238E27FC236}">
                      <a16:creationId xmlns:a16="http://schemas.microsoft.com/office/drawing/2014/main" id="{E5EF1793-3E7B-3613-E368-9320EC8682D9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3258855" y="5018270"/>
                  <a:ext cx="2124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3718" name="Input penna 3717">
                  <a:extLst>
                    <a:ext uri="{FF2B5EF4-FFF2-40B4-BE49-F238E27FC236}">
                      <a16:creationId xmlns:a16="http://schemas.microsoft.com/office/drawing/2014/main" id="{326D44EF-1F88-E0EE-A8EF-0A814DEF0C2F}"/>
                    </a:ext>
                  </a:extLst>
                </p14:cNvPr>
                <p14:cNvContentPartPr/>
                <p14:nvPr/>
              </p14:nvContentPartPr>
              <p14:xfrm>
                <a:off x="3161295" y="5091350"/>
                <a:ext cx="119880" cy="14040"/>
              </p14:xfrm>
            </p:contentPart>
          </mc:Choice>
          <mc:Fallback xmlns="">
            <p:pic>
              <p:nvPicPr>
                <p:cNvPr id="3718" name="Input penna 3717">
                  <a:extLst>
                    <a:ext uri="{FF2B5EF4-FFF2-40B4-BE49-F238E27FC236}">
                      <a16:creationId xmlns:a16="http://schemas.microsoft.com/office/drawing/2014/main" id="{326D44EF-1F88-E0EE-A8EF-0A814DEF0C2F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3153735" y="5083790"/>
                  <a:ext cx="135000" cy="29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2">
            <p14:nvContentPartPr>
              <p14:cNvPr id="3721" name="Input penna 3720">
                <a:extLst>
                  <a:ext uri="{FF2B5EF4-FFF2-40B4-BE49-F238E27FC236}">
                    <a16:creationId xmlns:a16="http://schemas.microsoft.com/office/drawing/2014/main" id="{29B31B82-677A-30AA-45ED-B72011656178}"/>
                  </a:ext>
                </a:extLst>
              </p14:cNvPr>
              <p14:cNvContentPartPr/>
              <p14:nvPr/>
            </p14:nvContentPartPr>
            <p14:xfrm>
              <a:off x="4271535" y="4985510"/>
              <a:ext cx="193680" cy="244440"/>
            </p14:xfrm>
          </p:contentPart>
        </mc:Choice>
        <mc:Fallback xmlns="">
          <p:pic>
            <p:nvPicPr>
              <p:cNvPr id="3721" name="Input penna 3720">
                <a:extLst>
                  <a:ext uri="{FF2B5EF4-FFF2-40B4-BE49-F238E27FC236}">
                    <a16:creationId xmlns:a16="http://schemas.microsoft.com/office/drawing/2014/main" id="{29B31B82-677A-30AA-45ED-B72011656178}"/>
                  </a:ext>
                </a:extLst>
              </p:cNvPr>
              <p:cNvPicPr/>
              <p:nvPr/>
            </p:nvPicPr>
            <p:blipFill>
              <a:blip r:embed="rId193"/>
              <a:stretch>
                <a:fillRect/>
              </a:stretch>
            </p:blipFill>
            <p:spPr>
              <a:xfrm>
                <a:off x="4263975" y="4977950"/>
                <a:ext cx="208800" cy="25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4">
            <p14:nvContentPartPr>
              <p14:cNvPr id="3724" name="Input penna 3723">
                <a:extLst>
                  <a:ext uri="{FF2B5EF4-FFF2-40B4-BE49-F238E27FC236}">
                    <a16:creationId xmlns:a16="http://schemas.microsoft.com/office/drawing/2014/main" id="{6EEFBC33-6E44-40DF-EEE3-32E2FBDAC5BB}"/>
                  </a:ext>
                </a:extLst>
              </p14:cNvPr>
              <p14:cNvContentPartPr/>
              <p14:nvPr/>
            </p14:nvContentPartPr>
            <p14:xfrm>
              <a:off x="4291695" y="5099270"/>
              <a:ext cx="165600" cy="14040"/>
            </p14:xfrm>
          </p:contentPart>
        </mc:Choice>
        <mc:Fallback xmlns="">
          <p:pic>
            <p:nvPicPr>
              <p:cNvPr id="3724" name="Input penna 3723">
                <a:extLst>
                  <a:ext uri="{FF2B5EF4-FFF2-40B4-BE49-F238E27FC236}">
                    <a16:creationId xmlns:a16="http://schemas.microsoft.com/office/drawing/2014/main" id="{6EEFBC33-6E44-40DF-EEE3-32E2FBDAC5BB}"/>
                  </a:ext>
                </a:extLst>
              </p:cNvPr>
              <p:cNvPicPr/>
              <p:nvPr/>
            </p:nvPicPr>
            <p:blipFill>
              <a:blip r:embed="rId195"/>
              <a:stretch>
                <a:fillRect/>
              </a:stretch>
            </p:blipFill>
            <p:spPr>
              <a:xfrm>
                <a:off x="4284135" y="5091710"/>
                <a:ext cx="180720" cy="2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6">
            <p14:nvContentPartPr>
              <p14:cNvPr id="3725" name="Input penna 3724">
                <a:extLst>
                  <a:ext uri="{FF2B5EF4-FFF2-40B4-BE49-F238E27FC236}">
                    <a16:creationId xmlns:a16="http://schemas.microsoft.com/office/drawing/2014/main" id="{17AB7387-1CBF-8F36-4077-E1D673D543D0}"/>
                  </a:ext>
                </a:extLst>
              </p14:cNvPr>
              <p14:cNvContentPartPr/>
              <p14:nvPr/>
            </p14:nvContentPartPr>
            <p14:xfrm>
              <a:off x="4616055" y="4815590"/>
              <a:ext cx="199800" cy="298800"/>
            </p14:xfrm>
          </p:contentPart>
        </mc:Choice>
        <mc:Fallback xmlns="">
          <p:pic>
            <p:nvPicPr>
              <p:cNvPr id="3725" name="Input penna 3724">
                <a:extLst>
                  <a:ext uri="{FF2B5EF4-FFF2-40B4-BE49-F238E27FC236}">
                    <a16:creationId xmlns:a16="http://schemas.microsoft.com/office/drawing/2014/main" id="{17AB7387-1CBF-8F36-4077-E1D673D543D0}"/>
                  </a:ext>
                </a:extLst>
              </p:cNvPr>
              <p:cNvPicPr/>
              <p:nvPr/>
            </p:nvPicPr>
            <p:blipFill>
              <a:blip r:embed="rId197"/>
              <a:stretch>
                <a:fillRect/>
              </a:stretch>
            </p:blipFill>
            <p:spPr>
              <a:xfrm>
                <a:off x="4608495" y="4808030"/>
                <a:ext cx="214920" cy="31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8">
            <p14:nvContentPartPr>
              <p14:cNvPr id="3726" name="Input penna 3725">
                <a:extLst>
                  <a:ext uri="{FF2B5EF4-FFF2-40B4-BE49-F238E27FC236}">
                    <a16:creationId xmlns:a16="http://schemas.microsoft.com/office/drawing/2014/main" id="{35850C8E-9CD6-0FDB-CCE3-D42B7E131A34}"/>
                  </a:ext>
                </a:extLst>
              </p14:cNvPr>
              <p14:cNvContentPartPr/>
              <p14:nvPr/>
            </p14:nvContentPartPr>
            <p14:xfrm>
              <a:off x="1494495" y="5523350"/>
              <a:ext cx="222480" cy="172440"/>
            </p14:xfrm>
          </p:contentPart>
        </mc:Choice>
        <mc:Fallback xmlns="">
          <p:pic>
            <p:nvPicPr>
              <p:cNvPr id="3726" name="Input penna 3725">
                <a:extLst>
                  <a:ext uri="{FF2B5EF4-FFF2-40B4-BE49-F238E27FC236}">
                    <a16:creationId xmlns:a16="http://schemas.microsoft.com/office/drawing/2014/main" id="{35850C8E-9CD6-0FDB-CCE3-D42B7E131A34}"/>
                  </a:ext>
                </a:extLst>
              </p:cNvPr>
              <p:cNvPicPr/>
              <p:nvPr/>
            </p:nvPicPr>
            <p:blipFill>
              <a:blip r:embed="rId199"/>
              <a:stretch>
                <a:fillRect/>
              </a:stretch>
            </p:blipFill>
            <p:spPr>
              <a:xfrm>
                <a:off x="1486935" y="5515790"/>
                <a:ext cx="237600" cy="1875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574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588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575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76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77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78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79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80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81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82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83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84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85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86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87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589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603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590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91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92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93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94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95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96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97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98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99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00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01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02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604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605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619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606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07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08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09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10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11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12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13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14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15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16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17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18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633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620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1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2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3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4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5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6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7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8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9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30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31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32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634" name="모음쓰기.png" descr="모음쓰기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341" y="364666"/>
            <a:ext cx="4332696" cy="61286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635" name="이중 모음쓰기.png" descr="이중 모음쓰기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5963" y="364666"/>
            <a:ext cx="4332696" cy="61286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2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2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2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5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4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5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1" name="Capitolo 3…"/>
          <p:cNvSpPr txBox="1"/>
          <p:nvPr/>
        </p:nvSpPr>
        <p:spPr>
          <a:xfrm>
            <a:off x="2270919" y="471657"/>
            <a:ext cx="7650162" cy="2326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0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Capitolo 3 </a:t>
            </a:r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0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Sillabe</a:t>
            </a:r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0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Ora che sappiamo </a:t>
            </a:r>
            <a:r>
              <a:rPr b="1"/>
              <a:t>l’alfabeto coreano</a:t>
            </a:r>
          </a:p>
          <a:p>
            <a: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100"/>
              <a:t>siamo pronti a “comporre le parole”! Ma come si fa</a:t>
            </a:r>
            <a:r>
              <a:t>?</a:t>
            </a:r>
          </a:p>
        </p:txBody>
      </p:sp>
      <p:pic>
        <p:nvPicPr>
          <p:cNvPr id="272" name="maxresdefault.jpg" descr="maxresdefaul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1751" y="2547292"/>
            <a:ext cx="7317133" cy="41158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75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89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76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8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0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1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2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4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5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7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90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04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91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3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05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06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20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07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9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34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21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2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3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4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5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6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7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8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9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0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1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3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35" name="ㅏ ㅣ ㅜ ㅗ ㅜ"/>
          <p:cNvSpPr txBox="1"/>
          <p:nvPr/>
        </p:nvSpPr>
        <p:spPr>
          <a:xfrm>
            <a:off x="737080" y="1266591"/>
            <a:ext cx="3906566" cy="8656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50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ㅏ ㅣ ㅜ ㅗ ㅜ</a:t>
            </a:r>
          </a:p>
        </p:txBody>
      </p:sp>
      <p:sp>
        <p:nvSpPr>
          <p:cNvPr id="336" name="❌"/>
          <p:cNvSpPr txBox="1"/>
          <p:nvPr/>
        </p:nvSpPr>
        <p:spPr>
          <a:xfrm>
            <a:off x="8352628" y="1069508"/>
            <a:ext cx="2470548" cy="1259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7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❌</a:t>
            </a:r>
          </a:p>
        </p:txBody>
      </p:sp>
      <p:sp>
        <p:nvSpPr>
          <p:cNvPr id="337" name="Freccia"/>
          <p:cNvSpPr/>
          <p:nvPr/>
        </p:nvSpPr>
        <p:spPr>
          <a:xfrm>
            <a:off x="5174010" y="1036528"/>
            <a:ext cx="1840015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38" name="Freccia"/>
          <p:cNvSpPr/>
          <p:nvPr/>
        </p:nvSpPr>
        <p:spPr>
          <a:xfrm>
            <a:off x="5158328" y="3627426"/>
            <a:ext cx="1840015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39" name="ㅇ + ㅏ= 아"/>
          <p:cNvSpPr txBox="1"/>
          <p:nvPr/>
        </p:nvSpPr>
        <p:spPr>
          <a:xfrm>
            <a:off x="737080" y="3829589"/>
            <a:ext cx="3906566" cy="865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50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ㅇ + ㅏ= 아</a:t>
            </a:r>
          </a:p>
        </p:txBody>
      </p:sp>
      <p:sp>
        <p:nvSpPr>
          <p:cNvPr id="340" name="✅"/>
          <p:cNvSpPr txBox="1"/>
          <p:nvPr/>
        </p:nvSpPr>
        <p:spPr>
          <a:xfrm>
            <a:off x="8352628" y="3632506"/>
            <a:ext cx="2470548" cy="1259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7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✅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343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357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44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5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6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7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8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9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0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1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2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3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4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5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6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58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372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59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0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1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3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4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5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6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7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8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9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0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1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73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374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88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375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6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7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8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9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0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1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2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3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4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5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6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7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02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389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0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1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2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3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4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5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6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7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8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9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0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1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403" name="ㅊㅑㅇㅗ"/>
          <p:cNvSpPr txBox="1"/>
          <p:nvPr/>
        </p:nvSpPr>
        <p:spPr>
          <a:xfrm>
            <a:off x="737080" y="1251158"/>
            <a:ext cx="3906566" cy="840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50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ㅊㅑㅇㅗ</a:t>
            </a:r>
          </a:p>
        </p:txBody>
      </p:sp>
      <p:sp>
        <p:nvSpPr>
          <p:cNvPr id="404" name="❌"/>
          <p:cNvSpPr txBox="1"/>
          <p:nvPr/>
        </p:nvSpPr>
        <p:spPr>
          <a:xfrm>
            <a:off x="8352628" y="1069508"/>
            <a:ext cx="2470548" cy="1259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7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❌</a:t>
            </a:r>
          </a:p>
        </p:txBody>
      </p:sp>
      <p:sp>
        <p:nvSpPr>
          <p:cNvPr id="405" name="Freccia"/>
          <p:cNvSpPr/>
          <p:nvPr/>
        </p:nvSpPr>
        <p:spPr>
          <a:xfrm>
            <a:off x="5174010" y="1036528"/>
            <a:ext cx="1840015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06" name="Freccia"/>
          <p:cNvSpPr/>
          <p:nvPr/>
        </p:nvSpPr>
        <p:spPr>
          <a:xfrm>
            <a:off x="5158328" y="3627426"/>
            <a:ext cx="1840015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07" name="챠오"/>
          <p:cNvSpPr txBox="1"/>
          <p:nvPr/>
        </p:nvSpPr>
        <p:spPr>
          <a:xfrm>
            <a:off x="737080" y="3829589"/>
            <a:ext cx="3906566" cy="840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50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챠오</a:t>
            </a:r>
          </a:p>
        </p:txBody>
      </p:sp>
      <p:sp>
        <p:nvSpPr>
          <p:cNvPr id="408" name="✅"/>
          <p:cNvSpPr txBox="1"/>
          <p:nvPr/>
        </p:nvSpPr>
        <p:spPr>
          <a:xfrm>
            <a:off x="8352628" y="3632506"/>
            <a:ext cx="2470548" cy="1259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7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✅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TextBox 3"/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411" name="TextBox 5"/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425" name="그룹 12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412" name="직사각형 13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3" name="직사각형 14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4" name="직사각형 15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5" name="직사각형 16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6" name="직사각형 17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7" name="직사각형 18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8" name="직사각형 19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9" name="직사각형 20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0" name="직사각형 21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1" name="직사각형 22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2" name="직사각형 23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3" name="직사각형 24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4" name="직사각형 25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426" name="그림 42" descr="그림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440" name="그룹 44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427" name="직사각형 45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8" name="직사각형 46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9" name="직사각형 47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0" name="직사각형 48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1" name="직사각형 49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2" name="직사각형 50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3" name="직사각형 51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4" name="직사각형 52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5" name="직사각형 53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6" name="직사각형 54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7" name="직사각형 55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8" name="직사각형 56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9" name="직사각형 57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441" name="Testo"/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442" name="그림 5" descr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56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443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4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5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6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7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8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9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0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1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2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3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4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5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70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457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8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9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0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1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2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3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4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5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6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7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8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9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471" name="Screenshot 2024-10-08 alle 11.55.57.png" descr="Screenshot 2024-10-08 alle 11.55.5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726" y="-32747"/>
            <a:ext cx="12221452" cy="694517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" name="Gruppo 10">
            <a:extLst>
              <a:ext uri="{FF2B5EF4-FFF2-40B4-BE49-F238E27FC236}">
                <a16:creationId xmlns:a16="http://schemas.microsoft.com/office/drawing/2014/main" id="{745120E5-3393-5FCD-D2FD-91F339BAB5F5}"/>
              </a:ext>
            </a:extLst>
          </p:cNvPr>
          <p:cNvGrpSpPr/>
          <p:nvPr/>
        </p:nvGrpSpPr>
        <p:grpSpPr>
          <a:xfrm>
            <a:off x="2893534" y="931845"/>
            <a:ext cx="428040" cy="614666"/>
            <a:chOff x="2893534" y="931845"/>
            <a:chExt cx="428040" cy="614666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042E00A0-36BB-DEEA-1C7C-B5D3A16C12A0}"/>
                    </a:ext>
                  </a:extLst>
                </p14:cNvPr>
                <p14:cNvContentPartPr/>
                <p14:nvPr/>
              </p14:nvContentPartPr>
              <p14:xfrm>
                <a:off x="2893534" y="1173551"/>
                <a:ext cx="170640" cy="26280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042E00A0-36BB-DEEA-1C7C-B5D3A16C12A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885974" y="1165991"/>
                  <a:ext cx="18576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ED5C87E8-20E5-8C27-1339-279633D50F29}"/>
                    </a:ext>
                  </a:extLst>
                </p14:cNvPr>
                <p14:cNvContentPartPr/>
                <p14:nvPr/>
              </p14:nvContentPartPr>
              <p14:xfrm>
                <a:off x="3109894" y="1136471"/>
                <a:ext cx="52200" cy="410040"/>
              </p14:xfrm>
            </p:contentPart>
          </mc:Choice>
          <mc:Fallback xmlns=""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ED5C87E8-20E5-8C27-1339-279633D50F2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102334" y="1128911"/>
                  <a:ext cx="67320" cy="42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6088BDBE-7766-3BEB-1AC5-4504B58CF506}"/>
                    </a:ext>
                  </a:extLst>
                </p14:cNvPr>
                <p14:cNvContentPartPr/>
                <p14:nvPr/>
              </p14:nvContentPartPr>
              <p14:xfrm>
                <a:off x="3145174" y="1339871"/>
                <a:ext cx="176400" cy="1836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6088BDBE-7766-3BEB-1AC5-4504B58CF50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137614" y="1332311"/>
                  <a:ext cx="19152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934E3415-4533-83BE-EA41-0D383845E109}"/>
                    </a:ext>
                  </a:extLst>
                </p14:cNvPr>
                <p14:cNvContentPartPr/>
                <p14:nvPr/>
              </p14:nvContentPartPr>
              <p14:xfrm>
                <a:off x="2915426" y="931845"/>
                <a:ext cx="124560" cy="14256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934E3415-4533-83BE-EA41-0D383845E10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07866" y="924285"/>
                  <a:ext cx="13968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6BE06B62-FC38-9480-3307-64BBF68BAA4D}"/>
                    </a:ext>
                  </a:extLst>
                </p14:cNvPr>
                <p14:cNvContentPartPr/>
                <p14:nvPr/>
              </p14:nvContentPartPr>
              <p14:xfrm>
                <a:off x="3076346" y="938325"/>
                <a:ext cx="117360" cy="14724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6BE06B62-FC38-9480-3307-64BBF68BAA4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68786" y="930765"/>
                  <a:ext cx="13248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B216B190-660C-7C6D-AA68-51B8BA8E9781}"/>
                    </a:ext>
                  </a:extLst>
                </p14:cNvPr>
                <p14:cNvContentPartPr/>
                <p14:nvPr/>
              </p14:nvContentPartPr>
              <p14:xfrm>
                <a:off x="3085706" y="1015005"/>
                <a:ext cx="100080" cy="2340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B216B190-660C-7C6D-AA68-51B8BA8E978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078146" y="1007445"/>
                  <a:ext cx="115200" cy="3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BDCAC8F2-B286-D757-6AF4-C46EF7DFF064}"/>
              </a:ext>
            </a:extLst>
          </p:cNvPr>
          <p:cNvGrpSpPr/>
          <p:nvPr/>
        </p:nvGrpSpPr>
        <p:grpSpPr>
          <a:xfrm>
            <a:off x="3396454" y="1167139"/>
            <a:ext cx="245520" cy="278280"/>
            <a:chOff x="3396454" y="1167139"/>
            <a:chExt cx="245520" cy="278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8EC61EB6-E20F-5247-A455-F985099B171D}"/>
                    </a:ext>
                  </a:extLst>
                </p14:cNvPr>
                <p14:cNvContentPartPr/>
                <p14:nvPr/>
              </p14:nvContentPartPr>
              <p14:xfrm>
                <a:off x="3396454" y="1208539"/>
                <a:ext cx="166320" cy="18504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8EC61EB6-E20F-5247-A455-F985099B171D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388894" y="1200979"/>
                  <a:ext cx="18144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EB740C1D-BF68-3D1C-CD19-F5A7BC512D50}"/>
                    </a:ext>
                  </a:extLst>
                </p14:cNvPr>
                <p14:cNvContentPartPr/>
                <p14:nvPr/>
              </p14:nvContentPartPr>
              <p14:xfrm>
                <a:off x="3602734" y="1167139"/>
                <a:ext cx="39240" cy="27828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EB740C1D-BF68-3D1C-CD19-F5A7BC512D5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595174" y="1159579"/>
                  <a:ext cx="54360" cy="29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31947C87-3EC3-5497-F858-B02B99057452}"/>
              </a:ext>
            </a:extLst>
          </p:cNvPr>
          <p:cNvGrpSpPr/>
          <p:nvPr/>
        </p:nvGrpSpPr>
        <p:grpSpPr>
          <a:xfrm>
            <a:off x="3768334" y="1125350"/>
            <a:ext cx="323640" cy="347760"/>
            <a:chOff x="3768334" y="1125350"/>
            <a:chExt cx="323640" cy="347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331CD2BE-0823-057A-D714-889ACBF851B7}"/>
                    </a:ext>
                  </a:extLst>
                </p14:cNvPr>
                <p14:cNvContentPartPr/>
                <p14:nvPr/>
              </p14:nvContentPartPr>
              <p14:xfrm>
                <a:off x="3959494" y="1125350"/>
                <a:ext cx="13680" cy="34776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331CD2BE-0823-057A-D714-889ACBF851B7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951934" y="1117790"/>
                  <a:ext cx="28440" cy="36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3F6371B7-F917-C5F4-8E9F-117675AA544F}"/>
                    </a:ext>
                  </a:extLst>
                </p14:cNvPr>
                <p14:cNvContentPartPr/>
                <p14:nvPr/>
              </p14:nvContentPartPr>
              <p14:xfrm>
                <a:off x="3965614" y="1280150"/>
                <a:ext cx="126360" cy="288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3F6371B7-F917-C5F4-8E9F-117675AA544F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958054" y="1272590"/>
                  <a:ext cx="1414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E51E59B0-DDEF-84A9-2DC4-7276F7981608}"/>
                    </a:ext>
                  </a:extLst>
                </p14:cNvPr>
                <p14:cNvContentPartPr/>
                <p14:nvPr/>
              </p14:nvContentPartPr>
              <p14:xfrm>
                <a:off x="3768334" y="1177550"/>
                <a:ext cx="132840" cy="23652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E51E59B0-DDEF-84A9-2DC4-7276F798160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760774" y="1169990"/>
                  <a:ext cx="147960" cy="25164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5A5A"/>
      </a:accent1>
      <a:accent2>
        <a:srgbClr val="F7A9A7"/>
      </a:accent2>
      <a:accent3>
        <a:srgbClr val="123865"/>
      </a:accent3>
      <a:accent4>
        <a:srgbClr val="5AABCF"/>
      </a:accent4>
      <a:accent5>
        <a:srgbClr val="E9DDBA"/>
      </a:accent5>
      <a:accent6>
        <a:srgbClr val="88898E"/>
      </a:accent6>
      <a:hlink>
        <a:srgbClr val="0000FF"/>
      </a:hlink>
      <a:folHlink>
        <a:srgbClr val="FF00FF"/>
      </a:folHlink>
    </a:clrScheme>
    <a:fontScheme name="Office 테마">
      <a:majorFont>
        <a:latin typeface="마루 부리 중간"/>
        <a:ea typeface="마루 부리 중간"/>
        <a:cs typeface="마루 부리 중간"/>
      </a:majorFont>
      <a:minorFont>
        <a:latin typeface="Helvetica"/>
        <a:ea typeface="Helvetica"/>
        <a:cs typeface="Helvetic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5A5A"/>
      </a:accent1>
      <a:accent2>
        <a:srgbClr val="F7A9A7"/>
      </a:accent2>
      <a:accent3>
        <a:srgbClr val="123865"/>
      </a:accent3>
      <a:accent4>
        <a:srgbClr val="5AABCF"/>
      </a:accent4>
      <a:accent5>
        <a:srgbClr val="E9DDBA"/>
      </a:accent5>
      <a:accent6>
        <a:srgbClr val="88898E"/>
      </a:accent6>
      <a:hlink>
        <a:srgbClr val="0000FF"/>
      </a:hlink>
      <a:folHlink>
        <a:srgbClr val="FF00FF"/>
      </a:folHlink>
    </a:clrScheme>
    <a:fontScheme name="Office 테마">
      <a:majorFont>
        <a:latin typeface="마루 부리 중간"/>
        <a:ea typeface="마루 부리 중간"/>
        <a:cs typeface="마루 부리 중간"/>
      </a:majorFont>
      <a:minorFont>
        <a:latin typeface="Helvetica"/>
        <a:ea typeface="Helvetica"/>
        <a:cs typeface="Helvetic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644</Words>
  <Application>Microsoft Macintosh PowerPoint</Application>
  <PresentationFormat>Widescreen</PresentationFormat>
  <Paragraphs>151</Paragraphs>
  <Slides>54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54</vt:i4>
      </vt:variant>
    </vt:vector>
  </HeadingPairs>
  <TitlesOfParts>
    <vt:vector size="59" baseType="lpstr">
      <vt:lpstr>마루 부리 굵은</vt:lpstr>
      <vt:lpstr>마루 부리 중간</vt:lpstr>
      <vt:lpstr>Arial</vt:lpstr>
      <vt:lpstr>Times New Roman</vt:lpstr>
      <vt:lpstr>Office 테마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YOUNGHYEON KIM</cp:lastModifiedBy>
  <cp:revision>5</cp:revision>
  <dcterms:modified xsi:type="dcterms:W3CDTF">2025-09-01T19:50:47Z</dcterms:modified>
</cp:coreProperties>
</file>