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notesSlides/notesSlide1.xml" ContentType="application/vnd.openxmlformats-officedocument.presentationml.notesSlide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notesSlides/notesSlide2.xml" ContentType="application/vnd.openxmlformats-officedocument.presentationml.notesSlide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notesSlides/notesSlide3.xml" ContentType="application/vnd.openxmlformats-officedocument.presentationml.notesSlide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notesSlides/notesSlide4.xml" ContentType="application/vnd.openxmlformats-officedocument.presentationml.notesSlide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ppt/ink/ink2867.xml" ContentType="application/inkml+xml"/>
  <Override PartName="/ppt/ink/ink2868.xml" ContentType="application/inkml+xml"/>
  <Override PartName="/ppt/ink/ink2869.xml" ContentType="application/inkml+xml"/>
  <Override PartName="/ppt/ink/ink2870.xml" ContentType="application/inkml+xml"/>
  <Override PartName="/ppt/ink/ink2871.xml" ContentType="application/inkml+xml"/>
  <Override PartName="/ppt/ink/ink2872.xml" ContentType="application/inkml+xml"/>
  <Override PartName="/ppt/ink/ink2873.xml" ContentType="application/inkml+xml"/>
  <Override PartName="/ppt/ink/ink2874.xml" ContentType="application/inkml+xml"/>
  <Override PartName="/ppt/ink/ink2875.xml" ContentType="application/inkml+xml"/>
  <Override PartName="/ppt/ink/ink2876.xml" ContentType="application/inkml+xml"/>
  <Override PartName="/ppt/ink/ink2877.xml" ContentType="application/inkml+xml"/>
  <Override PartName="/ppt/ink/ink2878.xml" ContentType="application/inkml+xml"/>
  <Override PartName="/ppt/ink/ink2879.xml" ContentType="application/inkml+xml"/>
  <Override PartName="/ppt/ink/ink2880.xml" ContentType="application/inkml+xml"/>
  <Override PartName="/ppt/ink/ink2881.xml" ContentType="application/inkml+xml"/>
  <Override PartName="/ppt/ink/ink2882.xml" ContentType="application/inkml+xml"/>
  <Override PartName="/ppt/ink/ink2883.xml" ContentType="application/inkml+xml"/>
  <Override PartName="/ppt/ink/ink2884.xml" ContentType="application/inkml+xml"/>
  <Override PartName="/ppt/ink/ink2885.xml" ContentType="application/inkml+xml"/>
  <Override PartName="/ppt/ink/ink2886.xml" ContentType="application/inkml+xml"/>
  <Override PartName="/ppt/ink/ink2887.xml" ContentType="application/inkml+xml"/>
  <Override PartName="/ppt/ink/ink2888.xml" ContentType="application/inkml+xml"/>
  <Override PartName="/ppt/ink/ink2889.xml" ContentType="application/inkml+xml"/>
  <Override PartName="/ppt/ink/ink2890.xml" ContentType="application/inkml+xml"/>
  <Override PartName="/ppt/ink/ink2891.xml" ContentType="application/inkml+xml"/>
  <Override PartName="/ppt/ink/ink2892.xml" ContentType="application/inkml+xml"/>
  <Override PartName="/ppt/ink/ink2893.xml" ContentType="application/inkml+xml"/>
  <Override PartName="/ppt/ink/ink2894.xml" ContentType="application/inkml+xml"/>
  <Override PartName="/ppt/ink/ink2895.xml" ContentType="application/inkml+xml"/>
  <Override PartName="/ppt/ink/ink2896.xml" ContentType="application/inkml+xml"/>
  <Override PartName="/ppt/ink/ink2897.xml" ContentType="application/inkml+xml"/>
  <Override PartName="/ppt/ink/ink2898.xml" ContentType="application/inkml+xml"/>
  <Override PartName="/ppt/ink/ink2899.xml" ContentType="application/inkml+xml"/>
  <Override PartName="/ppt/ink/ink2900.xml" ContentType="application/inkml+xml"/>
  <Override PartName="/ppt/ink/ink2901.xml" ContentType="application/inkml+xml"/>
  <Override PartName="/ppt/ink/ink2902.xml" ContentType="application/inkml+xml"/>
  <Override PartName="/ppt/ink/ink2903.xml" ContentType="application/inkml+xml"/>
  <Override PartName="/ppt/ink/ink2904.xml" ContentType="application/inkml+xml"/>
  <Override PartName="/ppt/ink/ink2905.xml" ContentType="application/inkml+xml"/>
  <Override PartName="/ppt/ink/ink2906.xml" ContentType="application/inkml+xml"/>
  <Override PartName="/ppt/ink/ink2907.xml" ContentType="application/inkml+xml"/>
  <Override PartName="/ppt/ink/ink2908.xml" ContentType="application/inkml+xml"/>
  <Override PartName="/ppt/ink/ink2909.xml" ContentType="application/inkml+xml"/>
  <Override PartName="/ppt/ink/ink2910.xml" ContentType="application/inkml+xml"/>
  <Override PartName="/ppt/ink/ink2911.xml" ContentType="application/inkml+xml"/>
  <Override PartName="/ppt/ink/ink2912.xml" ContentType="application/inkml+xml"/>
  <Override PartName="/ppt/ink/ink2913.xml" ContentType="application/inkml+xml"/>
  <Override PartName="/ppt/ink/ink2914.xml" ContentType="application/inkml+xml"/>
  <Override PartName="/ppt/ink/ink2915.xml" ContentType="application/inkml+xml"/>
  <Override PartName="/ppt/ink/ink2916.xml" ContentType="application/inkml+xml"/>
  <Override PartName="/ppt/ink/ink2917.xml" ContentType="application/inkml+xml"/>
  <Override PartName="/ppt/ink/ink2918.xml" ContentType="application/inkml+xml"/>
  <Override PartName="/ppt/ink/ink2919.xml" ContentType="application/inkml+xml"/>
  <Override PartName="/ppt/ink/ink2920.xml" ContentType="application/inkml+xml"/>
  <Override PartName="/ppt/ink/ink2921.xml" ContentType="application/inkml+xml"/>
  <Override PartName="/ppt/ink/ink2922.xml" ContentType="application/inkml+xml"/>
  <Override PartName="/ppt/ink/ink2923.xml" ContentType="application/inkml+xml"/>
  <Override PartName="/ppt/ink/ink2924.xml" ContentType="application/inkml+xml"/>
  <Override PartName="/ppt/ink/ink2925.xml" ContentType="application/inkml+xml"/>
  <Override PartName="/ppt/ink/ink2926.xml" ContentType="application/inkml+xml"/>
  <Override PartName="/ppt/ink/ink2927.xml" ContentType="application/inkml+xml"/>
  <Override PartName="/ppt/ink/ink2928.xml" ContentType="application/inkml+xml"/>
  <Override PartName="/ppt/ink/ink2929.xml" ContentType="application/inkml+xml"/>
  <Override PartName="/ppt/ink/ink2930.xml" ContentType="application/inkml+xml"/>
  <Override PartName="/ppt/ink/ink2931.xml" ContentType="application/inkml+xml"/>
  <Override PartName="/ppt/ink/ink2932.xml" ContentType="application/inkml+xml"/>
  <Override PartName="/ppt/ink/ink2933.xml" ContentType="application/inkml+xml"/>
  <Override PartName="/ppt/ink/ink2934.xml" ContentType="application/inkml+xml"/>
  <Override PartName="/ppt/ink/ink2935.xml" ContentType="application/inkml+xml"/>
  <Override PartName="/ppt/ink/ink2936.xml" ContentType="application/inkml+xml"/>
  <Override PartName="/ppt/ink/ink2937.xml" ContentType="application/inkml+xml"/>
  <Override PartName="/ppt/ink/ink2938.xml" ContentType="application/inkml+xml"/>
  <Override PartName="/ppt/ink/ink2939.xml" ContentType="application/inkml+xml"/>
  <Override PartName="/ppt/ink/ink2940.xml" ContentType="application/inkml+xml"/>
  <Override PartName="/ppt/ink/ink2941.xml" ContentType="application/inkml+xml"/>
  <Override PartName="/ppt/ink/ink2942.xml" ContentType="application/inkml+xml"/>
  <Override PartName="/ppt/ink/ink2943.xml" ContentType="application/inkml+xml"/>
  <Override PartName="/ppt/ink/ink2944.xml" ContentType="application/inkml+xml"/>
  <Override PartName="/ppt/ink/ink2945.xml" ContentType="application/inkml+xml"/>
  <Override PartName="/ppt/ink/ink2946.xml" ContentType="application/inkml+xml"/>
  <Override PartName="/ppt/ink/ink2947.xml" ContentType="application/inkml+xml"/>
  <Override PartName="/ppt/ink/ink2948.xml" ContentType="application/inkml+xml"/>
  <Override PartName="/ppt/ink/ink2949.xml" ContentType="application/inkml+xml"/>
  <Override PartName="/ppt/ink/ink2950.xml" ContentType="application/inkml+xml"/>
  <Override PartName="/ppt/ink/ink2951.xml" ContentType="application/inkml+xml"/>
  <Override PartName="/ppt/ink/ink2952.xml" ContentType="application/inkml+xml"/>
  <Override PartName="/ppt/ink/ink2953.xml" ContentType="application/inkml+xml"/>
  <Override PartName="/ppt/ink/ink2954.xml" ContentType="application/inkml+xml"/>
  <Override PartName="/ppt/ink/ink2955.xml" ContentType="application/inkml+xml"/>
  <Override PartName="/ppt/ink/ink2956.xml" ContentType="application/inkml+xml"/>
  <Override PartName="/ppt/ink/ink2957.xml" ContentType="application/inkml+xml"/>
  <Override PartName="/ppt/ink/ink2958.xml" ContentType="application/inkml+xml"/>
  <Override PartName="/ppt/ink/ink2959.xml" ContentType="application/inkml+xml"/>
  <Override PartName="/ppt/ink/ink2960.xml" ContentType="application/inkml+xml"/>
  <Override PartName="/ppt/ink/ink2961.xml" ContentType="application/inkml+xml"/>
  <Override PartName="/ppt/ink/ink2962.xml" ContentType="application/inkml+xml"/>
  <Override PartName="/ppt/ink/ink2963.xml" ContentType="application/inkml+xml"/>
  <Override PartName="/ppt/ink/ink2964.xml" ContentType="application/inkml+xml"/>
  <Override PartName="/ppt/ink/ink2965.xml" ContentType="application/inkml+xml"/>
  <Override PartName="/ppt/ink/ink2966.xml" ContentType="application/inkml+xml"/>
  <Override PartName="/ppt/ink/ink2967.xml" ContentType="application/inkml+xml"/>
  <Override PartName="/ppt/ink/ink2968.xml" ContentType="application/inkml+xml"/>
  <Override PartName="/ppt/ink/ink2969.xml" ContentType="application/inkml+xml"/>
  <Override PartName="/ppt/ink/ink2970.xml" ContentType="application/inkml+xml"/>
  <Override PartName="/ppt/ink/ink2971.xml" ContentType="application/inkml+xml"/>
  <Override PartName="/ppt/ink/ink2972.xml" ContentType="application/inkml+xml"/>
  <Override PartName="/ppt/ink/ink2973.xml" ContentType="application/inkml+xml"/>
  <Override PartName="/ppt/ink/ink2974.xml" ContentType="application/inkml+xml"/>
  <Override PartName="/ppt/ink/ink2975.xml" ContentType="application/inkml+xml"/>
  <Override PartName="/ppt/ink/ink2976.xml" ContentType="application/inkml+xml"/>
  <Override PartName="/ppt/ink/ink2977.xml" ContentType="application/inkml+xml"/>
  <Override PartName="/ppt/ink/ink2978.xml" ContentType="application/inkml+xml"/>
  <Override PartName="/ppt/ink/ink2979.xml" ContentType="application/inkml+xml"/>
  <Override PartName="/ppt/ink/ink2980.xml" ContentType="application/inkml+xml"/>
  <Override PartName="/ppt/ink/ink2981.xml" ContentType="application/inkml+xml"/>
  <Override PartName="/ppt/ink/ink2982.xml" ContentType="application/inkml+xml"/>
  <Override PartName="/ppt/ink/ink2983.xml" ContentType="application/inkml+xml"/>
  <Override PartName="/ppt/ink/ink2984.xml" ContentType="application/inkml+xml"/>
  <Override PartName="/ppt/ink/ink2985.xml" ContentType="application/inkml+xml"/>
  <Override PartName="/ppt/ink/ink2986.xml" ContentType="application/inkml+xml"/>
  <Override PartName="/ppt/ink/ink2987.xml" ContentType="application/inkml+xml"/>
  <Override PartName="/ppt/ink/ink2988.xml" ContentType="application/inkml+xml"/>
  <Override PartName="/ppt/ink/ink2989.xml" ContentType="application/inkml+xml"/>
  <Override PartName="/ppt/ink/ink2990.xml" ContentType="application/inkml+xml"/>
  <Override PartName="/ppt/ink/ink2991.xml" ContentType="application/inkml+xml"/>
  <Override PartName="/ppt/ink/ink2992.xml" ContentType="application/inkml+xml"/>
  <Override PartName="/ppt/ink/ink2993.xml" ContentType="application/inkml+xml"/>
  <Override PartName="/ppt/ink/ink2994.xml" ContentType="application/inkml+xml"/>
  <Override PartName="/ppt/ink/ink2995.xml" ContentType="application/inkml+xml"/>
  <Override PartName="/ppt/ink/ink2996.xml" ContentType="application/inkml+xml"/>
  <Override PartName="/ppt/ink/ink2997.xml" ContentType="application/inkml+xml"/>
  <Override PartName="/ppt/ink/ink2998.xml" ContentType="application/inkml+xml"/>
  <Override PartName="/ppt/ink/ink2999.xml" ContentType="application/inkml+xml"/>
  <Override PartName="/ppt/ink/ink3000.xml" ContentType="application/inkml+xml"/>
  <Override PartName="/ppt/ink/ink3001.xml" ContentType="application/inkml+xml"/>
  <Override PartName="/ppt/ink/ink3002.xml" ContentType="application/inkml+xml"/>
  <Override PartName="/ppt/ink/ink3003.xml" ContentType="application/inkml+xml"/>
  <Override PartName="/ppt/ink/ink3004.xml" ContentType="application/inkml+xml"/>
  <Override PartName="/ppt/ink/ink3005.xml" ContentType="application/inkml+xml"/>
  <Override PartName="/ppt/ink/ink3006.xml" ContentType="application/inkml+xml"/>
  <Override PartName="/ppt/ink/ink3007.xml" ContentType="application/inkml+xml"/>
  <Override PartName="/ppt/ink/ink3008.xml" ContentType="application/inkml+xml"/>
  <Override PartName="/ppt/ink/ink3009.xml" ContentType="application/inkml+xml"/>
  <Override PartName="/ppt/ink/ink3010.xml" ContentType="application/inkml+xml"/>
  <Override PartName="/ppt/ink/ink3011.xml" ContentType="application/inkml+xml"/>
  <Override PartName="/ppt/ink/ink3012.xml" ContentType="application/inkml+xml"/>
  <Override PartName="/ppt/ink/ink3013.xml" ContentType="application/inkml+xml"/>
  <Override PartName="/ppt/ink/ink3014.xml" ContentType="application/inkml+xml"/>
  <Override PartName="/ppt/ink/ink3015.xml" ContentType="application/inkml+xml"/>
  <Override PartName="/ppt/ink/ink3016.xml" ContentType="application/inkml+xml"/>
  <Override PartName="/ppt/ink/ink3017.xml" ContentType="application/inkml+xml"/>
  <Override PartName="/ppt/ink/ink3018.xml" ContentType="application/inkml+xml"/>
  <Override PartName="/ppt/ink/ink3019.xml" ContentType="application/inkml+xml"/>
  <Override PartName="/ppt/ink/ink3020.xml" ContentType="application/inkml+xml"/>
  <Override PartName="/ppt/ink/ink3021.xml" ContentType="application/inkml+xml"/>
  <Override PartName="/ppt/ink/ink3022.xml" ContentType="application/inkml+xml"/>
  <Override PartName="/ppt/ink/ink3023.xml" ContentType="application/inkml+xml"/>
  <Override PartName="/ppt/ink/ink3024.xml" ContentType="application/inkml+xml"/>
  <Override PartName="/ppt/ink/ink3025.xml" ContentType="application/inkml+xml"/>
  <Override PartName="/ppt/ink/ink3026.xml" ContentType="application/inkml+xml"/>
  <Override PartName="/ppt/ink/ink3027.xml" ContentType="application/inkml+xml"/>
  <Override PartName="/ppt/ink/ink3028.xml" ContentType="application/inkml+xml"/>
  <Override PartName="/ppt/ink/ink3029.xml" ContentType="application/inkml+xml"/>
  <Override PartName="/ppt/ink/ink3030.xml" ContentType="application/inkml+xml"/>
  <Override PartName="/ppt/ink/ink3031.xml" ContentType="application/inkml+xml"/>
  <Override PartName="/ppt/ink/ink3032.xml" ContentType="application/inkml+xml"/>
  <Override PartName="/ppt/ink/ink3033.xml" ContentType="application/inkml+xml"/>
  <Override PartName="/ppt/ink/ink3034.xml" ContentType="application/inkml+xml"/>
  <Override PartName="/ppt/ink/ink3035.xml" ContentType="application/inkml+xml"/>
  <Override PartName="/ppt/ink/ink3036.xml" ContentType="application/inkml+xml"/>
  <Override PartName="/ppt/ink/ink3037.xml" ContentType="application/inkml+xml"/>
  <Override PartName="/ppt/ink/ink3038.xml" ContentType="application/inkml+xml"/>
  <Override PartName="/ppt/ink/ink3039.xml" ContentType="application/inkml+xml"/>
  <Override PartName="/ppt/ink/ink3040.xml" ContentType="application/inkml+xml"/>
  <Override PartName="/ppt/ink/ink3041.xml" ContentType="application/inkml+xml"/>
  <Override PartName="/ppt/ink/ink3042.xml" ContentType="application/inkml+xml"/>
  <Override PartName="/ppt/ink/ink3043.xml" ContentType="application/inkml+xml"/>
  <Override PartName="/ppt/ink/ink3044.xml" ContentType="application/inkml+xml"/>
  <Override PartName="/ppt/ink/ink3045.xml" ContentType="application/inkml+xml"/>
  <Override PartName="/ppt/ink/ink3046.xml" ContentType="application/inkml+xml"/>
  <Override PartName="/ppt/ink/ink3047.xml" ContentType="application/inkml+xml"/>
  <Override PartName="/ppt/ink/ink3048.xml" ContentType="application/inkml+xml"/>
  <Override PartName="/ppt/ink/ink3049.xml" ContentType="application/inkml+xml"/>
  <Override PartName="/ppt/ink/ink3050.xml" ContentType="application/inkml+xml"/>
  <Override PartName="/ppt/ink/ink3051.xml" ContentType="application/inkml+xml"/>
  <Override PartName="/ppt/ink/ink3052.xml" ContentType="application/inkml+xml"/>
  <Override PartName="/ppt/ink/ink3053.xml" ContentType="application/inkml+xml"/>
  <Override PartName="/ppt/ink/ink3054.xml" ContentType="application/inkml+xml"/>
  <Override PartName="/ppt/ink/ink3055.xml" ContentType="application/inkml+xml"/>
  <Override PartName="/ppt/ink/ink3056.xml" ContentType="application/inkml+xml"/>
  <Override PartName="/ppt/ink/ink3057.xml" ContentType="application/inkml+xml"/>
  <Override PartName="/ppt/ink/ink3058.xml" ContentType="application/inkml+xml"/>
  <Override PartName="/ppt/ink/ink3059.xml" ContentType="application/inkml+xml"/>
  <Override PartName="/ppt/ink/ink3060.xml" ContentType="application/inkml+xml"/>
  <Override PartName="/ppt/ink/ink3061.xml" ContentType="application/inkml+xml"/>
  <Override PartName="/ppt/ink/ink3062.xml" ContentType="application/inkml+xml"/>
  <Override PartName="/ppt/ink/ink3063.xml" ContentType="application/inkml+xml"/>
  <Override PartName="/ppt/ink/ink3064.xml" ContentType="application/inkml+xml"/>
  <Override PartName="/ppt/ink/ink3065.xml" ContentType="application/inkml+xml"/>
  <Override PartName="/ppt/ink/ink3066.xml" ContentType="application/inkml+xml"/>
  <Override PartName="/ppt/ink/ink3067.xml" ContentType="application/inkml+xml"/>
  <Override PartName="/ppt/ink/ink3068.xml" ContentType="application/inkml+xml"/>
  <Override PartName="/ppt/ink/ink3069.xml" ContentType="application/inkml+xml"/>
  <Override PartName="/ppt/ink/ink3070.xml" ContentType="application/inkml+xml"/>
  <Override PartName="/ppt/ink/ink3071.xml" ContentType="application/inkml+xml"/>
  <Override PartName="/ppt/ink/ink3072.xml" ContentType="application/inkml+xml"/>
  <Override PartName="/ppt/ink/ink3073.xml" ContentType="application/inkml+xml"/>
  <Override PartName="/ppt/ink/ink3074.xml" ContentType="application/inkml+xml"/>
  <Override PartName="/ppt/ink/ink3075.xml" ContentType="application/inkml+xml"/>
  <Override PartName="/ppt/ink/ink3076.xml" ContentType="application/inkml+xml"/>
  <Override PartName="/ppt/ink/ink3077.xml" ContentType="application/inkml+xml"/>
  <Override PartName="/ppt/ink/ink3078.xml" ContentType="application/inkml+xml"/>
  <Override PartName="/ppt/ink/ink3079.xml" ContentType="application/inkml+xml"/>
  <Override PartName="/ppt/ink/ink3080.xml" ContentType="application/inkml+xml"/>
  <Override PartName="/ppt/ink/ink3081.xml" ContentType="application/inkml+xml"/>
  <Override PartName="/ppt/ink/ink3082.xml" ContentType="application/inkml+xml"/>
  <Override PartName="/ppt/ink/ink3083.xml" ContentType="application/inkml+xml"/>
  <Override PartName="/ppt/ink/ink3084.xml" ContentType="application/inkml+xml"/>
  <Override PartName="/ppt/ink/ink3085.xml" ContentType="application/inkml+xml"/>
  <Override PartName="/ppt/ink/ink3086.xml" ContentType="application/inkml+xml"/>
  <Override PartName="/ppt/ink/ink3087.xml" ContentType="application/inkml+xml"/>
  <Override PartName="/ppt/ink/ink3088.xml" ContentType="application/inkml+xml"/>
  <Override PartName="/ppt/ink/ink3089.xml" ContentType="application/inkml+xml"/>
  <Override PartName="/ppt/ink/ink3090.xml" ContentType="application/inkml+xml"/>
  <Override PartName="/ppt/ink/ink3091.xml" ContentType="application/inkml+xml"/>
  <Override PartName="/ppt/ink/ink3092.xml" ContentType="application/inkml+xml"/>
  <Override PartName="/ppt/ink/ink3093.xml" ContentType="application/inkml+xml"/>
  <Override PartName="/ppt/ink/ink3094.xml" ContentType="application/inkml+xml"/>
  <Override PartName="/ppt/ink/ink3095.xml" ContentType="application/inkml+xml"/>
  <Override PartName="/ppt/ink/ink3096.xml" ContentType="application/inkml+xml"/>
  <Override PartName="/ppt/ink/ink3097.xml" ContentType="application/inkml+xml"/>
  <Override PartName="/ppt/ink/ink3098.xml" ContentType="application/inkml+xml"/>
  <Override PartName="/ppt/ink/ink3099.xml" ContentType="application/inkml+xml"/>
  <Override PartName="/ppt/ink/ink3100.xml" ContentType="application/inkml+xml"/>
  <Override PartName="/ppt/ink/ink3101.xml" ContentType="application/inkml+xml"/>
  <Override PartName="/ppt/ink/ink3102.xml" ContentType="application/inkml+xml"/>
  <Override PartName="/ppt/ink/ink3103.xml" ContentType="application/inkml+xml"/>
  <Override PartName="/ppt/ink/ink3104.xml" ContentType="application/inkml+xml"/>
  <Override PartName="/ppt/ink/ink3105.xml" ContentType="application/inkml+xml"/>
  <Override PartName="/ppt/ink/ink3106.xml" ContentType="application/inkml+xml"/>
  <Override PartName="/ppt/ink/ink3107.xml" ContentType="application/inkml+xml"/>
  <Override PartName="/ppt/ink/ink3108.xml" ContentType="application/inkml+xml"/>
  <Override PartName="/ppt/ink/ink3109.xml" ContentType="application/inkml+xml"/>
  <Override PartName="/ppt/ink/ink3110.xml" ContentType="application/inkml+xml"/>
  <Override PartName="/ppt/ink/ink3111.xml" ContentType="application/inkml+xml"/>
  <Override PartName="/ppt/ink/ink3112.xml" ContentType="application/inkml+xml"/>
  <Override PartName="/ppt/ink/ink3113.xml" ContentType="application/inkml+xml"/>
  <Override PartName="/ppt/ink/ink3114.xml" ContentType="application/inkml+xml"/>
  <Override PartName="/ppt/ink/ink3115.xml" ContentType="application/inkml+xml"/>
  <Override PartName="/ppt/ink/ink3116.xml" ContentType="application/inkml+xml"/>
  <Override PartName="/ppt/ink/ink3117.xml" ContentType="application/inkml+xml"/>
  <Override PartName="/ppt/ink/ink3118.xml" ContentType="application/inkml+xml"/>
  <Override PartName="/ppt/ink/ink3119.xml" ContentType="application/inkml+xml"/>
  <Override PartName="/ppt/ink/ink3120.xml" ContentType="application/inkml+xml"/>
  <Override PartName="/ppt/ink/ink3121.xml" ContentType="application/inkml+xml"/>
  <Override PartName="/ppt/ink/ink3122.xml" ContentType="application/inkml+xml"/>
  <Override PartName="/ppt/ink/ink3123.xml" ContentType="application/inkml+xml"/>
  <Override PartName="/ppt/ink/ink3124.xml" ContentType="application/inkml+xml"/>
  <Override PartName="/ppt/ink/ink3125.xml" ContentType="application/inkml+xml"/>
  <Override PartName="/ppt/ink/ink3126.xml" ContentType="application/inkml+xml"/>
  <Override PartName="/ppt/ink/ink3127.xml" ContentType="application/inkml+xml"/>
  <Override PartName="/ppt/ink/ink3128.xml" ContentType="application/inkml+xml"/>
  <Override PartName="/ppt/ink/ink3129.xml" ContentType="application/inkml+xml"/>
  <Override PartName="/ppt/ink/ink3130.xml" ContentType="application/inkml+xml"/>
  <Override PartName="/ppt/ink/ink3131.xml" ContentType="application/inkml+xml"/>
  <Override PartName="/ppt/ink/ink3132.xml" ContentType="application/inkml+xml"/>
  <Override PartName="/ppt/ink/ink3133.xml" ContentType="application/inkml+xml"/>
  <Override PartName="/ppt/ink/ink3134.xml" ContentType="application/inkml+xml"/>
  <Override PartName="/ppt/ink/ink3135.xml" ContentType="application/inkml+xml"/>
  <Override PartName="/ppt/ink/ink3136.xml" ContentType="application/inkml+xml"/>
  <Override PartName="/ppt/ink/ink3137.xml" ContentType="application/inkml+xml"/>
  <Override PartName="/ppt/ink/ink3138.xml" ContentType="application/inkml+xml"/>
  <Override PartName="/ppt/ink/ink3139.xml" ContentType="application/inkml+xml"/>
  <Override PartName="/ppt/ink/ink3140.xml" ContentType="application/inkml+xml"/>
  <Override PartName="/ppt/ink/ink3141.xml" ContentType="application/inkml+xml"/>
  <Override PartName="/ppt/ink/ink3142.xml" ContentType="application/inkml+xml"/>
  <Override PartName="/ppt/ink/ink3143.xml" ContentType="application/inkml+xml"/>
  <Override PartName="/ppt/ink/ink3144.xml" ContentType="application/inkml+xml"/>
  <Override PartName="/ppt/ink/ink3145.xml" ContentType="application/inkml+xml"/>
  <Override PartName="/ppt/ink/ink3146.xml" ContentType="application/inkml+xml"/>
  <Override PartName="/ppt/ink/ink3147.xml" ContentType="application/inkml+xml"/>
  <Override PartName="/ppt/ink/ink3148.xml" ContentType="application/inkml+xml"/>
  <Override PartName="/ppt/ink/ink3149.xml" ContentType="application/inkml+xml"/>
  <Override PartName="/ppt/ink/ink3150.xml" ContentType="application/inkml+xml"/>
  <Override PartName="/ppt/ink/ink3151.xml" ContentType="application/inkml+xml"/>
  <Override PartName="/ppt/ink/ink3152.xml" ContentType="application/inkml+xml"/>
  <Override PartName="/ppt/ink/ink3153.xml" ContentType="application/inkml+xml"/>
  <Override PartName="/ppt/ink/ink3154.xml" ContentType="application/inkml+xml"/>
  <Override PartName="/ppt/ink/ink3155.xml" ContentType="application/inkml+xml"/>
  <Override PartName="/ppt/ink/ink3156.xml" ContentType="application/inkml+xml"/>
  <Override PartName="/ppt/ink/ink3157.xml" ContentType="application/inkml+xml"/>
  <Override PartName="/ppt/ink/ink3158.xml" ContentType="application/inkml+xml"/>
  <Override PartName="/ppt/ink/ink3159.xml" ContentType="application/inkml+xml"/>
  <Override PartName="/ppt/ink/ink3160.xml" ContentType="application/inkml+xml"/>
  <Override PartName="/ppt/ink/ink3161.xml" ContentType="application/inkml+xml"/>
  <Override PartName="/ppt/ink/ink3162.xml" ContentType="application/inkml+xml"/>
  <Override PartName="/ppt/ink/ink3163.xml" ContentType="application/inkml+xml"/>
  <Override PartName="/ppt/ink/ink3164.xml" ContentType="application/inkml+xml"/>
  <Override PartName="/ppt/ink/ink3165.xml" ContentType="application/inkml+xml"/>
  <Override PartName="/ppt/ink/ink3166.xml" ContentType="application/inkml+xml"/>
  <Override PartName="/ppt/ink/ink3167.xml" ContentType="application/inkml+xml"/>
  <Override PartName="/ppt/ink/ink3168.xml" ContentType="application/inkml+xml"/>
  <Override PartName="/ppt/ink/ink3169.xml" ContentType="application/inkml+xml"/>
  <Override PartName="/ppt/ink/ink3170.xml" ContentType="application/inkml+xml"/>
  <Override PartName="/ppt/ink/ink3171.xml" ContentType="application/inkml+xml"/>
  <Override PartName="/ppt/ink/ink3172.xml" ContentType="application/inkml+xml"/>
  <Override PartName="/ppt/ink/ink3173.xml" ContentType="application/inkml+xml"/>
  <Override PartName="/ppt/ink/ink3174.xml" ContentType="application/inkml+xml"/>
  <Override PartName="/ppt/ink/ink3175.xml" ContentType="application/inkml+xml"/>
  <Override PartName="/ppt/ink/ink3176.xml" ContentType="application/inkml+xml"/>
  <Override PartName="/ppt/ink/ink3177.xml" ContentType="application/inkml+xml"/>
  <Override PartName="/ppt/ink/ink3178.xml" ContentType="application/inkml+xml"/>
  <Override PartName="/ppt/ink/ink3179.xml" ContentType="application/inkml+xml"/>
  <Override PartName="/ppt/ink/ink3180.xml" ContentType="application/inkml+xml"/>
  <Override PartName="/ppt/ink/ink3181.xml" ContentType="application/inkml+xml"/>
  <Override PartName="/ppt/ink/ink3182.xml" ContentType="application/inkml+xml"/>
  <Override PartName="/ppt/ink/ink3183.xml" ContentType="application/inkml+xml"/>
  <Override PartName="/ppt/ink/ink3184.xml" ContentType="application/inkml+xml"/>
  <Override PartName="/ppt/ink/ink3185.xml" ContentType="application/inkml+xml"/>
  <Override PartName="/ppt/ink/ink3186.xml" ContentType="application/inkml+xml"/>
  <Override PartName="/ppt/ink/ink3187.xml" ContentType="application/inkml+xml"/>
  <Override PartName="/ppt/ink/ink3188.xml" ContentType="application/inkml+xml"/>
  <Override PartName="/ppt/ink/ink3189.xml" ContentType="application/inkml+xml"/>
  <Override PartName="/ppt/ink/ink3190.xml" ContentType="application/inkml+xml"/>
  <Override PartName="/ppt/ink/ink3191.xml" ContentType="application/inkml+xml"/>
  <Override PartName="/ppt/ink/ink3192.xml" ContentType="application/inkml+xml"/>
  <Override PartName="/ppt/ink/ink3193.xml" ContentType="application/inkml+xml"/>
  <Override PartName="/ppt/ink/ink3194.xml" ContentType="application/inkml+xml"/>
  <Override PartName="/ppt/ink/ink3195.xml" ContentType="application/inkml+xml"/>
  <Override PartName="/ppt/ink/ink3196.xml" ContentType="application/inkml+xml"/>
  <Override PartName="/ppt/ink/ink3197.xml" ContentType="application/inkml+xml"/>
  <Override PartName="/ppt/ink/ink3198.xml" ContentType="application/inkml+xml"/>
  <Override PartName="/ppt/ink/ink3199.xml" ContentType="application/inkml+xml"/>
  <Override PartName="/ppt/ink/ink320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373" r:id="rId3"/>
    <p:sldId id="378" r:id="rId4"/>
    <p:sldId id="379" r:id="rId5"/>
    <p:sldId id="386" r:id="rId6"/>
    <p:sldId id="380" r:id="rId7"/>
    <p:sldId id="381" r:id="rId8"/>
    <p:sldId id="382" r:id="rId9"/>
    <p:sldId id="383" r:id="rId10"/>
    <p:sldId id="384" r:id="rId11"/>
    <p:sldId id="385" r:id="rId12"/>
    <p:sldId id="37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74" r:id="rId32"/>
    <p:sldId id="375" r:id="rId33"/>
    <p:sldId id="376" r:id="rId34"/>
    <p:sldId id="346" r:id="rId35"/>
    <p:sldId id="347" r:id="rId36"/>
    <p:sldId id="348" r:id="rId37"/>
    <p:sldId id="349" r:id="rId38"/>
    <p:sldId id="350" r:id="rId39"/>
    <p:sldId id="351" r:id="rId40"/>
    <p:sldId id="352" r:id="rId41"/>
    <p:sldId id="353" r:id="rId42"/>
    <p:sldId id="354" r:id="rId43"/>
    <p:sldId id="355" r:id="rId4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8"/>
    <p:restoredTop sz="94624"/>
  </p:normalViewPr>
  <p:slideViewPr>
    <p:cSldViewPr snapToGrid="0">
      <p:cViewPr varScale="1">
        <p:scale>
          <a:sx n="45" d="100"/>
          <a:sy n="45" d="100"/>
        </p:scale>
        <p:origin x="192" y="1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6:41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1 235 18821,'4'-5'5446,"0"1"-4483,-4 4 1368,0 0-2085,27-10-33,-11-5-112,23-12-45,-13-3-23,0-3-33,4 1 23,-5 3-12,-1 5-11,-8 10 11,-6 7-11,-6 5 11,-3 2-11,-1-1-22,0 0 22,1 0-11,-1 1 11,2 0 0,-2 0 11,1 0 34,0 2-12,-1 10-21,1 7-1,-1 13 11,0 5-22,0 4 11,0 4-11,0 3 12,-4 4-1,-1 1-11,-4 0 0,0-3 0,3-6 0,2-8 0,3-5 0,-1-4-11,2-2 11,-2 3 0,-1 9-12,0-10-55,-1 3-314,2-20-391,1-6-371,1-3-6051,0-24 7194,0 5 0,0-8 0,0 13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6:44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34 140 15851,'-6'-9'7049,"1"2"-6131,5 7 796,0 0-1198,-6-15-57,5 6-89,-4-15-56,10 11-45,3-3-67,5 2-68,2 1-44,3 2-46,1 6 12,-1 1-11,2 4 0,-2 0-11,-2 6-34,0 2 22,-2 6-22,-1 4 0,-1 0 0,-3 4 34,-1 11-34,-4-6 0,-1 9 0,-3-9 0,0 1 0,-3-1 0,-3-2 0,-2-2 0,-2-3 11,-1 0-11,-3 0 0,-4 3 11,-14 15 0,9-14-11,-6 6 0,16-20 23,2-3-23,3-4 22,-7-1 0,5 0 46,-4 0-1,7-2-11,3 1 11,2 0 0,1-1 13,1 1-80,5 2 0,3 1 0,6 2 0,2 1 0,0-2 0,0 1 0,2 1 0,1-1 0,2 0 0,0 1 0,3-1 0,1 0 0,-1-1 0,1-1 0,-2 1-3392,0-2 3392,-2 1 0,-1 0 0,-2 0 0,-2 1 0,-1 0 0,-2 1 0,0 1 3392,6 5-3392,-5-3 0,2 0 0,-9-4 0,-1-2 0,-4 0 0,0-1 0,-2-1-699,0-1 0,0 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6:49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469 37 19505,'7'-10'4638,"-3"2"-3887,-4 8 918,0 0-5629,-18-3 4195,8-1 861,-16-2-940,12 2 24,-2 2-57,-3 2-34,-4 0 79,-18 3 3292,10 2-3393,-11 4-11,17 2-11,2 1 33,2 1-33,1 3 33,2-1-44,-1 5 11,1 1 44,-8 19-65,7-7-24,-4 14 0,11-14 0,5 0 0,1-3 0,4-1 0,1-2 0,1-1 0,0-1 0,2 11 0,3-9 0,3 7 0,3-15 0,1-1 0,0-3 0,4-1 0,-1-3-13,3 1 13,1-4 0,12 1-11,-6-5 11,8-1 0,-12-3 0,2 0 11,-3-2-11,1-4 0,-2-2-22,4-10 22,-6 5 0,1-3 0,-7 6 11,-5 2-11,0-1 0,-3 0 0,-2-2 0,0-7 0,-1 4 0,0-3 0,-1 8-22,-2 0 22,-2 1 11,-2-1-11,-2-1 0,-2-1 0,-2 0 11,-7-9-11,5 5 0,-3-5 0,7 8 0,3 4 11,0 3-11,2 1 0,1 0 13,0 1-13,2 1 0,1 0 0,1 2 0,1-1 0,10 1 0,6 0 0,12 0 0,3 0 0,0 0 0,-1 0 0,-4 0 0,-1 0 0,-2 0 0,-1 0 0,-2 0 0,-3 0 0,-2 0 0,-2 0 0,-3 0 0,-1 0 0,-2 0 0,-2 0 0,-2 0 0,-2 0 0,-1 0-774,3 2-1792,-1 4-7265,2 4 8703,-2 5 0,-2-6 0,0-1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6:51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13 576 15280,'-1'1'5961,"0"0"-3272,1-1-2252,-5 9-33,4-7-68,-4 7 22,5-9 998,0 0-1054,0-3 46,6-3-124,1-6-67,6-5-45,2-7-22,1-6-23,2-8-22,2-8-23,0-6 0,1-4-10,-3 4-12,-2 6-12,-2 8 12,-2 9 0,-1 4 12,-2 3-1,1 5-11,0-2 11,-1 3-22,0 1 11,-1 3-11,0 3 11,-3 2 0,-1 5 11,-3 0-11,0 1 0,-1 0 11,1 0-11,0 1 34,0 0-1,1 0 68,1 0-23,2 0 34,4 6-43,-1 5-69,2 9 0,-2 7 0,5 22 0,-6-10 0,3 15 0,-5-18 0,-2 2 0,0 0 0,-2-1 0,0 0 0,1 6 0,0-11 0,0 4 0,0-15 0,-1 1 0,-1-3 0,2 1 0,-1-4 0,1 0 0,0-5 0,0 1 0,-1-2 0,2 6 0,-1-5 0,1 5 0,-1-7 0,0-1 0,0-1 0,-2-2 0,1-3 0,-1 0-1525,0-2-1030,-1-2-7276,-5 0 9795,-2-1 1,0 1 0,2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6:52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26709,'42'-2'1457,"-8"1"-1211,8 2-44,-10 0-145,9 1-57,-10-2 0,7 2 0,-14-1 0,1 1 0,-4 1 0,-2-2 0,-4 0 0,-5 0 0,-5 0-304,-3 2-1320,-1 0-2309,-1 1 3933,1 4 0,-1-3 0,1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05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94 21409,'-6'-5'3899,"2"1"-3394,4 4 1433,0 0-1669,-1-8-23,4 4-66,-1-7-35,5 6-65,0 2-80,0-2 0,2 2 0,1-2 0,3-1 0,2 1 0,0-1 0,2 1 0,1-1 0,-1 1 0,-2 1 0,-2 2 0,-3 1 0,-2 0 0,-2 1 0,-1 0 0,-2 0 0,1 0 0,-1 0 0,0 0 0,-2 0 0,0 0 0,-1 0 0,1 2 0,-1 4 0,0 2 0,0 4 0,0 0 0,0 3 0,0 0 0,-1 0 0,0 1 0,0-2 0,0 0 0,0-2 0,1-1 0,-1 0 0,1-3 0,0 0 0,0-1 0,0-1 0,-1-1 0,1-1 0,-1-1 0,0-1 0,1 0 0,-2 0 0,2-1 0,-2 0 0,1-1 0,-2 0 0,-1 0 0,-1 1 0,-3 1 0,0-1 0,-1 1 0,1-1 0,-2 0 0,1 0 0,-1-1 0,-2 0 0,1 0 0,0 0 0,1 0 0,1 0 0,1 0 0,1 0 0,0 0 0,1 0 0,-1 0 0,1-1 0,-1 0 0,1 0 0,-3 0 0,3-1 0,0 2 0,4 0 0,0 0 0,1 0 0,0 0 0,1 11 0,-1 0 0,0 10 0,-2-3 0,1 0 0,0-1 0,-1-1 0,2-1 0,-1-2 0,0-1 0,1-1 0,0-2 0,0 1 0,1-1 0,-2-2 0,2 0 0,-1-3 0,0-1 0,1-2 0,0 0 0,0 0 0,0 0 0,0 0 0,3 1 0,2 0 0,3 1 0,1-2 0,0 0 0,2 0 0,-1 0 0,2 1 0,0 1 0,2 0 0,-2-1 0,2 0 0,-2 1 0,0-2 0,-2 1 0,0-1 0,-1 1 0,-1-2 0,-3 0 0,1 0 0,-1 0 0,0 0 0,0 0 0,1 1 0,1 0 0,1 0 0,0 1 0,-1-1 0,-1 1 0,-2-1 0,-2-1 0,-1 1-4404,0-1-5427,-1 1 9778,1-1 1,0 0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07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16849,'0'-1'6196,"0"0"-2644,0 1-3283,0 5-79,2 3-21,-2 8-12,2 0-45,-1 2-45,-1 2 11,1 0-33,-1 2-23,0-1-10,0 1-1,0-2-11,0-2 0,0-1 0,0-1 11,0-1-11,0 2 0,-1-1-11,1-1 11,-1 0 0,0-3 0,0-1 0,1-3 0,0 0 0,0 0 11,-1-1-11,0 1 0,0 1 11,-1 0-11,2 0 11,-1 3-11,1-4 0,0 2 12,-1-4-1,1 0-11,0 2 22,0 2 1,0-2-12,0 2-11,0-4 0,0-1 22,0 0-22,0 0 23,0-1-23,0 1 11,0-1 22,0 0-10,0-1 33,0 2-34,0-2-11,0 2 12,0-1-12,0 1-11,0-1 11,0 3-11,0-3-11,0 0 11,0-2 0,0-1-957,0-1 1,0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07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18317,'-2'0'5434,"1"0"-3798,1 0-180,-1 0-1052,7 0 33,0 0-168,6 0-68,2 0-10,1 0-57,3 0-22,1 0-32,0 0-80,0 0 0,-3 0 0,-1-1 0,-5 1 0,-2-2 0,-2 1 0,-2 0 0,-1 1 0,0-1 0,-1 1 0,-1 0 0,0 0 0,0 0-69,0 0-435,0 0-403,1 2-471,-2 3-1838,1 1 3216,-1 4 0,0-5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1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28671,'51'-7'0,"-8"1"0,-27 6 0,-2-1-5661,1 1 5661,-1 0 1409,1 0-1409,-2 0 860,-1 3-860,-3 0 0,-3 2-472,-3 2 1892,-2 4-6417,-1 6 4997,-4 3 0,3-8 0,-3-1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1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11 24435,'-7'-2'2677,"2"0"-2307,5 2 134,0 0-33,14-4-257,0 3-214,14 0 0,-3 6 0,1 3 0,0 3 0,2 0 0,-1 1 0,0 0 0,-1-2 0,-4 1 0,-5-3-1222,-5 1-986,-7 0 2208,-4 2 0,-2-4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16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26541,'-9'20'202,"-3"5"-180,-4 7 12,-3 2-23,1 2-11,3-2-461,2-1 461,3-2 0,3-3 0,1-2 0,2-5-12,2-4 1,0-4 11,2-6 461,0-1-438,0-3 10,2-1 68,3-1 56,4 0 90,3 0 33,1-1-11,2 0-68,-1 0-21,2 0-12,-1 0-12,0 0-87,5 0-69,-5 0 0,2 0 0,-6 0 0,-1 0 0,0 0 0,1 0 0,-3 0 0,0 0 0,-6 0-640,0 1-805,0 0-1222,-1-1-7164,3 1 8854,-1-1 0,0 0 1,0 0-1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17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0 421 26194,'32'-60'616,"-2"2"-504,-1-4-90,-7 16-11,4-9 1,-11 27-12,-4 8 11,-1 5 0,-2 4 0,-1 2 0,0 0 1,-1 0-1,1 1 0,0 0-11,-2 1 22,0 1 1,-2 2-12,0 1 57,-1 2 21,0 0 1,0 1 11,-1 0 112,2 0 11,1 1 112,3 7-202,0 0 0,1 8-44,-2 1 1,1 2-91,-2 4 0,1 2 0,0 0 0,-1 1 0,0 0 0,0 0 0,1-1 0,-2 1 0,2-3 0,-1 1 0,0-1 0,0-3 0,0-1 0,-1-2 0,0-3 0,-2-3 0,1-2 0,-2-3-113,0 0-739,0-4-716,-3 1-1234,-4-2 2802,-2-1 0,1 0 0,2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17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41 23236,'-5'-4'2790,"1"1"-2297,4 3 840,0 0-919,22-9-134,-6 5-155,18-7-125,-7 8 0,2 0 0,4 1 0,3 1 0,-1 0 0,-4 1 0,-6 0-808,-7 2-1040,-9 4-3710,-4 4 5558,-12 7 0,5-8 0,-5 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0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25779,'21'-44'583,"0"5"-471,0 21-11,-2 4-34,-1 3-34,-2 5-10,-2 2-12,-2 4 0,0 0 0,-2 1 1,-1 4-12,-2 3 22,0 7 0,-1 0 23,-2 4 45,-1 1 89,-2 2 1,0 2 10,-1 0-78,0 2-33,0 0-57,-2 1 45,-1-1-44,0 0-23,-1-3 22,2-3-11,-1-2-11,2-3-11,0-3-303,-2 2-661,-1-4-1176,-1 2-6510,-2-4 8661,1 1 0,2-3 0,1-1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26384,'-2'0'2287,"1"0"-2287,1 0 0,0-3-539,-1 3-1175,1-3 724,0 3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2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45 21241,'0'-8'2958,"0"2"-2364,0 6 280,0 0-549,2 32-146,-2-12-55,0 27-24,-5-19 1,-3 0-22,-1-5-12,2-4 0,2-7 23,1-4 66,3-4 259,0-3-359,1-13-11,0-7-34,6-14-11,2-5 12,7 2 10,2 4-22,0 5 0,0 6-11,0 5-12,1 5 23,-2 6 0,2 2 12,-3 3-12,0 6 0,-3 3 11,-1 8-11,-3 5 11,-3 3 0,-2 0-11,-2 0 34,-11 9-23,-2-7 11,-11 6 1,-3-9-12,-1-2 0,0-1-11,1-3 11,2-3-22,-1-1-179,10-8-348,2 0-672,9-6-2119,3-1 3329,3-4 0,-2 3 0,2-4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3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40 22653,'-2'-3'2924,"0"1"-2834,2 2 0,0 0-56,-16 27 10,12-11 46,-10 22 67,23-18 44,4-2-55,6-3-45,1-4 0,-1-5 33,-1-4 34,-2-2 45,-2-4 23,-2-5-91,-2-8-89,-3-6-11,-3-3-23,-2-1-22,-1 1 0,-3 3-168,-4 6-145,-6 7-349,-6 5-929,-5 13-4303,-3 8 5894,2 10 0,9-9 0,7-3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3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57 112 25679,'-5'72'302,"-1"-5"-224,-5-25 57,-3 9-79,5-19-11,0-1 11,7-23 134,1-6 135,1-8-236,0-8-21,0-16 44,5-15-45,5-13-33,8-6 0,4 1 10,2 10 35,-4 14-23,-1 14-11,-5 12-45,-2 7 0,-2 5 22,1 3-22,-1 4 11,0 4 0,-3 2 12,-2 3 10,-2-1-10,-3 1-12,-6 0-11,-5 0-269,-5-1-515,-1-1-998,1-2-4515,4-2 6297,3-2 0,4-3 0,3-1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3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99 23448,'-2'-1'2095,"1"-1"-2039,1 2-21,-15 32-24,11-15 67,-11 26-22,20-23 45,3-2-11,8-4-34,4-5 0,3-4 33,0-3 102,-2-5 44,-1-7-67,-2-6-34,-4-9-55,-4-4-57,-5-1-11,-3 0-11,-3 1-33,-4 2-146,-3 4-292,-5 5-370,-2 8-1522,-1 5 2363,0 11 0,6-4 0,2 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4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 21544,'0'-2'2476,"-1"1"-1994,1 1-370,-10 35-67,7-14-23,-7 31 23,10-24 22,0 0 23,3-2 89,4-3 22,6-3 135,4-6 57,1-5-57,-1-4-22,0-3-90,0-2-101,1-6-78,2-4-23,1-9-22,-1-2-33,-3-1-572,-3 2-942,-4 3-2375,-3 4 3922,-2 4 0,-3 6 0,-2 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4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18698,'3'4'3025,"-1"-1"-2790,-2-3-45,-15 35 34,10-23-134,-10 26-56,14-33 370,1-3 10,5-3-100,3-5-135,6-3-22,3-3 22,2 1-11,-1 2 56,1 4 23,-3 2-12,-2 3-67,-3 0 0,-3 0-22,-2 4-22,-3 4-68,0 4-56,-3 5-68,0 0-1433,0 2-4864,0-2 6365,0-2 0,0-7 0,0-3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5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23975,'6'22'157,"-2"-10"-134,18-22-12,-8-5-11,1-1 0,-3 3-56,0 3-12,-5 5 12,0 2 45,-3 3 11,-1 2 45,-1 4-34,-1 3 57,1 4-1,-1 1 0,0 1-56,3 0-11,1 2-280,4-2-2633,4-2 2913,6-4 0,-8-5 0,0-3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5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25230,'-47'21'437,"10"-2"-403,31-5-34,3 1 0,3 2-11,2 1 11,3 0 0,3 1 11,0-1 23,-1 0 190,-2 1 67,-3-3-78,-1 0-12,-1-1-78,-4 0-44,-4 0-34,-5-1-45,-2-2-34,-2-1-459,2-3-628,3-2-1646,2-4-6410,5 0 9177,3-2 0,1 0 0,1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 22328,'0'-1'3249,"0"-1"-2386,0 2-661,0 13-113,0 2-33,-3 16-44,0-2 10,-3 4-22,1 0 0,0-2-157,2-2-492,-1-6-461,2-3-1882,0-5 2992,1-6 0,0-4 0,0-3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6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8 22933,'0'-4'3048,"0"1"-2802,0 3 135,0 0-258,-8 49-67,-1-15-22,-7 45-12,0-26-22,0 2 0,1 0-56,0-4-571,3-4-986,0-8-2466,4-9 4079,2-8 0,3-11 0,2-6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13 22765,'1'-7'2521,"0"2"-2264,-1 5-65,-5 36-92,-3-4-66,-9 34-34,-2-10-303,-3-1 303,-8 21 0,16-40 0,-4 8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6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23874,'-40'61'225,"8"-7"-192,26-23-10,3-5-23,2-4-12,2-7 12,4-4 23,2-6 55,6-3 90,1-6-11,2-6-112,0-7 0,-1-6-45,-1 2 33,-5 3-10,-3 7-12,-4 6 11,-1 4-22,-1 6 112,0 5-33,0 9-35,0 3-44,0 2-11,2-4-258,3-2-1624,4-5-7015,1-5 8908,3-4 0,-6-2 0,-1-2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7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5 23336,'0'-3'1715,"0"2"-1648,-6 40 0,-1-7 56,-7 39-67,-1-16 0,-3 2-45,1-1-3403,1-9 3392,4-10 0,5-14-33,3-12 22,4-6 11,4-10 33,5-8-10,19-22 3413,-4 4-3289,9-9 88,-13 18-33,-3 6-46,-5 6 12,-4 5 0,-2 4-33,-3 7-23,-1 5-23,-2 9-21,-3 5-24,-8 3-10,-6 0-34,-6 0-11,-1-2-202,1-4-649,4-5-1178,5-5-5366,5-7 7406,5-2 0,3-3 0,1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7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22372,'-18'60'628,"4"-9"-426,13-30-112,0-5-57,1-5-22,5-5 68,0-4 100,6-3 56,-1-7-134,0-6-45,-1-6 34,0-1 78,-2 2 23,-2 6 44,-2 4-123,-1 5 45,-2 3 78,1 2 112,-1 6-77,0 4-181,0 6-89,1 1 0,2-2-1434,10 5-3071,-1-8 4505,8 1 0,-10-10 0,-2-3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7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26586,'28'-19'1031,"-6"9"-706,-18 21-113,-2 8-77,-1 4-12,-1 5-45,-3 2-10,-1 1-35,-1 1-33,-2-2 0,1-2-425,-1-2-1077,1-3-4694,-1 1 6196,1-1 0,3-10 0,0-2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8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28671,'-2'6'-2152,"0"1"-4000,2 0 6152,0 5 0,-1-6 0,1 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29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25858,'0'15'817,"0"3"-761,0 7-44,0 1-12,0-4-896,0 4-1727,-4-9-7208,-2 5 8666,-6-9 1,5-5 0,0-2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30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47 21835,'-3'0'1983,"0"0"-1804,3 0 91,0 0-80,22 27-22,-8-15-67,18 21-79,-14-23-11,-1-3 1,-1-1-1,-1-4 11,1-2 1,0-3-12,0-4 0,-4-3 67,-4-3 23,-4 0 235,-3 0 113,-7-2-79,-4 0-158,-8 0-88,-1 2-57,-1 2 11,2 3-33,4 3 0,4 3-45,4 1-34,2 1-44,1 4-717,1 4-1200,0 4 1995,2 1 0,0-5 0,0-3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31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14 22372,'0'-7'2858,"0"1"-2465,0 6 346,0 0-403,0 10-101,0 5-45,0 15-55,-1 6-45,-2 4-56,-1 2-23,-3-3-11,2-5-67,1-5-270,-1-5-257,1-6-504,1-2-1075,0-4-4136,2-6 6309,1-3 0,0-3 0,0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31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24300,'51'-25'482,"-8"6"-437,-30 21-1,-1 4-32,-4 5 21,-3 6-22,-2 1-11,-3 1-56,0 0-78,0 0 89,-2 0 45,-3-2 11,-3-2 12,-4-4 10,0-3 12,1-3 78,0-2 90,1-2 78,2 0 80,2-1-24,2 0-56,2 0-56,1 0 270,0 0-337,1 3 101,3 4-12,1 5-66,4 5-46,1 1-10,0 2-34,0 0-68,1-2 1,-2 0-1,1-2-21,-1-1-12,-1-3 0,0-2 0,0-3-34,-3-1-246,-1-5-571,-1 2-438,0-3-874,1 1-7668,2-2 9582,3-4 1,-2 4 0,-1-4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32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4 366 21644,'-2'0'2499,"0"0"-2017,2 0-180,15-49-78,-4 17 45,13-45-44,-8 30 10,-1 1 12,-1 7-46,-1 10-22,-4 8 45,-2 8-11,-2 5-56,-3 5-11,-1 1-11,0 2-46,-1 0 23,1 0 67,2 1 23,2 4 0,3 5-34,0 5-12,1 5 25,3 13-181,-5-4 0,2 10 0,-5-9 0,-1 3 0,0 0 0,-1 0 0,0-4 0,-1-1-349,-1-11-580,0-1-617,0-10-1951,-1-1 3497,-4 1 0,2-3 0,-2-1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32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26530,'69'7'852,"-8"0"-808,-30 0-44,-4-3-11,-4-2-471,-4-1-5058,-5-1 2212,-5 0 3542,-4-1 1,-3 1 0,-2-1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32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23012,'0'-5'4336,"34"-13"-3384,4 10-6242,42-11 5290,4 12 0,13 4 663,-44 1 1,0 2-664,1 1 0,-1 1 0,0 2 0,-1 1 0,45 10 0,-9 2 0,-8 0 0,-9-3-293,-7-1-2440,-12-2 2950,-19-1 1,-15-5 0,-14-1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36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22193,'0'-3'3822,"0"1"-2108,0 2-1345,37-18-10,-17 12-145,30-14-214,-25 18 0,1 1 0,0-1 0,1 2 0,2-2 0,0 1 0,1 1 0,-2 0 0,-3 0 0,-3 0 0,-4 0 0,-3 0 0,-3 0 0,-3 1 0,0 2 0,-2 0 0,-1 3 0,0-3 0,-2 1 0,-2-2 0,0-2 0,-2 1-886,-2 2-1086,-6 0-1905,-5 4 3877,-6 3 0,8-5 0,1 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36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11 21084,'0'-6'3317,"0"1"-2824,0 5 247,0 0-359,-3 23-68,-3-8-55,-3 19-57,-3-10-77,0 0-35,-1 2-44,0-1-23,0 0-10,1 1-12,-1 0 22,1-2-22,-1 0-11,2-2 0,0-4-1,3-2-167,0-5-470,2-2-371,1-2-616,0-3-2555,3-1 4191,-2-2 0,3-1 0,1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37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18350,'3'-5'4438,"-1"0"-3688,-2 5 270,0 0-595,5-6-100,-4 5-56,3-5 12,-3 6 55,1 0-67,1 0-68,2 3-78,0 1 45,0 3 0,0 0-44,-1 0 11,0 1 10,-1 2-22,0 1-11,0 1-78,0 1 33,-1 1-33,2 1-34,-1 1 45,2 2-45,0 1 0,0 2 0,0 0 33,0 0-10,0 0-12,-1-1-11,1-1 22,1 6-11,-1-7 23,1 2-12,-2-8-10,-2-5-12,1-1 0,-1-2 0,0-2-34,0 0-526,-1-1-1271,-1 0 1,0-1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41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11 20457,'0'-6'3675,"0"2"-3059,0 4 774,0 0-1054,1 14-101,-1-2-134,1 13-12,-1-5-55,0 2 0,0 2-12,0-1 12,0 0 55,1-1-10,-1 0-23,0 1-33,0-1 21,0 2-32,0-1 10,0 1-22,-1-2 11,-1-1-11,0-2 0,-1-2 0,1 2 0,-1-2 11,1 0-11,-1-1 0,0-4 0,-1-1-11,0 0 22,0-4 1,1 1-12,0-4-12,2 1-21,-1-3-237,0 0-122,0-1-280,-1 1-415,1 0-437,-1 1-1333,-1 2-4179,2-2 7036,0 0 0,1-1 0,0-2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41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27034,'29'-2'908,"-3"1"-740,-12 1-45,0 0-78,-2 0-23,1 3-11,-2 2-11,2 3-22,-2 1-202,1-1-359,-1-1-224,-2-1-515,0-1-1299,-2 0-7210,-1 2 8039,1-1 0,-3-3 1,0 0-1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41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 22564,'-1'-2'4134,"0"0"-2902,1 2-840,22-1-67,-10 3-301,19 1-24,-14 5 0,-1 1 0,-1 0 0,-1-2 0,-2-1 0,-1-1 0,-2-1-584,-2 1-727,-4-1-1154,-1 2-7366,-2 2 9221,-1 3 1,1-4-1,0-1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42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28671,'53'2'0,"-7"2"0,-27 7 0,0 0 0,-1-2 0,-2-2 0,-2-1-942,-4-3-1288,-3 1-6353,-5-1 8583,-1 0 0,-1-1 0,0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49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27258,'36'16'471,"-6"2"-415,-20 4 11,-2 4-45,-2 0 1,-2 4-4230,-3 0 4230,0 1 858,-1 1-813,-4-2-1,-1 0 56,-5-4 34,-1-1-34,-2-3 3416,-1-3-3539,0-5 0,0-3 0,0-6 0,1-2 0,-1-2 0,0-1 0,-2-3 0,2-2 0,-1-3 0,1 1 0,0 1 0,1 2 0,2 2-752,2-2-3607,5-4 4359,3-2 0,2 1 0,1 3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49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6 406 23560,'-3'5'2623,"0"-1"-2287,3-4 190,0 0-313,21-20-45,-5 1-33,19-21-68,-9 1 23,2-6-46,1-4 1,-2-2 0,-1 3-34,-5 8 34,-5 10 56,-6 11 33,-3 9-78,-3 7-22,-2 2-23,0 1-11,1 0 78,2 0 34,0 6 34,2 3-55,0 6-91,1 3 0,-3 2 0,-1 3 0,-2 2 0,0 3 0,-1 2 0,0 1 0,0 16 0,-1-11 0,0 12 0,0-15 0,0-1 0,-2-4 0,1-2 0,-2-5 0,0-2 0,-1-5-1525,-3-3-234,2-5-2634,-3-2 4393,3-5 0,2 0 0,1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50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22564,'3'-2'4268,"0"1"-3651,-3 1-192,42-5-111,-18 4-124,35-4-89,-32 4-67,-3 1-34,-6 0-23,-5 1-559,-4 0-1222,-4 0-4784,-3 1 6588,-1 0 0,-1-1 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7:58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 19034,'1'-1'4011,"1"0"-1681,-2 1-2071,5-2-24,-3 2-56,4 0-56,-5 5-22,0 2 34,-1 6-68,0 0 0,0 2-45,-1 0-22,-1 0 12,-2 0-12,-1 1 0,0-1 0,0 0 0,0 0 0,-1-2 0,2 0 0,0-3 0,1-1 11,0-2 0,1 1 0,-1-2 23,1 2-12,-1-2 12,1-1-23,1-1 11,0-2 34,0 1 56,1-1-22,0 1-12,0-2 102,0 0-79,0 0 11,0 0 56,3 1 0,-1-1-11,4 1 67,2 0-101,0-1 11,2-1-44,-2 0 11,-1 1-55,2 0-46,1 0 0,0 1 0,1-1 0,1 1 0,5 0 0,-4-1 0,4 1 0,-6-1 0,-1-1 0,-1 0 0,0 0 0,-2 0 0,3 0 0,-3 0 0,4 0 0,-5 0 0,0 0 0,-1 0 0,-2 0 0,0 0 0,-2 0 0,3 0 0,-2 0 0,2 0 0,-1 0 0,0 0 0,-2 0-405,0 1-1499,-1 1-2612,0-2 4516,-1 1 0,1-1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00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25286,'1'1'1098,"1"2"-851,-1 3-35,0 3-32,0 1-23,-1 2-79,1 2 34,-1 2-33,0 2 10,0 1 23,0 1 23,0 0-23,0 0-11,0-2-34,0-1-22,0-1-12,0-2 1,0-1-12,0 0 1,0-2-23,0 0 22,-1 0-22,0 0 0,-1 1 22,1 0-22,-2 0 0,1-1 0,0 2 0,0-1 0,-1 1 12,1-3-12,0-1 0,-1-1 0,1-2-12,1-1 12,1-1 0,0 0 0,0-1 0,-1-2-11,1 1 0,-1-2-224,1 0 22,0 1-22,0 1 0,0 0-113,0 0-279,0-1-337,0 0-2313,0 0 0,0-1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00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 21544,'-3'-1'3361,"1"1"-2823,2 0 594,0 0-561,3 0 1,3 0-203,4 0-111,2 0-57,0 0-76,0 0-125,0 0 0,1 0 0,0 2 0,1 0 0,0 0 0,-1-2-158,-1 1-514,-3-1-449,-3 1-851,-3 1-7753,-2 2 9725,-1 4 0,0-4 0,0 1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01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27863,'9'-1'808,"1"4"-808,10 5 0,-4 0 0,6 2 0,-7-2 0,0-2 0,-1-2 0,-2-1 0,-1-2-113,0 0-1478,-3-1-1379,-3 0 2970,-3 0 0,-2 0 0,0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01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25499,'0'-1'3172,"0"-1"-3172,0 2 0,36-1 0,-18 1 0,29 0 0,-27 2 0,0 1 0,-2-1 0,-1 0 0,-5-1-192,-3 1-1533,-6 0-1693,-1 1 3418,-2 2 0,0-1 0,0-1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0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26899,'0'59'1110,"0"-2"-942,0-22-5705,-1 2 5604,-3-2 1353,-1 0-1398,-2-1 838,0 0-883,-1 0-156,0-3-594,0-4 2765,1-5-4928,1-5-6895,0-6 8910,3-6 1,0-3-1,3-2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07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25443,'5'25'404,"-1"2"-360,0 5 1,0 1-11,2 4-34,0-2 33,1-1-10,0-5 22,1-3-1,1-3 1,0-2-11,1-2-1,0 0-21,1-4-1,1 0 0,-1-5-11,0-4 34,-1-3 111,-1-2 124,1-7-67,2-6 78,2-10 11,1-7-22,-1-4-78,0-1-35,-2 1-55,-2 2-34,-2 4-22,-2 1-34,0 4 23,0 0-45,-2 9 0,-1 2-12,-1 9-55,-2 1-1244,1 1-90,0 0-2129,0 3 3541,0 5 0,0-3 0,-1 3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08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0 396 26362,'20'-2'1076,"-3"-7"-931,3-19-22,-2-7-33,3-7 11,-1-5-3404,-1-1 3415,-1 1-44,-3 5-1,-1 6-22,-4 9-12,-2 9 1,-3 9-12,-3 5 3370,0 2-3381,-2 2 1,3 0 10,0 0 12,3 0 44,-1 3 56,2 2-121,0 5-13,1 4 0,-2 3 0,0 2 0,0 4 0,0 2 0,-1 1 0,-1 2 0,-1-1 0,-1 0 0,0-1 0,-1 1 0,1 0 0,-2 1 0,2-2 0,0-1 0,0-1 0,1-3 0,0-1 0,-1-3 0,1 1 0,-1-2 0,0 1 0,-2-3 0,0-3 0,0-4-573,0-4-1130,-1-1-1770,-3-4 3473,-5-3 0,4 3 0,-1-3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08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23560,'0'-2'3194,"0"0"-2466,0 2-257,32-8-79,-14 5-112,28-5-234,-21 8-46,-3 0 0,-1 2 0,-6 3 0,-1 2-304,-2 0-1544,3-2-2276,4-3 4124,3-2 0,-9 0 0,-3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09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25891,'66'-18'2443,"8"3"-2106,6 11-337,20 2-763,-42 2 1,3 1 762,4 2 0,2 1 0,2 1 0,0 1 0,0 2 0,3 3-1669,25 5 1,1 2 1668,-28-5 0,-1 0 0,19 3 0,-5 0 539,8 1-4360,-24-3 3821,-30 0 0,-19-6 0,-17-1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10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26631,'55'-10'649,"0"1"1,2 0 0,-1 3-559,41 5-91,-44 0 0,4 2 0,28 4 0,2 3 0,-21-4 0,1 2-417,21 5 0,-3 1 417,-27-3 0,-4-1 0,-2 1 0,-2 1-1705,38 7-4177,-20 2 5882,-22 0 0,-23-8 0,-14-2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11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36 24972,'-1'0'3093,"51"-3"-2487,0-1-606,0 0 0,4 0-667,42-5 667,-45 6 0,1 0 0,0 1 0,3 0 0,22 1 0,1 1 0,-20 0 0,-1 0 0,17 0 0,-3 0 0,17 0-1569,-15 0-6237,-13 0 7806,-21 0 0,-18 0 0,-12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0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27403,'89'-5'1042,"-8"1"-829,-33 4-206,-3 1-7,-3 2 2,-7 3-2,-8 2 1,-6 1-148,-10 0-1116,-4 2-1650,-6 4 2913,-12 5 0,9-9 0,-8 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0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20882,'1'-3'2790,"0"1"-2745,-1 2-45,-6 49 45,-2-20-34,-5 41-125,1-35 339,2-5 77,4-10 90,2-7-11,3-8 0,1-3 34,0-6-147,0-11 250,0-12-272,6-11-66,0-3-12,3 4-89,-1 7-46,-2 10-33,-4 7-56,2 6-594,-2 4-1703,4 2-7478,6 1 8165,7 3 0,-7-2 1,0 2-1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19852,'3'-3'3574,"-1"1"-3227,-2 2-134,3 65-112,-2-25-22,2 57-34,-3-44-12,0-5-33,0-9 34,1-11 33,3-10 146,2-9 56,6-5 605,16-22-594,-1-6-67,16-20-56,-7 0-57,1 1-66,-5 4-34,-2 8-22,-5 8-2881,9 2 2903,-4 10 0,-6 1 0,-10 8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1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129 211 25308,'80'-51'157,"-15"7"-146,-54 18 12,-6 3-23,-3 0-101,-11 5-190,-5 5 22,-12 5 56,-4 4 191,-1 3 22,-2 7 33,0 7 124,2 9 123,3 9 90,7 3-67,4 3 33,7-3-168,4-2-90,4-4-55,2-4-23,7-4 0,4-5-79,10-3-762,2-5-1119,5-3-7871,2-3 9720,6-1 0,-17 0 0,-1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2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20714,'-2'4'3418,"0"-1"-2880,2-3-124,-25 55-67,17-35-43,-18 40-24,24-51-180,1-6-21,1-2-12,0-1 11,0-3 1,7-6-57,3-6-22,7-4-11,0 2-2297,9-5-4875,-5 5 7183,8-6 0,-16 13 0,-2 2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2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7 24255,'0'-4'2880,"0"1"-2745,0 3-57,0 0-78,-7 43 0,1-4 0,-7 40-179,2-14-1121,0 0-3305,-4-3 4605,0-5 0,5-24 0,2-10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2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21936,'81'-35'-2458,"-11"5"0,-55 28 1,-4 0-1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26071,'0'42'616,"0"-1"-605,0-10-11,0 2-336,0-2-875,0-5-1332,0-4-3911,6-8 6454,5-7 0,-3-3 0,1-4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2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27505,'-65'34'224,"11"0"-224,43 0-673,3 11-907,4-14-2162,16 3 3742,6-20 0,-2-6 0,-1-5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25275,'-40'68'-68,"7"-15"68,36-52-22,5-7 11,4-5-112,3-8 11,0 0 56,-4 3-12,0 6 24,-3 5 44,-4 3 44,2 9 113,-5 8 179,1 10 35,-2 7-58,0-2-201,1-2-67,2-6-45,1-3-11,1-6-45,1-3-863,-1-5-1087,2-3-6320,2-2 8326,3-7 0,-6 6 0,1-6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3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10 24311,'0'-6'2622,"0"2"-2364,2 65-168,-1-18-90,-5 54-67,-3-34-1536,-4-3-5680,1-4 7283,6-9 0,1-20 0,3-10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43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22676,'8'-2'3260,"-2"0"-2890,-3 56-146,-3-18-146,4 45-78,-7-35-582,2-5-3688,-1-8 4270,1-12 0,1-10 0,0-7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51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14200,'8'0'0,"0"0"4281,4 0-4281,1 0 1797,31 8-1797,4-7 0,8 1 0,14 8 0,5 1 0,14-10 0,3 1-361,-3 10 0,-1 0 361,-9-10 0,0-1 0,9 11 0,1 1 0,-8-11 0,1-1 0,14 4 0,2 2 368,-7 0 1,-1-1-369,2-5 0,-3 1 0,-7 5 0,-5-1 0,-15-6 0,-6 0 0,21 0 0,-31 0 0,-25 0 0,-9 0 0,-4 0 446,1 0 0,-5 0 1,0 0-1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50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1 418 26877,'46'-46'116,"1"0"0,-3 2 0,-5 2-5754,1-10 5660,-3 0 34,-4 5 1376,-6 10-1410,-6 10 938,-7 11-769,-6 9-1,-5 5-33,-2 2 3257,0 0-3358,1 5 34,2 13 78,0 14-34,-2 20-22,-1 15-32,-1 10-80,-2 9 0,-4 1 0,-2-3 0,-2-6 0,1-12-2668,-1 3-2251,1-23 4919,-3 5 0,6-33 0,2-3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5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892 107 25174,'-47'-28'728,"0"0"1,-40-15-416,33 37-43,-7 4 10,-6 18-157,-9 10 22,-5 20-481,40-17 1,0 3 380,1 3 0,1 2 11,2 4 0,4 2-34,2 1 1,3 2-23,5 2 0,3 1 0,6 2 0,3 1 0,3 2 0,4 2 0,3 3 0,4 0 0,6 2 0,5-1-12,3 1 1,6-2 11,8-1 0,5-3-17,4-6 1,5-4 16,4-6 0,5-4 0,2-8 0,4-7 0,3-5 0,1-6 0,1-7 0,1-6-581,-2-8 1,-2-7 585,-2-6 1,-3-8-1,-5-6 1,-4-7-6,-4-4 0,-4-4 17,-6-4 0,-5-2-6,-6-1 0,-6-1-4,-3-1 1,-6 0-8,-7 2 0,-6 2 0,-8 1 0,-6 2-67,-5 4 0,-7 5-152,-7 4 1,-5 6-315,-1 8 1,-4 6-583,-2 6 1,-1 8-3802,-1 10 1,-1 8 3174,-5 10 1,4 2 0,-8 7 0,10 7-1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51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18047,'71'-43'246,"-8"13"2342,-33 44-2566,-5 10 1398,-8 13-1386,-8 5 870,-6 3-893,-6 0 3381,-6-5-3381,-4-4-11,-5-11 23,1-4 10,-1-6-33,-4-1 23,2-2 10,-3 0 68,5-2 169,3-4-2,5-2 35,4-3-146,4 0-34,1-1-22,5 0 55,8 0 57,7 0-45,8 0-144,-1 0-24,1 0 0,8 0 0,-2 0 0,-3 0-651,-6 0-738,-8-7-1054,2-5-7388,-1-5 9000,-5 1 0,-6 8 0,-5 4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52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606 9 23079,'-98'-9'1826,"7"15"-1456,39 13 11,1 16-146,-2 4 1,1 8-35,2 6 57,1 7-45,8 8-57,8 7-88,12 8 10,11 7-463,5 2 452,16-1-22,5-7-1,17-10 24,9-11-35,10-12 91,12-10-68,7-13-22,11-9-34,1-11-34,1-5 34,-3-14 0,-6-8 0,-5-18 22,-7-12-22,-8-10 22,-25 8 1,-2-4-271,6-34 259,-16 26 0,-4-1 1,-6-35-12,-5 3 0,-15 5-12,-6 18-391,-12 22-2446,-7 24 2849,18 38 0,1-6 0,17 17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52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10 22115,'0'-6'3451,"0"2"-3070,0 4 583,0 0-505,0 61-123,0-19-145,0 53-124,0-34-67,-3-3 0,-1-5-381,-4-6-874,1-3-1042,-2-1-7534,-1-2 9325,-2-3 0,5-17 0,1-6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8:5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72 22372,'-2'-3'1895,"0"1"-1571,2 2 225,0 0-157,27 77-301,-13-46-13,24 61-56,-21-68 12,2-2 0,1-5-34,2-1 0,0-7 0,1-3 0,0-4 33,2-4-10,2-10-1,4-7-22,4-11 0,-3 0 0,-2 1 11,-8 5 45,-6 5 23,-6 4 66,-5 1-44,-2 2 33,-3-4 1,-1 3-1,-10-4-33,-8 1 11,-14-3 0,-8-3 0,-8 1 191,-5 3 22,-3 9-191,-1 3-22,0 10-78,5 6-34,4 4-213,11 1-1132,10-2-1266,7 0 2611,10 2 0,4-7 0,5 1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02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19 18832,'1'-3'5278,"0"1"-4158,-1 2-649,10-6-68,-6 4 12,9-3-46,-8 10-32,1 4-46,-1 7-112,-1 2-78,-2 5-34,-1 3-33,-1 5-23,0 4 34,-1 1 11,-4-1 67,-2-5 79,-4-5 22,-4-4-111,-3-2-113,-7-3 0,-5-1 0,-2-4 0,0-2 0,2-3 0,1-3 0,3 0 0,3-2 0,3 0-304,5-1-1421,5 0-2185,1 3 3910,0 4 0,5-3 0,-1 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05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10 20916,'0'-5'3821,"0"1"-3429,0 4 258,0 0-582,-11 8 66,4 4-44,-10 12-23,6 5 0,2 4 23,2 1-57,4 2-10,1 0-1,2-2-11,0-2-11,5-5 0,2-4 0,6-6 0,2-7 0,3-5 34,2-3-1,3-7-10,3-5 22,0-8 33,2-7 79,0-2 145,10-14-144,-11 10-46,4-6-45,-15 14-45,-4 5-22,-4 1 0,-1 2-11,-3 2-11,-1 4-180,0 2-538,-2 3-672,-1 2-4616,0 1 6028,-4 1 0,3 0 0,-4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06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12 23224,'3'-6'2757,"-1"0"-2343,-2 6 505,0 0-583,17 2-67,-7 12-123,13 8-1,-14 15-33,-4 5 12,-2 1-24,-6 3-66,-8 0-23,-6-1 12,-11-2 21,-5-2-44,-4-4 13,0-6-13,3-6 0,2-7 0,4-6 0,1-6 0,0-3-13,1-3-20,-1-3-12,2-3-78,4-3-168,4-2-146,5 3-325,6 3-729,3 2-2419,2 1 3910,4 0 0,-2 1 0,2-1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07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9 21297,'-8'-5'3664,"2"1"-3373,6 4-56,-42 34-4205,21-6 4171,-34 34 838,33-14-826,4 5-68,6-2-33,6-1 0,3-6 112,11-5 3471,4-9-3403,13-10-57,11-10 56,13-13-67,13-17-34,9-12-33,0-12-133,-8 0-24,-12 0 0,-12 5 0,-10-1-472,-11 4-1175,-9 3-2477,-5 7 4124,-12 10 0,7 9 0,-7 6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14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23 20132,'-1'-3'4258,"1"1"-2062,0 2-1827,9-8 69,-1 6-136,11-6 1,0 8-91,6 0 1,4 0-56,4 0-66,2 0-91,0 0 0,0 1 0,-1 2 0,1-1 0,0 1 0,-1-1 0,1-2 0,-1 0 0,-3 0 0,-1 0 0,-4 0 0,-5-1 0,-2 0 0,-4-1 0,-2 1 0,0-1 0,0 2 0,-5-1 0,0 1 0,-6 0 0,0 0 0,-1 0-1604,0 0-883,-4 1-3664,-4 2 6151,-4 4 0,4-3 0,0 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15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19392,'-3'0'4202,"0"0"-3014,3 0-785,-8 0-4206,3 2 4184,-8 3 815,4 3-872,-3 3-144,-3 3-24,-3 2-66,-1 3-33,-1 2 3368,2 1-3402,0-2-12,4-1-11,2-3 11,3-4-11,2-2 0,2-4-22,2-2 22,0-1-34,0 1-23,0 0-43,-1 0-214,2-1-403,0-1-437,1-1-818,1-1 0,0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15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24748,'4'0'1457,"2"4"-1087,2 2-46,2 4-54,0 3-57,1 0-45,0 2-23,2 1-44,0 0 0,2 2-45,-1-3-11,2 0 22,-1-3-45,0-1 23,-2 0-11,0-1-23,-1 1 11,-1-1-22,0 0 0,-2-1 11,0 0-11,-2-3 12,0 1-1,0-2-11,-1 0 0,-1 0 0,-1-1-34,-1-1-705,-2-1-908,1-2-3810,-2 0 5457,-2 0 0,1 0 0,0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19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26899,'68'-3'1569,"-1"1"-7027,-13 2 5458,10 0 1333,9 0-1333,8 0 0,4 0 0,-1 1 0,-1 4 0,-6 2 0,-7 3 871,-10 2-871,-8 0 0,-6 1 0,-6-2 3359,-3-1-3359,-6-2 98,-5-1-536,-8-1-1030,-4 1-1131,-6 0-7232,-2 2 9204,-4 1 1,-1-5-1,-1-1 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19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25679,'0'16'492,"0"1"-391,-2 4-78,-2 3-1,-2 2-44,-3 3 22,1 2-45,0 1-426,2-1-616,2-4-1109,2-7-4247,2-9 6443,0-6 0,0-5 0,0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2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26295,'0'39'784,"0"-2"-784,0 5-146,-3-8-492,0 13-819,-2-11-1725,0-1-6649,-1 0 9344,1-4 1,2-15-1,1-4 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22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20177,'2'0'2655,"-1"0"-2117,-1 0 56,1 33 201,-1-18-179,-1 26-133,-7-25-91,-7 1-56,-7 1-90,-5-2-156,-1-1-45,1-4-45,4-3-12,4-3-615,1-2-1367,4 1-7837,2 0 8963,3 4 1,5-4 0,1 1-1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23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22092,'3'-4'3451,"-1"0"-2991,-2 4 201,0 0-4756,28 31 4163,-19-17 791,21 23-881,-27-25-482,-1-2-1087,0-1-2947,-2 1 4538,1 0 0,-1-4 0,0-2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23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1 24771,'-59'65'1165,"14"-12"-1075,17-9-45,10-12-23,2 0-22,0-1-11,2-2-247,0-2-784,3-4-706,2-4-2700,3-3 4448,3-5 0,2-5 0,1-3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23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17980,'-46'38'414,"8"-1"2173,27-11-2519,5 1 1374,3 0-1364,3 0 883,0-2-793,5-2 3448,4-6-3470,7-7-23,5-5-67,6-7 0,4-8-22,2-5-34,1-6 0,-4 0 0,-5 2-112,-4 3-908,-5 1-2162,-2 0 3182,-1 0 0,-7 6 0,0 3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24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0 25398,'37'68'897,"-9"-3"-696,-23-17 1,-4 1-12,-4-1-11,-6-2-66,-6-2-35,-7-4 23,-5-4-22,-4-7-46,0-5-10,2-8-12,2-5 0,4-6-11,3-3-90,1-1-336,-1-1-414,3 0-1424,4 0 2264,6 0 0,3 0 0,4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2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28255,'30'61'179,"-4"-10"-201,-18-30-292,0-3-885,-2-4-1053,1-2-5625,0-4 7877,2-3 0,-4-2 0,-1-2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25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0 25914,'-49'82'1848,"3"-6"-1545,16-28-135,-2 1-45,1-2-123,2-6-11,3-5-4330,4-7 3915,5-8 423,5-5-1341,4-8-1245,5-2-7242,1-5 8573,3-2 1,-1-1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25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6 24535,'0'-3'2096,"0"0"-1928,0 3-101,-30 43 0,16-14-33,-23 38 44,26-22 68,2 0 0,5 0-12,3-5-11,7-5 45,6-8-44,9-10-46,8-8 23,5-11 67,7-13 56,3-11-23,1-11-188,-2-3-13,-5-1 0,-7 0 0,-8 4 0,-6 3-584,-7 5-1175,-4 5-2465,-4 7 4224,-1 8 0,-1 4 0,0 5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3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 0 27270,'12'54'504,"-3"-5"-460,-7-14-10,-1 0-5683,0-1 5750,-2 2 1442,-5 2-1375,-4 3 859,-8 4-803,-4-1-211,-3-1-13,0-8 3392,3-7-3392,2-9 0,3-7 0,2-7 0,-2-3 0,-1-2 0,-4-2 0,-3-3-158,-2-5-1164,1-1-1087,2-1-7422,5 1 8638,5 3 1,7 3 0,3 2-1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37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 23258,'-2'-5'3888,"1"2"-3417,1 3-158,0 0-100,5 14-22,1-3-91,6 13-77,-1-6-12,1 1-11,-1-3 0,-1 0-11,-2-3-336,-1-2-718,-2-2-1153,-1-3-5794,-1-1 8012,0-3 0,0 0 0,-2-2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37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 9 22933,'-3'-4'3003,"1"0"-2611,-40 53-5705,16-15 5571,-36 43-135,27-27 1376,1 3-1454,-2 0-23,2 1-22,-1-2 860,3-5-951,5-7-693,6-9-1333,9-11-7714,5-9 9341,9-6 0,-1-4 0,2-1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40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3 25701,'0'-3'605,"-3"6"-381,-2 9-56,-4 4-11,-1 3-57,-1 1-21,2 4-46,1 0-10,2 0 10,2 1-33,3-4 35,1-2-24,2-4 90,6-2 111,5-5 24,8-4-57,5-2-90,3-4-10,2-6-23,0-5-34,-2-5 1,-4-3-23,-6 1-236,2-9-649,-9 9-661,-1-5-3765,-8 16 5311,-12 4 0,7 4 0,-7 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44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20546,'0'-5'4348,"0"1"-3519,0 4 1065,0 0-1480,16-4-123,-5 2-67,14-2-99,-8 4-125,0 0 0,1 0 0,-1 0 0,-1 0 0,-1 1 0,-2 0 0,-2 3 0,-1-2 0,-1 1 0,-2-1 0,-1-1-293,-1 0-1320,-1-1-2230,-2 0 3843,0 0 0,-1 0 0,-1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4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28009,'45'-10'662,"-3"2"-662,-18 8 0,0 0 0,-1 0 0,-2 0 0,-4 2 0,-2-1 0,-5 2-584,-2-1-1712,-5 2-6545,-1 2 8841,-2 4 0,0-5 0,0 2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0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26619,'73'-20'2052,"5"6"-2052,-1 14-5661,17 10 5661,-37-2 0,2 2 0,7 3 0,1 2 393,6 1 0,2 1-393,3 0 0,1-1 0,1 1 0,-1-1 0,-2-1 0,-1-1 0,-7-2 0,-2-2 0,-8-1 0,-4-2-449,27 0-7496,-32-4 7945,-28-9 0,-16 4 0,-8-5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1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78 27908,'-4'-14'763,"15"0"-763,39 8 0,16-1 0,13 0 0,6-1 0,2 1 0,-4 0 0,-5 3 0,-9 1 0,-8 2 0,-8 1 0,-8 0 0,-6 1 0,-9 2 0,-7 0 0,-9 1-125,-8 0-2194,-4 2-4269,-8 0 6588,-6 4 0,3-5 0,-2 1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1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23751,'1'-4'2644,"0"0"-2397,-1 4 481,0 0-481,-1 33-113,-2-11-89,0 28-23,-2-22-22,2-4-201,0-3-1032,2-6-1299,0-6-5491,3-5 8023,3-2 0,-2-2 0,2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1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20557,'5'0'5245,"-1"0"-4629,-4 0-168,3 38-168,-2-15-179,3 31-101,-7-25-45,-1-2-717,0-2-1546,1-4-7523,2-3 9358,4-5 1,-2-6 0,2-3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2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13499,'-3'-2'-712,"1"0"1,2 2-1,0 0 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2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18619,'0'0'0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18619,'0'0'0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2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0 26944,'-71'57'1602,"4"-1"-1477,22-9-125,4 0 0,7-4 0,7-4 0,5-4 0,4-6-192,5-7-782,3-9-954,6-6-2890,3-5 4818,9-9 0,-5 5 0,5-4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3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26541,'28'37'975,"-1"-4"-762,-3-12-101,0 0-56,1-3-23,-3-1-10,-3-2-12,-2-3-11,-5-1-45,-2-4-851,-4-1-1188,0-4-5547,-1 0 7631,3 0 0,-5-1 0,2 1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3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26384,'-18'62'269,"3"-7"-168,15-27 112,7-3 67,5-3 67,9-6-145,4-5-101,2-5-45,1-3-56,-2-3 0,-1 0-11,-2-3-90,0-5-885,0-5-740,1-6-3271,-1 1 4997,-4 3 0,-8 7 0,-6 5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4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27740,'31'-2'739,"-1"2"-604,-5 4-113,2 3-22,0 1-11,-3-2-124,-3-1-413,-6-2-1066,-4-2-1702,-5 1 3316,-3 1 0,-3-1 0,0 1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4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30 24267,'-2'0'3283,"0"0"-3138,33 0-111,-7 0-34,28-3-560,-16-1-1122,-2-2-6598,-3 0 8280,-4 1 0,-13 2 0,-4 1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4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25342,'-19'90'706,"3"-21"-493,-11 8 45,9-34-102,2-9-55,5-12 0,5-9 78,3-8 169,3-3 33,1-9-90,4-5-123,5-8-78,4-2-57,3 1-22,0 2-11,1 2-123,0 1-582,2 1-864,2 0-1613,2 1 3182,3 0 0,-13 7 0,-1 1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4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25925,'-43'46'549,"9"-6"-504,26-18-45,4-4-34,2-5 23,5-4 11,5-3 33,4-4 1,5-4 56,0-6-57,-1-4-33,-3-6 34,-3 1 11,-2 2-23,-3 4-22,-2 3-22,-1 5 22,0 2 44,0 7 24,1 6 10,-1 10-56,1 3-22,-1 1-44,1-4-427,2-3-1120,2-6-2275,4-3 3866,1-6 0,-6-2 0,1-2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5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93 19416,'-20'73'1591,"0"-4"181,4-23-1425,0-3 714,3-6-668,2-8 221,3-11-211,4-9 881,0-10-1172,2-12 7,1-12-62,2-17-35,9-10 12,5-9-12,9 1-11,3 6 57,-3 10-68,-1 13 0,-4 11-12,-4 11-21,-3 4 33,-4 5 33,-3 7-21,-2 3 10,-2 9-22,-5 2-190,-4 3-640,-6 4-1366,-6-1 2196,2 1 0,6-13 0,5-4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5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 23224,'1'-1'3608,"0"-1"-3182,-6 35-101,-4-5-168,-7 29-157,-1-13-22,-1-4-909,4-2-1892,4-9 2823,5-5 0,3-13 0,2-4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5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 25924,'-12'68'750,"1"-4"-705,1-18-34,2 0 23,2-2-34,2-5-33,2-7-101,1-8-74,1-9 141,0-7-28,-1-5 95,-3-3 23,-3 0-12,-5 0 23,-4 0-1,-5 0-10,-2 3 111,-3 4 112,-1 5 113,1 5 123,3-1-180,5 1-134,4-3-67,5-1-67,3-1-34,4 0-11,1 0-45,1 0-852,4-1-1445,6-3 2353,30-3 0,-22-3 0,15-2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6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9 25107,'-23'48'560,"5"-10"-560,17-25 0,5-6 23,5-4-23,5-5-191,6-7 11,1-8 80,-1-6 88,-2 0 12,-4 4 12,-4 5-1,-4 7 11,-2 4 247,-3 6 34,-1 9-23,0 9-33,-3 9-169,0 5-78,-1 1-358,2 3-2141,2 1 2499,5 6 0,-4-20 0,3-2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46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429 39 20009,'0'-5'4493,"0"1"-3832,0 4 415,0 0-740,-10-12-45,2 8-101,-8-8-10,2 11 44,-1 1 0,-3 0-45,-3 2 23,-1 2-1,-1 4-55,-1 3-45,-3 5 0,-1 3-44,-3 4-57,-1 5 0,2 1 0,3 2 0,3 2 0,5 1 0,3 2 0,5 3 0,4 5 0,3 1 0,3 0 0,1-2 0,6-5 0,5-5 0,9-6 0,9-5 0,6-8 0,6-5 0,4-6 0,-1-8 0,-3-3 0,-7-5 0,-8-3 0,-8 0 0,-7-1 0,-6-3 0,-3 0 0,-2-2 0,-7 1 0,-3 0 0,-9 3 0,-1 1 0,-3 2 0,0 1 0,0 4 0,3 1 0,4 3 0,4 2 0,5 2 0,3 1 0,2 0 0,1 0 0,1 1 0,8 0 0,3 0 0,11 1 0,3 2 0,4 0 0,3 1 0,1-1 0,0-2 0,0 0 0,-4-1 0,-3 0 0,-4 0 0,-5 0 0,-4 0 0,-5 0 0,-5 0-651,-1 0-3293,-2 2 3944,-2 3 0,2-1 0,-1 1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46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2 24468,'2'-1'2364,"-1"1"-1243,-1 0-763,5 40-55,-7-13-246,1 38-57,-8-21 0,-4 2 0,1 0 0,-1-5 0,3-4-214,2-7-962,4-4-606,2-7-3283,1-6 5065,4-4 0,-3-5 0,3-3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4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23292,'0'-3'3372,"1"1"-8012,-1 2 4808,-12 22-23,3-2 1421,-11 23-1465,8-5 859,1 4-893,1 4-33,4-1 22,2-1-11,3-7-23,5-6 3392,6-7-3369,6-6-21,7-7-24,4-6 0,1-3 0,3-11 0,2-4 0,2-11 0,-1-4 0,-3-3 0,-5-1 0,-6 0 0,-4 2 0,-6 3-584,-4 5-861,-4 7-1435,-1 6 2880,-6 5 0,4 2 0,-3 2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6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27852,'60'8'273,"-1"-1"0,6 2 0,2 0-273,3 0 0,3 0-1797,11 0 0,3 1 1797,9 1 0,1-1 0,-29-3 0,1 0 0,1 1 147,-1-1 0,1 1 0,3 1-147,-1 0 0,5 2 0,0-1 0,-4 0-493,1 1 0,-4-1 0,3 0-1229,15 4 0,3 1 0,-8-1 1722,-7 1 0,-10-2 0,10 2 0,-26-3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1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23090,'0'-5'3585,"0"1"-4277,37 3 1320,6 1 178,44-1-806,5 3 0,-41-1 0,2 1 0,1 1 0,1 1 0,-3 1 0,-1 0 0,39 7 298,-18 0-657,-18-2-1523,-15-2-2746,-14-2 4830,-11 0 1,-8-3-1,-5 1 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50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24334,'-3'-3'2969,"2"0"-2442,1 3-102,0 0-55,28 36-324,-12-17-46,22 28 0,-20-28 0,-3-3 0,-1-1 0,-3-4 0,-3-1 0,-1-3-595,-3-2-1758,-1-2-7478,-2 1 9619,0-2 0,-1 1 1,0-1-1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51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367 0 27023,'-59'73'695,"4"-4"-595,23-22-44,0 5-11,2 2-5694,0 0 5660,2-1 1393,1-5-1393,3-7 839,4-10-850,5-8-67,6-11-672,5-6 2903,3-4-4227,1-2-2778,6-6 4841,5-3 0,-2 1 0,0 1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51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27180,'-20'26'482,"2"2"-393,5 3-22,2 1-4251,5 2 4229,3-1 814,3 0-803,7-2 34,6-3 100,8-5-55,5-6-46,4-9 3359,1-4-3403,0-11-11,-1-5-1,-2-10-20,-4-3-13,-4-2 0,-3 2 0,-5 2-13,-3 1-457,-4 4-595,-2 1-817,-3 4-5221,-5 6 7103,-6 4 0,3 3 0,-2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52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26317,'-4'13'1065,"-1"5"-841,1 11-5795,-3 8 5604,-1 3 1376,-2 2-1409,1 0 849,0-4-905,0-4-448,4-5-359,2-7 2809,2-7-5139,1-7-6638,4-4 9574,3-5 0,-1 0 1,0 0-1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5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 21622,'1'-3'4113,"0"0"-3710,-1 3-90,0 0-44,2 12-101,-5 2-22,0 14-34,-6 2-44,0 2-24,3 2-10,3 1-34,1-1 22,1-2 1,2-5 22,3-5 44,3-6 12,5-6 67,6-5 22,5-13 46,8-7-24,4-12-66,0-6 1,-3-1-147,-6 1 0,-6 2 0,-5 3 0,-3 3 0,-5 4 0,-2 3-662,-4 5-996,0 5 1658,-16 8 0,11 0 0,-11 4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5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 21196,'1'-1'4112,"0"0"-2150,-1 1-1391,4 8-190,-1 4-113,2 12-87,-3 6-181,-1 4 0,-2 5 0,-4-1 0,-2 1-102,-4 0-1018,-1 0-1390,-1-1-6141,-1 0 8651,1-3 0,6-16 0,2-4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55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55 25802,'0'6'2151,"-1"-2"-2039,1-4-123,0 0-717,-1-2-1335,1-4-5791,-1-7 7854,2-7 0,-1 8 0,0 1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09:57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789 5 20994,'0'-2'4213,"0"0"-3585,0 2-415,-43 31 90,6 1-175,-1 1 1,-3 4-810,-25 32 799,31-30 0,1 1-17,-1 2 0,2 1-46,1-1 0,2 1-39,3 0 1,2-1 28,-20 39-23,8-3-22,2-2 12,1-4-35,1-1 34,0-4-22,3-6 11,5-8 0,5-11-22,8-11 11,6-10 716,4-6-693,2-4 256,6-3-201,5 1 157,20 0-56,-1-1-33,19-2 33,-1-3-56,13-2-56,13-1 22,11 0-11,10 0-27,-23 0 0,1 1-40,-19 0 0,1 1-312,15 0 0,-3 0 312,15 1 0,-9-1-195,-11 0 195,-11-2 0,-13-2 0,-11-3 0,-10-5 0,-7-15 611,-6 1-611,-4-13 208,-9 2-208,-6-6 0,-8-8 0,-3-6 0,0-6 0,9 12 0,0-1 0,-8-27 0,9 24 0,-1 1 0,-8-19 0,-6 0 0,-5 1 0,-5 0 0,-1 0 0,-1 1 0,4 8 0,-1-4 0,17 28 0,4 4 0,16 25 0,3 5 0,-1 2 0,1 0 0,-1 1 0,0 0-1009,-1 0-1210,-2 8-7612,-1 10 9790,-4 16 0,3-13 0,1 2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00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27 23012,'-5'-1'2891,"1"0"-2331,4 1 1176,0 0-1400,11-9-200,0 5-136,10-6 0,-3 9 0,1 0 0,-1 1 0,2 0 0,-2 0 0,1 0-841,-4 0-1198,-1 1-4180,-6 1 6219,-3 2 0,-3-1 0,-2 1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01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26295,'-19'31'78,"2"-1"-67,8-7 112,2-4 101,2-5-67,3-6-56,0-4 33,2-3 57,0-1-135,0-6-33,4-3-1,2-6-22,2-1-22,-1 2-494,-1 4-604,0 3-1357,0 5-7354,2 0 8454,5 7 0,-6-4 0,0 4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01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25791,'-21'61'571,"3"-9"-302,12-36-68,3-4-10,1-6 67,1-3-45,1-2-90,0-1 22,0-2 1,4-2-101,1-3-45,4-3 0,1 1-34,1 0-773,4 1-963,1 0-2488,6 0 4258,2 0 0,-10 3 0,-2 1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01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26071,'-41'36'156,"9"-4"-156,30-18 0,2-1 0,0-3-22,0-4 22,3-2 0,2-3 34,2-2-12,1-5-11,0-2-11,1-5 0,-2 2 0,-2 4 0,-3 4 0,0 1 79,-1 2 133,0 5-100,1 2-89,2 7-23,0 1-23,1 1-492,0-1-1468,1-4-7848,2-2 9255,2-5 0,-4-2 0,-1-2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02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42 22395,'0'-2'2387,"0"1"-2219,-5 46-34,2-11 68,-6 40 33,1-24-21,-1-3-58,1-5 1,1-11 67,2-10 146,1-9 111,0-7-256,-1-6-191,-1-8-34,-1-9-34,3-13 23,1-9 11,9-7 11,5-4-11,6-1 45,3 6-34,1 8 0,-2 9 0,-1 10 1,-1 8-1,-1 5-11,-3 5 0,-3 1 0,-2 0 11,-3 3 0,-3 0-11,-1 5-56,-4 3-471,-5 6-795,-6 3-3081,-4 4 4403,1-1 0,6-10 0,6-3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02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27650,'-2'54'-291,"-1"-1"-986,1-36-2276,0 1 3553,2-14 0,0-2 0,0-2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0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26754,'0'57'201,"0"-4"-201,-1-13-11,-1-1-358,-2 11 111,1-16 112,0 3-44,2-22 78,0-8 78,0-4 12,-1-2 22,-1-5 45,-1-2-12,-2-5 113,-3 2 134,0 1-22,-2 3 33,-1 3 34,-2 2 90,-3 8-102,-3 4 1,-1 8-68,1 2-67,3-1-166,6-2-13,3-3 0,5-2 0,2-1 0,1-2-293,2 0-962,5-3-1209,5-3-7367,8-3 9148,4-1 1,-10-1-1,-1 0 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03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26395,'-44'55'303,"8"-8"-270,32-26-33,3-3-22,1-5 11,3-3 11,2-5 0,5-2 56,4-4-56,2-8-56,2-4 11,-1-8 23,-3 0-46,-2 1 68,-3 5 0,-3 5-11,-2 4-34,-2 4-22,-2 2 67,2 0 79,0 6-1,2 2 34,1 5 0,0 1 22,2-1-66,1-1-57,1 0-22,2-1-57,-1-1-626,1 0-953,-2-3-5704,-3 0 7351,-3 0 0,-2-3 0,-1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23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1702 245 22956,'-43'-26'1344,"0"-1"1,-42-19-6658,11 19 5514,-6 2 23,-6 1-163,-7 2 40,-5 2 297,47 12 1,-1 1-382,-1 2 0,-2 2-12,0-1 1,-1 3-6,-1 6 0,1 3 0,0 1 0,1 4-12,1 7 1,2 4 5,2 3 1,3 4-1,2 3 1,2 3 5,2 2 0,4 2 0,2 1 0,4 2-6,3 0 1,3 2-7,4 0 1,5 2 11,-4 50 23,11-1 10,22 0 35,12-8 77,12-35 1,10-4-101,-8-14 0,5-4 5,20 7 1,6-5-216,-8-15 0,1-5 237,9-1 1,2-3 0,6-2 0,1-2-17,5-2 0,1-2-34,2-2 1,4-4 47,-7-4 1,6-3 0,-5-1 372,12-3 1,-1-3-437,-17 1 1,3-2-1,-9-1-7,-7-4 0,-9-1 671,-9-1 0,-6-4-626,14-32-45,-30-9-112,-26-13-11,-22-9-157,-10 17 0,-7-1-1,4 18 1,-3 1-353,-15-19 0,-6 5 84,11 27 0,-3 6-236,-2 7 1,-1 4-1848,1 7 1,-1 4 2631,-43 0 0,42 11 0,17 6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48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14 24950,'-63'4'1065,"6"5"-629,17 21-290,14-6-34,-2 8-34,20-11-10,5 1-24,6-1-10,6 0 0,7-2-34,8-5 56,5-6-12,2-5 12,1-9 12,0-6 33,-3-9 11,-5-7-22,-7-2-46,-7 0-44,-6 1 0,-3 3 0,-5 4-706,-7 2-268,-1 10-1100,-1 3-7757,8 6 9582,3 4 1,2-2 0,0 2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48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25532,'-1'46'135,"-1"-3"-101,-1-12 235,-1 6-12,1-13 35,0 1-1,2-16-78,1-5-56,0-1-45,0-2 112,0-1-157,0-5-44,2-4-12,3-7-11,4-2-11,2-1-34,0 4-224,0 3-504,-1 4-326,0 1-593,1 4-2588,1 1-5551,1 1 9686,0 1 1,-6 0-1,-1 0 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48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18720,'2'-2'5927,"0"0"-5423,-2 2-89,0 0-370,-4 36-45,0-16 0,-1 29-381,1-27-1591,2-2-7859,1-4 8860,3-5 0,-2-5 0,2-5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49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26877,'44'-9'11,"-10"2"-11,-31 7 11,-2 3 45,-2 4-56,-5 5-3425,-2 5 3425,-3-1 0,0-1 11,2-3 0,2-2 12,2-2 33,2-2 146,1-1 100,2 0 3348,0-1-3471,0 1-67,0-1-78,1 1-34,2-2-12,3 1-21,2-3-180,1 1-706,2-2-560,0 0-2655,1-2 4134,3 0 0,-6 0 0,-1-1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0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22 20770,'-1'-1'3653,"0"-1"-2477,1 2-805,0-3-2,5 0-111,2-2-34,6 1-45,0 2-78,-2 1-33,-1 0-35,0 1-10,-1 0 10,1 1-33,1 1-11,0 1 11,-3 2 0,-2-3 45,-3 0 22,-2 0 56,-1 2-22,-6 2-34,-4 2-33,-7 3 11,-2 0-45,0 1 0,2-3 11,2 1 34,4-2 89,0 1-11,5-3-44,0 1-23,5-6-23,0 1-21,1 0 10,2 4-11,4 0-22,4 3-23,3-4-313,0 0-796,2-3-918,2-1-7770,0-1 9630,4-3 0,-10 3 1,-1-3-1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25791,'-22'53'168,"8"-9"-45,22-33 22,7-5-10,3-3 66,2-3 46,-1-5 44,-3-2 135,-5-5-56,-4 0-225,-4-3-77,-2 0-46,-3 1-22,-4 2-123,-3 5-706,-3 3-987,-1 4-6778,1 8 8594,3 4 0,4-2 0,3-1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1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25017,'-17'54'370,"3"-8"-370,9-30 0,2-5 0,3-6 0,2-2 168,4-3-89,4-3-23,5-1-45,2-3 0,-1 0-11,-1 3 11,-2 2-11,-1 2 34,-2 0 11,-1 0-34,-1 2-11,-2 2-134,-1 1-1010,0 0-5579,-1-1 6723,3-1 0,-3-2 0,0-1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1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21521,'0'-2'3138,"0"0"-2780,0 2-358,-1 41 0,-3-17-1188,-3 33-7978,0-27 9166,-2-4 0,6-10 0,0-5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1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22743,'0'-5'1983,"0"1"-1961,0 4-302,0 0-784,21-12-1368,-9 8-1792,18-10 4224,-15 11 0,-7 1 0,-1 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2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 20109,'0'-1'3261,"0"-1"-2320,0 2-784,-16 37-34,13-21-11,-13 29-33,16-32-34,0-3-45,3-5 56,1-2 56,5-4-101,0-5 11,4-3-11,-3-4-11,1 1 0,-3 3-11,-2 4-22,-2 2 33,-1 3 100,-1 4 57,1 4-67,-1 7-90,0 2 0,-1 1-34,1-3-414,1-6-2588,2-4-6795,2-4 8692,4-9 0,-4 6 0,-1-6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2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 20804,'0'-3'4538,"1"1"-3429,-1 2-918,-1 36-169,-1-15-22,-2 29-291,1-24-1423,1-3-3553,1-2 5267,0-3 0,1-8 0,0-2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2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4 118 22765,'51'-42'538,"-11"6"-1,-33 21 203,-4 2-4196,-3 6 4095,-2 3 747,-4 3-1106,-4 6 68,-4 6 77,-2 8 12,1 8-34,1 3 3213,3 0-3603,3 0-13,3-3 0,2-3 0,2-2-169,1-5-1187,4-2-2241,1-3 3597,2 1 0,-3-6 0,-1-1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3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4 20109,'0'-2'3933,"1"1"-1815,-1 1-1793,1 0 0,-1 1-68,1 3-54,-1 4-2,-5 4-44,-4 5-23,-7 2 34,-4 3-67,-2 3-34,-1 1-33,0 0-12,1-1-22,2-1 12,2-1-12,1-1 0,4-4 22,0-1-44,1-3 22,2-2-23,2-3-178,2-2-1570,3-2 415,1-3-459,2 1 504,0-3 0,0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33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25230,'28'0'1177,"-6"2"-1054,-6 5-11,-4 2-23,1 2-44,-1 1 0,4 9-34,-4-4 12,4 7-23,-7-5 0,1-1 11,-2-1-11,0-1 0,-1-2-34,-1-3-223,0-2-595,-3-4-2106,0-2 2958,-2-1 0,0-2 0,-1 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4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27561,'18'14'1110,"4"1"-1110,11-1 0,10 0 0,12-1 0,15-4 0,15-3-383,10-4 383,-43-3 0,0 0 0,-2-3 0,1 0 0,45-6 0,-8-3-83,-10 2 83,-7 3 0,-9 2 0,-10 1 0,-10 1 0,-11-1 0,-9 0 0,-8-1 166,-7-1-2687,-3 2-7310,-13 2 9156,-6 6 0,3-2 0,-1 3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0:5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 21292,'-56'9'1411,"10"1"-32,24 4-1099,8-3 161,0 4-373,10-6 59,2 0-127,3 0 321,5 0-321,2 0 34,7 0-23,0-1 23,1 1-12,0-1 1,-2 1 66,-2 0 80,-3-2 234,-3 2-212,-3-3 167,-2 2 101,-3 0-66,-9 4-147,-8 5-123,-10 3-11,-6 3-89,2-1 10,2-4-33,-1-2 0,11-7-123,0-2-661,12-6-527,4-1-1871,2 0 3182,2-3 0,1 2 0,0-2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04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67 106 20804,'-1'1'4571,"0"-1"-3595,1 0-831,33 0-44,-16-3-45,27 0-3426,-26-4 3370,-2 2 12,-2 1-24,-4-1 12,-1 1-67,-2-3-112,-1-2 11,-2-2 3459,-1-2-3369,-2 1-1,-2 2 1,-6 3 78,-5 3 0,-8 2 0,-3 2 11,-3 0 23,1 3 11,2 2 11,0 4 100,3 2 12,2 2 325,-2 10-258,8-4-55,0 8 11,9-7-23,1 0 22,2 2-44,4-1-1,2 2-44,6-4-79,5-2-22,12-4-33,-4-6-348,8-3-952,-10-6-684,-2-3-5715,0-4 7732,0-3 0,-10 6 0,-1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05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25555,'-42'58'280,"10"-6"-257,29-28-12,6-2 79,8-4 22,7-5 156,9-3 35,4-5-180,1-3 0,-2-1-11,-3-8-45,-2-1 24,-4-8-80,-2-3-11,-2 0-124,-4-1-649,-1 1-818,-4 3-3059,-1 3 4650,-4 6 0,-1 4 0,-2 3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07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19 24412,'-46'-8'1513,"8"2"-1233,27 3 22,3 2-122,3 0-180,2 1-12,2 2 12,1 4 0,6 5 0,1 4 0,7 2 0,1 0 12,0 0 21,-2 0 1,-2 1 22,-3-2 33,-3-1 79,-3-1 102,0-1 43,-4-1-77,-6 1-68,-6 1-112,-8 0-12,-4-1-32,-2 0-1,1-3-11,0-1 0,7-2-34,3-3-100,7-1-180,4-2-1154,4-1 68,2 0-2119,0 0 3519,6 0 0,-5 0 0,5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08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69 19078,'-6'0'3855,"2"0"-3284,4 0-89,0 0 202,35 0-550,-19 0-55,25-2-57,-29 0 0,-4-2 34,-4-1-22,-2 0-34,-1-2-34,-1-2-22,0-2-44,-3 2 100,-4 2 44,-4 3 12,-7 1 23,-3 2 78,-3 2 156,-2 3 170,3 2-181,2 4-78,6 0-67,3 0 67,2 3 325,1 14-202,2-4-78,0 12-123,4-9-68,2-2-78,2-3-11,7-3 0,6-6-56,6-5-213,4-3-606,-1-3-368,0-1-663,-2-5-6464,-1-2 8381,0-4 0,-10 4 0,-1 1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08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26451,'-21'19'180,"4"1"-147,14 1-10,1 3 21,2 0-21,3-2 33,4-2 22,6-4 79,4-3 45,0-6-23,3-3-11,0-4-44,2-7-80,1-3-21,0-7-23,-2-2-112,-3 0-852,-3 2-1086,-4 0-5637,-3 2 7687,-1 2 0,-4 6 0,0 2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6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26575,'31'67'616,"-7"-9"-392,-22-31-22,-1 0-45,-8-1-1,-4-1-55,-10 0-22,-16 6-68,9-11 0,-8 2-11,15-15 0,2-3-22,1-3-79,0-1-325,2 0-2174,0-2-1904,7-2 4504,2-4 0,7 3 0,0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6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23751,'2'0'3339,"0"0"-2342,-2 0-952,32 28-34,-18-16-11,26 22 0,-29-25-168,-3-3-874,-2-2-1244,-2-1-7545,0-2 9555,2-1 0,-3 0 0,0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7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0 25757,'-48'53'1434,"4"-3"-1266,19-18-101,-2 3-22,4 1-34,-1 1-11,3-1 0,1-5-33,4-5-146,3-9-673,5-5-986,4-7-104,2-3 0,2-2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7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3 23012,'-4'-1'2587,"1"0"-2407,3 1-12,0 0-89,-24 35-34,18-15-12,-19 29 90,25-24 113,4-1 122,5-2 46,7-4-180,5-7-56,4-5 22,1-5-11,2-9-111,-1-7-57,-3-7 11,-2-2-22,-3 2-78,-4 2-773,-2 4-1133,-3 3-4313,-1 5 6297,-1 3 0,-3 4 0,-1 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8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7 21107,'-6'-1'3428,"1"-1"-2924,5 2 281,-39-1-449,20 0 0,-30-1 23,33 3-147,6 0-21,3 0-90,4 0-101,2 1 23,1 2-46,0 3 23,0 2 0,0 3 11,2 3 1,1 1-12,1 0 11,-1 0-11,-1-1 0,-1-1 33,0-1 147,-1-1 223,-3-1-34,-6 2-145,-7-2-155,-5 1-69,-3-1 0,3-2 0,2-2-113,6-3-683,5-2-761,5-1-1625,2 0 3182,4-2 0,-3 0 0,3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8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89 22754,'0'-1'2666,"0"0"-2083,0 1-515,33-8-35,-16 4-22,25-7 23,-27 5-23,-4 1 34,-4-2-45,-4 1-34,-2-3-156,-5 0-23,-5 1 68,-5 1 133,-6 3 12,0 2 0,-3 2 56,0 6 135,0 2 279,0 7 34,4 3 23,0 0 33,5 2-246,3-1 124,4 9-438,4-7 0,7 5 0,4-10 0,6-3 0,4-3-326,2-4-1232,3-3-1063,2-2 2621,3-1 0,-13 0 0,-1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8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 21544,'-1'-2'2947,"0"1"-2354,1 1-246,-13 38 1,10-20 33,-10 29 90,19-32-79,2-3-89,7-6-203,4-3-44,2-4-33,0-5-12,2-5 0,-2-4-11,-3-2-336,-3 2-740,-4 1-1613,-6 3 2689,-2 4 0,-3 3 0,0 3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23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24423,'-68'5'1244,"11"-1"-6792,35-1 5649,8-2 1397,6 1-1498,5 2 860,2 4-894,1 5-2234,6 4 2268,2 5 2268,8 2-2234,10 10-23,-9-11 56,4 5 292,-15-12 279,-3-2 3270,-5 0-3662,-6 0-100,-6 1-90,-18 5-56,5-5 0,-7 4-11,12-8-34,3-2-325,4-3-347,5-1-202,4-3-3798,3-1-5114,5 0 9739,6-1 1,-4 0 0,3 0-1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23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17845,'-16'46'504,"9"-5"2263,16-21-2487,8-1 1421,2-3-1500,2-3 771,-1-5-883,-1-2 3370,-3-5-3459,-1 0 12,-3-1-12,1-4-124,-1-2-783,1-4-987,0-2-2991,0 2 4885,1 0 0,-6 5 0,-1 2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24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 25813,'-60'23'1468,"8"0"-1099,30-5-167,5 1-68,3 3-22,2 14-100,5-8-12,2 10-12,3-15-44,2-2-739,3-6-1245,5-5-5747,7-5 7787,10-4 0,-11-1 0,0-1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2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26855,'-52'31'1075,"8"-1"-940,28-5-79,4-2-45,5 0-11,3-2-11,3 0 11,1-2-179,4-1-1043,4-3-1747,7-5 2969,5-5 0,-8-3 0,-2-2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24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25791,'-53'11'1064,"8"3"-975,27 8-55,6 3-12,5 3 23,6 2 33,12-1 169,22 2-90,2-15 168,18-1-90,-14-20-56,-2-6-78,-8-9-34,-10-2-67,-9-1-22,-10 1-605,-11 2-819,-8 2-1691,-9 6 3137,-5 5 0,15 4 0,2 3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2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26530,'65'0'713,"0"-1"1,9-2 0,2 0-714,8-1 0,3 0-965,-19 0 0,3 0 1,1 0 964,6 1 0,3 0 0,1 0-424,5 1 0,2 0 0,1 1 424,5 3 0,0 2 0,1 0-196,-22 0 0,1 0 0,0 1 0,1 0 196,0 2 0,2 1 0,-1 1 0,0-1 0,-2 0 0,1 0 0,-1 0 0,0 0 0,20 3 0,-1-1 0,-2-1 0,-8-1 0,-3-1 0,-3 0-673,23 1 1,-8-1-3858,-22-3 0,-7 0 4530,15-1 0,-44-3 0,-25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26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1139 25981,'2'-68'509,"6"13"1,1-2-330,7-28-575,-3 24 0,0-1 552,4-29-23,-5-1-78,-5 2-22,-4 0 124,-2 4-135,-1 5-12,-1 9 188,-1 14-199,-1 16 0,0 15-22,2 13 410,0 8-444,3 4 201,9 3-89,9 6-34,15 3 68,14 5 100,14 2-132,18 1 222,15-2-596,-39-7 0,1-1 316,6 1 0,2-1 0,4-1 0,3 0 0,5 0 0,1-1 0,4-2 0,1 0 0,1-2 0,5 0 0,-4-1 0,6-1 0,-4 1-468,-20-2 0,-2 1 0,3-1 468,19 0 0,3 0 0,-5 1 0,2-2 0,-6 1 0,-3 0 0,-3 0 0,-9 0 0,-4 1-9,-10 0 0,-5 0 9,21 1 192,-31 0-192,-20 1 645,-13 0-645,-4-1 1551,-1-1-1551,-2 0 24,-2 0-24,-3 0 0,0-1 0,0 1 0,0 0 0,0 3 0,-3 8 0,-1 8 0,-3 14 0,-3 11 0,-2 11 0,-4 11-333,-4 11 333,0 7 0,-3 4 0,1 3 0,1 0 0,2-1 0,1-5 0,2-9 0,3-12-1479,5-13-1535,7-13 3014,5-12 0,3-13 0,0-6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27303,'76'-10'1368,"-1"1"-1368,-17 7 0,7 2 0,8 0 0,3 4 0,2 1 0,-6 4 0,-3-1 0,-9-2 0,-8 0 0,4-2 0,-22-1 0,-1-1 0,-22-1 0,-7-1-147,-2 1-9220,-15-1 9367,-2 2 0,-1-1 0,4 1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2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10 22765,'0'-5'3406,"0"1"-3070,0 4 79,0 0-146,-36 8-34,14 3-11,-31 11-123,24 2-34,2 0-44,2-1-12,4-2-22,4-1 11,2-3 0,3-2-23,1-4-481,5-3-594,1-3-807,2-2-3126,2-2 5031,1-1 0,0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3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27090,'69'43'1244,"-15"-10"-1177,-20-2-45,-13-12-22,0-4-11,-3-4-157,0-4-549,-2-1-560,-2-2-505,-3 0-4257,-4 0 6039,-3 2 0,-4-3 0,0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3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22754,'-5'-3'3630,"2"2"-2924,3 1 90,0 0-281,30-1-245,2 1-270,34 0 0,0 2 0,8 2 0,3 0 0,2 2 0,-3 1 0,-3-1 0,-5 2 0,-8-3 0,-7 2 0,-9-2 0,-7 0 0,-5-3 0,-4-1 0,-2-1 0,-2 0 0,-5 0 0,-5 0 0,-5 0 0,-5 0 0,-2 0 0,-1 0-225,0 0-3943,0 0-2768,-8 1 6936,-4 1 0,2-1 0,-1 2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4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22540,'0'-1'3217,"1"-1"-2545,-1 2-549,3 6 0,-1 5-44,4 8-46,0 3-21,0 0-12,0-2-34,-2-3-604,0-3-573,-1-4-1736,-1-2-6884,-1-1 8599,-1-1 1,0-2-1,0-2 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4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22126,'2'0'3609,"-1"0"-2859,-1 0-448,7 34-167,-5-17-90,5 28-45,-6-28-23,1-1-346,-1-4-898,2-3-2587,1-1 3854,0-2 0,-1-2 0,-1-1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4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4 20837,'2'-2'4135,"-1"0"-2555,-1 2-1065,-7 24-4373,-4-4 4126,-11 23 749,-2-10-973,-4 2-32,-1 1 21,-2 0-33,1-1 0,0-1 3381,3-3-3381,4-5-22,4-6-169,8-6-493,2-5-525,5-6-1929,2-1 3138,0-2 0,2 0 0,0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5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27583,'55'34'1088,"-6"-3"-1088,-22-11 0,0 0 0,0-1 0,-1-2 0,-2 0 0,-2-3 0,-3-2 0,-2-2 0,-3-4-640,-4-1-1197,-2-4-2097,-5 2 3934,-1 0 0,-2-1 0,0 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15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24222,'0'-2'2745,"0"0"-1401,0 2-984,51-6-360,-12 4 0,48-3 0,-23 4 0,3 1-611,2 0 611,0 2-39,2 3 39,-5 2 0,-1 2 0,-8 1 0,-7 1 0,-6 0 0,-5-1 0,-5 0 608,-7-1-608,-6-1 42,-9-1-402,-5-1-2800,-5-1 3160,-8 2 0,4-3 0,-4 1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20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23885,'0'-3'3329,"0"1"-2635,0 2-212,32-8-201,-10 6-281,27-5 0,-18 7 0,0 2 0,-3 0 0,-3 2 0,-3 0 0,-4-1 0,-2 0-169,-4-1-1378,-2 0-917,-5 1-7367,-3 1 8815,-11 6 0,6-5 0,-5 2 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20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28356,'63'-1'315,"-1"1"-315,-13 0 0,-2 0 0,-2-3 0,-10-1 0,-9-1-1009,-11 2-896,-8 1-4942,-4 2 6847,-7 8 0,3-7 0,-4 7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04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15606,'8'0'0,"0"0"3843,1 0-3843,2 0 1547,-1 0-1547,1 0 832,8 0-832,-8 0 2747,12 0-2747,-1 0 0,23 0 0,31 0 0,-12-1 0,7 2-1701,15 5 0,8 1 1701,-13-6 0,5-1 0,3 2-882,-11 4 1,3 1-1,0 1 1,-3-1 881,8-1 0,-3-2 0,4 1-881,3 2 0,6 2 1,0-1-1,-5 1 881,1 1 0,-4 0 0,6 0 0,2-2 0,7 1 0,-1-1 0,-8 0 0,-10-2 0,-6 0 0,-2 0-84,31 3 1,-21-3 83,-47-6 1964,-27 0-1964,-4 0 769,0 0 1,-3 0-1,-1 0 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0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20199,'1'-2'4023,"0"1"-9101,-1 1 5212,-1 29 1309,0-17-1443,-2 22 658,1-24-1992,-1-2-5355,1-1 6689,-2 0 0,3-3 0,-1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00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22417,'0'-3'3844,"0"1"-3273,0 2-77,29 0 32,-10 0-112,24 0-3548,-16 0 3281,0 0-147,1 0 0,-1 1 0,0 2 0,-2 1 0,1 1 0,-2-1 3392,-1-1-3392,0 0 0,-2-1 0,0 0 0,-2 0 0,-2 0 0,-3-1 0,-2 1 0,-4-2 0,-3 0-91,-3 0-995,-1 0-4775,-1 0 5861,0 3 0,0-3 0,0 3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01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2 17543,'-4'0'4953,"1"-1"-4281,3 1 617,0 0-796,-18 0-135,10 0-21,-14-1-46,15 1-89,0 1-23,1 1-78,-1 3 0,0 2-68,1 2 46,1 2-46,1 1-22,2 1-11,1 1 0,3 0 0,4-1 0,3 0-11,4-3 0,1-2-11,0-3-34,-1-1 22,-3-3 34,0 0 34,-1-1 10,-1-4-10,0-2-12,-1-5 1,-2-2 33,1-1-45,-2-1 11,0 0-22,-2 2 12,0 1-12,-1 3-45,-1 3-123,-3 3-459,-4 1-819,-4 2-2566,-1 0 4012,1 1 0,6-1 0,2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02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 23023,'3'-1'2947,"-1"0"-1748,-2 1-919,2 26-123,-1-9-101,-2 23-34,-4-13-22,-4 0-90,0 0-313,0-1-426,1-3-762,2-2-2017,0-3 3608,2-4 0,2-7 0,1-3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02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24390,'0'-4'2768,"0"1"-2376,0 3-157,0 0-146,28 0-77,-15 0-12,21 0-359,-23-3-336,0-1-874,-2-3-2498,0 0 4067,-2 0 0,-2 3 0,-2 2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02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27527,'-3'47'471,"-2"-3"-427,-7-15-32,1-1-12,1-2-34,3-4-235,0-3-359,4-4-671,0-4-1133,2-2-7399,0-2 9622,1 0 0,0-3 0,0-1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0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 26799,'0'-3'874,"0"1"-751,-1 6 79,-1 2-34,0 5-135,1 3 12,-1 2-45,-1-1 0,1 0-246,0-3-370,1-2-393,-1-2-997,-1 0-4078,-1-2 6084,-2 0 0,3-3 0,0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05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24547,'0'-4'4124,"34"1"-4124,-5 3 0,33 0 0,-8 0 0,4 0 0,-2 0 0,-4 0 0,-7 0 0,-4 0 0,-4 0 0,-2 0 0,-3 0 0,-6 0 0,-6-2-808,-6 0-2833,-6-1 3641,-5 4 0,-1-1 0,-2 2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12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9 18194,'-3'-1'5053,"0"0"-4471,3 1 785,0 0-1098,-28-3-111,17 2-2,-23-1-21,23 7-57,0 2-33,0 5 22,1 1-67,1 3 23,3 0-1,3 1-22,2 1 11,3-2-11,5-2 0,6-3 34,5-6-23,3-2 11,1-5 46,1-4 55,-3-3-22,-3-4 55,-4 2 46,-5 0-79,-3 3-89,-3-2-34,-1 0-11,0-9-1,0 5-44,-1-3 0,0 8-78,0 3-224,0 3-258,-4 1-595,-2 2 1211,-9 6 0,7-4 0,-1 4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16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28671,'26'-1'0,"-2"1"0,-9 0 0,1 0 0,1 0 0,1 0-3392,0 0 3392,1 0 0,1 0 0,6 0 0,-9 0 0,2 0 0,-13 0 0,-2 0 3392,-2 0-3392,-1 0 0,0 0 0,0-1 0,0 0-1716,1-1-200,0 2-1859,-1-1 3775,-1 1 0,0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17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4 18798,'-3'-2'4583,"1"0"-3630,2 2-796,-8 1-57,5 2 57,-7 3 11,7 3 23,1 2-12,0 1-56,-1 2-11,0 0-34,-2 2-32,0 0-24,-1 0-10,1-3 32,1-2 24,1-3 32,2-2 24,1-2 10,0 1 12,0-2 22,0 1-12,-1-1-88,1-1-12,0 1 33,0-2 1,0 1 78,1 0 56,3 0 23,1-1 22,2 2-34,0-1-22,0 0-34,2 0 22,1 0-188,2 0-13,1-1 0,2 0 0,0 0 0,0 1 0,1-2 0,0 1 0,-1-1 0,0 0 0,-1 0 0,-2 0 0,-1 0 0,-3 0 0,0 1 0,-3-1 0,0 0 0,-2 0 0,1 0 0,-1 0 0,-1 0 0,1 0 0,-1 0-113,-1 0-4829,-1 0 4942,-2 0 0,1 0 0,-1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1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15 17868,'-4'2'5715,"0"-1"-4919,4-1 694,0 0-874,5-2-157,0 1 23,6-1 22,-1 2-67,5 0-133,4 0-304,4 0 0,2 0 0,3-1 0,-2-1 0,1 0 0,-4-1 0,0 2 0,-3 0 0,1 0 0,-1 0 0,0 1 0,0 0 0,-1-1 0,0 1 0,0 0 0,-1 0 0,-3 0 0,-2 1 0,0 1 0,-1 0 0,0 1 0,1-1 0,-2-1 0,0 1 0,-1-1 0,-1 2 0,-1-2 0,-1 2 0,-3-2 0,1 1 0,-3-2 0,0 1 0,-1-1 0,0 0-225,-3-2-1982,-2 1-3195,-3-1 5402,-3 1 0,4 1 0,1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19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26127,'0'9'761,"0"3"-6276,0 6 5650,0 2 1398,0 3-1365,0 6 691,-1-9-859,1 2-202,0-13-638,0-4 1913,0-2-10904,0 0 9633,0 0 0,0-2 0,0 1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2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27034,'1'-2'594,"-1"4"-392,0 6-146,0 9-12,1 6-44,0 6 0,0 3-112,-1 0-168,0-1-179,0-4-269,0-5-337,0-6-392,0-5-1927,-1-6-6447,0-2 8944,-3-3 0,2 0 0,1 0 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2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28 25735,'21'-17'548,"-2"7"-469,-9 16-1,0 6-44,1 3 33,0 3-33,-2 2-12,-1 3-22,-1 2 0,-2-1 11,-2-1 12,-2-1 21,-1-4 68,-1 0 68,-3-3-24,-3-1 47,-5-2-69,0-1 0,-1-2-78,-1-1-56,0-2-11,-1-2-168,1-2-202,1-2-168,1 0-516,2 0-1209,1 0-7557,1 0 8030,2 0 1,2 0 0,2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3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 20177,'0'-4'3944,"0"1"-3373,0 3 157,0 0-503,-4 0-12,1 4 11,-3 2-67,2 5 11,0 4-56,1 1-34,0 2-22,1 1 0,2 1-22,-1 0-1,1 0-22,1-2 23,2-1 0,2-1-23,3-2 22,2-4 23,2-3 45,2-3 34,2-3 33,0-1-22,0-3-23,0-1 23,-1-5-23,-1-2 22,0-1 12,1-3-78,-1-2 10,5-11-78,-7 8-11,1-7 0,-7 12-11,-2 2-146,-2 1-335,-1 2-125,0 1-425,-2 4-1266,-2 4-7523,-5 5 8025,-6 7 0,5-5 1,0 4-1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4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25723,'0'44'325,"0"-7"-5985,0-25 5369,1-3 859,1-2-3112,-1-1 2758,0-2 1,-1-1 0,0-2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5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26955,'62'12'1625,"-2"0"-1534,-16-4-91,1-1 0,-1-2 0,16 1 0,-15-3 0,11 2 0,-20-3 0,-5 1 0,-5 0 0,-4-1 0,-6 0-1054,-3-2-716,-4 0-2836,-4 0 4606,-2 1 0,-2 0 0,-1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5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20042,'-5'0'4930,"-23"0"-4538,16 2-33,-19 2-101,20 2-79,1 2-67,3 1 0,0 2 11,5 2-33,0 1 11,2 1 22,4-1-22,4-1-79,7-2 1,2-3-1,4-4-22,0-2 22,1-2-10,-3-5-12,-3-2 11,-4-4-11,-6-2 0,-3 0-23,-2-3-133,-6 0-158,-2 0-257,-5 3-438,0 3-1377,-1 5-7445,0 3 9498,0 5 1,6-2-1,1 2 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6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23762,'4'-3'493,"0"0"-392,-3 4-11,0 2-68,1 2-22,0 4-45,-1 3-156,0 3-225,-1 3-90,0 1-772,0 0-1906,0-3-6637,0-4 9406,0-3 1,0-4-1,0-3 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6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64 21768,'-2'-3'4303,"1"2"-3654,29-6-77,-5 4 33,28-4-101,-13 7-234,2 0-270,-2 0 0,0 0 0,0 0 0,0 0 0,0-1 0,1-2-13,-2-2-950,-4-4-538,-5 0-1726,-6 0 3227,-7 5 0,-7 2 0,-5 2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7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26944,'47'-6'1289,"-5"1"-1032,-17 3-89,-2 1-155,-2 1-13,-2 0 0,-2 0 0,-1 0-125,-2 0-692,-2 0-371,-3 0-1468,-2 0 2656,-4 0 0,-1 0 0,-2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7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23829,'-19'26'751,"4"-3"-6221,8-8 5616,2-2-1145,2-1 1111,1-3 1167,2 0-942,0-3-24,0 0-89,0-1 2246,0-1-2257,3 0 3459,2 1-3335,6 0-46,4 0-11,4-1 101,4-2-191,1-1-67,1-1 0,-1 0-54,-1 0-69,1 0 0,-1 0 0,1 0 0,0 1 0,-2-1 0,-3 0 0,-3 0 0,-4 0-1704,-2 0-772,-5 0-7184,0 0 9660,-2 1 0,-2-1 0,-1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8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26351,'9'-1'1837,"5"2"-1557,7 2-101,6 2-155,4 1-24,3 0 0,2 0 0,2-2 0,-3-1 0,-1-1 0,-4-2 0,-4 0 0,-3 0 0,-5 0 0,-3 0 0,-4-1 0,-3-1 0,-2-2-920,-2 1-178,-2 1-728,0 0-5111,-2 2 6937,-3 0 0,3 0 0,-2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2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 22540,'0'-3'2488,"0"0"-1725,0 3-595,0 24-112,0-9-56,-1 19-651,0-14-2968,1-1 3619,0-2 0,0-8 0,0-3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1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 23146,'2'-3'3059,"0"0"-2566,-3 28-157,-2-4-11,-2 24-157,-1-8-168,-1 2-22,2 1-360,-2-1-514,0-3-908,1-5-2868,1-8 4672,3-9 0,1-7 0,1-5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1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27056,'39'1'-728,"-4"-1"-381,-19-3-863,-1-3-3261,2-4 5233,-1 1 0,-6 3 0,-4 3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1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24446,'-17'42'974,"3"-3"-951,7-16-483,1 9-1265,3-9 1725,3 11 0,0-23 0,2 2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1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 24502,'-8'40'997,"5"-3"-571,11-19-79,6-1-201,2-2-101,3-5-1,1-4 1,-1-4 22,0-5-11,0-5 68,0-14 111,-7 2 45,-2-6-100,-8 6-91,-7 2-78,-4 3-11,-6 3-145,-3 7-270,0 2-369,-2 4-1278,1 4-5524,2 3 7586,3 2 0,6-3 0,3-3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2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23404,'-2'0'2219,"-4"29"-1973,3-7-100,-4 26-90,1-13-45,0-2-11,-1 0-146,-1-3-415,-2-3-603,0-6-1895,1-5-6772,3-8 8512,2-6 1,2-2 0,2-2-1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2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19897,'38'16'2050,"-7"-1"-1097,-22-2-24,-4 1 24,-2 0-214,-2 2-178,-7 1-225,-2 2-191,-8 2-66,-2 0-79,-1-1 0,0-1-146,1-1-179,1-2-223,2-3-394,2-3-1299,6-5-7339,3-2 9580,2-4 0,2 1 0,0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2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24871,'-4'52'1323,"0"-6"-853,6-26-33,3-2-56,4-4-67,4-4-56,4-5-146,1-4 11,1-5-67,-1-3-56,-1-6-23,-1-1-111,-2-2-325,-1-1-169,-1 1-660,-4 0-1547,0 1 2835,-4 3 0,-1 5 0,-2 3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4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27695,'43'0'336,"-8"1"-369,-25 2-471,-1 0-393,0 0-896,0 1-2073,0 2 3866,-3 2 0,-3-3 0,-2 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4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28311,'44'2'112,"-5"1"-425,-16-3-404,1 0-997,1 0-3027,-1 0 4741,-3 0 0,-9 0 0,-5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6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26967,'-10'54'426,"-1"-2"-426,4-16-337,-1-2-469,1-2-819,1-4-2454,0-3 4079,1-5 0,2-9 0,2-3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7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20714,'3'-3'3317,"-1"1"-2857,-2 2-203,0 0-66,9 35-57,-5-16 45,8 28 34,-7-26-67,1-2 67,1 0 78,1-3-89,0-2-56,-1-3-79,0-4 0,-1-3 56,0-2 56,1-2 12,0-3-79,2-5-67,2-7-45,-1-5-146,1-1-481,1-1-796,-1 2-1064,2 3-7344,0 4 9215,1 5 1,-5 5-1,-2 2 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7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25521,'-39'24'561,"6"-2"-494,24-2-45,4 0 34,2-2 45,3-1 22,5-1 124,3-2-57,8-1-67,1-4-78,2-3 45,2-4-22,-3-7-1,0-5-11,-3-8-34,-4-4 12,-6-3-34,-6-1-11,-7 2-146,-7 3-269,-4 6-258,-1 8-840,3 6-3428,4 8 4952,7 4 0,3-2 0,3-2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37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26395,'-58'27'1155,"7"1"-842,25 1-78,4 0-55,6-1 21,5-1-33,4-3-144,4 0-24,2-4 0,6-1 0,2-4 0,7-5-561,2-5-380,3-2-707,0-3-2408,1-4 4056,1-2 0,-10 1 0,-1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56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25891,'5'68'1435,"0"-4"-1312,-9-17-706,-5 16-2184,0-20 2767,-3 7 0,9-34 0,0-6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57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28020,'88'-3'651,"5"-2"-2048,1-1 1397,-40 3 0,3 0 0,4 1 0,3 1 0,4 1 0,1-1 0,5 2 0,0-1 0,3 2 0,0 1 0,-1 0 0,0 1 0,-3 2 0,-2 0 0,-4 1 0,-3 0 0,-7 1 0,-2 0 0,38 7-2343,-20-1-7488,-21-4 9573,-21-4 0,-17-2 1,-10-3-1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4:58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1134 25959,'15'-61'1299,"1"-5"-1041,2 0-45,-1-10-23,-8 13 1,-2-1-175,-3 14 1,-1-1-297,1-16 1,-2 1 290,-4-23 0,-2 8 0,-2 9 191,-1 9-202,2 9 119,3 9-52,1 10 34,1 11 22,0 7 239,0 8-306,0 4-45,4 1 2,4 2-13,9 0 0,11 1 0,10 1 0,10 0 0,6 0 0,6 3 0,3 3 0,3 4 0,4 3 0,7 0 0,7-1-300,10-2 300,-43-5 0,2-2 0,1 0 0,0 0 0,0-2 0,0 0 0,45 0 0,-11-1 0,-12 0 0,-11 0 0,-9 0 0,-7 0 0,-9 0 0,-7 0 0,-8 0 0,-7 0 300,-4-1-300,-7 1 0,-3-1 0,-2 1 0,-2 0 0,0 3 0,-2 7 0,-2 11 0,-5 12 0,-2 11 0,-2 9 0,-3 8 0,1 8 0,-3 8 0,0 3 0,-2 1 0,-1-4 0,-1-7 0,2-12-1099,5-15-6095,4-14 7194,4-7 0,5-12 0,0-2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1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27191,'5'55'689,"1"-1"0,1 39-587,-3-5-102,-3-8 0,-2 14 0,-3-44 0,-1 2-413,0 1 1,-2 0 350,-2 0 0,-2-1-375,-8 45-446,2-10-495,5-17-1233,6-18-7220,5-18 8199,1-18 0,0-9 0,0-7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2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27975,'46'56'220,"0"0"0,-8-12 1,-6-3-221,-5 10-258,-15-25-626,-3-7-741,-1-8-1680,1-5 3305,3-4 0,-6-2 0,0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1 252 26967,'37'-44'213,"1"-1"0,8-2 0,-1 8-292,6 9-448,13 0-3865,-7 20 4392,-15 6 0,-4 2 0,-22 2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2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 25788,'-42'47'235,"1"0"1,2-3-1,8-1-55,8 20 418,9-4-475,8-7 71,14-6-194,10-8 87,16-8-98,12-13 254,6-8-288,3-11 45,-1-12 0,-6-8 67,-7-11 1,-9-5 77,-8-2 12,-6-8-45,-9-1-11,-3-2 0,-5 3-44,-8 8-57,-4 11-24,-9 11-155,-6 10-459,0 7-4842,-3 21 5480,13-2 0,2 5 0,14-13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2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27897,'-2'96'168,"-8"-6"-202,-8-28-537,-7-3-2802,-4 11-6458,10-24 9825,3-1 0,12-32 1,4-7-1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3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25824,'60'29'415,"-12"7"-393,-41 23 34,-2 1 0,2-3 67,1-8 124,5-10-23,2-11 23,3-10 21,2-10 91,2-7 33,2-12-191,-1-5-89,1-11-67,-2 0-45,-2 0-11,-5 0-448,-3 2-695,-3 0-1132,1 0 2286,2 4 0,-5 8 0,-1 5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3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0 27348,'-79'53'918,"6"4"-783,36 1-23,3 3-67,6 0-12,7-1-10,7-3-23,7-2 0,4-6-12,9-5-32,8-11-24,10-9 12,7-11-78,0-8-68,-4-4 34,-6-3-56,-5-8-44,-7-6 21,-2-6 56,-5-4 102,-1 3 89,-1 0 0,-4 5 33,-1 5 68,-4 3 247,1 6 77,2 1-44,3 3-123,1 0-44,2 0-214,11 0 0,5 0 0,13 0 0,4 0 0,2 0 0,0-5 0,-3 1-293,-7-6-1174,-4 2-1357,-5 0 2824,-1 1 0,-7 4 0,0-1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4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4 22529,'0'-2'3978,"0"0"-2734,0 2-964,-32 49-112,17-22-67,-24 39 11,25-33-11,3 1 11,2 2-66,0 3-46,2 5 0,1 0 0,3-1 0,1-4 0,3-7 0,7-6 0,5-6 0,8-4 0,3-5 0,5-6 0,0-3 0,1-2 0,-2-5 0,-3-3-293,-7-5-962,-3-1-1131,-6-2-7445,-1 1 7750,-1-3 1,-3 10 0,0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4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28199,'-4'100'472,"-3"-9"-472,-5-34 0,-2 0-337,-1-4-918,3-5-1591,2-9 2846,5-10 0,4-14 0,1-7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4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0 27359,'-58'28'336,"10"-1"-269,43-8-44,2 2-23,2 4 0,6 2 11,3 3 11,4 4 23,-1 0 34,-3 1 212,-4-1-11,-3 0-122,-5-1-158,-7 0 0,-10-2 0,-9 0 0,-6-2 0,-1-3 0,3-5 0,6-7-393,5-8-671,9-4-326,4-5-694,6-9-3530,3-5 5614,8-9 0,-5 13 0,6 1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4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28671,'-1'53'0,"0"0"0,-4 43-24,-2-44-6767,-2-2 4684,5-7-2558,1-8 4665,3-9 0,0-12 0,0-6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5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23964,'0'-6'2263,"0"2"-2184,0 4-774,0 0-1008,52-11-4583,-24 2 6286,45-12 0,-54 13 0,-2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8 25611,'4'-4'3060,"-2"0"-3060,-2 70 0,-4-23 0,1 7 0,0 1 0,-8 10 0,1-3 0,2-9-875,4-10-1736,2-13 2611,2-8 0,0-10 0,0-2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28401,'-13'1'270,"12"-1"-270,33 1 0,7-1 0,5 0 0,5 1 0,1-1 0,-1 2 0,-5-1 0,-10 0 0,-8 0-57,-10-1-1758,-8 1-2163,-5 4 3978,-5 7 0,2-4 0,-2 2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6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59 26115,'-4'0'2556,"2"0"-2556,2 0 0,0 0 0,99 28 0,-43-22 0,11 9 0,1-3 0,-5-14 0,-6-9-1637,-8-9-4817,-9-8 6454,-7-1 0,-17 11 0,-7 7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9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28671,'-4'65'0,"0"0"0,-1 0 0,-1-3 0,0 33-794,1-45 1,-1 1 793,-7 47 0,-3-5 0,0-9 0,3-12-409,5-16-1294,4-18-1364,5-19 3067,6-11 0,-3-8 0,3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9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28367,'56'29'101,"-1"0"0,-4-1 1,-5 0-102,2 13 0,-8 1 0,-11-2 0,-7-6-729,-10-7-818,-4-8-1747,-5-5 3294,-2-7 0,-1-3 0,0-3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1:59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0 199 27258,'42'-33'493,"-1"-1"0,38-22-459,-18 41-470,4-1 22,-1 3-261,1-1-838,-3 4-3126,-5 5 4639,-5 2 0,-25 3 0,-8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0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43 26664,'-90'36'1166,"16"4"-954,49 2-55,9 8-45,8 4-33,4 6-23,11-2 11,10-1-11,13-8-23,13-10-21,8-13 21,4-13-33,0-8 11,-3-13 2,-7-6-13,-6-14 0,-10-8 0,-8-8 0,-10-9 0,-6-8 0,-11-8 0,-10-2 0,-9 1 0,-8 14-91,-1 16-895,1 21-885,2 17-3239,3 20 5110,7 13 0,9-8 0,6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0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27191,'8'53'229,"0"0"1,5 45-151,-16-41-5684,-4-4 5628,-4-6-1045,2-13 1090,2-10 1211,4-11-1055,2-8 22,1-7-178,4-13 2201,5-12-2269,8-15 3392,5-4-3392,1 3 0,-3 10 0,-3 7-416,-5 7-884,0 5-1232,-2 1 2532,3 5 0,-5 2 0,-1 3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0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53 199 26171,'84'2'560,"-12"-4"-448,-44-6 0,-5-3-56,-6-3-44,-5-2 44,-5-3-56,-4-3 0,-2-4 0,-1 1 0,-2 0 0,-6 7 67,-5 9 135,-12 3 78,-5 12 146,-8 12-79,-4 13-90,0 12-244,4 5-13,8 0 0,11-2 0,9-4 0,7-1 0,6-6 0,9-4 0,7-7 0,8-5 0,5-8-998,3-5-750,4-5-3552,2-1 5300,3-4 0,-19 3 0,-4-4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1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27370,'-67'47'560,"12"0"-448,40-11 23,7 2-68,4-7-4263,3-2 4208,4-9 847,4-7-904,5-6-134,8-6-34,0-15-167,3-8 66,-3-14 3459,-2-4-3246,-3 5 45,-6 6 56,-2 9 0,-3 8 11,-2 6 23,1 8 246,-1 10 79,2 8 67,1 8-79,1 0-90,2 2-76,1-4-181,2-1 0,0-4 0,1-4-561,2-6-672,-2-4-985,3-4-4124,0-2 6342,0-1 0,-6 0 0,-2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4 22316,'2'-2'3239,"0"0"-2847,-2 2-78,-7 53 22,-2-21-78,-7 42-124,1-40-67,4-7-56,4-9-11,5-10-11,1-4 11,1-4 34,6-7-1,6-4-21,8-7-1,3-2-11,2 4 0,-3 5 0,-1 6 0,-2 3 0,-2 5 45,-4 7 67,-2 7-33,-6 11-35,-1 5-44,-3 0-44,-1 1-416,0-6-1266,2-7-8105,5-9 9588,8-6 1,-6-5-1,2-1 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2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8 24008,'0'-4'3351,"0"0"-2791,13 55-213,-8-8-156,9 53-90,-13-16-829,-3 11 728,-5 3-257,-4-4-695,-2-8-1055,2-14-4008,2-13 6015,1-12 0,4-21 0,0-7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2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27225,'50'-11'723,"0"0"0,47-6-723,-24 12 0,-2 3-561,-4 2 561,-7 0-939,-5-1-1919,1-1 2858,-2 1 0,-22-1 0,-7 2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2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27841,'-19'59'134,"0"1"1,-13 32-124,13-37 0,-1-1-608,-8 19 608,4-3-11,6-5 195,6-7-172,6-10 143,5-10 92,2-10-78,5-9-180,3-6 303,8-4-303,3-4 0,5-1 0,6-3 0,6 0 0,4-1 0,0 0 0,2 0 0,-6-2 0,-2-3 0,-8-2 0,-8-2 0,-7-2-1065,-8-3-504,-2-4-2028,-4-3 3597,-9 2 0,6 7 0,-6 5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3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26563,'73'0'34,"-13"-1"-728,-39-5-965,-8-5-4425,-5-4 6084,-4-2 0,-3 7 0,-1 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3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28132,'48'-32'-302,"0"7"-517,-12 25-828,7 3-3697,3 6 4281,2 10 0,-21-7 0,-7 2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3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25431,'-27'54'355,"0"-1"0,2-4 0,3-4-198,-4 4-11,7-11-46,5-11-77,8-14-12,3-6 146,9-12-67,9-7-34,13-7-34,6-3-22,3 2-11,-2 6 0,-3 8 11,-3 3 11,-3 3-11,-1 9 11,-4 4 23,-1 9-12,-5 4-22,-6 5-78,-4 0-404,-3 2-919,-2-6-5198,2-7 6599,9-10 0,-6-5 0,4-5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3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25690,'-63'71'985,"13"-10"-727,45-36-45,3-4-112,1-6-67,3-7-23,18-8-11,-3-10-34,15-5-10,-12-2 21,-4 5 12,-6 6 11,-4 3 45,-3 9 56,-2 11-12,-1 13-44,-4 12 22,-2 5-67,-2-1-45,-1-5-223,3-9-528,1-9-1199,3-12-4538,1-6 6533,1-8 0,0 2 0,0-3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4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10 23852,'1'-5'3137,"0"0"-2722,-1 62 201,-10 31-571,5-32 0,-1 3-464,-5 2 1,0-2 373,-11 22-537,0-8-583,2-10-2432,4-9 3597,7-13 0,5-19 0,4-10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4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21028,'1'-2'4471,"0"1"-4483,-1 1-749,-4 49-6046,4-27 6807,-4 38 0,4-49 0,0-2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4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27056,'-24'35'0,"8"-3"0,21-10 0,3 2 0,-1-1 23,-3 2 56,-2 2 133,-2 1 136,-8 2-46,-3-2-100,-11 0-135,-2-4-67,-4-2-67,0-6-359,0-5-168,4-6-470,5-4-1189,9-4-5691,4-5 7944,5-7 0,1 6 0,0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05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27225,'-2'51'140,"-1"0"0,-5 47-95,-9-32-45,-1 5-1422,0-5 1400,3-5 290,2-10-391,6-12 45,4-9 10,2-12-55,1-9 11,8-5 1197,8-13-1118,11-5 22,6-9 11,1-5 33,-1 5 23,-2 2 45,-2 8 79,-1 6 77,-5 5-10,-1 2 44,-6 5 0,-2 6 13,-3 26-304,-6-1 0,-2 18 0,-6-6 0,-5 0 0,-4 0-808,-4-6-783,1-10-4314,0-7 5905,0-8 0,6-9 0,1-4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11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28255,'4'94'416,"-1"-4"-6077,-3-15 5661,0-2 0,-2 0 525,-3-7-525,-3-6 790,-1-12-2437,3-14-1367,2-16 3014,3-10 0,1-8 0,0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12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27270,'51'6'44,"0"0"1,40-3-11,-45-17-34,-8-3 0,-5 2 0,-8 7 22,-3 1 34,-3 4 34,-4 2 100,-2 0 57,-4 1 44,-2 2 0,-3 7-200,-2 9-91,-1 14 0,-1 10 0,-2 9 0,-5 6 0,-3 2 0,-4 1 0,-2-2 0,0-4-438,3-7-683,2-10-1097,5-13-5726,3-11 7944,5-8 0,-2-5 0,2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12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11 24916,'0'-6'2779,"0"1"-2398,0 5 214,0 0-595,-1 75 0,-1-25 0,0 7 0,-1 2-4252,-7 13 4252,-1-4 285,0-7-1853,3-13-1592,4-15 3160,10-14 0,-5-10 0,5-6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12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28671,'23'46'0,"-1"1"0,6 7 0,-1-5 0,2-5 0,8 11 0,-19-28 0,-2-6-1390,-5-8-1154,-3-2-4706,-3 0 7250,-3 1 0,-2-4 0,0-1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1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1 524 27214,'40'-86'1457,"14"4"-1457,23 18-259,-35 32 0,0 1 259,40-24 0,-12 11 0,-14 12 169,-14 8-326,-11 7-1349,-6-1-2684,-6 3 4190,-3 2 0,-7 5 0,-4 5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14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560 909 20636,'-2'3'4829,"0"0"-4044,2-3-248,0 0-99,-19-47-113,7 13-45,-16-45-23,10 18-89,0-9 0,-4-10-284,-4-5 194,-5-1-65,-5 3-13,-4 9 0,-1 11 0,3 13 0,6 10 0,10 14 0,7 9 0,7 10 0,5 4 273,1 3-273,2 0 0,2 6 0,3 4 0,4 8 0,2 13 0,-4-3 0,-8 10 0,-12-6 0,-7 2 0,-7-3 0,-1-5 0,4-7 0,4-6 0,6-5 0,3-4 0,3-2 0,2-1 0,3 0 0,1-1 0,1 0 0,15 0 0,7-1 0,21-2 0,11-4 0,8 0 0,10-1 0,2 2 0,2-1 0,-2-2-24,-8-1-32,-8-2 23,-5-2 44,-24 0 56,-5-4-45,-20-1-9,-4-3-13,-6-4 0,-6-2 0,-8 2 0,-7 1 0,-4 6 0,-2 5-181,2 4-3001,-1 6-6649,14 2 9493,4 13 0,12-8 1,3 8-1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15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16 704 23818,'-9'8'2813,"2"-2"-2332,7-6 192,0 0-360,12-15-111,11-15-124,22-25-10,16-17-636,-26 34 0,1-1 584,4-1 1,0 0-17,-1 3 0,0 1-7,35-29 7,-9 10 12,-11 11-12,-10 11-12,-9 8 1,-6 9 0,-6 4 1156,-3 5-1156,-4 2 31,-5 2-20,-4 1 11,-3 1 12,-3 0 55,-1 1-78,-8 0 0,-4 0 0,-11 0 0,-3 0-11,-5 0 0,-2 0-1,-4 0 46,-17-6-23,13 0 12,-7-4 34,22 2-57,5 1 0,3 3 0,4 0 0,5 3 0,3 0 0,4 1 0,7 13 0,9 5 0,10 15 0,8 3 0,6-1 0,3-2 0,2-4-3392,0-5 3392,-3-6 0,-3-5 0,6-4 0,-15-5 0,1-1 0,-18-3 0,-5 0 3392,-3 0-3392,0-1 0,-2-19 0,-3 2 0,-8-19 0,-5 10 0,-23-10-662,-2 9-1366,-4 0-5961,4 15 7989,7 9 0,15 4 0,2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0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 0 23527,'-93'16'1781,"9"5"-7150,35 10 5706,-3 8 1394,0 11-1485,3 4 1,8 7 785,10-1-909,11 1 13,11-1 32,6-2 11,15-1 11,4-3 3344,16-8-3445,5-9-20,12-14-47,7-11-22,11-7 12,4-16 10,2-6 45,-5-16 45,-5-6-33,-10-8-12,-8-7 22,-11-4 1,-13-32-68,-11 22-22,-14-18-11,-9 33-34,-9 9-55,-2 9-214,3 10-291,4 11-247,6 7-1164,4 4-3845,5 6 5861,0 8 0,2-5 0,0 4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0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 23986,'-5'0'3709,"0"0"-2981,5 0-480,0 0-248,46 8 0,-22-4 0,37 5 0,-33-6 0,-1-3-102,-2 0-1041,-6 0-638,-6-3-3060,-6-3 4841,-4-3 0,-2 4 0,-1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0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23560,'-4'0'2891,"-5"45"-2420,4-2-112,-5 47-68,-1-9-168,-2 9-5783,-4 1 5660,-2-2-415,0-7 578,0-6-2449,3-7-5994,5-9 8496,5-13 1,3-22-1,3-11 1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1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27942,'3'53'229,"0"0"1,-3 46-230,-9-32-191,-7-2-761,-2-5-931,0-5-3237,4-4 5120,6-8 0,3-18 0,5-7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2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7 18518,'0'-4'4930,"0"2"-4325,0 2 538,0 0-4834,-35 5 4072,9 8-1442,-31 9 1397,17 7-56,2 1-45,4 0-100,9-1-90,5 0 2234,7 2-2279,4 2 3392,5 3-3392,3 1 0,8 1 0,7-3 0,14-6-11,10-7 11,6-10-34,5-7 46,-1-6-12,-3-12 100,-4-8-21,-6-12-12,-7-7-11,-5-2 56,-12-5-56,-5 1-11,-8-1-45,-6 5-11,-3 7-225,-4 8-167,0 11-281,2 7-560,0 5-940,-1 7-7251,2 11 9435,3 8 0,4-4 0,3-2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2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23964,'-3'-3'2947,"2"2"-2532,1 1 660,0 0-805,16 18-270,0-7 0,14 13 0,-5-15 0,-1-4 0,-2-2-113,0-2-761,-3-1-269,-2-5-1199,-2-3-5490,-3-9 7832,-1-2 0,-5 6 0,-1 4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2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26474,'-7'56'578,"1"0"1,-1-1 0,0-2-321,-6 26-135,-2 1-123,0-3-11,2-6-314,-1-10-448,2-6-594,1-9-3025,2-5 4392,5-10 0,0-13 0,4-8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26855,'81'-26'493,"-6"4"-392,-25 14-34,0 3-11,-2 3 0,-4 2 11,-5 0-44,-8 0-3371,-6 1 3404,-7 2 0,-6-1 112,-4 6 68,-5 0 157,0 26-393,-6-3 0,-2 23 0,-4-7 0,-5 5 3392,-1 1-3392,-11 19 0,4-20 0,-9 9-125,8-27-726,1-6-639,2-6-1323,4-8 2813,2-2 0,7-7 0,2-2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3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27393,'82'5'168,"-11"-2"-235,-43-3-269,-2 0-471,-3 0-941,0 0-2712,0 0 4460,3 0 0,-11 0 0,-3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3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43 24053,'-4'-3'2645,"2"0"-2287,2 3-88,47 0-136,-23 0-33,38 0-34,-37 0-67,-4 0-34,-4 0-313,-3 0-639,-3-3-1345,2-3-7500,-3-1 8658,2-4 1,-6 6-1,-1 1 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4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23594,'0'-3'2936,"0"0"-2555,0 3-101,0 58-89,0-24-79,0 49-90,-1-38-22,-1-4-101,-1-4-650,0-7-1131,0-5-4370,-1 1 6252,-1 1 0,2-11 0,0-2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4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22260,'2'-3'2847,"0"2"-2343,-2 1 280,0 0-448,-10 64-44,1-31-3493,-9 52 3402,7-49 46,1-2 44,5-2-34,1-2 57,2-1-167,1 0-147,1-4 3392,2-3-3392,7-4 0,5-5 0,7-4 0,4-2 0,3-5 0,1 0 0,4-2 0,-3-3 0,1-4-987,-3-6-761,1-5-3395,-4 0 5143,0 1 0,-12 8 0,-2 3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7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122 223 21880,'-6'-3'3249,"2"0"-2632,4 3 951,0 0-1254,57 0-101,-26-3-146,46-4-56,-44-5-11,-4-3-11,-3-1-67,-6-3-202,-2-3 89,-5-1 57,-6-2 89,-3 4-34,-6 1 1,-9 5 66,-8 4 1,-11 6 0,-5 2 11,-3 3 0,2 4 0,-1 5 11,3 8 34,0 9 22,2 8 102,0 5-1,2 6 0,6-1 101,5 18-157,10-14 67,5 10 22,9-19-89,3-4-44,9-5-35,3-9-33,6-6-22,4-8-124,4-3-1097,17-3-247,-14-1-1603,9 0 3093,-18 0 0,-13 0 0,-3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8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39 23751,'-83'7'1591,"10"3"-1210,37 9-78,4-1-90,6 2-57,6 0-77,8 3-34,6 3-1,4 5 1,6 6-22,10 0 100,12-1 112,14-8-66,10-9-57,7-10-56,2-8 22,-3-12-22,-7-5 67,-11-12 79,-11-4-34,-12-5-90,-7-6-33,-7-3-45,-8-1-67,-6 4-146,-9 9-112,-4 9-347,1 13-796,4 7-3899,5 14 5367,7 8 0,5-4 0,3 2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 22540,'-2'-3'3833,"0"1"-3217,2 2 225,0 0-561,-4 5 67,3 8-133,-3 9-214,4 12 0,0 5 0,0 6 0,0 5 0,-1 1-147,-3 1-693,-1-3-437,-1-8-1020,1-9-3418,3-10 5715,1-9 0,1-7 0,0-3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22631,'0'-5'3126,"0"1"-2667,0 4-168,0 0-67,50 20-123,-27-8-67,38 18-34,-43-14-381,-3-1-583,-4-3-963,-1-1-5614,-1-1 7541,-2 0 0,-3-4 0,-1-2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8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0 227 25735,'39'-39'857,"0"-1"0,30-27-633,-35 41-191,-5 5-33,-7 7-336,-5 3-583,-2 5-1288,-1 4-7624,0 2 9129,1 11 0,-7-7 0,-1 8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96 140 23885,'-3'-2'2298,"0"0"-1906,3 2-101,45 0-11,-16 0 68,50-1-259,-44-1-78,5-1-11,-24-1-11,-3-2-22,-7-3-23,-3-4-45,-2-5 22,-3-2 23,-7-1 56,-6 3 0,-10 5 0,-6 6 0,-8 10 56,-4 14-22,-1 12 67,3 14 33,8 2 90,6 1 135,7-2 10,6 0-233,6 1-136,3-2 0,4-3 0,23 2 0,-3-19-595,21-4-380,-7-16-739,3-7-2735,2-5 4449,1-5 0,-17 3 0,-3 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2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27393,'-57'54'201,"14"-5"-133,39-15-35,4 1 12,5 2 0,4-2-45,6-5 0,3-5 0,2-10 11,0-7 45,0-6 11,0-3 90,-2-9 33,-1-7-55,-4-10-23,-2-8-34,-6 0-33,-3-5-23,-2 3-9,-5 3-13,-3 7 0,-8 10-158,-4 8-290,-5 8-415,-4 13-762,-1 6-2487,6 9 4112,8-1 0,9-11 0,6-5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30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13 24099,'1'-7'2599,"0"2"-2274,-1 5 403,0 0-537,3 42-35,-4-9-66,-3 39-23,-7-20-56,-3 0-11,-1-5 0,1-11-78,4-9-292,0-13-178,2-7-607,0-6-1142,1-5-5714,2-7 8011,2-9 0,1 7 0,2 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30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22518,'3'-5'3497,"0"0"-3229,-3 5-111,25 47-45,-16-17-22,19 42-34,-22-28 22,0 2-22,2-3 0,0-5 56,4-5 0,1-9 23,0-7 67,1-5-23,0-7 0,1-3 79,4-16-34,3-10-56,5-18-11,0-10-100,-1-1-57,-2 4 0,-6 9 0,-6 9-640,-6 9-749,-3 7-2353,-3 6 3742,0 4 0,0 3 0,0 2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30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28031,'99'-11'640,"-21"2"-640,-18 13 0,-19 2 0,-3 3-427,-3 0-1074,-3-1-1715,-6 1 3216,-9 5 0,-7-7 0,-8 2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31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24916,'-6'0'3171,"1"0"-2587,5 0-584,0 0 0,74 25 0,-28-12 0,8 4 0,1 1 0,7-3 0,2 0-304,-1-2-2272,0-2 2576,-4-1 0,-25-5 0,-10 1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35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486 1 25308,'-88'11'1311,"4"3"-1109,29 10-12,-1 8 13,2 7-58,7 8-4307,8 5 4286,10 5 730,10 3-708,9 2-23,6-1-78,8-4-34,10-8 45,11-11-45,12-13-11,9-13 0,7-19-22,4-19 3205,0-20-3283,-3-13 55,-11-4 269,-10 2-213,-13 2 1,-10 8 10,-5 7-11,-3 11 23,-2 12-34,0 9 22,0 7 57,0 4 100,0 8 56,0 10 11,0 14-233,5 37-13,3-9 0,7 22 0,1-24 0,3-8 0,-1-9-2959,16-9-2655,-8-16 5614,14-5 0,-25-10 0,-1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35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27270,'-7'85'347,"-2"-4"-426,-2-22-571,-1 0-7016,4-8 125,4-6 7893,4-13 0,0-14 1,2-8-1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35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11 21454,'2'-6'3317,"0"1"-2959,-2 5-56,1 64 46,-7-15-169,2 2 1,-1 3 189,-12 19-10,1-5-11,2-14-91,4-13-111,5-18-12,3-12 57,2-8 268,6-11-189,8-12-270,11-12 0,8-11 0,2 1 0,-2 5 0,-2 5-304,-3 9-648,-3 4-527,-5 7-1725,-2 7 3204,-4 3 0,-6 2 0,-2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1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487 0 25768,'-66'20'657,"0"-1"0,7-1 1,5 0-344,-6 12-5796,12-1 5662,10 1-80,7 4 1365,5 2-1442,5 1 847,9 0-870,6-3-156,8-2-494,10-6 2798,10-8-4736,16-9-5973,14-12 8561,14-13 0,-27 6 0,-4-4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1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25028,'-59'59'819,"13"-4"-730,43-18-10,17 0 21,9-3 24,19-7 55,7-10-34,1-9-55,-6-6 67,-10-10 100,-11-5-54,-13-12-125,-5-6-33,-11-4-45,-9-1-112,-11 4-337,-10 7-704,-2 9-1290,7 8 2443,13 6 0,8 2 0,10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25623,'-34'82'638,"2"-11"-481,12-33-12,3-9-77,8-9-68,5-10 0,3-5 33,2-4 34,8-2-11,8-7-44,9-1-1,4-5 0,-3 4-11,-2 5 22,-4 3 12,-3 2-12,-3 0-22,-1 5-78,-4 1-471,2 3-1277,1-2-4482,6-4 6308,8-4 0,-12 0 0,2-1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2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 25802,'0'98'605,"0"-9"-561,0-29-44,0-8-168,0-10-224,0-11-12,0-12 304,0-8 100,0-7 78,-1-2 80,-9-2 278,-7-2-21,-9 1-79,-5 0-112,-3 6-67,0 9 34,1 10 21,4 8-100,3 2-44,6 1-68,6-2-23,5 0-223,6-5-673,5-4-1400,15-12-7512,14-4 7910,21-20 0,-22 9 1,0-9-1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2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10 25073,'0'-5'2062,"0"0"-1950,0 5-33,-23 65-79,10-28-90,-17 54-515,17-49-1446,5-6-5456,3-10 7507,4-13 0,2-6 0,-1-7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2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15 23516,'0'-8'3003,"0"2"-2623,0 6 170,0 0-517,-6 67-33,2-22-62,-1 6 1,0 2-488,-3 11-662,1-3-1836,-1-7 3047,1-10 0,3-21 0,1-8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3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10574,'67'-8'0,"-13"2"0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4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12 20087,'4'-6'4012,"-2"0"-3340,-2 6 112,0 0-604,0 37-35,0-11-78,-2 33-55,-3-22-12,-4 4-202,-4-3-280,-1-2-762,2-5-1669,3-8-6918,5-9 9347,2-7 1,2-5-1,0-2 1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4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22900,'3'-6'2565,"0"2"-2565,-3 4-806,0 0-1245,27 7-7780,-9 8 9773,22 14 0,-27-11 1,-2 0-1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26339,'-82'43'594,"9"13"-583,56-20 23,3 12-1,13-13 12,8-1 45,6-1-45,10-7-11,4-9-23,2-8 34,0-13 89,-2-10 12,-4-10 55,-7-10-100,-7-2-45,-6-3-56,-8 2-78,-7 5-303,-7 6-516,-5 11-1500,1 7 2397,4 9 0,10 0 0,3 2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4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10181,'0'0'0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4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10181,'0'0'0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7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26160,'-14'8'280,"-5"9"-257,-6 21-12,-3 5-412,-2 1 401,5-7 124,4-7-124,7-9 0,6-10 0,4-6-12,3-4 12,1-3 322,3-11-310,7-8 10,8-11-22,7 1 0,1 5 0,-1 8 0,-5 7 11,-3 6 0,-4 2 1,-2 3-1,-3 1 0,1 5-33,-3 15-113,0-2-324,-3 8-740,-1-11-1580,1-3-7052,3-4 9313,5-4 1,-5-2 0,2-3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7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25712,'-43'69'359,"11"-13"-348,39-46-11,3-4-34,7-5-44,-1-5-213,4-12 88,-5 0-10,0-6 101,-6 8 56,-4 6 56,-2 4 0,-2 3 124,0 1 77,1 3-66,1 6-79,-1 5-56,1 4-12,0 0-234,0-2-807,1-3-3922,2-3 4975,1-5 0,-3-4 0,1-1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8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7 22810,'0'-4'2633,"0"2"-2341,0 2-12,-7 51-79,-2-14 68,-6 45-56,1-31-112,2-4-57,4-12 12,4-10 34,3-11 11,1-8 90,0-3-57,0-4-11,0-9-123,5-6-22,1-7-336,4 1-483,-2 6-784,-3 4-3551,-2 5 5176,4 0 0,-4 4 0,2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8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27751,'70'7'-1154,"-9"-1"-706,-36-6-5132,0 0 6992,2-1 0,-13 1 0,-2-1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8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24849,'-25'49'3552,"5"-5"-3282,-15 42-270,8-19 0,2-3 0,2-11 0,4-10-640,2-11-1276,5-8-3406,-1-5 5322,4-2 0,3-9 0,3-1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9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573 1 25118,'-87'11'1837,"4"6"-1601,18 16-191,2 9 22,4 10-5705,4 10 5694,7 7-1088,7 4 1132,9-2 1191,11-6-1079,8-6 57,8-9-134,7-13 2133,15-16-2279,12-17 3291,20-36-3594,9-23 135,-25 13 0,-1-4-12,0-2 1,0-4-18,6-15 1,-3 2 196,10-17 11,-1 0-45,-32 64 45,-6 19 78,-4 22 57,-1 20 10,-1 20-50,-2-12 1,-1 1-96,-2 24-314,-3 14-1109,3-48-2812,3-15 4235,4-14 0,-1-8 0,1-5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24155,'-34'92'2084,"2"-1"-1670,8-16-11,4-2 1,0-5-90,6-10-46,5-13-44,3-13-123,4-13-101,1-10 11,1-5-11,5-17 0,7-10-33,9-17-393,6-6-179,1 1-470,-4 4-1088,0 5-3563,0 6 5726,3 1 0,-12 14 0,-1 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49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23079,'3'1'3563,"0"0"-3036,-4 62-281,-5-31-246,-2 48-67,-4-50-852,2-7-1411,4-5-7501,3-10 8411,12-2 1,-6-6 0,7 0-1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0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26272,'-29'45'538,"0"0"0,-17 32-5066,33-44 4607,7-8 1189,5-8-1268,9-9 656,6-12-791,10-15-347,15-27 280,-12 10 68,5-7 2704,-19 32-2626,-4 5 56,-4 11 34,-1 9 55,-3 11-44,0 12 11,-1 1-56,3-2-201,2-9-775,4-11-1320,6-8-4472,3-11 6768,6-10 0,-11 5 0,-1-3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0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0 24972,'-80'3'2140,"6"9"-1826,27 10-90,4 10 12,-6 21-203,20-9-33,-1 14-134,21-13-337,4 0-638,3-2-1390,6-8-7332,15-12 9731,17-11 0,-11-9 1,2-3-1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11 23000,'-8'-5'2757,"2"2"-2555,6 3-113,0 0 23,-16 48-33,19-26 100,-5 37 123,27-40 23,8-7 12,4-5-102,0-4-67,-3-3-56,-5-7-11,-8-3-45,-8-9-12,-7-2-44,-4-4-134,-10 1-213,-6-2-236,-11 6-515,-6 7-1647,0 7 2745,5 5 0,11 1 0,7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1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21734,'7'0'3406,"-2"0"-2991,-5 0 347,0 0-616,0 49-135,0-34-11,0 37 0,2-50-34,7-1 34,6-1 0,6-6 0,3-2 0,-1-4 11,-2 2-11,-3 4 0,-2 4 12,-2 2-1,-3 0-11,-2 0-90,-2 3-470,-2 2-1121,-1 1-5512,1-1 7193,2-3 0,-2-1 0,-1-1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2 22092,'1'-1'3037,"0"0"-2779,0 51 22,0-14-11,1 44-101,-2-8-157,0-23-11,0 3-156,0-33-35,0-10 34,-1-6 157,-6-2 23,-3-1 223,-9 0 146,-3 0 11,-5 3-89,0 6-45,0 6 56,1 10 34,2 3-79,3 3-146,3 0-33,6-1-101,3-2 0,5-2-269,2-3-796,4-5-1063,10-7-4472,10-5 6600,14-12 0,-13 4 0,-3-4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1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25308,'-5'79'-9831,"0"-16"8681,7-52 0,-1-6 0,0-3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1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26731,'49'0'427,"-15"9"-371,-45 15-23,-7 5 1,-3 1 89,0-1 157,3 1 78,1-1-89,2-2-22,3-2-134,1-4-113,5-4 0,2-4 0,3-3-237,1-2-513,1-3-292,6-2-841,5-2-1792,8-1 3675,4-3 0,-10 2 0,-2-3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2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22967,'1'-3'1815,"0"2"-4460,-1 1-1826,0 31 3408,6-18 0,-5 20 1,5-27-1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2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41 20938,'0'-7'3575,"0"1"-3217,0 6 270,0 0-392,-7 37-57,5-15-101,-5 30-44,7-25-12,5-2 12,4-3 55,5-4 124,5-6 112,0-6 0,4-3 0,-2-12-22,0-5-102,-3-12-33,-5-3-56,-5 0-22,-3 0-23,-4 1-56,-4 3-11,-5 1-101,-6 6-369,-7 6-348,-3 5-975,0 5-4750,-1 10 6543,7 6 0,6-3 0,7 1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2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26317,'-9'74'34,"1"-10"-46,4-38 1,2-7-22,2-10 33,1-4 100,9-5 24,4-9-12,8-2-23,3-7 1,-2 2-45,-3 4-1,-5 7 12,-5 3-22,-2 2 11,-3 0-45,0 2-359,-1 3-705,-1 6-2007,0 1 3071,1 2 0,-1-6 0,-1-2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3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9 21286,'-2'-5'3821,"0"2"-3283,2 3-168,0 0-348,-22 41-22,16-27-22,-17 29-236,23-39-180,3-3-77,3-8 34,3-5-58,2-6 80,-2 0 437,-1 5 22,-3 5 89,1 4 147,-1 3 313,-2 4 78,1 7-134,-3 6-100,0 6-113,-1 1-191,0-2-55,3-2-34,0-5-34,3-4-493,0-5-1176,3-2-4941,2-4 6644,4-8 0,-6 6 0,-1-6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3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4 23773,'0'-2'4023,"0"0"-3508,0 2-235,1 64-200,-5-21-80,-2 56 0,-4-40-237,-3-4-2563,0 5-1369,3-23 4169,0 0 0,7-28 0,1-3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3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23000,'76'-31'-2458,"-10"5"0,-54 26 1,-2 0-1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2:53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26866,'-29'33'348,"4"-1"-337,17 0-11,3-3-23,4-3-44,9-2-34,4-13-67,10-1 89,3-13 57,0-9-101,-1-6-79,-4-8 34,-4 2 79,-5 3 77,-4 7-32,-2 7 44,-1 4 56,0 4 112,0 9 67,0 5 34,-1 10-68,0 0-10,-1 1-34,0-4-79,1 0-44,3-2-34,0-2-112,2-1-437,1-1-661,-1-2-1703,-1-2 2913,-2-1 0,-2-5 0,-2-2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09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13313,'20'5'0,"4"2"4039,66 11-4039,-4-10 0,-7 4 0,12 0-396,-6-5 1,7-3 0,-1 1 395,-11 0 0,-2 1 0,6-1-250,-1-2 0,5 0 0,1 0 1,-6 0 249,1 2 0,-6 0 0,3-2 0,8-1 0,3-2 0,1 2 0,5 2 0,1 1 0,0-1 0,-4-3 0,-1-2 0,4 1 0,-8 0 0,5 0 0,0 0 0,-7 0 0,1 0 0,-6 0 0,1 0 0,7 0 0,2 1 0,-8-2 721,7-5 0,-8 0-721,-22 5 0,-3-1 113,0-4 0,-6 1-113,6 5 2497,-5 0-2497,0-9 0,22 7 1329,-19-2 1,3-1-1330,0 5 0,2 0 0,13 0 0,2 0 0,-7 0 0,0 0 0,1 1 0,-3-2 0,31-4 1435,-27 4-1435,-45-8 0,-2 8 0,-12-3 0,-1 0 0,-4 4 1149,0-8-1149,1 7 0,-1-2 0,0 3 0,0 0 0,0 0 0,1 0 0,-1 0 0,0 0 0,0 0 0,0 0 0,-3 0 0,-2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4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587 1 25723,'-60'23'620,"0"0"0,3 0 0,4 1-317,-21 14 10,8 3-122,9 4-79,9 4-12,7 6-31,10 5-69,10 6 0,9 4 0,7 1 0,3-1 0,9-7 0,5-5 0,11-8 0,3-10 0,4-8 0,0-9 0,-2-12-561,0-4-1254,0-9-1849,2-12 3664,2-6 0,-15 3 0,-2 4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4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13 26183,'1'-7'2488,"0"2"-2488,-1 5 0,-28 62 0,6-22 0,-21 50-125,15-43-1140,7-8-865,6-10-4760,8-11 6890,3-9 0,4-7 0,0-2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4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23741,'16'71'459,"6"-16"1192,11-51-1663,7-18 628,8-7-660,-1-14 381,-4-1-337,-7 7 1093,-9 5-1093,-6 8-11,-8 8 11,-6 5 67,-4 3 146,-2 12-12,-1 9 1,-9 16-101,-2 8-57,-10 3-44,0 1-33,2-4-214,0-3-402,5-6-909,1-8-2263,4-6 3821,5-7 0,2-7 0,2-5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4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17 23930,'4'-9'3564,"0"2"-3273,-4 7-291,0 0-191,-25 62-705,12-32-942,-16 46-3036,22-49 4874,5-9 0,2-8 0,0-4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5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2 23325,'-1'-1'3048,"0"0"-2073,1 1-863,-32 1-90,23 5 23,-23 2-45,31 9-22,1 4-1,1 3 23,5 3 0,2 0 12,3-1 55,-2 0 157,-4-2 67,-2 0-33,-3 0-79,-4 0-34,-5-2-132,-8 2-13,-9-2 0,-2-1-57,-3-2-313,4-4-515,3-6-381,6-3-706,7-4-4404,6-1 6376,10-6 0,-4 4 0,5-3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5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0 27930,'-71'36'728,"-4"18"-715,44-12-13,-3 12 0,20-17 0,7-3 0,5 2 0,3 6 0,5-14-192,5-1-435,7-20-214,6-4-795,2-6-2699,3-5 4335,0-5 0,-13 3 0,-3 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5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26373,'-4'73'482,"0"-11"-236,4-32 124,7-4 89,5-5-111,7-4-248,7-7-44,2-5-22,2-4-34,2-3-11,-4-7-269,-3-4-370,-5-6-459,-4 0-930,-3 0-5424,-4 5 7463,-3 6 0,-3 4 0,-2 4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6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24334,'-5'0'2050,"0"0"-1759,5 0-100,-31 52-57,20-26 24,-22 42 10,29-41-45,3-2-34,1-4-66,6-4-23,5-8 0,6-3 0,6-5 0,-1-9-34,3-5 34,-3-9-22,0 0 11,-5 2 11,-3 4 0,-5 8 0,-5 3 33,-3 5 68,-1 11-34,0 7-44,0 15-23,-5 4-124,-3 1-436,-5-5-1233,1-6-4963,4-12 6756,5-7 0,2-6 0,1-2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18 24099,'6'-10'3126,"-2"2"-2689,-2 54-68,-2-5-190,-3 49-123,-9-15-56,-7 4-3996,-5-2 2382,0-8-4089,5-9 5703,8-13 0,6-21 0,5-11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6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10 24390,'0'-5'1759,"0"0"-1759,0 5-123,-10 51-673,4-23-2028,-7 41 2824,9-37 0,2-14 0,2-5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6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8 24076,'0'-4'2644,"0"0"-2353,0 4-88,0 0-35,-48 51-112,32-24-45,-35 41 0,47-36 0,2-3 45,2-1 56,1-4 11,5-2 101,5-7-100,8-6 77,3-6 46,3-10-134,-1-9-113,-2-11 0,-6-9 0,-8-2 0,-4 0 0,-7 1 0,-7 3 0,-8 4 0,-9 9-864,-5 6-1926,2 9 2790,2 3 0,13 3 0,6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3:1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28671,'19'63'0,"1"0"0,-3-1 0,-5-3 0,-6 27-525,-4 5 525,-7 2 0,-6-1 0,-7-2 0,-5-3 0,-1-3 0,-1-5-662,0-8-1294,1-13-4342,3-13 6319,4-13 1,7-17 0,4-7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32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0 245 27886,'69'-67'145,"-8"7"-145,-29 18 11,-8 9-11,-7 10 34,-7 11 0,-6 6-12,-2 5-11,-2 1 56,0 4 57,0 7-46,0 11-11,0 13-33,-2 8-34,-2 4-11,-2 3-157,-4-4-448,-1 0-427,0-8-1242,3-7-4797,4-13 7082,5-9 0,0-7 0,2-2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33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622 48 23560,'-69'-27'2376,"0"7"-2017,9 20-124,-9 17 78,-3 12 13,0 17-24,7 7-5716,12 8 5683,11 4 1154,14 6-1120,13 6-168,8 4-135,21 1 0,11-4 0,24-13 0,16-18 0,16-22 0,12-19 0,5-26 0,-5-15 0,-12-18 892,-16-8-892,-18-7 0,-17-6 0,-15-3 0,-9 0 0,-19 2 0,-7 8 0,-14 9-1166,-7 17 1882,1 19-716,0 24 0,19 1 0,5 9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40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23168,'0'-6'2936,"0"2"-8215,0 4 5547,41-14 18,-15 10-61,33-10 892,-28 21-1072,-6 4-34,-3 9 11,-5 7 2775,-5 1-2830,-2 3 1751,-5 1-1774,-2-1 22,-8 2 34,-7-1 34,-7-2-34,-7 0 0,-2-5 22,-1-4-11,2-4-11,3-4 112,4-4 45,6-2 45,4-3-68,5-2-44,3-2 67,1 3 11,4-1 11,7 4-11,11 1-122,10 1-46,7 1 0,0 1 0,-2 1 0,-5-2 0,-6 0 0,0-3 0,-10-3-550,-1-1-481,-8-2-840,2-2-2443,1-8 4314,5-5 0,-7 3 0,0 1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4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852 75 24715,'-48'-17'801,"0"1"0,-47-11-487,27 29-23,-5 6-2345,1 4 2289,3 8 517,5 1-584,2 4 56,5 5-112,3 7-22,8 8-1,7 10-22,11 9-22,9 9-11,11 6-23,7 3 11,12-1 1,10-1 22,18-5 34,13-5-523,11-6 444,10-8 0,8-7 0,3-11 0,1-9 0,-2-11 0,-5-9 1625,-3-20-1625,-4-17 0,2-26-339,-34 16 1,-2-4 338,1-6 0,0-4 0,-1-2 0,-2-5 0,2-23 0,-5-2 0,-12 23 0,-4 0 0,1-16 0,-8 4 0,-27-16 0,-10 12-20,-17 15 20,-8 18 0,-3 18 0,-3 13-323,3 11-5739,-11 26 6083,26-4 0,5 7 0,27-15 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43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26687,'43'15'22,"-7"1"0,-26 4-22,-5 2 56,-4 1-22,-7 1-23,-3-3 12,-7-3-23,0-5 11,3-5 45,4-3 11,3-3 11,3-1 35,2-1-12,1 0-56,0 3-34,0 2 0,7 11-11,4-3 0,8 6 11,2-6-11,-1 0 34,-2 0 67,-5-1 190,-6 0 291,-4 8-358,-7-2-144,-7 9-80,-9-1 0,-8 3 0,-6 1 0,-1-2-315,0-1-1847,-7 0-785,18-13 2947,2-13 0,19-4 0,3-7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44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712 40 23527,'-60'-11'1462,"1"-1"0,-36-4-1288,44 16 0,2 4 50,-22 15-56,2 13 101,6 13 5,23-4 1,3 3-85,-12 32-101,22-22 1,4 1 78,9 35-43,9 5-595,21 2 470,11-3 0,23-8 0,16-15 0,15-20 0,14-22 0,-44-20 0,1-5 0,1-7 0,1-5 0,-4-1 0,0-3 0,38-25 0,-15-4 90,-16-3-90,-18-6 0,-14-3 0,-13-8 0,-10-9 0,-16-9 0,-8 14 0,-6-1-449,4 17 1,-4 1 448,-10-15 0,-3 5-237,-21-3-483,0 21-1432,3 20-6318,2 21 8476,1 21 0,25-10 0,6 8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47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33 18462,'0'-6'4606,"0"1"-3766,0 5 1177,0 0-1502,-1-10-89,1 8-123,-2-8-90,1 10-34,0 0-11,0 2-45,-1 5 56,0 6-100,-3 12-46,-3 7-33,-2 8-67,-2 2-191,0-2-257,3-2-225,1-6-189,5-5-158,1-5-269,2-5-1535,-1-6 2891,0-5 0,1-3 0,-1-3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4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20311,'0'-4'4247,"0"1"-3822,0 3 158,0 0-269,1 5-112,3 6-34,1 11-112,3 8-34,-2 8-22,3 2 11,0 3 1,2-7-1,2-3 78,0-7 79,0-8 79,-1-7 78,2-6 168,1-7 33,5-15-257,4-12-77,2-14-192,0-5 0,-5 1 0,-5 7 0,-8 7 0,-5 11 0,-3 6-561,0 7-1176,0 3-3529,0 2 5266,0 10 0,0-4 0,0 5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49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98 22328,'-1'-2'4090,"0"1"-3620,-44 11-178,21 2-46,-35 11-78,35-3-145,7 2-1,5 0-11,4 4-11,2 5 0,2 4 0,2 3-22,2 2 11,4-4-23,7-2 12,6-9 11,8-11 11,3-6 0,2-16 56,1-12 100,0-15 68,-5-11-44,-3-6-12,-7-1-68,-6-1-55,-6 4-45,-3 1 0,-7 7-112,-4 6-257,-6 10-214,-3 13-829,1 6-4974,1 12 6386,5 3 0,5-2 0,5 2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49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8 399 22193,'-4'2'4135,"0"-1"-3832,16-41-147,0 12-21,13-35 22,-4 22-45,0 1 56,-1 4 34,-1 1-45,-1 4-45,0 3 22,-2 5 0,-3 4 12,-3 9-23,-4 4-56,-1 4 12,1 2 55,1 8-110,4 5-24,1 12 0,3 6 0,-2 7 0,-2 2 0,-3 1 0,-5-1-662,-2-2-705,-5-1-1580,-6-1 2947,-6-2 0,5-14 0,1-6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50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24166,'0'-3'3092,"0"1"-2565,0 2-202,45-9-292,-17 5-33,40-8-179,-27 7-493,2-1-740,2 2-1703,-2 1 3115,-3 1 0,-18 2 0,-7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5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15 24188,'0'-8'2331,"0"1"-2119,0 7 192,0 0-258,0 42-101,-4-10-45,-3 36-90,-5-20-627,-3 2-863,-3-3-2656,1-1 4236,0-7 0,8-17 0,3-7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51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25207,'39'86'79,"-6"-7"-68,-20-29 23,0-5 89,3-10 113,-1-11 111,-1-10 45,0-7 11,-1-5-55,3-12-79,4-8-90,2-15-22,3-5-34,-4-1-67,-3 5-56,-5 6-157,-5 7-504,-1 4-1143,2 7-4684,6 5 6488,8 2 0,-10 3 0,1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5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65 26071,'-47'71'616,"15"-16"-325,46-11-78,10-17-11,8-5-135,3-6 0,-1-7 101,-4-4 23,-7-5 100,-6-6-45,-5-8-89,-4-11-66,-2-10-91,-3-5 0,-1-4 0,-2 1 0,-5 6 0,-2 5-35,-6 12-536,-2 8-427,-2 7-1153,0 9-6039,3 9 8190,6 5 0,4-3 0,4-4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52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2 467 23695,'-1'5'3238,"0"0"-2879,1-5-68,0 0-22,12-53 33,-1 14-3436,12-46 3336,-4 28-145,1 1-57,-3 4 0,1 8 0,-3 9 0,-1 10 0,-2 9 0,-2 6 3392,-3 7-3392,0 1 0,0 6 0,4 9 0,1 11 0,1 16 0,1 9 0,-3 9 0,-2-1 0,-2-2 0,-3-6 0,-2-9-270,-1-7-1444,-2-6-2174,-6-6 3888,-6 0 0,3-11 0,0-1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52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28671,'93'-23'-1671,"-24"4"-2250,-3 9 3921,-25 4 0,-19 3 0,-5 3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3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27000,'-6'75'180,"1"14"-180,4-41-57,0 11-682,5-27 381,-2-16-45,3-4 223,-5-11 180,-2-2 56,-7-3 33,-5-1 158,-8 0 67,-2 2-90,-1 3 168,0 7 34,3 3 67,1 8-168,3 2-23,4 0-67,4 0-110,2-3-125,5-3 0,2-1-326,2-3-772,8-4-706,8-2 1804,32-7 0,-26 2 0,13-3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3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22092,'3'0'4001,"-1"0"-3497,-2 0-504,12 38-874,-2-22-2084,13 27 2958,0-33 0,-9-5 0,0-2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3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28266,'-6'58'202,"1"0"1,-6 36-203,-2 4 0,3-26 0,1-6 0,2-10-113,4-13-1287,2-11-1200,1-10-7216,4-7 9816,3-5 0,-1-5 0,1-3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4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2 24457,'-4'-1'2577,"2"0"-2364,2 1-67,-37 41 33,19-14-33,-27 34-12,30-24 12,6-4-79,4-5-22,3-7-45,2-8-45,5-6-34,4-6-100,8-13-146,3-8-34,2-12 158,-2-2 134,-3 3 55,-5 9 12,-5 8 23,-4 8 44,-1 5 90,-2 5 67,0 6-56,0 8-134,0 4-34,0-1-134,1-2-337,4-5-1132,6-6-4627,9-3 6230,8-4 0,-11-1 0,0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4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0 26530,'-28'33'515,"5"-3"-268,23-13 324,1 11-302,-1-4 0,0 9 1,-6-8-270,-6 1 0,-9 0 0,-6-3 0,-1-4 0,1-5 0,5-8-629,4-3-547,6-3-1076,6 0-5827,6-4 8079,13-2 0,-8 1 0,8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4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28154,'-51'69'517,"8"-9"-517,37-35 0,2-2 0,3-3 0,1-3 0,0-3-393,5-5-1120,4-4-1086,8-3-4696,4-2 7295,4-6 0,-11 4 0,-1-4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5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23504,'2'-3'3026,"-1"1"-2813,-1 2-180,0 0-548,-13 43-1121,9-25-4336,-9 31 5972,11-39 0,2-5 0,0-3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9 21969,'0'-4'3474,"0"0"-3205,0 4 314,0 0-427,-18 30-66,12-18-79,-12 23-11,17-27 11,1-2-11,1-3-56,3-2-67,2 0-45,1-1-56,0 0-22,-2-2-1,-2 1 191,0-2 44,-2 3 12,1 0 124,-1 0 112,0 2 77,1 3-66,-1 2-35,2 2-66,0-2-68,2 0-66,0-1-12,2-1 0,0 1-68,0-1-391,0-3-370,-1 0-550,2-2-3528,1-5 4907,2-1 0,-5 0 0,0 1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5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 24692,'-1'-3'2902,"0"1"-2431,1 2-79,-10 47-178,4-20-214,-8 39 0,8-35 0,0-3-606,4-1-1702,0-3-7523,2 4 8451,1 3 0,-1-13 0,1-1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5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27292,'-5'5'1379,"1"-1"-1379,4-4-169,0 0-1658,-12 12-4257,2-5 6084,-17 14 0,17-15 0,-3 2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6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31 25017,'-6'-5'3417,"1"2"-3180,5 3-237,86 3-3310,10-3 3310,-1 2 0,10-1 0,-38-1 0,1-1 0,1 0-469,7-1 0,1 0 1,1 0 468,1-1 0,0 0 0,0 1 0,-1-1 0,-1 1 0,-1 0 0,-4 0 0,-2 0 0,0 1 101,26 1 0,-2 0-101,-7 2 0,-3-1 0,-8 0 0,-1 1 0,-7 1 0,-2 0-879,-6-1 0,-2-1-3614,39 2 4791,-21-2 1,-36-1-1,-18 0 1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7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27236,'-24'63'-303,"6"-7"-6130,11-22 4909,4-4-193,2-7 1717,1-8 0,0-8 0,0-4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8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25006,'8'59'414,"5"-13"-369,10-40-23,3-4-10,-1-5 44,-4-3-3347,-4-5 3482,-5-4 66,-3 3-44,-4 3 45,-2 4 33,-2 3-146,-1 2-55,0 10 3347,-5 6-3437,-2 14-123,-2 6-471,3 3-258,2-1-346,3-2-1537,10-4-6654,6-5 9389,13-11 0,-11-7 0,-1-6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8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47 24267,'-55'38'2072,"11"-3"-1836,34-16-68,6-1 100,5-4 69,8-3-57,5-4-157,9-3-11,12-10-56,-11-4-33,2-11-23,-17-3-23,-5-4-156,-2 0-146,-5 2-213,-3 4-313,-2 7-1009,0 8-7971,4 3 9526,1 3 1,3 1 0,0-1-1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8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12 23023,'0'-7'3585,"0"2"-3294,0 5 91,0 0-293,-19 50-44,7-11-45,-15 44-123,13-26-460,3-6-1019,5-7-2275,3-10 3877,11-10 0,-7-13 0,7-6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8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26754,'-30'88'134,"2"-4"-246,9-22-851,2-1-1178,3-4-7674,6-9 9815,9-12 0,0-18 0,3-9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9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25151,'-56'46'404,"12"-6"-303,39-19-11,3-4-1,2-6 12,4-4 11,4-4-67,8-6-34,2-8-11,2-7-33,-1-7 10,-3 3 1,-3 3-12,-3 6 1,-3 6 21,-2 4 12,1 2 56,-1 4 79,1 4 55,0 4-11,0 3-111,0-2-68,2 1 0,2-3-325,1-2-807,1-3-1871,3-3 3003,1-2 0,-6-1 0,-2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9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27684,'-18'65'235,"2"-3"-560,11-21-986,1 1-4235,3 0 5546,0 4 0,1-20 0,0-3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9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37 28446,'-7'-14'-1104,"2"1"0,8 7 0,0 3 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13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26575,'-2'74'212,"-3"-4"-212,-3-20-44,-2 0-427,0-4-862,2-6-2488,1-8 3821,1-8 0,4-11 0,-1-5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14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 26675,'59'-9'348,"-8"8"-337,-40 22 78,-3 3 2,-4-1 9,-3 2-55,-8-3-11,-5 2-34,-7-2 0,-4-2-112,1-3-404,1-2-559,3-2-1010,7-3-7517,4-4 9602,6-3 0,1-2 0,1-1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14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27 125 22339,'-8'-1'2969,"0"1"-2767,8 0-22,0 0-124,-10 22 45,19-11 67,-2 15 78,25-20-22,2-3-45,2-3 23,-3-7 22,-5-3 68,-6-7-80,-9-2-44,-6-1-44,-4-2-91,-3 0-33,-7-1-11,-2 3-202,-7 3-212,-3 8-282,-1 4-805,-1 12-2646,1 5 4158,6 9 0,6-9 0,7-1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14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21 26575,'-39'24'313,"8"-3"-201,37-9 11,2-4-88,8-3-13,2-3-3403,3-6 3381,4-7 0,1-5 0,1-5 0,-6 2 23,-4 6-23,-9 6 11,-3 6 3414,-5 10-3391,-2 6-12,-5 13 1,-6 4-23,-4 3-146,-2 0-470,2-4-908,3-3-2375,6-7 3899,4-7 0,4-7 0,0-4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15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26272,'-54'33'325,"11"-3"-258,38-8 34,3-3 22,1-1 23,3-4-3460,3-5 3348,3-4-22,4-4-12,1-3 0,4-6-12,0-5-11,2-4 1,-3-1 3414,-1 3-3392,-3 4 11,-5 5 23,-3 2 90,-3 4 44,-1 2 78,0 9-78,-1 7-123,-5 11-45,-2 3-202,-4 0-426,1-3-592,4-7-820,3-8-5456,4-8 7496,8-5 0,-7-2 0,7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1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27034,'-25'87'-1423,"9"-22"-1546,4-20 2969,9-23 0,3-9 0,0-6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15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7 23269,'-5'-4'3160,"2"1"-2880,3 3-45,0 0-89,-36 11-45,20 3-22,-27 12-23,31 1-34,2 0-11,3-2 0,3-5-11,3-5-44,1-7-1,5-4-146,4-8-123,8-7-44,4-8-45,-1-4 190,-4 1 202,-3 6-1,-6 5 12,-4 6 68,0 3 100,-3 1 44,3 7-66,1 5 22,1 7-78,2 4-23,2-1-67,2-3 0,1-2-191,3-5-649,2-5-2555,2-4 3395,4-6 0,-11 3 0,0-4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1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 25510,'-5'-2'2185,"2"-1"-1961,3 3-179,0 0-45,-7 39-370,6-15-672,-6 34-2946,7-22 3988,0 4 0,0-18 0,0-2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16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27561,'2'0'-1741,"-2"0"0,4 0 1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23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13 26026,'-3'0'2140,"59"-3"-1635,13 0-505,-3 1 0,7 1-1007,2-1 1,2 1 1006,9 2 0,2 1-511,9 3 1,3 2 510,-31-2 0,1 2 0,1 0 0,0 2 0,1 0 0,0 1 0,0-2 0,0 1 0,0-2 0,-2-1 0,0 0 0,-1-1-254,-1-2 0,-1 0 0,-1-1-1113,30-1-1,-2 0 1368,-4-2 0,-7 0 0,13 1 0,-29-1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16 25252,'-7'0'740,"2"-1"-572,2 1-22,-2 1-45,0-1-23,-2 2 34,-1 0 34,0-1-1,-1 1-22,-1 1-44,0 0 11,-2 2-23,-1 0 23,-1 3-1,1 1-21,-2 0-35,3 0 23,2-1-45,2-2 34,2 2-34,2-1 12,1 3-1,0-2-22,1 1 0,0 1 23,1 0-12,1 1 34,0 5-45,0-3 0,3 3 0,0-5 11,4-1-11,2 1 0,0 0 0,1-1-23,4 2 23,-3-6-11,4 1 11,-6-4 23,2-1-23,-2 0 0,0-1 11,1 0-11,-1-1 45,2 1 44,6-1-22,-3 0-22,5-3-34,-5 0 1,-2-3 32,0 0-44,-1 1 12,-2-1 10,3-1-22,-5 0 11,2 0-11,-4-1 0,0 1 0,0-4 11,0 0 1,0-2-1,-1-1-11,-1 1 22,0-4 12,-3 4-34,1-3 0,-1 7 11,0 1 11,0 1-10,-1 1-24,0 2 12,-1 0 0,0 0-11,-2-3 0,2 3 11,-2-3 11,-1 2-11,2 0 0,-2-2 11,0 0 1,-1-1-12,-2-1 0,3 3 0,0 0 0,3 4 0,0 0 0,-1 2-12,0-2-44,0 2 45,-1-1-56,2 1-135,-2-1 79,1 1 0,-1 0-11,0 0 33,-1 0-303,-1 0-358,0 0-717,1 1 1479,-5 4 0,6-3 0,-2 4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3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26295,'4'2'1221,"0"2"-907,-2 3-113,0 3-89,1 2-45,-1 3-11,0 1-33,-1 1-23,1 2 0,-2 0 11,1-1-11,-1 1-67,0-2-79,0-3-134,0-3-1266,-3-1 280,0-3-964,-3-1-5748,0-2 7978,-2-1 0,4-1 0,0-1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4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22564,'-2'-4'4123,"0"1"-3641,2 3 414,0 0-527,15 0-132,3 1-237,15-1 0,0 0 0,-2 0 0,-1 0 0,-5 0 0,-2 0 0,-2 0 0,0 0 0,-2 0 0,0 0 0,-1 0 0,-2 0 0,0 0 0,-2 0 0,-2 0 0,-1 0 0,-1 0 0,-2 0 0,0 0 0,-2 0-113,-3 0-503,0 0-191,-3 0 340,0 0 0,0 0 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4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27393,'16'53'739,"-4"-3"-616,-12-12-56,0 4 12,0 3-12,0 2-56,0-2 0,0-1-11,-1-6-11,-1-2-157,-2-4-257,-1-3-394,-3-2-940,0-5-3630,-1-3 5389,-1-6 0,5-6 0,1-4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4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27359,'58'-5'1042,"-14"1"-1031,-13 4-11,-12 0-202,0 0-458,-2 0-416,-2 0-1221,-2 0-7534,-4 0 9689,-5 0 0,-1 0 0,-3 0 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6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33 24188,'-49'-3'1535,"5"2"-1143,20 7 0,4 2 23,1 14-303,9-2 0,2 8-33,6-4-57,4 0-11,9-3 23,7-6 11,13-6 22,8-8 0,2-13-11,0-4 168,-8-9 135,-9 1-102,-11 0-190,-7 0-67,-5 1 0,-6 3-123,-1 2-448,-6 7-561,0 4-2453,1 5 3585,5 2 0,2 0 0,3 1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7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1 285 23964,'0'2'2241,"-1"0"-1961,35-33-224,-13 5 0,28-29 45,-25 13 89,-4 0-22,-4 7 23,-5 7 33,-4 11-11,-4 7-112,-1 7 0,1 4 89,0 9-78,3 7 11,0 10-89,2 5-34,-1 4 0,0 0-146,-1-2-671,0-3-606,-2-5-1827,-2-5 3250,-1-5 0,-1-7 0,0-4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25443,'0'-2'3103,"0"1"-2978,36 1-125,10 0 0,17 0-483,-6 0-1343,-20-4-6107,-2 1 7933,-2-1 0,-16 3 0,-3 1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8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27964,'2'68'235,"-1"-4"-235,2-21-5660,2-4 5660,3-9 1409,4-9-1409,2-10 1016,5-5-758,4-12-201,3-8-57,4-12 3392,2-10-3392,3-3 0,-1-3 0,-1 3 0,-4 5 0,-8 7-147,-4 7-928,-7 5-595,-2 3-1961,-3 0 3631,-3 3 0,-1 3 0,-1 3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8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25555,'1'68'1098,"1"-3"-1020,1-19-22,2-2 12,2-4 21,2-6 113,3-9 235,1-9 45,2-8-90,2-8-178,2-12-214,3-9 0,2-12 0,-2-4 0,-2 1 0,-4 0-573,-2 2-1141,-1 3-2219,0 3 3933,1 6 0,-6 10 0,-1 4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9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0 401 28121,'49'-65'550,"-5"1"-550,-20 10 0,-3 1 0,-2 4 0,-3 7 0,-1 9 0,-3 10 0,-2 11 0,-2 6 0,-1 10 0,1 10 0,0 13 0,0 16 0,-2 9 0,-2 7 0,-2 2 0,-2-3 0,0-5-1536,-3-6-1938,-3-6 3474,-4-3 0,3-18 0,2-5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59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28098,'88'-7'314,"-6"1"-941,-29 6-796,-5 0-1681,-3 1 3104,-3 5 0,-19-4 0,-4 4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0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21835,'0'-2'4012,"0"0"-1962,0 2-1972,23 0-44,-11 0-1,19 0-33,-18 0-11,0-1-235,-3 1-303,-1 0-348,-2 0-627,-1 2-1131,-3 4-7176,-1 5 9496,-1 2 0,-1-5 0,0-2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04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9 22631,'0'-5'1882,"0"2"-1546,0 3-291,-4 31-45,-2-11 22,-3 27-22,-1-20 0,2-6 11,2-6 12,3-7 335,2-5 718,0-2-773,1-9-102,0-3-55,0-8-45,0 2-45,0 2-56,1 3 0,0 4-202,1 3-369,0 3-908,0 2-1401,2 0 2880,1 0 0,-2 0 0,0 1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21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23527,'1'0'2577,"0"0"-1894,-1 0-638,5 44-22,-3-18-23,3 37 11,-5-30-11,0-2 22,0-2 1,0-4 55,2-6 56,3-5-3335,4-7 3504,4-4 66,4-6-66,5-9-79,3-8-66,0-7-158,-1 0 0,-4 2 3392,-5 6-3392,-5 3-69,-3 5-961,-2 3-718,-2 0-2331,1 2 4079,-1 0 0,-1 2 0,0 2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21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22372,'1'0'3878,"0"0"-2713,-1 0-795,6 41-169,-4-20-66,3 36-135,-5-29-11,0 1-157,-2-2-538,0-1-896,1-4-2992,0-6 4594,1-6 0,0-6 0,0-3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21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0 154 26317,'60'-25'381,"-7"1"-336,-31 6-23,-4 1 0,-7 1-10,-4 3 21,-4 1-10,-3 1-12,0 3-11,-4 2 0,-3 3 11,-8 3 112,-5 9 57,-3 4 89,1 9-23,3 1 57,5 0-23,4-1 56,3-1-279,4 1-57,1 0 0,2-1 0,1-2 0,4-4 0,2-3-539,4-6-705,0-3-705,0-2-4046,4-1 5995,0-5 0,-6 3 0,-1-3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22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18 23773,'2'-6'2936,"0"2"-2465,-2 4-146,0 0-56,0 41-124,-4-19-100,-2 33-23,-3-30-22,1-5 0,2-5-100,3-6 32,2-5-32,1-3 44,0-1 56,0-6 33,1-5-33,4-9 23,0-5-12,2-2 11,0-1-11,-1 2-11,0 3 0,-2 6-33,0 5 10,-1 8 23,-1 4 12,0 9 66,0 7-67,0 9 34,-2 3-34,0 2 34,2-4 33,1-2 68,3-6-34,2-4-67,4-6 33,2-4 12,4-3-68,1-5-11,0-2-11,-1-4-100,-3 0-371,-3 0-313,-3 2-740,-3 2-2891,0-3 4415,1-1 0,-4 4 0,1 1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22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27572,'2'50'493,"-3"-7"-583,-4-24-380,-3 0-360,0-1-615,-1 2-1771,1 1 3216,1 1 0,2-10 0,2-2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33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11717,'2'-3'829,"-1"0"-1927,-1 3 481,0 0 1,0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35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20 23639,'0'-11'1501,"0"3"-1120,0 8 34,0 0-90,0 2-67,0-1-68,0 1-89,0 2 22,0 2 0,-1 3-67,0 4 1,-2 3-35,-1 2-11,0 1-3391,-1 1 3380,0 2 11,0 1-22,1 0 22,0-1-22,3-3 22,-1-4-22,2-3 3414,0-4-3403,0-3 22,0-2 45,0-2 1,0 1 10,0 0 34,3 1-11,2 1 22,4-2 0,2 2 0,1-2-22,2 1-22,1 0 10,8 1-55,-4-1-1,4 2-21,-8-2-1,-1-1-11,-2 1 11,-1-2 0,-2 0 68,1 0-12,-2-1 0,0-1-32,-1-4-35,1-4 0,0-6 0,-1-4 0,1-4 0,-2-3 0,-2-1 0,-2-9 0,-1 11 0,-1-4 0,0 14 0,0 2 0,0 3 0,0 1 0,0 3 0,-1 1 0,-2 2-248,-3 2-1017,-3 1-719,-1 0-2610,-2 0 4594,-1 4 0,5-2 0,1 2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35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26418,'48'0'840,"-4"-1"-750,-13 1-112,-10-1-393,4 1-672,-15 0-1199,-2 0-7545,-5 0 9327,-1 2 1,-2-1 0,0 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35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24916,'-1'26'-481,"1"-4"-931,0-13-2779,0-1 2776,-3-1 0,3-3 0,-3-1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36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27751,'39'-3'920,"-3"3"-920,-15 2 0,1 1 0,12 0 0,-9-2 0,5-1 0,-13 0 0,-4 0-91,-3 0-872,-1-1-483,-1-5-2072,4-3 3518,3-7 0,-6 7 0,-1 1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3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28278,'10'43'393,"-3"-1"-393,-7-9 0,0 1 0,-3 15-80,-1-14-614,-4 9-404,0-18-729,0-3-3629,1-2 5456,0-5 0,5-8 0,0-2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36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28468,'55'-10'203,"7"2"-203,-21 7-91,-1 1-917,-5 0-695,-14 0-3821,-3 0 5524,-5 0 0,-5 0 0,-4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0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12 20613,'1'-6'4807,"-1"0"-4392,0 6-112,0 0-146,2 11-101,-4 5 0,-1 16-34,-5 5-22,-3 5-11,2 0-34,0-1-302,2-5-416,1-2-503,3-7-2588,1-6 3854,2-8 0,0-8 0,0-3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0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25667,'50'-4'471,"-9"7"-382,-32 12 1,-4 5-68,-2 4-10,-3 1-12,-8 2 33,-4 1-33,-9-3 11,0-1 12,2-7-12,4-5 0,6-6 34,3-3-11,4-3-34,1 0-34,1 0 34,3 0 11,4 0-11,4 2 11,2 0 1,2 4 21,-3 4 46,0 3 55,-3 3 146,-4 2-67,-2 3-123,-6 0-68,-3 0-22,-3-4-11,-5-1-168,0-5-124,-1-3-55,1-3-426,3-2-416,3-3-2890,3-9 4090,3-4 0,2 2 0,0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0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 22989,'-1'-1'2599,"0"1"-2161,1 0-125,-4 48-145,2-16-100,-2 40 32,3-30 57,2-4 34,5-6-34,3-9-112,8-9 89,3-7 45,3-11 1,3-9-113,1-11-56,0-4-11,-1-5-347,-3 3-460,-3 0-628,-3 2-2228,-4 2 3663,-4 3 0,-5 10 0,-3 6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1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26496,'-5'60'482,"1"-7"-393,4-26 35,2-2 67,3-5 44,4-4-45,3-4-11,0-3-89,1-4-68,0-3-10,2-1-24,1-7-66,3-3-314,1-7-146,-2-2-291,-1 0-1009,-3 3-4683,-4 1 6521,-2 5 0,-4 3 0,-2 3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1 229 27314,'51'-52'135,"-8"4"-124,-25 15 45,-4 3 78,-3 6 102,-2 6-12,-3 5-112,-2 6 11,-1 3 0,-1 4 80,-1 9-203,0 6 0,0 11 0,-1 5 0,0 3-427,-1 1-626,-4 0-751,-2-4-5221,-4-3 7025,-2-6 0,5-11 0,2-4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1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17207,'0'0'0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1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17207,'0'0'0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1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28671,'46'15'0,"-6"-3"-80,-23-12-939,-3 0-718,-5 0-2218,-1-6 3955,-4 0 0,-1 0 0,-2 1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2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26272,'5'58'291,"-1"-5"-201,-6-25-12,-1 1 23,0-4-11,0-6 33,2-5-10,1-7 55,0-4 100,0-2 136,0-9-46,4-5-100,2-11-201,6-3-57,-1-1 0,-1 2 0,-1 3-113,-2 3-1052,0 2-819,-1 2-6599,-1 6 8583,-2 3 0,-1 5 0,-1 2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3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31 27762,'-55'-21'661,"4"11"-582,20 27-23,1 7 0,4 5-23,4 1-9,7 5-24,6-1 0,5 3 0,5-1 0,8-3 0,8-4 0,8-8-13,3-9-188,1-6-23,-3-4 101,-6-9-101,-6-3 67,-7-7 78,-4-1 79,-4-1 0,-5 3 12,-3 2-12,-4 3 11,2 5 0,2 0 34,5 4 168,2 0 78,1 1-101,1 0-22,2 1-88,4 0-80,5 0 0,6 1 0,2-1-158,2 1-985,2-3-616,2-5-2779,1-3 4538,-2-5 0,-10 6 0,-4 3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3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26866,'-40'65'336,"9"-8"-134,29-30 123,4-1 11,4-1-34,5-3-212,6-6-90,3-5-11,-1-5-337,2-4-223,-2-3-404,0-4-874,-1-3-3282,0-1 5131,-2 1 0,-7 4 0,-3 2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4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8 258 24367,'-4'1'2387,"1"0"-2130,3-1 270,0 0-347,13-36-102,-2 9-22,11-30-22,-6 19 10,0 6 24,-2 5-1,-1 7 0,-3 8 34,-3 5-34,0 4-11,1 3 45,0 6-12,2 5-77,-1 10 10,-1 5-22,-3 4-22,-2 4-180,-2-2-627,-1-1-347,-1-4-1301,-2-4-7354,-3-5 9330,-3-4 1,3-7 0,1-2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4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27169,'56'-24'-1850,"-8"4"-2105,-29 13 3955,-1 2 0,-9 2 0,-2 1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4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91 23146,'0'-4'1882,"0"1"-7419,0 3 5638,-1 47 1465,-3-14-1286,-2 40 949,-3-29-825,1-7-169,3-11-134,2-11 3358,2-9-3392,1-12-33,0-11-34,0-16 0,5-13 22,4-7-22,5 0 11,1 3-11,-2 8 0,-1 11 0,-1 11-45,-2 10 23,1 6 11,-2 9-45,1 6 22,-3 7-111,-3 5-191,-1 0 44,-2-3-66,0-3 178,-1-6 180,0-5 67,0-3 416,0-2 110,1 0-88,0-1-57,0 2-112,0 2-90,0 2-11,0 3-11,0 3-211,1 4-13,3 3 0,6 9 0,-1-7 0,3 3-57,-5-11-929,1-4-157,0-4-706,1-1-1243,1-4 3092,1-3 0,-5 2 0,-1-2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5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26115,'0'58'-123,"-2"-6"-998,-1-23-2027,-2-2-6683,1-4 8291,2-3 1,1-9 0,1-4-1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5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25992,'42'17'1098,"-11"-3"-762,-27 16-78,-4-7-157,0 1-68,-3 0-21,-2-1-12,-4-1 0,-2-1-56,-1-2-146,-1-2-359,0-2-682,0-3-1301,2-3 2544,3-5 0,4-2 0,2-2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5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0 359 23224,'2'1'2981,"-1"0"-1860,-1-1-953,21-26-101,-8 4 0,19-25 0,-15 8 0,1-4 101,-2 0-56,0 1-11,-3 7-34,-3 7 23,-1 9-56,-4 8-12,0 6 56,-1 4 1,0 9-12,0 7 24,-1 13-91,-1 6 0,0 6 0,0 2 0,0 1 0,3-3 0,1-2 0,1-5-696,1-4-772,-2-5-1501,-1-5 2969,-2-4 0,-2-8 0,-1-2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4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24244,'0'-5'3608,"0"2"-3182,0 3-169,40-5-145,-18 2-112,33-2 0,-30 2-347,-3 1-683,-3-1-741,-3-1-3271,-3-1 5042,-3 2 0,-5 0 0,-2 3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5:59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 23997,'1'-1'2634,"1"0"-1906,-2 1-504,4 39-134,-3-10-79,3 34-381,-6 2-593,-2-16-976,-2 13-3854,-1-25 5793,2-8 0,3-13 0,1-8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23695,'0'-2'2667,"-10"46"-2555,3-16-101,-8 36 11,8-31-10,1-4-12,2-2 0,0-4 0,1-5 0,0-4-45,2-5-11,0-3 22,1-2-11,0-3-67,0 0 79,3-1 33,5-3 33,4-9 12,4-6 78,1-7 79,-1 3-45,-2 3-45,-2 8 0,-2 3 11,2 3-66,0 1-1,5 1-45,-1-1 11,2 0-11,-1 3 12,-2-1-12,-3 4 23,-4 5-23,-4 3-11,-1 7-326,-3 2-424,0 1-964,0 0-4785,0-3 6499,0 1 0,0-10 0,0-1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0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80 188 21521,'0'-3'2353,"0"1"-2185,-8 52-44,-1-9 10,-8 45-44,2-25-57,1-8 12,5-14 45,4-17 246,3-13 313,1-12 13,1-15-225,0-17-146,3-21-101,4-12-43,3-5-24,4 3-56,2 9-45,4 9 12,4 10-34,1 12 34,-1 10 55,-4 10 34,-4 5 146,-5 4 34,-6 9-91,-2 6-100,-3 12-99,-8 9-13,-3 4-125,-10 0-412,0-3-427,1-7-358,6-8-1031,6-8-7478,4-7 8297,7-4 0,-2-2 0,2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0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106 155 24524,'1'-3'2185,"1"1"-2107,-2 2-55,38-17 10,-21 4-33,28-14 12,-34 8-35,-6 1-10,-3 1-1,-4 3-22,-4 1 11,-3 6-11,-5 3 56,-4 9 56,-6 13 157,-6 16 68,-1 13-1,-1 6-124,7 0-122,6-5-34,8-6-67,7-10-404,2-8-784,10-12-1322,7-6-7025,13-13 9602,8-10 0,-15 5 0,-3-3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1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7 21040,'4'-4'3148,"-1"1"-2442,-13 56-45,-2-19-22,-9 45-90,2-37-281,4-9-156,5-11 46,4-11 77,4-7 79,1-7 22,1-8-202,4-8-78,5-8-45,4-2-11,2 3-369,0 4-438,-1 7-661,-1 4-1737,1 5 3205,2 3 0,-7 2 0,-2 1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26608,'-46'63'157,"9"-10"-23,40-40 1,5-4-113,3-4-11,5-3 57,0-11-68,2-1-12,-2-9-10,-2 2 22,-4 3 0,-3 5-22,-4 5-1,-1 3 23,0 6 34,-1 6-34,0 10-112,0 5-269,-1 0-347,0-1-818,1-5-3732,1-5 5278,2-8 0,-1-4 0,0-3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1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 23112,'0'-4'3071,"0"2"-2601,0 2-190,-2 55-1974,-2-12 1829,-2 49 294,-2-30-732,0-4-1109,-1-9-2039,0-8 3451,0-6 0,3-18 0,2-5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1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24457,'4'-3'1994,"0"1"-1994,-4 2-1904,0 0-2366,40-22 4270,-25 13 0,27-13 0,-37 19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1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25308,'0'61'-1591,"0"-5"-4269,0-32 5860,0-1 0,0-10 0,0-5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2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 21219,'0'-3'3294,"0"0"-2936,-1 49 113,1-20 11,-2 36 11,2-35-23,0-5-156,3-7-101,3-6-157,5-6-33,3-4-23,2-6-270,0-4-446,0-4-820,-1-1-1287,1 2-6522,0 0 9345,2 4 0,-8 4 0,-1 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6:02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21 23471,'0'-5'2644,"0"1"-2341,0 4 167,0 0-358,-14 45-45,10-26 169,-1 39-34,15-46-57,8 0-66,-1-10 66,0-6-55,-1-5-45,-2-5-12,-4-5-33,-5-1-123,-3 0-246,-5 0-237,-5 1-447,-4 3-1927,-2 5 2980,-1 5 0,7 5 0,1 1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2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1405 23919,'2'-99'1008,"0"48"1,-2-1-1217,-2-3 1,-1 0 380,-1-3 1,-1 0-46,-2-1 1,-1 1-62,0 0 1,0 0-24,1 3 1,0 1 0,-2-44-11,3 10 0,1 12 89,-2 12 282,-2 10-147,-3 9 165,0 9-255,1 6 112,2 6-100,3 7 192,3 6-372,2 5 0,1 1 0,0 2 0,0-1 0,0-1 0,2-2 0,6-2 0,5-3 0,10 0 0,10 1 0,13 3 0,16 3 0,-2 3 0,4 1 0,-12 1 0,1-1-322,22 1 0,1 0 322,-17 1 0,-2 0 0,6 2 0,1-1 0,3 2 0,4 1 0,0-1 0,7 0 0,-4 0 0,13 1 0,0 0-549,-11-2 1,3 1 0,-6-1 548,4-1 0,-4 1 0,-4-1 0,0 0-282,-4 0 0,-2-1 282,-3 1 0,-1 0 0,-5-1 0,0 0 0,44 2 0,-14-2 0,1-1 0,-32 0 496,-1 0-496,-30-2 1631,-6-2-1631,-2 0 726,-3 0-726,-2-1 0,-1 2 0,-3 0 0,2 1 0,2 0 0,5 0 0,3 1 0,3 0 0,-2 1 0,-3 0 0,-4 0 0,-2 0 0,-5 0 0,-1 0 0,-2 0 0,0-1 0,-1 0 0,1 0 0,0 0 0,-1 1 0,0 3 0,0 11 0,0 15 0,-4 18 0,-3 16 0,-5 13 0,-1 8 0,2 8 0,2 7 0,6-48 0,0 2 0,2 1 0,0 0-150,1 2 1,-1 0 149,0-1 0,1 0 0,0 1 0,-1-1 0,1-2 0,0 0 0,0-1 0,2 0 0,6 47-3293,5-9 3293,6-8-380,-1-13 380,0-14 0,-5-11 0,-2-4 188,-6-14-188,-2-3 2727,-3-14-5080,0-5-7478,-6-3 9337,-3-10 0,2 6 0,-1-6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3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759 77 23885,'2'0'2398,"0"0"-258,-2 0-1892,6 1-248,-5 4 0,-6 4 0,-16 9 0,-19 9 0,-16 12 0,-12 10-480,-11 8 480,39-25 0,1 0 0,-38 31 0,9-2-79,10-5 79,11-6 0,8-4 0,7-4 0,4-4 0,5-2 0,4-5 0,4-3 0,5-6 476,6-4-476,2-4 83,10-3-83,6-3 0,14-3 0,11-3 0,10-1 0,9-2 0,-6-2 0,4-1 0,38-2-381,-25 0 0,1-1 381,-12 2 0,0-2 0,3 0 0,2-1-1570,0-1 0,1-1 1570,-1 0 0,-1 0 0,-3 0 0,0 0-79,-5 2 1,-1 0 78,42-5 0,-14 4 0,-13 5 0,-16 2 0,-16 2 497,-14 0-497,-11 0 3309,-6-1-3309,-4-1 253,-1-1-253,-5-1 0,-3-2 0,-6-1 0,-2-2 0,-3-2 0,0-3 0,-5-3 0,-1-5 0,-3-6 0,-14-25 0,10 6 0,-8-21 0,14 14 0,0-1 0,0 4 0,-4 7 0,0 7 0,0 8 0,2 4 0,3 4 0,2 2 0,5 2 0,0 0 0,2 3 0,3 2 0,0 4 0,2 2 0,0 2 0,0 0 0,2 2 0,0-1 0,1 0 0,3 1 0,1 1 0,0 0 0,2 1 0,0 0-360,1 0-984,0 0-5010,0 17 6354,-2 1 0,2 3 0,-2-8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4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27225,'7'20'504,"-2"1"-504,-5 0-213,0 1-661,-3 3-1356,0-2-5647,-1 1 7877,0-1 0,3-11 0,1-2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4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28671,'-1'0'-1934,"0"2"1,-1-3 0,1 2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8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25017,'1'0'2398,"0"-1"-2017,-1 1-101,2 62-1075,-1-15-326,0 39-1031,-1-36-6229,0-18 8381,4-4 0,-3-12 0,3-6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23829,'-5'0'2376,"2"0"-2040,3 0-90,-9 30-44,7-15-68,-5 22 1,13-25-23,5-7-89,10-2-12,6-7 11,6-6-10,-1-5-12,-1-2 11,-7 2-11,-7 6 56,-9 5 89,-4 3-10,-3 1-1,-1 7 23,0 7-67,0 12-68,-4 8-22,-4 1-179,-4-1-415,0-5-426,4-8-1254,3-7-4427,11-7 6701,8-6 0,-4-1 0,3-1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9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25880,'-39'57'706,"7"-8"-583,34-30 56,7 0 45,5-2 23,9-6-135,3-5-45,2-5-11,-2-9 34,-1-5-45,-5-7 0,-5-3-23,-5 1-22,-5 1-34,-3 1-234,-4 2-416,-2 5-784,-2 3-3339,0 6 4807,2 3 0,3 1 0,1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9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22484,'3'-2'2679,"-1"0"-2343,-2 2-11,0 0 11,-13 38-101,5-20 135,-11 31-45,10-31 67,4-3 45,2-1-22,2-2-91,1 0-311,3 0-13,2-1 0,4-2 0,1-3 0,3-2 0,1-3 0,2-1 0,2-6-797,2-4-928,2-10-2309,2-4 4034,1-2 0,-10 11 0,-4 4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9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28671,'60'-16'0,"-17"5"-976,-20 1-368,-16 6-1312,-3 2 2656,-3 0 0,-1 2 0,0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7:59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25107,'-10'46'-9831,"2"-9"9739,10-30 1,-1-3 0,2-2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0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50 23168,'-3'0'2275,"0"0"-1927,3 0 32,-4 33-4273,3-16 4274,1 27 782,8-27-861,5-2-134,3-7 22,3-3 113,1-8-34,2-9 3302,-1-7-3525,-3-7-46,-4 0 0,-7 1 0,-3 3 0,-5 3 0,-5 4 0,-3 4 0,-5 5 0,-2 3-158,-2 2-738,-1 5-639,1 4-1099,2 4 2634,7 1 0,4-6 0,4-2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0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23594,'0'-1'2678,"0"0"-1905,0 1-762,9 15-11,-4-5-325,7 11-930,-5-11-2756,1-1 4011,-1-1 0,-2-4 0,-2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0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26989,'61'11'-2458,"-14"2"0,-27-3 1,-12-2-1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0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 25196,'-4'-3'1984,"0"1"-1726,4 2 22,0 50-280,-2-23-370,-2 41-751,0-39-2005,0-2 3126,3-2 0,1-11 0,0-4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1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23807,'0'-2'2521,"0"1"-2342,0 1-134,1 36-45,0-11 0,0 32-201,-4-22-595,-1-3-6229,-3-2 7025,3-13 0,1-4 0,2-10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1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20826,'2'0'3014,"0"0"-2755,6 38-35,-4-15 0,6 32 33,-4-25 247,0-4 91,2-5-147,0-6-101,2-5 22,-1-6 46,2-2 101,2-8-113,1-7-133,2-9-270,-1-8 0,0-4 0,-1-2 0,-4 2 0,-1 3 0,-4 4 0,-2 5-349,-2 6-1600,-1 6-6466,0 4 8415,0 9 0,0 2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2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26832,'-10'57'628,"1"-4"-404,2-14-78,2 0-79,1-4-67,2-7 0,1-10-280,1-9-281,0-5 80,0-8-147,0-7-268,3-7-225,-1-8 583,2-1 505,-1 2 33,-1 1 627,-1 3 169,-1 2-57,1 2-77,1 4-80,1 2-44,2 2 0,2 2 67,3-1-380,1 3-225,2 0 0,2 2 0,0 1 0,2 1 0,1 1 0,0 0 0,0 1 0,-2 1 0,0 3 0,-2-2 0,-2 2 0,-3-4 0,-2 2-1368,-3-3-1164,-1 2 2532,-3 5 0,0-4 0,0 4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2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 24804,'-3'0'3149,"0"0"-2701,3 0-448,37-5-448,-22 3-449,29-4-828,-31 4-2219,0 1 3944,1 0 0,-7 1 0,0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52 22395,'-4'0'2779,"1"0"-2466,-9 31 2,10-15 21,-10 24 0,12-23-11,5-2-1,2-3-54,6-2-46,3-4-45,1-3 79,0-3-46,-2-3-44,-2-5-33,-3-7-90,-1-6-23,-3-6-22,-3-1-11,-1 1-135,-2 2-190,-1 5-336,-3 5-471,-2 7-1602,-4 4 2745,1 6 0,3-1 0,3 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3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23101,'3'-2'2734,"-2"0"-2297,-1 2-190,0 0-4365,6 35 4208,-4-11 803,2 29-882,-6-23 1,-1-3 10,0-8 45,1-5 168,2-7 3416,0-4-3551,0-9-100,0-9 0,0-10 0,4-10 34,3-4-23,5-2 23,2 2-12,0 7 1,-1 9-23,-4 8 0,-1 8 11,-2 4-11,0 5-90,1 3-11,-2 3-67,0 3 90,-3 1 78,-1-3 0,-1-3 11,0-1 23,0-2 67,0-1 134,0-1 168,0 1 0,0 0-99,0 3-304,-1 2 0,1 4 0,-1 2 0,1 2 0,0 0 0,2 0 0,1 1 0,2-1 0,2 0 0,1-2 0,-1-3-1716,0-1-2362,0-4 4078,-1 0 0,-3-3 0,0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3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0 315 24961,'7'2'1994,"-2"0"-1893,-5-2-56,13-32 0,-6 7 11,11-30 0,-10 13-33,0-1 44,-2 3-33,0 6 33,-1 10 34,-3 9 22,-1 9-45,-1 4 57,0 2 55,2 8 79,0 4-56,2 8-100,2 0-113,2-3 0,2-5 0,1-7 0,1-2 0,0-3 0,0 0 0,-1-2 0,-3-1 0,-3 1 0,-2 1 0,0 1 0,0 0 0,0 0 0,1 3 0,0 3 0,2 5 0,-2 5 0,-2 2 0,-1 3 0,-1 0 0,0-2 0,0-2-617,-1-3-1894,0-3 2511,-1 0 0,1-7 0,1 1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3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0 279 27404,'20'-74'291,"-1"6"-201,-8 32 44,1 2 45,0 7 57,-2 8-102,-1 7 0,-1 6-65,-1 4-69,-1 9 0,-1 6 0,-1 11 0,-2 7 0,-1 4 0,-1 2 0,0-1 0,0-4 0,0-3-987,0-4-705,0-5-3092,0-3 4784,-2-4 0,1-6 0,-2-2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3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28311,'41'-23'-3048,"-4"3"-257,-18 14-6526,2-1 8969,0-1 0,-9 3 1,-3 2-1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4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27180,'-10'53'504,"1"-5"-358,1-18 201,3-3 22,2-4-244,2-3-125,1-4 0,2-3 0,1-4 0,3-1 0,2-4 0,0-1 0,1-2 0,-1-1 0,2 0 0,1 0 0,0-4-1144,2-2-738,0-6-4573,0-1 6455,2 0 0,-8 6 0,0 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4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28009,'-11'63'481,"1"-8"-380,2-28-34,3-1-5715,-1-1 5648,1-2 1409,0-3-1409,2-1 860,1-6-860,1-3 0,1-6 0,0-2 3392,0-2-3392,3-2 0,1 0 0,3-3 0,2 1 0,1 1 0,3 1 0,-1 1 0,2 0 0,-1 1 0,-1 0 0,0 0 0,0 0 0,-1 0 0,0 0 0,0 0 0,0 0-909,1 0-603,-2 0-1346,-1-3 2858,-4 0 0,-2-1 0,-2 2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4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24591,'0'-1'2331,"0"0"-2275,0 1-728,21 0-1065,-15 0-4840,15 0 6577,-21 0 0,0 0 0,0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26194,'0'-7'2477,"4"-1"-2477,4 0 0,7-1 0,2 0 0,2 0-640,-1 0-1242,-1 1-3508,-1 1 5390,1 1 0,-8 4 0,-2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5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28636,'-9'64'-459,"1"-7"-931,-1-30-1713,2 0 3103,-2 1 0,5-14 0,0-1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05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26597,'-18'47'-443,"-3"6"1,14-40-1,-3 6 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29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11 293 20255,'-5'0'4247,"1"0"-3665,4 0-89,-2-30-22,5 10-124,1-27-78,8 19-78,2-1-79,1 1-79,2 3 23,2 2-56,0 3 0,0 2 0,-2 5 0,-4 5-11,-3 5 11,-3 2 22,-1 1-22,-1 3 23,1 4-12,0 4 11,1 4-22,-1 2 0,1 0 12,-3 2-1,3 6-11,-1-4 12,1 4-1,0-8-11,2-1 0,1-2 11,8 2 0,-2-6 23,6 1-12,-4-9 79,0-1-11,2-1-34,0 0-12,1-3-21,1-2 10,0-5-10,10-4-12,-7 2-11,7-2 0,-12 4 0,-1 1 11,-2-1 0,-2-2-11,-1-1-190,1-2-259,-6 6-592,-1 1-1077,-6 6-7713,1-1 9610,2 0 1,-2 2 0,1-1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0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3 22137,'0'-2'3598,"0"1"-1884,0 1-1233,-13 18-133,-2 3-124,-15 20-135,-1 1-66,-2 4-23,-1 1-34,3 1-313,3-4-404,4-5-268,5-8-976,7-8-3115,5-11 5110,5-7 0,2-4 0,0-1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0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27191,'49'7'874,"-8"1"-841,-22 2-33,-3 1-280,0-3-538,-2 0-728,2-3-3003,0-3 4549,1 0 0,-7-2 0,-3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1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67 23325,'-3'0'3429,"0"0"-3003,3 0-247,0 0-145,36-10-34,-21 4-247,28-7-414,-31 8-673,-2-1-1859,-1 0 3193,-1-4 0,-3 5 0,-1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1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3 22227,'0'-1'3171,"0"-1"-2476,0 2 201,1 32-548,-3-6-169,-2 28-134,-5-13-45,-2 1-314,0-2-773,0-4-1289,4-6-7450,4-9 9826,3-9 0,1-6 0,0-5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1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10 23068,'2'-5'3372,"0"1"-2857,-2 4-189,0 0-13,2 43-313,-3-18-67,-1 35-437,-4-31-807,-1-2-2342,2-3 3653,2-5 0,3-9 0,0-4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2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54 140 26698,'-31'73'325,"8"-15"-247,29-22 1,6-16-12,5-4 12,5-9-57,2-2 12,3-11-23,-1-6 56,-1-9-11,-3-6-22,-5-3-1,-4 0 23,-4 0-11,-5 0 22,-2 0 12,-2 0-35,-4 0 1,-4 3-45,-7 5 0,-2 5-89,-2 9-303,-1 4-449,-1 9-985,-1 9-3676,1 11 5502,2 8 0,9-14 0,3-2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2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 23392,'0'-3'3194,"0"1"-1928,0 2-1109,-2 20-112,-3-2-45,-1 19-1423,-8 4-527,6-11-3170,-2 4 5120,6-20 0,3-7 0,1-6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2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26395,'8'50'-403,"-1"-7"-1121,-6-28-5311,-1 2 6835,-3 0 0,2-7 0,-2-2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2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28671,'80'2'0,"-2"-1"0,-15-1 0,3 0 0,0 0 0,-2 0 0,-2 4 0,-6 2 0,-1 2-214,-6 2-2688,-2-1 2902,-8 4 0,-17-6 0,-9 1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18:34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24849,'-7'0'2712,"36"11"-3926,23-9 1326,-3 4 1,6-1-113,9-5 0,4-3 0,10 0 0,4 0 0,7 0 0,2 0-510,6 0 1,0 1 509,2 1 0,0 3 0,-31 0 0,0 2 0,0 1 0,0 1 0,1 0 0,0 2 0,1 1 0,0 1 0,0 1 0,-2 1 0,1-1 0,-1 1 0,-1 0 0,1 0 0,-1-1 0,29 6 0,-2-1-675,-4-1 1,-2-1-4242,-7-2 1,-3 0 3493,-9-1 0,-6-1 0,9 1 1,-26-3-1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15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1757 23908,'1'-77'2734,"2"-10"-2118,1-13-1761,-2 40 0,0-4 1324,0-8 1,-1-2-18,-5-6 0,-1-1-78,-3-1 0,-1 0-56,-5 1 0,-2 2-17,0 5 1,-1 2-1,0 8 0,1 3 306,2 6 1,0 3-306,-6-34-12,7 16 0,60 39 0,36 5 0,12 3 0,-15 4 0,-1-2 0,3 3-263,-8 4 1,15-1 0,4 0 0,-3 3 0,-12 5 262,-5 5 0,-9 4 0,1 0 0,3 0 0,1 1 0,0 0 0,-2 1 0,1 2 0,-1 0-425,33 4 0,-2 3 425,0 1 0,0 1 0,-3-1 0,0 1 0,-2 0 0,-1 0 0,-3-2 0,-1 0 0,-3-1 0,-2-2 0,-2 0 0,-1-1 0,-2-2 0,0 0 241,-5-1 1,-2 0-276,-2-1 0,-3 1-117,-6-2 0,-2 1 67,-6 0 0,-2-1-6,35 5-21,7 4-1,-31-7 1722,5 2-1666,-33-6 1204,-7-2-1148,-6 0 753,-3-1-742,-5-1 79,-2-2-56,-2 1-23,2-1 12,0 0-23,4 0-12,1 0 12,2 0 0,2-1 0,2-1 0,2-1 0,14-4 0,-6 3 45,12-2 11,-9 5 45,5 1-11,5-1 10,2 0 24,3 0-24,-1 0-21,-2 0-1,-5 3-55,-5 0 44,0 2-45,-14 0 1,-1 5 66,-12 3-65,-1 13-24,-1 15 0,-1 61 0,-3-1-389,-2-22 0,-1 3 389,-2-9 0,0 1 0,1 7 0,-1 3 0,-1 4 0,0 2 0,1 1 0,1 1 0,0-1 0,3 2 0,3-14 0,3 3 0,1-5 0,-1 5 0,2-2 0,7 14 0,1-7-214,7-7-1343,-3-29-1188,-4-24 2745,-7-27 0,-5 2 0,-5-11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16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0 163 23023,'56'0'876,"0"0"1,13 0 0,8 0 0,0 0-664,-12-1 0,0 1 0,5-1-576,3-1 1,5 0 0,4 0 0,2-1 487,0-1 1,4 0-1,3 0 1,-2-1-1,-3 1-837,7-1 0,-4 0 0,0 0 0,6 0 712,-14 1 0,4 0 0,3 0 0,-1 0 0,-1 0 0,-5 1 0,19 0 0,-5 0 0,-1 1 0,1 0 0,4-1 0,0 1 0,1-1 0,0 1-206,-18 0 1,-1 1 0,1-1-1,0 0 1,0 0 205,1 0 0,0 0 0,-1-1 0,1 1 0,0 0-234,-1-1 0,-1 0 0,1 0 0,-1 0 0,0 1 186,17-1 0,-1 0 0,0 0 1,-1 0 2,-5 0 0,-1 0 0,-1 0 1,-1 1-200,-8 0 0,-1 0 1,-1 1-1,-2-1-501,13 1 1,-2-1 0,-3 2-2533,-14 0 0,-3 0 0,-4 3 1816,10 3 1,-8 2 0,4-1 0,-35 6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27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21163,'-3'-1'4695,"1"0"-4057,2 1 875,0 0-1300,-2-1 55,6 1-87,1-1-181,10 1 0,4 0 0,16 0 0,-5 0 0,10 0 0,-11 0 0,-1 1 0,0-1 0,-1 2 0,-4-1 0,6-1 0,-10 0 0,1 0 0,-12 0 0,-2 0 0,-4 0 0,-1 1 0,-1-1 0,1 0 0,0 4 0,-1 3 0,1 6 0,-1 5 0,0 16 0,-1-4 0,-1 8 0,0-10 0,-2-4 0,2-5 0,-1-4 0,1-7-1256,1-4-1758,1-3 3014,0-1 0,0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0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17442,'0'-2'5883,"0"0"-3721,0 2-1769,0-2-57,0 1-22,0-1-12,0 2 113,5 0-56,5 0-57,7 1-89,5 0-68,3 0 1,0 0 0,2 0-79,-1 0-21,1 3-46,0 1 0,0 3 0,0 1 0,0 1 0,-1 0 0,-2-1 0,-2-3 0,-5 1 0,-2-3 0,-5 0 0,-2-2 0,-3-1-57,-2 0-1131,-2-3-22,0-3-953,-3-1-5781,-3 0 7944,-4 2 0,3 2 0,0 2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25623,'0'50'190,"0"-5"-190,0-22-123,0 0-774,2 0-1052,-1 0-6086,3 1 8035,-1 0 0,-1-11 0,0-2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1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 21532,'0'-4'3295,"0"1"-2523,0 3-233,0 28-35,-1-3-101,0 28 68,1-5-135,0 3-123,1 3-101,0 21-112,-1-21 0,0 9-291,0-31-964,0-9-1502,-1-7 2757,1-6 0,-1-5 0,1-2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2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15 25599,'-48'-10'1446,"2"5"-1076,10 14 11,-2 6-179,0 8-68,2 3-67,5 2-33,5 0-34,3 2 0,5 0-11,6 0-1,5-1 1,4-1 11,4-1 0,7 1 11,5-1 1,6-2-1,3-4-11,1-3-11,1-6 11,-1-6 0,-1-4-12,-2-8-77,0-5 66,-3-9 23,-2-4 0,-6 0 68,-3 1-46,-5 2 0,-3 3-3414,-2 2 3415,-2 2 22,2 3 134,2 1 35,2 5-214,0 2 0,1 2 0,9 4 3392,2 2-3392,9 3 0,-1 1 0,3-2 0,1-2 0,0-3 0,-1-1 0,-1-2-1424,-1-4-2431,1-2 3855,1-6 0,-9 6 0,-4 1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3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 24827,'-10'8'324,"1"5"-156,3 10-44,3 3 21,1 0 136,3 2 89,4-2 22,3 0-56,6-2-78,3-4-57,2-9 35,4-4 66,3-14-67,2-8-33,-1-10-45,-2-7-101,-4 0-23,-2-11-111,-8 14-348,-2-3-683,-6 18-8722,4 5 9616,-2 8 0,0 0 1,-2 3-1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4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26967,'14'64'1400,"-4"-3"-1355,-9-16-45,-1-1-101,0 0-1087,0-4-2307,4-6 3495,4-8 0,-3-11 0,1-8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5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4 21465,'0'-2'2914,"0"0"-2466,0 2-224,-28 35-34,16-11-112,-20 30-33,24-22-45,5-1 56,2-3 0,3 0 102,5 0 43,5 0 102,6-1 78,5-2 89,2-4 23,3-5-145,1-8-24,0-4-44,-2-9-67,-2-6-189,-2-8-24,-3-5 0,-5-2-113,-4 1-884,-3 0-1065,-4 3-3798,0 3 5860,-2 6 0,-1 7 0,-1 4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26138,'-3'49'1244,"-1"-3"-1200,-1-12-44,1 0-22,1-5-527,2-2-763,1-5-1623,4-3 2935,4-5 0,-3-6 0,2-4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28210,'36'-1'135,"-6"0"-146,-17 1-650,0 0-807,-1-1-2095,0-1 3563,-3-1 0,-4 0 0,-1 2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6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 18630,'0'-2'3877,"0"1"-3260,-1 31-125,-1-13-133,0 26-112,-2-21-12,2-3-78,1-4 78,0-5 235,1-6 976,0-2-1020,2-12-135,1-3-167,3-12-57,2-1-34,-1-1-21,0 2-12,-1 5-23,-3 7-414,1 6-896,1 5-2410,1 1 3743,5 3 0,-6-1 0,1 1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6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25252,'-16'57'483,"3"-6"-383,10-21 80,2-3 32,2-5 91,5-5 44,5-6 23,5-5-56,4-4-79,3-9-101,1-4-55,1-5-46,-3-2-33,-3 0-11,-2 1-34,-3 0-447,-2 3-607,-4 1-1097,-3 2-7635,-3 1 8784,-2 3 0,0 4 1,0 1-1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7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22428,'-4'49'2533,"0"-6"-1871,4-18-102,0-4-101,4-3 34,2-4 157,6-5-191,2-3-112,2-3-267,0-2-80,0-3 0,0-3 0,0-1 0,-2-3 0,-2 3-281,-4 0-1445,-2 3-2409,-2-2 4135,0 0 0,-2 2 0,1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7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27180,'0'53'896,"0"-4"-896,0-20-179,0-3-1446,0-1-3182,0-5 4807,0-2 0,0-8 0,0-4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8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2 24244,'-53'-1'1659,"6"1"-1357,19 6-100,0 5-79,0 6-11,0 4-34,0 4 23,1 4-3426,2 2 3359,5 4 11,5 1-34,8 0 11,3 1 34,16 12 11,1-15 1,14 4 3380,1-21-3437,1-8 34,1-4-11,-3-6-34,-4-7-23,-1-16-21,-9 0-80,-3-10 12,-8 11 33,-7 4-10,-3 4 44,-6 2 23,-1 4 22,3 3 33,4 2 57,4 2 168,3 1 0,1 1 111,2 0 68,5 0-146,5 0-155,5 0-136,5 0 0,1 1 0,2 0-192,-3 1-1107,1-1-1648,-3 0 2947,0-1 0,-8 0 0,-4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9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25185,'1'45'863,"2"-3"-583,3-12-11,1 0 89,2-1-32,0-4-13,0-6-89,-1-6 68,1-7 55,0-3-133,1-4-214,3-7 0,3-4 0,1-8 0,1-3 0,0 0 0,2-1 0,-1-1 0,2-1 0,-1-1 0,-1 2 0,-3 2 0,-2 5 0,-4 3 0,-1 4-1133,-4 5-715,-1 3-3016,-2 2 4864,-1 4 0,-1-2 0,0 3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9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23482,'-3'-2'1826,"0"0"-1523,3 2 145,0 0-100,0 35-1,0-10-67,-1 31-56,1-18 68,1-2-102,4-5-44,2-7 33,4-7 45,3-7 33,3-5-132,1-5-125,3-8 0,0-4 0,-1-6 0,-1-3 0,-2 2 0,-3 0 0,-3 3-337,-3 1-896,-2 2-1366,-3 2 2599,1-1 0,-3 6 0,1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39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27000,'0'53'785,"-4"-3"-785,0-18 0,-3 0-437,2-1-5720,1-3-3674,3-4 9125,9-4 1,-7-10-1,7-3 1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47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26541,'0'10'258,"1"1"-258,-1 4 0,0 2-101,0 2-672,-1 1-3908,-1 1 1622,-1 1-6772,-2 1 8554,-1-3 1,2-8 0,1-4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47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22 21353,'-3'-2'2532,"2"1"-1904,1 1-494,15 22 146,0-14 0,17 15-134,-4-21-34,3-3-45,0-4-44,-3-2-12,-2-3 11,-4 0-22,-5 1 23,-5 2 213,-5 2 402,-3 2-235,-3 1-257,-5 0 34,-5 0-57,-5-1-34,-4 0-33,-2 1-11,-1 0-45,-1 2 0,-1 0-56,-1 0-661,2 0-852,2 1-4829,4-1 6398,5 0 0,5 0 0,3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5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35 26821,'-46'-19'807,"3"4"-617,11 22-78,-3 3-33,0 8-34,1 3-23,6 2 0,5 2-22,6 1 0,4 3 23,5 2-12,2 3 0,4 1 0,1 1 1,5-1-1,5-3 11,6-4-22,5-6 0,2-6 0,3-8 0,1-4-11,0-4 11,-1-4-22,-3-2-102,-2-6 68,-9 5-22,-3 0 33,-7 3 0,-1 0 1,0-2-91,0-7 135,0 2 0,-1-6 0,-1 1 23,0 0-23,-1-3 44,0 2 1,0 0 101,1 4 111,0 3 247,0 3-491,1 4-13,1 0 0,0 3 0,0 0 0,4 0 0,3 3 0,7 1 0,3 3 0,1-1 0,1-1 0,-3-1 0,-1-1-528,-2 0-626,-2-1-1076,-2-1-6655,1-1 8885,0 0 0,-5 0 0,0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55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 24871,'0'-2'2051,"0"1"-1647,0 1-348,-7 34-56,1-11-12,-6 30-44,1-18-941,2 2-863,-1-2-5491,2-1 7351,2-6 0,2-12 0,2-6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55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24345,'0'-5'2487,"0"2"-2218,0 3-145,0 0-124,25-9-67,-13 6-651,20-8-526,-21 8-1647,-1-3 2891,0-1 0,-4 2 0,-2 1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55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9 24535,'0'-5'2062,"0"2"-1468,0 3-224,-1 26-169,-3-4-100,-3 25-101,-3-11-33,1 0-606,0-3-1042,3-4-2588,1-6 4269,4-4 0,0-9 0,1-4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0:57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 19908,'0'-3'4986,"0"0"-4673,0 3-55,0 0-146,0 30-78,0-4-22,-1 30-12,-2-11-91,-2 1-1040,-1 0-3082,1-3 4213,2-6 0,2-16 0,1-8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03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544 2 17038,'-52'-2'1278,"8"4"1499,7 6-2553,2 3 1388,-5 4-1400,-1 2 849,-1 3-904,3 4 3370,2 3-3427,3 4-10,4 4 11,3 2 22,3 5 11,3 5 68,4 6-167,5 7-35,5 2 0,3 3 0,3-2 0,4-4 0,10 14 0,1-23 0,9 10 0,-5-28 0,2-4 0,2-6 0,3-5 0,4-6 0,2-4 0,3-4 0,15-6 0,-11-6-147,8-6-1310,-17-5-335,-2-1-2545,-6 0 4337,-4 2 0,-9 9 0,-3 4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04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24031,'-1'-3'2017,"0"1"-1625,1 2-235,2 37-34,1-7 12,1 36-46,0-15 68,-1 0 56,2-2 56,0-6 22,4-8-22,0-6-45,2-9-33,1-6-78,1-7-113,3-3 0,5-12 0,5-9 0,6-16 0,3-12 0,0-5 0,-4-1 0,-4 4 0,-6 4 0,-5 6 0,-4 6-1054,-4 5-1277,-4 5-7193,-2 7 9524,-6 5 0,3 5 0,-2 4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04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26418,'-2'71'280,"0"-4"-112,1-23 0,1 2 90,0-1 11,0-2-23,2-4-22,5-9 56,5-10 34,7-10-268,4-8-46,4-13 0,2-8 0,0-9 0,-2-4 0,-2 0 0,-5 2 0,-4 2 0,-3 2-461,-3 0-1522,-2 1-3687,-2 1 5670,-2 1 0,-2 10 0,-1 4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04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28098,'43'27'573,"-7"9"-573,-23 15 0,-3 15 0,-6 10 0,-2 5 0,-5 2 0,-3-2 0,-3-4 0,0-3 0,1-5 0,1-3 0,0-5 0,-1-7 0,-1-6-584,-1-10-2262,1-8 2846,1-9 0,3-11 0,3-6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0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26407,'8'68'1490,"-2"0"-6938,-7-10 5527,-4 4 1330,-4-3-1421,-2-7-80,0-7-2642,2-10 2734,4-10 0,3-12 0,1-6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13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24008,'-3'-2'2959,"0"1"-1861,3 1-492,48 8-606,-3-1 0,51 5 0,-9-2-262,7-2 262,0-2 0,-3-1 0,-9-1 0,-6-1 0,-6-1 0,-4 0 0,-7-1 0,-9 2 0,-14 0 0,-12 1-1748,-11 0-1681,-7 1 3429,-5 3 0,-1-5 0,0 2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1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24468,'0'-2'3070,"-1"1"-2274,1 1-459,30 3-337,-4 1 0,29 4 0,-7 0 0,6-1 0,7-1 0,3-3 0,3-1 0,0-2 0,-2 0 0,-4 0 0,-7-2 0,-9 0 0,-10-1 0,-11 0 0,-10 2 0,-8 0-517,-4 0-1768,-5 0-4539,-3-1 6824,-5 1 0,5 0 0,0 1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0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28446,'44'-17'225,"-5"2"-225,-16 11 0,-2 2 0,-5 1 0,-3 1 0,-3 0 0,-3 0 0,-2 0 0,-2 0-785,-2 0-874,1 1-884,2 0-7288,1 0 9383,3 1 1,-4-2 0,0 1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1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24 21622,'-3'-2'3529,"0"0"-3316,3 2-78,0 0-135,-7 15 33,2-1-33,-5 15 0,5-5 11,0 1-11,1-1 12,1 1-1,1-4-11,1-2 11,1-4-22,0-4 22,0-4 11,0-4 114,1-2 222,2-1 180,3-6-23,4-6-55,2-9-102,1-8-89,0-1-34,-2-3-89,-2 3-89,-4 2-57,-2 4 0,-2 6 0,-1 6 0,0 5 0,-2 5-393,1 2-627,-2 0-470,2 2-2029,-1 5 3519,1 6 0,1-5 0,0 1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2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0 23303,'-56'5'1546,"4"3"-1154,19 9-101,1 3-55,3 5-23,4 0-90,6 3 34,6 1 45,7 2 33,3 3-11,8 4 12,6 0-80,11 0 12,9-5 0,7-6-44,4-8 21,1-10-78,-1-9 1,-4-15-57,-3-11 22,-7-13 1,-6-6-34,-9 0 22,-6 2 1,-6 2-12,-9 5-11,-15-6-11,0 15-224,-7 2-393,10 18-515,6 4-1199,5 3-6678,5 6 9020,3 2 0,1-1 0,0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3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 23068,'2'-1'1949,"-1"0"-1725,-1 1-45,-2 36-33,-1-13 11,-2 31-11,-2-21-68,0-1-33,1-4 22,2-7 45,2-6-11,2-7-22,0-5 44,0-3 258,3-1-78,2-4-169,5-4-89,1-5-45,1-1-11,0 0-281,1 2-593,0 1-1098,0 1-4113,1 0 6096,1 2 0,-7 4 0,-1 2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3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16 117 25275,'47'-11'605,"-7"1"-549,-23 4-33,-2 0-12,-2 0-11,-2-3 0,-2 0-45,-1-2-11,-3 0 11,-3 1 34,-1 1 11,-6 2-11,-4 2 11,-8 1-23,-3 2-10,-3 2 22,0 8 11,0 4 89,3 7 146,3 1 101,4 0 101,5-1-55,4 1-102,2 0-90,2 1-100,6 0-113,11 5-324,4-11-986,9 0-1614,-3-14 2947,0-6 0,-11 3 0,-4-3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3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25959,'-41'3'1210,"3"6"-773,16 13-90,3 3 101,3 12-314,7-8-78,3 9-56,5-11-11,7-2-23,3-4-470,9-6-885,3-5-661,2-6-3867,1-4 5917,-1-4 0,-10 2 0,-3-2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4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26205,'-38'7'1423,"5"4"-1121,22 8-89,1 3-78,4 3-23,3 0-3448,2 0 3336,2-1 0,5-2-23,2-3-10,3-4-359,1-3-763,0-5-447,-1-3 1521,0-2 81,-1-5 0,-4 2 0,-2-1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4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25824,'0'52'896,"0"-1"-605,-6-5-88,-2 3-91,-6 0-45,0-1-45,0-7-22,3-6-11,3-10 0,3-8-34,2-8-22,2-5 67,4-5 33,4-8 1,5-6-12,6-7 12,1-1 78,0 2-11,-1 4 11,-3 4 45,-2 4-12,-1 5-33,-2 3 23,-2 4-1,0 5-22,-2 5-56,-3 7-34,-2 4 1,-1 1-23,-1 2-45,-2-1-638,-2-1-987,0-2-1982,1-3 3652,2-5 0,2-7 0,0-4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4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27684,'2'46'78,"-2"-10"-682,-2-7-1156,1-11-4817,0-4 6577,3-2 0,-1-6 0,1-2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25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27796,'-32'59'370,"8"-14"-303,30-7 34,6-14 33,7-4 69,2-5-203,0-7 0,-2-4 0,-3-8 0,-3-6 0,-4-8 0,-4-6 0,-3-5 0,-2 0 0,-5 1 0,-4 4 0,-8 5-875,-5 8-783,-4 6-1951,-5 15 3609,-4 7 0,15-4 0,4 1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3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20434,'8'0'4874,"-1"-1"-4134,44-1-225,-18 2-123,47-1-133,-29 1-159,4 5-88,-2 3-12,-4 10-292,-4 3-1456,-5 3-8083,-2 0 9669,-1-2 1,-17-10-1,-4-3 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48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5 397 26586,'-5'6'930,"5"-1"-639,16-8-33,5-7-90,4-7-11,5-8-68,2-5-33,-1-4 0,1 1-22,-4 1-1,-2-1-33,-2 0 13,0 0-13,-1 2 0,-2 4 0,-3 5 0,-5 6 0,-3 4 0,-4 5 0,-1 2 0,-1 2 0,-1 2 0,-1 0 0,0 1 0,0 0 0,-1 2 0,2 6 0,-2 8 0,0 12 0,-1 3 0,-2 5 0,-4 3 0,-3 1 0,-4 6 0,-2 1 0,1 3 0,0-1 0,1-6 0,1-2 0,0-6 0,2-6-494,0-6-974,2-8-1053,4-6-7310,2-7 9075,7-12 1,-4 7 0,4-7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1:48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756 35 23370,'-65'-18'2095,"0"4"-1781,14 12-45,-10 15-22,-8 9-68,-6 17 22,0 9-55,6 2-34,9 4 0,10 2-11,10 3 0,8 2-34,9 2 12,9 3 66,8 3-21,7 6-1,11 1-45,10 3 1,13-3 10,8-6-44,9-8-23,10-12-22,8-11-11,8-14-34,2-12-235,-2-8 246,-4-6 12,-6-8-12,-7-3 34,-7-9 45,-8-3 33,-6-6-33,-6-6-11,-5-7 33,-3-9 34,-7-7 0,-6-9-79,-7-8 0,-3-8-22,-2-4-395,-3 0 406,-7 7 11,-7 14 1,-9 16-23,-6 17-23,-3 13 1,-3 12-34,0 4-504,-1 11-852,0 8-2050,1 9 3619,3 13 1,14-16 0,6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01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28 17857,'-3'0'5121,"0"0"-4270,3 0 819,0 0-1345,31-12-45,-16 9-123,25-10-79,-22 13-10,-3 5-46,-1 4-11,-3 6 0,-5 6 34,-3 5-34,-3 5 34,-6 5-34,-4 1-11,-8 0 12,-4-3-12,-3-1 22,-3-1 0,-1-6 1,1-2-23,3-7 33,6-4 1,4-5 212,5-3 214,3-3 212,4-1-392,2-1 24,0 0-304,5 1 0,6 2 0,9 2 0,8 2 0,5 1 0,1 3 0,1-1 0,-2 1 0,-1-2 0,-2-1 0,-1-1 0,-2-3 0,-1 0 0,-3-1 0,-5-1 0,-4-2 0,-6 0-819,-3 0-1052,-2-2-2488,-1-6 4359,-1-4 0,0 3 0,0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01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916 152 23325,'-59'-55'1905,"4"8"-2585,20 30 1028,-2 2 239,1 5-273,1 5 152,-2 3-343,-3 7 135,-10 7 45,-7 7-68,-6 9-67,-3 3 0,4 2-67,5 0-34,8-1 511,8-1-522,7-1-56,4 3 0,7 5 12,4 5-1,5 9 0,5 9-11,4 5 11,4 3-11,0 0 23,7-3 10,8-1 1,12-2-34,9-2 0,9-5 0,3-5-11,30 1 22,-15-19-11,22-3 0,-23-22 11,1-5 34,0-5-45,0-5 0,-4-2 0,-3-6 22,-4 0 68,14-13-44,-17 4-46,9-9 0,-25 6 0,-3-4 0,-5-3 0,-3-4 0,-5-5 0,-6-5 0,-4-8 0,-4-10 0,-1-8 0,-2-7 0,-4 3 0,-5 2 0,-8 10 0,-4 6 0,-7 9 0,-3 7 0,-4 9 0,-2 7 0,2 8 0,-1 5 0,3 6 0,2 5-438,1 2-649,0 5-818,3 8 1905,-11 24 0,21-17 0,-4 12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04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28 27516,'13'-15'168,"0"3"-5093,2 12 4925,-1 0 1312,-1 7-1312,-1 4 0,-5 8 22,-3 3 744,-2 3-766,-6-1-23,-2-1-55,-6-1 2914,4-9-2836,0-3 0,6-7 0,1-3-44,0 1-46,1 0 90,1 2 0,5 2 0,2 2 0,4 3 0,2 1 34,-1 4-12,0 0 12,-3 4 22,-2 1 44,-5 4 57,-1 1 11,-7 4-3392,-5 0 3303,-5 0-23,-5-1-56,-1-2 0,-2-2 0,-1-2-45,-3-2-56,2-5-190,3-3 3168,4-6-5858,4-4-2566,6-10 5547,3-6 0,4 4 0,1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05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610 73 23045,'-68'-22'1983,"6"3"-1680,26 11-5661,3 3 5739,2 2 1241,1 2-1488,-3 9 905,-4 8-793,-5 14-89,-3 9 11,0 7 12,3 4-68,4 4 3336,8 3-3414,9 7-1,10 2 1,6 4-1,7 1 23,10-2 0,7-1 34,9-3 11,3-2-56,3-5 44,2-5-22,2-6 23,3-7-45,27 1-34,-11-15-33,23-2 10,-17-18 1,1-4-11,-3-2-23,-7-7 45,-7-6 0,-5-11 0,-4-9 0,14-31 0,-14 10 0,11-24 0,-20 22 22,-6 3 1,-8 6 22,-8 3 11,-4 2 11,-3 0-34,-6-6-10,-2-3 10,-9-5-21,-1 0-1,-4 2 11,0 7-11,-2 6 12,0 6 10,-3 6 1,-1 2 33,-2 3-56,-2 1 2,-2 0-13,0 0 0,-3 3 0,-2 3 0,-4 7 0,-2 5 0,0 3 0,-10 10 0,19-3 0,0 7 0,23-8 0,6 0-225,4-1-481,0 1-896,3 6-1132,-2 4 2734,1 11 0,0-11 0,-1 1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09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11 20434,'-4'-5'4516,"1"0"-3832,3 5 514,0 0-963,-7 0 24,5 10 65,-6 6-223,8 14-22,0 8-68,0 5-11,-3 4-34,-1 2-123,0 4-694,1-1-3729,1-2 4580,1 13 0,1-35 0,0 8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10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25364,'38'-27'224,"-2"5"-145,-8 22-67,-3 6 21,-6 2 12,-6 7-23,-5 2-10,-4 3 32,-2 2 1,-3 2 0,-6-3-11,-3-1-34,-3-6 33,2-4 68,3-5 67,1-2 56,4-3-45,0 0-145,2 0-113,0 0 12,1 2 67,5 1 11,2 3-11,6 3 0,3 3 12,1 3 10,-2 2 45,-1 2 101,-4 2 494,-4 14-405,-4-6-78,-7 10-11,-5-12-89,-7-2-46,-3-3-33,-4-3-11,1-4-538,-9-2-706,11-6-985,-4-2 2240,16-5 0,4 0 0,3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11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8 441 19628,'-1'3'5087,"-1"0"-4303,2-3-33,0 0-393,-3 8-33,3-6 0,-2 1-33,10-16-158,4-10-67,7-11 0,4-8 1,1-5-12,1-3 0,1-2-23,-2 2 23,-3 5 0,-3 8 34,-4 10-23,-3 9 0,-2 7-33,-3 5-1,1 3-21,-3 1-1,1 2-11,0 0 56,2 7 0,3 7 11,2 10-32,1 10-35,1 5 0,-2 3 0,-2 2 0,-1-1 0,-3 16 0,-3-16-281,-1 7-873,-2-22-1009,-4-3-7668,-7-2 9459,-6-3 1,4-10 0,2-2-1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11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27617,'71'-20'1054,"-5"3"-1054,-21 17 0,-1 6 0,-2 1-192,-5 7-1164,-6 0-1680,-6 1 3036,-7 2 0,-9-7 0,-5-1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16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4 24804,'-5'-2'2185,"2"1"-1972,3 1 112,0 0-258,-13 51-67,7-19 0,-9 42-22,12-36-314,0-2-1076,2-7-1087,0-6-7332,0-8 9658,1-6 1,0-5-1,0-3 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16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75 24883,'54'-41'818,"-7"9"-684,-27 31-111,-2 6-12,-3 4 45,-6 8-45,-5 3 23,-2 3-3415,-9-1 3415,-3-1-23,-9-2-11,-3-3 22,0-3-22,0-3 23,3-2 10,2-4 3426,3 0-2899,4-3-358,4-1-45,4 1 79,2 3 189,7 5-44,5 8 145,25 21-513,-6-4-13,13 13 0,-15-15 0,-4-4 0,-4-7 0,-6-4-886,-4-10-1120,-5-3-3552,-3-9 5558,-2-4 0,-1 2 0,0-1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16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0 712 26160,'44'-42'818,"1"0"0,-1-2 0,0-1-790,-6 3 1,-2-1-29,1-3 0,-2-1 0,-3 1 0,-2 1 0,20-40 0,-12 16 0,-11 17 0,-9 16 0,-7 18-181,-6 9-1522,-3 17-4079,-8 16 5782,-7 22 0,4-17 0,-3 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18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12 22036,'0'-2'3552,"0"-1"-2061,0 3-1244,-6-7-91,-7 16-44,-9 3 23,-6 24-12,-1 7-56,5 4-56,8-2 57,8-2-12,4-7 33,13-3-33,6-7-22,11-6-23,8-5-22,3-7-90,1-5-851,4-3-1569,1-8 2521,2-1 0,-20-1 0,-3 3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23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83 20972,'0'-2'3081,"0"-1"-1511,0 3-1380,1-6-33,-1 4-56,2-4 33,-2 13 34,1 8-78,1 15-34,0 13-12,-1 9 24,-1 9-24,0 3-44,-4-2 0,-1-3 0,-4-9 23,2-9-12,-1-11 11,2-11 180,1-10 67,-1-5-213,0-14-33,-1-11 10,1-21-10,2-16-1,3-13-22,10-8 45,3 0-34,9 7-11,0 11 0,11 4-22,-8 26 11,10 7 11,-10 20-12,1 4 12,-3 8 12,-2 1 21,-6 8 23,-6 9 0,-5-6-11,-9 8-45,-5-11-11,-7 1 11,-2-3-67,-1 1-662,1-1-504,1-3-1198,4-1 2431,6-5 0,5-3 0,2-2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23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22014,'0'-3'2992,"0"1"-2263,0 2-729,0 34-68,0-16-985,0 29-2241,2-27-6537,1-1 9302,2-3 1,-2-8-1,0-3 1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24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65 134 24222,'56'-35'179,"-10"3"-112,-37 17-22,-4-1 11,-3 3 56,-1 2 0,-5 3-34,-13 5-10,-1 8 77,-13 9 191,6 10 57,1 6-23,1 5-57,5-2-100,5 0-101,6-3-112,4-3-11,3-3-68,8-6-537,4-4-1020,11-7-5009,4-4 6645,6-11 0,-15 6 0,-2-6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24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0 19812,'0'63'291,"0"-7"2072,0-24-2352,0-3 1005,0-5-1038,0-7 593,0-5-582,-1-5 1950,-2-3-2006,-3-2 55,-5-2 12,-5 0 45,-6 0 45,-4 3 89,-5 3 191,-3 6-79,0 4-56,2 4 46,4 3-13,5 0-100,6 1-56,4-3-44,5-2-57,4-2-11,2-4-79,5-2-593,8-5-1099,10-3-5097,10-2 6868,10-7 0,-18 5 0,-2-5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24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25 226 25611,'60'-23'236,"-8"0"-214,-26 3-11,-5-2-11,-5-1 0,-8-1 0,-4-1 11,-3 2 57,-6 3-1,-5 5 269,-9 8 67,-8 7-112,-4 13 147,-3 8-69,3 14-10,6 1-79,7 2-111,10-2-169,4-1 0,6-2 0,7-3 0,8-5-35,9-6-1208,7-8-1615,6-6 2858,3-4 0,-18-1 0,-4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30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25891,'49'-18'777,"-1"0"0,9-1 0,4 3-553,12 3 1,4 4-1843,10-2 1,2 2 1617,6 2 0,1 1 0,2 2 0,0 1-786,-31 3 1,0 0 0,1 1 785,5 2 0,0 0 0,2 1-47,5 0 1,2 0 0,2 2 46,5 0 0,2 1 0,0 1 0,2-1 0,1-1 0,3 3-184,-9 0 0,4 2 0,-1 1 0,-6-1 184,-4-1 0,-5 1 0,0 1-662,10 3 1,0 1 0,-15 0-9170,12 14 9984,-44-6 1,-23-12 0,-16-5-1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37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30 24860,'-33'0'627,"5"1"-480,20 5-2,1 0-44,0 1-22,-2 1 66,0 2-22,-1 2-33,1 0-45,2 1 11,1 1-34,1 0-11,1 1 23,2 1-34,1 2 0,0-1-11,1 0 0,1-1 11,1-2-12,2 0 24,2-2-24,1-1 12,0-3-11,1-1 11,3-1 11,-1-4 12,4 0-1,-2-2-11,2-2-11,0-3 12,0-1 10,-1-2-22,-1-1 22,-1 0 23,2-5 0,-5 3-45,2-6 11,-4 5 0,0-2-11,-2 1 12,1 1-12,-3 2 11,1-3-11,-2 3 0,1-1 11,-2 3-11,1 1 0,-1 0 11,0 0-11,0-1 11,-2-4-11,0 3 0,-2-4 0,0 6 12,0-1-1,-1 3-11,0 0 0,1 0 0,0 1 0,-1-1 11,-3 1-11,3 0 0,-2 0 0,3 1 22,1 1-22,-1 0-22,1 1 22,-1 1 11,0-1-22,2 1 0,0-1-717,2 1-527,0 1-1793,-2 5 3048,-2 3 0,2-1 0,-1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41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24983,'1'8'616,"1"3"-402,1 13-147,0-2-44,-2 9 21,0-6-32,-1 0-1,0 1-11,0-1 11,0-1-11,0-2-11,0-3 11,0-2-11,-1-2 11,-1-2 0,0-1 0,0-1 0,-1-1-34,0-2 23,0 0-23,2-2 1,-1-1-23,1-2-136,1-2-3085,0 0 0,0-1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42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 19235,'-3'-4'3609,"2"0"-2433,1 4-728,0 0 0,11-1-78,0 0-124,10 0-10,-4 0-68,-2 0-78,-1 1-1,-2 0-55,1 0-23,-2 0-11,-1 0-45,-2 0-235,-1 0-829,-3 0-2208,-2 1 3317,-1 3 0,-1-2 0,0 2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43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23919,'0'-2'997,"0"0"-750,0 5 10,0 4-122,-1 5-67,-1 4-12,0 2-34,-2 1 0,1-1 12,0-1-12,1-1 1,2-2 22,-1-1 44,1-2 23,0-3 11,1-1 79,2-2 22,1-1 0,4-1 0,1 0-89,1 0-34,3 0 33,0-1-33,3-1 0,1 0 11,2 0-45,-1-1-67,-1 0 11,-1 0-11,-3 1-45,-2-1-492,0 1-797,-1-1-1243,0-4 2577,-1-1 0,-3 0 0,-3 1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45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0 247 19044,'33'-58'414,"-3"5"-246,-13 19 2274,-2 4-2206,-4 5 1000,-3 5-1012,-3 7 507,-3 5-619,-1 4 1800,0 3-1856,0 1 89,2 3-44,2 5 45,1 6-12,0 8 23,1 3-123,-1 3-12,-1 1-22,-1-2-78,-2-2-807,0-5-987,-1-2-5657,-1-4 7529,-2 0 0,1-6 0,-1-3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4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24278,'0'-2'1949,"0"1"-1512,0 1-437,35 0-33,-12-1-819,29-2-1994,-23-1 2846,-2-1 0,-12 2 0,-5 2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4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 21196,'0'-2'3261,"0"1"-2858,0 1-380,-5 27-23,0-5-12,-7 24-783,0-14-3373,-2 0 4168,0-2 0,5-14 0,3-4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46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21723,'20'49'1479,"-2"-5"-986,-6-23-191,0-4-133,2-5 111,1-6 45,1-3 22,0-7 90,1-4-157,-1-5-89,0-5-113,0-1-33,-1-2-34,-2 0-11,-1 2-33,-4 3-551,-3 5-1511,-3 5-7736,-8 3 8930,-3 9 0,1-5 0,0 5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50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24468,'0'-2'1008,"0"0"-537,0 2-303,0 2-4296,0 4 4184,0 4 860,0 5-905,0 3 22,0 3-33,-2 1 23,0 1-23,-1-1 3392,1-2-3392,0 0 0,1-3 0,0-3 0,1-3 0,0-1 0,0-2 11,0-2 11,0 0 1,0-1 22,0-1-1,0-2 1,0 0 190,4 0-67,0-1 35,5 0-2,-1-1 1,1 0-34,0 0-79,0 0-33,1-1-22,-2 0-34,1 0 22,1 0 1,-1 1-12,1 0 0,-2 0-11,-1 0 11,0 0-11,0 0 12,0 0-12,2 1-12,-3 0 12,2 0 0,-5 0-33,1-1-247,0 0-494,-1 0-502,0 0 454,-2 0 0,-1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55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24356,'22'1'1098,"-1"3"-907,-11 4-34,2 3-34,-2 2-67,0 0-22,-1-1-3393,-1 0 3359,-1-2-22,0-2-12,0-2-223,-1-2-741,1-2-1579,0-2-7254,0-1 9031,-1-2 0,-3 1 0,-1-1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56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7 22933,'-3'-4'2039,"0"1"-1927,-27 36-33,18-16-23,-24 27-34,26-25 0,1 2-22,-2 6 0,3-6 0,-3 4 0,5-10-33,1-1-124,1-4-448,2 0-336,0-2-1177,0-2-4033,2-1 6151,-1-3 0,1-1 0,0-1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5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71 15168,'-2'0'6868,"0"0"-6206,2 0-68,0 2 213,0-1-449,2 2-123,2-3-44,3 0-23,2 0-68,1-1-10,2-3-45,0-2-23,-1-1 12,-3-1-12,0 1-22,-3 1 0,-1 0 0,0 1 23,-3 2-1,0 1-22,-1 0-34,0 1-10,0-1-46,0-1 0,-1 0 68,-1 1-34,-4-2 56,0 2 11,-1 0 34,1 2-45,-1 0 11,-1 2 0,-1 2-11,0 2 23,1 2-12,0-1 0,2-1 0,1 0 34,-1 4-11,1-1 22,0 3 22,2-4 1,1 0-46,2 0 102,0 7-101,1-3-12,2 3-10,1-7-12,1-2 22,1-2-22,1 0 0,0-1 0,0-2 0,0 0 0,0-1-22,0 0-304,0 0-570,1-1-1480,1-2-5019,0-1 7395,3-2 0,-5 2 0,-1 2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2:5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14 23157,'-36'20'907,"4"-2"-704,21-6-69,1-1-56,2 4-78,3-4 0,3 2 0,2-4 0,3 0 23,2 1-1,4-2 23,1 0-45,2-4 0,0-1-34,0-2 34,0-1 0,-1 0 23,-1-3 33,0-3 11,3-11 0,-3 3 45,0-7 101,-5 5 0,-3 1-56,-1 0-57,-3-4-100,-2 6 0,-2-2-56,-1 9-145,-1 2-191,1 3-381,-2 1-1401,-1 2-7657,-3 4 9773,0 4 0,5-2 1,2-2-1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0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17577,'0'-3'6006,"0"1"-3541,0 2-2140,11-5-34,-5 4-100,8-4-91,-8 5-55,-1 0-34,1 0-11,-1 0 0,-1 0 23,1 0-23,-2 1 0,-1-1-34,0 0-156,-1 0-449,0 0-728,-1 2-2263,0 2 3630,-1 2 0,1-2 0,-1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02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 20961,'-3'-3'3530,"1"0"-3183,2 3 460,0 0-124,8-1-414,-2 1-112,6-1-56,-3 2-34,-2 0-45,0 0-11,0-1-11,-1 1 0,-1-1-11,0 0 0,-1 0-213,-1 0-325,-1 0-348,-1 1-570,0-1-1615,1 0-5534,0 0 8616,0-1 0,-1 1 0,0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03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 19538,'1'-4'3910,"-1"1"-3327,0 3 280,0 0-550,0 34-89,-2-12 1,-2 30-1,-1-19-56,-1 2-101,-1 0-44,0-1-12,1-3 0,1-2-22,0-5 11,2-4-11,1-3-12,2-4-33,0-3-134,0-3-449,0-2-560,0-2-1053,0-1-2577,1-1 4829,2-1 0,-1 0 0,0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11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67 26026,'-38'-11'1277,"7"2"-1120,19 9-67,3 0-79,-2 0-11,3 2 11,-1 1-22,2 4 11,2 1 0,0 2-11,3 4-1,0 3 1,2 4 0,0 2-11,0 1 22,5 0-34,1-2 12,5-2-1,2-2-22,2-5 34,1-3 0,0-4-11,1-2-12,-2-3 34,-1-1 0,-2 0 34,-2-4-12,-1-4-11,1-7 0,1-5 12,0-5-12,-1-2 45,-2-13-22,-4 9-1,-3-7-10,-3 13 10,-8 0-33,-2 9 0,-4 2-22,2 10-1,0 3-301,-1 1-595,0 0-594,1 4-2185,0 0 3698,2 5 0,4-4 0,3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12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10 17487,'0'-2'5704,"1"0"-4080,-1 2-1388,0-3-24,0 3 102,1-3-33,-1 9 21,0 4-145,0 9-79,-1 4-44,-2 3-23,-2 2 0,-1 0-11,1-2 0,1-4-11,2-5-11,1-6-1,1-5-21,0-3 44,0-2 67,0-1 0,0-7-45,0-5 12,3-23-12,0 4 23,2-12 45,0 15-34,-1 5 56,-1 7-23,0 5-21,-2 5-68,0 3-45,0 2 0,1 1 45,1 0 0,3 3 56,1 4-56,1 6 34,-1 5-34,0 2-23,-1 3 23,-2-2 0,2-2-11,3 1 0,-1-9 11,4-2 11,-3-7 23,2-8 112,1-2 67,0-8-34,-1-3-34,-1 1-33,-2 0-44,-1 4-57,-3 3-22,0 2 11,-2 3-224,0 2-774,1 1-929,0-1-4549,4-1 6476,2 1 0,-4 1 0,0 2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1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13 22877,'-1'-5'3026,"1"1"-2802,0 4-112,0 0 0,-23-4 0,13 9-68,-19 0 12,19 8-22,-1 3-12,1 2-10,3 1-12,1 3 0,4 2 0,1 1 0,1 2-34,4-3 34,1-1-22,5-4 10,2-5-32,0-3 32,0-5-10,0-2 11,-3-3 11,-1-1 0,-1-1 33,-2-5-33,1-5-78,-1-17 44,-1 6 1,-2-8 33,0 13 0,-2 4 0,1 5 0,0 3 56,1 2 179,2 2 101,2-1 57,3 0-24,3 0-145,2 1-56,3 1-45,0 0-89,1 1-34,-2 0-22,-1 0-90,-1-1-964,-1 1-1075,-1-1-5939,-1 0 8090,-3 0 0,-4 0 0,-1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38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24535,'-44'8'1513,"6"2"-1188,18 5-123,1 4-46,3 2-44,3 4-33,3 2-34,5 3 22,3 4 22,5 1-32,6 2-1,7 0-34,8-3 34,5-4-56,3-7 0,4-8 23,-1-7-12,0-5 0,-1-6 0,-3-4-11,-2-4 23,-5-5-1,-3-2 23,-5-3 45,-4-3 55,-5-5 90,-3-2 124,-11-23-247,-4 13-45,-8-13-11,0 21-22,0 8-34,1 6-12,-7 6 12,7 7-33,-5 3-146,9 4-516,2 3-593,1 4-1077,4 3-7466,4 1 9328,3 0 0,1-5 0,0-2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39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 22799,'0'-2'3395,"0"1"-3082,0 1-133,-2 3 66,1 8-21,0 6 43,0 9-77,0 4-79,0 2-23,-2 1-66,1 2-12,-1-2 0,0 0-11,-1-3 23,-1-2-23,2-4-12,-1 1 1,2-1 0,-1-1 11,0-1 0,0-2-34,-1-3-33,1-2-112,0-3-168,0-3-404,0-2-325,2-5-1355,0 0 2431,0-5 0,1 3 0,0-3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39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24827,'-2'-3'1669,"0"1"-1456,3 2 145,5 0-32,5 0-113,5 0-45,3 1-23,1 0-55,0 3-57,0-1-21,0 1-12,-2-1-12,-2-2 1,-2 0-594,-4-1-862,-3 0-1324,-3 0 2791,-3 0 0,-1 0 0,0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0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 19986,'3'-2'3922,"0"0"-3463,-3 2 213,0 0-448,2 22-56,-2-6-89,-1 21-23,-2-11-45,-3 2 23,1-1-22,0 0-12,2-3 0,0-2 56,0-3 22,1-3 45,2-2 112,-1-4 45,1-2-33,0-2 44,0-1 1,3 0-35,1 0-10,2 0 178,8 0-245,-2-3-35,6 0-66,-1-2-12,2 0-45,2 0 2,1 0-24,0-2 0,-1-1 0,-1-1-35,7-2-402,-7 1-784,3 0-852,-12 1-2991,-3 2 5064,-1-1 0,-4 2 0,0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5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13 19505,'-2'-3'3999,"1"0"-3382,1 3 189,0 0-369,-2-3-145,1 2-101,-2-2-12,2 3-34,1 0-44,-1 1-11,0 6-1,-1 5-10,-1 8-23,0 5-11,-2 3-12,-1 1-22,-1 2 12,-2 0-12,0-1-11,0-1 11,2-4-22,1-3 11,2-6 0,0-2 11,1-4 0,1-2 12,-1-2 55,2-1 90,0 0 90,0 0 0,1-1-45,0 1 0,1 0-1,3 0-10,5 1 22,8-1-133,7 1-91,4-2 0,2-2 0,-2 0 0,-2-1 0,-4-1 0,-2 0 0,-3 0 0,-4 0 0,-2 0 0,-2-2-942,-3-2-828,-2-3-2802,-2-3 4572,-2 2 0,0 2 0,0 3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6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26642,'27'-5'639,"-3"0"-594,-13 5-45,0-1 0,0 1-12,-1-1-3649,-2 1 2754,0 0-640,-3 0 1547,-2 0 0,-2 0 0,-1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6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22395,'-2'0'3340,"0"0"-2030,2 0-1041,16 6-56,-6-5-67,12 5-101,-9-6-1,-1 0-44,-2 0 0,-1 0-11,-2 0-101,-1 0-728,0 0-427,-1 0-1097,0 0-4471,0 0 6835,-2 0 0,-1 0 0,-1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6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21521,'0'-3'3272,"0"1"-2813,0 2-123,0 29-55,1-7-35,0 27-44,-1-12-124,1 3 1,-1 1-68,0 1-11,0 0 0,0-1 0,0-4-90,0-4-638,0-5-1065,0-7-8038,0-4 8983,0-8 1,0-3-1,0-5 1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7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69 18317,'0'-2'4975,"0"0"-4203,0 2-345,-29-3-80,14 2 11,-23-1 1,21 5-101,0 3-45,2 2-34,-1 2 0,2 2-112,2 2-33,1 1-23,3 1 0,3 1-11,3-1-22,2 1 22,6 0 22,5 1-22,8-1 12,5 0-1,3-3 22,3-3-33,0-6 0,0-3 23,-2-5 22,-3-5 22,-1-6-56,-3-5 11,-4-4 23,-4-2 0,-5-1-34,-4-1 0,-3 0 12,-1 0-12,-4 3-11,-2 3 0,-6 4-112,-1 4-414,-1 3-494,0 4-1546,0 3-7265,-1 2 9748,0 3 0,6-1 0,3 1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9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0 351 25645,'33'-55'918,"-2"4"-727,-8 17-68,-3 0 11,-3 3-55,-2 1 11,-2 1-23,-2 4 0,-1 4 12,-2 4-23,-2 6-11,-1 3 11,-2 5-23,0 2 113,1 7 55,1 7-122,2 12-23,1 7-45,1 1-11,-2-1 11,-1-1-11,-1-2 0,-2-1-22,-1-2-1054,0 4-156,-2-10-942,1 0-7657,-3-10 9308,-4-2 0,3-4 0,-3-1 1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9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26451,'58'-16'1087,"-14"3"-1064,-6 5-23,-14 4-45,-4 1-852,1 0-1041,0 0-5726,0 1 7664,-1 0 0,-9 2 0,-3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 23616,'0'-2'1692,"0"0"-1423,0 2-258,-4 32-11,0-10-392,-3 27-1098,1-19-2599,-1-1 4089,3-4 0,1-11 0,2-5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49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19572,'1'-2'3361,"0"0"-2935,-1 2-325,7 17-12,-3-4 68,7 17 101,-4-6 67,2 4-34,0 2-56,0 0-22,1-4-112,-1-4 33,0-6-66,-1-7 10,0-4 158,1-4-34,1-6-1,2-7-22,3-8 12,0-5-90,0-2-23,-1 1-44,-3 1-34,-1 4-45,-2 2-459,-1 1-1155,0 5-3024,-3 3 4683,-1 6 0,-2 2 0,0 2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0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11 21140,'-5'-6'3194,"2"1"-2914,3 5 280,0 0-303,-4 13-156,0 0-45,-4 14-56,0-1-11,-2 2-471,-1 1-1613,0-1-5166,0-1 7261,1-4 0,4-10 0,2-5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22642,'15'38'392,"-3"-1"-280,-8-11 0,0-1 78,0-4 34,3-4-22,0-6 79,0-4 99,1-4 24,1-2-80,0-1-100,-1-3-100,2-3-79,1-6-45,4-4-11,4-2-382,2-2-1399,1 1-3834,-2 1 5626,-3 4 0,-8 6 0,-4 3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1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25925,'37'-1'-348,"-5"2"-649,-21 0-1479,-1 0-7355,-4-1 9392,1 0 0,-4 0 1,0 0-1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1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 21734,'0'-2'3093,"0"0"-1917,0 2-952,-17 36-123,8-16-78,-13 29-23,12-24-45,1-2-706,0-1-2880,3-3 3631,2-5 0,2-6 0,2-4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1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41 106 23863,'42'-23'325,"-9"3"-123,-25 14-1,-4 1-77,-2-1-68,-1-1-23,0-2-33,-1 0 0,-4 1 0,-4 1 67,-6 3-22,-3 2 22,-1 4 426,-5 10-156,7-1-68,-1 11-56,9-4-34,4 3 11,2 4-167,1 1-12,3 2-11,3-3-90,4-3-391,3-6-674,3-5-660,3-6-3922,1-2 5737,4-5 0,-11 1 0,-1-1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2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7 24961,'-28'47'213,"6"-6"-146,23-21 34,4-2-56,2-3-12,3-4 12,1-4 11,0-4 22,1-2 80,-1-7 21,0-2 0,-1-9-44,-2-3-34,-4-1-23,-1-1-56,-3 1-22,-3 2-33,-1 3-337,-4 5-807,0 5-3708,-2 4 4885,1 9 0,3-5 0,2 4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2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 21947,'0'-3'3821,"0"0"-3664,0 3-90,0 0-11,-4 18-45,-1-2 1,-4 18-24,-1-7 12,1 2 0,0-4 12,2-1-12,2-7 0,1-4-23,2-6 23,1-5 34,1-1 55,0-4-33,2-5-22,4-7-23,2-6 12,4-1-1,-2 0-22,-2 5 0,-1 4 0,-2 5-22,-2 4-68,-2 2 56,0 2 34,-1 4 23,0 4-23,0 5 0,1 2 0,1-1 0,0-2-11,2-2 11,1-4 0,2-2 11,2-3 22,1-1-33,2-4-67,10-8-594,-5-1-616,6-4-1737,-8 6 3014,-1 3 0,-7 4 0,-2 2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3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7 22866,'0'-4'2532,"0"2"-2375,0 2 34,0 0-113,-17 27-33,11-12 0,-13 23 0,17-19-45,0 1 0,1-1-23,2-1-10,4-2-1,3-2-11,4-3-202,0-3 68,1-3 44,-2-2-66,-2-3 33,-3 0 123,-2 0 45,-3-3 0,0-3 11,-1-2 0,-1-1 12,-1 0 33,-2 1 56,0 1 213,1 2-33,1 2-124,2 1 44,0 1 136,3-2-102,4 2-67,17-2-156,-2 1-23,13 1-45,-5 1-627,2 1-1278,1 1 1950,0 0 0,-15 0 0,-3-1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5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23538,'0'-2'3025,"0"0"-2677,0 2-113,32-8-190,-14 3-11,26-7-34,-23 6-45,-2 0-706,-4 2-829,-4 1-2588,-5 2 4168,-3 2 0,-2 0 0,-1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27135,'50'-14'-2163,"-3"-1"-7529,-16 2 9692,2-1 0,-14 6 0,-3 3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6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24323,'-46'7'2543,"1"11"-2173,25-2 78,2 9-56,12-6-11,3 1-167,3 3-214,0-1 0,4 1 0,4-2 0,7-4 0,3-5-225,3-4-1322,0-4-1141,0-3-7143,-2-1 8397,-3 0 1,-7 0 0,-2 0-1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6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27998,'2'56'179,"-2"-8"-347,-2-25-1524,0-4-3844,1-3 5536,1-4 0,0-5 0,0-3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6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3 307 23807,'-2'2'3115,"1"0"-2700,1-2-292,9-35-22,-1 8 22,7-32-22,-2 18-34,0 1 0,0 3 0,-2 9 1,0 7 10,-4 8-22,-1 6-11,0 5 22,0 1 23,2 5 78,1 5-55,0 9-113,0 6 0,-1 4 0,-2 4 0,-1 0 0,0-1 0,-2-4-57,1-3-750,-3-5-851,1-5-2175,-2-3 3833,1-3 0,-1-4 0,0-1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7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24053,'0'-3'3329,"0"1"-2825,0 2-292,26-6-144,-8 1-68,23-5-314,-14 4-1187,-3 1-1693,-2 2 3194,-3 1 0,-9 2 0,-2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7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25398,'-22'60'482,"5"6"-247,20-36 113,4 6-147,5-19-66,4-6 21,0-6 35,0-2 157,-2-4-68,-1-3-56,-3-4 56,-3-5 56,-2-3-279,-3-3-57,-1-2 0,-2-2 0,-4-1 0,-3 2 0,-3 2 0,-2 4 0,2 5-136,-1 5-637,3 4-426,1 1-1120,2 2 2319,3 6 0,1-4 0,2 4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7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24121,'0'-2'3361,"1"0"-2172,-1 2-1189,0 10 0,0 0 0,0 11 0,1-2 0,0 1 0,1 1 0,0 1 0,-1 0 0,2 0 0,-2-2 0,1-1 0,-2-1-1513,1 0-2331,-1 2 3844,0 4 0,0-10 0,0-2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3:57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26418,'2'2'2253,"0"-1"-2253,-2-1 0,4 4 0,-3-5 0,2 2-1783,-7-4-5063,-3 2 6846,-6 6 0,6-4 0,-2 5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0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18 21723,'-3'-3'4045,"1"1"-3451,2 2 918,0 0-1142,12-6-101,1 5-111,12-5-158,1 6 0,1 0 0,2 0 0,-2 1 0,-2-1 0,-5 1-24,-3-1-883,-5 0-874,-5 0-2478,-4 0 4259,-1 1 0,-2-1 0,0 1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05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24479,'-5'-2'2970,"2"0"-2634,3 2-123,0 0-180,10-2-22,0 2-11,12-2-44,-2 2-393,1 0-695,-3 1-773,-2 2-3597,-3 4 5502,-4 3 0,-4-4 0,-2 0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06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23964,'-26'44'739,"5"-4"23,30-11-548,4-9-35,10 1-112,0-15-22,0-4 11,-2-6-11,-5-2-23,-5-4 124,-5-2 10,-3 0-32,-3-2-57,-5-2-45,-1 0-22,-4 0 0,-1 2-45,2 1-257,1 4-483,2 1-817,2 3-2958,2 3 4560,1 1 0,1 1 0,0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06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24099,'0'-2'2274,"0"1"-1456,0 1-594,6 39-67,-1-12-123,3 36-34,-3-23-23,-4 0-223,1-1-740,-1-2-1726,1-3 2712,0-3 0,-2-13 0,1-6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06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27550,'57'-36'347,"10"2"-526,-31 24-819,7 0-1399,-22 7 2397,-4 2 0,-8 1 0,-4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07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1490 252 22698,'-64'-72'3227,"1"19"-3098,19 30 0,-3 4 128,-51 0-738,42 12 1,-3 3 660,-5 0 0,-1 2-35,-3 2 1,-1 3-34,-1 1 0,1 2-51,1 3 1,1 3-12,4 4 1,1 2-112,5 4 1,3 4 88,5 1 0,4 5-28,6 3 0,3 4 11,5 3 0,5 4 6,5 3 0,5 2-1,4 3 1,5 1-12,6 1 1,7 0 22,5-1 0,7 0-6,7-2 1,8-3 27,6-3 1,7-5-51,7-3 0,6-6-17,6-6 0,4-5-142,5-7 1,2-4 158,4-3 0,6-4 18,-3-9 1,5-4 0,-4 0-19,15-2 0,0-3-531,-16-1 1,4-3 0,-7-2 547,0-4 0,-8-3 5,-8 0 0,-4-4 141,-10 0 1,-6-2-119,16-38 0,-30-8-45,-28-10-1074,-12 38 0,-7-1 984,-5-3 1,-5-1-29,-8-1 1,-4 2-83,-4 1 0,-4 3-209,-2 4 0,-2 5-179,-1 6 0,-1 5-365,3 7 0,1 5-1808,-39-1 2761,17 16 0,34 5 0,15 2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0 26306,'-50'56'986,"4"-4"-852,20-16-78,0 3-56,0-1 0,3 3-89,1-1-595,3-1-448,1-2-1344,4-5-7355,3-7 8123,6-9 0,2-9 1,3-5-1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0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23672,'1'-4'2779,"0"0"-2196,-1 4-202,34-2-78,-16 5-191,28 1-79,-26 8-33,-3 1-11,-2 1-370,-3-2-695,0-1-929,-3-1-3900,1-3 5905,-2-1 0,-3-4 0,-3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1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23269,'35'-37'549,"-5"8"-314,-15 27-33,-2 6-34,0 4 90,1 7 0,-1 3 33,1 1-45,-1-4 24,-2-2-102,2-5-123,-2-2-34,1-3-11,0-1-123,2-2-1424,2 0-5232,3 0 6779,3 0 0,-9 0 0,-2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1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64 23426,'-5'0'2443,"2"-1"-2118,3 1-168,25-11-113,-12 6-44,20-8 0,-21 8-44,-1 1-775,-1-1-2127,-1 0 2946,0-2 0,-4 3 0,-2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1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25510,'-2'50'639,"-3"0"-6277,-2-11 5638,-3 0 815,-3 11-2619,4-17-3354,1 3 5158,6-23 0,2-7 0,0-4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1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24961,'-1'52'650,"-3"-3"-650,-1-15 0,-4-1-1199,3-3-7496,0-6 8695,4-3 0,1-10 0,1-5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2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95 25723,'-29'46'157,"6"2"-101,27-28 23,4 3 77,7-12 68,7-3-44,3-3-91,2-3 34,-3-1 45,-2-1 57,-4-4 33,-3-3-79,-2-6-45,0-6-44,-1-4-34,-1-5 11,-2-1 11,-2 0-22,-4 2-22,-1 4 11,-2 5-45,0 3 0,-3 5-247,-3 2-616,-5 5-885,-3 1-7540,-4 11 9288,-1 6 0,8-2 0,1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24008,'-2'-2'1917,"1"0"-1637,1 2-112,0 0-4386,0 25 4218,0-10 30,-1 21-2752,-2-17 2722,-1-1 0,1-9 0,2-1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2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26922,'4'44'-650,"-1"-5"-7139,-5-20-346,-1 0 8487,-5-1 0,4-7 0,-1-4 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65 23717,'-5'0'2947,"2"-1"-1837,3 1-371,32-7-581,1 0-158,35-7 0,-2 3 0,5 1 0,5 1 0,2 5 0,4 2 0,-26 4 0,1 1 0,25 3-2197,16 4-7339,-44 1 9536,-9 0 0,-21-5 0,-7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8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5 119 22642,'-4'-4'3384,"34"-14"-2869,-3 5-123,31-13-22,-14 8-168,-2 2-79,-5 4-3493,-7 5 3370,-7 4 0,-7 2-639,-5 0-997,-6 1-3943,-3 3 5579,-5 3 0,2-1 0,-2 0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9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22687,'-2'0'2834,"0"0"-2408,2 0-426,-1 31-123,1-11-1412,-2 26-2656,2-19 4191,0-1 0,0-11 0,0-4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9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22732,'1'48'1209,"-2"-5"-783,0-14-56,0-6-4330,0-8 4217,1-7 1052,0-5-593,1-2-178,2-7-257,2-2-181,2-6-88,2-1 3380,1 1-3549,1 1-841,4 1-1153,4 0-4023,8-1 6174,7-2 0,-14 7 0,-1 1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9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22484,'-20'41'2253,"3"-3"-1917,13-26-34,2-1-234,2-8-57,1-2 67,5-6-33,2-3-23,3-6-10,-1 2-12,-3 2-23,-2 4 12,-3 3 0,-1 2 0,0 1-1,0 0-245,0 0-740,1 1-1368,2 1-5288,1-1 7653,2 1 0,-2-2 0,-1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9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23717,'-5'45'942,"1"-8"-931,0-29 0,2-4-11,2-2 11,0-7-11,5-5 34,3-6-34,4-1 0,0 1 0,-2 6 0,-4 5 11,-1 3 11,-3 2 270,0 2 44,-2 13-336,0-3-684,0 9-2498,0-8 3182,-1-2 0,1-5 0,-1-3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24020,'-3'35'863,"1"-5"-852,2-25 34,2-2-34,3-5 0,5-4-11,3-1-11,-1-1 11,-1 4 11,-3 2 23,-3 2 111,-1 1 23,-2 8-168,0-1-213,-2 7-1053,0-4-1983,0 1-6582,0 1 9636,0 0 0,0-6 0,0-2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0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20692,'32'-44'572,"-8"7"-169,-23 27 78,-1 3-21,-1 2 190,-1 3-23,-1 1-268,-3 2 201,1 6 112,-2 4-111,0 5-180,2 1-224,2 1-135,1 0-22,2-1 0,1 0-314,3-4-941,3-1-1636,4-3 2891,1-2 0,-6-4 0,0-1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0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26138,'5'40'-774,"-1"-5"-2397,0-13 3171,-1 2 0,-2-11 0,0-1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0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27684,'17'9'-1561,"3"-2"1,-10-7 0,1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1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79 25869,'-1'31'930,"0"-3"-762,0-7-90,0-4-67,0-5 0,0-4-11,1-4 0,0-3 23,0-9 22,0-5-34,1-9 1,0-3-12,0-1 22,-1 2-22,1 0 0,0 3 0,0 4 11,1 6-11,-1 4-33,0 5 33,1 1 0,0 7 22,1 5-11,1 10-11,0 3 0,1 3 0,0-2 11,2-3 1,0-5 21,1-5-10,2-5-1,0-4 12,1-2-1,1-2-22,0-2-22,0-3 11,0-2-527,0-1-649,0-1-1076,1 0-3631,1-1 5883,1 0 0,-7 5 0,-1 1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1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37 19964,'0'-3'4202,"0"0"-3777,0 3 247,0 0-459,-12 14-66,8-6-35,-8 11 0,11-10 22,1 0 45,4-1-33,2-2-57,6-2 46,1-1 89,1-3-79,0 0-55,-1-2-12,-1-3-44,-1-3 11,-2-2-11,-3-1-23,-3 0 12,-2 0-12,-1 0-11,-4 0-11,-1 1-180,-2 1-381,0 2-806,-1 4-2779,2 1 4157,1 2 0,3 0 0,0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1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26619,'39'-6'168,"-6"0"-190,-24 6-1267,-2 0-1949,-2 0 3238,0 2 0,-3-2 0,-1 3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2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24972,'-13'41'-4067,"2"-7"-5764,11-24 9532,0-1 0,0-4 1,0-1-1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2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25768,'38'-3'213,"-4"0"-213,-23 3-22,-3 0-1110,-2 0-3104,-2 0 4236,-3 3 0,0-3 0,-1 3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2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24558,'-14'39'-9831,"2"-6"9781,13-24 1,-1-4-1,0-1 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2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15762,'5'-2'5210,"-1"0"-4582,-4 2-326,0 0 23,30-13-202,-19 6-3448,23-10 3381,-28 10 662,0-2-102,-4 0-44,-1-1-169,-3 2 22,-3 0 47,-3 3 3312,-2 0-3471,0 3-22,0 1 57,0 4 156,-1 4 11,-1 3-33,3 5-335,2 0-147,3 0 0,3 2 0,1 0 0,3 0 0,3-1 0,6-3 0,3-3-225,3-4-1131,2-3-751,1-3-4750,0-6 6857,-1-2 0,-10 2 0,-2 1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6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 23840,'0'-3'2141,"0"-1"-1928,0 4-112,0 0-101,0 34-12,-1-12-604,-1 29-1110,-1-20-4381,-1 1 6107,0 1 0,1-14 0,1-4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6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23952,'41'-30'415,"-7"6"-280,-26 27 22,-2 9-135,-4 1 0,0 8-22,-2-6 0,0-1-22,0-2 22,0-2-22,2 0 22,1-2-23,2-2 23,2 0 0,-1-1 11,1 0 23,-1-1 78,0 0 45,0-1 112,0 2-90,-1-2 68,-1 2 100,0 0 45,-2 0 11,-1 2-167,-1 0-136,-3 1-65,-2 1-35,-3 0-124,-1-1-750,2-2-1244,3-3-4582,2-2 6700,3-1 0,1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7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 23224,'0'-2'2589,"0"1"-2197,0 1-246,-5 31-1,4-14 23,-5 25 135,9-24-12,4-4-44,5-4-158,5-6-55,2-1-12,1-6-22,-1-4 0,-1-4-481,-2-2-808,-2 1-1591,-1 2 2880,-2 3 0,-5 4 0,-1 3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7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21 135 25959,'-13'30'67,"5"-3"-34,13-16 35,2-1 44,4-2 56,0-2 33,3-4-10,2-2-46,3-7-33,0-3-22,0-6-34,-4 0-33,-3-1-1,-3 0-11,-4 0-11,-1 0 23,-2 0 10,-1-1-10,-4 2 10,-3-1-10,-4 2-12,-2 3-11,1 2-22,1 6-135,0 1-684,0 5-1142,1 5-4494,1 4 6477,3 4 0,2-7 0,2 0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7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26227,'-3'53'56,"-1"-3"-44,-2-18-12,1-4-12,2-9 1,2-7 11,0-8 11,1-3 45,3-9 0,3-6-56,3-8 23,2-3-12,-1 2 0,-1 2-11,-2 8-33,-2 4 21,0 5 12,-1 2 0,-1 8 0,0 4 0,-1 7-33,-1 2 22,0-1 11,1-3 0,2-3 11,1-4 67,2-4 23,3-2 0,1-1-45,1-4-45,1-2-11,1-3 0,-1-1-302,-1 2-931,0 1-2185,0 2 3418,3 2 0,-6 0 0,-2 2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8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26597,'-27'11'459,"3"3"-324,14 5-34,2 4-67,1-2 10,4 0-32,2-3-12,1-2 0,3-2 0,2-3-23,1-3 12,2-3-79,-2-3-157,-1-1-167,-1-1-336,-1-4-326,-2-2 358,0-5 629,0-1 89,-1 1 11,0 3 11,0 1 34,0 3 57,0 2-24,0-1 46,0 2 89,2 1-90,9-1-134,-1 1-33,6 0-1043,-4 0-3832,1 0 4908,0 0 0,-5 0 0,-2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8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19572,'0'-3'4650,"0"1"-4348,0 2-279,0 0-606,0 21-1322,0-9-5681,0 19 7586,0-17 0,0-6 0,0-2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24838,'1'23'235,"2"-3"56,6-10-56,0-3-133,3-2 21,-3-3 0,-1-2-33,-2-2-23,0-3-33,-1-3-1,-1-5-21,-3-2-1,0 1 0,-1 1-11,0 2-448,-1 3-673,-2 4-2431,0 2 3552,-1 2 0,2 0 0,1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9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24737,'5'35'706,"-1"-6"-628,-4-22-44,-1-2-1,1-2 2,0-2 345,4-4-156,3-4-168,5-4-33,0-2-12,0 0-11,-2 3-582,-2 2-1492,-1 3-7757,-2 2 9350,-1 1 1,-2 2-1,0 0 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23706,'-13'35'953,"3"-8"-651,7-23 0,2-2-89,1-2-55,0 0-57,0-3-68,2-4-10,2-3-23,3-2 0,1 1 0,-2 2 0,-1 3-12,-2 3 1,-1 2-22,0 1 33,0 4 0,1 2-56,-1 5-12,1 0 68,0 0-12,1-3 12,1-2 0,2-2-22,0-2-560,1-1-931,0-1-3843,1 0 5356,1-2 0,-4 2 0,-1-2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9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20826,'-3'0'3216,"1"0"-2297,2 0-471,-9 29-122,7-18-46,-7 21-157,14-26-22,2-3-68,6-3-33,1-5-112,-1-2-897,-3-5-2778,-6 3 3787,-6 2 0,0 3 0,-2 3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0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4 166 23885,'-2'2'3564,"0"-1"-8810,41-25 5447,-12 6-145,34-20 1353,-24 12-1420,-2 5 255,-5 3-1623,-4 5-2218,-4 6 3597,-1 4 0,-11 2 0,-2 1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90 24222,'-3'0'2969,"1"0"-2678,2 0-291,37-20-257,-12 10-1436,34-17-5007,-20 15 6700,2 1 0,-18 5 0,-4 3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2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12 26653,'-36'-7'78,"7"3"-78,26 9 0,2 3 12,1 4-1,0-1 67,0 1 146,0-1 594,-3 4-414,-1-3-203,-3 3-134,-2-3-33,0-2-34,-1 0-437,2-2-717,1-2-1053,4-2-4213,1-2 6420,8-2 0,-5 0 0,4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2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76 26071,'45'-1'302,"-8"-2"-302,-28-3-112,-3-5-437,-4-7 538,-4 5 11,-4-3 34,-5 11 89,-3 3 123,-1 3 68,-1 5 67,0 4-124,1 5-122,3 0-101,2 1-34,5 0 0,3 0-56,2 0-404,3-2-638,4-4-1087,5-4-2958,5-3 5143,3-4 0,-8 1 0,-2-2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2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16221,'3'0'7261,"-1"0"-5625,-2 0-986,-18 34-34,10-19-145,-13 24-225,15-30-178,3-4-23,1-4 89,2-1 0,2-2 46,4-3-124,4-4-56,6-2 0,0 1-404,0 1-873,0 2-1681,-2 1 2958,2 0 0,-7 2 0,-1 1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25645,'-15'36'437,"5"-8"-415,15-26-22,4-2-56,3-5-381,2-1-56,-2-5 90,-2 2 156,-3 3 169,-3 4 78,-1 1 56,-1 3 145,-1 3 1,-1 4-79,1 5-123,-1 1-123,0 0-1378,0 1-8330,-1-1 9795,-2 1 1,2-7-1,-2-2 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3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25757,'53'-33'1725,"3"0"-1713,-5 7-12,0 1-269,-5 5-7003,0 7 7272,-20 6 0,-5 3 0,-18 4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3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26944,'70'-27'-1524,"-7"5"-6151,-25 13 7675,-5 4 0,-15 4 0,-6 1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3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90 23616,'-1'-1'2264,"-3"32"-1939,2-5-23,-4 30-55,1-15 33,-1-2 0,-1-8-168,-1-10-11,3-10-67,2-10-34,2-15-34,8-12 34,4-16-67,9-8 33,4-3 1,0 3 22,-1 9 11,-5 9-12,-4 12 1,-3 8 11,-4 8-11,-1 2 11,-3 2 45,-2 5-12,-2 2-33,-5 9-190,-5 2-1087,-5 4-2410,2 0 3687,5-2 0,4-8 0,5-4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3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56 24782,'-10'55'1490,"2"-8"-1199,11-26 45,5-6 91,8-7 9,6-5 68,17-23-358,-12 4-68,6-18-22,-21 9-44,-6 1-12,-4 0-549,-3 3-762,-2 2-2454,-2 7 3765,0 5 0,1 5 0,3 2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4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26642,'-4'54'392,"1"-7"-347,-3-26-34,3-4-11,1-4-11,1-5-12,1-4 23,2-2 0,3-3 11,4-3 1,2-2-1,1-3-11,-1 3 0,-1 1 0,0 3 0,0 0 0,1 1 0,1 1 0,0-1 0,-1 1 0,-1 0 0,-2 1 0,-1 1-325,-1 1-829,1 1-8677,5 4 8327,0-3 1,-2 1 0,-4-5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04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24401,'39'0'101,"-3"-4"-101,-29-1 0,1-4-23,-5-1 12,-2 1 11,-1 1 0,0 0 11,0 3 23,0 1 67,0 1 246,0 2-45,0 1-44,-1 0-33,-1 1 111,-1 3 145,1 2-10,0 4-146,1-1-123,1 1-79,3-1-56,4 0-33,6-3-34,3 0 0,3-3-179,2 0-606,0-3-346,1-1-2063,-3-3 3194,-3-1 0,-8 1 0,-4 1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3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26306,'52'-31'1389,"4"6"-986,0 27-167,14 3-136,11 2-55,7 2-22,4 0-23,0 1-1130,-4 2-763,-5 3-4752,-12 2 6668,-14 2 0,-28-8 1,-11-2-1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3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26888,'66'-10'1703,"5"2"-7284,-1 6 5581,9 0 0,5 6 1409,1 3-1409,0 5 121,-4 6-458,-7 3-1220,-12 4-2656,-13 1 4213,-15 1 0,-17-11 0,-9-4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14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26608,'61'-6'1860,"10"1"-1657,11 4-1022,12 1 819,-42 0 0,1 1 0,2 1 0,1 0 132,0 1 1,4 0-133,25 1 0,1 1 0,-24-3 0,-1 0 0,17 1 0,-4-2 0,3-1-593,-18 0-1357,-19 0-3854,-16 0 5804,-12 0 0,-7 0 0,-4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5:20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1 172 24513,'86'-8'1720,"-32"4"0,4-1-1361,18 0 0,7 0-520,-16 0 1,2 0 0,3-1 160,10 0 0,2 0 0,3 0-1320,7-1 0,2-1 0,2 1 1320,-22 1 0,1 1 0,1-1 0,0 1 0,1-1 0,1 1 0,0 0 0,-1 0-136,1 0 1,0 1 0,0 0 0,-1-1 135,-1 1 0,0 1 0,0-1 0,-1 1 0,22 0 0,0 0 0,-2 0 0,-4 1 0,-1 1 0,-2 0-258,-7 0 0,-2 2 0,-2 0-67,-8 2 0,-2 0 0,-2 2-1048,18 2 1,-6 4 1372,-17 1 0,-8 2 0,6 1 0,-30-2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7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23101,'-3'1'2970,"1"-1"-1783,2 0-1075,35 11-100,-15-7-12,30 7 0,-25-7-807,1 0-1065,-3 1-4761,-1 2 6633,-4 3 0,-8-4 0,-4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28580,'45'-3'34,"-4"1"-684,-15 1-1479,2 1-4762,3-2 6891,6 0 0,-16 0 0,-2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7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18 23717,'-69'10'2522,"10"0"-2354,30 3-45,8 3-34,8 2-55,6 4-12,4 3 12,7 4 33,11 1 146,13-2 124,17-6-46,13-10-146,8-8-55,0-15-12,-6-5 23,-14-6 146,-16 1 66,-16 1-233,-10 1-80,-11-1 0,-5-2 0,-10 0 0,-3-2 0,-3 2 0,-2 4 0,2 5-696,-6 6-178,12 11-604,-2 6-1896,16 6 3374,4 3 0,4-9 0,0-1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8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10 24782,'0'-5'2398,"0"0"-2051,0 5-112,1 35-134,0-8-78,-2 34-23,-4-16-224,-3 4-1199,0-2-3272,1-4 4695,4-7 0,1-16 0,2-9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8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25364,'44'-27'1020,"-6"6"-1009,-16 16-11,-5 3-212,-5 1-1458,-5 1-4829,-3 4 6499,-3 5 0,-1-3 0,0 3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8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25107,'-39'47'1098,"7"-2"-863,22-13 135,5 7-113,5-11 46,6 3-11,5-12-24,4-2-100,4-1-56,2 0-56,2-3-22,4-3-34,1-5-34,6-8-716,3-10-751,5-9-2265,1-11 3766,-1-5 0,-18 16 0,-6 4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8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11 20893,'5'-6'4842,"-1"2"-4406,-11 35-122,-3-9 22,-6 27-168,1-19 1,3-2 43,3-3 1,6-3-11,1-3-68,4-3-11,1 0-55,4-2-35,2 0-10,1-1-23,1-3 22,2-3-22,2-3-22,4-2-314,2-4-483,2-3-513,1-3-1447,-2-4 2779,-2 0 0,-9 5 0,-4 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9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32 21902,'-1'-5'3721,"0"1"-3273,1 4-135,0 0-302,28-10-11,-17 7-313,21-7-1346,-26 10-4772,-3 2 6431,-2 4 0,-1-3 0,0 2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9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 24031,'-6'0'2331,"1"0"-2051,5 0-179,0 0-113,24 0-839,-14 0-2443,19 0 3294,-20-4 0,-5 3 0,0-2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9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26776,'-1'48'-1569,"-2"-4"-5804,-1-20 7373,-3 3 0,4-11 0,0-3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1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42 24905,'-42'46'1087,"7"-4"-807,28-21-89,2 0 44,4 0-45,3 0 57,5-3 67,6-4-3549,5-5 3313,4-4-11,1-5 45,1-7 34,-2-5 11,-5-7 89,-4-3-44,-6-3 3247,-4-1-3449,-5-2 0,-5 1-57,-4 2-526,-4 2-963,0 4-3216,2 6 4762,5 5 0,4 4 0,3 3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0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23818,'0'-1'3821,"0"-1"-3171,38-8-268,-12 3-382,31-7 0,-23 7 0,-3 3 0,-3 1 0,-5 2 0,-3 1-1009,-4 0-1535,-2 4-7287,-6 2 9818,-3 5 0,-3-5 0,-2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25286,'0'-2'2768,"-1"1"-2388,1 1-380,25-5-22,-10 4-975,21-4-1110,-15 8-7724,-4 4 9770,-4 7 1,-7-6 0,-3 1-1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0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25959,'0'50'1221,"3"-7"-818,11-27-134,3-4-123,1-6-34,2-2-12,0-8 68,-1-5 45,-3-6-133,-5-5-80,-4-1 0,-4-1 0,-2 1 0,-4 1 0,-1 1 0,-5 4-46,-1 4-1253,-2 5-1559,0 2 2858,2 4 0,4 0 0,2 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0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23807,'2'-4'3249,"-1"0"-2599,-1 4-347,5 27-146,-4-7-146,4 27 0,-4-11-11,-1 4-381,-2 2-952,-1-2-2264,-1-3 3597,1-5 0,1-14 0,0-7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26183,'48'-33'-370,"-5"5"-1020,-23 21-3641,1 0 5031,-1-2 0,-9 4 0,-2 1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27606,'-30'67'246,"3"-6"-246,13-24-358,1-1-909,0-2-2901,2-5 4168,0-5 0,5-12 0,2-5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25779,'51'8'90,"-8"0"-90,-24 2-718,-1-3-2363,-1-1 3081,-1-2 0,-6-3 0,-4 1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1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26328,'31'-4'-5591,"-4"-2"5591,-19-2 0,-3 3 0,-2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1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6 22732,'0'-3'3115,"0"1"-2690,-3 42-156,0-15-56,-5 37-135,2-25-78,-1 0-22,0-3-841,2-5-1613,1-6-7355,2-6 8661,1-5 0,1-6 0,0-3 1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2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24871,'3'48'348,"0"-5"-360,-3-16-861,0-2-3396,0-4 4269,3-4 0,-2-8 0,2-3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30 26227,'-27'27'269,"6"-3"-134,22-10-35,4 0-10,2-2-45,6-3 22,0-5 23,2-1 168,-1-4-79,-1-6-89,-2-4-57,-3-7-10,-2-2-12,-4-1-11,-1 1-280,-2 4-303,-3 3-728,-4 7-3261,-6 2 4572,-3 10 0,7-5 0,1 5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2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26843,'2'39'-1266,"-3"-7"-3698,-1-18 4964,0-3 0,0-4 0,2-3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2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20255,'2'-1'4426,"-1"0"-3519,-1 1-884,10 30-23,-6-16-79,7 23-1389,-9-23-5971,-1-3 7439,0 0 0,-1-5 0,0-2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3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22720,'-3'-1'3261,"0"-1"-2466,3 2 438,0 0-897,39-1-135,-14 0-100,33 4-77,-26 3-24,-3 6 0,-2 1 0,-3 0 0,-1-1-595,1-3-1276,3-4-3620,1-3 5491,5-4 0,-15 2 0,-3-2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3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24927,'39'-28'325,"-3"7"-325,-24 18 56,-2 7 11,-4 5-33,-1 6 11,-1 3-23,0 0 1,0-2 10,1-1 1,0-3 45,1-4 67,0-2 55,3-2-22,1-2-44,1-2-23,3 0-56,-1 0-45,2 0-11,-1-1 0,2-3-11,-1-2-392,-2-2-1121,1-3-4269,-2-3 5793,1-1 0,-7 7 0,-1 1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4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28412,'6'0'259,"1"3"-259,1 8-46,-1 5-1231,-2 6-1390,-3 6-7164,-1 9 9042,-1 6 0,0-18 0,0-3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4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28671,'8'14'-3564,"0"-4"3564,-3-8 0,-2-1 0,1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4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0 465 27550,'97'-20'280,"-1"0"0,-19 5 0,2 0 1,5 1-281,-10 2 0,4 0 0,2 1 0,2-1-1133,-5 1 1,1 0 0,2-1 0,2 1 0,1-1 1132,10 0 0,2-1 0,1 0 0,2 0 0,1 0-180,-9 1 1,1 1-1,1 0 1,1-1-1,0 1 1,2 0 179,-10 2 0,1-1 0,1 1 0,1-1 0,0 1 0,0 1 0,0 0-63,3-1 0,1 2 0,1-1 1,-1 1-1,1 0 0,0 1 0,-1 0 63,1 1 0,1 0 0,0 1 0,-1 0 0,0 0 0,1 1 0,-2 1-145,0 0 0,-1 1 0,0 0 0,0 1 0,-1 0 1,-1 1-1,-1 1 145,6 0 0,0 1 0,-1 1 0,-1 1 0,-2-1 0,-2 2 13,6 1 1,-2 0 0,-2 1 0,-3 0-1,-4 2-237,0 1 0,-4 0 0,-5 2 0,-6 1-413,22 8 0,-16 4 637,1 20 0,-61-21 0,-12-5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25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2426 23661,'15'-85'616,"-6"36"1,1-2-2058,2-12 1,1-2 1468,2-12 0,0-2-23,3-10 1,1-3-487,-5 26 0,0-1 0,1 0 440,1-2 0,0 1 0,0-1-38,0 3 1,1-1 0,-1 2 113,6-26 1,0 4-103,-4 8 0,-2 4-6,-2 10 0,-2 2 50,-4 10 1,-1 3-58,3-31 125,-6 19-11,-2 19 1229,-2 13-1073,0 9 2097,1 5-1939,3 2 995,6-2-917,9 0 268,18-3-302,20 0 0,11 0-241,-3 2 1,6 0-887,1 0 0,6-1 0,1 1 779,-3 2 1,0 1 0,3 1-1,9-1 1,2 0 0,2 1-3,-17 3 0,1 1 0,1 0 0,0 1-14,5 1 0,0 1 0,1 0 0,1 1-14,4 0 0,0 1 0,2 1 0,0 0-11,2 0 0,1 2 0,1-1 0,0 2-3,1-1 0,0 0 0,2 1 0,5 1 5,-12 1 1,5 2-1,4 0 1,-1 0 0,-1 1-1,-6 0-531,-1 0 0,-5 0 1,-1 0-1,0 1 1,5 1 519,-1 1 0,5 0 1,1 1-1,0 1 1,-4 0-1,-5 1-34,7 3 1,-5 0 0,-3 1 0,-1 1-294,-2-1 1,-1 2-1,-1-1 1,-2 1 234,16 6 1,-2 0 0,-4 1-91,-11-3 1,-3 1-1,-6 1 132,8 7 0,-10 4 461,-23 2 1,-9 2-406,-3 13 2458,-25 2-2390,-5-30 1983,0-3-1849,0-9 1503,0 0-1447,0-7-130,0 2-128,0 4 0,0 8 0,0 15 0,0 16 0,0 17 0,0 15 0,0 10 0,0 7 0,-2-25 0,0 1-249,1-17 1,-1 0-223,-1 17 0,-2-1-218,0-20 0,-2-3-1575,-4 0 1,-4 0 2263,-7 0 0,-2-3 0,-3 7 0,-3-13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44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21958,'5'3'3171,"-1"0"-2577,-4-3-224,0 0-112,31 28-135,-18-17-90,25 21 1,-27-24-34,-1-3-504,-2-1-1681,-3-2-7646,-2-2 8753,-1 0 1,-2 0-1,0 0 1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44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24659,'3'0'2464,"-1"0"-2004,25 9-292,-8-2-134,24 7-34,-14-4-3392,-2-2 2630,-1 0-1580,-3-2 2342,0 0 0,-11-3 0,-2-1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45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 23370,'2'-1'2958,"-1"1"-2745,-1 0-213,-13 28-314,4-15-1120,-12 22-4325,8-26 5759,4-2 0,3-5 0,4-1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45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25858,'-42'50'1086,"5"-5"-1086,21-20-459,0-2-1715,4-1 2174,0-3 0,6-8 0,2-3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0 25263,'-48'2'1580,"7"4"-1300,22 4-77,3 4-47,4 2-32,3 4-1,3 3-34,2 3-3436,2 2 3358,2 0-11,4 0-156,10 4-663,0-12-761,8-2-2453,-5-13 4033,1-8 0,-7 2 0,-2-2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2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24513,'-2'0'2319,"0"0"-2319,-3 28-56,4-13-784,-5 22-1401,6-23-7590,4-1 8932,3-3 1,-2-4 0,1-3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3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2 263 23012,'-1'5'2195,"1"-1"-1915,7-39-100,0 9 22,6-30-23,-1 18 34,-1 4 0,1 4 78,-2 6 56,0 8-66,-2 8-24,0 4 35,-2 5-35,0 5-111,0 5-79,-1 6-67,-1 2 0,-2 2-560,-2 2-897,-4 1-2296,-3 0 3753,-5-1 0,4-10 0,2-4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3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25342,'52'-11'-1334,"-7"1"1,-31 8 0,-3 0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3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40 22372,'0'-2'3295,"0"0"-2477,0 2-672,-18 18-79,12-6-11,-12 15 22,17-13 23,2-1 101,4-5-45,2-3-34,3-4-22,2-4-45,0-5 22,-2-7-33,-3-5 0,-2-2-23,-3 1-22,-2 4-201,-2 3-673,-1 6-1816,-1 4 2690,1 3 0,2 1 0,1 0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28479,'-16'51'192,"-3"0"-192,-2-5 0,0 0 0,3 0-1872,8-5-2240,4-5 4112,11-7 0,-3-14 0,4-7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4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26261,'-37'-1'706,"7"2"-617,27 2-22,2 3-55,1 3-1,4 2 1,2 1-1,2 1 45,0-1 145,-3 1 158,-3-2 33,-1-1-191,-4 0-133,-3-1-68,-3 0 0,-1-3-504,1 0-516,1-2-952,3-2-2633,2-1 4605,1-1 0,2 0 0,0 0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4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21152,'0'-3'3675,"-1"1"-2981,1 2-469,-18 28-24,14-15-44,-14 20-22,18-24-135,0-4 44,5-3-10,2-1-34,4-7-78,2-1-34,0-6-124,0-1 68,-3 0 79,-2 3 43,-2 4-21,-1 3 22,-1 3 45,-1 2 56,-2 3-33,1 4-1,-2 2-22,0 1 0,2-3-112,-1-2-1266,4-3-3922,0-1 5300,2-2 0,-2 0 0,-1 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4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25107,'-8'48'2319,"-1"-5"-1960,-1-12-247,1-2-112,1-3-135,2-3-504,0-3-941,2-4-5265,2-2 6845,1-3 0,1-5 0,0-3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4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 23101,'0'-4'3026,"0"1"-2567,0 3 191,0 0-460,-2 18-55,2-9 66,-2 16-10,2-13-12,0 0-45,0 1-10,0-3-68,0-1-45,2-2-11,0-2 22,1-2-44,1-2 11,1 0-258,3-1-616,2 0-964,3-6-4728,2-1 6577,2-6 0,-8 6 0,-1 0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4:55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53 25196,'35'-10'34,"-8"0"-45,-23 2 11,-2 2 0,-2-1 33,0 1 371,-3 3 223,-2 1-89,-5 2 0,-1 0 45,-1 3-68,0 3-301,2 3-214,3 4 0,2 2 0,3 3 0,1 2 0,3 2 0,4 0-13,2-1-1746,5-3-2801,1-4 4560,1-3 0,-6-5 0,-2-2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14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0 313 22350,'37'-8'4437,"18"-1"-3782,2 1 1,8-2-370,15-1 1,6-1-1910,-15 2 1,5-1-1,2 0 1623,14-2 0,3-1 0,3 0 0,-16 3 0,1 0 0,1 0 0,2 0 0,4-1 0,2 1 0,0 0 0,1 1 0,3 0 0,0 0 0,1 1 0,0 1-291,0 0 1,0 0 0,0 2-1,1 0 291,-2 1 0,1 0 0,-1 1 0,0 0 0,-2 1 0,0 1 0,-1 0 0,0 1 0,-3 0 0,-1 0 0,-1 1 0,0 0 0,-5 2 0,0 0 0,-2 1 0,-1 0-430,19 1 1,-3 2-1,-2 0-502,-10 2 0,-2 1 0,-3 1 932,24 4 0,-10 0 0,-38-5 0,-7 0 0,17 3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27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28671,'13'-4'0,"8"0"0,-3 4 0,7 0 0,-8-1 0,1 1 0,0-2 0,0 1 0,-1-1-864,-3 1-592,-4 0-8375,1 3 7778,-3 3 1,-2-2 0,-2 1-1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27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33 24871,'-10'42'-403,"2"-4"157,8-12 123,0-2 123,0-3 22,1-4 168,-1-5 270,0-5-12,0-4 146,0-3 44,0-7-10,1-6-1,-1-10-111,0-4-147,0-2-289,-2 2-80,-1 2 0,-3 3 0,-1 5 0,2 3-360,1 4-928,2 5-1356,1 2-7187,5 5 8865,3 5 1,-1-3-1,0 3 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50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21219,'1'-3'3115,"0"1"-1278,-1 2-1613,-1 26-56,-2-6-112,-2 22-44,-1-13-12,1-1 0,0-1-56,2-3-191,1-4-212,1-3-550,1-5-694,0-3-3003,1-5 4706,2-2 0,-2-2 0,1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51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 25319,'36'-7'269,"-4"5"-258,-18 10-11,-2 2 0,-3 1 24,-3 0 20,-4 1-21,-1 2-12,-3 0 0,-2-1 12,-1-1-12,-1-4 0,1-2 11,1-3-10,2-2-12,2 0-34,0-1 23,0 2 11,2 0 0,2 2 0,3 1-11,3 1 11,0 2 11,0 2 11,-2 1 146,-2 3 202,-3 3 201,-12 13-392,-1-8-89,-9 7-56,1-15 0,-1-5-23,0-2 0,1-5-11,0-1-538,-4-3-807,9-5-3327,0-5 4672,10-5 0,3 6 0,0 2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59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22518,'1'-1'3172,"0"0"-1469,-1 1-1513,19 6-100,-11-1-57,14 5-10,-15-2-23,-1 2-235,1 2-203,-1 0-267,-1-1-416,-1-1-773,-1-1-3865,0-3 5759,-1-3 0,0-2 0,-1-1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59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4 22586,'0'-2'2946,"0"1"-2542,-13 23-101,5-5-79,-12 21-124,9-11-55,0 1-22,1 1-23,0-1 11,1-1-11,0-3-67,0-2-191,2-5-179,1-3-818,3-5-2084,1-4-6492,1-2 9403,3-4 1,-2 1-1,2-1 1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59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83 25611,'32'-20'0,"-6"3"-79,-19 10-89,-2 0-4408,0 1 4251,-2 0 927,-2 0-826,0 1 22,-1 1 45,0 2 45,-3 0 112,-2 1 3493,-4 2-3370,-2 2 1,0 2 44,-1 2 67,1 1 23,2 0 55,1 0 46,3 0-11,1 1 32,1 1-55,2 2 0,-1 1-90,2 2-100,0-2-90,0 1-45,0-4-45,3 0-235,2-4-415,4-1-549,1-3-1153,1-1-7434,1-1 8960,1-1 1,-6 1 0,-1-1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0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42 25420,'-22'33'393,"4"-3"-337,16-12 0,1 0-22,2-2 22,2-1 134,1-3-89,2-2-101,1-5 22,0-2 45,0-2 12,1-7-57,1-2 57,0-5 100,0-2 67,-3-1 91,-1 1-1,-3 0-90,-1-2-134,0 0-78,-1-2-23,0 2-11,-2 1-11,0 2-202,-4 5-874,-4 3-11,0 6-1602,-5 7 2700,3 4 0,5-3 0,2-1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0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21644,'1'-2'2455,"-1"0"-2243,0 2-156,-4 30-56,1-11-56,-3 24-448,1-20-830,1-3-2509,1-3 3843,1-5 0,1-6 0,0-3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04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24771,'29'13'22,"-4"-4"-11,-17-12-22,0-3 33,-1 0-10,1-2 32,-1 0-44,-1 2 0,0 1 23,-3 3-23,-1 0 0,0 2 134,-2 0 23,0 3-34,0 3-89,0 4-34,-1 3-191,-2 2-716,-1-2-1614,1-1-7160,2-2 9681,0-3 0,1-3 0,0-3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0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20602,'-2'0'2309,"0"0"-1514,2 0-380,-5 25-34,3-13 11,-3 20 0,4-19 1,1-1-113,0-2-79,2 0-167,1-4-1,2-2-33,2-2 0,0-2 12,1-1 10,0-3-22,1-2-190,-1-2-270,-1 0-571,0 1-1815,0-1 2846,0 0 0,-2 3 0,-2 1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04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22070,'0'-3'3777,"0"1"-3229,0 2-212,23-3-246,-12 0-56,17-2-34,-18 2-12,-2 1-234,-1-1-460,-2 1-683,-2 0-1805,0 0-6637,-2 2 9343,-1-1 0,0 1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05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25869,'-12'31'-6947,"2"-3"6947,9-15 0,0-6 0,1-1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05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0 207 23056,'0'-1'2813,"0"0"-2455,7-20-167,-1 5-68,5-19-45,-2 11 23,-1 0 34,0 3-23,0 1 11,0 5-44,-1 2-12,-1 5 11,0 2-33,-1 4 11,-1 2 79,0 5 21,1 2-88,-1 6-24,-1 3 1,-1 1-45,-1 1 0,0 0-11,-1-2-527,0 0-448,0-2-1008,0-1-6287,-2-2 8281,0 0 0,0-5 0,0-2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05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28266,'35'-4'101,"-6"0"-168,-19 3-325,-2 0-381,-3 1-717,-1 0-2880,-1 0 4370,-1 3 0,0-3 0,-1 3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0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4 225 26194,'-3'10'817,"2"-6"-637,9-17 22,-1-3-34,0-1-11,0-3-45,-1-2-45,1-2-3448,-1-3 3403,1 0-10,0 2 21,-1 6 12,-2 4 45,-2 7 22,-2 4-12,0 2 3270,0 2-3370,2 2 34,1 4-12,1 5-22,2 6-11,-1 5-12,0 3-77,1 1-91,-2 0-55,0-2 89,0-4 79,0-5 55,-1-4 1,1-4 22,-1-3 11,-1-2 34,0-1 22,-1-1 135,1 0 33,1-4 0,3-3-67,1-6 35,1-5-203,1-3 0,-1-1 0,0-1 0,-1 0 0,-1 3 0,-1 3 0,-2 7 0,-1 4-1009,-1 4-605,0 2-1579,3-1 3193,0 4 0,-1-2 0,-1 2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1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26675,'-21'7'931,"4"2"-808,10 6-34,0 2-21,1 4-46,0 3 12,2 3-34,1 2 44,1-1-21,1-1-1,1-2-11,2-3-11,2-4 23,2-3-23,1-3-45,-1-5 11,0-3-44,-1-3 0,0-4-23,-2-4-101,1-5 12,-2-2 89,0-1 56,-2 1 45,0 0 0,0 1 0,-2 1 0,0 2 11,-2 1 34,2 4 78,0 1 57,2 3 480,0 1-223,4 2-413,0 1-24,5 1 0,-1 1 0,2-1 0,-1 0 0,0-1 0,1-2 0,-1 0 0,-1-1 0,-1 0-785,-2 0-437,-2 0-1276,-1-1 2498,-1 2 0,-1 0 0,0 0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52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23 22732,'1'-4'2767,"0"1"-2218,-1 3 650,0 0-1042,0 1 0,1 4-3493,-1 4 3369,-2 4-21,-1 4-12,-3 3 0,0 1 0,0 1-12,0-1-10,1-1 3392,0-2-3426,2-1 56,-1-2 0,1-1 0,0 0 0,0-2 0,0-1 11,1-2-11,0-4 56,2 0 22,-1-3 12,1 0 100,0-1 45,0 0 12,0 1-33,0-1-214,0 1 0,2 0 0,1 0 0,4 0 0,0-1 0,3 0 0,7 1 0,-3 0 0,5 1 0,-5 0 0,0 1 0,-1 1 0,0-1 0,-2 1 0,-1-2 0,0 0 0,0-1 0,-2-1 0,-1 0 0,-4-1 0,0 0 0,-2 0 0,0 0 0,-1 0 0,1-2 0,-1-3 0,0-5 0,1-4 0,0-2 0,1-2 0,0-2 0,1-1 0,-1-1 0,0 0 0,0 2 0,-1 1 0,-1 3 0,0 2 0,0 0 0,0 2 0,-1-2 0,1 1 0,-2-3 0,1 2 0,0 1 0,1 3 0,0 3 0,0 2 0,0 3 0,-1 1 0,1 0 0,0 1 0,-1 0 0,-2 0-1592,1 0-716,-3 0-3373,2 1 5681,-1 2 0,2-2 0,0 3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7:53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20009,'-3'-3'3843,"0"1"-3328,3 2 1054,0 0-964,7 0-79,-2 0-66,6 2-57,-2 0-89,0 0-79,2 0-43,1 2-192,1 0 0,1 1 0,0 0 0,-2 0 0,0-2 0,-3 0 0,-1-1 0,-3 0 0,-1-1 0,-1-1 0,-1 0-606,-2 0-369,2 0-268,-1 0-393,0 1-2354,1 0 3990,0 1 0,-1 0 0,-1-2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3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28020,'7'-1'651,"0"0"-651,1 1 0,-1 0 0,0 1 0,-1-1 0,0 0 0,-1 0 0,0 1 0,-2 0 0,0-1 0,-1 1-360,-1-1-480,1 0-336,-1 0-1077,-1 1-5119,1 2 7372,-2 3 0,1-3 0,0 1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3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24110,'-3'0'3316,"1"0"-2071,2 0-1245,15 5 0,-7-3 0,12 3 0,-11-4 0,-2 0 0,0-1 0,-1 0 0,-1 0-337,-2 0-683,-1-1-481,-1-1-1558,-1-1 3059,0-1 0,0 2 0,0 0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4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26989,'2'40'841,"-1"-3"-673,-1-13-45,0-1-45,0 1-33,-1-1-34,1-1 12,-2 1-3415,0-3 3380,0-2 12,-1-1-100,1-4-57,-1-1 11,0-2-179,0-2-190,1-2 2865,0-1-4401,1-2-3842,0-1 5893,0 0 0,1-1 0,0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23 25252,'-15'-8'998,"0"2"-763,6 7 90,-1 2-79,1 1-77,1 3-46,0 1 45,2 1 123,-3 9-179,3-4-22,-1 7-23,3-7-33,1 1 22,2-2-12,0 1 169,2 6-123,2-6-45,1 3-34,2-8 11,0-4-22,2 0 0,-1-3 11,3-1 1,0-1-12,0 0 0,3-5 0,-4 1 11,3-4-11,-5 2-90,0-1 34,-1 0 11,1-1 45,-1 0-67,1-3 67,-3 2 0,0-3 0,-2 3 0,-2-1-45,1-3 45,-1 0-22,0-3 22,0 0-34,-2 1 1,-1-1-1,-1 6-100,-1 1-124,0 5-55,0 3-35,0-1-44,1 2-1524,-2-2-527,1 2-6072,-1-1 8515,0 1 0,3 0 0,0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9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27236,'0'49'661,"0"-4"-616,-2-19-23,0 1-22,-3-2-78,1 0-326,-2-4-335,2-2-269,0-4-651,3-4-2117,0-5 3776,5-3 0,-4-2 0,4-1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9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25791,'17'-26'548,"0"6"-492,-2 23-44,0 5-1,-3 5 45,-3 6-23,-5 2 68,-1 2-78,-5-1-1,-2-2-11,-1-3 23,-3-3-12,1-5 12,3-3 33,1-3 45,2-2-45,1-1-78,0 1 11,3 1 11,2 2 0,3 2 1,2 1 10,-2 0 91,-2 1 178,-3 2 45,-2 3-90,-3 3-55,-3 3-113,-3 0-67,-1 0-11,1-4-145,0-2-337,2-3-336,0-3-785,3-4-3371,1-1 4974,1-5 0,1 2 0,1-3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9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28671,'32'32'-326,"-6"-6"-469,-20-20-584,-2-3-1176,0-1-7276,1-1 9694,0-2 1,-1 1 0,-1-1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1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26608,'-24'46'1177,"2"-2"-1065,7-11-112,0 0-79,0 0-469,2-3-517,2-2-1703,4-5 2768,3-8 0,4-7 0,0-6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0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26418,'34'0'582,"-4"-1"-582,-16-3 0,0-3-33,-2-3-57,-2-1-212,-3-2 22,-2 0 134,-3 1 56,-1 1 90,-2 1 12,-3 4 32,-3 3 80,-4 1 32,-3 7 68,-1 3-22,-1 6 67,0 2 67,3 0-44,3 0-68,2 1-23,4-1-78,2 1-78,2 0-45,4-2-246,2-1-605,5-5-1144,5-4-4526,3-4 6521,5-7 0,-11 3 0,0-2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0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6 11336,'-1'0'5894,"0"0"-359,1 0-4493,-5 2-146,1 2-257,-5 3-134,1 2-80,-1 1-89,0 0-56,1 1-22,0 2-78,2 0-24,1 2 35,3 2-68,1 1-33,2-1-34,4 0 22,4-4 34,5-5-22,4-3-57,1-12 23,2-4-33,-1-8 89,-3-1 67,-4-1-133,-5 2-46,-4 1 0,-2 2 0,-3 0 0,-7-3-270,1 6-716,-6 1-1199,6 9-7646,1 4 9070,4 5 0,0-2 0,2 1 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1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26104,'-6'41'291,"0"-4"-179,1-18 135,2-1-102,0-5-77,2-4-1,1-5-11,0-3 56,0-6-56,3-5-22,0-7-12,3-2 1,1-1 10,-3 3 12,1 3-22,-3 5 21,0 3-44,-1 4-11,0 1 11,-1 2 45,1 5 0,0 4-45,0 6 11,1 4 45,0 0 90,3-1 44,0-4-11,2-5 23,0-4-113,2-3-33,0-3-33,7-10-135,-3 3-258,5-8-179,-7 5-448,1 1-1244,0 0 2241,8-3 0,-11 6 0,5-2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1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3 24110,'-4'-2'2845,"1"1"-2418,3 1-125,-24 10-56,12-3-44,-20 10-56,21-4-57,2 3-33,2 1-45,4 1 12,1 2-1,2 0-22,1 1-22,3-3-68,3-3-67,1-4-11,1-3 12,1-4-46,-1-2 34,-1-1-56,-2-1 22,-1-4 79,-1 0 55,-2-5 12,0-1 45,-2-2 11,0 2 11,0-1 57,0 2 133,-3 0 35,-1 1 44,-1 2 336,0 3-403,2 1-56,1 2-100,3 0-57,5 0 0,2 0 0,15 0 0,-6 0 0,8 0 0,-9 0 0,-1 0 0,-1-1-1144,-1-1-918,-1 0-7769,-2 0 8736,-4 1 1,-4 1 0,-1 1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4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33 25129,'-2'-1'2465,"0"0"-1388,2 1-1077,25-5 0,-11 3 0,19-3 0,-18 5 0,-2 0 0,-2 0 0,-2 0-1121,1 0-1009,0-1-6340,0-3 8470,2-2 0,-5 1 0,-2 3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4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46 25140,'-13'45'1278,"5"-10"-1144,3-7 12,4-12-45,1-6-1,0-4 394,6-11-169,-1-7-79,7-9 12,-4-4-46,0 0-88,-2 2-68,-2 3-56,-3 3 0,0 5-538,-1 3-661,0 2-1535,2 2 2734,2 2 0,-1 2 0,-1 1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5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19492,'-4'47'359,"0"-1"2172,4-10-2531,0 0 1207,0 2-1744,-1-4 332,0-2-1891,0-5-1761,0-6 3857,0-5 0,1-7 0,0-5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6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26664,'36'-13'370,"-2"3"-348,-11 14-22,-1 3 11,-4 3-11,-4 5 45,-7 3 1,-6 4-24,-9 3-22,-3 1 0,-7-2-45,2-2 11,4-6-44,4-4 66,4-3 1,3-2 11,3-2 0,4-1 0,3-1 0,5-2 23,1 0 134,9 3-34,-6-1-22,5 4 123,-10-2 90,-3 2 145,-2 0-189,-5 0-270,-1 1 0,-4 1 0,-5 3 0,-5-1 0,-4 0 0,2-2-337,1-2-1142,5-3-1121,3-2-7231,5-2 8916,8-4 0,-5 3 0,5-4 1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66 27034,'-12'42'594,"6"-6"-549,13-21-34,8-3 67,4-3 12,3-5 11,0-1 22,-1-4 101,-2-3 67,-3-3-211,-3-4-80,-5-2 0,-3-2 0,-4-2 0,0-2 0,-4-1 0,-1-1 0,-4 3 0,-2 2 0,-2 4 0,0 4 0,-2 5 0,1 2-57,0 5-929,2 2-571,4 5-2030,3-2 3587,4-2 0,1-3 0,0-2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28671,'4'52'0,"0"2"0,-6-8 0,-3 3 0,-3 0-427,-1-4-1735,0-6-3206,4-6 5368,-1-6 0,4-13 0,0-5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6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26496,'34'-20'-908,"-5"1"-1467,-18 11-7456,-1-2 7919,-1 0 0,-4 4 0,-2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7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27942,'8'42'729,"-2"2"-729,-5-2 0,0 4 0,-4 2-853,-2-2-1163,-4-2-4618,-1-4 5786,0-5 0,4-15 0,1-6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25499,'36'-15'-9831,"-5"3"8924,-17 11 1,-5 1-1,-3 0 1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7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24838,'1'-3'2622,"-1"1"-2252,0 24-225,-3-5-111,0 19-34,-3-12-527,2 0-851,1-3-2768,2-1 4146,2-4 0,-1-7 0,1-3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7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26888,'-27'52'796,"5"-7"-662,18-22-22,1-5-22,5-6-34,2-4-56,4-4 11,4-8 45,2-6-56,0-7 23,0-4-1,-2 0-11,-3 2-11,-3 7 34,-3 6 33,-2 4 146,-1 8-146,0 5-33,-2 7-23,-1 5-11,-2 0 0,1 0-157,1-3-493,1-3-526,2-5-1514,0-4-7141,3-5 7849,3-4 0,-1 0 0,-1-1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7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23448,'1'-3'2970,"0"1"-8149,-1 2 5628,3 31 1419,-2-7-1432,2 29 626,-3-13-1018,-2 3-44,-1-1-67,-3-3 2787,1-3-3896,1-5-1144,2-5-5019,1-6 7339,1-6 0,0-7 0,0-5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8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23773,'1'-2'2690,"1"-1"-2287,-2 3-246,0 0-101,2 29-56,-4-10-124,0 24-1164,-4-19-3194,0 0 4482,3-2 0,2-10 0,0-3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28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26888,'-33'44'796,"5"-3"-516,21-13-179,2-4-90,4-4-11,2-6-34,3-6-10,3-4-304,3-9 1,0-4-90,1-7 78,-1-2 158,-1 1 78,-1 3 123,-3 5 0,-2 5 212,-1 2 192,-1 6-45,0 4 44,0 5 34,1 3-45,1 0-111,2 1-281,1-2 0,2-1 0,0-3 0,1-2 0,1-2-573,-1-3-715,-1-2-1771,0-1 3059,-1-1 0,-3 0 0,-1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6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28513,'21'12'45,"0"-2"-202,-1-8-549,1-1-314,-1-1-1355,0-4-7456,-1-3 9196,-2-4 0,-8 5 1,-2 0-1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23818,'-10'39'919,"2"-2"-706,4-11 78,1-3 23,0-3-11,3-6 33,-1-5 33,1-5 338,0-2-562,0-12-111,3-2-1,0-10-33,2 4-22,0 4-292,-1 3-885,2 5-997,2 2-7635,6 3 9790,9 1 0,-10 0 0,1 0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7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 23975,'-5'-1'1972,"2"0"-1680,3 1 10,-15 25-33,6-8-56,-12 22 22,10-17-67,2-3-134,2-5-34,3-6-45,2-4-22,2-3 67,0-1 45,3-4-12,1-1-33,4-3 0,-1-1 12,1 3-12,-1 0 0,1 2 0,1 1 0,2 0 0,1 1 11,0 1-11,1 1 11,0 0-11,-1 0 11,-1 0 0,-2 0 12,-1 1-23,0 1-11,-1 0 11,0 1 0,-2 0 0,-1 0-23,-1-1-22,-1 1-381,1 0-750,0-1-1390,1 0 2566,2-2 0,-2 0 0,1 0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7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26171,'-20'32'370,"4"-7"-370,16-17 0,1-4-56,2-1 11,3-4-78,1-3 56,-1-2 67,-1 0 11,-1 1 11,-2 2 1,-1 2-1,1 0 90,0 1-11,0 0-34,0 0-33,1 0-34,1 1-11,0 0-415,1 1-1008,1-1-2040,1-4 3474,2-3 0,-3 2 0,-1-2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7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25667,'-4'49'1322,"-1"-3"-1244,-1-15-78,-1 0-246,0-1-930,2-2-1704,0-3 2880,3-4 0,0-10 0,2-3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7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20311,'1'-2'3574,"-1"1"-3103,-6 27 0,1-10-225,-5 22-89,5-18-68,3-3 23,0-3-22,2-4-90,1-4-134,1-3-57,1-6-10,3-6-247,1-5 145,1-5 247,-1 0 56,-1 3 34,-1 4-23,-1 4 23,-1 5 100,-1 2 56,-1 2 79,-1 5-168,1 9-101,-1 0-605,0 4-1927,0-8 2532,0-5 0,0-2 0,0-4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 22260,'1'-1'3295,"0"1"-2802,-1 29-123,0-7-113,-2 26-4419,-1-12 4162,-3 1 860,0 1-1655,-1-3-1391,0-3-5903,2-4 8089,-1-5 0,4-11 0,0-4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8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26866,'29'-19'-2925,"-5"4"-2755,-17 15 5680,-1 0 0,-2 0 0,-2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8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24379,'-1'0'2095,"-8"27"-1759,4-4-123,-8 25-90,5-8-89,-1 1-34,0 1-79,1-2-559,0-4-1088,-1-4-4907,0-5 6633,0-6 0,4-9 0,0-5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8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25476,'23'-30'-773,"-2"7"-1457,-6 20-6039,-2 3 8269,-1 1 0,-5-1 0,-3 1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8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25230,'-7'39'-1345,"1"-5"-4739,1-17 6084,2-3 0,1-6 0,2-3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39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24726,'-18'45'1132,"2"-4"-6580,9-16 5560,2-2 1342,3-6-1421,1-5 827,2-5-860,3-4 56,2-6-56,2-4 3437,1-4-3437,0-3 11,-1 0 11,-2 3 1,-1 5 44,-2 2 235,0 3-22,-2 6-10,1 1-13,-2 5-201,1-1-56,-1-1-56,2-2-291,0-2-572,1-2-1198,-1 0-7714,1 1 9137,0 3 0,-2-3 0,0 0 1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46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25611,'86'-16'1530,"-34"8"0,3 0-1530,10 2 0,4 2-1826,14-2 0,5 1 1826,-22 3 0,2 0 0,1 0 0,5 1 0,2 0 0,0 0 0,4 1 0,1 1 0,1 0 0,2 2 0,1 1 0,0 0-709,1 2 1,0 1 0,0 2 708,1 1 0,-1 1 0,0 2 179,-3 1 1,-1 0 0,3 4-365,-10 0 0,4 2 0,-2 2 0,-5-1-413,-1 0 1,-5 0 0,0 2-972,10 4 0,0 2 1,-12 0 1568,22 22 0,-43-23 0,-23-9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8:47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25623,'55'0'2912,"18"1"-2844,-22-1 0,4 0-68,14-1 0,3 0 0,12 0 0,4 0-561,6-1 1,8 1 560,-29 1 0,7 2 0,1-1 0,-5 1-1186,7 0 1,-3 0 0,3 1 1185,-4 1 0,4 0 0,-1 0 0,-5 0 0,-1 1 0,-4-1 0,-2 2-391,-1-1 0,-1 0 1,-1 0-865,26 3 0,-4-1 1223,-8 0 0,-7 0 0,8 1 1,-28-2-1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11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28671,'67'-26'0,"-5"4"0,-23 11 0,-2 2 0,-4 2 0,-4 1 0,-3 2-136,-4 0-1163,-4 1-494,-5 2-2006,-6 1 3799,-3 7 0,-4-5 0,0 6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11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26855,'-15'43'134,"11"-1"12,20-22-123,4-1 33,4 3-56,-1-5 0,1-1 0,1 3 22,-4-2 0,-7 2 68,-6 3 190,-10 2 302,-13 5-178,-12 2-347,-11 1-57,-6-2 0,1-3 0,1-5 0,4-4 0,3-6-113,4-6-895,4-3-875,7-3-4907,8-8 6790,6-1 0,5 0 0,1 2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13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12 182 24636,'-7'4'2331,"2"0"-2096,5-4-44,0 0-12,49 2 11,-17-15-55,41-4 66,-31-14 35,-4-3 44,-5 5-223,-5 3-57,-7 7 0,-6 6 0,-5 6 0,-5 5 0,-3 6 0,-1 12 0,-3 16 0,-5 18 0,-6 10 0,-7 6 0,-3 4 0,6-20 0,-1 1-1166,-6 24-2240,-5 17 3406,19-40 0,4-24 0,6-9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15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77 27662,'33'-42'593,"-2"9"-470,-1 31-55,-4 10-12,-2 8 0,-7 12-34,-5 10-22,-7 6-11,-3 5-23,-11 3-44,-5 1-1,-10-2 12,-5-4 67,1-7 0,0-11 11,5-8-11,1-8 56,4-5 56,2-2-11,1-2-21,2-1-80,2-1 0,4 0 0,3-2 0,2 0 0,1 1 0,1 1 0,1 1 0,7 3 0,8 1 0,32 7 0,-5-5 0,21 0 0,-19-6 0,-1-3 0,-3-2 0,-1-5-629,2-7-1634,1-3-4986,2 0 7249,-1 7 0,-20 5 0,-7 5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16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26463,'19'-30'795,"3"8"-582,12 19-56,-4 4 0,-5 5 0,-6 4 33,-8 7-22,-6 3-78,-3 5-12,-10 3-56,-4 3-22,-9-1 0,-3-2 0,0-5 12,6-6-12,4-5 0,6-5 0,4-2-34,3-2 34,2 0 0,7 0 11,7 1-11,8 0 0,5 1 45,11 4 67,-14 3-77,2 5-35,-20 2 0,-4 5 0,-8 3 0,-15 18 0,1-11 0,-11 9 0,11-19 0,1-3-494,4-7-1019,4-4-2218,5-6 3731,3-3 0,2-1 0,0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0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23504,'0'-7'3463,"0"2"-2847,0 5 472,0 0-1088,0-16 0,0 14 0,1-3 0,2 25 0,-1 13 0,1 8 0,-1 5 0,-2 3 0,2 1 0,0-2 0,1-3 0,0-6-886,1-9-537,0-8-919,0-9-4628,1-7 6970,2-3 0,-4-3 0,1 0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0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7 28412,'-8'-4'259,"2"2"-259,6 2 0,8 6 0,1 1 0,7 8 0,0 0 0,0 1 0,-1 0 0,-4-2 0,-6 0 0,-3 0 0,-8 0 0,-2 1 0,-7-2 0,1-2 0,3-3 0,5-2 0,3-4 0,2 1 0,1-2 0,0 3 0,4 5 0,3 4 0,5 6 0,11 17 0,-8-6 0,4 11 0,-13-14 0,-3 1 0,-14-1 0,-7 0 0,-15 1 0,-19 2 0,15-11 0,-7-2 0,24-14 0,4-2-1043,0-2-3181,2-1 4224,-4 0 0,9-1 0,0 2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1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33 26440,'-64'-18'1490,"6"5"-4382,23 12 3183,1 8 757,0 6-1048,3 11 520,3 6-520,5 6 0,5 5 0,5 1-1618,6 4 1618,4-2 0,11-1 0,7-3 0,14-6 0,10-9 0,6-11 0,3-7 3392,1-13-3392,-5-10 0,-6-11 0,-9-11 0,-10-4 0,-10-3 0,-5 0 0,-6 0 0,-6 4 0,-5 7 0,-8 7 0,-2 10 0,-3 8-3240,-15 22 3240,10 8 0,2-1 0,17-3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2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 22372,'0'-4'2667,"1"1"-2476,-1 3 100,0 0-89,0 38-78,-4-10-68,-4 34-56,-4-22-68,-1-1-448,3-6-873,4-4-2521,3-9 3910,3-6 0,0-7 0,0-5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2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49 22070,'-3'0'2544,"0"0"-2242,3 0-145,0 0-4397,34 4 4273,-13-4 872,27-1-838,-22-5 45,-3-3 0,-2 0 101,-1 1 90,-1 1 3414,0 1-3505,-2 2 80,-2 2 67,-4 1 21,-4 2 35,-3 6-102,-3 6-189,-3 10-80,-5 5-44,-3 4-56,-5 2-392,2 1-291,1-2-572,6-1-1065,3-6-7455,5-5 9389,8-9 1,-6-6 0,5-4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4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28671,'-19'10'0,"2"15"-3875,12 37 3875,2 10 962,2 2-962,1-1 0,0-4 639,5-8-1076,3-10-1390,4-13-1780,1-12 4141,-2-12 0,-4-8 1,-3-4-1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4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26 26664,'71'-14'583,"-4"2"-549,-26 18 67,-6 3-34,-9 7 101,-11 3 101,-8 2 22,-12 3-90,-7 1-100,-8 1-56,-3-1-23,2-4-22,5-4 34,5-3 44,6-1-65,1 0-13,3 0 0,1 1 0,2 2 0,5 0 0,3 0 0,5 0 0,-1-1 0,-2 0 0,-6 1 0,-2 1 0,-4 2 0,-10 5 0,-8 4 0,-15 3 0,-7 4 0,-4-3 0,2-3 0,5-4 0,11-8-875,8-5-1298,10-7-2624,13-2 4797,14-14 0,-6 8 0,4-8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5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34 27191,'-54'40'538,"9"1"-404,29-2-67,6-1-67,5-2 0,12-7 0,8-7 0,13-7 34,9-9 0,3-3 89,0-7 112,-5-6 80,-8-8-315,-9-6 0,-8-5 0,-6-1 0,-6-4 0,-7 0 0,-6-1 0,-10 4 0,-1 6-69,-4 8-1286,1 9-1793,2 4 3148,5 10 0,11-5 0,4 4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5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97 102 27897,'-19'86'168,"0"-6"-670,3-26 502,1-1-67,3-4-116,4-10-378,3-11-218,3-13-297,1-8-358,5-17-1726,2-8-126,6-14 3286,0-6 157,-1-3 1333,-3 0 403,-3 1 23,-2 1-694,-2 3-326,-1 4-145,0 7 11,0 7-67,-1 8-247,-1 6-157,0 3 34,1 1 213,1 6-268,0 2-270,0 7 0,5-3 0,3-3 0,6-4 0,5-4 0,1-8 0,4-4 0,1-8 0,1-3 0,-3 0 0,-1 1 0,-3 2 0,-2 2 0,0 2 0,-2 2 0,-3 4 0,-2 2 0,1 5 0,-4 11 0,0 9 0,-4 14 0,-2 9 0,-3 3 0,-3 3 0,-2-3 0,-3-5 0,3-4-2399,-4 6-5310,3-10 7709,-3 11 0,6-25 0,0-2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6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1 175 28524,'61'-25'49,"1"0"0,5 1 0,3 5-730,7 8 0,3 5 681,5-2 0,2 2-560,5 0 0,1 1 560,3 1 0,3-1 0,-32 2 0,1 0 0,1-1-226,3 2 1,0-1-1,0 0 226,-1 1 0,1-1 0,-1 1 0,-3 0 0,1 2 0,-2-1 0,27-1 0,-2 2-258,-11-1 1,-3 2-321,-12-1 1,-4 1-2616,32 6 3314,-40 3 0,-28-1 1,-21-3-1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7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1794 26989,'-42'16'908,"7"-6"-718,27-26-89,-1-15 78,-1-29-134,0-26-443,5 32 1,1-4 430,0-7 1,0-4-6,0-5 0,1-2-17,-1-4 0,1-2-415,0-2 1,1 0 403,0 0 0,0 1 11,1 1 1,0 2-12,0 3 0,-1 3 0,1 6 0,0 3-71,0 9 0,0 3 83,0-29-12,0 28 0,1 26 0,0 16 574,2 10-574,26 2 1079,12 4-1079,44 4 0,-31-2 0,3 1-242,15 0 1,4 1 241,12 0 0,2 0-676,8 1 1,1 1 675,-31-4 0,0 1 0,-1-1 0,33 5 0,-2 0 0,-3 0 0,-2-1 0,-4 0 0,-2-1 0,-4-1 0,-2 0 0,-5-2 0,-3-1-152,-8 0 1,-3 0 151,-8-1 0,-4 0 0,24 2 0,-25-1 0,-21-2 540,-14-2-540,-8 0 1390,-4-1-1390,-1 0 377,-7-2-377,-2 0 0,-7 0 0,-3 0 0,-4 13 0,-4 16 0,-2 27 0,-3 29 0,10-2 0,1 6 0,5-15 0,0 1-315,3-7 1,-1 3-1,2-3 315,-1 11 0,1-4 0,0 2 0,1-1 0,0 2 0,1 0-1540,1-2 1,0 0 1539,1-4 0,0-1 0,0-6 0,1-2 0,1-9 0,0-4 0,-2 26 0,3-25-841,3-21-3003,3-16 4001,5-8 1,-3-4 0,2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8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28266,'0'52'135,"0"1"0,0 0 0,0-2-135,0 35 0,0 3-1361,0-2 1361,0-8-449,0-11-1080,0-13-4062,0-13 5647,0-14 0,0-12 0,0-9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8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71 25858,'73'-39'627,"-8"8"-470,-33 33-45,-6 3 22,-6 4 169,-9 2 123,-6 3-45,-10 3-169,-12 4-111,-11 4-45,-14 1-56,-2 1 0,2-2-224,7-3-425,9-3-517,8-4-1007,8-4-6959,4-4 9132,6-4 0,0-1 0,1-2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9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25959,'14'75'896,"-10"-6"-762,-15-28-44,-4-7 22,4-10 90,3-11 55,5-7 124,1-5 112,2-7-346,6-4-147,4-9 0,6-2 0,2 2-472,-1 2-973,1 4-1625,0 2 3070,3 2 0,-10 5 0,0 2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26866,'-8'57'-1401,"1"-9"-1142,1-24-5637,3-6 8180,6-9 0,-2-4 0,3-5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26 20692,'3'-6'3474,"0"2"-3105,-3 4 572,0 0-548,2 12-23,-3 2-12,-3 14-123,-3-1-100,-3 0-79,3-3-56,3-7 0,2-8 123,2-5 247,7-7-90,4-8-101,10-8 12,2-8-79,1-3-45,1 2-34,-3 4-33,-2 6 23,-3 7 10,-3 6 46,-2 3 22,-3 9-44,-2 2-57,-2 8 0,-2 3-181,-1 0-558,-2 0-471,0-2-1446,0-2-7175,2-3 8395,5-5 0,-4-3 0,3-3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29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 22944,'0'-2'2454,"0"0"-1434,0 2-897,-26 42-45,19-26-55,-19 32-1,26-41 57,3-2 33,4-4-23,6-8-66,4-4-1,2-10 0,-2-2-33,-3 4 11,-4 3-33,-4 9-1,-4 3 34,-1 6-11,-1 8-56,0 5-247,0 6-650,0 0-1545,0-4-7322,0-4 9669,2-4 1,-2-5-1,2-2 1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30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26832,'-8'74'684,"2"-11"-561,0-33-33,3-7-23,2-8 0,3-6 34,6-6-101,5-11-11,6-4-325,3-9-449,-2-1-862,-1 3-3059,-3 4 4706,-2 5 0,-6 4 0,-3 4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30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41 129 25869,'52'-13'34,"-9"-2"-90,-38-3 33,-2 0 23,-3 0 45,-5 1 101,-3 4 100,-7 3 135,0 5 11,0 3-44,-2 8 66,0 6 68,0 9-135,2 5-301,4 2-46,5-2 0,3-1 0,3-1 0,4 0-382,4-1-727,7-2-964,7-3-3676,2-4 5749,6-3 0,-14-5 0,-1-3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30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27718,'-17'18'582,"3"0"-481,7-2-56,4-3-12,2-5 12,3-4 56,7-3-55,4-6-46,8-5 0,2-5-57,-1-1-615,-1 3-527,-3 4-1389,-2 5-5009,-1 2 7597,2 1 0,-7 1 0,-1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30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21208,'-5'0'3988,"0"0"-3315,5 0-124,0 0-157,-25 39-381,19-29-11,-14 29 0,29-38-22,6-6-214,3-1 192,-2-7 44,0 0 0,-3 1 11,-1 0 11,1 2 90,0 3 23,1 1 10,2 4-78,0 1-11,1 1-56,1 2-22,3 3-23,2 4-100,6 4-225,3 1-773,4 1-1635,-3 1 2778,-5 1 0,-13-8 0,-8-1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31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20479,'83'-9'0,"0"-1"0,-1 0 0,12 0 0,2 0 0,3 1 210,-17 1 0,1 1 0,3-1 0,1 1-210,10 1 0,2 0 0,2 0 0,1 2-63,-15 0 1,2 1-1,0 0 1,1 1 0,0 0 62,4-1 0,1 1 0,1 1 0,0 0 0,0 1-24,-13 1 0,0 0 0,1 2 0,0-1 0,0 1 0,0 0 24,1-1 0,0 1 0,1 0 0,-1 1 0,0-1 0,0 1 87,15 2 1,0 0 0,0 1-1,0 0 1,-2 0-88,-2 0 0,-1 0 0,-1 0 0,-1 0 0,-1 0-543,-8-1 0,0 1 1,-2-1-1,-2 0 0,-1-1 543,10 2 0,-2-1 0,-4-1 0,-7 1 0,20 0 0,-13 0 0,-29-4 0,0 1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38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20 28401,'-12'0'270,"3"-1"-270,9 1 0,1 0 0,4 0 0,3 0 0,6 0 0,4 0 0,3 0 0,2 0 0,1 0 0,1 0 0,-1 0 0,1-1 0,-1 1 0,-3 0 0,-2-1 0,-2 0 0,-1 1 0,-2-1 0,-1 0 0,-1-1 0,-2 0 0,-2-1 0,-1 2 0,-2-2 0,0 2 0,-1 1 0,1-1 0,0 1 0,-1-1 0,0 1 0,-3 0 0,0 0 0,-1 0 0,1 1 0,-1 2 0,1 4 0,-1 4 0,0 3 0,0 2 0,0 0 0,0 8 0,0-8 0,0 4 0,0-10 0,0 0 0,0-2 0,0 1 0,0 0 0,0 1 0,0 0 0,0 0 0,0-2 0,0 1 0,0-1 0,0-1 0,0-2 0,0-1 0,0-1 0,0-1 0,0 0 0,0-2 0,0 1-640,0-5-1634,0-3-6668,1-4 8942,0 2 0,1 4 0,-2 2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44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72 25947,'-41'0'583,"6"2"-460,23 3-22,2 5-12,0 4-4262,2 3 4196,2 4 881,2 3-904,3 1 22,1-1-10,4 0-12,3-3 11,6-4 3381,3-5-3381,2-6-11,2-3 34,0-6-34,0-4 67,-1-5 79,-3-6 156,-4-3 135,-3-1-258,-6-3-145,-1-2-34,-2-2 0,-1 1-34,-6-6-10,-1 11-147,-6-1-167,2 14-248,-1 4-525,0 2-1021,1 2-7679,1 1 8972,0 4 0,6-2 1,0 2-1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44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21936,'-46'33'1692,"6"-5"-1368,23-15 170,2 1-24,-2 0-67,0 1-4408,1 1 4241,1 1 769,2 1-937,3 1 10,4 0-44,1-1-23,4 1-11,0 0 3403,7 2-3392,3 0 0,9 0-11,2-2 0,3-4 0,-2-5-11,-2-4 11,-3-4-22,-3-2 11,-2-6-57,-3-2-44,-2-8 56,-2-2-11,-3 0 22,-2 1-11,-8-7 45,1 7 11,-6-4 23,6 10 122,1 1 79,2 3 11,2 3 45,1 2-67,2 1 236,0 1 10,2-2-67,6 1-45,5-3-155,7 1-192,4-2 0,2-2 0,1 0 0,0-2-13,-3 1-647,-3 2-640,-6 3-1658,-7 5 2958,-5 7 0,-2-5 0,-1 4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41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17420,'0'-3'6084,"0"0"-4089,0 3-1849,0-1 33,1 0-44,0 3-12,0 3-45,1 3-55,0 3-1,0 2-22,-1-1 0,1 2 0,-2 0 0,1-1-67,-1 0-79,0-2-123,1-1-146,0-3-660,-1-2-1032,0-2-4481,0-1 6588,0-2 0,0 0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41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19213,'-4'0'6488,"0"0"-5962,4 0 348,0 0-358,8 1 425,15 4-828,4-2-113,13 4 0,-8-3 0,3 0 0,3-1 0,3-1 0,1 0 0,-1 0 0,-5-2 0,-6 1 0,-5-1 0,-5 0 0,-2 0 0,-3 0 0,0 0 0,-2 0 0,1 0 0,-2 0 0,-2 0 0,-2 0 0,-1 0 0,-3 0-1110,-2 0-8721,-1 0 9591,-7 0 0,5 0 0,-5 0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47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 18362,'0'-3'5624,"0"0"-2789,0 3-2174,0-1-582,0 5-1,0 1-33,-1 8-23,1 3-10,0 2-24,0 8-100,-1-5-145,0 4-181,0-9-346,0-3-840,-1-2-1962,1-3-6245,0-3 8552,0-1 0,0-3 0,1-1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48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 22810,'-2'-3'3417,"1"1"-2285,1 2-762,0-1-124,6 1-67,3-1-55,6 1-24,3 0-44,1 0-11,1 0-34,0 0-11,-1 0 23,-2 0-23,0 0 0,-2 0 0,-1 0 0,-2 0 0,-4 0 0,0 0-23,-3 0 23,0 0 0,-3 0 0,0-1 0,-1 0 12,-1 1-1,1-1 147,0 1-158,0 2 0,0 3 0,1 3 0,0 2 0,-1 1 0,-1 2 0,0 0 0,0 2 0,0 0 0,0 0 0,0-1 0,-1-2 0,-1 0 0,0-3 0,0-3-91,1-1-223,0-3-10,1-1-427,0-1 135,-2 0-483,0 0-671,-2 0-2992,0 0 4762,0 0 0,1 0 0,2 0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48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19785,'-2'0'4538,"1"0"-2835,1 0-1210,-2 0-124,2 0 1,2 0-22,2 0-57,6 0-56,2 2-101,4 0-44,4 2-23,3-1-33,3-1-1,2 0 12,0-1 0,-3-1 46,-2 0-91,-4 0 0,-2 0 0,-3 0 0,-2 0 0,-2 0 0,-1 0 0,-3 0 0,0 0 0,-3 0-270,-1 0-884,-1 0-1801,-1 0 1,0 0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50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26855,'0'50'426,"0"-2"-426,-2-13-5683,-1-2 5313,-2-3 815,1-3-2462,-1-3-4014,0-3 6031,0-4 0,2-9 0,1-2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29:51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86 23213,'-2'0'3362,"0"0"-2746,2 0-459,25 20-23,5-15-134,13 11 23,-4-24-12,-13-5 45,-4-3 34,-4 0-1,-4-1 23,-4 2 56,-2 1 11,-2 2 68,-3 4-33,-2 4-214,0 1 0,-1 3 0,1 0 0,1 5 0,0 6 0,0 10 0,-1 8 0,0 5 0,-2 3 0,-2 0-80,-5 12-1802,1-15-3787,-1 4 5669,5-16 0,2-12 0,1-1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0:04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28490,'40'-8'181,"-5"2"-181,-19 4 0,0 1-270,-1 0-817,-2 0-639,-1 1-2206,-2 0 3932,-3 2 0,-3-2 0,-3 2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0:04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28671,'24'13'0,"0"-2"0,-1-11-729,-1 0-750,1-1-1625,3-1 3104,-1 0 0,-10 0 0,-4 1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0:06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25 24782,'-60'-14'1893,"2"3"-1478,16 17-11,-4 4-46,1 7-201,4 6 0,5 2-23,6 5-78,6 4-34,7 6 34,8 4-22,5 5 11,9 4-23,9 0-11,12-3 57,13-7-46,9-10 13,8-13-35,3-10 0,1-11 0,-5-11 0,-6-8 0,-8-9 0,-10-4 0,-11-5 0,-10-4 0,-5-2 0,-14-5 0,-7 0 0,-12 1 0,-6 7 0,-1 8 0,3 12-539,7 12-727,8 5-1121,6 8-4829,7 3 7216,10 5 0,-4-4 0,6-1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0:06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27718,'-2'77'425,"-5"0"-402,-5-12 21,-2-1-44,1-7 34,2-12-23,3-14 79,3-12-23,3-11 11,1-5 103,1-11-181,1-5 0,3-13 0,3-6 0,3-3 0,2-2 0,1 5 0,0 3 0,-1 7 0,-1 6 0,1 6-1323,1 3-1557,5 4 2880,3 1 0,-8 2 0,-1 0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0:07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10 23303,'-56'-5'3204,"2"2"-2711,5 2-67,9 1-134,11 3-180,9 2-90,8 6-11,7 5-11,2 5 56,7 5 0,8 4 79,10 1 66,9 1-33,5-3-22,0-1-100,-5-3-46,-9-4 0,-11-3 0,-7-1 0,-15 2 0,-7 2 0,-13 1 0,-5 1 0,-1-3 0,4-4 0,6-5 0,9-6-1222,9-2-2128,6-4 3350,14-6 0,-8 5 0,7-4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0:07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94 133 27023,'-48'63'1411,"11"-6"-1243,29-21-99,10-2-69,10-1 0,10-5 0,11-6 0,5-7 0,4-8 0,4-7 0,-1-13 0,-2-10 0,-6-11 0,-8-4 0,-11-3 0,-10-1 0,-10-1 0,-10 0 0,-9 2 0,-10 2 0,-7 7-1872,-8 8-4874,-6 12 6746,-6 10 0,25 3 0,6 2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0:46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12 22720,'-41'9'2555,"14"0"-1670,49-2-22,35 2-544,-4-5 1,9 0-1203,22 0 1,9-2 942,-17-3 0,5 0 0,2-1-49,13-1 0,4-1 0,3 0 31,-20 0 0,2 0 0,2-1 0,0 1-633,6-1 1,2 1 0,1 0 0,0 0 590,-18 1 0,1 0 0,0 1 0,3 0 0,4 2-6,8 1 0,6 1 1,3 1-1,0 1 1,-2 1-1,-5 0-486,-3 1 0,-5 0 0,-2 0 1,2 2-1,3 1 225,-1 1 0,5 0 0,1 1 0,-1 1 0,-4 1 0,-8 2-986,3 3 0,-7 1 1,-5 2-1,-1 2 1253,15 6 0,-5 3 0,-8-3 0,-4-2 0,-10-1 0,15 15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02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32 18866,'-3'0'5277,"1"0"-2745,2 0-2229,-6 0 67,4 0-56,0 0-79,9 0 67,4-1-123,3 0-33,2 0-23,2-1-99,3 0-24,1 1 0,0-1 0,1 1 0,0-1 0,-2 2 0,-2-1 0,-2 1 0,-2 0 0,-3-1 0,-1 0 0,-2 1 0,-2-1 0,-2 1 0,-1 0 0,-1 0 0,0 0 0,-1 0-819,-1-1-2632,1-2-213,-1 0 3664,-1-2 0,0 4 0,0-1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03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25319,'-1'8'124,"-2"10"-91,1-2-33,-2 7 0,2-9 11,1-2-11,1-1 23,-1 1-12,0-2-11,0 2 11,1-4-11,-1 0 34,1-1-23,0-1-11,0-1 46,0-2 10,0 1 11,0-2 34,0-1 33,1 1 12,0-1 10,2 1 12,3 1 12,1-1-1,2 2-22,1 0 90,1 0-57,1-1-11,1 0 23,1-1 22,1-2 101,5 1-180,-4-1 1,4 0-100,-7 0-46,-2 0 0,0 0 0,-2 0 0,2 0 0,4 0 0,-3 0 0,4 0 0,-6 0 0,-1 0 0,0 0 0,-1 1 0,0 1 0,0 1 0,0 0 0,1 0 0,-2-2 0,-1 1 0,-3-1 0,-1 0 0,-1 0-2287,0-1-794,-1-2 3081,0-4 0,0 3 0,0-2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05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24076,'1'5'303,"0"3"-281,0 1-22,-1 2-22,0 1-214,0 1-369,0-1-1009,0-1-1310,0-1-6443,0-2 9367,0-1 0,0-4 0,0-1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06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25420,'29'-10'1054,"-2"2"-696,-6 5-10,2 1-57,4-1 0,1 1-89,2-1-56,-1 1-46,-2 1-10,-3 1-23,-3 0-11,-2 1-22,-1 2 11,-1 1-23,-2 1 12,-1-1 22,-1-1-45,-1-1 11,-1-1-11,0 0 2,-2 0-13,-2 0 0,-2-1 0,-1 1 0,-1-1 0,-1 0-80,-1 0-9522,0 0 9602,-3 0 0,1 0 0,-1 0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1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10 13980,'-6'0'-44,"2"-1"44,4 1 3428,0 0-1590,0-1-382,0 1-514,0-2-170,0 1-177,0 0-170,0 0-55,0 1-11,0-1 907,0 0-1233,1 1 23,0 0 11,0 0-44,0 0-1,-1 0 13,1 0 43,-1 4-11,1 3-67,-1 4 23,0 3-12,0 0 0,0 0-11,0-1 0,0 0-11,0-1 11,-1-1 22,1-1-22,-2-1 0,1-2 0,0-1 0,1-2 11,0 0-11,0-2 45,0 1 34,0-2 133,-1 0-167,1-1 90,0 1-102,0-1 494,0 1-415,0 0 90,0-1-45,0 1-57,0 1-21,2 0 66,2-1-21,1 1-1,1-1 22,0-1-44,1 1 22,-2-1-11,0 0-33,0 0-1,-1 0 2,1 0-80,1 0 0,0 0 0,2 0 0,1 0 0,0 0 0,0 0 0,-1 0 0,0 0 0,-2 0 0,1 0-3392,1 1 3392,-1 1 0,3 1 0,-3-1 0,1 0-203,0-1-805,-4 0-5177,1-1 6185,-16 0 0,8 0 0,-7 1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12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26754,'3'0'1244,"4"0"-987,9 0-10,4 2-78,3 1-169,2 2-4252,1 2 4252,-1-1 860,-1 1-860,6 1 0,-7-2 0,4 1 0,-10-4-326,-3-2 2587,-3-1-3898,-4 1-1365,-3 1 3002,-4 8 0,0-5 0,-1 4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12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24647,'-4'0'3205,"2"0"-2567,2 0-457,0 0-181,10 0 0,2 0 0,11 0 0,1 0 0,3 0 0,0 2 0,1 2 0,0 1 0,-1 1-539,-2 0-1422,-2 0-3036,-4 0 4997,-4 1 0,-7-3 0,-3 0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16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 25006,'-40'12'1815,"6"-2"-1569,16-5 13,4-1-35,6-1-124,3-1-55,3 1-45,2 2 23,4 3-12,4 4 22,6 2-33,5 2 0,1 1 34,0 1-23,-3 3 12,-3 2 10,-6 2 113,-3 2 145,-4-2 80,-5-3-371,-6-4 0,-7-4 0,-8-1 0,-3-3 0,-12 1 0,11-5 0,-3-1 0,17-4 0,5-1-393,3 0-1445,4-3-2857,3-3 4695,10-5 0,-6 4 0,6 1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17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27000,'-34'34'169,"8"-3"-147,24-8-22,4 0 0,3-1 0,4-2-11,6-3-34,2-4 45,3-5 0,2-5 11,1-5 23,1-5 33,-4-5 213,-4-6 90,-4 0-45,-7-2-68,-2 0-111,-2-1-100,-6 1-46,-2 2 0,-6 4 0,-1 5-326,-1 5-369,0 2-448,1 3-829,3 3-4526,5 1 6498,6 2 0,1-4 0,2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17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4 23303,'1'-2'2611,"1"0"-1928,-2 2-481,-10 19-79,2-5 0,-9 17-33,5-9-11,3 0 21,1-1 1,4-4 34,2-2 44,2-3 34,1-2 44,3-1 1,2-1-44,4 0-214,2 0 0,2-1 0,0 0 0,0-1 0,1-4 0,0 0 0,-1-2 0,0-1 0,0-3-819,-1-2-671,0-5-1132,0-2-7209,-1 3 8734,-2 1 0,-4 5 0,-2 2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18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27382,'3'40'425,"-1"-1"-369,-4-7-56,-1 1 0,-1-1 0,-1-1 0,1-4-11,3-4 11,0-5-11,1-5-34,0-4 23,0-4 22,-1-2 67,-1-2-56,-4-1 0,-4-2 12,-3-1-1,-4-1 0,-2 0 57,1 1 22,0 2 11,1 0 11,2 3 203,-8 11-326,6 0 0,-5 11 0,9-5 0,3 0 0,4 0 0,4-2 0,2-1 0,13 1 0,0-6 0,12-2-259,-2-7-1455,5-5-2612,3-5 4326,3-3 0,-15 2 0,-2 2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18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28671,'12'42'0,"-5"1"0,-14-1 0,-4 3 0,-2 1-125,1-4-1746,3-3-1658,4-7 3529,3-4 0,2-14 0,0-4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18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27527,'66'3'381,"-1"0"0,11-1 1,3-1-2162,13-4 0,4-1 1780,-21 0 0,2 0 0,3 0 0,8-2 0,3 0 0,1-1 0,-18 3 0,1 0 0,2-1 0,0 2-369,4-1 1,2 0 0,0 1-1,1 1 369,4 0 0,0 0 0,1 1 0,1 0-222,3 1 1,0 0 0,1 0-1,0 2 222,0 0 0,1 1 0,0 0 0,-1 1 0,-3 1 0,1 0 0,-1 1 0,-2 1 0,-5 0 0,-2 1 0,-1 0 0,-2 1 0,13 3 0,-3 0 0,-4 1-84,17 5 1,-9 1-1184,-28-3 1,-9 0 1266,2 10 0,-36-13 0,-22-4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33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28513,'23'7'158,"3"0"-5819,4-1 5661,5-1 1409,-1 1-1409,0-3 860,-1 1-860,-3-2 0,-3 0 0,-6 0 3392,-5 0-4043,-7-1-514,-4 1-718,-3 0-3887,-3 1 5770,-4 2 0,2-2 0,-2 0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34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4 20490,'-1'-2'2835,"1"1"-1938,0 1-539,-6 22-100,1-8-101,-6 19-68,2-13-44,2-1 89,1-2-22,2-2 12,3-2 22,0-2 44,1-1 23,0-2-56,0 0-11,0-2 44,1-1 90,2-2 0,2-1 68,2 0 21,3-1-122,3 0-46,2-1-89,2 0-44,1-1-35,1-2-22,0 0-11,-1-3 0,-1 2-78,-3 0-348,-3 1-335,-2 2-337,-4-1-4404,-3 2 5502,-1 5 0,-1-4 0,0 3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34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20826,'1'-3'3182,"-1"0"-2587,0 3 110,0 0-537,12 11-89,-8-2-46,9 10-33,-11-5-246,-1 1-594,-1-2-594,0 1-2062,0-1-5087,0-1 8583,-2-1 0,1-4 0,-1-3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35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 21252,'-3'-4'3855,"2"1"-3283,1 3 626,0 0-682,21-1-91,-6 1-77,21-1-46,-9 1-156,2 2-89,1-1-57,1 1 0,0-1 0,0 0 0,-3 0-24,-3-1-211,-6 0-135,-6 0-324,-4 1-359,-5 0-819,-1 0-3506,-2 2 5378,-1 1 0,0-2 0,0 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35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22227,'0'-4'2801,"0"1"-2510,0 3-78,28-15-22,-10 11-45,23-12-34,-18 16-45,-5 0 0,-4 3-44,-6 1 22,-5 3-1,-1 2 1,-7 2 11,-3 1 56,-6 2 67,-4 1-44,1-1 33,1 0 33,4-2 125,3-1 43,3-2-10,2-2 135,2 4-494,2-2 0,0 2 0,5-1 0,3 0 0,6-1 0,4-1 0,3-2 0,3-4 0,3-1-1457,11-8-292,-7-2-4436,8-7 6185,-13 1 0,-11 6 0,-4 2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36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27975,'42'2'696,"-4"0"-696,-14 1 0,-2 0 0,-1-1 0,-4 0 0,-1-1 0,-3 0-763,-4-1-548,-2 0-683,-3 0-2253,-2 0 4247,-2 1 0,0 0 0,-1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36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25992,'-25'48'840,"3"-2"-582,11-14-45,0 2-22,3 0-1,-1-2-22,4-2 0,1-6-11,2-3-23,1-5 34,1-4 24,0-3-192,4-2 0,1 0 0,5-3 0,0 0 0,1-1 0,1-1 0,2-2 0,0 1 0,2-1 0,0-1 0,0-1 0,0-2 0,-1-1 0,1 0 0,0 1 0,-1 0 0,0 2 0,-2 0 0,2 1 0,-7 0 0,0 0-1615,-6-1 1615,3-6 0,-3 4 0,2-3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37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28367,'2'12'304,"-2"4"-304,0 8 0,0 4 0,0 4 0,-3 2 0,-1 0 0,-2 1 0,-1-1 0,0-2 0,0-1 0,2-4 0,1-2 0,1-3 0,0-3 0,0-4 0,0-3-304,0-3-1029,0-3-314,1-3-1188,0-1-6996,1-2 8538,0 1 0,0-1 0,1 0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37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24547,'0'-2'3103,"0"1"-2082,0 1-1021,32-3 0,-13 1 0,26-1 0,-22 2 0,-1 1 0,-1 0 0,0 0 0,1 0 0,0 0-24,0 0-1342,-4 0-551,-4 0-4167,-6 1 6084,-4 3 0,-3-2 0,-1 1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42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26485,'42'-2'1098,"-4"0"-818,-13 2-224,-3 0-56,-5 0-22,-6 0-482,-4 0-494,-4 0-974,0 2-1905,-2 3 3877,0 6 0,-1-4 0,0 0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42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28671,'25'0'0,"-1"0"0,-5 0 0,1 0-965,2 0-637,5 0-2656,7 0 4258,7 0 0,-17 1 0,-3-1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4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9 26317,'-50'-9'1154,"3"9"-739,12 12-124,0 9-146,3 5-33,5 5 0,5 3 13,3 3-125,6 1 0,5 2 0,4-2 0,6 0 0,9-3 0,8-3 0,7-5 0,3-8 0,0-6 0,-4-7 0,-5-4 0,-5-8 0,-5-3 0,-4-7-248,-4-2 24,-1-2 135,-7-8 89,1 10 0,-5-4 11,4 11 101,1 4 168,3 2-122,1 2-158,1 0 0,6 0 0,4 1 0,10-1 0,3 1 0,2 0 0,-2-1 0,-3-2 0,-4-1-113,-2-2-1646,-3-2 1759,3-8 0,-8 9 0,1-3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43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28434,'12'48'237,"-3"-1"-237,-13-13-393,-3-1-1030,-2-2-1121,-1-4-4672,4 0 7216,2-4 0,3-10 0,1-4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44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26911,'-1'56'885,"-2"-2"-571,-5-17-102,-3 1-21,1-3-33,1-4-158,2-7 0,2-6 0,2-6 0,1-6 0,2-4 0,0-1 0,5-9 0,2 0 0,5-7 0,0 2 0,0 0 0,1 1 0,-1 1 0,0 2 0,-2 0 0,-1 3-517,-2 2-939,-2 1-1132,0 1-7243,0 0 9047,3-1 1,-4 2 0,1 0-1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44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27326,'-35'52'268,"7"-6"-200,24-27-12,3-1-56,0-4-23,2-3 12,2-3 11,3-5-67,2-1 33,0-4 1,-1-4-23,0-4 44,-2-6 12,-1-1 0,0 0 12,-2 1 10,0 2-22,-1 5 11,0 2 23,-1 5-12,0 0 12,1 3 145,0 4 56,0 4 191,3 14-281,0-5-76,1 5-69,0-10 0,0-2 0,1-1 0,2-1 0,-3-3-169,2-1-391,-3-3-427,1-2-817,0 0-2756,3-4 4560,1-2 0,-3 2 0,-1 0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44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27662,'-1'51'291,"-3"-4"-258,0-18 1,-3-2-12,1-3 1,1-5 55,2-4 113,2-6 33,0-4-111,1-3-113,2-2 0,2-3 0,2-3 0,3-3 0,-1-1 0,-1 1 0,-1 1 0,-2 1-752,0 1-1511,-3 2-7568,1 1 8997,2 2 0,-3 1 1,2 0-1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1:45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88 132 25824,'32'-43'-123,"-8"6"-5560,-23 23 5683,-2 2 1476,-2 1-1308,-4 4 949,-1 2-837,-5 2-22,0 6 89,-2 5 3516,-1 8-3336,1 4-68,1 3-301,2 1-158,3 2 0,0 0 0,4 0 0,1 1 0,3-1 0,2 0 0,4-1 0,2-4 0,6-3 0,1-5-371,2-6-906,-1-2-494,-2-3-3394,-1-1 5165,-3 0 0,-5-1 0,-1 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14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22529,'-31'3'1513,"5"0"-1367,21 2-90,3 3 11,4 2-11,4 4 23,5 1-1,5 2 157,0 0 23,1 0 33,-3-1 35,-3-1 111,-6-2-23,-2-1-78,-7 0-224,-5 2-11,-8-1-68,-5 0-33,-2-3 12,2-2-1,3-3-11,3-2-67,3-2-169,2-1-234,2 1-796,3 3-1592,2 3 2858,4 2 0,0-3 0,1-1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14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68 22855,'-44'10'1848,"5"1"-1534,17 1-112,6-1-158,5 1 35,7 0 22,1 3-12,5 3 46,5 2 45,4 2-46,7-2-89,4-5 0,4-4-1,2-6 113,-1-4 78,-1-9 23,-3-3 11,-5-10 90,-4-3-113,-5-3-89,-5-3-123,-2 1-12,-8-1-22,-2 3-67,-6 4-191,-1 6-269,0 7-369,3 5-1076,3 8-5894,4 6 7866,3 8 0,2-6 0,0-1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15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4 19112,'1'-2'4941,"-1"1"-4335,0 1-136,-5 25-168,0-4-88,-6 25-136,0-11-78,1 1 0,1-1-236,3-3-324,1-5-840,3-5-2006,1-7-6425,2-7 9694,2-5 1,-1-4 0,1 1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16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23437,'22'55'998,"-1"-7"-102,-1-15-257,6-12-337,1-3-67,-1-12-100,-7-9-90,0-3-34,1-5-11,-1-2-157,-3-2-313,-1 1-472,-3 2-1108,-1 2-7781,-2 4 9818,0 3 0,-4 2 0,-1 1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09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27112,'-15'40'684,"-1"-4"-550,-35 25-134,22-27-112,-25 27-100,33-40-136,7-5-145,3-4-403,4-5-303,3-4-1636,3-2-6241,2-2 9076,3-3 0,-3 1 0,3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0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27370,'35'25'829,"-2"0"-650,-13-5-78,0 2-67,2 1-1,-3-2-33,0-1 0,-3-2 0,-3-2-11,-1-1-11,-1-2-113,-2-3-212,0-3-314,-2-2-493,0-3-1737,-1-1 2891,0-4 0,-3 3 0,-2-3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12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26429,'5'3'594,"-1"2"-550,-1 6-44,-1 0-112,-1 2-201,0-1-393,-1 0-504,0 0-1580,0-3-7041,0-2 9462,0-1 0,0-3 1,0-1-1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1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23997,'-2'0'2320,"1"0"-6905,1 0 4944,34 1 1386,-10 0-1409,32 0 684,-15 1-1020,3-1 0,2 1 0,0-1 3350,-1 1-3350,-3-1 129,-2 1-129,0 0 0,-2 0 0,0 0 0,-1 2 0,-3-1 0,-1-1 0,-3 0 0,-1-1 0,-3 0-46,-3-1-1220,-6 0-886,-5-1 2152,-5 1 0,-4-1 0,-1 1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17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25443,'0'8'1300,"-2"3"-1099,-3 6-78,-2 1-32,1 2 21,0-1 33,1-1 23,1 0 45,0-2 11,2 0 22,0-2-22,0-2-43,1-1-181,1-2 0,0-1 0,0-1 0,4-2 0,1-1 0,4-2 0,2-1 0,0-1 0,0 0 0,0 0 0,0 0 0,-1 0 0,1 0 0,0 0 0,2 0 0,0-1 0,0-1 0,-2-1-505,-1-2-526,-2 0-1322,-1-2 2353,-3 2 0,-2 2 0,0 1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18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20087,'-1'-2'4762,"1"1"-1311,0 1-3160,18 0-211,3 0-80,10 0 0,-5 3 0,-8 2 0,-2 1-449,-2 1-773,-4 0-1097,-1 0-5188,-4 2 7507,-3 2 0,-1-5 0,-1-1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18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24636,'0'-1'2611,"0"0"-1972,0 1-281,21 0-56,-2 0-177,19 0-125,-9-1 0,-1-2-136,-3-2-569,-1-3-192,0 0-638,-2 0-1614,-2 2 3149,-3 2 0,-8 3 0,-5 1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35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26967,'-5'67'739,"-1"-3"-694,-1-18-5705,-1 0 5391,-1-4 1050,1-4-2013,2-7 332,1-6-3941,2-7 4841,2-9 0,1-4 0,0-5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35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22249,'0'-3'3294,"0"1"-2464,0 2-718,30 18-4341,-14-14 4229,25 14 882,-22-23-860,-1-3 12,-3-6-23,-2 0 11,-2 1 12,-4 1 3436,-2 4-3335,-2 4-1,-2 2 147,-1 1-46,0 7 90,0 3-34,0 10-89,0 4-34,-1 5-56,-2 3-90,-2 0-22,0-2-213,-1-3-638,1-4-695,1-4-2903,2-5 4449,1-2 0,2-6 0,-1-1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35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0 332 26485,'18'-42'336,"-1"0"-202,-3 4-10,0-1-1,0-2 79,-2 3-23,-1 5 0,-2 8-22,-2 8-45,-2 7-45,-1 6 12,1 2 44,0 2 23,2 4 44,1 5-155,1 8-35,0 6 0,0 7 0,-2 2 0,-1 3 0,0 0 0,-1-1 0,1-2 0,0-3 0,2-5 0,-2-5-225,-1-5-1030,-1-5-762,-3-3-5401,-1-3 7418,-3-1 0,1-2 0,-1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36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28334,'10'-2'145,"3"0"-302,7 2-559,0 0-349,-2-2-1243,0 0-7523,-1-2 9201,-2-1 1,-7 3 0,-2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36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28412,'-4'43'259,"-1"-1"-259,-4 11 0,3-15 0,-2 7 0,4-24 0,1-6 0,1-8 0,2-3-13,-1-10 13,3-6 13,3-10-13,2-8 0,3-5 0,-1 0 0,0 1 0,-2 4 0,-1 8 0,-2 9 0,-2 7 0,-1 5 0,0 10 0,-1 7 0,1 12 0,-1 5 0,1 3 0,1-1 0,1-4 0,3-6 0,2-8 0,1-6 0,3-7 0,2-3 0,3-7 0,1-3 0,9-17 0,-9 7 0,6-7 0,-9 11-158,-1 3-1422,0 3-1367,1 3-6884,0 3 7767,3 1 1,-8 2 0,-2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3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69 27550,'-36'32'660,"5"0"-424,23-4-11,3 0-225,2-2 0,3-5 0,6-4 0,2-7 0,7-5 0,1-5 0,1-7 0,-1-6 0,-2-7 0,-2-4 0,-4-3 0,-3-1 0,-4-1 0,-7 0-785,-4 2-930,-6 2-4986,-4 6 6701,-3 7 0,10 6 0,1 4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3:25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24 27337,'11'-13'974,"3"2"-795,12 16-55,-2 3-4319,-1 8 4195,-5 2 860,-5 4-860,-8 2 0,-2 3 0,-4 2 0,-6 2 0,-3 0 3392,-3-3-3392,-3-4 0,-1-5 0,-2-3 0,-2-4 0,-1-3 0,-1-4 0,2-1 0,1-1 0,3 0 0,-2 0 0,8-1 0,0 1 0,8-2 0,2 2 0,2 2 0,4 3 0,4 2 0,7 1 0,17 7 0,-6-5 0,12 3 0,-9-9 0,0-2 0,2-3 0,0 0 0,13-8 0,-10-1-1200,9-5-492,-15 2-1277,-3-1 2969,-2 2 0,-11 4 0,-4 1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3:26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800 131 21040,'-64'-16'2968,"1"3"-2317,15 9-159,-5 2-88,-2 2-23,0 3-157,-1 5 23,1 5-91,2 7-21,2 5-68,2 8 0,4 8 0,3 8 1,5 7-68,8 6 22,6 6-11,9 4 79,7 3 146,10 4-24,10 5-44,11 4-11,2-25 0,3 0-68,-6-16 1,2 0-165,8 12 0,3-3 142,19 13-56,4-10 23,3-6-23,3-11 11,1-9-22,1-10 11,-3-9-11,-5-8 0,-4-6 23,16-26-12,-18-2 11,10-26-10,-23 3 66,-4-7-43,-4-4-35,-13 15 0,-2-3 0,5-30 0,-9 25 0,-3-1-249,-2-30 249,-4-3 0,-3 0-206,-2 1 206,-7 5 0,-6 5-4,-9 8 4,-25-17 0,5 28 0,-17-10 0,13 35 0,0 6 0,0 8 521,3 3-521,2 4 218,-15 0-218,16 5 5,-10 1-342,25 6-313,5 3-381,9 4-851,5 7-2880,5 9 4762,4 7 0,-1-11 0,1-1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4:16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34 27886,'24'-18'548,"2"3"-458,6 15-90,-2 4 45,-4 3-34,-6 8 0,-7 4 23,-7 5 12,-9 4-46,-6 2 0,-7 1 0,-3-5 0,1-4 0,4-7 0,4-6-13,5-3 13,3-4-22,1 0-23,1-1 23,0 3 11,1 1 11,5 3 22,11 7-22,1-3 0,8 4 0,-6-3 45,0 2-23,-2 2 2,-2 3-24,-3 3 0,-5 2 0,-3 5 0,-12 15 0,-4-9 0,-9 8 0,-1-17 0,1-4 0,0-5 0,0-5 0,0-5-80,-7-4-513,6-5-371,-4-6-650,8-4-2498,4-5 4112,4-1 0,5 8 0,3 1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4:17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857 43 23359,'-73'-13'1243,"0"0"1,14 2 0,1 5-1042,0 9 0,2 6-1194,-33 18 1132,43-6 0,0 3-23,1 2 1,2 3 55,3 2 0,3 3-84,-23 38-32,19 12-57,18 13 0,16-42 0,4 1 0,7 6 0,3 1-150,2 3 1,4-1 149,8 2 0,5-3 0,3-3 0,6-3 0,4-5 0,5-5 0,3-6 0,4-7 0,1-6 0,3-6 0,1-6 0,1-5 0,0-3 0,1-6 0,-1-5 0,-1-5 0,1-3 0,-2-4-178,-2-7 0,-1-4 178,-5-3 0,-3-4 0,-4-3 0,-3-2 0,-6-3 0,-4-3 0,-5-2 0,-4-2 0,-5-4 0,-4-1 0,-3-5 0,-5 0 0,-7-3 0,-5-1 0,-2 0 0,-6-2 0,-20-17 0,-6 3 0,12 24 0,-2 2 0,-9-8 0,-1 6-225,-5 11-424,14 20-2107,14 13 2800,13 21 1,6-7 0,3 8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2:59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14 377 27370,'-9'14'930,"5"-4"-740,11-18-9,7-7-181,7-10 0,3-6-3392,1-4 3392,2-2-472,-2-1 472,0 1 0,1-1 0,-2 2 0,-3 4 0,-3 6 3159,-5 7-3159,-6 8 705,-4 5-705,-2 3 0,0 1 0,-1 2 0,1-1 0,-1 1 0,1 0 0,0 0 0,1 5 0,1 6 0,0 10 0,-2 12 0,1 11 0,-2 10 0,-4 6 0,-6 34 0,-3-20 0,-5 19 0,3-35 0,2-8-1312,2-13-739,5-12-4571,3-14 6622,6-6 0,-2-5 0,1 0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3:00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1043 103 24356,'-56'-5'676,"-1"0"0,3 1 0,2 0-306,-24 2-68,1 1 80,4 0-192,0 10-67,-2 9 0,-1 17 101,-2 14-78,3 12-475,7 7 486,9 8-55,14 9-102,25-38 0,3 2 0,4 4 0,2 2 0,2 3 0,3 0 0,0 2 0,3 0 0,5 0 0,3-1-297,2-2 1,5-1 296,6-3 0,5-3 0,4-3 0,5-4-244,2-5 1,4-5 243,3-5 0,2-6-144,52 2 144,2-17 0,-48-15 0,-1-6 0,0-3 0,-1-4 0,1-8 0,-3-3 161,0-5 1,-3-2-162,0-1 0,-2-5 0,10-24 0,-5-4-17,-14 16 1,-3-1 16,4-21 0,-8-1 0,-14 21 0,-8 2 0,-5-4 0,-5 0 0,-4-1 0,-6 2 0,-5-1 0,-6 3 0,-5 3 0,-4 4 0,-4 5 0,-2 4 0,-1 7 0,-5 6 58,-15 5 1,-2 7-150,-26-2-646,35 15 1,3 7-2412,-3 14 3148,10 18 0,24-13 0,6 3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4:26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204 417 26149,'-6'3'739,"4"-11"-627,9-16-56,5-14-56,0-5 45,-1 0 0,-4 3-11,-3 6 33,-3 6 0,-1 6 12,0 5-23,0 5-45,0 4-11,0 3 0,0 3-45,0 0 45,1 2 11,2 1-11,3 4 34,4 3-34,2 8 11,3 0-11,2 3 0,2-1-11,4-3 11,2-5-11,2-3-23,7-4 34,-13-2-22,2-1 22,-13-3 22,-2-2 1,-1-3-12,0-4-11,0 1 0,-1 0 0,-1 3 0,-1 3 11,-1 2-11,0 3 56,1 2-22,2 2-1,2 3 1,2 2-1,0-1-33,11-4 0,-2-4 0,9-7 12,-5-6-1,1-7 0,0-3 0,-3 1-11,0-1 11,-3 4 1,-1 1 66,1 1-44,-6 7 33,1 2 0,-8 7 56,1 2-22,-1 5-23,1 5-44,-2 8 0,0 15-23,-1-7 0,-1 10-11,0-12 0,0-1 0,1 1 0,0-2 0,-1-2-22,2-3 22,-1-2 0,-1-3 0,1-2 0,-2 3 33,1-4-33,0 5 0,-2-4-22,1 2 22,-1-1 45,-6 9 55,-6-5 81,-10 9-181,-9-6 0,-11 1 0,-7-3 0,-7-3 0,-40-4 0,18-6 0,25-3 0,0-2 0,-23-6 0,2-4 0,6-3 0,7-2 0,11 3 0,12 2 0,13 4 0,11 1-1121,10 4-560,15 0-2006,11 4 3687,11 6 0,-12-4 0,-4 5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4:5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493 3 23717,'2'-1'3799,"0"-1"-2644,-2 2-1155,-43 1 0,9 6 0,-40 3 0,21 9 0,0 1 0,5 1 0,7 0 0,5-1 0,4 2 0,6 0 0,2 0 0,7-2 0,7-2 0,5-1 0,22 7 0,5-7 0,20 5 0,4-10 0,4-2 0,5-4 0,2-3 0,-2-2 0,17-1 0,-25-3 0,4-3-539,-32-5-1545,-6-3-4628,-4-2 6712,-3-2 0,-2 8 0,-2 2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4:50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27852,'-53'73'409,"21"-22"1,4 0-410,1 17 0,-5 23-225,17-37-1075,7-8-1579,15-12 2879,13-12 0,-6-13 0,5-5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4:52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1222 250 21185,'-77'-19'2846,"-5"4"-2073,4 11-932,-12 2 484,-7 2-33,0 5-91,2 3-100,6 9-78,4 6-12,4 9 0,5 10-11,6 10 0,9 11 56,10 7 34,11 7 78,12 2 0,11 4 89,9 1-100,22 3-22,18 1-341,-2-45 0,6-2 262,7 1 0,5-4-56,8-1 0,4-4-419,4-2 1,3-5 418,-1-3 0,5-3-17,27-2 1,1-4 32,-24-6 1,1-2 0,21 1 0,-1-3-17,-30-6 0,-3-2-181,-2-3 1,-1-4 180,-5-3 0,-2-4 5,-5-4 1,-3-4 106,33-34 190,-16-9 124,-16-6-55,-18-7-371,-14-5 0,-22-8 0,-3 44 0,-5-1 0,-7-4 0,-5 1 0,-5-4 0,-5 1-263,-6-1 0,-3 2 263,-4 1 0,-3 3 0,-3 4 0,-3 4 0,1 4 0,-2 5-140,4 7 1,-1 3-141,3 6 0,1 4 378,-40-1-1611,15 13-2375,14 20 3888,11 15 0,27-11 0,7 4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06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28446,'1'50'168,"-3"-4"-224,-2-18-493,-4 1-673,0-4-7517,-3 4 8739,4-13 0,1-1 0,4-12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06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39 24031,'-1'-5'2297,"1"1"-2151,0 4-202,0 0-706,25-5-874,-15 2-3384,20-4 5020,-22 0 0,-4 4 0,0-2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0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24636,'0'-2'2589,"0"0"-2052,-5 35-223,1-12-146,-5 30-112,3-21-56,0 1-90,1-4-862,1-5-908,2-6-4168,2-6 6028,1-3 0,-1-4 0,1-1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04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 20053,'-1'-5'4718,"0"2"-4158,1 3 1031,0 0-1322,-2 3-45,2 2-168,-2 2-11,3 1-45,0 1-168,0 1-348,-1 0-268,0 1-549,0 0-1323,0-1-3395,0-3 6051,0-2 0,0-3 0,0-1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05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22171,'-3'0'3316,"1"0"-1769,2 0-1031,14 0 55,-1-1-179,15 0-234,-5 0-158,2 1 0,0 0 0,1 0 0,-1 2 0,0 1 0,-1 3 0,-2 0 0,0-1 0,-3-1 0,-3-1 0,-4-1 0,-4-2-573,-3 0-782,-4 0 178,0 0 1,-1 0-1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0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23 24894,'-36'-2'841,"6"3"-662,24 6-67,1 4-34,3 2 12,0 2 134,8 8-123,2-6-57,7 2 35,3-11 33,1-3 22,1-2 101,-3-3-10,-3 0-1,-6-3-11,-2-4-90,-4-6-123,0-5 11,-2-2-11,0 0-168,0 0-89,-4 5-214,0 3-549,-4 3-1266,0 6-7545,-1 1 8989,-2 7 0,6-4 0,0 4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09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26082,'2'0'56,"0"4"-381,-1 3-561,0 4-761,-1 2-2174,0 1 3821,-1 1 0,1-6 0,0-2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10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19751,'0'-5'5109,"0"1"-4346,0 4 435,0 0-805,25 10-13,-9-6-3402,20 7 3571,-5-9-391,-9-2-158,5 0 0,-12 1 0,-2-1 0,-2 0-606,-1 0 3023,-4 0-4580,0-4-4111,-2-2 6274,2-6 0,-3 6 0,1 0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1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26720,'0'48'527,"-1"-3"-482,-1-15-45,-1 0-78,-2-2-2925,-3 7-6780,1-11 9783,-1 6 0,5-20 0,0-2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10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27370,'44'-7'493,"-5"1"-493,-19 6-537,0 0-573,-1 0-1859,-1 0 2969,-1 0 0,-7 0 0,-3 0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12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21152,'0'-2'2812,"0"0"-1725,0 2-998,-9 23-44,4-9-45,-7 20 34,6-16-23,1 1 22,1-3 12,0-1 67,2-4 67,0-2 46,2-3 66,0-1 68,1-1 22,3-1-124,2 0-88,3-1-57,2 1-45,0-2-33,3 1-34,2 0 0,4-1-336,2 0-807,1-1-1524,0 0 2667,-1 0 0,-10 0 0,-4 0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35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26015,'0'27'985,"0"4"-839,-3 5-78,-2 5-68,-2 0-12,-1 0 1,-1-3-471,2-1-639,-1-4-1108,2-4-6511,1-6 8740,2-5 0,2-9 0,1-4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3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22104,'-2'0'3439,"1"0"-2094,1 0-1064,21 29-102,-7-13-101,18 24-22,-11-19-56,-1 0 0,0 1-11,-1-2-112,-2-2-706,0-2-561,-2-4-1803,-1-5-6638,-4-3 8238,-2-3 0,-4-1 1,-2 0-1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39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1 265 23224,'29'-50'2488,"0"3"-2174,-2 18-124,3 3-78,3 5-78,4 4-34,2-1-79,5 2-1344,2-1-5547,0 5 6970,-4 4 0,-18 5 0,-9 3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46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21801,'2'-5'2914,"0"2"-2478,-2 3 260,0 0-652,0 13-32,-2 0-1,2 14-11,-2-4 0,2 1 0,1 1 11,4-3 34,3 0 33,4-3 23,1-3 45,2-4-68,1-6 23,1-3 44,-1-6 23,2-7 0,0-8-33,0-7-45,-3-2-34,-2 0-22,-3 3-34,-4 6-337,-1 4-917,-1 4-2333,1 4 3587,1 3 0,-3 2 0,0 1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46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24513,'-8'45'862,"2"-4"-884,4-17-896,1-2-5525,1-3 6443,2-3 0,-1-7 0,2-2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41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39 25847,'-3'0'985,"1"0"-312,2 0-147,11-3-324,0 0-68,10-2 1,-3 0-91,-2 1 1,-1 0 0,0 0-23,0 1-22,1 1 13,-2 0-13,1 0 0,-1 1 0,-2 1 0,-1 0 0,-2 0-13,-1 0 13,-2 0-11,-1 0 11,-1 0 0,-1 0 0,-2 0 0,0 0-11,0 0 11,-1 1 22,0 3-22,-1 4 0,-1 2 0,-1 4 13,-3 0-13,1 3 0,-2 1 0,0 1-13,0-1 26,0-1-13,2 0 0,0-3 0,0-1 0,0 0 0,0-1 0,0 0 0,-1-1 0,1 0 0,0-2 0,1-1 0,1-1 0,0 0 0,2-3 0,0 1 0,1-3 0,-1 0 0,0-1 0,0 0 0,1 0-46,-1 1-201,1-2-212,-1 3-235,0-2-292,1 0-2212,0-1 1,0 0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42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18 18261,'-4'0'3462,"1"0"-2453,3 0 346,0 0-772,22-3-158,-11 1-100,18-2-66,-17 2-80,-1 0-45,-2 1-111,-1-1-12,0 1-11,0 1 0,1 0-45,-2 0-572,0 0-795,-4 1-2912,-1 3 4324,-4 4 0,1-3 0,-1 0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47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16 20737,'-1'0'3451,"-1"0"-1938,2 0-1255,-1-1-34,1 1 156,-2-1-212,9 0-67,0 0 34,8-1-68,0 1-34,1-1 23,-1-1-56,1 2 12,-2-1-35,-1 2 23,-3-1 0,-3 1-123,-1 0-616,-3 0-595,0 0-1814,0 0-6683,-1 3 9022,0 1 0,-2 0 1,0 0-1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47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 20893,'-2'-3'3329,"0"1"-3060,2 2-23,0 0-156,-4 12-46,2-2-44,-3 10 0,4-5-89,0-2-696,1-3-2172,2-4 2957,3-3 0,-1-2 0,0-1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49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21096,'0'-2'3932,"0"0"-3136,0 2-561,-3 29-67,1-7-89,-3 25-46,1-15-33,0-2-22,-1 0-202,0-2-628,-1 0-885,0-1-6464,1-1 8201,2-2 0,1-11 0,2-4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3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10 14764,'0'-2'4909,"0"0"-1335,0 2-3104,0-3-123,-1 3-10,1-3-57,-1 3-123,-1 1-23,1 2-89,-2 2-23,1 4-22,-1 3 34,0 1-34,0 1 0,0 1 0,2-1 0,-1-2 0,1-2 0,1-2 34,0-3-12,0-1 56,0 0 12,0-1 33,0 1 12,1-1 22,4 0 34,2 1 21,3 0-55,0 0 0,1 0-11,2-1 10,4 1-100,4 0-22,3 1-34,1 1 0,-1-1-34,3 2-626,-7-4-1335,4 0-7836,-8-3 9339,2 0 0,-8 0 0,-2-1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5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24345,'0'11'997,"0"3"-941,0 6-56,-1 4-23,-3 0-413,0 1-1144,-2 0-2857,2-4 4437,1-2 0,1-9 0,1-4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5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24042,'14'47'437,"0"-5"-201,-4-19 21,2-4 79,1-4-123,1-5-44,-1-5 55,-2-4-23,0-3-77,-2-3-68,-1-4-45,0-5-11,1-1-11,-1-2-258,1 0-606,0 0-559,-1 3-3137,-2 3 4571,-2 5 0,-2 3 0,-2 3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18 25701,'-40'-12'347,"6"6"-313,24 14-1,0 6-21,2 13-12,4-5 0,1 9 11,5-12 11,3-3 23,4-4-11,2-3-1,2-5 34,0-2-33,1-8-12,-1-5 1,0-7 10,-2-6-33,0 0 23,-2 0-23,-3 5 11,-1 5-11,-3 6 0,-1 4 0,-1 2 0,0 2 34,0 5 100,0 6-33,-4 9-23,0 7-55,-4 3-23,1 3 0,0 1-34,1-2-2599,3 4-4538,2-14 7171,6-2 0,-2-16 0,2-4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7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25107,'-9'50'1255,"1"-7"-886,9-24-122,3-4-5717,3-6 5605,4-3 1319,1-4-1421,2-2 838,1-6-871,-1-2-79,-1-3-515,-2 0 2787,-1 1-5263,-2 0 3070,-1 0 0,-3 4 0,-1 1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7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9 108 24692,'35'-20'448,"-5"-3"-437,-25 11 1,-1-3 21,-3 4 1,-1 2-23,0 0 11,-1 4-10,-3 2 21,-1 2 102,-4 2 21,0 5 125,-4 6 89,1 6-1,2 5-66,0 0-11,4 1-124,3-3-56,2-1-79,1-2-33,4-4-213,3-3-1355,5-5-3721,3-3 5289,5-3 0,-9 0 0,-1 0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8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22 103 25353,'34'-25'179,"-8"3"-156,-24 12-23,-1 0-4263,-2-1 4229,-2 2 883,-2 1-883,-4 3 34,-1 3 0,0 1 123,0 5 136,1 3 3614,0 5-3346,2 3-101,1 2-146,2 1-11,3 1-135,0 1-89,1 0-45,1-3-67,4-2-594,2-3-628,3-3-1031,1-3-7511,1-3 8798,-1-2 1,-4-1-1,-2 0 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8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22575,'1'-2'2767,"-1"1"-2408,0 1-146,2 27 11,-2-9 22,1 21-89,-2-20-123,0-4-12,0-5 23,0-5 22,1-3 79,0-2-124,0-8 12,0-6-34,2-11 33,1-3-33,1-1 56,0 2 11,-1 6-11,0 6 1,-2 8-57,0 4 34,3 7-23,0 3 45,1 9-34,1 3 23,-1 5-34,1 1 12,1 0 21,2-2 24,3-4-1,1-3-34,1-7 57,1-4-23,1-8 45,2-9-33,0-8-46,1-8-33,-2-3-201,-3 2-931,-6 3-1546,-3 6 2678,-4 6 0,-1 7 0,0 4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9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26160,'77'17'2511,"20"-5"-2511,-35-9 0,4-2-2831,13-3 1,4-1 2830,9 0 0,3 0 0,-26 0 0,1 0 0,0 1 183,4-1 0,0 2 0,1-1-183,1 1 0,0 0 0,1 1 0,-2 0 0,1 0 0,-1 0 0,-5 1 0,-1 0 0,-1 0 0,23 1 0,-4-1-723,-14 2 1,-6-1 722,28 0 0,-47-1 0,-26-1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5:59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227 902 27830,'-13'-24'268,"2"-11"-256,11-23-12,0-12 22,-2-11-22,-5-5-416,-8-5 427,-5 1-11,-7 7 12,-2 11-1,-1 16 114,3 14-103,7 13 0,5 11-10,8 7-12,4 4 0,14 3 335,15 1-290,28-2 90,33 0-23,-29 1 1,4 0-897,10 0 0,4 0 784,7 1 0,2-1 0,4 1 0,0 1-199,2 0 0,0 1 199,-4 0 0,4 1 0,-15 0 0,3 0 0,-4 0-369,7 0 1,-2 0 368,18 1 0,-5 0 0,-39 0 0,-5 1 0,39 2 0,-18 1 0,-12-2 1362,-27 0-1362,-8-1 428,-20 0-428,-2 6 913,-1 9-913,-1 13 0,-5 15 0,-3 14 0,-6 13 0,-5 11 0,-3 9 0,2-21 0,-1 1-277,5-19 1,1 1 276,-7 15 0,2-1-180,-2 16-2598,11-8 2778,8-9 0,4-31 0,1-10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11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3 25308,'-39'-3'964,"3"5"-751,14 5-34,3 5-56,2-1-55,4 2-35,2 0-10,2 2-1,4 2-11,1 4 0,4 1-11,4 2 12,4-2 55,8-1-11,2-3 12,5-2-1,2-3-22,1-4-1,2-3 57,-2-3 45,0-5 89,0-7 45,12-17-202,-11 1 23,7-10 0,-19 12 78,-5 3-43,-4 3-136,-4 1 0,-1 3 0,-6-4 0,-2 5 0,-4-3 0,-3 7 0,1 0 0,-1 2 0,0 2 0,2 0 0,1 3 0,2-1 0,1 2 0,3-1-438,1 1-335,3 0-2577,1 0-1771,2 2 5121,3 1 0,-2 0 0,2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11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26765,'39'-3'1109,"-4"0"-885,-10 3-190,-7-1-34,4 1 0,-10 0-134,-2-1-763,-2 1-784,-2 0-2218,-3 3 3899,-2 2 0,-1-1 0,0 1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11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27505,'34'-18'302,"-5"4"-279,-14 13-35,-4 0-536,1 1-909,-7 0-1838,-1 0 3295,-2 0 0,-1 0 0,0 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12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22518,'0'-3'2981,"1"0"-2723,-1 3 145,0 0 146,1 28-168,-1-2-56,2 27-112,-3-7-45,-2 1-101,-1-1-33,-1-1-23,-1-3-11,1-5-11,1-3 0,2-6-202,0-3-650,2-5-874,-1-5-5053,1-5 6790,2-6 0,-2-2 0,1-2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18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28 24278,'-37'-15'952,"5"3"-706,19 12-43,0 1-35,0 3-34,2 3-44,2 3-23,3 1-45,1 3-22,4-1-11,0 1-11,3-2 10,4-3 1,4-2 11,4-4 34,3-1 22,1-4-23,-1-3-21,1-4 44,-3-2-34,-3-2-22,-2 1 0,-4 2-34,-2 2-290,-2 1-640,-1 3-1042,-4 2-4190,-2 1 6196,-3 2 0,3 0 0,1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1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24401,'-1'5'78,"-1"2"-78,2 5-78,0 1-1759,0 2-5940,-1 1 7777,-3-1 0,2-6 0,-2-3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19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26272,'42'-8'1154,"-4"1"-885,-10 3-67,0 0-135,0 1-67,-2-1 11,0 2 23,-5-1-68,-3 2-67,-5 0-548,-4 1-528,-5 0-975,-1 0-6789,-1-1 8941,1-2 0,-2 1 0,1 0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0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 21420,'0'-2'2858,"0"1"-2119,0 1-414,-3 22-33,1-3-91,-2 21-55,2-7-56,0-1-68,0-1-22,0-3-45,0-2-280,-1-3-863,1-2-2083,-2-3 3271,0-2 0,1-7 0,1-3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0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24267,'41'-12'224,"-6"3"-247,-21 9-358,-3 0-1513,-3 1-4313,-4 3 6207,-2 3 0,-2-2 0,0-1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0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13 25185,'-31'12'302,"7"-1"-246,20 0-33,3 2-12,1 3-11,0 2 0,4 1 34,3 0-11,4-2-23,1-4 11,0-4 11,1-3 1,-2-3 44,0-1 23,-1-5-57,0-3-10,-2-3-1,-1-6 12,-1-1-23,-2-3 0,-2-1 34,-1 1-12,-1 1 79,0 3-11,0 3-56,-2 2-34,-2 2-11,-3 2-78,-2 3-617,-1 1-1434,0 1-7702,-2 2 9232,-1 4 1,5-3 0,2 3-1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2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25555,'42'-18'919,"-4"5"-908,-15 11-11,-4 2-314,-4 0-1030,-3 5-1603,-6 5-6884,-4 8 9652,-10 7 1,6-11 0,-6 0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2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26362,'51'-3'-2129,"-2"-3"-3966,-14-4 6095,-3 0 0,-14 5 0,-6 1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26239,'-17'60'884,"4"-8"-704,9-28-68,2-5-5705,2-7 5638,0-6 1453,0-4-1363,3-3 881,2-5-971,4-2-23,1-4-22,2 0 3381,0 1-3762,3 1-818,3 1-806,1 2-5200,2 2 7205,-2 2 0,-9 2 0,-2 1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3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22 136 20860,'4'0'3317,"-2"1"-3115,23-7-113,-11-2-44,20-7 33,-20-2-10,-2 0 133,-6-1 180,-2 2-34,-3 2-55,-5 2-124,-3 5-101,-4 2 1,-4 3-46,1 5 34,-4 4 168,1 6 157,0 5 34,3 0 167,2 6-515,7-5-67,1 1 0,9-6-67,3-2-673,8-3-615,4-3-1457,4-3-7019,1-2 8795,2-4 1,-12 2-1,-3-2 1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3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 22564,'-4'-4'2733,"1"0"-2295,3 4 21,0 0 157,-12 26-403,9-15-11,-9 19-124,15-24-55,1-2 10,4-2 1,2-4-23,0-3 0,1-4-22,1-4 11,-2 1-11,-1 2 11,-3 3-11,-2 4-12,-2 2 12,-1 1 11,-1 6 45,0 6 0,-1 8-1,-2 4-10,-2 2-34,-2-1-314,3-6-974,2-7-2153,1-6-6390,4-6 9389,4-8 1,-3 4 0,2-3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3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25342,'-8'43'1199,"0"-4"-1165,1-16-34,0-2-549,3-2-2409,2-5 2958,1-3 0,1-5 0,0-4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3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25735,'-1'40'627,"0"-5"-594,-1-18-10,-1-3-23,2-4-34,1-5 34,0-3 34,0-1 67,2-6-57,3-3-10,3-7 33,2 0 56,1-1-22,-2 3 11,-1 3 23,-1 4-23,-3 3-22,0 2-23,-1 1 0,0 1-11,0 3-22,0 2-34,-2 5 0,1 0-538,-2 2-750,0-1-4349,1 0 5637,2-2 0,-1-5 0,1-1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4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 23247,'-3'-2'2387,"-1"2"-1939,4 0-135,-16 27-100,10-12-45,-11 22-56,15-20-89,1-4-23,2-2 11,3-5 0,3-3 11,3-3 12,2-4-12,0-3-22,-1-4 0,-3 0 12,-1 2-24,-3 5 1,-2 1-22,0 2 33,-1 1 247,1 2 122,1 3-156,1 2-79,3 2-66,0 0-35,3-1-22,1-1-11,1 1-67,0-1-314,-1-1-818,0-1-1378,1-1 2577,2 1 0,-7-3 0,1 0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9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0 24087,'-2'52'1098,"3"-4"-796,4-12-110,2-2-80,-1-5-12,-1-5-21,-2-5-34,-1-6-23,-1-6 79,-1-3-45,-3-3-56,-6-1 0,-8 0 0,-5 0 11,-5 0-11,-1 0 157,1 1 89,2 5 1,1 2 33,3 3 34,5 0-157,4 1-12,5 0-33,2 1 34,3 3-23,2 3-78,0 1-45,1 1-11,4-3-594,3-3-930,9-7-2018,9-3 3553,11-12 0,-14 5 0,-2-5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9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50 26115,'-15'48'975,"7"-5"-605,22-20-23,4-3-145,4-3-101,0-6-57,0-6 1,-2-2 0,-1-10 0,-2-5-12,-1-8 12,-4-2 78,-5 0 58,-3 2-181,-6 2 0,-3 2 0,-5 0 0,-5 0 0,-1 1 0,-2 2 0,1 2 0,0 4 0,1 4-102,2 2-525,2 2-606,1 5-8598,1 12 8512,4-1 1,2 0 0,4-9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9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25723,'3'39'695,"-1"-4"-662,-3-15-33,0-3 0,0-7-11,1-4 45,8-7-1,1-6-21,8-6-12,-2-3 22,-1 0-22,-2 5 11,-3 3 23,-3 5 44,0 1 79,-2 2 56,0 4-22,1 2-68,-2 5-67,0 3-45,-2 1-11,-1-1-706,0-1-1008,0-4-3564,0-3 5278,0-3 0,0-2 0,0-1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0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25398,'-4'39'695,"0"-6"-594,1-18-90,2-3-11,0-7 0,1-2 56,2-5 11,11-12-33,-2 1-23,8-8 0,-7 8 0,-2 5 23,-2 2 44,-1 4 23,-1 1 34,-1 1-57,0 1-11,-1 2-33,0 2-34,-2 3-605,-1 1-1524,-1 2-7702,1 1 7781,3-3 1,-3-3 0,2-4-1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0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24020,'-28'45'1221,"6"-6"-907,19-18 34,2-4-4331,1-2 4207,3-6 691,2-4-847,5-4-24,0-8-10,1-4-34,0-6 34,-2 0 3358,-2 2-3392,-2 5 0,-2 4 0,-2 4 0,-1 1 33,1 5 79,1 3-45,0 4-44,1 3-23,2-1-34,1 1-593,3-4-1502,5-2-7702,5-1 9159,10-4 1,-14-1 0,3-1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1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21644,'0'-2'2791,"-1"1"-2489,1 1 34,-3 30 78,0-7 203,-4 27-57,2-14 57,1-3-102,1-5-280,2-8-112,1-8 23,2-7 44,3-4-22,4-9-155,4-3-13,1-10 0,0 1-270,0-1-794,1 5-1066,-1 3-4559,1 5 6689,0 4 0,-7 2 0,-1 2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31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139 129 22339,'42'-29'1143,"-9"2"-482,-27 9 146,-3 1-314,-7 2-45,-4 3-44,-7 5-24,-4 3-156,-4 10 68,-1 7 347,-2 7-79,0 8-279,2 1-281,3 1 0,4 2 0,7-1 0,5 0 0,9 0 0,9-5 0,9-3 0,9-5-69,3-7-1342,0-5-1054,-1-4-7366,-4-2 7633,-3 0 0,-12 0 0,-4 0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41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49 18854,'0'-6'4348,"1"2"-3665,-1 4 1279,0 0-1526,-4-4-32,-1 3-124,-4-2-146,-1 3-44,-1 3-11,-1 2-35,-1 6-10,-1 3 11,0 2-23,1 2-22,2 0 0,1 1 11,4 0-11,3 2 0,2-2-11,4 3-11,4-2 22,6 0 0,3-3 0,3-3-11,2-5 11,1-5 0,-1-5 22,-1-7 23,-2-4 156,-5-7 68,-3-3-90,-4-4-67,-3-3 0,-2-17-89,-4 11-23,-3-8 11,-3 20-11,0 6-78,-1 7-460,3 4-773,1 4-1546,4 1-6974,1 1 9176,6 3 1,-3-3-1,3 3 1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43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 19045,'-4'-1'4067,"1"0"-3484,3 1 1310,0 0-1556,14 0-68,-4 0-112,10-1-101,-8 2-45,-2 0-11,-2 0 0,0 1-56,-1-1-493,-2 0-673,0 0-1120,-2 2-4907,-2 2 7249,0 4 0,-1-4 0,0 0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43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50 21163,'-3'0'3328,"0"0"-2959,3 0 506,0 0-495,1 0-144,3 0-136,2 0-66,2 0 0,1 0-34,-1 0 0,0-1-157,-1-1-852,0-4-1243,0-2-7579,0-2 9616,-1-1 1,-2 5-1,-1 1 1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43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7 22866,'0'-4'3037,"0"2"-2668,0 2-33,0 0-101,-5 29-78,3-7-101,-4 28-22,4-15-23,-1 2-11,1 1 0,-1-1-34,1-3-425,-1-3-740,0-4-1905,1-4 3104,0-4 0,2-9 0,0-3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44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23784,'0'-3'2701,"0"1"-1827,0 2-639,24-10-145,-9 7-23,20-7-67,-17 9 0,-2 1 0,0 0-45,-2 0-436,-2 0-640,-2 0-1299,-3 0-7411,-4 0 9476,-1 0 0,-2 1 1,0 0-1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44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25835,'-24'41'124,"4"-6"-169,15-20-830,2-3-1399,0-2-7508,1-2 9782,1-3 0,1-2 0,0-1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44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25487,'15'34'34,"-3"-9"-1109,-4-10-2926,-2-8 4001,1-3 0,-3-1 0,-1-2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44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25095,'-5'47'202,"1"-5"-202,2-16-123,0-2-2051,-1-2 2174,1-2 0,0-9 0,1-2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44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23348,'36'-11'-2634,"-5"0"2634,-22 9 0,-4 0 0,-1 2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5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1869 24076,'-34'6'2107,"6"-5"-1805,20-13-156,1-13-46,1-20-44,1-18-11,0-20-28,3 34 0,-1-2-6,-1-7 0,0-2-252,-3-4 1,0-3 240,-1-1 0,-2-6 0,-1 3 0,0-6 0,0 4-521,-2-12 0,1 1 524,2 12 1,-1-4 0,1 7 1,1-1 1,1 5-141,0 5 0,0 1 135,2 7 0,0 1 0,-5-35 1345,3 20-1261,91 46 0,24 14-6,-14-8-209,-14 15 1,15 6 0,-11-1 147,-26-3 0,-5 1-17,5-1 0,1-1 244,-1 0 0,1-1-256,-4 1 1,-1 0-33,43 3-1,3 9-45,-38-1 296,1 4-273,-35-7 0,-5-2-34,-2-3 943,0-3-909,0-1 514,2-1-526,10-3 79,-7 0 11,6-3-11,-10 2-33,-3 0 33,-4 1-23,-4 1 12,-4 0 0,-3 2 0,-1-1-12,2 1 23,1 0-22,2 0 22,0 0 0,0 1-11,0 0 11,0 0 0,-1 1-11,1 2 11,-1-1-12,2 2 12,-2 0-22,-1 2 22,1 4 11,0 4 0,-1 8 90,-1 11 34,-2 13-79,-2 8 0,1 10 44,1 5-32,1 4-1,1 3-34,-1 1-10,-1 2-23,-1 2 33,-2 3-33,-1 2-231,0-1 220,0-1 11,2-5 0,2-6-11,3-6 11,3-8 11,0-8-11,0-5 0,-3-7 11,-2-2-11,-1 8 0,-3-15-11,-1 3 220,-2-20-859,-2-6-661,-1-4-1479,-3-3 2790,0-8 0,3 5 0,1-4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50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23684,'74'-9'3283,"14"-2"-5805,-36 5 0,3 0 2785,10-1 0,4-1-73,7 0 1,2 1 603,6 0 1,3 1-795,3 2 0,1 1-705,3 1 1,1 2 704,0 2 0,0 3 0,0 0 0,-2 1-245,-4 3 0,-1 0 245,-6 1 0,-4-1-68,-10-1 0,-3-1-1097,-12-1 0,-3-1-8666,19 0 8601,-31-3 1,-21-2 0,-13 0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4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22 24233,'-37'-12'1490,"3"2"-1176,18 10-90,-2 5 0,-1 1-101,1 6 0,4 0-33,2 1-45,5 1-23,3 2 57,2 2-35,1 3 68,7 1 91,3 0-35,9-3-56,7-4-68,4-6-10,4-5-12,0-4 1,-1-6-1,-5-3 23,-5-8-11,-6-4-12,-4-4-22,-4-1-11,-3 2-213,-3 2-393,-2 5-2599,-4 5-6615,-2 6 8737,-5 12 0,5-5 0,1 7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4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25936,'-23'32'-123,"7"-6"-583,19-15-863,2-2-3719,1 0 5288,-2-2 0,-3-2 0,-1-2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5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26877,'27'-5'975,"0"1"-773,-2 3-68,4 1-22,3 0-45,2 0-67,1 0 0,-3-3 0,-3-1 0,-4-3-78,-6-1-415,-4 1-348,-6 0-739,-4 0-2296,-1 0 3876,-3-1 0,0 3 0,0 1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5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26877,'4'44'134,"0"-4"-134,-4-15-257,0 0-762,0-1-820,0 0-5029,0-1 6868,-2-1 0,1-10 0,-1-3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5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23034,'2'-4'2039,"0"1"-1826,22-2-191,-9 3-22,19-4-145,-17 6-2230,-2 0 2375,-4 0 0,-5 0 0,-3 1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5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81 25207,'-21'30'483,"5"-2"-349,16-15 146,7-2-22,5-3-90,8-4-34,5-2 1,3-7-12,1-3-11,-2-6-11,-3-2-22,-5-1 10,-6-1 1,-5 0-45,-5-1-1,-2 3-21,-3 1-12,-2 3-11,-4 4-213,-3 2-392,0 3-482,0 2-1031,3 0-5367,3 1 7485,2 0 0,3 0 0,0 0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6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21936,'0'-3'2072,"0"1"-1309,0 2-506,3 28 1,-1-9-57,3 26-21,-2-16-23,-1-2 34,0-3-1,-1-4 23,0-8-68,0-5 1,0-4 100,0-2 57,1-2-34,1-4-22,2-4-102,2-5-89,1-2-45,1-1-11,1 1-44,3 0-617,3-1-919,5 1 1580,14-1 0,-18 8 0,7 2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26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140 126 25051,'38'-19'392,"-7"-1"-314,-21 4 35,-5-1 66,-2 3-22,-5 1-68,-4 1-10,-2 4-79,-6 3 89,-3 3 1,-3 6 134,-2 6 134,-3 5 24,-1 7 66,2 0-79,2 1-10,4-1-145,6-1-214,5 2 0,4-2 0,5 1 0,7-1 0,7-2 0,8-4 0,4-4 0,4-6 0,3-3-1760,-1-4-1837,0-2 3597,-4 0 0,-14 1 0,-5 2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53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71 20031,'-1'-2'4527,"1"1"-2757,0 1-1131,29-2-90,7 2-135,39-2-66,7 0-997,15-3 705,-46 2 0,0 0-11,0 0 0,-1-1-143,47 1 98,-8 1 0,-5 1 0,-6 1 0,-5 0 0,-4 0 0,-8-2-124,-4-3-1243,-9-4-1591,-8-1-6873,-13 3 8579,-13 3 1,-8 4 0,-6 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6:56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26888,'54'-18'399,"-1"0"1,8 1 0,2 5-3152,10 8 1,4 3 2790,9 0 0,4 1 28,7 0 0,3 0 0,-30 1 0,0 1 0,1-1-67,2 1 0,1 0 0,0 0 0,2 1 0,0 1 0,0-1 0,0 1 0,0 0 0,-1 0-15,-1 0 0,-2 1 0,0-1-123,-4 1 0,-1 0 0,-2 1-950,23 3 1,-3 1-947,-12 0 1,-5 1 2033,-14 0 0,-5 0 0,5 1 0,-26-2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1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27158,'3'46'324,"-2"-3"-324,0-19-11,-1 2-56,-2-1-628,-1 0-616,-1-2-1243,1-5 2554,2-1 0,1-9 0,0-3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1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25465,'25'32'158,"-5"-4"-249,-14-15-1074,-1-3-2174,-2-2 3339,-1-2 0,-2-3 0,0-1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1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25118,'23'-34'-2106,"-3"7"-7725,-5 20 9764,-2 3 1,-5 2 0,-2 1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1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20199,'0'-2'3686,"0"0"-2823,0 2-762,-3 29-101,-1-12-22,-2 24-1581,-1-19-8228,0-1 9311,1-1 0,2-9 0,1-4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1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16367,'3'0'2947,"0"0"-2532,12 27-281,-8-12-134,12 23-2342,-14-20 2342,-2-1 0,-2-8 0,0-3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2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25925,'26'-36'67,"-2"8"-302,-12 20-1211,-2 5-4761,-2 2 6207,-2 7 0,-3-4 0,0 3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36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51 22238,'-1'-27'2006,"1"5"-1681,0 21 0,-1 1-280,1 6-1,-1 4 1,1 7-45,-1 3-11,-1 2-11,0-1-359,-2 0-325,2-1-470,-1 0-1469,1-2-3686,0-4 6331,1-3 0,1-5 0,0-3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37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18518,'1'-2'2936,"0"0"-2768,-1 2-134,3 10-1,-1-2-33,2 10 23,-1-3-12,1 0-11,-1-1 0,1-1 11,0-2 11,1-2 34,0-4 146,0-1 112,0-2 291,1-1-56,0-3-123,3-4-90,0-3-89,2-4-12,-2-1-123,-1 1-90,-2 3-22,-3 2-33,0 4-606,-1 1-1725,2 2-5401,3 0 7765,2 1 0,-3 0 0,-1 0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37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22933,'-30'3'1120,"6"2"-906,15 4-80,3 3-22,-1 3-34,1 2 1,1 2-34,0 1-45,1 1 0,2 0-12,1 0 1,2-1 0,3-2-45,2-3 22,3-4 34,0-3-33,1-3 22,-3-3 11,0-1 22,-1-1 23,-2-3-12,-1-2 1,-2-4 11,0 0-34,0-1 11,-1 1 1,-1 0 22,0 0 78,-2 2 168,1 1 102,1 3-180,1 0-79,0 2 0,0-1 46,0 1 44,3-1-34,2 0-78,5-1-67,3-1-12,2 1-33,1 0-11,2 0-11,-1 0-225,-1 2-660,-3 0-841,-5 1-6107,-3 2 7855,-2 3 0,-2-2 0,-1 1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4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32 17498,'-2'0'4281,"1"0"-1334,1 0-2320,-6 0-111,4 0-79,-5 0-45,7 0 101,-2 0-437,2-1 11,0 0-33,2-1 44,4-1-10,2 0-12,5 0-34,0-1 34,0 1-56,-1 0 34,0 0-34,-1 1-12,0 0 12,0 1 0,0 1 0,-2 0-33,0 0 33,-2 0-23,-3 0 23,-1 0-11,-2 0-11,-1 0 44,2 2-22,-2 1 11,3 2 1,-2 1-1,0 1 22,-1 1-33,0 1 12,0 2-1,-2 0-22,0-1 11,-1 0 0,0 0 0,0-1 0,1-1-12,0-1 12,1 0-67,-1-1-393,1 0-413,0 0-797,0 1 1670,1 1 0,0-3 0,0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5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26037,'31'2'134,"1"-4"-134,-19-2 34,3-2-4274,-7 2 4251,-1 0 860,-3 2-849,-2 1 12,-1 1 22,-1 0-56,0 0 22,-1 0 3392,1 0-3380,0 0 56,0 0 55,0 3 90,1 1-22,0 5-33,0 3-12,-1 1-78,0 1-57,-1 1-33,0 0 0,0 1 0,0-1 0,0 0-67,-1-2-572,-1 0-706,-2 0-2979,-1-1 4324,0 1 0,1-6 0,2-2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9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15560,'-3'0'5636,"1"0"-2453,2 0-2668,-4-2-101,3 1-55,-3-1-135,4 2-33,0 0 44,2 0-11,4 0 0,4 0 0,4 0-33,5 0-57,0 0-55,1 0 44,-2 0-22,-3 0-68,-2 1-21,-4 0-12,-1 1-12,-3-1-21,-2 1-23,0-1-449,-1 0-391,0 0-751,-1 0-1670,0 1 3317,-1 1 0,0 0 0,0-1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9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25308,'-9'42'315,"2"-9"-315,7-5-35,0-10-603,1-3-2007,3-4 1797,5-6 0,-3-2 0,1-3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29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22160,'0'-3'3103,"0"1"-2251,0 2-650,20 4-157,-10-1-45,13 2-179,-16-1-1009,-4-3-2443,0 0 3631,-1-1 0,0 0 0,-2 0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30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8 21465,'0'-4'2813,"0"1"-2007,0 3-267,0 25 222,-1 13-570,-2 14 10,-2 3-111,-1-16-68,1-4-22,0-5-11,0-6-527,2-6-851,2-4-4931,0-6 6320,1-3 0,0-3 0,0-2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38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45 24513,'-30'-16'1019,"4"4"-738,16 11-158,0 2-22,-2 3-23,1 1-3414,1 3 3359,1 1-12,2 1-11,3 1-34,1 1 34,2 1 0,0 1-33,4-1 3414,2 1-3393,4-1 12,4 0 12,1 1-12,0-2-23,1-1 23,-2-2-11,-1-4 11,1-2 22,0-1 12,1-6-23,1-3-11,2-6 11,-1-4 1,-2-1-1,-1 1 11,-5 1 1,-2-1 10,-4 5-33,-4-4 0,-2 6 0,-5-2-22,0 2-68,0-1-111,1 1-46,1 2 11,0 1-111,2 3-706,-3 2-852,0 2-3922,-2 3 5827,-1 2 0,5-1 0,1-1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2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25588,'-33'4'863,"6"1"-717,20-2 33,2 0-100,3 1-57,1 1-11,3 3 0,5 2 34,3 4-22,5 3 44,-1 1 34,-1 0 90,-5-3 212,-3-1 179,-3-2-222,-4-1-360,-4 1 0,-6 1 0,-3-2 0,0-1 0,1-2-214,3-4-962,4-2-1211,4-1-5658,1-3 8045,7-4 0,-4 2 0,3-1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2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44 25375,'2'51'976,"-1"-4"-808,-5-18 78,-1 0-5705,-4-2 5582,1-5 1377,1-6-1400,3-7 928,2-5-972,1-7-56,1-9-11,0-9 3403,6-11-3392,1-6 22,6-2-22,2 2 0,-1 7 0,0 8 0,0 6 0,0 7 34,0 3 44,0 4 23,-2 1-68,-2 2 124,-2 0 34,-3 3-91,-2 1-10,-1 6-79,-2 1-11,0 1-280,-2 1-997,-2-1-2152,0-3 3429,1-2 0,2-3 0,1-2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2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76 25723,'33'-7'325,"-3"-7"-302,-23 3-12,-1-5-11,-5 6 11,-2 2 0,-3 2 45,-10 2 11,0 9 113,-6 3 245,5 8-10,2 2 33,2 2-112,4 2-134,3-1-124,2 0-78,4-2-33,4-4-695,4-4-1211,6-5-5210,4-3 7149,4-5 0,-11 1 0,-1-2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3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26642,'-31'28'1098,"6"-3"-964,20-9-89,2-1-45,3 0-11,0-2-325,1-2-751,4-1-795,2-5-3082,3-1 4964,1-4 0,-5 0 0,-2 0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3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22126,'1'-1'4202,"0"-1"-3731,-1 2-247,-1 24-191,0-10-33,0 19-269,0-18-1109,1-2-2409,0-4 3787,1-3 0,0-4 0,0-1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3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61 23919,'32'-16'392,"-7"1"-112,-22 8 124,-2 0 133,-1 1 35,-1 1-34,-2 2 381,-5 1-650,-1 7 55,-3 3 1,2 6-168,1 3-122,1 1-35,2-1 0,1-1 0,2 0-237,2-2-670,0 1-673,1-2-1939,2 0 3519,0 0 0,0-7 0,-1 0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5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3 18518,'0'-1'1703,"0"0"-1445,0 1 359,1 29 111,0-3-34,0 26-357,1-11-35,-2-2-55,0-5-23,0-6-124,0-7-21,0-7-34,0-5 11,0-6 22,0-2 35,-4-2-69,-2-4 35,-6-1 190,-19-3-124,4 4 46,-12 0 21,12 7 68,4 2-67,5 3-100,5 4-12,3 1-56,3 1-23,2 3-22,3-1-34,1 1-22,5-3-538,5-2-1221,10-6-2981,12-2 4796,9-10 0,-15 5 0,-3-5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5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23538,'-9'36'941,"2"-3"-941,3-10-22,2-1-1121,3 0-8688,8-3 8715,8-3 0,-5-8 0,0-3 1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24759,'-36'6'717,"5"4"-526,19 7-11,2 3-1,4 1-11,2-1-11,2 0-57,1 0 46,5-2-68,3-2-55,7-2 10,5-3-33,3-4 0,2-2-33,1-4-415,1-3-718,0-3-2419,0-4 3585,1-2 0,-12 5 0,-3 1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26026,'-29'16'593,"4"-1"-357,18-4-91,0 1 1,-1 2 11,0 0-34,0 1-22,0 1-45,1-2-45,3 1-11,2-2 0,2 1-11,1-1 0,4-1-23,2-2 1,4-2-57,1-2-426,2-3-212,0-2-594,1-2-2017,-2-1 3339,0-2 0,-6 0 0,-2 1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25230,'-42'8'1188,"3"2"-908,20 5-11,-4 10-247,10-7-11,1 6-11,9-11-11,2 0-45,1-1-638,2-2-1010,3-1-8127,4-2 9350,5-4 0,-6-2 1,0-1-1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7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34 106 23392,'30'-19'605,"-5"2"-538,-18 7 57,-2-1 55,-2 1 45,-2 0-56,-2 1 280,-8-2-212,0 7 22,-6 0 67,2 9 112,1 3-34,-1 6-55,3 2-80,1 1-32,3 1-68,1 1-112,3 0-56,1 0-12,2-1 12,3-2-44,1-2-920,3-4-773,2-5-2980,0-3 4717,3-5 0,-6 2 0,-1-2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21756,'1'0'3160,"0"31"-2846,-5-6-157,-1 31-12,-13 7-145,4-15-11,-7 14-549,8-25-1557,1-6-7714,4-7 9806,4-7 1,2-9 0,2-4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7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25588,'-6'59'270,"-1"-4"-270,-2-16-2085,-3 16-7746,6-15 9501,0 8 1,5-31 0,1-5-1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47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26283,'-22'50'1043,"5"-5"-954,14-21 23,3-3 23,5-4 10,1-5-78,4-4 12,-1-5-23,1-2 101,0-7-146,-2-3 56,-3-7-67,-2-3-101,-1-2-492,-5 0-450,-3 1-525,-5 4-5559,-5 5 7127,-4 5 0,8 4 0,1 2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7:54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0 141 24143,'79'-20'1737,"-28"8"0,3 1-1373,17-2 0,5 1-1570,15-1 1,4 0 1205,-26 5 0,1 1 0,2 0 0,3 1 0,2 1 0,0 0-334,2 1 0,0 1 1,1 2 333,-1 1 0,0 1 0,-1 1 0,-1 2 0,0 1 0,-2 2-120,-3 1 0,-1 2 0,-2 1-1140,25 7 0,-2 3 1260,-10 2 0,-7-1 0,9 4 0,-28-5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10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11 263 26183,'-9'22'235,"8"-11"-5795,23-40 5605,1 0-34,12-16 1398,0-2-1387,-9 12-10,6-7 847,-14 18-859,-4 4 0,-3 7 23,-6 6 3369,-2 4-3359,-2 2 90,-1 2-22,0 9 134,0 10 24,-2 17-114,-3 11 12,-4 6-90,-1 2-56,0-2-11,-1 0-33,1-3-1,0-3-762,1-6-1747,0-10 2543,0-11 0,4-11 0,0-7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15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24580,'49'-19'1087,"-5"3"-885,-18 15-112,-2 4-68,-2 4 0,-3 5-22,0 5 12,-1 2-1,-1 2-11,-2-2-34,-3-1 34,-6 0 34,-3-2-12,-10 1 1,-6 1-12,-10 1 22,-3-1-33,0-2 0,2-1 45,4-4-11,6-3 369,5-4-168,5-3 12,4 0 212,7-1-111,6 0-1,9 0-134,4 1-34,4 1-133,2 2-46,4 2 0,1 1 0,2 1-225,15 5-1288,-15-2-4235,6 5 5748,-25 1 0,-9-8 0,-7 2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33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18630,'0'-2'5210,"0"0"-3170,0 2-1749,0-1-33,0 4 0,0 3-124,0 7-22,0 3-22,1 2-46,0 2-21,0 0-1,1 1-22,0-1 11,-1 0-11,0-1-11,-1-2-11,0-1 22,0-1-45,0-1-134,0-2-639,0-2-1131,0-3-4741,0-4 6690,1-1 0,-1-2 0,2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39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35 19448,'-3'-1'4124,"0"-1"-3676,3 2 818,0 0-896,1-2 0,3 0-146,4-2-23,2 1-33,3-1-89,1 0 10,-2 0-10,0 1-34,-3 1 22,0 0-56,-1 1 23,-2 1-23,-1 0-11,-2 0 45,-1 0-34,0 0 0,-1 0 23,0 0-23,0 0 23,-1 0-23,1 0 12,0 2 10,0 3-22,0 3-11,0 3 0,0 0 12,1 0-1,-1 0-11,0-2 0,0 0-11,0-1-12,0 0-22,-1-2 34,1-1-11,-1-1 11,0-2 11,0-1 44,0 0-32,-1-1-1,-3 0-11,-2 0 0,-2 0-11,-1 0 11,1 0 11,1 0-11,-1 0 0,1 0 0,-1 0 11,2 0 11,1 0-22,1 0-11,1 0 11,1 0 11,0 0 1,0 0-1,-1 0-22,-2 5-1,1-1 24,-1 3-24,3-2 24,0 0-12,1 0 0,0 0 11,0 1-11,1-1 33,0 1-10,0 3 44,0-2-11,2 3 11,1-3 34,2 0 33,1-2 23,1 0 179,4 0-190,-3-2-23,5 2-78,-5-3 11,1 2-45,0-2 24,-1 1-35,2-1-13,-1 0 2,1-1-56,-2 0-1311,-1 0-134,-3 0-1761,-2 1 3273,-3 1 0,1-1 0,0 0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4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21566,'-3'1'2645,"0"0"-2298,3-1-179,-12 29-23,9-15 35,-10 24-1,13-23 45,3-3-67,2-2 34,4-1 55,1-3 101,2-2 12,1 0-12,0-2-89,1 0-135,-3-2-55,0 1-57,-3-1-11,0 0 11,-2 0-11,0 0-78,0 0-729,0 0-3631,3-8 4438,-2 0 0,0-1 0,-3 4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41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26351,'0'54'369,"-3"-4"-358,-4-16-11,-1 1-22,-2 1-426,0-2-1289,1-2-3910,3-6 5647,3-7 0,3-10 0,0-4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41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25263,'3'41'112,"-1"-4"-100,-2-13-12,0-3 0,0-5 0,0-5 33,0-5 113,3-11-22,2-7-35,3-9-10,2-5 89,3-2-23,0 2-77,1 3-12,-2 4 11,-1 6 0,-3 6-11,-2 4-11,-2 2 0,0 2 22,0 4-45,0 3-22,0 5-22,0 1 22,-2 1-11,0-1-12,-1-2 23,-1-2 23,0-4-1,0-1 23,0-3 112,0-1 1646,0-1-1790,2 0-13,0 3 0,3 3 0,1 5 0,1 2 0,0 1 0,1 1-293,0 0-1286,1-2-2320,1-1 3899,1-3 0,-5-3 0,0-2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29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26216,'-19'34'347,"1"-1"-279,5-10-68,0 1 11,2 0-22,-7 13-12,8-15-134,-4 8-447,8-19-596,2-2-1366,1-3-4604,2-3 7170,0-2 0,1-1 0,0 0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3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20849,'0'-2'3933,"0"0"-2521,0 2-1087,4 3-68,0 2-44,5 4-79,0 2-32,1 1-35,1 0 0,-1 1-33,0 0-34,0 2 0,-1-1 0,0 1 0,-1-1 0,-1-2 0,1 0-56,-2-1-158,0-2-290,-2-1-436,0-1-910,-1-1-2912,0 0 4762,0 0 0,-1-2 0,-1-1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43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17902,'0'-4'3597,"0"1"-3396,0 3 371,0 0-101,0 1-236,1 3-101,0 2-78,1 3-56,-1 0-11,0 0-975,-1-2-2521,0 0 3507,0-2 0,0-2 0,0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43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25712,'61'-8'1075,"-15"3"-1007,-7 9-35,-15 3-33,-2 0 0,-2-1 11,-2-1-22,-3-2-78,-3-1-505,-3-1-538,-2-1-1569,-2 0-7130,-1-3 8364,-1 1 1,-2 0-1,0 0 1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44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23034,'-30'3'762,"7"1"-762,20 1 11,2 5-11,1 4 0,0 3 0,3 0 0,3 0-11,5-3-34,3-3 34,0-4 11,1-4 44,-1-1 35,0-3 22,-2-3 101,-3-1 123,-2-4-68,-5-1-22,0 0-167,-3-1-68,-2-1 0,-1-1 0,-3 0-180,1 1-503,1 2-829,1 4-3677,1 3 5189,-1 3 0,2 1 0,0-1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16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 21544,'-3'-1'4336,"1"1"-3350,2 0-493,34 3-392,-14 2 0,27 3-12,-21 0-55,-5 0-23,-4 0 12,-5-1 10,-6-1 23,-3 1-11,-3 2-11,-5 0 22,-3 3 11,-7-1-22,1-1-23,0-1 12,2-1-12,3-3-22,3-1 0,2-2-11,2 0-34,2 0 45,0 2-11,5 4-12,1 0 23,5 3 0,1-1 0,-1-1-11,-2 0 11,-1-2 0,-4 1 11,-1 4 12,-15 17-12,-3-1-11,-14 15-34,-2-7-660,-2-2-382,0-4-1030,3-5 2106,4-7 0,12-9 0,5-4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17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3 22283,'2'-1'3575,"0"0"-2679,-2 1-739,-26 7 44,3 3 1,-24 9-389,8 1 210,1 1 33,0-1-23,4-1 35,3-1 32,7-4 24,6-2-1,7-3 232,6-3-288,6-2 168,10 1 79,10 1-268,13 2-46,10-2 0,7 1 0,4-3 0,-2 0 0,-2 0 0,10-1 0,-18 1-69,5-1-1129,-23-1-1211,-8-1-7422,-7 0 9767,-4-1 1,-6 0 0,0 0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17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25645,'-20'87'2588,"2"0"-2364,7-14-179,1 3-45,0-2-56,2-4-975,3-6-1367,2-8 2398,1-7 0,2-23 0,0-7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4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0 387 25701,'54'-8'89,"-1"0"1,8-2 0,3-1 83,10-3 1,4-1 111,17-2 1,6-2-2053,-24 5 0,3-1 0,3 1 1927,10-1 1,2 0-1,3 1-85,-18 2 1,1 1 0,2 1 0,0-1-189,7 1 0,2-1 0,1 1 0,0 1 180,-14 2 1,1-1-1,1 1 1,0 1-1,1-1-67,4 1 0,0 0 0,1 0 0,1 0 0,0 1 0,3 0 0,1 0 0,0 0 0,1 1 0,0 0-111,3 0 1,-1 1-1,1 0 1,0 0-1,1 1 111,0 0 0,1 0 0,1 0 0,-1 1 0,0 0-217,0 0 0,1 0 0,-1 0 1,0 1-1,0 0 217,-1 1 0,0 1 0,0-1 0,0 1 0,-1 0 0,-2 0 0,1 0 0,-1 1 0,0-1 0,-1 1 0,-2 1 0,0 0 0,-1 0 0,0 1 0,-1-1 10,-4 0 0,1 1 0,-2-1 0,0 1 0,0 0-10,15 1 0,-1 0 0,-1 1 0,-1 0-23,-6 0 0,-2 0 1,-1 0-1,-1 0-543,-7 1 0,-2-1 1,-1 1-1,-2 0-2146,14 2 1,-3 1 0,-3 0 2711,21 4 0,-11-1 0,-36-5 0,-9 0 0,12 3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53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1103 175 20210,'14'-43'4449,"-4"6"-3811,-18 17-167,-7 0-213,-12 1-1,-15 1-89,-14 7-112,-16 5-453,-18 14 486,39-1 1,-1 4 33,-4 4 1,0 3-18,-2 4 1,0 2 22,3 2 0,1 2-29,2 3 1,3 2-34,4 2 1,3 2-18,3 2 0,4 2-11,4 1 1,5 1-18,-12 48-22,19 2 0,26 0-22,22-4 116,25-9-94,2-34 0,6-6 0,-12-12 0,4-4 50,20 3 1,2-6-46,-16-12 1,0-6-237,2-3 0,2-3 404,0-3 1,3-4-133,0-4 1,4-4-1,-2-1-41,10-5 0,-1-1-254,-9 2 1,1-2 0,-6 0 253,-2-4 0,-8-1 0,-8 1 0,-7-3 131,10-31-131,-31-5 0,-30-5 0,-21-9 0,10 40 0,-6-1 0,-18-15 0,-4 3 0,12 16 0,-2 2 0,-14-6 0,0 5 0,-20 5-225,8 16-369,11 8-616,14 17-135,13 9 1345,5 36 0,13-29 0,2 17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57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21689,'-39'1'2533,"4"1"-2388,15 2 46,1 0-68,5 0 0,5 0-112,5 1 23,3 0 0,7 6-34,4 4 11,8 2-11,3 3 0,-1-1 0,-3 0 0,-3-1 78,-5-1 113,-4-1 111,-2-1 1,-4-1-90,-4 1-79,-2-1-44,-4-1-68,-7 2-22,5-6-11,-4 0-168,7-5-438,3-3-929,3 0-2174,4-4-6111,7-4 9552,3-6 0,-2 4 0,-1 0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58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22092,'0'-2'2309,"0"0"-1402,0 2-828,0 22-79,0-9 0,-2 17-12,2-14-1242,-2-1-3015,1 0 4269,1-3 0,0-5 0,0-3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58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23549,'-17'36'662,"4"-6"-438,12-19 145,0-2-44,3 0-67,3-1 90,2 0 10,4-1-156,0-1-102,1-2-55,0 0-45,1-3 0,1 0-593,1-1-2377,0 0 2970,-2-2 0,-5 2 0,-3-2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8:59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53 25028,'-34'-28'1300,"4"7"-975,17 18-146,-2 3-22,-3 0-45,-1 6 12,-5 4-35,-1 6 12,0 4 45,3 1-45,6 1-34,4 1 34,4 2-1,4 0 1,0 2-22,3-1 21,0 0 1,2 0-56,4-2 33,3-1-55,3-3-1,1-3-22,1-3-11,-1-4 0,0-3-1334,8-4-660,-5-1-4606,5-4 6611,-8 1 0,-5-1 0,-3 1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0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26653,'-1'35'426,"-1"-2"-426,0-8 11,-1-2-22,1-2-404,-1-2-5215,0-4 2527,-1-2-6728,1-4 9231,0-4 1,1-3 0,0-1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24334,'39'-7'33,"-6"2"-1500,-20 5-4147,-1 0 5614,-1 0 0,-6 0 0,-1 0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0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21264,'-2'0'2106,"0"0"-1770,2 0-134,-10 29-11,6-11-79,-9 24-56,8-19-34,1-2-22,2-2-179,0-2-2242,1-5 2421,1-2 0,0-5 0,0-2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0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25656,'32'53'1199,"-5"-2"-874,-21-15-90,-3 4-123,-2 1-45,-2-1-11,-3 0-44,-3-3-12,-3-2-34,-2-4-661,-1-2-627,-2-1-1714,-2-3 3036,-1 0 0,8-11 0,2-4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3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27818,'35'-2'853,"-2"0"-853,-14 1 0,1 1 0,0 0 0,-1 0 0,0 0 0,-2 0 0,-1 0 0,-3 0-270,0 0-1097,-2-1-728,1-3-2712,0 0 4807,0-1 0,-6 2 0,-1 1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4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20 24099,'-1'-2'1770,"0"1"-1132,1 1-537,23-7-34,-13 5-44,18-5 10,-20 9 12,-3 5 0,-3 4-11,0 5-23,-5 4-11,-2 2-23,-3 1-10,-1-2-23,0-1 0,1-3 45,2-4-1,1-3 1,2-4 11,2-4 0,0-2 45,1-7 45,5-3 44,0-8 12,4-2-23,-1 0-67,-2 2-56,-1 1-22,1 2-292,2 1-963,3 2-3127,4 4 4404,2 3 0,-6 3 0,-2 2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4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24849,'-32'54'897,"3"-3"-718,13-19-112,-3 0-67,0 0 0,-2-3-4263,1-1 3860,2-4-930,4-3-1775,5-4 3108,5-6 0,2-5 0,2-3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5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22754,'0'-2'2129,"1"0"-1513,-1 2-605,24 19-11,-11-10-291,19 14-1468,-17-15-4415,-2-2 6174,2-3 0,-7-2 0,-2-1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5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23863,'0'-2'2051,"0"1"-1458,0 1-413,8 42-158,-5-20-22,5 34-11,-7-31-527,-1-3-874,0-2-2555,0-2 3967,0-1 0,0-8 0,0-2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5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21376,'0'-4'1052,"0"1"-916,0 3-92,0 0-44,29-7 0,-15 5-79,22-2 79,-25 10 113,-6 4-68,-2 3-34,-3 1 56,-2 1 12,-3 1 167,-6 1 224,-3-2 46,-2 1-113,1-3-156,3-2 22,5-2 44,2-2 69,3-2 43,2-1-66,0-1-68,1 1-101,2 1-122,4-1-57,2 1-11,1-1-45,3-1-459,3-2-874,2-3-1793,5-5 3171,2-4 0,-10 3 0,-3 1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25925,'25'5'0,"-3"-1"-830,-14-2-1197,-1 0-5761,-1 0 7788,-3 2 0,-2-2 0,-1 0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6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24244,'16'7'-3776,"-2"-1"3776,-7-4 0,-3-1 0,-1 0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6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23348,'-7'40'705,"1"-10"-525,8-12 100,2-10-56,3-4 11,3-1 56,1-3-44,1-3-45,0-2-34,0-4 23,-3-1 245,-2 1 12,-3 0-156,-3 0-191,0 1-67,-4-1 10,-3 0-44,-3 1-67,-2 1-527,0 1-358,1 2-762,0 3-5099,1 0 6813,3 2 0,3-1 0,2 2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8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175 102 22967,'-38'0'1736,"3"3"-1444,15 1-147,2 2 1,2 2-23,2 1-22,2 2-23,2 2-43,3 3-13,4 2 34,2 1 11,5 1 12,5-2 133,7-4-77,7-5-57,3-4 12,0-5 22,-1-6 22,-4-5 23,-4-6-67,-6-4-34,-3-5-34,-4-3-22,-2-4 0,-2 0-34,-1 2-190,-3 5-190,-1 6-472,-1 7-469,2 7-3620,1 3 4975,1 6 0,2-2 0,0 2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8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27079,'39'-3'303,"-4"0"-303,-21-1-79,-2 0-549,-3 2-593,-4-1-1827,-1 0 3048,-2-4 0,0 4 0,-2-1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8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25656,'-10'55'1614,"1"-1"-6995,5-13 5504,0 1 1320,1-1-1443,0-3 859,1-3-982,2-3-628,-1-4-907,3-5 64,3-7 1594,6-5 0,-5-7 0,1-2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9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26239,'-2'53'1355,"1"-4"-1131,1-14-190,0-4-23,0-1-11,2-3-235,1-1-1154,1-2-2433,0 0 3822,-1 0 0,-1-12 0,-2 0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09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28671,'15'13'-9831,"-3"-5"7373,7-16 0,-11 3 1,-3 3-1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0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25791,'1'49'470,"-3"-2"-470,-3-7-22,-5-2-674,1-1-1623,-2-3-4639,1-1 6958,2-5 0,3-13 0,2-5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0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23807,'19'55'1255,"0"-7"-863,-7-21-67,2-6-101,3-7-67,0-7 67,1-4 101,0-8-56,-1-4-124,0-6-110,-1-4-35,-1 1-12,-2 2-33,-1 3-649,-1 3-1032,1 1-2655,1 3 4381,1 1 0,-7 4 0,-1 0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0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14 25028,'-39'22'617,"8"1"-527,20-1 44,6 1 12,3-2 10,9-3 24,3-2 32,8-7-21,4-4-102,1-5 1,0-7-12,-2-5 46,-5-5-34,-4-4-34,-5-1-45,-4-2 0,-6 0-11,-5 3-56,-5 5-1580,-15 7-2252,9 12 3888,-4 8 0,16-1 0,4-2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1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25207,'-13'55'572,"1"-3"-5997,0-14 5705,3-4 1286,3-7-1566,3-10 871,2-9-871,1-5 112,2-10-34,3-6 3336,3-11-3402,1-5-1,0-2-11,-3 2 45,-1 6-34,-2 6 0,-2 8 34,0 5-23,-1 9 57,0 7 10,0 10 69,0 8 21,-1 1-67,3-2 0,4-5-23,3-6-44,5-8 0,2-6 0,2-8-45,1-6 0,1-8-280,0-4-863,-1-2-1995,2 2 3138,-1 1 0,-9 9 0,-1 5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2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25207,'-1'53'56,"-1"-4"-190,1-19-1435,0 0-2946,1-1 4515,1-3 0,-1-11 0,1-5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42 19358,'-4'-3'3452,"1"1"-3004,3 2 493,0 0-761,-2 13-102,5-7-33,0 9-12,6-12 23,3-1-11,3-2 22,3-2-55,2-4 10,0-3 0,-1-2-10,-3 1 21,-3 0-33,-4 1 79,-1 1 44,-3 3 56,-2 1 45,-1 3 1,-1 0-46,-1 3 90,0 6-124,0 5-145,0 9 0,-2 2-22,0 2-707,-1-2-683,2-3-3035,2-3 4447,5-4 0,-4-8 0,3-3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2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24289,'-5'45'538,"1"-3"-538,3-13-56,0 0-1356,2-3-4930,6-3 6342,6-4 0,-5-9 0,1-4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2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23885,'-14'44'684,"1"-1"-359,5-5 78,1-2 12,3-3-68,2-6-78,2-7-90,4-6 90,2-7-22,5-4-68,4-4-22,2-4-78,1-5-12,0-4-56,-3-1-11,-1 0-134,-2 1-1021,0-1-1489,0 2 2644,-1 1 0,-5 6 0,-2 3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3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4 288 23762,'-2'1'1692,"1"-1"-1523,1 0-69,11-30-77,-2 6 223,16-45-78,-11 29 56,4-11 67,-9 22-33,-1 7 11,-2 8-89,-1 7-68,-1 5 0,0 6 11,2 6-67,1 9-23,-1 7-33,0 6 0,-1 3-235,-4-1-572,1 0-335,-2-4-1525,0-2 2667,-4-4 0,3-11 0,-3-4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3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26160,'42'1'381,"-1"-2"-381,-10 2-358,-2-1-1133,-4 0-3372,-4 0 4863,-5 1 0,-8 0 0,-3 0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4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1 327 26205,'6'-50'280,"1"2"-235,3 13-23,-1 0 23,0 2 0,-1 3 56,-3 3 67,0 5 44,-3 4-32,-1 4-57,0 6-67,-1 4-56,0 2-22,1 2 22,2 4 0,1 5 34,3 9-34,0 7 0,1 5 0,1 3 33,-1-2-66,2-3 55,-1-5-44,5-3 22,-4-11 0,2-1 0,-3-8 0,0-4-12,1-1-55,2-5-684,1 0-1109,0-1-4246,0 2 6106,1 0 0,-6 5 0,-1 0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4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14 119 23717,'-8'44'684,"2"-6"-348,12-20 34,3-3-57,6-3-54,0-5-69,2-4-56,-1-4 68,-1-6 22,-1-4 22,-2-7 90,-3-2-189,-3-2-47,-4-3-32,-1-2-35,-4-2-10,-3 0-23,-5 3 0,-2 5-213,-1 8-493,0 6-942,-1 9-3662,2 7 5310,4 4 0,3-3 0,4-1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4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28671,'11'39'0,"-3"0"0,-8-6 0,-3 2 0,0 0-584,0 0-1712,1-2-2602,5-2 4898,3-2 0,-2-13 0,1-3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4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28671,'-1'-3'-629,"0"1"-1107,1 2-1558,-1-1 3294,-1 1 0,1 0 0,-1 0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5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27505,'73'-17'1166,"13"-1"-1166,-36 10 0,2 0-792,11-2 1,4 1 791,8-2 0,4 1-574,8 1 0,2 0 574,9 1 0,1 2 0,-30 2 0,0 2 0,1 0 0,1 0 0,1 0 0,-2 2 0,0-1 0,-2 1 0,0 0 0,25 0 0,-3 1 0,-11-1 0,-5 1-1004,-15 1 1,-4-1-4083,22 3 5086,-35 0 0,-23-2 0,-15 0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7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25 24916,'0'44'135,"0"0"-102,0-7-33,-2 1-33,0-2 10,-1-4-402,0-6-886,1-7-1312,1-10 148,1-4 2475,2-23 89,1 1 146,2-19 964,-1 5 213,0-3-191,-2-1-235,-1-1-347,-1 2-123,0 5-68,0 8-180,0 7-133,0 7-68,1 5-56,-1 1 12,2 7 111,1 5-55,2 10 44,3 6 23,2 0 190,3-2-101,2-5-134,2-6-56,1-6-12,1-4 23,-1-4-33,-1-6-12,0-2-11,1-7-67,-1 1-717,1 0-796,0 2-3832,0 3 5412,0 4 0,-8 2 0,-2 3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7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33 143 24614,'43'-11'269,"-7"-4"-236,-22-5 1,-4-2 11,-5 1-12,-4 2-10,-7 4 33,-5 4 89,-6 6-22,-3 2-33,0 8 68,1 5 211,3 6-44,3 4-90,3 1-78,4 1-56,3 1-101,2 0 0,5-1-45,5-3-661,8-4-1804,7-5 2510,7-6 0,-14-3 0,-1-1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7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24513,'-20'42'1423,"5"-4"-1098,12-15-112,1-3-68,5-3-66,1-3-79,3-6 0,0-3-34,-1-4-89,-2-2-123,-2-5-34,-2-2 100,0-4 158,-1 1 22,-1 3 11,-1 3 0,0 1 90,1 3 235,1 0 269,1 1-268,7-1-91,2 1-145,7-1-68,2 1-33,-1 0-11,1 0-650,-2-1-942,-2-1-3405,-3-2 5008,-2 0 0,-5 1 0,-1 1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8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1 190 25992,'8'-31'90,"0"0"-79,2-1 56,-1 1-22,0 5 22,-2 7-22,-2 7-11,-1 7-12,-2 3 236,1 8-34,0 5-146,1 9-22,-2 4-56,1 2-34,-2-1-380,0-3-1592,0-4-7765,-1-4 9771,0-2 0,0-6 0,0-2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8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25342,'38'-17'-1670,"-4"2"-4100,-18 9 5770,-1-1 0,-7 2 0,-1 1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8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21443,'2'-2'3563,"0"0"-3115,22-7-89,-11 4-124,18-7-67,-19 8-33,-3 2-102,-4 2 68,-2 0-45,-2 3-34,-1 4-10,-2 4-12,-2 2 33,-1 1 1,0 0 223,0-1 35,1 1 22,1 0-12,1 1-111,0 1-102,0 0-66,2 0-23,-1-2 0,1-3-112,0-2-605,1-3-314,3-2-986,2-3-4438,3-2 6455,2-3 0,-4 2 0,-2-2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8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 23448,'0'-1'2488,"0"0"-2286,0 1-169,-10 21-33,5-4 0,-8 19-392,7-10-1053,1-1-3967,3-1 5412,1-5 0,1-8 0,0-4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8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49 25791,'-10'37'190,"6"-6"-5761,11-23 5694,5-2 1533,1-4-1332,1-1 816,1-5-904,-1-3-102,-1-5-44,-2-4 3324,-3-1-3391,-4-1-23,-2 0-303,-4 2-582,-2 3-1311,-3 5 2196,-2 4 0,4 3 0,1 1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9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21118,'2'-2'2879,"-1"0"-1478,-1 2-1109,7 15-135,-5-1-34,3 14-34,-7-7 23,-2-2-11,2-6-11,1-5-1,1-4 79,0-3 79,0-5-79,3-6-79,1-7 2,2-3 9,1-2 1,0 2-67,-2 5-34,-1 5 0,-1 5-67,-1 3 11,1 1-718,1 3-1254,1 4-5266,1 4 7294,1 4 0,-3-5 0,0-2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19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13 153 22687,'38'-7'1019,"-3"-1"-974,-13-2-45,-3-3 0,-3-2-79,-6-1-55,-5 0 134,-3 0 34,-3 0 66,-3 3 394,-3 3 368,-5 2-10,-1 5-135,-4 1 68,-1 8-237,-1 5 80,-1 8-515,3 7-113,2 2 0,5 0 0,5-1 0,3-2 0,5-3 0,3-3 0,3-3 0,3-5-528,1-3-1253,0-3-1939,-3-1 3720,-1 0 0,-5-1 0,-2 0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20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25903,'77'-35'1736,"11"6"-1277,8 18-313,-37 6 0,2 1-1236,7 1 1,1 0 1128,5 1 1,2 0-40,4 1 0,0 1 0,1 0 0,1 0 0,-1 0 0,0 0-258,-3 0 0,-1 0-1823,-6-1 0,-3 2 899,-7-1 1,-2 0-8650,38 3 9432,-20 0 1,-37 0-1,-16-1 1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52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0 24860,'-54'9'2174,"1"1"-1815,11 1-158,1-1-10,4 0 89,7-2-112,7-3-101,8-1-67,7-1 0,4 0-22,5 4 22,8 5 22,8 4-11,9 4 0,5 2-11,3 1 34,-2 1-23,-2 0 0,-6 0 12,-5-1 55,-7-2 114,-5 1-192,-6 0 0,-10 0 0,-19 9 0,0-10 0,-11 3 0,12-14 0,2-5 0,2-3 0,2-1 0,3-1-1940,-2 0-614,9 0 2554,1-1 0,9 1 0,1 0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39:57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6 22014,'1'-3'1670,"0"1"-1244,-1 2 1792,0 0-2117,2 1 11,-1 2 11,0 1 68,0 4-124,0-2 0,-1 5-22,0-2 0,0 0-12,0 0 35,-2 2-57,0-2 12,-3 4-12,2-4 0,-2 2-11,0-1 0,-1 6-11,1-5 33,-2 8-22,2-9 0,0 4 0,0-4 11,0 0-11,0 2 0,-1-2 0,0 1-11,1-2 11,0 1 0,0-2 11,0 1 12,-1-1-12,1 0-11,-2 0 0,0-1-11,0 0 11,0 0 0,1 0 22,-1 0-22,-2 3 0,2-2 0,-3 1-11,4-4 33,0 0-22,-1 0 12,1 0-12,-1 0 11,-3 2 0,2-2-11,-1 1 11,3-4-11,1 1 0,1-1 23,0-1-12,1 1 11,-2 0-22,2-1 23,-2 1-12,1-1 0,-1 1-11,1-1 34,-1 0-34,2 1 11,1-1 0,1-1-11,1 1-1042,0-1-482,1-1-3709,4-4 5233,4-2 0,-3 1 0,0 1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00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10798,'0'-2'5513,"1"1"-2107,-1 1-3070,0-3-179,0 2-112,1-3 22,-1 3 79,0 1 3765,0-1-3878,0 4 68,0 2-79,0 2 34,0 1-22,0-1 11,0 0-23,0 0-11,0 0-11,0 0 0,0-1 0,0-1 0,0 1 0,0 0 12,0 0-1,0 0 34,1 0-1,0 0 35,0-1 10,-1 1-21,1 0-46,-1 0 0,0 1-10,1 0-12,0 0 67,0 0 0,0-1 0,1 2 0,-1 2-22,1-2-22,-1 2-1,1-3 0,0 0-10,1 0 21,-1 0-22,0-1 80,2 3-69,-1-3 23,1 1 11,-2-2 11,0-1 0,0 2-33,1-1 11,0 1 22,1 0-33,0 0 10,0 0-10,0 0 11,1 0-34,-1-1 45,0 1-22,0-1-1,0 0-22,0-1 1,1 1 21,-1 0-33,0-1 11,0 0 1,-1-1 10,0 1-11,1 0 0,0-1 12,-1 1-12,0-2 11,0 1 34,0-2-22,2 2 22,-2-2-45,2 2 0,-2-2 23,1 2 11,-1-1 22,1 1 11,-1-1 57,2 2-90,-1-2 22,1 1-33,-1-2 11,-1 0 22,1 0-33,-1-1 22,0 1-12,0 0 12,1-1 68,1 2-80,-1-1-10,1 1-23,-1-1 12,0 0-1,0-1-11,0 1-11,-1 0 11,2 1-11,-3-1 0,2 1-11,-1-1-22,-2 0-1368,1 0-986,-1 1 2387,-2 1 0,0-1 0,0 0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08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10 28434,'-11'-5'237,"2"1"-237,12 4 0,3 0 0,6 1 0,3 1 0,2 0 0,2-1 0,1 1-897,-3-1-773,-3 2-1602,-4 2 3272,-5 3 0,-2-3 0,-3 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09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28300,'16'9'45,"1"-1"-90,-1-8-661,1-1-448,1 0-426,-1 0-3260,-1 0 4840,0 3 0,-7-2 0,-2 2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09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25510,'-36'19'1221,"5"-2"-997,20-5 23,2 3 11,3 1-56,1 1-79,3 0-123,1-2 0,4-3-168,4-1-908,6-5-784,6-2-3249,3-2 5109,2-4 0,-10 1 0,-3-1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0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25645,'-11'42'694,"5"-5"-626,13-20-35,5-3-22,3-6-11,0-3 12,0-3 10,-1-1 56,-2-5-44,-3-2 78,-3-4 101,-3-3 0,-1-1-168,-2-1-11,-2 0-34,-1 2-12,-3 1-369,-1 4-627,-1 4-2051,2 2 3059,2 3 0,1-1 0,2 1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0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25959,'-3'57'739,"2"-26"-739,-1 2 45,2-30-23,0-7 45,1-3-44,1-6-23,1-2 0,1 2 22,-2 3-22,-2 5 22,0 3-22,0 2-44,1 0-12,1 0 56,2-2 56,3-1-12,3-3-21,2-3-12,1-1 0,-1 0-11,-1 1 23,-4 3 21,-2 2 24,-3 3 44,0 0 146,0 2-68,0 4-33,-1 2-56,0 4-68,-1 3-33,0 2 0,0 0-313,-1 0-1099,1-2-3249,-1-2 4661,1-3 0,0-4 0,0-2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0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 22900,'0'-2'2487,"0"1"-2027,0 1-169,-7 22-67,2-8 56,-4 19 0,7-14-33,1-2-23,1-1-23,2-2-100,3-3-22,3-3-79,1-2 22,2-4 0,0-1-22,1-5 0,-1-2-44,-1-5-326,0 0-482,-3 0-649,1 2-2219,-3 0 3720,0 3 0,-2 2 0,-1 3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0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 21678,'0'-1'2745,"0"-1"-1837,0 2-707,-2 25-66,-1-10-90,-2 21-22,0-20-12,0-3-11,3-4-23,0-4-21,2-3 44,1-3 56,4-4-34,3-3-22,4-6 22,0 1-22,-1 2 0,-2 3-11,-2 3 22,-1 2 23,-1 3 112,-2 2 10,0 3-100,-2 4-56,0 2 0,0 0-324,-1-2-1335,0 0-7978,1-3 9637,2-1 0,-1-2 0,1-2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1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59 23325,'6'-24'1569,"-3"3"-1076,-6 15 0,-2 2-123,-1 2-68,0 1-44,0 1-57,0 2-32,0 3 77,1 5-10,1 4-46,2 3-11,1 2-134,1 2-11,0 0-23,2 0-11,3-2-359,3-3-851,3-6-627,1-4-4449,4-3 6286,2-4 0,-8 1 0,0-1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1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22070,'1'-2'3665,"0"0"-2545,-1 2-795,1 26-4375,0-6 4117,0 22 815,-1-14-882,0-3-336,0-3-874,0-4-1782,0-3 2992,0-3 0,0-6 0,0-2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2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27460,'71'6'269,"-8"-1"-672,-30-5-1424,-2 0-5019,-2 0 6846,-1 0 0,-13 0 0,-4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2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564 4 21712,'-58'-2'3204,"-1"0"-2756,-2 9-55,1 6-23,1 10-102,5 8-66,3 8 100,5 6-89,6 8-67,8 4-11,8 4-34,11 3 44,7 0-3458,12-4 3313,13-7 33,16-9-33,19-12 0,14-13 0,13-9-67,7-12-23,-3-8 23,-7-6 34,-11-7 44,8-18 22,-27 5-33,3-15 68,-29 9-57,-10-6-11,-6-4-101,-12-5-157,-9-3-246,-12 2 3280,-9 5-6149,-22 6 3373,14 24 0,4 5 0,24 18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3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25387,'54'-2'959,"0"0"1,6 0 0,2 1-1705,5 2 1,3 1 744,9 1 0,4 1 0,6 2 0,2 0-493,6 1 1,0 1 492,-29-3 0,0 0 0,0 1 0,1-1 0,0 1 0,0-1 0,0 1 0,0 0 0,-1-1 0,30 4 0,-1 1-264,-6-1 0,-3 1-358,-7 0 1,-4 1-259,-7-1 1,-5 1 879,-9 0 0,-5 0 0,6 1 0,-23-3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4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19 16635,'-51'-11'1636,"5"4"1287,17 14-2631,1 7 1319,5 9-1499,4 9 870,6 8-903,4 6 3447,6 4-3470,2-1-22,7-2-34,4-7-34,5-8-414,4-8-919,2-8-1614,3-7 2981,0-3 0,-9-5 0,-4 0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4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24468,'-2'0'1547,"0"0"-1480,-4 28-67,3-10 0,-4 23-539,3-17-1522,1-3-7770,-1-2 9285,0-4 1,2-6 0,0-4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4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25308,'36'-23'337,"-5"6"-259,-14 15-22,-4 5 12,-2 3 10,-4 5 23,-1 3-45,-3 1 0,-2-1 45,0 1 11,-5-2 11,-3 1-78,-6-1-45,-3-2 0,-1-2-135,0-2-840,3-3-1434,2-2-7422,4-2 8426,4 0 0,2 0 0,2 0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4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25746,'-30'5'403,"4"3"-291,15 9 123,2 4 68,3 2-113,3 3-10,3-2-91,7-1-66,4-4-23,7-5-34,2-6-426,1-4-458,-1-4-684,-3-4-3463,-2-2 5065,-4-5 0,-5 5 0,-3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5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27067,'30'49'751,"-6"-3"-583,-19-13-22,-3 2-79,-1-1-22,-3 1-45,-1-2 0,-2-1-179,-1-2-830,0-3-1052,1-3-4953,0-4 7014,1-1 0,2-9 0,0-3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8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8 26754,'-37'-6'246,"4"5"-123,15 7 35,-1 7-35,-1 2-67,-1 3 34,2 1-46,1 2 12,3 2-33,4 4 10,3 7-21,5 6 21,3 5 57,7 0-45,3-3-45,7-7 0,2-11-23,2-12 12,0-7 22,1-15-22,-1-8 11,-2-13 0,-1-8 22,-3-5-22,2-24 12,-7 18-1,1-14-11,-7 29 11,-1 7 0,-1 9-22,-1 9 22,0 7 68,1 24 21,1 1 12,1 21 34,1-3-23,2 1-44,0-1-79,2-4-12,1-6-200,8-4-561,-2-12-740,8-2-2039,-3-10 3552,3-2 0,-11 0 0,-2 0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9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 20961,'0'-1'3653,"0"-1"-3183,0 34-134,-3-7-55,0 27-12,-3-15-124,1-2-111,-1-4-23,2-5 0,1-7-11,1-8 0,1-4 0,0-5 23,1-3 10,1-6 1,3-5-23,1-7 0,4-1 1,1 1-12,-1 3 11,-1 4-11,1 5 22,1 1 34,0 1 67,2 1 113,1 0-24,0 1-55,0 1 23,0 2-57,-2 4 23,-1 3 33,0 11-157,-3-5-22,0 4-11,-4-7-34,-1-2-672,1 0-593,-1-3-3666,3-2 4976,3-2 0,-4-1 0,2 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9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14 21028,'-1'-1'2902,"1"-1"-2319,0 2-292,-9 24-11,5-12-33,-5 19-35,8-18-76,1-2-2,0-4-100,1-3 33,2-5-22,3-6-23,4-6-22,2-6 11,-2-1-11,0 3 23,-2 2-12,-2 5-11,-2 4 11,-1 3 67,0 2 281,0 2-1,0 5-67,1 4-21,0 5-102,3 5-168,-2-6-79,3 0-929,-2-8-1222,-1-4-7601,1-1 9056,0-1 0,-3-1 0,1 1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19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25140,'0'35'483,"0"-6"-483,-1-19 0,1-5 0,0-2 0,0-2 67,3-6-56,2-2 0,3-3 0,-1-1 1,0 3 10,-1 1 12,-1 4 22,-1 2 67,0 1 78,-1 3-55,0 1-79,-1 5-22,-1 1-45,-1 1-67,0 0-976,0 0-2598,1-1 3641,1-2 0,-1-3 0,0-3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20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47 24064,'-7'39'1132,"1"-5"-762,6-15 23,6 2-203,0-9 45,6-2 56,1-8 57,0-8-90,1-2-45,0-7-34,-2-2-67,-3 0-45,-3 1-22,-3-1-23,-2 0-11,-1 0 1,-3 0-12,-2 3-168,-3 2-628,-1 5-795,-2 4-4639,0 8 6230,-1 6 0,5-4 0,1 3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20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20580,'0'-3'4683,"0"1"-3259,0 2-1111,6-4-66,0 3-124,6-3-44,-2 4-79,0 0-11,-1 0-23,0 0-706,-1 0-963,1 0-4460,-1 1 6163,1 1 0,-4 0 0,-2-1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0:21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25107,'-13'45'179,"2"-6"-101,6-15 57,1-4 67,2-2 33,2-5-56,0-4-11,0-4-11,0-4 34,1 0-35,2-4 12,3-4-89,2-6 10,1-2-43,1-2-35,-3 3-11,-1 2 0,-2 6-57,-3 2-671,1 3-784,-1 1-2085,3 1 3597,2 3 0,-2-1 0,0 1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2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 25431,'15'42'416,"-2"-2"-304,-10-12-23,-1 4-10,-1 1-12,0 1 112,-1 0 157,-1-3 90,-3-2 190,-3-6-179,-7-4-224,-4-6-56,-6-4-135,-4-4-22,-3-2 0,-1-2-11,2-1-12,5-3-257,5 0-593,6-2-841,7-2-3811,3-2 5525,10-3 0,-4 4 0,4 1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25342,'-2'57'975,"2"-3"-471,2-16 34,3 1-34,4-2-157,2-3-123,2-5-3459,2-8 3291,-1-8-32,2-6-24,0-7 0,2-10 0,0-6 0,1-9 0,0-3 2663,-1 1-4523,0 3-3059,-4 7 4919,-2 8 0,-7 4 0,-1 4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3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25107,'-40'7'1008,"6"0"-817,22-6-23,2 1-45,3-1-45,2 1-22,2 2-56,1 3 0,2 3-22,4 4 22,3 4 0,5 3 22,4 1 34,0 2 34,-2-1 67,-2-1 325,-6-1 123,-3-3-55,-7-1-550,-5-3 0,-6-3 0,-2-2 0,-1-3 0,1-3 0,2-1 0,1-2 0,2 0 0,2 0 0,3 0-595,2 0-996,3-3-739,4-2 2330,12-7 0,-8 6 0,8-3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4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0 25107,'-36'1'1557,"1"1"-1210,9 1-44,-1 3-34,-2 1-56,1 2 22,3 0-22,3 1-34,7-1-156,6 1 10,5 0-22,8 4 12,4 3-23,8 0 33,4 1-21,4 0-1,-1 0 0,-1 2 0,-4 1 23,-5 1-12,-5-1 2,-5-1-24,-5 0 0,-7-1 0,-9 1 0,-9-2 0,-2-1 0,-9 0 0,11-7 0,-3 0 0,15-7-382,1-1-1523,2-1-2678,0-1 4583,1 1 0,5-1 0,1 1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5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27583,'-6'38'23,"1"-3"-6894,0-13 3521,1 3 3080,-1 3 1,3-11 0,0-3-1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5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26037,'40'10'358,"0"-8"-346,-6-12 10,0-6-22,-5-1 0,-4 1 22,-8 2 23,-5 1 0,-6 2 11,-4-1 22,-3 1-44,-4-1-34,-3 1 0,-4 1 0,-3 4-11,-3 3-34,-2 4-470,-2 4-1065,1 2-3238,3 3 4818,1 0 0,8-4 0,3 0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23684,'-37'0'1893,"4"3"-1534,16 3-79,1 7-33,1 5-12,3 3-34,2 1-133,5 1-57,2 0-11,4-2-23,4-1-570,7-3-998,6-5-3552,6-5 5143,5-4 0,-13-3 0,-2 0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6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23986,'-10'40'1625,"2"-11"-1625,11-16 0,2-10 34,4-6-23,1-5 34,1-5-45,-1-2 22,-1 1-22,-3 4 0,-2 4-22,-1 3-12,0 2 12,1 1-12,2 4-594,1 2-963,2 2-3877,2 0 5468,1-3 0,-5-3 0,-1-1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10 23392,'-5'44'1199,"0"1"-851,3-5 21,0 5 24,-1-1-225,2-4 11,-1-7-89,2-11-34,-1-10 179,1-8-78,-1-14-157,1-10-11,0-18 11,2-10 0,3-5 0,2 2 0,2 9 0,-1 10 0,0 10 0,0 10 0,0 5 11,0 5 67,0 1 23,-2 3 22,-1 4-11,-2 6-56,-1 4-45,-3 5-11,-3 1-302,-1-1-1547,-2-3-6700,2-5 8549,3-6 0,1-3 0,1-3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35 22081,'2'0'2902,"3"25"-2577,-4-4-101,2 25-55,-5-10-57,-2 2-56,-1 0 11,-2-6-33,2-7 22,2-11-11,1-7 22,1-17-34,4-9-10,2-17-23,4-9 11,2-3 0,0 1 12,0 8-1,-3 8 68,-1 11 33,-1 7-78,0 7 100,-1 4 79,1 1-11,0 3-100,0 2-57,-2 4-45,-2 3-11,-1 1-101,-1 0-852,0-1-1119,0-2-6971,2-4 9043,1-3 0,-2-1 0,2-1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7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19829,'4'0'3855,"-2"0"-3542,21-1-189,-11-2-90,17-2 22,-16-2 0,-3-1 11,-3 0 22,-3-1 1,-2 1 0,-2 0-34,-3 2 22,0 1 0,-3 3 68,-1 2-56,1 6 246,-2 5 224,1 9-179,1 3-112,1 2-191,2-1-78,1-3-78,5 2-874,2-11-1625,5-1 2577,0-11 0,-3 0 0,-2-2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7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25959,'-1'47'1176,"-5"17"-1176,0-23-12,-4 14-503,2-19-953,2-5-3271,2-5 4739,2-7 0,1-10 0,1-4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23023,'0'-2'2532,"0"1"-2499,-3 28-33,-2-6-302,-1 23-2757,0-13 3059,3-1 0,1-13 0,2-5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8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22765,'-3'37'2017,"1"9"-1737,0-20-56,4 4 67,3-18 236,7-5-135,-1-9 0,2-7-89,-6-6-157,-2-5-101,-3-1-34,-1-1-11,-1 2-90,-3 2-694,-3 3-1738,-3 4 2522,-1 3 0,4 5 0,1 2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8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27415,'74'-7'1256,"5"1"-6917,-1 1 5661,7 0 662,2 0-662,-6 1 781,-10 1-781,-12 5 0,-12 4 0,-12 4 2802,-10 0-4191,-9-1 408,-9-2-4587,-3-1 5640,-5-1 0,0-3 0,0 1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24143,'-44'46'1558,"5"-4"-1379,15-14-78,3-3-101,1-2 0,3-4-34,2-4-683,5-5-1501,4-5-7613,4-3 9736,2-4 1,0 1 0,1-2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29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26474,'40'50'1826,"-4"-3"-1669,-14-15-124,1-1-33,2-3-22,0-4-672,-1-4-1009,-1-4-3867,-2-4 5570,-1-4 0,-9-4 0,-2-2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0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36 24703,'-30'5'2185,"7"-2"-1972,19-3-67,6 0 134,10 0-22,13 0-191,14-2-33,10-3 22,8-3 0,2-1-12,0 0-44,-4 3 12,-9 3-12,-10 2 22,-10 2-22,-8 2 0,-7 2 67,-6 2 90,-5 3-23,-8 5 57,-8 5-145,-10 7-46,-8 5 0,-3 1 0,-1 0 0,-6 5 0,15-12 0,-2 3 0,17-15-371,4-2-402,2-3-269,3-1-672,1-1 1714,2 2 0,0-5 0,2 2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28671,'36'33'0,"-1"-3"0,-8-10 0,-1-1-1054,1-4-2005,-1-4 3059,-1-4 0,-10-3 0,-4-3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1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21700,'0'-2'4147,"0"0"-2668,0 2-1345,1 8-112,1 0-22,1 7-67,-2-2-874,1 2-1345,-2 1-5871,1 1 8157,-1 0 0,0-7 0,0-2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1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 25813,'42'13'112,"-3"-3"-112,-15-10 11,-3 0 0,-3 0 34,-6 0 45,-4-3 123,-4-1 179,-2-3-168,-6 1-168,-6 1-23,-7 3-33,-8 2 0,-2 4-22,0 2-661,1 2-1009,6-1-4225,4 0 5917,4 1 0,5-4 0,3 1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 21936,'2'-1'2633,"-1"0"-2263,-2 23-202,-2 0-101,-1 21-67,-1-7 0,1-2-706,2-5-3406,2-6 4112,4-8 0,-2-8 0,1-4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3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24188,'45'9'123,"-6"-5"-111,-18-10 21,-4 0 79,-5 2 79,-5 2 111,-2 1 112,-2 2-66,-2 3 11,0 2-124,-1 7-134,0 2-56,0 2-45,-3 3-12,0-1-424,-1-2-1156,2-3-3002,3-6 4594,5-4 0,-2-3 0,2-1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3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18 25051,'-10'39'941,"3"-5"-672,11-19 56,3-1-79,4-4-78,2-4-22,1-4-34,0-4 12,-1-5 44,-2-3-23,-4-5-78,-2-2-67,-3-2 0,-1 0 0,-2 2-168,-3 3-336,-1 4-359,-2 5-896,1 3-3552,1 3 5311,1 4 0,2-2 0,2 2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3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 21812,'0'-4'1995,"0"2"-1625,0 2-124,0 0-10,-1 22 122,0-7-67,-1 19-67,0-16-33,0-2-79,2-4-44,0-4 21,0-5 146,0-2-190,1-11-22,2-2-23,2-11 0,4-1 11,-2 2 0,0 4-11,-2 7 11,-2 5-11,-2 4 0,-1 2 67,1 1 113,2 3-57,1 4 11,2 3 57,1 1 100,2-1 45,1-1-190,0-2-79,0-4-67,1-2 0,-1-3 0,2-5-504,2-5-650,-1-3-1871,1 0 3025,-1 5 0,-6 3 0,-2 4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5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26709,'38'-4'628,"-5"1"-606,-18 3-22,-1 0-145,-1 0-808,-4 3-1311,-2 2-7567,-4 3 9479,-2 2 0,-1-5 0,0 0 1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5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23359,'-2'-1'2286,"1"0"-1704,1 1-570,-6 23-12,4-10-370,-4 20-1838,6-16-7623,2-1 9462,3 0 1,-2-7-1,1-1 1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6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1 252 24423,'13'-47'784,"0"2"-649,-2 10 100,-1 2 113,-2 3-46,0 5 23,-2 7-34,0 7-134,-2 6-11,2 2 22,-1 5 0,2 3-56,0 5-44,-1 5-46,-2 3-22,-1 1-67,-1 0-718,-2 0-1265,0-2-5581,0-1 7631,-1-2 0,1-7 0,-1-2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6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25275,'32'-4'-9831,"-3"1"9364,-13 2 0,-7 1 1,-1 0-1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6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25006,'-26'44'213,"5"-5"-180,19-18 102,2-2 145,2-3 45,2-4-213,3-3-89,1-4 10,-1-2-22,-1-2-11,-1-4-123,0-3-359,-3-4 67,0-3 281,-2 0 134,0 2 0,-1 4 11,0 3 112,0 2 57,0 1 134,1 1-168,3 0-90,1 1-34,4-1-22,2 1-11,0-1-696,0 0-1130,1-1-3575,-1-3 5412,1-3 0,-6 2 0,0 1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7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23314,'-2'34'1199,"-1"-2"-729,1-13-134,-1-1-145,2-4-146,1-4-45,0-4 168,0-4-134,0-12 0,2 0-12,1-10-22,0 4 0,0 2 22,0 2-22,-2 4-11,1 4-56,-1 2 67,0 2 34,1 4 22,1 2-56,0 5 89,2-1 90,0-1 12,3-2 66,0-3-66,0-2-79,1-1-79,0-4-33,-1-3-112,1-3-907,0-1-2343,-1 0 3362,-2 3 0,-2 3 0,-1 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7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25174,'22'-25'168,"-2"0"11,-13 8 124,0 0-4286,0 4 4163,-2 3 847,0 4-892,-1 3-1,-1 2 12,0 1-102,0 2 24,0 3 3324,0 4-3471,0 2-626,-1 2-1021,-1 1-8105,0 0 8364,-1 0 0,0-6 0,0-2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37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22115,'-2'-1'3305,"1"1"-2755,1 0-91,23 0-89,-10 0-169,19 0-156,-16 0-23,1 0-22,1 0-649,3 0-1547,3-1 2196,4 1 0,-12 0 0,-4 0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40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3 20658,'3'-2'4482,"-1"1"-3787,-12 29-235,0-5-124,-10 27-4386,0-12 4184,-2 2-100,0-1 825,2-4-836,2-6-23,1-6 0,1-6-146,1-5-414,-2-4 2753,2-2-4467,0-4-5312,2-1 7586,3-1 0,5 0 0,2 0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41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18093,'0'-2'4762,"0"0"-2712,0 2-1781,7 22-45,-2-6-45,7 19-66,-1-8 10,3 4-22,1 5 56,2 5 11,-1 3-124,0-3-44,-1-6-11,1-8-302,0-11-1682,0-7-7836,2-12 8893,4-10 1,-11 4 0,0-3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42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26911,'-30'57'986,"-2"-3"-6546,2-12 5560,-1 0 1409,1-2-2193,-2 10 590,13-16-2260,-2 4-6779,11-20 9233,1-3 0,5-7 0,1-3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1:42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23628,'-3'-4'3563,"17"22"-3081,-2-1-213,16 21-146,-9-9-123,1 2 0,1-4-179,-1-4-1065,0-8-2308,0-5 3552,-2-6 0,-8-3 0,-2-1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00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26989,'-3'14'1065,"-1"2"-987,-6 4-33,-2 2-23,-1 2-22,-2 1-11,2 0 0,1-1 0,1-2-157,0-1-348,2-2-548,0-3-315,1-3-1848,4-3-6604,-1-5 8695,4-2 0,0-2 0,1-1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01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21891,'1'-2'3844,"-1"0"-2948,0 2-538,21 0-89,-12 4-56,17 2-90,-16 4-55,-2 2-35,0 0-33,0 1 0,-3 0 0,1-2-201,-2-1-506,1-1-457,-1-2-887,-1 0-3473,1-1 5524,-1 0 0,-1-4 0,0 0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01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26687,'6'40'560,"-2"9"-526,-4-23-1,0 10-4318,0-14 4263,-1-1 803,0-2-1330,0-4-550,-1-2-1007,1-2-7725,-1-3 9672,0-2 0,0-3 1,1-1-1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01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26933,'29'-5'292,"-1"2"-662,-20 6-784,3 2-1009,-7 3-5882,0 1 8045,-2 1 0,-1-4 0,0-2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02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20826,'0'-2'3385,"0"1"-2657,0 1-471,7-4-66,-2 3-46,8-2-100,-2 3-23,0 0-10,-1 1-12,-1 1 0,-2 1 0,-3 1 0,-1-1 0,-2 1 90,0 0-23,-1 1-56,-3 0 1,1 2-1,-4-1 0,-1 2 11,0-1 68,0 1 145,1 0 12,1 0-12,2-1-34,1 0 46,1-1-23,0 0-44,1 0 21,1 3-145,1-2-22,2 2-23,2-4-11,0-1-34,1-1 1,0-1-415,-1-2-606,2 0-682,0-1 1736,7-6 0,-8 4 0,3-3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02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27404,'1'14'582,"0"1"-570,-1 0-12,0 0 0,0-1-56,0 1-471,0-1-694,0-1-482,-1-1-3261,-1-3 4964,-1 0 0,2-5 0,0-1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03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26351,'23'0'481,"-4"0"-425,-11 0 11,0 0 12,-1 0 33,-2 0-11,0 0-34,0 0 12,0 1-34,-2 0 11,1 0 0,-2 1 11,0 0-34,1 0 12,-2 0 0,1 1 0,-1 1 0,0 0-23,0 2 0,-1 1-22,0 3-11,0-1 0,0 5 11,0-5-11,0 2 11,0-5 0,0-2 0,0 1 22,0-1-11,0 0 1,-2 3-12,0-1 11,-1 2-11,-1-3 11,1-1 11,0 0-10,-1-1 32,0-1 80,-2 0 156,-3-1 1,-7 0-281,3 0 0,-3 0 0,5-1 0,2 0 0,1 0 0,1-1 0,1-1-248,1-2-2867,3-6-6716,0 3 9285,2 0 1,0 5 0,0 2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0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21017,'-36'6'3518,"2"-1"-2991,10 0-146,3 1-67,3-3-68,4 0-78,6-1-168,4 0-44,3 0 32,5 2 12,4 2 45,6 1-45,2 2 11,-1 1 23,-1 0 33,-5 2 45,-3 0 101,-4 2 11,-2 2-112,-6 2-56,-2 0-56,-5 1 0,0-2-11,2-2-45,2-5-303,4-3-548,2-4-1737,2-2-7187,6-6 8977,5-6 1,-3 4-1,2-2 1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1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1 209 25487,'24'-38'1020,"5"-10"-796,-11 20-89,3-8-1,-9 17 46,-2 2-34,-1 6 22,-3 3-56,-1 5 11,-2 2 67,0 7-67,1 5-44,-1 7-57,0 3-22,0 1-11,-1 0-403,0-1-987,0-2-784,0-1-7138,-2-1 9323,1-4 0,-1-5 0,0-3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1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 24681,'-2'-2'1726,"1"0"-1278,1 2-448,29 2-1221,-10-1-4931,26 0 6152,-16-4 0,-12 2 0,-4-2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1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25679,'-26'42'638,"6"-5"-313,15-14 78,4-2 68,1 0-68,2-1-123,2 0-123,4-2-101,2-1-34,3-3-22,4-4-11,1-4 0,4-3-23,4-10-257,2-2-616,4-8-628,-1-1-2152,-2 1 3687,-2 3 0,-13 6 0,-5 3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25207,'5'36'763,"-1"-2"-651,-4-9-79,0 1-33,0-1-67,0-1-426,0-3-930,-1-4-2902,1-5 4325,0-5 0,0-4 0,0-3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2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79 21611,'-1'0'3081,"0"0"-2409,1 0-616,26 13 0,-9-15-11,23 6-45,-15-21 0,-1-4 0,-3 0 34,-5 5-12,-5 5 24,-4 6 155,-4 2 270,0 7 111,-1 4-111,0 8-68,-1 8-179,-1 4-45,-1 3-67,-2 2-100,0-1-12,-2 1-34,2-3-728,1-2-1725,1-4 2487,1-6 0,0-8 0,0-5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5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22687,'2'-2'2733,"0"0"-2362,-2 2-181,0 29-123,0-12-67,1 25 0,-1-21-22,0 0-696,0-3-974,0-2-3540,0-4 5232,0-2 0,0-5 0,0-2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5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23359,'0'-2'1501,"0"1"-1210,0 1-134,1 22-22,0-4-57,0 20-11,-2-9 1,-2 0 22,-2 0-45,0-5-12,0-6 68,2-7 213,1-5 178,2-5 2,0-1-91,0-5-112,0-4-168,3-3-100,0-2-23,4 0-23,0 1-481,2 1-896,1 1-1256,2 2 2656,2 2 0,-6 3 0,-2 3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25959,'-16'42'918,"1"-2"-615,6-12-12,0-3 23,3-3-191,3-11 101,1-3 56,1-9-21,3-4-259,3-4 0,3-5 0,3-2 0,0 1-304,0 2-670,-1 2-707,2 2-2017,0 3 3698,1 2 0,-6 2 0,-2 1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6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11 102 21342,'5'0'3361,"-2"0"-2857,18-5-268,-11-2-68,16-7-78,-17 1 33,-2 0-22,-3-1 78,-1 3 79,-2 1-113,-2 2 12,-3 4 90,-2 2-68,-4 2 12,-1 6 55,-2 4 45,-1 7-44,1 3-79,2 1-135,2 0-33,4 0-22,3-2-224,2-3-1065,4-2-1053,4-5-5043,6-4 7407,2-4 0,-7-1 0,-1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6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22564,'0'-2'2823,"0"0"-2061,0 2-448,-2 20-46,1-10-133,-1 16-79,2-17-56,3-4 45,1-3-12,4-1-10,0-4-12,0-1-11,0-2 0,-2 0 0,-1 1 11,-2 2 0,-1 2 0,-1 1 12,-1 5 22,-3 2-45,-1 7-34,-3 2-548,0 0-898,0-1-2441,4-3 3921,1-3 0,1-4 0,1-3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6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13 22361,'0'-3'2891,"0"1"-7666,0 2 5022,-8 24 1386,6-12-1488,-5 18 849,9-18-803,2-4-56,4-3-23,1-2 3347,1-3-3381,-1-3 12,0-3-23,-1-3-45,-2-2 12,-1-1-23,-3-1-22,-1 1-90,-1 0-156,-1 2-282,-3 2-457,-2 4-1761,-3 2 2757,-2 5 0,5-3 0,1 2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7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25263,'-18'54'1491,"0"-4"-1413,6-13-78,-2-1 0,2-3-537,1-3-1648,3-3 2185,3-5 0,3-9 0,2-6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7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 22126,'-1'-2'2869,"0"1"-2298,-17 27-279,11-11-169,-12 20-56,15-18 45,4-3-33,5-5-12,8-3-11,1-7-56,6-6 22,-8-5-22,0-4-22,-3-1 11,-1 2 11,-2 3 11,-2 3 0,-2 4 0,0 3 12,-1 2 44,0 0 134,-1 4-10,0 2-124,0 4-67,0 2-11,1-1-493,0 0-1188,1-1-4773,1-2 6465,2-2 0,-2-3 0,0-1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7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25813,'1'35'661,"0"-6"-583,-1-20-67,1-3-11,0-2 0,0-3-156,2 0-315,0-1-426,2-2-750,1 0-2588,0-1 4235,-1 0 0,-2 1 0,-1 1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68 22507,'22'-29'2062,"-5"5"-1356,-19 18-146,-2 1-89,-3 3 44,-2 0-22,0 4-56,-1 5-56,-1 4 0,2 4-223,1 3-158,2-1 0,3 0 0,1 0 0,2-2 0,0-2 0,3-3-46,2-4-1859,5-3-1355,4-4 3260,4-4 0,-8 2 0,-1-2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8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28671,'3'51'0,"0"-3"0,-1-14-91,-2 0-1836,0 0-4594,0-1 6521,0 1 0,0-16 0,0-2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8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21432,'0'0'0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19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24995,'55'1'1120,"0"0"0,8 0 1,2-1-1391,7 1 0,8-1 270,9 0 0,11 0 0,-3-1-1026,-17 1 1,-1 0 0,5-1 1025,-1 1 0,5-1 0,1 1 0,-5-1 0,9 1 0,-5 0 0,2-1 0,6 1 0,1 0 0,1 1 0,-23 1 0,1 0 0,1 1 0,-1 0-246,1 2 1,0-1-1,0 2 1,0 1-663,23 4 1,-1 2 0,-2 1 907,-2 3 0,-2 1 0,-10-2 0,-4 0 0,-9-1 0,-17-2 0,0 1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2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25129,'-44'10'1558,"8"-2"-1458,23-5-21,4-1-34,3 0-34,4 1-11,1 1 0,1 1 0,2 2 0,4 0 22,3 1-11,4 1-11,-2 0 34,-1 0 67,-4 2 179,-3 1 280,-5 3-78,-7 4-223,-4 2-259,-7 2 0,1-3 0,3-4 0,4-4-3161,5-7-6670,4-6 9709,8-7 0,-2 2 0,3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3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0 208 26261,'18'-50'795,"0"4"-604,-2 16 123,-2 3-34,-2 5 22,-3 5-111,-2 7 10,-2 5-65,-2 5-136,1 6 0,-1 5 0,1 7 0,0 3 0,-1 2 0,-1 1 0,-1 0 0,0 0-875,-1-2-839,-3-2-1906,-2-2 3620,-3-4 0,3-6 0,0-3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3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24961,'40'-15'-833,"-13"5"0,-19 6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3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26037,'-12'39'1546,"3"-5"-1031,7-19-156,2 0-158,2-2-188,1-1-13,2-3-24,2-3-413,0-3-548,1-2-494,1-3-1928,2-6 3407,-1-4 0,-4 4 0,-1 0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4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2 117 21936,'0'4'3081,"0"0"-2611,0-4-234,0 0-213,-1 21-23,1-15-101,0 16-236,0-21 68,0-5-78,2-5-179,2-6 526,1-3 56,-1 0 257,-2 0-33,-1 3-11,-1 2 45,0 3 0,0 5 11,0 2 201,0 2-55,0 8 11,2-1-79,1 5-145,4-3-101,3-3-101,2-3-12,4-5 1,1-5-11,1-4-23,0-5-11,-3 1 22,-1 4-22,-5 3 90,-2 4-55,-2 3-35,-2 1 0,-1 3 0,-1 3 0,0 6 0,-1 4 0,-2 4 0,-2 2 0,-2 0-1088,-1 0-2699,1-4 3787,2-3 0,2-6 0,2-4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6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22238,'0'-2'2801,"0"1"-1277,0 1-593,18 12-472,-5-1-146,15 10-89,-10-5-43,-1 1-181,-1-1 0,-2-2 0,-3-1 0,0-4 0,-4-1-606,-1-4-560,-2-1-817,-3-1-4202,0-1 6185,-1-1 0,0 0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6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5 196 24771,'-2'-2'3070,"0"0"-2521,2 2-325,27-26-167,-9 9-57,23-22 0,-17 15 0,-1 4 0,-4 1-24,-1 4-805,-2 2-582,-1 3-2074,-2 5 3485,0 1 0,-6 4 0,-2 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6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26328,'-2'-2'2343,"1"1"-3140,1 1-995,2 0-4449,1 0 6241,3-1 0,-3 1 0,1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25723,'0'-1'2129,"0"0"-2163,0 1-683,1 0-874,0 0-239,0 0 0,-1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4 130 24726,'-2'0'2162,"1"0"-1612,1 0-282,18-28-44,-4 12-44,15-23-35,-8 22-33,-1 4-22,0 4 11,-3 4 12,0 2-113,-3 4 0,-3 5 0,-2 2 0,-2 8 0,-3 3 0,-2 3 0,-1 1 0,-1-1 0,-2-1-494,0-3-1332,-3-4-5413,-1-3 7239,1-2 0,2-4 0,1-2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7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25028,'-11'14'549,"4"-2"-212,16-6 88,0 0 35,-3 0-57,0 1 57,-2 0-46,-2 0-156,-1 0-79,-1 1-101,-4 1-78,-1 1 0,-5 0-369,0 1-819,-1-1-583,0 0-7383,3-3 9154,3-3 0,3-2 0,2-2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8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0 180 23504,'2'4'2970,"-1"-2"-2556,-1-2 113,0 0-258,22-28 22,-11 10-56,16-23-44,-18 16-46,-1 3-20,-1 3-125,0 5 0,-2 4 0,0 4 0,0 4 0,0 1 0,1 5 0,2 3 0,-1 7 0,-1 6 0,0 2 0,-2 2 0,-1-1 0,-2-2 0,-1-4-326,0-1-1366,-3-3-1546,-2-2 3238,-5-3 0,4-3 0,1-2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8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27247,'34'-12'-1311,"-5"2"-1714,-16 7 3025,-2 1 0,-5 1 0,-2 0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8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23 25207,'0'39'1166,"0"-3"-931,-1-16-11,-1-2-78,1-4-113,1-5-10,-1-3 44,1-4-67,0-1 0,0-5-123,0-3 0,0-6 22,0-3 67,0-1 34,0 3 34,0 3-23,-1 3 79,0 4-23,1 2 0,0 2 225,0 0-46,4 0 1,1 1-124,4-1-78,0 0-23,2-4 0,1-2-10,0-5-1,-1 0 0,0 0 79,-2 2 44,-2 1 12,0 2-46,-2 3-10,0 0-12,0 3-65,-1 0-13,0 3 0,0 4 0,-3 5 0,1 4-158,-2 1-1243,0 0 1401,2 4 0,-2-10 0,2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49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98 18070,'-2'0'4370,"0"0"-3451,1 21 33,1-9 12,-1 19-101,1-16-146,3-2-190,3-3-79,3-6 67,2-5-189,2-7-326,2-8 0,1-7 0,-1-5 0,0 0 0,-1 0 0,-3 4-237,-2 4-1130,-4 5-1669,-2 7 3036,-2 5 0,-1 2 0,0 1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51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24692,'10'53'515,"-2"-2"-425,-7-15-23,-1 1-22,2-1-4173,2-6 4274,2-5 904,1-7-848,2-6 89,1-5 168,2-5-55,3-6-102,2-5 3314,1-8-3515,1-3-56,-2-2-45,-2 0-202,2-8-493,-5 8-548,0-4-629,-5 12-4021,-2 3 5893,-1 4 0,-2 4 0,-1 2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51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26328,'0'39'303,"-3"15"-303,1-18-146,-1 12-1087,1-17-2173,2-2 3406,0-6 0,0-10 0,0-5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51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26675,'-1'52'539,"-1"2"-495,0-5-44,0 3-11,-2 0-437,-1-2-1043,0-1-2509,0-4 4000,0-5 0,2-17 0,1-8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51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25577,'44'-31'-2890,"-5"5"-6941,-16 17 9479,-3 5 0,-9 2 0,-4 2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2:52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25476,'-32'12'707,"2"3"-551,16 3 12,1 3 112,3 1-11,3 6-235,5-11-34,6 1 0,3-13 0,6-3-34,1-7-67,1-4 45,-3-6-44,-2-2 55,-3 2 45,-2 3-23,-1 5 23,0 4 224,1 2 102,2 6 66,3 2-45,2 6-179,3 0-90,1 0-66,4 0-12,2-1-12,3-2-324,1-1-672,1-1-2085,1-3 3093,1-1 0,-12-2 0,-3-1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6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24636,'-1'58'1244,"0"0"-1009,1-11-78,3 1-5772,0-4 5648,4-3 1387,-1-8-1420,-1-7 860,-1-8-827,-2-5 57,-1-7-34,-4-3 3392,-4-1-3347,-6-2 11,-5-2-23,-4-1 57,-3-1-33,0 1 111,-1 1 134,1 2 213,-6 11-369,9-1-90,-2 8-90,14-6-22,3 0-22,4 0-684,10 4-571,4-8-1469,12 2 2746,8-13 0,-13 2 0,-1-3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6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16 119 25981,'40'-7'392,"-3"-3"-381,-18-7-11,-3-2 0,-7 0 34,-5 2-34,-8 4 22,-6 3 12,-7 6 123,-3 2-23,-1 4 34,2 6-34,3 5 113,2 8 33,4 4-89,4 1-102,3 0-89,6-3-56,6-6-291,6-6-594,7-5-1076,2-6-3675,2-7 5692,0-6 0,-12 4 0,-3-1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6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27505,'-8'59'739,"-2"-2"-705,-3-15-34,-2 2-202,-1 2-638,0-3-717,2-4-1066,5-7-7208,4-11 9745,5-10 0,1-8 1,1-3-1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6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25465,'-4'49'1311,"-4"1"-1288,-7-4-23,-3 2-594,2-1-1636,3-3-7601,5-5 9392,4-6 0,3-17 1,1-4-1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7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25499,'-19'50'896,"4"-7"-750,12-19 0,3-6-102,5-5-32,3-7-12,5-4-34,0-9 34,1-4 0,-3-7 56,-3 2-34,-2 2 34,-3 4 12,-2 6-80,-1 2-10,0 11-213,1 1-1043,1 9-3730,2-1 5008,5-1 0,-5-8 0,3-3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7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26082,'-28'5'885,"5"0"-818,20 3-11,2 2 12,3 1 21,4 1 1,3 2 123,3 1 33,-1-1-11,-2 0-33,-4 1 111,-2 1-188,-3 2-125,-6 0 0,-3 1 0,-6-1 0,-1-2 0,-1-3-349,2-2-872,0-4-1591,4-2 2812,2-3 0,4-1 0,3-1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7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31 24211,'-2'44'1960,"-3"-1"-1590,-2-12 44,-2-2-10,0-6-101,1-6-68,1-6-22,2-6-213,1-4 22,1-8-11,1-6 0,2-10 1,3-7 44,4-5 22,6-1 45,1 4-78,2 6-34,-2 8 0,1 9 1,-2 4 44,-1 5-34,-2 4 45,-4 1-43,-2 6-24,-2 2 0,-4 2 0,-5 1-360,-4 2-726,-6-2-988,-1 0-7757,1-2 8706,5-3 0,6-4 0,3-3 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8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65 24008,'32'-9'516,"-6"-1"-426,-22 1 134,-2-1 179,-2 1 147,-4 1 66,-1 2-157,-5 3-22,-1 2 90,-3 4-124,1 3-11,1 6-346,1 3-46,3 2 0,2 1 0,3-1 0,2-2 0,2 0 0,4-1-1301,4-3-1209,7-3-7321,4-4 9717,5-2 0,-10-2 1,-2 0-1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8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28378,'-28'33'293,"7"-4"-293,18-13 0,2-2 0,1-2-4880,2-3 3670,1-3 612,3-3-1474,2-2-1951,1-2-5808,1-3 8944,0-2 0,-5 1 0,0 0 1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08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27056,'-3'33'-1153,"0"0"-1895,0-21 3048,1 0 0,2-7 0,0-3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11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5 107 22204,'-3'0'3553,"1"0"-2422,2 0-794,29 0-147,-6-7-145,24-2-45,-16-7 0,-4 0 11,-9 1 34,-8 3 0,-9 1-45,-12 1-23,-7 4 12,-10 2 11,-1 10 23,0 10 145,4 14 123,4 10 22,6 5-178,8 1-124,7-6-11,13-7-22,11-11-695,14-10-1289,10-7-7825,3-10 9000,1-2 0,-24 0 0,-6 1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22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4 22765,'0'-2'2992,"0"0"-2622,0 2-102,-24 5-10,14 1-56,-19 7-23,19 2 12,2 3-34,2 3-135,2 2 45,2 1-67,2 0 11,2 1 1,3-1 10,4-1 23,5-3 22,4-3-56,2-3 12,2-6-23,0-3 33,1-3 68,-2-2 145,-1-4 270,-1-10-403,-7-1-113,-1-8 0,-8 2 0,-1-2 0,-2-3 0,0 0 0,-3-1 0,-7-7 0,0 12 0,-5-3 0,4 16 0,1 3 0,2 4 0,-1 1-304,2 3-2149,-3 10-729,5 0-6649,0 9 8039,5-2 0,0-8 1,0-3-1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22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 24064,'0'-3'1805,"0"1"-1021,0 2-493,4 24-33,-3-6-78,3 21-136,-4-12-44,0 0-67,-1-1-437,-1-1-728,-1-2-999,-1-3-5063,-1-3 7294,2-3 0,0-7 0,1-3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22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24076,'2'-3'2566,"-1"1"-2387,20-2-112,-9 3-67,17-3 0,-15 3-403,-2 1-796,-4 1-1501,-4 3-7131,-2 2 9448,-2 4 0,0-5 0,0 0 1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23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26149,'5'12'840,"-4"0"-750,-3 1-34,-3 1-33,0 0 21,1 0 1,1 0 56,0 1 33,1-2 46,1 0-24,0-2-77,0-2 44,1-1 23,0-3 10,1 1-21,2-2-46,1 1-21,2-2-24,1 0-31,1-2-13,1 0 0,1-1-158,-1 0-1332,4-3 10,-3-1-2340,4-5 3820,-3 0 0,-5 4 0,-2 1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23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18 23034,'-1'-4'3373,"1"0"-2881,0 4 47,0 0-394,19-3-78,-6 1-123,12-2-448,-13 4-627,-5 0-1749,-2 0 2880,-2 0 0,-1 0 0,-2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23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23784,'-3'0'2488,"1"0"-2051,2 0-437,9 2-414,-5-1-864,7 2-2632,-6-1 3910,-1 0 0,-2 0 0,0 0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24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14 22540,'-2'0'2880,"0"0"-2039,2 0-662,-15 16 12,10-9-91,-10 14-21,14-13-1,0-1 23,2 1-23,2 1 1,1-1-34,3-1-45,1-2 23,-1-1-12,0-2 101,2-2 56,0-1 56,2-5 22,0-4 90,-2-3 11,-2-1-334,-3 0-13,-2 1 0,-2 2 0,-3 0 0,-2 2 0,-4 2 0,-2 2-371,-1 3-2654,-10 3-4864,6 4 7889,-6 3 0,13-2 0,3-1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31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17 315 26799,'-11'24'1143,"6"-11"-751,18-27-168,7-10-111,5-10-113,3-5 0,1-2 0,-2 1 0,-2 4 0,-5 4 0,-3 5 0,-4 5 0,-2 5 0,-4 5 0,-2 4 0,-1 4 0,-2 3 0,1 1 0,1 2 0,2 5 0,1 5 0,1 7 0,-1 5 0,-1 2 0,-2 14-270,-2-9-850,-3 7-516,-2-14-1861,-2-4 3497,0-3 0,2-8 0,1-3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31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27067,'41'3'359,"-3"-1"-359,-13-2-67,1-1-516,0-4-773,0-2-5476,0-3 6832,-1 1 0,-11 3 0,-5 2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31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25286,'3'31'426,"0"-1"-426,-4-4-101,-3 0-739,-1 0-7497,-5 4 8337,5-10 0,-1-3 0,5-13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3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20177,'2'-3'2835,"-1"1"-2343,8 23-178,-3-2-79,8 21 79,-5-8 0,-1 1 22,2-4-11,1-5-33,1-7 66,1-8-89,2-4-23,1-11-22,3-6-56,0-9-100,1-4-12,-2-1-56,-2 2 0,-2 4-135,-4 2-705,0 3-964,-2 2-5076,2 2 6880,1 2 0,-5 4 0,0 2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32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19112,'1'-3'5692,"0"1"-5255,4 31-90,-3-7-55,2 26-101,-2-13-68,-2-2-123,0-2-112,0-4-819,0-5-1814,0-5 2745,-1-4 0,1-6 0,-1-2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32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24916,'36'-5'314,"-2"-1"-1098,-13 4-2589,0-3 3373,-3-3 0,-7 3 0,-4 1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32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27583,'-4'42'840,"-1"-1"-840,0-4 0,0-3-526,1-2-662,2-5-1546,1-4 2734,1-4 0,0-9 0,0-4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3:33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1 461 19908,'4'-1'4403,"-1"0"-3540,-3 1-157,14 32-179,-7-5-158,12 29-55,-10-16 90,2-4-12,6-11-12,8-12 25,10-19-405,12-17 0,11-21 0,5-15 0,0-11-735,-5-4 735,-7-2 0,-6 0-772,-6 4-640,-5 6-1367,-5 12 2779,-9 16 0,-9 18 0,-6 11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14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45 22967,'-2'0'2936,"0"0"-1861,2 0-201,38 0-55,4 0-819,45 1 0,1-1-694,9 1 694,0-7 0,-5-2-169,-6-5 169,-11 2-494,-11 5-1870,-14 3-7138,-16 10 9502,-15 6 0,-10-4 0,-8 3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26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24491,'1'-2'1613,"47"-9"-1355,-8 3-169,45-8-89,-19 3-347,2 2-1771,1 3 2118,-3 3 0,-29 3 0,-9 2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36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50 19538,'0'-3'4997,"1"1"-2274,-1 2-2297,0-17-23,0 12-100,0-13-113,0 17-99,0 1-91,0 2 0,0 5 0,0 6 0,-2 7 0,-1 4 0,-3 2 0,1 1 0,-1 0 0,1-2 0,1-2 0,1-2 0,2-3 0,0-4 0,1-2 0,0-1 0,0-2 0,0-1 0,2-2 0,1 0 0,3-2 0,1 0 0,2-1 0,2-2 0,0 0 0,6 0 0,-3 1 0,4 0 0,-5 0 0,9 0 0,-5-1 0,7-1 0,-7 0 0,0 0 0,-1 0 0,-2-2 0,-2 0 0,-3-1 0,-3 0 0,-1 1 0,-2 0 0,0 0 0,-2 0 0,1 1 0,-1 0 0,-1 0 0,0 0 0,1-3 0,-1 0 0,1-4 0,-1-1 0,0-3 0,0-3 0,0-4 0,1-1 0,-1-2 0,0 1 0,0-2 0,0 0 0,0-8 0,0 7 0,0-3 0,0 14 0,-1 3 0,0 3 0,-2 1 0,2 3 0,0 1 0,0 2 0,1 0-886,-2 0-795,0 0-1165,-2 1-5961,0 3 8807,-1 3 0,2-1 0,1-1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36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26227,'9'-4'1334,"1"1"-998,1 2 11,2 1-112,1 0-89,-1 0-100,3 0-46,0 2 0,1 1 0,0 1 0,0 1 0,-1-2 0,-1 0 0,-1-2 0,-1 0 0,-1-1 0,-1 0 0,-1 0 0,-3 0 0,-2 0 0,-2 0 0,-1 0 0,-1 0-741,0 0-346,0 0-560,0 0-2420,-1 5 4067,-1 1 0,1 0 0,0 0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38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25847,'10'-3'1411,"0"0"-1119,0 3 21,1 0 1,2 0-113,2 0-3357,2 1 3213,2 0-57,0 1 0,1-1 0,-1 0 0,-1-1 0,0 1 0,-1-1 3392,1 1-3392,-2 0 0,2 1 0,-2-1 0,1 0 0,-1-1 0,-2 0 0,-1 0 0,-3 0 0,-1 0 0,-3-1-785,-3 0-280,-1-1-6834,-4 1 7899,-2 1 0,1 0 0,-1 0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38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 20490,'-1'-5'4113,"1"2"-3408,0 3 203,0 0-673,-1 16-156,1-6-79,0 15-23,0-13-413,0 2-405,0-3-1075,0 1-4269,0 0 6185,0-2 0,0-3 0,0-3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39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24042,'20'-8'1009,"-3"2"-853,-10 6-44,0 1-33,-2 0-23,-1 2-34,-2 0 57,-1 1 11,-1 0-23,0 3 34,-2 0-45,-1 2 90,-3 1-79,-2 0-34,1 2 57,0 0 56,0 1-1,2 0 23,2-2-22,1 0 67,1-1-90,0-1 23,1-1 145,1 2-179,1-3-67,0 2-34,3-5-11,0 0-11,2-2-235,0-1-360,1 0-525,2-1-853,0 0-4615,1-4 6599,1-1 0,-5 0 0,-1 1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3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27438,'29'0'246,"-2"-2"-190,-14 1 0,0-4-11,-3 2 89,-2 0 68,-3 1 55,-3 2-33,-1-1-211,-1 1-13,0 7 0,-2 3 0,-1 10 0,-2 4 0,-2 4 0,-1 1-326,3-2-1635,0-2-5837,3-6 7798,1-4 0,1-7 0,0-3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4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 23213,'0'-3'2981,"0"0"-1166,0 3-1580,-7 10-112,2 3-33,-8 13-34,4 2-23,-2 3-10,1 1-1,0 1-22,2-1 34,1-3-1,3-4-20,1-4-13,2-5 0,2-5 0,2-4 0,2-1 0,8-2 0,-3-1 0,7 0 0,-3-2 0,5-1 0,5 0 0,4-1 0,3-3 0,11-4 0,-13 1 0,3-2 0,-15 3 0,-3-2-2130,-1 0-5512,-2 0 7642,-2 3 0,-5 2 0,-1 3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46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26888,'1'34'561,"0"-1"-494,0-9-22,-1 4-12,1 1-21,-1 2-12,0 1 0,-1-2-68,-1-2-189,0-5-270,-1-4-358,2-7-404,0-5-257,1-4 448,0-2 1064,0-8 124,-1-3 290,0-9 181,0-4-57,-1-4 370,2-20-358,-1 11 44,3-13-44,1 20-124,2 3-79,4 6-89,0 6-78,3 5-23,0 5-22,2 2-11,1 4-34,-2 2 0,0 4-45,-3 4 23,-3 3 22,-3 1 22,-3 2-33,-3 2 11,-3-3-45,-1-1-22,-1-5 22,3-4 0,1-3-11,2-3-33,1-1 10,0 1 23,0 0 0,3 2 12,3 0 10,3 2-22,1 1 213,4 5 22,-5 0 0,0 5 69,-5-1-304,-3 2 0,-4 4 0,-4 1 0,-6 2 0,-13 8-13,5-8-1017,-6 2-460,13-14-2040,5-5 3530,5-4 0,2-2 0,2-1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47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25219,'-39'45'1367,"8"-1"-1065,21-13 46,5 0-5639,5 1 5683,7-1 1398,5-1-1521,7-4 614,3-5-883,3-6 0,0-7 0,1-4 3392,-2-7-3392,-1-5 0,-2-6 0,-2-6-57,-2-4-291,-2-1-402,-3-1-471,-2 3-1827,-1 3 3048,-3 5 0,-2 7 0,-2 4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48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25241,'-40'1'1356,"4"2"-1143,14 2 11,-1 6-100,-1 3 10,-2 6-11,0 5 12,-4 21-68,13-8-22,0 14 55,14-15-44,3 0 23,5 0-34,2-2-23,7-3-22,1-5-11,3-7-23,2-7-190,0-7-45,2-7-67,-1-6-101,-4-5-45,-5-6-112,-5-3 0,-3-2 158,-3-1 178,-1-1 213,-3 1 45,-2 2 67,-3 2 90,-3 4 112,-1 3 89,2 3 226,-1 4 32,3 2-202,1 2 292,2 2-437,2 0-67,0 0-34,3 1 156,6 3-88,5 3-179,9 2-57,4-1 0,4-5 0,1-1-909,12-8-3942,0-8 4851,-2 0 0,-16 2 0,-14 8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49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809 2 22765,'-81'-1'2846,"-3"3"-2409,-7 6-79,26 3 1,0 3 22,-31 12-263,36-8 0,3 3-29,-11 19 158,12 9 10,11 15 1,16 13-101,17 11-872,27 10 804,1-47 1,6 0-471,8 1 0,6-2 381,5-2 0,3-2 0,3-4 0,1-4 0,1-4 0,0-4 0,-4-6 0,0-4 371,35 9-473,-9-15 91,-7-7-23,-3-13 68,-2-9-34,-3-13 67,-6-10-21,-7-9 331,-6-6-377,-17 7 0,-3-2 0,4-30 264,-10 24 1,-3-1-265,-11-28 0,-11-1 0,-12-1 0,-12 6-50,-10 7-505,10 32 0,-3 5-218,-19-12-56,-15 5-729,36 31-2341,9 16 3899,6 12 0,13-4 0,3 2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49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15191,'0'0'0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51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3 108 22328,'-2'0'2655,"1"0"-1948,1 0-360,17-27 11,-5 13 46,15-22-113,-8 24-22,-2 2-34,0 4-78,-4 4 11,-1 1 23,-3 3-1,-2 4-11,-2 4-33,-2 4-100,-2 4-46,0 2 0,-1-1 0,0 1 0,0-4 0,0-1-69,-1-1-401,1-2-314,0 1-549,0 0-1547,0 1 2880,-1 0 0,1-6 0,-1-2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51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38 28671,'-5'-11'-9831,"1"1"8176,5 1 0,-1 4 1,1 2-1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54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25690,'-32'9'1321,"7"-3"-984,22-5-169,2-1-101,0 0-44,1 1 21,4 1-32,4 1 10,6 3 0,4 2-10,1 3-1,-3 1 0,-2 3 11,-5 2-10,-5 1-12,-2 0-12,-2-1-32,0-2-1,-1-5-34,1-2 12,0-4 34,0-1 33,3-2 0,2 2 0,3-1 0,1 2 0,0 1 0,0 1 22,1 2 101,-2 2 202,-2 0 382,-4 12-707,-8-2 0,-6 11 0,-6-6 0,-2 2 0,0-5 0,3-3 0,6-7 0,4-6-2589,4-4 2589,12-13 0,-7 9 0,7-8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55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0 27214,'-51'7'1187,"4"2"-1030,17 7-44,0 2-113,5 2-4252,5 0 4252,4-1 860,4-2-860,4-2 0,2-2 0,4-2 0,2 0 0,5 0 3392,5-2-3392,7 0 0,4-3 0,4-3 0,1-1 0,-1-2 0,-1 0 0,-5-2 0,-3-2-1088,-5-4-1097,-1-3-6925,-3-2 9110,-2 0 0,-2 5 0,-1 3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4:55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28671,'-22'52'0,"1"1"0,7-7 0,0 0 0,1-3 0,4-5-472,4-8-2026,3-7-7333,3-5 9770,2-5 0,-2-6 1,2-2-1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01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502 28 24423,'-67'1'2241,"5"7"-1826,17 8-236,3 9 57,2 6 21,4 6-100,0 7 33,1 6-55,0 7-79,1 7 0,4 3 0,8 2-11,10-1-1,7 0-32,13 0 21,5-2-33,11-1-45,6-6 45,4-7-44,6-8 44,5-8-12,7-9 12,4-9 0,2-10 23,-2-7-23,-3-12 56,-3-11-11,-5-13 22,-3-12-21,-5-7-46,-6-6 0,-6-3 0,-10-1 0,-8-3 0,-11-3 0,-8-6-422,-11-5 422,-7-6 0,-5 1 0,-4 5 0,-2 11-460,-4 19-1232,1 19-3361,-4 17 5053,-2 10 0,22 5 0,4 0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01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 25555,'1'0'2465,"0"0"-1827,-1 0-638,-2 0-11,1-1 11,-2 0-347,3 0-403,0-1-763,1 1-2745,4 0 4258,3 1 0,-2 0 0,1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01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28546,'1'-2'-2000,"-1"9"0,1-5 0,-1 8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02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23 26205,'-14'46'964,"4"-4"-684,15-17-45,5-1 56,9-2-44,4-4 44,7-6-157,1-6-110,0-4-24,-3-9 0,-3-4 0,-3-10 0,-3-3 0,-2-4-584,-2-2-492,-2 0-1153,-2 3-7602,-1 5 9036,-2 9 1,-4 7-1,-1 5 1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02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829 126 24502,'-44'-17'2017,"0"4"-1670,6 9-67,-9 3-56,-9 6-67,-11 5-101,-8 10 11,-4 7 146,3 6-67,6 7-45,8 6 33,9 8 34,9 10-11,9 11-371,11 12 214,11 11 0,12-46 0,3 1 0,4 0 0,5-2 0,2-2 0,5-3 0,32 34 0,12-18 0,11-20 0,8-19 0,6-15 0,1-22 0,-2-15 0,-4-19 0,-6-15 0,-9-11 0,-12-8 0,-16-4 0,-26 19 0,-7-3 0,-6 15 0,-5-1-294,-4-20 1,-7 0 293,-4 19 0,-4 4 0,-2 1 0,-4 3-68,0 6 1,-3 5-941,-34-16-796,0 27 1804,-19 54 0,46-17 0,-9 27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0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28278,'-8'50'313,"0"-4"-313,4-14-246,2-2-673,-1-3-739,2-6-2488,1-5 4146,0-6 0,0-5 0,0-3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09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54 23112,'-3'0'3003,"1"0"-2476,2 0-471,9 10 11,-3-11 56,10 5 56,-5-14 35,0-4 99,-1 1 23,-2 2-100,-2 1 55,-2 5-77,-2 2-214,-2 2 0,0 1 0,2 1 0,1 3 0,1 3 0,0 5 0,-1 4 0,-1 2 0,-2 2-595,0-1-1455,0-2-5390,2-1 7440,3-4 0,-1-6 0,0-3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09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0 249 28671,'0'-41'0,"3"2"0,3 8 0,3 0 0,0 1 0,0 4 0,-1 5 0,0 6 0,-1 6 0,-2 5 0,1 3 0,1 6 0,0 3 0,1 8 0,-1 5 0,-1 4 0,-3 4 0,-1 3 0,-2-1-1357,-3-3-1993,0-5 3350,-2-6 0,1-8 0,2-4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09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28671,'38'-18'0,"7"-2"-9831,2 3 7373,-2 4 0,-8 0 1,-19 10-1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0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28671,'-2'-3'0,"1"2"-1144,5 0-2195,2 1 3339,2 2 0,-4-2 0,0 2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0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 27023,'-2'-4'1648,"0"0"-1648,2 4 0,0 0-248,-2-3-1388,1 2-1949,0-3 3585,1 6 0,0-1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0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3 102 28401,'-3'-34'270,"4"4"-270,12 18 0,11 0 0,-3 6 0,9 0 0,-9 5 0,-2 2 0,-3 3 0,-3 4 0,-5 4 0,-4 3 0,-2 3 0,-2-2 0,0 0-1256,0-5-3843,0-4 5099,3-4 0,-2-2 0,2-1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432 55 25364,'-55'-32'2365,"1"10"-1850,12 21-112,-1 15-379,-2 13-24,1 15 0,2 12 0,4 10 0,8 6 0,9 5 0,8 2 0,9-2 0,12-4 0,8-9 0,13-13 0,11-15 0,11-16 0,10-15 0,7-17 0,3-11 0,-2-13 0,-4-5 0,-9-2 0,-11 0 0,-17 0 0,-13-4 0,-22-4 0,-15-6 0,-16-5 0,-8 1 0,-5 6-976,1 14-4096,0 14 186,4 16 4886,2 16 0,21-1 0,5 7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2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27897,'-6'22'470,"2"2"-470,6 5-515,1-1-628,-2 0-1558,1-4 2701,-1-2 0,0-10 0,-1-3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2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26642,'6'50'572,"-1"-6"-494,-5-21 0,0-4 68,0-6 134,0-5-11,0-4-112,0-3-12,0-1-55,2-2 11,4-4-101,4-4 0,4-1-12,1-1-492,-1 2-369,1 0-685,1 0-2330,2-1 3888,0-1 0,-7 5 0,-2 2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23818,'2'-1'2577,"0"0"-1781,-2 1-605,7 21-91,-5-4 12,5 19-22,-11-11-34,1-3 78,-2-5 202,1-6-100,3-6-57,0-3-133,1-1-46,0-4 0,1-2 0,2-6 0,2-1-438,3-1-570,1 1-685,0 1-2150,1 1 3843,1 1 0,-5 5 0,0 1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3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70 25510,'33'-10'292,"-5"-1"-135,-21-2 201,-3 1 23,-2 2-45,-4 3 23,-3 3-102,-4 2-21,-3 4-57,-2 5 34,0 4 22,1 6-77,1 1-158,3 0 0,2 1 0,4-1 0,1-2 0,3-2-494,5-4-616,2-4-806,7-3-2700,3-2 4616,2-6 0,-8 4 0,-1-3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3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27482,'-13'32'628,"2"-6"-449,13-19-67,2-3-67,1-2-1,3-2-21,0-5-12,-1-1 11,-1-3 23,-4 2 11,0 2-32,-2 3-24,0 1 0,-1 1 0,-2 1-214,-1 2-581,-2 3-516,0 3-1905,1 0 3216,2 1 0,1-5 0,1-1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4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7 24020,'-3'-4'2902,"0"2"-2498,3 2-91,0 0-22,-10 21-78,3-3-112,-11 18-45,7-9-56,-2-3-90,-1-1-548,1-6-449,1-5-1210,2-5-7534,3-5 9297,4-9 0,1 6 0,2-6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5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27123,'0'36'583,"4"-6"-426,0-16-56,5-5 0,0-4 11,1-3 101,-1-8 44,-1-3-233,-3-5-24,-3-3 0,-1 2 0,-2-1 0,-3 3 0,-3 2-584,-4 3-637,1 4-1625,1 2 2846,3 2 0,3 0 0,2 0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5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28311,'-7'42'157,"0"-2"-560,-1-12-953,2-2-2117,3-4 3473,1-3 0,2-10 0,0-3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27034,'-19'46'1020,"7"-13"-964,6-6-34,6-16 23,1-6-45,2-2 0,9-19-79,-1 2-21,5-14 21,-7 8 46,-2 4 21,-2 5 1,-2 4-34,-1 5 45,-1 1 34,0 4-23,-1 2-11,0 4-336,0 2-695,1-1-1053,1-1-3597,2-4 5681,3-2 0,-3-2 0,1-1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5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26563,'1'34'448,"0"-4"-448,-3-20-492,1-3-584,1-4-1143,0-2-4324,1-3 6543,3-2 0,-2 1 0,1 0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6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62 22171,'17'-30'1737,"-4"6"-796,-16 20 1,-3 1-214,-6 2-157,-1 5-55,-3 3-113,2 4-22,0 4-100,4 1-281,3 0 0,2-1 0,3-1 0,2-1 0,3-3 0,2-1 0,5-4-91,2-3-906,0-1-639,2-1-2006,-2-1 3642,-1 0 0,-5-1 0,-2 1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27942,'20'46'716,"-3"-1"-716,-15-13-11,0 2-694,-2-2-1189,1-4-4067,1-4 5961,2-5 0,-2-8 0,0-4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7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25645,'22'-37'1366,"0"6"-1208,1 21-102,-2 5-4252,-1 3 4264,-3 5-57,-5 5 882,-4 7-826,-4 6-56,-2 6 0,-7 2-22,-1 1-11,-3-2 3313,0-3-3381,3-5 46,2-5 21,2-4 23,2-3 0,2-3 0,2-1 11,3 0 1,2-1 10,1 1 68,0 0 55,-1 1 102,-2-1 111,-3 1 56,-2 0-233,-3 2-181,-4 4 0,-4 2 0,-3 2-57,0 0-1041,3-2-661,3-3-2320,3-3 4079,7-4 0,-3-1 0,2-2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8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27426,'-14'41'717,"1"-1"-582,8-7 10,3-2-10,0-3-57,5-5-43,2-5-35,4-4 0,4-5 0,3-5 0,2-2 0,1-8-158,2-3-761,0-5-67,0-3-829,-3 1-4684,-1 1 6499,-4 2 0,-6 6 0,-2 2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8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24311,'0'-2'2286,"0"1"-874,0 1-1110,-11 27-134,4-9 0,-9 23-144,8-17-24,2-2 0,1-1 0,1-3 0,3 0 0,0-3 0,1-3 0,0-2 0,3-3 0,3-2 0,4-3 0,2-1 0,2-1 0,0 0 0,1-2 0,0-2 0,0-1 0,1-1 0,0 0-461,-1-1-547,2 1-673,-1 0-3305,2 0 4986,0 2 0,-8 2 0,-1 0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9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28177,'-4'0'325,"1"0"-314,4 0-11,1 0-291,1 0-717,1 0-8823,4 0 9218,-3 0 1,0 0-1,-2 0 1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28278,'-2'-1'-1267,"1"1"453,1 0 0,0 0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19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24849,'0'-2'1502,"0"1"-5548,0 1 4046,7-4 0,-6 3 0,6-4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20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28671,'31'50'0,"5"6"0,-16-29 0,6 6 0,-8-15-505,-1-4-447,1-2-326,-1-3-1714,-1-1 2992,-4 1 0,-5-3 0,-4-2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20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1 186 27101,'7'-46'1570,"8"4"-1570,15 19 0,4 1 0,0 3 0,-1 4 0,-2 4-987,11 4-1355,-13 6 2342,4 9 0,-23-3 0,-5 3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21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26239,'12'43'548,"-2"-2"-548,-7-12-616,-1-2-5293,0-4 1897,0-4 4226,0-6 1,-1-7 0,1-2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21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24849,'38'-20'930,"-2"4"-694,-16 15-24,-1 4-55,-3 2-34,-6 4 12,-3 3-34,-5 3-90,-3-1 22,-3 1-33,-2-2 0,0-2 0,1-3-22,3-3-12,1 0 23,1 0 11,1 0 11,2 2 23,2-2 0,2 0 122,1 0 69,0 0 122,-2 0 56,0 1-22,-2 3-146,-1 3-110,-1 2-125,-1 3 0,-1-1 0,0-1 0,-2-1 0,-2-4-1895,-5-2-491,3-5-4595,0 0 6981,5-6 0,0 3 0,1-3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21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25398,'-9'53'1591,"1"-12"-1266,9-9-101,4-12 0,4-3 12,4-4-91,2-4-55,2-5 22,0-2-45,0-5 45,-1-5-112,-1-4 22,-2-5-22,-3-1-145,-3 1-494,-3 1-448,-2 4-885,-1 3-3608,-1 4 5580,0 2 0,0 2 0,0 1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27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21320,'0'-2'3036,"0"1"-1657,0 1-1066,-4 2-234,1 4-35,-4 4 24,3 6 10,-1 2 23,2 1-12,0-1 12,2-1 56,0-3-11,4-2 44,3-2 23,4-3-45,2-3-33,1-3-23,0 0-34,0-3-67,0-2-11,0-3-100,1-1-1267,8-3-292,-6 3-3013,8-1 4672,-9 4 0,-6 2 0,-2 1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27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7 21958,'-4'-4'3665,"1"1"-3150,3 3-269,-23 0-55,11 6 55,-20 3-44,20 7-45,0 1-67,5 3-12,3 0-44,2 2-1,4-1 12,3 0-34,2-1 0,2-3-22,0-3-67,-1-4-472,0-5 192,-3-2 33,-1-3 180,-3-3 77,-1-3 57,0-3 11,-2-1 0,0 0 11,-1 1 34,-1 1 67,1 1 56,2 1 168,0 1 45,3-2 68,5 0 55,4-2-12,6-1-255,3 2-237,-1 1 0,0 3 0,-3 2 0,-3 1 0,-1 0-416,-2 1-772,0-1-649,-2 1-3384,-1 0 5221,-1 0 0,-3 0 0,-1 0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32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61 115 27695,'-2'4'583,"-1"5"-438,1 7-89,-2 8-22,-2 5-12,-1 5-11,-2 2-11,0 2 0,1 0 23,2-2-46,3-2 35,1-5-24,4-3 1,2-5 0,6-3 11,6-4 0,6-4 0,6-4 34,4-3-34,2-2 0,-1-1-12,6-4 12,-12 1 0,3-2 12,-14 1-35,-3 1 34,-4 0-11,-1 1 12,-4-1 55,-1-2-21,-1-3-46,0-16 0,-1 2 0,0-15 0,0 4 0,0-6 0,0-5 0,-1-3 0,-3-3 0,-5-17 0,0 22 0,-4-6 0,5 31 0,2 8-24,2 6-1118,2 3-898,1 2-3696,0 6 5736,-2 6 0,1-4 0,-1 2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32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27023,'44'-9'1467,"2"1"-1310,-7 7-133,4 0-24,-1 1-24,-2-1-289,-4 1-561,-6 0-504,-6-1-1592,-5 1 2970,-6 4 0,-7-4 0,-3 4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33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30 19863,'0'-2'4033,"-1"0"-2565,1 2-1109,-2-2-56,2 2 458,4-2-425,5 2-55,9 0 111,3 0-67,5-1-101,2-1-56,4 0-79,0-1-77,1 1-12,-1-1 11,-3 1-11,-3 0-11,-4 0-23,-3 1-291,-4 0-436,-3 1-270,-4-1-549,-4 1-1782,-2 0 3362,-2 3 0,0-3 0,0 3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33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24703,'3'32'-67,"-1"-4"-684,2-17-1859,-2-1 2610,0 6 0,-2-9 0,0 4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3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23964,'33'-2'930,"-6"1"-695,-12 2-112,-5 1-22,-3 2 11,-2 1 0,-2 1-22,-1 0 0,-2 0 0,0 3 33,0 1 67,-1 2 124,-3 3-45,-3 2-68,-1 1 1,0 0 22,2-1-33,0-1-34,3-1-12,2 0-10,0-1-68,3-1-56,3-1-11,3-4-11,2-2-68,3-3-469,3-5-439,5-8-1007,7-8-7837,4-9 8907,2-3 1,-15 12 0,-4 4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34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44 24423,'-2'0'2320,"0"0"-2096,2 0-168,24-6-45,-6-1-11,19-5 22,-16 3-22,-6 4 45,-6 2 0,-5 2 168,-3 4-34,-1 4-55,0 7-12,-4 5-56,-1 3-23,-5 3-33,-2 1-11,0 0-291,1-2-449,2-3-1098,3-5-3944,3-4 5793,5-6 0,-1-3 0,2-3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35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27090,'36'1'1356,"1"1"-1177,-7 1-133,2 1-46,1 0 0,0-1 0,-3-1-136,-3-2-637,-5 1-235,-5-1-897,-6 0-2891,-5 2 4796,-5 3 0,-1-2 0,-2 0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35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24367,'-35'26'1132,"1"3"-941,9 0 89,3 3-23,4-2-44,7-3 11,5-2 67,4 0 12,3 0 45,4-1 21,4 1-100,5-2-101,3-3-45,3-3-67,2-3-56,1-5 0,0-2-11,1-4-11,-3-2-505,0-1-223,-2-4-505,0-3-1009,0-7-5848,-1-2 8112,-1-2 0,-7 8 0,-3 2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35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27146,'12'43'359,"-3"-4"-359,-7-17-56,-2-1-606,1-3-1074,-1 0-3486,-2-1 5222,-2 2 0,1-9 0,0-1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19000,'0'-3'4135,"0"0"-1569,0 3-2051,15-7-190,-7 4-202,14-6-112,-12 8-11,4 0-78,-1-1-448,2 1-584,-1 0-1826,-3 1 2936,-4 2 0,-3-1 0,-3 1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1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24 18462,'-2'-1'4527,"0"0"-3508,2 1-716,20-10-213,-12 8-12,15-7 1,-18 11-57,-1 1 45,-2 3-11,-1 0-11,0 1-11,-1 1 55,0 2 147,-3 0 44,-1 2 79,-3-2-34,1 2-68,1-2-44,0 1 0,3-1-101,0-2 22,2 1-11,0-2-32,4 1-91,1-2 0,5-1-203,2-3-491,2-1-606,4-5-1412,1-2 2712,2-4 0,-8 3 0,-4 2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1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24222,'0'-4'2073,"0"1"-1805,27-12-156,-10 6-78,21-12 11,-19 12-34,-4 1-11,-6 3 34,-3 3 55,-3 1-10,-2 0 55,0 1 147,-1 5 55,1 4 22,-1 11-67,-3 7-145,-3 7-68,-3 2-22,-2 0-56,3-3-235,2-6-863,2-6-1221,10-7-7512,7-7 9042,10-4 0,-9-2 0,1-1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2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26955,'9'44'572,"-1"-3"-549,-4-9-23,-2 2-202,-1 1-639,-1 0-1164,-1-3-3665,0-2 5670,-2-5 0,3-11 0,-1-6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2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25174,'43'-11'269,"-5"4"-202,-17 12 57,-5 5 21,-3 4-77,-3 1-12,-1 1-23,0-1-22,1-2 1,1-1-12,-1-2 22,0-3 12,-4-1 89,-1-2 213,-4 1 33,0 1-77,-1 1-57,0 3-11,-1 3 68,-1 0-68,-3 2-56,-1 0-12,-2-1-44,-2 0-11,-2-1-101,-2 2 0,-1-1-22,-1 2-269,-6 6-381,7-7-382,-1 3-1198,11-11-4796,3-3 7048,6-2 0,-3-2 0,3 0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 23930,'1'-2'2801,"-1"0"-2577,0 2-78,-7 25 90,2-7-57,-6 22 34,7-12-45,1-3 134,2-1-67,5-5-67,2-3-99,4-4-69,3-4 0,1-4 0,1-2 0,2-2 0,-1-3 0,2-2 0,-1-4-147,-1-2-503,-1-1-112,-2-1-268,-1 0-1368,-1 1 2398,-2 2 0,-4 4 0,-2 3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3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26866,'-23'40'751,"3"-5"-538,13-15-5661,2-1 5605,2-2 1420,2-1-1421,1-3 851,3-1-1007,2-1 0,3-1 0,1-3 3392,2-1-3392,1-2 0,0-3 0,3 0 0,0-1 0,1-1 0,1-2-214,0-2-1041,1-4-1076,-1 0-7500,0-1 9014,0 1 0,-9 5 0,-1 1 1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3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26664,'-1'47'135,"1"-5"-225,0-15-739,0-2-2084,-2-2 2913,0-2 0,0-10 0,0-3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4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 25679,'31'-5'1064,"-4"6"-829,-16 8-22,-1 7-11,-2 4-23,-3 3 0,-2 3 146,-2 1-45,-2 1-123,-4-2-90,-2-1 11,-4-2-65,-3-2-13,-2-2 0,0-3-281,-1-4-671,4-4-763,2-4-4235,5-2 5950,3-2 0,2 0 0,1 0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4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1 350 24211,'0'2'2520,"0"0"-7855,3-26 5548,2 5 1342,3-24-1354,1 11 849,1-2-826,-1 1-11,0 1-79,0 2 3393,0 3-3460,-2 3 0,1 3-43,-3 6-24,0 5 0,-3 4 0,1 3 0,-1 3 0,2 1 0,2 6 0,0 5 0,2 8 0,-2 5 0,0 4 0,-2 3 0,0 2 0,-1-1 0,-1-2 0,-1-4 0,-1-6-225,0-3-1322,0-4-1299,-3-2 2846,-3-1 0,2-5 0,-1-1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4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28671,'18'-31'0,"2"5"0,6 17-360,2 1-928,-2 1-796,1 2-3889,0 0 5973,3 1 0,-14 3 0,-1-1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5:45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18 26642,'-52'-10'2029,"12"2"-2029,12 13 0,12 3 0,2 7 0,1 5 0,4 4 0,2 6 0,4 4 0,2 4 0,2 0 0,3-3 0,4-4 0,4-6 0,1-7 0,2-6-24,-2-6-177,-2-3-102,-4-4 169,-3-5 89,-2-3 23,-1-4 22,-4-1 11,-2-1 0,-3-1 0,-1 1 12,0 0 77,-1 1 124,2 1 68,0 3-235,2 2-57,2 3 0,2 3 0,1 1 0,1 1 0,5 0 0,2 0 0,8 0 0,4 1 0,4 0 0,0-1 0,0 0 0,-3 1 0,1-1 0,-3 1 0,-1 0 0,-2-1 0,0 0 0,-1 0 0,-2 0-2712,2 1-4415,-5 4 7127,-1 4 0,-6-4 0,-2 2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13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5846,'-4'-3'-112,"1"1"112,3 2 0,0 0 0,0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15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5 21364,'1'-3'4101,"0"1"-2835,-1 2-986,-22 27-100,10-11-113,-17 21-67,15-17 0,1-1 0,0 2-202,0 1-145,-2 1-67,2 0-158,2-2-571,2-5-1860,4-5-6828,3-4 8921,2-5 1,0-1 0,0-1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1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23370,'1'-2'2768,"-1"1"-2242,0 1-268,28 22-225,-12-13-21,22 17-12,-18-19-112,0-1-292,-4-2-368,0 0-663,-5-1-2252,-1 1 3687,-4 1 0,-2-1 0,-3 0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16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25129,'0'31'179,"-1"-4"-201,1-16-303,0 1-583,-1-1-1646,-1 0-7277,-3 1 8907,0 1 1,2-5 0,0-2-1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16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26104,'46'0'1894,"-3"0"-1626,2 0-268,-10 1 0,11 1-145,-17-1-326,-4 0-190,-4-1-773,-6 1-2309,-2-1 3743,-4 0 0,-4 0 0,-2 0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17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25342,'-7'18'628,"1"1"-583,2-2-45,0 0 22,0-1-22,1 0-11,2-2 0,0-2-12,0-1 23,1-4 0,0-1 112,2-3 157,1-1 67,2 1-22,3-2-34,0 1-112,2-2-56,0 1-67,1-1-11,0 0-34,1 0 0,-1 0 0,1 0-34,-2 0-179,0 0-303,0-2-380,-1 0-336,2-3-1133,0-1-3697,2-1 6062,-1-1 0,-5 4 0,-1 1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17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 22933,'-2'0'2521,"1"0"-1042,1 0-1210,3 0-112,1 0-101,4 0-56,0 0-22,1 0-1435,5-2-560,-3 1-4000,0-2 6017,-5 2 0,-3 1 0,-2 0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18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27101,'10'3'-34,"2"0"-615,-4-2-898,1 0-2834,-3 1 4381,0 0 0,-3 0 0,0 0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18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38 21040,'-2'0'3473,"0"0"-2958,2 0-302,-13 14-45,10-6 22,-10 11-3390,13-10 3390,0 1 0,2-1 1,2 1-23,4-2-90,3-2-44,1-2 67,1-3 3481,0-4-3324,0-2 45,-2-3 156,-3-3-34,-2 0-212,-3-2-133,-1 0-80,-2-1 0,0 0-80,-2 2-379,-3 0-650,-2 2-740,-3 4-6039,-2 2 7888,0 5 0,4 0 0,2 1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0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24972,'-41'10'1827,"7"-2"-1626,15-5-55,6-1-11,3 1-68,5-1-67,1 1 0,2 1 0,2 2 11,5 3 0,3 1 1,6 3 10,3 0 56,-1-1 68,-2 1 56,-3-2 100,-4 1 237,-8 8-539,-9-1 0,-8 8 0,-7-6 0,1-2 0,4-4-57,5-4-795,5-5-459,5-3-1277,2-2 2588,2-1 0,1-1 0,1 1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1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32 26115,'-29'27'740,"6"-1"-539,20-11-66,2 3-68,2 0-44,4 0-23,4-1 11,5-4 11,4-3-10,4-5-1,1-2 0,1-4 0,-1-4 12,-3-3-12,-3-4 45,-4-1 112,-4-2 67,-3-2-33,-4-2-79,-1-2-90,-4-1 1,-4 2-34,-5 1-56,-5 3-336,-3 8-359,-3 3-807,-2 12-2531,1 4 4089,4 10 0,8-8 0,5-2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1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25588,'10'32'807,"-3"1"-762,-4-2 0,0 1-45,-1 0 0,0-3-235,-1-3-628,0-5-784,-1-5-3899,2-5 5546,1-6 0,-2-3 0,1-2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25690,'18'42'694,"-2"-1"-537,-3-8 134,5 6-134,-3-14-45,3-1 1,-4-18 55,0-8 33,3-9-10,0-8-46,2-7-55,-3-2-57,-2 2-33,-4 3-201,-6 4-707,-2 5-1803,-3 6 2711,-4 3 0,3 4 0,-2 1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2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23045,'0'-2'2813,"0"0"-2388,8 23-111,-2-2-112,6 21-113,-5-6-89,-1 2-67,-1-2-650,-1-2-1323,0-4-5209,-3-2 7249,0-2 0,-1-11 0,0-4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2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23348,'1'-1'1927,"0"0"-2084,20-2-1076,-9-1-3193,17-3 4426,-16-1 0,-6 4 0,-3 0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3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23695,'-1'-2'2286,"0"1"-1704,1 1-246,5 27-4363,-1-5 4207,4 26 758,-4-11-938,-1 1-202,-2-2-706,-1-3-1288,-1-3-7004,-2-4 10048,0-4 0,1-10 0,0-4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3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21622,'-45'28'3641,"4"4"-8639,6 6 5490,8 5 1274,7 4-1317,6 3-80,7 4 12,4 3 832,3 2-1000,6 2-190,5-1-23,8-5 0,8-6 0,7-9 3339,6-12-3900,7-10-556,3-11-1616,3-10 2733,-3-6 0,-22 1 0,-7 1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23908,'17'22'3810,"-2"1"-3172,9 26-323,-4 1-5976,-1 9 5661,-4 5 1067,-6 5-1067,-5 1 906,-7-3-906,-4-3 0,-5-7 0,-3-6 0,0-7-1087,0-7 1699,3-6-612,1-6 0,6-12 0,1-4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5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25420,'32'39'1479,"-3"1"-1277,-13-5-89,0 4-69,-2 1-44,-2 2-4251,-3-4 4206,-2-3 512,-1-6-1262,-2-3-740,-1-4-2152,-2-4 3687,0-3 0,-1-7 0,0-3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6:25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1 313 25387,'9'-53'1367,"8"3"-1266,14 10-57,31-13-55,-13 17-190,16-5-662,-26 23-953,-4 6-8015,-3 6 9720,-3 3 0,-13 3 1,-4 0-1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9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26832,'5'34'482,"-2"1"-482,1-7-134,-3 2-673,0 2-1288,-1 0-7732,0-1 9827,0-3 0,0-13 0,0-4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17094,'28'-29'830,"-4"8"1779,4 17-2586,-7 4 33,1 2-34,-3 3 1398,-2 3-1364,-3 3 961,-4 3-872,-3 2 3494,-3 1-3415,-3 1 23,-7-1-35,-3-1-77,-6 0-90,-3-3-45,-2-2-23,1-2-223,-1-4-438,4-2-806,2-2-6399,6-1 7889,4-4 0,2 3 0,2-3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3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68 171 22036,'36'5'1547,"-2"-2"-1323,-8-7 56,-2-2-100,-5-3-35,-6-2-44,-5 0-67,-4-2-23,-3-2-11,-1-1-11,0-2-68,-4 1 1,-2 1 78,-4 2 0,-3 2 0,-3 3 78,-2 5 23,-3 1 45,-2 9 111,-1 5 57,1 10 157,-5 20-247,10-8-67,-1 11-56,13-17 11,3-2-34,3-4-33,4-1-34,4-2-11,7-1-45,3-5-997,12-2-437,-6-5-2375,9-6-5977,-11-4 9448,1-4 0,-10 3 0,-3 2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25723,'-12'41'762,"7"-4"-482,11-17-22,5 0-56,3-3-79,2-5-78,1-5-45,1-3 22,0-4 12,0-5-34,-2-2-23,0-3-178,-3-1-382,-1 2-784,-1 1-2062,0 1 3429,1 1 0,-6 2 0,0 2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4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25196,'-25'50'1020,"4"-4"-762,14-20 22,3 0-45,3-1-101,0-3 1,2-2-34,4-5-67,3-3 22,7-5-56,2-3 22,4-2-22,3-5-33,0-3-360,1-4-369,-1-3-414,-2 3-639,-3 2-4225,-1 5 6040,-1 1 0,-8 2 0,-2 0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5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24972,'-6'44'605,"-1"-2"-559,3-12-46,-1 3-360,-1 0-1096,-1-1-5301,1-3 6757,0-6 0,3-11 0,2-5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5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24255,'0'-2'986,"0"1"-986,0 1-157,22-2-3540,1-1-6134,11-1 8893,-10-2 1,-16 3 0,-3 2-1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26071,'1'65'1143,"-3"-13"-1143,-3-2-203,-3-14-737,3-2-1324,0-2-7567,4-4 8910,0-5 0,1-10 1,0-5-1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7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9 23672,'0'-3'2555,"0"1"-684,0 2-1479,-28-3-4463,11 8 4071,-26 4 860,16 17-860,-2 8 0,-3 8 0,-1 6 0,3 4 0,4 4 0,7 2 0,7 3 0,7 0 0,12 1 0,8-4 0,12-5 0,5-6 3392,4-10-3763,3-10-985,1-13-1377,0-10 2733,0-15 0,-17 5 0,-6-4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7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26955,'48'64'858,"-20"-16"0,-5 0-858,-2 22 0,-10-21 0,-2 1 0,-5 23 0,-9-1 0,-1-5 0,-5-3-158,-1-6-290,0-5-527,1-6-1344,2-8-4258,3-8 6577,2-7 0,3-13 0,1-5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3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22372,'-4'0'3071,"1"0"-2443,3 0 515,0 0-796,26 7-34,-6-3-77,24 6-136,-13-6-77,1-1-12,-2 1-11,0 0 0,-4 1-157,-2 0-235,-2 0-145,-4-2-270,-3-1-572,-2-1-1165,-2 0-4346,-3-1 6890,-2-1 0,-3 1 0,-1 0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3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23964,'-1'37'168,"-1"-4"-336,1-17-348,0-2-5080,0-2 2515,1-1-6750,0-4 9792,2-2 0,-2-2 0,2-2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3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21364,'2'0'2813,"-1"0"-2645,-1 0-168,5 21 0,-3-11-1311,5 22-1927,-5-20 3238,0 4 0,-2-11 0,0-1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4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22193,'-3'0'3395,"1"0"-2207,2 0-739,19 0-1,-3 0-67,19 3-135,-4 0-168,4 1-44,4-1-34,1-1 0,1-1-179,0-2-180,-4-2-89,-3-1-191,-6 0-301,-5 1-562,-7 1-2756,-4 2 4258,-3 0 0,-5 0 0,-1 0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5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18720,'-4'0'4896,"2"-1"-4021,2 1-136,0 0 684,-10 0-907,7 0-135,-7 0-101,10 0 89,2 0-55,4 0-156,6 0-158,6 0 0,4 0 0,4 0 0,2 0 0,3 0 0,0 0 0,0 0 0,-2 0 0,-2 0 0,-3 0 0,-2 0 0,-3 0 0,-2 0 0,-3 0 0,-3 0 0,-4 0 0,-4 0-841,-1 0-8437,-2 0 9278,-1 4 0,0-4 0,0 3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5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16075,'0'-2'4068,"0"0"-3171,0 2-248,22-3-111,-12 6-157,17-3-168,-16 6-34,-2-1 45,-2-1-22,-2-2-23,-2 0 90,-2-1 292,0 2-248,-4 2-122,-2 2 44,-4 2-78,-3 1-57,1 0 92,1-1 65,2 1-66,1-1-57,2 1 12,0 1-57,2 0 1,2 1-1,0 0 46,3-1-34,1 1 11,3-2 11,2 1-90,2-2 2,0-2-35,2-2 0,0-2-236,1-2-425,2-2-706,0-3-1692,1-2 3059,1-4 0,-8 5 0,-1 0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6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26631,'17'-1'470,"-2"0"-470,-5 1-11,0 1-247,-1-1-503,1 1-595,-2-1-1603,-1 0-6872,-3 1 8283,-1 0 0,-1 0 1,-2 1-1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6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24367,'-3'0'3507,"1"0"-3014,2 0-381,0 4-11,3-2-45,4 3-112,2-2-482,4-1-425,-5-2-539,1 0-1568,-1 2 3070,-1 0 0,-4-1 0,-1 1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06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57 26194,'-22'38'840,"8"-8"-660,18-18-68,6-6 22,6-2-67,-1-4 0,5-6-33,-4-2 33,-1-5 23,-3-1 100,-3 0-44,-5-1-90,-2 0-23,-2-1-33,-5 2-246,-2 2-359,-6 3-527,-2 3-1803,-1 3 2935,1 1 0,6 2 0,2 0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8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26597,'5'-10'986,"5"7"-627,12 14-124,2 6-78,1 3-57,-1 6-55,-3 7-34,-1 8-11,-5 5-280,-4 0-649,-4-3-640,-3-5-2073,-3-6 3642,-2-5 0,1-12 0,-1-5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18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1 382 27482,'27'-45'594,"1"-1"1,19-25-595,13 3 0,-10 23 0,2 6 0,-2 7-1009,-3 10-605,-6 11-3294,-6 9 4908,-8 13 0,-12-6 0,-6 5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3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28580,'7'0'91,"3"-1"-91,3 1 0,2-2 0,2-1 0,1-1 0,1 0 0,-1 0 0,0 1 0,-1 0 0,-1 1 0,-2 1 0,-2 0 0,-3 1 0,0 0 0,-3 0 0,-2 0 0,-1 0 0,-1 0 0,-1 0 0,0 0 0,-1 1 0,0 3 0,0 4 0,0 2 0,0 2 0,0 0 0,0 1 0,0-1 0,0 1 0,0 0 0,0 0 0,0-1 0,0-1 0,0-2-517,0-2-962,-1-3-1053,-1-1-7299,-1-1 9454,1-1 0,1 0 0,1 0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3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26664,'3'26'426,"-1"-2"-415,0-9-22,-1-2-5750,0-1 5223,-1-1 759,0-1-2787,0 0-7265,-3 0 9464,0 0 1,0-4-1,1-1 1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3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26967,'42'-1'1546,"-3"0"-1388,-18 1-158,0-1 0,-1 0 0,4 1 0,-6-1 0,1 0 0,-8 1 0,-2-1 0,-3 0-113,-2 0-862,-2 1-246,-2-1-1334,0-2-7276,2 0 9294,0-3 0,0 3 0,0 1 1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4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26967,'4'58'583,"-1"-6"-583,-3-27-34,-2 0-324,0-3-393,-1-1-706,-1-4-1759,-1-2-6615,2-3 8608,1-2 0,1-5 0,1-2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4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23180,'0'-2'3383,"0"0"-3013,0 2-303,25 3-44,-17-3-23,19 2-135,-23-2-526,-1 0-762,1 0-2577,-1-2 4000,2-2 0,-2 1 0,-1 0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4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10 23560,'0'-5'3003,"0"1"-2577,0 4-33,0 0-113,6 24-56,-4-9-68,4 23-44,-5-15-89,-1 2-12,-1 0-11,-1-1-11,0-2-202,-4-3-269,2-2-325,-2-3-997,1-3-3047,-1 0 4851,0-2 0,3-3 0,0-2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5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 19291,'1'-2'4841,"0"1"-3362,-1 1-1243,0 8 10,-3 0-67,1 8-67,-2-2-22,0 0 11,1 0-1,2-1 1,0 0-22,0-1-12,0-1 0,1-3-33,0-1 22,0-3 34,0-1 44,2 0 34,1-1 34,3-1-23,1-1-56,0 0-67,1 0-45,0 0 12,3 0-225,-3 0-594,2 0-592,-3-1-955,1-3 2343,1-2 0,-5 1 0,1 1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14 22810,'-1'-3'3552,"1"1"-2779,0 2-571,11-3-113,-5 3-66,11-3-191,-10 2-482,3 1-662,-3-1-1567,0 1 2879,-1 0 0,-3 0 0,-1 0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22810,'-2'0'2722,"0"0"-2172,2 0-550,7-1-258,-2 1-672,5-2-1872,-5 2 2802,0 1 0,-3 0 0,0-1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46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25 22540,'-2'0'2522,"0"1"-2332,2-1-11,-8 26 69,6-13-2,-6 21-33,8-22-90,1 0 34,2-2-90,3-2-67,2-4 56,1-1 34,1-2 145,0-3 124,0-3-12,-1-3 101,0-5-34,-4 0-177,-1-2-237,-3-1 0,-1 0 0,0 1 0,0 2 0,-2 1 0,0 3 0,-4 3 0,-1 3-393,-1 1-784,-3 1-885,-1 1-6498,0 4 8560,0 2 0,5-1 0,1 1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54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0 23728,'-37'9'1502,"3"2"-1278,12 2-5615,-1 2 5615,1 0 1330,1-1-1363,-1 1-79,1 1 11,-1 3 849,-2 4-872,1 1-21,0 4-23,4 0 3369,4 0-3402,4 0-12,6-2 45,3 2 11,3 0 0,5 0-32,3-1-2,6-5-33,2-4 0,2-7 0,-2-5 0,0-4-33,-3-3-58,-2-3-21,-2-3 23,-3-5 22,-1-1-90,-3-9 146,-1 6 11,-2-6 0,-2 7 11,-3 0-3403,-3 2 3414,-2 1 57,-2 1 89,-5-3-12,3 4-54,-1-1 178,5 4-135,4 3 3337,2 0-3404,4 4 124,0-1 67,1 1-56,4 0-45,4 0-111,6 0-57,3 0 0,4 0 0,5 0 0,3 0 0,1 0 0,0 0 0,-5 0 0,-5 0-337,-7 0-851,-5 0-1120,-5 4 2308,-2 2 0,-2-1 0,0 0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58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23 18798,'0'-3'4751,"0"0"-4157,0 3 56,-22-3-269,8 6 68,-17-1-91,14 8-168,3 0-55,0 2-1,1 2-78,0 2-11,-1 2-11,1 1 22,2 1-56,3 0 0,4-2 0,2 1 0,2-2-12,5-1 12,3-4 0,5-2-22,15-5 22,-4-7 34,10-7 10,-9-6 12,-1-5 23,-4-1 111,-2-13-156,-7 6-12,-2-10-22,-6 12 0,-2 2 0,0 7-101,-5 5-89,-2 6-303,-4 4-471,-3 8-6857,-5 12 7821,6 1 0,1 0 0,8-9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7:59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70 22709,'-4'-1'2297,"1"1"-2084,3 0 381,0 0-325,25-2-180,-7 1 1,21-2-34,-16 3-22,-3-1-23,-5 1 11,-3-1-11,-4-1 12,-2-1-46,-4-2 23,0-2-78,-6-1 0,-3-2 10,-7 1 57,-3 1 11,-3 2 0,0 4 11,-3 1 90,2 5 101,0 2 391,0 14-245,10-1-12,1 8-89,8-6-79,5 1-79,3-1-33,5-2-56,3-2-201,9 1-483,-4-7-391,7-1-1581,-7-8 2656,0-2 0,-8 0 0,-2 0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02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11 15000,'0'-4'5669,"0"1"-4290,0 3 346,0 0-974,0-2-68,0 2 1189,0-1-1704,-1 1 11,0 3-55,-1 3-46,1 5-56,-1 5-22,1 2-22,-1 2 0,0 1-146,0 1-214,-1 0-290,2 0-325,-1-2-527,2-4-1692,0-4-4840,0-4 8056,0-4 0,1-3 0,-1-1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02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24871,'21'52'628,"-3"-5"-426,-8-22-5706,1-3 5605,1-4 1375,1-4-1409,0-4 804,0-5-804,-1-3 68,0-5-23,1-5 3425,-1-6-3380,0-6-67,-1-4-57,-3-2 12,-2 1-45,-4 2-67,0 3-347,-2 5-875,-1 6-2969,-3 4 4258,-1 7 0,1-1 0,0 3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05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26227,'7'53'549,"0"-4"-6164,-6-19 5626,-1-2 1398,1-2-1723,-1-1-1224,0 6-3011,0-8 4549,0 3 0,0-17 0,0-4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05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24390,'0'-1'1972,"0"-1"-1771,0 2-279,25 0-819,-14 0-985,19 0-5883,-20 0 7765,-3-1 0,-3 1 0,-1-1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05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24143,'0'-3'2465,"0"1"-1423,0 2-683,6 34-169,-4-10-134,4 29-56,-7-20-201,-1-1-628,-1-5-1155,-2-4-3416,2-5 5400,0-6 0,2-5 0,0-4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05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0 23504,'-49'3'2735,"1"6"-2220,10 8-100,1 10-34,2 7-23,3 5-112,7 4-89,7 5 11,8 8-11,5 8-122,5 11-35,8 10 0,5 3 0,9-3 0,5-10-461,6-14-603,3-17-527,3-14-2488,1-16 4079,0-8 0,-18-7 0,-5 1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06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26440,'27'70'2017,"-3"0"-1803,-10-8-214,-4 4 0,-4 2 0,-3 1 0,-7 0 0,-3 0 0,-6-4 0,-4-4-360,-1-7-1018,0-11-1255,6-11 2633,4-13 0,5-10 0,3-7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0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25291,'16'-33'1120,"-2"7"-53,-4 23-1067,-1 2 381,1 0-381,2 4 197,1 5-197,0 5 615,-1 4-615,0 3 0,-3 2 0,-3 3 0,-2 1 0,-2 2 0,-2 1 0,-4-1 0,-2-2 0,-6 0-2892,-1-2 2892,-1-1 0,6-11 0,2-2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06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22193,'0'0'0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2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27045,'12'37'337,"-3"-4"-337,-8-14-213,0 0-549,-1 0-1110,0 0-3842,-2 1 5714,-2 0 0,1-8 0,-1-4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2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49 23852,'-1'-5'3036,"1"2"-2475,0 3-68,29-17-113,-11 12-111,24-12-189,-18 15-80,-1 2 0,0 2 0,-2 0 0,-3 1-91,-3 0-917,-2-1-471,-2-2-2074,-2 0 3553,-1-2 0,-3 1 0,-2-2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3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25611,'7'48'1479,"-2"-4"-1344,-3-12-79,0 0-56,-1 0 0,0-3-247,-1-1-526,0-5-874,0-3-3384,-2-2 5031,-1-3 0,1-6 0,-1-2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3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23672,'0'-2'2410,"0"0"-2332,0 2-78,21-1-201,-11-1-819,16-2-1154,-18-3-7092,-1-1 9266,-2-3 0,-2 5 0,-2 2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3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 24883,'0'-2'2308,"2"24"-1837,0-3-68,1 23-4397,0-6 4151,-2 2 747,0 2-904,-1-1-123,-2-3-616,-1-5-684,-1-5-1984,1-4 4255,0-2 0,1-10 0,1-2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6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28334,'20'-10'337,"-1"2"-337,-5 6 0,1 1 0,-1 0 0,0 1 0,-3 0 0,-2 0-147,-2 0-1018,-2 0-606,-1 0-2464,2-1 4235,1-2 0,-3 2 0,0-3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6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26631,'0'31'459,"-2"0"-448,0-7 0,-3-2 0,1-2 24,0-6 43,2-4 34,0-5 0,2-3 22,0-2 281,0 0-281,0-4-67,0-1-55,0-5-12,0 1-12,0-1-492,2 0-280,4-2-628,5 0-2263,6-1 3675,4 2 0,-8 4 0,-2 4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7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25342,'4'16'986,"0"3"-6467,0 11 5615,-1 2 1410,2 0-1432,1-2 848,2-3-882,2-3 57,0-5-56,2-6 3346,2-6-3324,1-4 67,4-9-67,1-7-11,3-9-90,-1-4-12,1-2-391,-1-1-538,0 1-673,-3-1-4112,-4 3 5726,-4 3 0,-6 11 0,-3 4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7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 23292,'-2'-1'2846,"0"24"-2297,2-2-236,-1 23-88,0-10-35,1-2 191,4 4-291,2-12-34,5 1 0,6-14-56,-1-5-45,4-5-280,-3-9-549,0-6-852,2-6-2789,0-2 4515,-1 1 0,-7 10 0,-3 3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18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99 208 23191,'46'-24'1557,"-3"0"-1523,-12 4-23,-3 0 11,-5 0 12,-7 1 33,-5 0 684,-7-6-437,-4 9 168,-8 0-57,-11 11-32,-15 15-24,-13 10-10,-7 14-146,1 5-124,10-1 79,15-4 24,15-3-192,11-4 0,11-3 0,5-2 0,11-5 0,9-6 0,9-5 0,6-6-461,3-7-1208,0-6-2645,-1-5 4314,-1 2 0,-24 6 0,-4 4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22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21 23583,'-36'-11'2432,"3"2"-2096,12 8-56,-1 1-79,0 4-10,-1 3-34,0 4 11,0 3 0,2 2-56,2 3-45,4 1-11,4 3-33,4 4 21,4 3-32,4 3 10,6 1-22,4 0 0,7-2-22,4-4-34,0-7 33,2-6-55,-2-7-1,-2-5 35,-2-7 44,-5-3 78,-3-14-22,-6 1-11,-2-7 78,-3 8 90,-2 3 11,-1 1-67,0 3 22,1 2-133,0 1-46,2 2 0,3 0 0,5 3 0,5 0 0,7 2 0,2 0 0,1 0 0,0-1-1413,0 0-8418,4-4 9375,-8 4 1,-2-1-1,-11 4 1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2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25095,'-3'0'1737,"1"0"-1266,2 0-292,0 34-22,2-12-56,1 29-45,2-20-11,0 0-34,1-3 11,0-6-10,1-5 10,1-9 56,3-3 68,1-10-34,3-6-45,3-10-56,3-6-11,2-3-179,0 0-392,-2 1-102,-2 4-547,-5 4-820,-4 5-4997,-5 5 7037,-2 5 0,-3 4 0,0 2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23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27270,'29'45'190,"-5"-10"-190,-10-12-34,-5-9-122,1-4-315,-1-2-123,2-4 45,0-3-572,1-6-1814,2-3 2935,0-7 0,-6 7 0,-1 0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23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89 23695,'-2'1'2331,"1"0"-1939,1-1-303,20-23-55,-15 12 56,15-17 145,-20 17 45,-5 3 34,-1 3 22,-6 2 45,-1 1-34,-3 4-200,2 4-147,0 4 0,2 5 0,2 3 0,1 1 0,4 0 0,2 0 0,2 0 0,2-2 0,4-1 0,3-4 0,3-3-237,2-5-1869,2-2-4426,3-5 6532,1-3 0,-8 2 0,-2-1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24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64 24110,'0'-3'2633,"0"0"-2196,0 3-56,-5 25-124,2-13-66,-4 17-113,4-20-67,1-5 23,0-2 22,2-2 0,0-7-34,0-3-10,2-8 44,0-3 44,2 0 46,-1 1-55,-1 4-91,0 3 0,-2 5 0,1 5 0,-1 1 0,0 2 0,2 6 0,1 3 0,1 9 0,1 4 0,2 2 0,-1-2 0,2-3 0,1-4 0,0-6 0,2-4 0,1-5 0,4-6 0,0-5 0,1-7 0,-1 0 0,-1-1 0,-4 3-752,-3 2-861,-2 3-2040,-4 4 3653,-1 4 0,-1 2 0,0 1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31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27785,'29'-9'560,"3"-2"-471,2-3-44,2-2-34,-2 2 1,-5 2-1,-7 4 0,-6 4 0,-6 2 23,-5 1-23,-3 1 23,-1 0 10,0 1-31,0 3-13,0 4 0,1 6 0,-1 5 0,1 3 0,-2 4 0,0 2 0,0-2-203,0 0-335,-2-3-178,0-4-360,-2-3-762,1-3-3910,-2-3 5748,-3-2 0,3-3 0,0-2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31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25645,'2'34'78,"0"-5"-224,-1-17-302,1-1-852,-1-1-1624,-1-1-6907,0 2 9089,-1-1 1,1-4 0,-2-1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31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23068,'0'-2'3540,"0"1"-2374,0 1-886,24-1-135,-9 2-44,20-1-101,-15 1-22,-2 1-326,-2-2-436,-2 1-594,-2-1-1647,-1 0 3025,-1-2 0,-5 1 0,0 0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31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27494,'2'45'582,"0"-4"-582,-1-18-34,0-2-380,-1-2-449,0-3-560,0-2-1143,2-3-3877,0-2 6443,2-4 0,-2-2 0,-1-3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32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21230,'0'-2'4460,"0"0"-3172,0 2-985,30-7-225,-14 3-78,24-7-112,-23 4-504,-2-1-729,-2-3-1401,-3 0-5422,-1-1 8168,-3-1 0,-3 6 0,-1 2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32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25286,'-5'42'-3003,"-1"-2"-4302,1-16 7305,-3 4 0,3-12 0,-1-2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32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26664,'-29'40'1054,"7"-5"-640,22-21-44,6 0-201,5-2-169,7-1 0,3-2 0,2-3 0,2 0 0,0-2 0,1-2 0,0 0 0,0-2 0,0-2-1088,-3-1-1232,-1-3-5165,-4 1 7485,-2 1 0,-7 2 0,-3 2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37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385 227 27191,'-60'26'1480,"-2"-4"-1480,7-11 0,-1-5 0,5-9 0,9-10 0,11-11-3392,12-10 3392,11-6 0,8-3 0,11 1 0,8 5 0,9 9 0,5 10 0,2 9 3392,3 12-3392,0 13 0,-1 13 0,-1 13 0,-6 8 0,-9 9 0,-9 4 0,-13 5 0,-13 0 0,-8-2 0,-15 16 0,11-27-841,-2 4-1232,18-36-4919,5-11 6992,6-9 0,-1-3 0,3-2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38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1119 251 24390,'-53'-6'810,"1"1"0,-4 0 1,0 3-553,-4 6 0,-1 4-328,-4 2 1,0 4 231,-1 6 1,0 4-484,1 2 1,1 4 460,1 3 0,4 3-78,3 1 1,6 4-63,5 2 0,6 4 0,10 2 0,5 3 0,8 4 0,8 3 0,9 3 0,7 0 0,7 2 0,6-1 0,6-2 0,10-2 0,29 8 0,9-7 0,-14-18 0,3-6 0,25 3 0,4-8 0,-21-19 0,0-8 0,2-5 0,-1-6 0,2-3 0,-2-6 0,-3-5 0,-1-5 0,-4-3 0,-2-4 0,-4-2 0,-4-3 0,-6-1 0,-4-4 0,-7-1 0,-6-4-45,-7-3 0,-6-2 45,-8-4 0,-6-2 0,-9-5 0,-8-1 0,-6-3 0,-8 0 0,-8-2 0,-6 1-607,-5 2 0,-5 3 607,-2 3 0,-3 4 0,0 7 0,-1 4-114,2 9 0,-2 5 114,4 10 0,0 5-230,2 6 0,1 6-880,-41 17 101,13 18-2274,18 20 3283,24 12 0,17-25 0,14-6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43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26631,'0'8'246,"0"2"-246,-3 1-56,0 0-414,-2-2-562,0-2-1242,2-3-5121,1-1 7395,1-2 0,1-1 0,0 0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43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26698,'9'-10'717,"1"1"-515,5 3-34,2 2 56,2 1-11,4 2-23,3 0-89,3 0-34,1-1-33,1-1-12,-2 0 0,-4 0-22,-2 0 13,-4 2-13,-2 0 0,-4 1-80,-1 0-177,-2 0-180,-3 0-78,-2 1-169,-2-1-448,-2 1-605,-1 1-3226,0 0 4963,-3 3 0,2-2 0,-3 0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45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28 24804,'-10'-12'1255,"-1"3"-997,2 8-101,-1 1-34,0 0-22,0 2-12,1 0-44,2 1-34,1 2-11,1 0 0,1 1 0,2 1-11,0 0 11,2 1 0,0-1 0,1 2 23,3-1-23,3 0 33,4-1-22,4 0 12,1-3 33,3-2-45,-1-1 101,6-6-55,-9 1-13,1-6 12,-11 1 0,-2-1-56,-2 0 0,0 0 0,0 1 0,-1 0-22,0 2-56,0 2-69,0-1-368,-4 1 112,1 3-438,-2-1-481,0 3-1692,1 2-4684,0 3 7698,-1 3 0,3-2 0,0 0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48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24053,'20'-4'1233,"0"0"-998,-4 1 91,10-1-237,-5 3-55,7-1-23,-6 1-11,2 0 0,1-1-101,0 0-180,-2-2-88,-3 1-270,-4 0-504,-3 1-7586,-3-1 8729,-3 0 0,-2 1 0,-2-1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48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24502,'-1'48'1064,"0"-2"-895,1-12-91,0 1-33,0-1-45,0-1-45,2-1-303,1-4-638,1-2-1322,-1-5-4695,-1-3 7003,-1-3 0,-1-6 0,0-3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49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16 16770,'0'-2'4852,"1"-1"-2466,-1 3-1803,1-4-90,-1 2-101,1-2-89,-1 4-146,0 0-78,-1 5-79,-2 2-12,-2 7 1,0 3 11,0 1 0,2 3-11,1-2-23,1 0 23,1-2 11,0-1 11,0-3 1,0 0-12,0-2 11,2-2 0,0-1 11,3 0-10,0-2 44,2 0-12,-1-2 46,3-1 0,-1 0 89,7-1-112,-4 0-11,4 0-11,-5 0-34,-2-1 11,-1 0-10,-1 0 32,-2-1-21,0 0 44,-1 0 11,0 0 12,0 0-23,0 0-11,0-3 1,1-2 44,0-2-1,-1-3-10,1-2-34,-2-3-11,1-5-12,-2-2-10,0-3 22,0-10-12,-1 12-10,0-6-23,0 18-34,-2-1-414,-2 7-516,-2 0-750,-1 2-3339,1 1 5053,2 1 0,1 1 0,1 0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50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26619,'9'0'785,"2"0"-684,1-2 0,2-1-79,2-2 0,-1 0-22,-1 1 0,-3 1-100,-2 1-909,0 0-392,-4 1-1266,2 0-7164,-3 1 9106,2 0 1,-2 0 0,0 0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50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8 22115,'0'-4'3294,"0"1"-2834,0 3-68,0 0-325,-6 12-33,-1 1-34,-7 12-23,1 0-268,-2 2-606,2-1-705,1-3-3193,4-3 4795,4-5 0,2-7 0,2-4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8:50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27067,'49'20'852,"-11"-3"-852,-5 6-89,-12-7-415,-3 1-539,-1-3-2184,-2-2 3227,-2-2 0,-5-5 0,-3-2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1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 25465,'-2'-1'3025,"0"1"-2844,2 0-181,13 0 0,-2 0 0,12 0 0,-5 0 0,1 0 0,-1-1 0,-1 0 0,-4-1-80,-3 0-1029,-4 0-168,-2 1-1233,-4 0-7321,-2 1 8882,-5 1 0,3 0 1,-2 0-1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15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27101,'-31'37'695,"8"-8"-549,18 0-57,5-9-22,5-1-44,3-2-12,5-2-11,3-2 0,1-2 22,0-2 102,-3-1 55,-1-2 35,-3-1-214,-1 0 0,-3-1 0,-1 3 0,-2 0 0,-2 3 0,-2 4 0,-7 3 0,-5 2 0,-8 1 0,-3-2 0,-2-1 0,0-4-113,0-3-1501,2-3-1119,1-3 2733,2-3 0,10-1 0,2 0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13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11 21445,'11'-6'1479,"-3"1"714,-8 5-1689,-1 0 432,-6 4-880,-5 4 356,-9 6-367,-4 4 1230,-1 2-1264,0 0 11,4-2-22,1-2 23,3-1-12,0-3 11,2 1 12,1-4-12,3-1 46,2-3-68,5-1 0,2-2 0,4 0 56,6 3-23,5 1-33,5 0 24,3 0-24,0-1 0,0-2 0,-1 0 0,-1-1-158,4-2-626,-8 0-326,2 0-738,-10-2-2086,-2-4 3934,0-6 0,-2 3 0,0 1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14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27056,'0'68'1502,"0"-3"-1389,0-18-113,0-1 0,0-2 0,0-5-326,0-5-772,1-7-998,5-9-5646,4-5 7742,8-7 0,-7-3 0,0-3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17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688 63 24334,'-54'-29'2465,"0"5"-2174,8 14 337,-38 11-382,16 11-134,19 0 0,1 3 67,-22 25-56,3 13 45,9 13-155,12 13-1008,17 13 995,19-42 0,5 1 0,6 3 0,5-1-63,3 1 1,5-1 62,6-2 0,3-3 0,5-3 0,3-4 0,39 26 0,7-22 0,6-21 0,4-17 0,3-23 0,0-12 0,-7-18 0,-13-8 0,-18-3 0,-23-3 0,-18 0 0,-22-4 0,-14-6 0,-12-7 0,5 18 0,-1 0 200,8 15 0,-1 2-200,-8-11 0,-1 5-147,-12 2-571,-1 20-772,2 14-1647,2 21 3137,3 14 0,19-6 0,5 3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1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25925,'8'41'314,"-1"-3"-292,-7-15-22,1 2 11,-1-1-11,-1 1-67,-1 0-527,-2-2-818,-1-3-3103,1-4 4515,0-4 0,2-6 0,1-3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1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61 21409,'-3'-2'2902,"0"2"-2375,3 0 459,0 0-706,12-3-123,-4 2-146,10-3 12,-6 2-23,-1-1-157,2-1-919,-2-1-1120,2-3-5973,-1-1 8169,-1-1 0,-4 5 0,-2 1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2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25566,'-5'46'583,"0"-3"-561,-1-16-10,0 2-12,-1-1-23,0 1-414,0-4-1109,2-2-4853,2-6 6399,2-6 0,1-5 0,0-3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6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 22227,'-2'0'2476,"0"0"-537,2 0-1626,27 0-77,-13 1-146,21 0-57,-22 0-33,-1 0 0,-1-1-89,0 0-449,-1-1-561,-2-1-1231,-1-1-5121,-4 0 7451,-1 1 0,-2 1 0,0 1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6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 20860,'1'-4'3216,"0"0"-2824,-1 4 594,0 0-885,2 3-11,-1 3-34,0 6 56,0 6 22,-1 6-10,-1 7-12,-2 5-79,-3 5-10,-2 2-1,0 3-22,3-2-11,1-1-348,3-6-1097,0-5-5615,1-5 7071,1-7 0,-1-10 0,0-3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6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31 22227,'-1'-3'3238,"1"0"-2599,0 3-168,21-8 44,-6 4-190,17-5-157,-14 7-89,0 1-57,-3 0-22,-1 1-34,-2 0-694,-1 0-819,-2 1-2262,-3 2 3809,-3 3 0,-1-2 0,-2 1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7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23740,'-2'0'3316,"0"0"-1960,2 0-1188,9 6-90,-1-1-65,10 4-13,-3-4 0,1-2-405,0-1-827,-1-1-886,0-1-5378,-2 0 7496,0 0 0,-6 0 0,-2 0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9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52 24188,'11'4'1064,"1"-1"-941,4-2-78,2 0 0,0-2-34,0-2-11,-1-3 23,-2-1-23,-2 0-34,-4-1-44,-4 2 55,-2-1 23,-3 2 0,-4 1 0,-3 1 0,-4 1 11,-2 1 1,-3 1 77,-1 1 91,-1 4 134,0 1 279,-2 6-380,7-2-34,0 3 12,8-2-56,1 1-57,3 4 12,1 7-90,4-6 0,2 3-11,4-11-460,2-2-649,2-4-954,3-1-4313,2-6 6387,2-2 0,-8 1 0,-4 0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21723,'0'-1'3104,"0"-1"-1771,0 2-829,-6 22-67,7-10-44,-3 17-57,10-16-12,1-1-234,1-3-68,0-2-22,0-3-56,2-2-716,0-4-663,2-2-1668,2-4-6728,-2-1 8563,1 0 0,-8 4 0,-1 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49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27247,'9'22'986,"-3"1"-975,-6 1-11,0 1-403,0 0-595,-1 0-1097,-1 1-5827,-2 0 7922,-1-1 0,3-11 0,0-4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2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76 22743,'-31'9'1703,"6"-2"-1468,22-5-168,1-1-11,2 0 135,3-1-57,4 0-56,6-3 1,2-2-34,1-2-23,-1-1 0,-4 1 1,-3 2-1,-3 0 1,-2 0-23,-1-4-23,0 0-156,0-2 22,-1 2 124,-1 2 10,-3 3 23,-6 2 23,-5 6 10,-5 5 146,-1 6 416,-2 12-360,8-6-101,1 5 34,10-10-44,2 0-46,1-1-67,3-2-11,3-2-33,4-4-595,5-4-6005,18-4 6633,-6-4 0,0 0 0,-14 0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3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20389,'-2'0'3664,"0"0"-2487,2 0-639,-3 30-135,2-14-4296,2 23 4263,6-23 804,3-2-794,2-3-111,0-4-134,1-3-23,-1-3-12,1-2 3382,0-4-3471,1-4-11,1-4 0,-2-3-571,6-5-404,-6 4-4266,3-2-227,-6 6 5468,0 4 0,-4 4 0,-2 2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23852,'0'-3'2151,"0"1"-1960,0 2-124,1 23-56,-1-7-11,1 19-67,-1-13-1166,0-1-3697,0-1 4930,0-2 0,0-9 0,0-1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5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25588,'-3'37'113,"0"-4"-113,3-14 0,0-1 0,1 1-22,-1-1-416,2 0-637,-2-1-1704,0-2-6465,0-1 9244,0-3 0,0-5 0,0-2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5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25129,'10'-6'516,"2"1"-426,3 5-1,0 2-22,0 1-33,-2 3-12,-1 1-10,-2-1-12,-1 1 22,-2-1-22,-2 0 11,-2 0-11,-2 1 0,0-1 0,-1 0 0,-1 0 23,-1 0-23,1-2-23,-1-1 23,1-1 0,1 0 0,0 1-22,0 0 11,0 2 11,3 0-23,1 3 12,5-2 0,0 1 11,1-1 11,-1-1 0,-2 2 68,-3-1-23,-2 5 313,-8 3 12,-4 4-135,-7 1-111,-1 0 11,2-3-135,2-3 34,4-4-45,3-3-34,2-2-336,2-3-985,1 0-2937,1-1 4292,2-3 0,-1 2 0,1-3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8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23370,'0'-2'2050,"0"0"-1523,0 2-280,7 30-135,-3-10-56,4 28 0,-3-18-56,-3 2-79,-1-1-1008,-1-1-2330,0-3 3417,-1-4 0,1-11 0,-1-4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25947,'39'-8'392,"-6"0"-392,-17 6-571,-3 0-818,-2-1-2701,-2 0 4090,-1-2 0,-3 2 0,-2 0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8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25611,'-5'48'549,"1"-1"-526,-1-14-23,0 0-12,1-1-985,1-4-3172,2-5 4169,2-6 0,-1-8 0,0-4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8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9 142 23684,'0'-2'1411,"0"-1"-1198,26-13-157,-9 5-45,21-14-11,-19 10 12,-4 0 21,-4 2 23,-5 1 34,-3 2 56,-3 1 280,-5 3-213,-3 2-113,-7 4 46,-3 7 145,-3 5-21,0 7 32,2 4 90,4-1-78,4 1-225,4-2-33,4-1-56,2-1 0,4-1-179,3-4-1244,6-3-1322,5-5 2745,5-4 0,-9-2 0,-2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9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24132,'0'-3'2039,"0"1"-1187,0 2-527,-4 32 89,3-12-44,-3 25-146,4-22-90,2-3-44,3-5-45,4-4-23,1-5-11,3-2-11,-1-4 0,2-5-414,-2-2-639,0-6-718,-2-1-2800,-2-1 4571,1 0 0,-5 6 0,1 2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9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28345,'2'49'224,"0"-6"-325,-2-23-1142,0-4-1861,1-1 3104,4-4 0,-4-4 0,4-3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49:59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26082,'9'48'694,"-3"-2"-615,-5-11-79,-3 0-12,-2-2-380,-2-5-1008,-1-6-1144,2-7-7287,1-7 9672,2-4 1,1-3-1,1-1 1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00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25342,'43'-7'190,"-8"2"-55,-24 9-23,-3 3 0,-3 1-11,-2 2-34,0-1-44,-1 0-12,-1 0 56,0 2 0,-1 0 90,-4 3 56,-1-2 22,-2 0-89,0-3-101,3-3-34,2-3-11,1-2 33,4 0-33,4 1 0,3-1 0,3 1 0,-1 1 0,-3 1 0,-1 0 68,-5 1 593,-1 1 0,-6 3-447,-3 2-214,-5 2 0,-3 0 0,-1-1-371,1-3-1298,1-1-3161,2-1 4830,-2 0 0,7-3 0,2-1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46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22081,'0'-1'2790,"0"-1"-1467,0 2-1211,2 25-45,-1-11-33,2 19-23,-3-17-11,0 0-23,0 1-212,-1 0-449,1-1-806,-1-2-2443,0-1 3933,0-4 0,1-4 0,0-3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47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53 22776,'0'-3'2801,"-1"0"-2386,1 3 134,0 0-168,7-8-213,0 2-56,8-6-33,0 5-46,2 1-21,-1 2 21,-2 1-33,-3 2 56,-2 1-11,-3 0 0,-1 2-12,0 0-10,-1 3 10,0 1-33,1 1 23,-1-1-23,1 3 11,-2 0 11,0 1-22,-1 1-22,-1 0 22,0 2 0,-1 0-11,0 0 11,0 1-56,0-2 22,0 0 1,0-1 33,-1-2 33,-1-1-33,-1-2 34,-2-1-12,-2 0 23,-4 1 78,-11 1-78,4-2 22,-7 0-11,9-4-56,2 0 11,2-2-11,0-2 0,2-1-11,1-2 11,1 1-89,1 2-124,3 1-123,0 1-326,3 1-9169,0 0 9501,5 0 1,-3 0 0,3 0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48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24535,'-2'-1'986,"1"0"-884,1 1 10,4 0 22,3 0-89,4 0-12,2 0 1,1 0-12,1 1-22,-1 1 0,0 1-11,-2-1-22,0-2-450,-1 1-547,-2-1-887,0 0-2800,-1-1 4717,-3 0 0,-2 0 0,-2 0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48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22507,'-1'0'2577,"0"0"-2241,1 0-280,2 22-56,0-12 0,3 16-157,-1-17-828,0-2-1133,1-2-3518,1-1 5636,0-2 0,-2-1 0,-1-1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48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26675,'8'68'247,"-2"-15"-225,-4 5-22,-4-18-302,-2-1-1401,-2-2-6678,0-6 8381,0-4 0,3-12 0,1-5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49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5 19729,'0'-2'3641,"0"0"-2677,0 2-707,-9 27-122,5-13-12,-5 21 11,8-20 12,1 0 33,1-1 34,3 0 57,2-2-13,2-2-134,0-2-33,0-3-45,1-2-23,0-3 1,1-2 21,1-3-21,1-5-23,0-3 11,-2 0-22,-2 1 11,-2 1-549,-3 1-908,-1 1-1904,-2 2 3361,-1 1 0,1 3 0,-1 1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5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46 22642,'-2'0'3037,"1"0"-1962,1 0-862,20-14-79,-10 8-66,16-10-57,-15 13-11,-1 1-258,-1 1-1121,1 0-3046,0 0 4425,0 1 0,-4-1 0,-1 1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50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5 23930,'0'-2'2656,"0"-1"-2320,0 3-157,-5 24-134,0-5-45,-6 22-67,-1-11-874,-1 2-1838,-1-1 2779,-1-1 0,7-13 0,1-5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50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26519,'46'14'1199,"-3"3"-1110,-16 2-78,2 1-11,-1-2-762,-1-3-1714,2-7 2476,1-4 0,-13-3 0,-2-1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53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8 22564,'0'-4'3148,"0"1"-2409,0 3-492,0 0-113,0 23-78,-2-2-56,-1 22 0,-1-8-437,0-2-683,1-3-595,1-2-1646,1-5-5558,1-6 8919,3-9 0,-2-4 0,2-4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54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25735,'43'10'268,"-10"0"-200,-3-24 44,-12 7-12,-2 2 46,-1 3 22,-3 1 67,-1 4-44,-2 4-34,-2 5-56,-2 6-68,-3 6-33,-1 4-33,-1 4-483,0-1-638,1-1-1636,8-6 2790,6-6 0,-4-8 0,0-6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54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 20199,'0'-2'4258,"-1"1"-3866,1 1 224,-4 33-402,3-10 66,-2 27 33,8-22-10,4-2 33,6-5-11,4-4-56,3-6-124,2-6-44,0-5-45,0-7 0,0-6-56,-1-4 0,-1-4-179,1 0-673,-1-1-1265,0 0-6903,0 3 9020,-4 5 0,-8 7 0,-3 4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54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27247,'-3'56'471,"0"-3"-471,1-15-718,0-4-2105,2-2 2823,2-5 0,-2-13 0,2-4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56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14 25970,'-7'-7'851,"2"1"-605,5 6 24,0 0-237,0 7-10,0 5-23,0 12 0,0 5-11,1 2-1,2 0-21,-1-1-326,1-2-235,0-4-392,1-4-404,1-4-1803,-1-5-6638,1-3 9493,-1-3 0,-1-3 0,-2-1 1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0:5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92 25679,'-6'-36'716,"4"6"-536,23 18-91,-4 5-89,9 1 23,-8 6-12,0 5 0,-3 4 34,-2 5 11,-4 3-23,-5 4-21,-2 1 32,-6 1-44,-3 1 12,-5-3-1,1-2 22,1-6-33,3-3 0,3-5 0,2-2 0,2 0-22,1 1 22,5 2-11,3 1 22,4 0-11,3 0 67,-1 0 56,-1 1 337,0 10-146,-6-2 11,-1 9-113,-8-5-133,-5 0-79,-2-2 0,-6-1-34,1-3-313,0-4-325,1-1-247,2-4-1221,2-2-7691,2-2 8747,3-5 1,3 3 0,0-4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3:46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28009,'97'2'73,"-1"0"1,1-1-1,-1 1 1,1 0-1,0 0 1,0 1-1,1-1 1,-2 2 0,-3 0-844,8 3 1,-2 0 0,-2 1-1,4-1 770,-12-2 0,2 0 0,1 0 0,1-1 0,2 0-408,-11 0 1,1-1 0,1 0 0,1 0 0,0-1-1,1-1 408,4 0 0,0-1 0,2-1 0,0 0 0,0-1 0,1 0-148,3-2 0,0 0 0,1-2 0,0 0 0,0 0 0,0 0 148,0 0 0,0 0 0,0-1 0,0 0 0,-1-1 0,0 1 0,-3-1 0,0-1 0,-1 0 0,0 1 0,-1 0 0,0 1 0,-6 1 0,1 1 0,-1 0 0,-1 1 0,-1 0 0,-2 1-224,10-2 0,-1 1 1,-1 0-1,-2 2 0,-1 2-213,11 3 0,-2 3 0,-2 2 0,-2 0-1185,-10 1 0,-2 0 0,-2 3 0,-3 3 1622,16 9 0,-4 4 0,-9-1 0,-7-2 0,-9 0 0,-18-3 0,0 1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1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28671,'7'0'0,"73"0"0,-30 0 0,4 0 0,25-3 0,1-1 0,-18 0 0,-2-1-367,-2-1 0,-1 1 367,-5 0 0,-1 1 0,33 0 238,-20 3-238,-21 1 122,-15 0-122,-13 3 0,-7 9 0,-6 14 374,-10 23-374,-14 22 0,-16 20-354,13-39 1,-2 0 353,0 4 0,-1 0 0,0 2 0,2 2 0,1-2 0,0 1 0,2-1 0,0 0-21,3-5 1,1 1 20,-3 7 0,3-3-550,0 14-2061,0-6-6442,34-52 9053,11-12 0,-6-3 0,3 0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5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 25368,'67'-6'149,"-1"0"1,6 0-1,-7 1-149,-9 3 601,8-1-1789,-29 1-1707,-12 1 2895,-9 11 0,-9-8 0,-5 8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5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1 131 28671,'94'-19'-423,"-1"0"1,-14 4 0,-5 0-901,-11-1 1,-4 2 1322,-7 4 0,-4 3 0,8-3 0,-6 4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6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755 0 25129,'-83'16'777,"0"-1"0,4 3 0,6 6-581,17 6 0,6 5-51,1 3 1,4 4-6,1 1 0,4 3-23,6 1 1,4 1-112,4 0 1,5-1-7,-7 46 0,15-9 0,13-4 0,23-9 0,19-8 0,30-17-467,17-22 467,9-12 0,-1-17 0,-16-4 0,-22-7 115,-27-7-115,-18-4-203,-11-8 24,-8-2 22,-9-5-89,-6 3 89,-6 2 157,1 4 374,5 6-273,2 7 224,9 10 169,3 5-494,16 5 0,16 0 0,22 0 0,18 0 0,9-2 0,-16-6 0,2-3 0,34-14-781,-32 4 0,-2-5-3555,23-23 4336,-2-7 0,-39 25 0,-8 4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6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967 1 27665,'-35'68'0,"0"-1"0,0 1 0,-1 3 0,1 1 0,1 1 0,3-2 0,3 1 0,-2 1-639,-4 8 1,-2 2 0,0 0 638,-2 5 0,0 0 0,-2 1 0,-1 1 0,-1 1 0,0-2 0,2-3 0,1-1 0,1-2 0,3-7 0,1-2 0,3-3-942,-6 19 0,6-6-3102,10-22 0,7-8 4044,14 6 0,3-34 0,10-25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7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226 7 27247,'-9'-4'1424,"3"1"-1424,6 3 0,-12 97 0,-1-10-1424,1-1 1,-2 4 1423,3-18 0,-1-2 0,-1 0 0,0 0 0,0-2 0,0-1-1015,0-3 0,-1-2 925,1-3 0,0-2-1193,4-6 1,1-3-6865,-3 23 8147,8-30 0,3-23 0,0-16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7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28671,'61'35'0,"1"0"0,-5-1 0,-8-1 0,-11 14 0,-4-2-304,-5-6-1096,-5-2-864,-11-2-5411,-4 2 7675,-9-2 0,-1-14 0,0-5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7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1 421 26687,'40'-76'605,"0"0"0,-1 8 0,2 9-493,26 1-112,3 19 0,-3 15-516,-4 11-895,-8 8-2668,-10 2 4079,-7 12 0,-19-7 0,-7 6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9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180 128 23168,'2'-3'2151,"-1"0"-66,-1 3-1771,13 11-34,-9 6-90,6 15-11,-16 7-56,-4 8-22,-5 6-21,-4 8-80,-4 5 0,-1 5 0,0-1 0,3-4 0,4-5 0,2-5 0,6 1 0,-1 0 0,4 3-3392,1 3 3392,1-2 0,4 0 0,-2-5 0,2-6 0,0-5 0,0-8 0,0-5 3392,0-9-3392,0-5 0,0-6 0,0-3 0,4-6 0,3 1 0,9-2 0,8 0 0,13-1 0,13-1 0,11 0 0,11 0 0,6-3 0,5 0 0,-2-3 0,-28 4 0,-1 0 0,21-1 0,11 3 0,-37 0 0,-10 6 0,-7-1 0,-6 6 0,-6-3 0,-1-2 0,-7-3 0,0-1 0,-7-2 0,0 0 0,0 0 0,3-11 0,0-14 0,4-24 0,1-18 0,0-17 0,-2-14-346,-7 44 1,0-2 345,0-7 0,-1-2 0,-1-6 0,-1-1 0,-4-4 0,-1 0 0,-1-1 0,-2 1 0,-3 8 0,-1 2 0,2 10 0,0 3 0,-9-26 0,7 29 0,2 18 0,5 18 0,3 7 0,1 5 0,-2 2 600,-5 0-3479,-10 21 2879,-27 50 0,23-34 0,-13 28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9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7 110 25409,'-4'0'2577,"1"0"-1892,3 0-685,84-40 0,-29 24 0,6-7 0,3 2 0,11 14 0,-1 5 0,-3 2 0,-3 5-1177,-4 6-1558,-4 10-7096,-3 0 8014,-3 2 0,-24-13 0,-8-2 1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9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28671,'41'-12'0,"7"2"0,13 10 0,5 0 0,3 0 0,-2 0 0,-3 3-13,-12 0-2037,-10 9-2790,-18 4 4840,-11 16 0,-9-16 0,-4 5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39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9 278 25409,'-5'0'3205,"1"0"-3148,4 0-57,0 0 0,101-24 0,-31 4 0,6 0 0,2-1-349,16-8 349,-9-2 0,-6 2-640,-8 0-2452,-4 1 3113,-6 4 1,-26 9-1,-10 7 1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40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0 28671,'-6'70'0,"0"0"0,0-1 0,3-2 0,2-11 0,3-1 0,0-2 0,2 0 0,-1-1 0,0-1 0,5 42 0,-2-8 0,-5-10 0,1-13 0,-2-14-1424,0-13-1052,0-12-7355,0-14 8607,-2-3 1,2-6 0,-1 0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40.7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0 135 26138,'68'-31'470,"-1"1"1,-2 3 0,-1 5-1760,-9 12 0,-2 4 1339,-2 0 0,-1 4 29,37 9 790,-15 12-847,-19 14 23,-19 13 528,-16 7-438,-13 7 22,-24 4-12,-12 3-32,-19 1-113,-7-3 0,4-9 0,9-14 0,11-14 1461,17-14-1461,7-8 0,8-5 0,5-1 0,16 0 0,12 0 0,19 0 0,4 2 0,0 6 0,-6 6 0,-9 7 0,-10 4 0,-15 5 0,-7 5 0,-22 9 0,-18 10 0,-10-9 0,-5-1 0,8-8 0,-2-2 0,-15 12 0,1-3 0,-19 10 0,2-8 0,13-9-1166,13-11-2409,16-11 3575,17-8 0,7-5 0,6-1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41.1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685 1 28624,'-20'65'0,"-1"0"0,0 0 0,1 1 0,-1-1 0,1-1 0,-5 19 0,0-1-295,-3 4 1,-2 2 294,-2 0 0,-1 0-1044,-3 2 1,-1 0 1043,-1 0 0,0 0 0,-1-2 0,0-2 30,3-4 1,3-3-31,5-10 0,4-3-1172,7-14 1,4-4 1173,3 17 0,10-36 1,1-16-1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41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0 27516,'1'80'358,"1"-1"1,-1-1-1,1-2-3149,-2-13 1,0-1 2790,-2 2 0,0 2 0,-2-1 0,0 1 665,-3-2 0,-1 0-665,0-5 0,-1-1 0,-1-5 0,1-1-2138,-8 36 670,3-17-571,7-20 2039,3-18 0,4-18 0,0-9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4:41.9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240 203 16792,'64'-47'564,"-1"-1"0,-2 7 0,-2 7 2160,29 11-2533,-2 14-23,0 31-11,-6 12-34,-7 31 0,-10 6 34,-13 1-34,-14-10 68,-15-11 1521,-11-13-1532,-20-12 692,-21-10-872,-25-9 0,-28-4 0,35-3 0,-3 0 0,-5 0 0,-1-1 792,-4 0 0,-1 0-792,2 0 0,0 0-12,1 1 1,2-1-1203,-42 1-1856,15 0 3070,15 1 0,34 0 0,10 0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19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26059,'87'-17'1238,"-30"10"0,8 2-1193,9-1 0,9 1 1,2 1-1933,7 1 0,2 1 0,3 1 1887,-16 0 0,2 0 0,1 0 0,0 2 0,4 0 0,1 2 0,0 0 0,0 0-270,4 1 1,-1 0 0,1 0 0,0 2 269,-1 0 0,1 1 0,-1 1 0,1 0-110,0-1 0,0 1 0,0 0 0,0 0 37,0-1 0,-1 0 0,1 1 0,0-2-716,1 0 1,-1 0-1,0 0 1,0-1-1042,0-1 1,-1 0 0,0-1 0,0 0 1885,-1 0 1,1-1 0,-4 0 0,-7-1 0,23 0 0,-11 0-1,-20-1 1,0 0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37.9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72 26440,'63'-15'590,"-1"-1"0,-2 2 0,-4 3-399,22 3-12,3 3-101,6 3-65,6 5-3082,4 10 3069,-47-3 0,0 2-73,1 5 0,-2 3-133,-1 0 0,-1 3-500,-2 1 0,-2 1-1771,38 30-7354,-9 3 8400,-6 6 1,-30-29 0,-11-5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51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28278,'3'0'393,"25"0"-6054,48 0 5661,-25 0 0,4 0 0,10-1 0,1 1 448,4-1 1,1 0-449,4 0 0,1 0 0,0 0 0,1 0-597,0 0 0,0 0 597,-3 1 0,3-1 0,21 2 0,-1 0-137,-28 2 1,-1 1 136,14 0 0,-3 1 0,12 5 0,-4-3 1986,-6-5-1986,-3-1 0,14-1 0,-29 0 415,5 0-415,-37 0 3176,-6 0-3176,-10 0 654,-4 0-654,-6 0 0,-2 0 0,-2 1 0,-3 1 0,-13 1-7531,-31 5 7531,0-1 0,0 0 0,23-2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6:23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521 0 25779,'-57'6'467,"1"-1"0,1 3 0,5 5 194,-11 26-135,4 4-503,6 0 258,0 13-281,17-11 0,3 13 0,20-14 0,5 0 0,5 0 0,12-4 0,7-4 0,15-8-841,31-7-1378,-10-11-5165,21-3 7384,-17-7 0,-26 0 0,-6 0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6:24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15 28166,'-47'86'235,"10"-11"-190,41-43-45,5-7-12,6-6-44,7-9-100,0-5-68,2-9 89,-1-13 23,-2-12 90,-4-12 22,-7-3 11,-4 2 34,-4 5 78,-2 12 79,0 8-68,0 10-67,0 4-22,0 3 11,3 4 45,3 10-68,3 10-33,4 10-100,-2 1-662,2-1-493,-1-4-1535,2-6 2790,3-7 0,-8-8 0,0-5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6:24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8 25028,'0'-4'2152,"0"1"-1334,0 3-617,0 69-111,-3-24-68,-1 5 1,-1 2-12,-7 3 11,-5-7 12,3-14 55,2-12 68,4-10-133,2-8-24,-2-3 0,2-3 0,-2-8 0,4-6 0,0-8 0,3-2 0,1 2 0,6 2 0,3 1 0,6 2-606,3 0-571,0 2-1176,5 4-7478,0 6 9563,3 3 0,-12 4 1,-2 0-1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6:24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0 27112,'-18'91'639,"-3"-8"-381,6-33-23,-2-8-89,4-9-102,4-13 12,3-8-56,4-8-33,1-3 33,1-7 22,0-8-22,7-12 11,2-5 1,8-1 55,-1 4 11,3 5-54,-1 6-24,1 8 0,-3 4 0,0 4 0,-4 2 0,-1 7 0,-5 6 0,-2 8 0,-3 5 0,-2 6 0,-7 1 0,-2 4 0,-6-4-315,-1-1-2094,2-4-5704,6-8 8113,4-6 0,4-9 0,1-3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6:25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109 236 28390,'44'-32'140,"-1"0"1,31-24-141,-43 30 0,-8 5 0,-8 1 0,-8 5 0,-5 0 0,-5 6 0,-9 2 0,-9 4 0,-10 3 0,-6 18 0,-2 12 0,-3 24 0,2 14 0,2 7 0,5 2 0,9-4 0,7-3 0,9-5 0,5-5 0,15-5 0,11-6 0,16-8 0,37-8-472,-14-16-6273,21-20 6745,-23-18 0,-28 4 0,-5-1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3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199 14 21544,'0'-5'3115,"0"1"-2522,0 4 1144,0 0-1210,0-4-180,0 4-134,-4 4-135,-6 10-33,-7 16 34,-6 9 33,-4 10-45,-1 3 11,1 3-11,4-2-22,5-4-21,6-7-24,6-7 0,3-11 0,3-6 0,0-7 0,5-5 0,5-3 0,9-3 0,7 0 0,3 0 0,8-2 0,5-2 0,4-2 0,5 0 0,-1 0 0,17 0-13,-17 3-1936,13-3-3015,-19 1 4964,-1 1 0,-18 1 0,-7 2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4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103 313 25577,'0'-4'2320,"0"1"-2175,73-25-100,-28 10-40,7-2 1,1-1-17,1-4-190,-8 5-147,-13 0-89,-10 3-33,-9 0-57,-7-2 124,-4 0 167,-10-1 169,-8 0 67,-12 2 0,-7 5 213,-7 6 202,-4 3 66,-7 16-33,-3 7 91,2 13-91,4 6-124,8 2-21,9 5-201,8 2-102,7 8 0,9 3 0,3 3 0,10 2 0,10-3 0,13-8 0,14-10-629,10-12-1242,9-13-527,7-8-7433,4-11 8787,1-13 0,-32 7 1,-9-5-1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4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305 0 26339,'-88'18'1043,"11"4"-696,43 7-78,2 8-1,6 4 12,5 5-155,5 0-125,9 1 0,3 1 0,11-1 0,8 0 0,13-2 0,7-10 0,5-7 0,0-12 0,-3-7 0,-7-5-225,-10-3-44,-8-1 123,-7 0-33,-3-2-280,-5-5 133,-8-6 226,-5-5 66,-7-5 34,-1 1 22,1-2 23,1 1 269,6 3 123,5 4-56,5 3 11,4 3-245,6 2-147,10 0 0,14 0 0,17-4 0,14-1 0,9-2 0,2 1-393,-3 4-1378,-7 5-1612,-5 3 3383,-4 0 0,-23 2 0,-6-1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5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271 0 28020,'-89'31'651,"9"7"-651,48 9 0,2 4 0,9 2 0,9-4 0,7-2 0,4-1 0,9-3 0,7 1 0,11-7 0,9-7 0,3-13 0,5-8 0,2-11 0,-1-13-158,-6-8-212,-9-11 57,-10 1 111,-10 1 45,-6 2-67,-7 1 179,-5 3 45,-6 6 23,-7 3 436,0 7-33,2 4 89,2 4-469,4 2-46,6 0 0,2 5 0,5 2 0,11 6 0,8-3 0,14-1 0,7-6 0,1 0 0,0-3 0,-5 0 0,-3-8 0,-2-3 0,-3-10 0,-3-2-1502,-1 0-1535,-6 6 3037,-4 6 0,-5 6 0,-4 3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5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11 216 24670,'-6'1'2756,"1"0"-2341,5-1 415,0 0-830,77 4 0,-29-12 0,7 5 0,0-3 0,2-14 0,-12 0 0,-8 1-136,-13-1-177,-11 0-113,-6-4-22,-7-1 246,-13 3 202,-6 4 0,-14 7 12,-7 7 88,-2 3 169,-5 11 11,2 11 45,0 15 67,5 11-245,7 4-147,5 27 0,14-20 0,4 16 0,21-30 0,6-6 0,16-10-584,6-13-1276,8-7-1950,3-20 3810,2-9 0,-22 4 0,-6-1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5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22 26731,'-1'54'415,"0"1"0,-6 44-1847,-9-47 1577,-4 3 484,-1-5-584,2-6 247,5-12-281,4-11 11,5-11-10,3-6 902,2-16-903,0-12-11,0-18 12,0-12-1,4-3-11,5 2 0,9 4-34,9 3-548,5 2-740,7 6-897,-1 7-7612,-3 12 9036,-6 10 1,-13 8-1,-6 3 1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6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8 21521,'2'-4'3238,"-1"1"-1546,-1 3-1232,6 63-135,-10-21-56,0 55-124,-11-40-89,-5-3-11,4-10-34,2-11 12,5-12-1,5-10 23,2-7-45,2-4 11,0-10-11,7-4 0,4-13 11,8-4 1,4-4-1,3-2-22,1 0 22,3 2-11,-1 4 11,-1 6 45,0 7 78,-1 8 68,-1 4 44,1 3-121,-2 2-125,2 1 0,-3 6 0,-1 2 0,-5 9 0,-4 3 0,-4 3 0,-5 0 0,-2 1 0,-3 0 0,-2-1-909,-7 1-2396,-2-1 3305,-3-4 0,6-8 0,4-5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6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207 221 26373,'59'-39'276,"0"1"1,-7 4-1,-6 3-253,-6 1 33,-16 10 11,-13 7-22,-8 6-23,-8 2-22,-9 3 11,-9 1-11,-10 1 12,-7 6 10,-4 9 79,-4 10 268,-3 9-122,0 1 44,4 2-88,5 1-203,7 1 0,8 3 0,7 0 0,8 1 0,5 1 0,5-3 0,5-4 0,9-4 0,10-9 0,14-8-1077,9-9-1914,7-4-6840,2-13 8123,0-3 0,-25 1 0,-6 2 1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7.1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0 27011,'-13'97'785,"3"-17"-718,2-56-44,4-9-23,2-6-56,2-6 56,1-3 22,9-6-22,1-4 11,10-6-11,-1-2 23,0 2-12,0 6-11,-3 3 45,-1 3 22,-4 3 45,-1 1 0,-3 0-67,-2 5 22,-1 5-34,-4 9-33,0 6 0,-1 6-67,-5 3-179,-2 1-415,-2-3-504,1-8-494,5-9-1870,1-8-6242,2-5 9771,0-8 0,0 4 0,0-4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7.4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 28671,'-6'80'0,"-1"-3"0,-1-18 0,-1 4 0,0 2 0,-1 0-259,-1-5-1332,-1-7-851,1-10-3620,4-9 6062,1-12 0,5-11 0,0-7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7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10933,'0'0'0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8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251 197 23728,'-9'-4'2511,"2"1"-1929,7 3 292,0 0-650,47-11-101,-26 5-100,38-12 10,-41 7-33,-3-2 0,-7-1-22,-4-2-12,-3-2 1,-9-1 33,-5-1 0,-10 3 0,-7 4-11,-2 5-1,-2 4 12,-3 3 0,2 4 0,-3 9 56,2 8 135,0 10 100,4 3-144,7 3-147,8 5 0,9 1 0,5 3 0,3-2 0,8-3 0,5-5 0,10-7 0,5-9 0,3-8 0,4-7 0,3-4 0,3-9-237,-2-5-737,-2-7-326,-10-1-8358,-7-5 9658,-10 6 0,-5 2 0,-5 10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48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24838,'60'-17'-426,"0"0"0,-4 2 0,-6 3-9405,4 7 8658,-8 2 0,-21 3 0,-10 0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6:46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23852,'7'0'2566,"0"0"-1917,-7 0-222,55 21-103,-24-9-21,46 17-146,-39-13-34,-1 3-112,-1 4 11,-1 2-22,-2 0 0,-2-2-257,-3-4-751,-2-3-898,-2-9-3617,1-3 5523,-4-4 0,-8 0 0,-5 0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6:46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 26507,'-3'-3'1793,"1"1"-1603,58 2-145,-16 0-45,47 4-134,-32 2-717,-3 6-1256,-1 1-7724,4 4 9417,13 3 1,-30-9-1,-1 1 1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6:47.0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572 3 28671,'-93'-3'0,"10"10"0,39 26 0,-2 14 0,-4 12-289,-3 15 289,-1 4 0,-1 0 0,10-8-1312,13-15-3334,15-22 4646,25-15 0,-4-14 0,10-4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6:47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 22608,'-56'68'0,"10"-13"0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7:50.46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24575,'33'6'0,"-3"2"0,20 6 0,-7-6 0,-1-2 0,21-6 0,5 10 0,21-8 0,1 8 0,-1-10 0,-26 0 0,5 0-2747,9-1 0,8 2 2747,2 4 0,7 1 0,-2 0 0,-17-5 0,-2 0 0,4 1-593,4 1 0,7 2 1,-3 0-1,-9-2 593,5-2 0,-5-2-467,23 0 0,-4 2 467,-37 5 0,-6 0 0,22-3 0,-5 9 4283,-40-12-4283,-19 0 749,18 0 1,-19 0 0,10 0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7:51.2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8191,'32'12'0,"8"-5"0,-18 2 0,38-8 2668,-2 3-2668,-5 2 0,4 0 0,0-5 0,2 1 820,6 9 1,6 2-821,-2-6 0,5-2 0,3 2 704,8 8 0,2 3 0,3-2-704,-15-5 0,3-2 0,0 0 0,0 2 0,2 4 0,-1 2 0,1 1 0,0 0 0,2 0 0,1 0 0,-3 1 0,-5-1 0,-4-1 0,-4 0 0,-1 2 0,10 5 0,0 2 0,-13-5 5209,5 1-5209,-5 11 417,-31-19-417,-7 8 0,-15-16 0,-6 3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16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10 304 21868,'-5'-9'5458,"1"1"-4417,4 8-737,56-1-304,2 1 0,-2-1 0,5 1-354,-3 2 1,0 1 353,7 0 0,2 1-358,5 1 1,2 0 357,5 0 0,2-2-637,2-1 1,0 0 636,0-1 0,0-1 0,-2 0 0,0-1-145,-5-1 1,0-1 144,-2-2 0,0-2 0,0-2 0,0-1 0,-1-3 0,4-2 0,-4-2 0,5-1 0,-3 0-284,11-2 0,-1-1 284,-10 3 0,4-2 0,-5 3 0,5 0 0,-4 3 0,0 0 0,-1 1 0,-4 2 0,-3 1 0,-8 2 0,-4 1 673,31-1-673,-28 5 1242,-31 3-1242,-28 5-902,-34 7-5967,-37 13 6869,18-8 0,1 0 0,-11 5 0,0-2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16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15 23684,'0'-8'3720,"0"2"-3306,0 6-100,0 0-236,-13 87-55,8-24-23,-3 5 0,0 3-112,5 22-627,0-2-852,2-4-1088,1-6-7152,0-8 9739,1-9 1,0-30 0,0-11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17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1 208 27874,'64'-5'265,"0"0"1,5 0 0,1 1-266,-3 4 0,1 0-596,12 0 1,2 0 595,5 0 0,1 0 0,4 0 0,0-1 0,-2-1 0,-1 0 0,-1-1 0,0 0 0,-1-3 0,1 0-655,2-1 0,1 0 655,3-3 0,2 0 0,-1-1 0,-1-1 0,-4 0 0,-2 0 0,-8 1 0,-4 0 216,-9 1 1,-4 2-217,-8 0 0,-3 0 0,30-2 0,-23 2 0,-22 4 0,-17 2 0,-10 2 521,-5 0-521,-2 0 1388,-2 0-1388,1 0 159,-1 0-159,2 0 0,-2 0 0,0 0 0,-1-2 0,0 1 0,0-1 0,0 5 0,-1 17 0,-2 12 0,-3 26 0,1 9 0,-1 12 0,4 12 0,1-39 0,-1 1 0,-1 4 0,-1 2-217,0 4 0,-2 0 217,-2-3 0,-1-2 0,-1-3 0,-1-2 0,-14 37 0,0-21-2432,-1-18 2432,2-15 0,10-19 0,4-8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5:18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24659,'86'-2'784,"1"1"0,-21 0 1,2 0-1,2 0-583,8 0 1,3 0 0,2-1-858,-9 1 0,2-1 1,1-1-1,2 1 656,8 0 0,2 0 0,2-1 0,0 1-381,5 0 0,1 0 0,1 0 0,0 1 381,2-1 0,0 0 0,0 1 0,-1 2-229,-3 1 1,0 1 0,-1 1 0,-1 0 228,-4 1 0,0 0 0,-2 0 0,0 2 0,-6 0 0,-1 2 0,0 0 0,-2 1 0,21 2 0,-1 0 0,-2 0 0,-8 0 0,-1-1 0,-3 0 0,-9-2 0,-2 1 0,-4-1-264,20 3 1,-8-1 229,-21-2 0,-6-1-1190,12 5-3740,-37-1 5332,-45-2 1,9-3-1,-19-2 1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1:03.5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24575,'12'0'0,"25"0"0,-3 0 0,21 0-8503,32 0 8503,-27 0 0,-10 0 0,0 0 1719,11 0-1719,0 0 0,-1 0 0,-9 0 0,-4 0 0,-9 0 6784,-8 0-6784,-8 0 0,-9 0 0,-6 0 0,-3 0 0,-1 0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1:53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7790 503 23016,'-71'-34'1042,"0"1"0,-5-1 0,-2 3-801,2 6 0,-2 2-1429,-15-3 0,-5 1 1248,23 8 0,-2 0 0,-2 0-27,-8-1 1,-2 0-1,-3 1-580,15 4 0,-1 0 0,-1 1 0,-3 1 552,-7 0 1,-3 0 0,-1 2 0,-3 1-54,13 2 1,-2 1 0,-2 0 0,-1 2-1,-1 0 57,-8 0 0,-2 1 0,-1 1 0,-1 1 0,-1 2-231,11 0 1,0 2-1,-1 1 1,-1 0 0,0 1-1,0 0 240,-5 1 1,1-1 0,-2 1 0,1 1-1,-1 1 1,1 0-105,0 1 1,-1 2 0,1 0 0,0 1 0,0 0 0,0 0 88,2-1 1,1 1 0,-1-1 0,1 1 0,1 0 0,0 0 38,4 0 1,1 0 0,1 0 0,0-1 0,1 1 0,1 0-30,-12 1 1,1 0 0,1 0 0,1 0 0,2 0-77,5-1 0,1 0 1,2 1-1,0-1 1,2 1 62,-12 2 0,1 0 0,1 1 0,3 1 36,8-1 1,2 1 0,1 0 0,3 2-37,-14 6 0,5 1 0,3 3 173,13-1 1,4 2 0,6 4-174,-6 15 0,14 7 571,20 0 1,21 2-572,33 3 0,23-3 0,4-17 0,12-4 0,8-3 0,3-5 0,9-3 0,5-2 0,3-3 0,-2-2 0,3-3 0,4-2 0,3-1 0,2 0-37,-18-4 0,3-1 0,1-1 0,1 0 0,2 0 1,1-2-1,0 1 37,-4-2 0,1-1 0,0 1 0,2-2 0,1 0 0,0 0 0,0 0 0,1 0-87,3-1 1,-1 0-1,1 0 1,0 0 0,2-1-1,2 0 1,2 0 0,4 0 86,-15 0 0,2 0 0,4-1 0,2 1 0,1-1 0,1 1 0,1-1 0,-2 0 0,0 0 0,-2 1 0,-3-1 0,-3 0-96,9-1 0,-4 1 0,-2 0 1,-1-1-1,-2 1 0,1-1 0,1 0 1,2 1-1,3-1 96,-5 1 0,3 0 0,2-1 0,2 1 0,1 0 0,-1-1 0,-1 1 0,-2-1 0,-3 0 0,-5 0 0,-4 0 0,24-1 0,-6-1 0,-4 1 0,-4-1 0,-1-1 0,-1 0-7,9-1 0,-2 0 0,-3-1 0,-1 0 0,-4-3-52,6-1 0,-3-1 1,-3-3-1,-5-1-31,6-6 1,-6-2-1,-9-6 476,6-14 0,-17-9-375,-28-5 0,-20-7 84,-30-8 1,-21-3 23,-1 18 1,-9-1-1,-7 1-18,-14-8 0,-9 1 1,-15 1-102,23 24 0,-8-1 0,-7 1 0,-3 0 0,-2 2 0,0 1 0,4 3 0,-4 0 0,2 3 0,0 2 0,-2 1 0,-3 1 0,-5 0-50,12 4 1,-3 0-1,-4 0 1,-2 1-1,-1 0 1,-1 2-1,2 2 1,1 1 0,3 4 49,-12 0 0,2 3 0,1 2 0,1 3 0,0 1 0,0 1 0,-1 0-129,-2 2 1,-1 2-1,0 0 1,0 2-1,1 1 1,0 0 0,0 1-113,5-1 1,0 1 0,0 0 0,1 1 0,-1 2 0,0 0 0,-1 2 240,6 0 0,-4 3 0,-1 1 0,0 1 0,2 0 0,4-1 0,4 0 0,7-2 0,-19 3 0,11-2 0,3 0 0,-2 2 0,-2 2 0,0 0 0,0 1 0,0-1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2:52.5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1 271 28199,'15'6'448,"26"-13"-436,5-7 0,10-4-12,32-15 0,4-1-605,-21 8 1,1 1 604,20-7 0,-3 2 0,-33 14 0,-5 3 203,41-4-203,-17 8 0,-15 7 0,-11 12 0,-12 9 0,-10 18 0,-12 15 0,-8 19 0,-7 19 159,-5-38 0,-1 2-159,-1 5 0,-2 2 0,-4 2 0,0 0 0,-1 3 0,0-1 0,1 1 0,0 0 0,0 0 0,1-1 0,1-3 0,-1 2 0,-1 15 0,0 0 0,3-23 0,0-2 0,-1 13 0,0-4 0,-5 11 0,1-12 88,1-11-2106,-1-8-469,4-23-3777,-2-4 6264,0-18 0,4 1 0,0-1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2:52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1 215 28255,'49'-25'138,"1"0"1,-2 2 0,-2 2-139,22 1 0,-4 3 0,-2 1 0,-7 4 0,-6-1 0,-6 1-136,-7 1-1264,-6 1-752,-6 4-4033,-6 3 6185,-7 7 0,-6-3 0,-4 4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1:41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31 23527,'-3'9'3025,"1"-1"-2363,2-8 446,78-2-794,-30-3-297,7 1 1,2 0-18,1-5 0,-3 2 0,-5 2 0,-1 1 0,-6 2 0,-4 0 0,-9 1 0,-9 1 0,-9-1 0,-6 1 0,-3-1 0,-2 1 0,-1 0 0,0 7 0,0 12 0,0 16 0,0 17 0,0 10 0,-1 8 0,-6 5 0,-4 2 0,-5 1 0,0-10-976,7-9-4425,7-20 5401,26-17 0,-15-12 0,15-9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1:42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 22978,'-1'-6'3641,"0"2"-3035,1 4 536,0 0-838,36-8-304,-9 6 0,32-6 0,-21 8 0,-4 0 0,-8 0 0,-6 0 0,-6 4 0,-6-2-909,-1 3-995,-2-1-2018,2 4 3922,-3 2 0,1-4 0,-4 0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1:42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24558,'-6'4'3641,"0"0"-3169,6-4-472,0 0 0,57 2 0,-31-2 0,44 3 0,-43-3 0,-1 0-976,8 0-1018,10 1-4146,11 0 6140,13 3 0,-30-3 0,-3 2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1:43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485 0 25185,'-60'11'1305,"1"0"1,-34 9-836,20 23-178,25-4-5840,5 6 5548,6 7 1152,6 10-1152,9 7 827,10 6-827,6 4 0,10-2 0,13-4 0,10-11 0,17-12 0,3-14 0,3-14 0,-3-10 3249,-5-8-3249,-6-6 328,-9-9-328,-8-6 105,-9-10-105,-6-4 0,-3-1 0,-1 0 0,-8 2 0,-3 3 0,-9 0 0,0 5 0,-5-3 0,10 10 0,0 1 0,10 10 0,2 2 0,2 2 0,1 0 0,4 4 0,10 5 0,10 8 0,14 0 0,4-2 0,4-8 0,3-4 0,0-3 0,1-8 0,-4-7 0,-4-9-1648,-3-6-1983,-3 2 3631,-3 3 0,-14 10 0,-5 8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1:43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574 10 25140,'0'-5'3440,"0"0"-3349,0 5-91,-30 139 0,-2-47-589,12-25 0,-3 10 0,-1-6 589,-8-1 0,-1-5 0,-2 5 0,-1 0-104,3 0 0,0-1 104,3-3 0,0 0 0,5-3 0,0-2-18,3-5 1,1-2-773,1-4 0,2-3-1753,-10 32-7288,12-20 9560,9-18 1,7-22-1,0-9 1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1:43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 26216,'0'-4'2455,"0"0"-2455,0 4 0,0 0 0,2 84 0,-1-23-243,0 5 1,0 4 242,-1 23 0,-1-3 0,-4-7 119,-1-12-119,-2-16-953,2-14-1177,4-10-3360,1-10 5490,1-5 0,0-8 0,0-3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1:43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25992,'0'-3'2554,"0"1"-2429,0 2-125,65 63 0,-34-29 0,15 16 0,-1 1 0,-18-14-774,3 9-604,-18-29-1211,-5-3-7159,-4-6 9748,-2-1 0,-1-3 0,0-2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1:44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1 441 28065,'54'-66'202,"1"0"0,-4 5 0,-4 6-202,12-11 0,-6 15 0,-8 13 0,-7 16-461,-5 11-1578,-6 6-7574,-6 24 9613,-9 13 0,-6-7 0,-6 2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1:46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24114,'59'-27'336,"-1"0"0,2 3 1,-1 6 111,38 16-2152,-37 2 0,2 0 1799,10 0 0,3 0-78,10 1 1,4 0 446,9 2 1,2 0-465,-27 1 0,1 0 0,1 0 7,3 0 1,1 1 0,0 0-8,1 0 0,0 1 0,0-1 0,-1 0 0,0 0 0,-1 0 0,-4 0 0,0-1 0,-1 1-8,-5 0 0,0 1 1,-1-1-324,29 2 1,-3 1-211,-8 2 0,-2 1-501,-5 1 0,-3 2-2919,-7 3 0,-3 2 3961,-1 4 0,-7 0 0,7 4 0,-16-2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04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932 46 15268,'-75'-10'1568,"6"-1"-1310,31 4 22,-4 1 1466,-3 2-1511,-4 2-100,-6 9 33,-3 7 987,-2 8-1143,0 6 2312,3-1-2290,5 0 3436,6 1-3425,5 2 0,3 6-23,1 5 12,5 8 10,2 4 35,9 6-23,5 2-11,9 1-12,3-3-33,12 0 0,8-1 23,16 1-1,10 1 0,7-2-22,6-5 12,3-6-1,6-8-11,3-10 34,5-9-12,5-12-22,3-4 45,2-9-45,-1-7 11,-5-8 12,-9-4-23,-9-2 0,-11-1 11,-12-3 11,-7-6-22,-8-5 23,-2-35-12,-10 14 34,-1-26 78,-10 22 23,-9-4 66,-11-3-44,-11 0-44,-9 4-40,9 25 0,-2 2-51,-21-17-33,20 25 0,-1 2 0,-13 0-11,3 7 0,3 7-34,3 7-179,2 5-112,1 4-90,1 7-2442,-10 11-4707,13-2 7575,-5 9 0,26-15 0,3-1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10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28671,'25'32'0,"1"22"0,-13-8 0,-3 5-498,1 6 0,-1 2 498,-2 3 0,-1 0-1825,-2 2 0,-2-1 1825,-1-1 0,-1 0-622,-1-4 1,0-1 458,-2-7 0,-1 0-8330,-4 44 8493,-2-44 0,3-10 0,3-36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10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0 173 26104,'35'-44'667,"1"0"0,34-26-320,-12 60-67,3 5 56,1 17-66,-5 8-270,-5 15 0,-8 10 0,-10 5 0,-9 6 0,-11 2 0,-8 6 0,-10 4 0,-12 8 0,-14 11 0,8-40 0,-3 0 0,-3 5 0,-1 0-267,-3 2 1,-1 0 266,-1-1 0,-1-1 0,1-1 0,1-1 0,2-6 0,1-2 0,-20 29 0,16-22-818,14-24-1636,11-17-5390,13-33 7844,15-12 0,-9 7 0,7 3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11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421 0 28671,'-30'70'0,"1"0"0,-2 4 0,2 3 0,7 4 0,2 3-1195,-6 6 0,0 1 1195,-2 2 0,1 0 0,-1-4 0,0-2 0,3-6 0,2-4 212,6-13 0,3-4-1468,-3 30-1993,28-40 3249,19-25 0,-7-20 0,3-5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11.5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1 142 28671,'81'-35'0,"1"0"0,-5 4 0,-4 7-864,23 14 864,-3 6 280,-2 4-280,6 0 0,-44 0 0,2 0 71,1 0 0,2 0-71,14-1 0,-3 1 0,17-1-3317,-9 0 3317,-63 9 0,-14-6 0,0 5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11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261 0 28671,'-52'73'0,"0"0"0,5 2 0,7 1 0,17-7 0,8 0-821,2 4 0,5 1 821,1-3 0,3-2 0,4-7 0,3-4 0,13 37 266,7-33-1577,17-21 1392,1-18 0,-14-13 1,-7-4-1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17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385 708 23762,'-12'10'2017,"3"-3"-1479,9-7 370,0 0-695,-5-43-68,4 14 34,-4-37 23,6 25-124,3-2-44,3-2-12,2-5-10,0-2 21,-3-1 1,1 5 11,-3 5 44,-1 9-44,-1 7 45,0 8-23,1 8-34,-1 4 12,0 6-11,4 0-1,1 1-20,7 2-13,4 4 0,5 4 0,5 5 0,-3 4 0,3 3 0,-3 4 0,-1 0 0,-2-3 0,-4-2 0,-2-5 0,8 1 0,-6-10 0,7 1 0,-7-8 0,4 0 0,-6 0 0,0 0 0,-8 0 0,-4 0 0,1 0 0,-3 0 0,1 0 0,1 0 0,0 0 0,1 0 0,-1 0 0,1 0 0,-2 0 0,1 0 0,-2 0 0,1 1 0,0 1 0,4 7 0,-3-3 0,5 4 0,-2-6 0,0-2 0,3-1 0,1-1 0,5 0 0,5-10 0,4-9 0,4-14-3392,4-9 3392,1-3 0,-1 1 0,-4 3 0,-4 6 0,-2 7 0,-7 6 0,-3 6 3392,-4 5-3392,-2 6 0,-3 2 0,-2 2 0,-2 1 0,1 0 0,0 3 0,1 6 0,1 4 0,-2 8-3392,2 19 3392,-1-5 0,1 15 0,-1-16 0,1 9 0,0-18 0,2 2 0,-1-19 3392,4-4-3392,0-3 0,3-1 0,4-1 0,2-8 0,4-7 0,14-23 0,-4 4 0,7-11 0,-9 13 0,-2 2 0,-2 5 0,4-3 0,-9 12 0,0-2 0,-7 11 0,-3 2 0,0 1 0,-2 4 0,0 0 0,1 1 0,0 0 0,5 1-3392,-1 4 3392,1 4 0,0 7 0,7 19 0,-5-1 0,5 16 0,-9-9 0,-3 0 0,-4-4 0,-1-3 0,-3-6 0,-1 1 3392,0-2-3392,0 1 0,0 2 0,-1 1 0,-4 0 0,1-2 0,-2-2 0,-1-2 0,2-12 0,0-1 0,1-10 0,1 3 0,-2 0 0,-1 1 0,-3 1 0,-5 0 0,2 0 0,-6 0 0,0-1 0,-3-1 0,-6 1 0,-4 2 0,-4 5 0,-5 3 0,-3 4 0,-5 2 0,-4-1 0,-8 2 0,-6 1 0,-9 2 0,-5-2 0,-2-2 0,-2-7 0,-2 0 0,-3-5 0,21-4 0,-2-1-261,17-2 0,0 0 261,-18-1 0,2 0 0,-20-2 0,11-4-260,14 0 260,15-6 0,13 3 0,10-1 0,7 2 0,3 2 508,8 2-508,1 2 274,6 0-1351,1 0-2295,4 5 3372,4 5 0,-2-3 0,1 2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19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1 301 27634,'73'-43'220,"0"-1"1,-3 3 0,-2 6-2906,-17 17 0,-2 3 2685,1-2 0,0 2 0,1 1 0,0 1 618,-2 2 1,-1 1-619,45-4 0,-7 7 0,-9 4 0,-10 3 895,-10 1-895,6 5 62,-23 0-62,1 4 3314,-24-3-3314,-9 2-156,-3 3-2590,-10 7-7085,-14 10 9442,-12 6 1,7-13 0,3-3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20.4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228 3 22003,'-7'-1'3585,"2"0"-3170,5 1 33,0 0-257,-30 13-23,19-3 56,-24 15 0,27-3 34,-1 5 78,-2 7-45,-2 6-168,-5 10-11,-2 7-33,0 0-23,3 4-23,4-3 35,6 4-11,4 3-57,2-1 0,1 2 0,0-8 0,0-7 0,2-10 0,2-7 0,1-8 0,0-5 0,1-4 0,-3-3 0,1-5 0,4 5 0,-1-5 0,6 4 0,-1-4 0,5 0 0,4-1 0,23-2 0,-5-2 0,19 0 0,-11-2 0,1 1 0,5-2 0,1 0 0,6-1 0,5 0 0,5 0 0,-2 0 0,-1 0 0,-6 0 0,-8 0 0,-5 0 0,-8 0 0,-6 0 0,-6 0 0,-5 0 0,-3 0 0,-3 0 0,-3 0 0,-3 0 0,-5 0 0,-2 0 0,-3 0 0,-5-4-3392,-11-4 2954,-9-4-2932,-12-1-3028,-7 0 6398,0 4 0,16 2 0,7 4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20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19202,'0'-3'5647,"0"1"-3429,0 2-1467,3 0-101,8 0-447,9 1-203,12 2 0,10-1 0,11 2 0,11-2 0,11 0 0,6 1 0,3-1 0,-4 2 0,-8-1 0,-13 3 0,-15-2 0,-13-1 0,-11-1 0,-7-2-1065,-2 0-3014,-2 0 4079,-2 0 0,-1 0 0,-4 0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21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34 28490,'-30'-9'181,"5"0"-181,26 6 0,10-1 0,6 1 0,16 0 0,8 1 0,5 1 0,3 1-1491,-1 0-1501,0 0 2992,-5 0 0,-18 0 0,-7 0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22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185 273 28222,'-18'51'149,"1"0"1,0-2 0,1-3-150,-5 21 0,3-10 0,4-17 0,4-13 0,4-15 0,1-7 0,1-21 0,-1-19 0,-1-33 0,2-25 0,1 41 0,1-1 0,0 0 0,0 2 0,-4-39 0,2 20 0,1 19 0,2 21 0,1 14-1021,6 20-3640,5 25 4661,5 25 0,-5-17 0,-3 1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31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1 159 26395,'90'-11'569,"-1"-1"0,-23 6 0,1 0 0,1 2-569,4 1 0,1 3 0,3-1-1305,10 1 1,3 1-1,3-2 1305,-19 1 0,3-1 0,0 0 0,0-1 0,4 1 0,0-1 0,0 0 0,0-1 0,-1-1 0,0 0 0,-1 0 0,-1-1 0,20-1 0,-1-1 0,-2 0 0,-9 0 0,-2 0 0,-3 0 0,-10 1 0,-2-1 0,-3 2 0,21-3 0,-4 2 320,-12 2 0,-3 0-320,-10 1 0,-3 1-1323,31 1-976,-24 10 2299,-25 6 0,-18-4 0,-11 2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32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 26787,'-2'-2'1884,"57"0"-1884,15 2 0,-2-1 0,7 1-1112,3 0 1,3 0 1111,12 0 0,3 2-671,-26 0 0,1 1 1,1 0 670,5 1 0,2 1 0,0 0 0,3 2 0,0 0 0,1 0-132,2 1 1,1 0 0,0 1 131,-2-1 0,-1 0 0,0 1 0,-4-1 0,-1 0 0,-2 1 0,-6-1 0,-2 0 0,-2-1 0,17 3 0,-4-1 0,-15 0 0,-5-2 0,27 1 0,-27-3 0,-21-4-481,-12-1-2085,-12-7-4826,-7-2 7392,-5-5 0,-2 5 0,0 3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33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1325 1 23930,'-73'0'792,"1"0"0,3 0 0,4 0-523,-26 0-34,4 0 11,8 4-77,3 4 66,1 9-78,0 10-45,-4 9-963,1 11 907,1 8-12,7 3 91,7 3-124,12 1 23,9 4-23,8 5 11,8 7 12,5 7-569,9 6 602,5 5 6,5-45 0,2 0-12,3 0 1,3 1 16,2 3 1,3-1-23,4 0 1,5 0-57,3 1 0,4-1 0,3 0 0,3-1 0,2-2 0,5 1 0,24 17 0,5-1 0,-16-20 0,3-3 0,20 14 0,1-6 0,-21-24 0,0-6 0,2-3 0,-1-4 0,0-4 0,2-7 0,25-19 0,1-11 0,-19 0 0,-1-6-510,-7-2 1,1-5 0,-5-2 509,8-18 0,-5-3 0,-2-4 0,-2-2-74,-4 0 0,-5-2 74,-8 3 0,-5 0 0,-6 2 0,-6 1 0,-6 3 0,-5 1 0,-1 3 0,-6-2 0,-19-24 0,-7-1 0,6 19 0,-4 2 0,-18-23 0,-7 3 0,7 25 0,-2 4 0,-2 1 0,-3 2 0,1 5 0,-2 3 0,1 6 0,-1 4 0,0 7 0,-1 5 0,1 6 0,0 5-42,-49 5-637,35 22 1,1 8-1014,-27 18-196,35-6 0,5 6 1888,-10 32 0,29-34 0,6-3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39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262 5 22732,'-7'-3'2845,"1"1"-8157,-2 67 5513,5-13-61,-3 3 0,0 2-1049,2 26 1099,-3 2 500,0-28 0,-3 1-567,-3-6 1,-2-2-79,-12 43 33,-2-36 169,15-43 2603,-11-23-2682,5-20 3348,-9-27-3427,13-21-78,7-16-245,11 43 1,5-1 233,2 1 0,4 1 0,23-38-66,19 9 66,-15 35-12,5 9 1,-19 27 11,3 3-11,3 0 499,3-2-477,-3 1 57,-7-1-55,-7 4-13,-8 0 0,-4 2 0,-4 0 0,-1 0 0,-1 3 0,-4 5 0,-7 6 0,-7 7 0,-13 11-573,11-8-928,1 6-1267,15-12-7063,15-6 8479,13-4 0,-7-6 0,4-2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0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80 306 24547,'43'-52'52,"0"1"0,-5 5 0,-8 5-5712,-15 4 5705,-8 8 1375,-14 7-1420,-7 6 848,-11 9-848,-2 2 23,-3 11 33,3 9 156,1 11 450,1 12 3424,2 6-3335,4 4-79,4-1-246,5 3-79,5-4-267,3-1-80,6-4 0,8-7 0,10-5 0,11-9 0,5-7 0,4-7-539,-3-5-985,0-13-739,-5-8-5457,-4-16 7720,-3-5 0,-14 18 0,-3 4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0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5 23583,'0'-3'1916,"0"1"-1714,0 2 123,3 60-12,-3-14-111,2 3 0,-1 4 190,-1 26-112,0 8-67,0 3-112,-3 1-79,-1-5-22,-5-6 0,0-6-302,1-9-348,5-7-224,1-7-628,2-4-1422,0-4-5514,0-6 8438,0-5 0,0-15 0,0-7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0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25768,'0'91'605,"-3"-8"-6140,-2-27 5535,-2-1 899,0 0-3174,3-4-7556,2-6 8816,3-8 0,0-18 1,0-7-1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1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0 21297,'-2'2'2644,"-12"69"-8136,4-23 5559,0 6 1,-1 1 189,-6 10 1824,0 6-1969,6-27 770,3-7-882,8-29-45,0-9 45,6-16 3493,5-8-3470,6-12 122,10-5 2,-9 16 21,3 4-79,-9 18 23,-1 3 45,0 4 11,-3 7-22,-3 9-34,-2 10-101,-2 9-11,-1 2-370,0 5-1109,0-5-4930,2-9 6409,17-13 0,-12-11 0,12-6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1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7 136 24401,'-5'80'1064,"4"-18"-817,11-51 33,9-8 370,30-54-303,-23 20-22,11-38-78,-32 34-158,-4 4-55,-8 3-34,-4 6-168,-7 8-874,0 5-1625,5 7 2667,5 11 0,5-6 0,3 6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57.4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15 24636,'-8'-8'3272,"2"2"-2802,6 6-177,0 0-293,-17 75 0,13-18 0,-6 6 0,2 4 0,6 30 0,1-44 0,0 2-584,-1 1 1,1 2 583,-1-1 0,0 1 0,0-2 0,0 0 47,-1-4 0,1-1-955,0 40-594,0-19-874,2-17-4761,9-22 7137,1-17 0,1-11 0,-3-5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57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25107,'51'-3'403,"1"0"0,0 6 1,-2 6-686,28 24 618,2 20 90,-7 11-90,-12 5-89,-10 3 10,-14 2-33,-11 5-10,-10 4-214,-10 5 0,-3 2 0,-3-3 0,-8-6 0,-5-7 0,-11-7 0,-6-9 0,-7-9 0,-5-6 0,-6-8 102,-2-5-102,-2-2 121,1-7-121,5-2 0,7-8 0,7-4-530,12-5-2663,9-11 3211,7-12 0,4 6 0,0-4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58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1021 23919,'-32'38'1092,"0"0"1,-20 24-443,45-47-123,4-7-79,1-5-79,2-2-122,-1-1-90,1-3 12,0-14-169,0-18 0,12-30 0,6-24 0,-2 35 0,1-2-269,1-4 0,1-1 269,-1-1 0,0 1 0,0 2 0,-1 0 0,-2 4 0,-1 1 0,12-42 0,-5 16 0,-3 14 0,-3 15 0,-3 12 0,1 11 0,-4 9 0,0 7 0,2 7 538,-1 5-538,8 16 0,1 10 0,3 21 0,1 10 0,-7-7 0,-2 4 0,7 32 0,-8-24 0,-2 0 0,3 34-286,-7-45 1,-2 1 285,0 0 0,0 0 0,4 47 0,-4-5 0,0-10-216,-3 16-1129,-1-33-1288,-6 9-7198,-2-40 8523,-8-6 1,7-15 0,0-6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59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0 164 28519,'69'-37'0,"-1"0"0,-3 4 0,-3 6-3155,22 11 3155,-2 7-2316,-3 6 2316,-8 2 0,-9 1 1018,-10 4-2106,-7 4-1132,-8 10-4044,-6 6 6264,-2 3 0,-15-10 0,-2-4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00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201 39 19459,'-3'-8'4381,"1"1"-3574,2 7 605,0 0-874,-11-10-68,7 7-10,-7-7-101,9 10-169,-1 2-22,-3 14-34,-3 15-33,-7 24-22,-3 15-12,-1 11-34,-2 6-20,4 0-13,0 1 0,4-6 0,3-4 0,4-9 0,3-6 0,3-7 0,1-10 0,0-10 0,0-14 0,0-8 0,0-8 0,0-4 0,3-2 0,3 0 0,7 0 0,5-1 0,28-12 0,-3 3 0,24-11 0,-13 8 0,-1 2 0,-3 3 0,14 3 0,-18 1 0,11 1 0,-21 2 0,-7 1 0,-6 0 0,-8 0-4292,-8 0 4292,-4-3 0,-3 2 0,0-2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00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1 142 28177,'51'-38'-501,"0"-1"1,-6 4-1,-6 10-2121,-10 21 2622,-6 3 0,-12 1 0,-3 0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00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1 196 28222,'1'-83'257,"50"6"-436,18 59-129,-15 8 0,1 3-1413,37 7-879,4 15 2600,-1 11 0,-40-6 0,-13 1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01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735 1 27505,'-96'-1'583,"33"12"0,3 4-583,-11 12-285,21 0 1,1 4 284,-17 25 0,0 9 0,4 7 0,8 3 0,11 5 0,12 0 0,16 4 0,6 0 0,22-1 0,11-7 0,18-8 0,14-15 0,5-13 186,6-16-186,2-13 0,0-11 0,-2-17 0,-6-8 0,-12-12 0,-13 1 94,-14-1-94,-12 5 0,-8 1 0,-14 2 289,-5-1-289,-11 0 0,-13-18 0,11 14 0,-3-8 0,17 23 0,8 6 0,4 4 0,6 0 0,17-3 0,15-3 0,21-4 0,-8 5 0,3 1 0,25-7 0,19 0 0,-40 11 0,-8 5-1772,-5 2-3897,-3 2 5669,0 0 0,-17 0 0,-4 0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01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0 28671,'-86'6'0,"9"13"0,42 29 0,0 16 0,2 13 0,15-11 0,4 4 0,5-15 0,2 0-312,-2 19 0,5 0 312,13 23 0,7-8 0,16-12 104,11-9-104,11-14 0,9-13 0,7-20 0,5-13 0,5-31-383,1-15 383,-41 8 0,-2-4 0,-1-3 0,-3-2 0,25-42 0,-15-1 0,-17 3 0,-12 6-116,-10 8 116,-5 14 444,-10 11-4669,-20 14 4237,-5 15 0,4 5 0,13 8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07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62 28671,'-64'18'0,"12"-3"0,60-15 0,23 0-839,30-6 839,35-5 0,-37 2 0,2 0 0,2 0 0,3 1 0,21-2 0,0 2 0,-21 2 0,0 1 0,12 0 0,-3 1 0,16 0 0,-17 3 203,-18 1-203,-18 0 0,-13 0 0,-10 1 0,-8 7-1524,-3 5-2555,-3 12 4079,-4 7 0,2-13 0,-2-1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07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0 28671,'-32'63'0,"0"0"0,3-2 0,7-3-1033,11 22 1033,0 7 0,0 4 0,-4 4 0,1-1 73,2-5-4639,7-36 0,4-2 4566,12 12 0,-8-4 0,12-46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07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12 940 27258,'-6'0'1413,"1"0"-1413,5 0 0,0 0 0,23-87 0,2 21 0,-2-4 0,1-3-229,-3 21 0,0 2 229,-1 0 0,-1 0 0,-1 3 0,0-1 0,10-38-11,-6 12 11,-6 14 0,-6 14 0,-5 13 0,0 9 0,-3 10 0,-1 7 458,0 4-458,1 3 11,5 6-11,5 14 0,9 16 0,5 23 0,4 14 0,1 13 0,-2 5 0,-2 0-620,-5-6 620,-3-7 0,-7-10 0,-5-7 0,-4-8-874,-8 0-3385,-10-2 4259,-11-1 0,7-21 0,2-8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08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0 192 28671,'65'-36'0,"-1"-1"0,-1 3 0,-2 5 0,-12 14 0,-1 5 0,39-8 0,-14 9-875,-17 5-1814,-9 4-7142,-10 12 8075,-5 8 1,-15-5 0,-6 2-1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17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19 28177,'6'-10'494,"0"1"-494,-6 22 0,0 12 0,-4 23 0,-5 15 0,-4 8 0,-4 6 0,0 1 0,4 0 0,0 0 0,3-4 0,3-1 0,0-6 0,4-7 0,1-12 0,1-10 0,1-14 0,0-8 0,2-7 0,6-4 0,7-2 0,24-2 0,-6-1 0,14 0 0,-9-5 0,4-4 0,7-6 0,3-3 0,-1 0 0,9 1 0,-20 6 0,3 4 0,-21 6 0,-3 1 0,-7 0 0,-3 0 0,-7 0-2309,-2 0-3283,-8 0 5592,-7 0 0,3 0 0,0 0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18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1 283 26171,'0'-8'2500,"0"1"-2500,0 7 0,93-50 0,-42 27-526,13-9 1,1 0 525,-4 8 338,-1 2-338,-9-2 173,-5 4-173,-11 2 0,-8 6 0,-11 6 270,-8 4-1861,-5 2-1188,-4 0 2779,-9-1 0,6 1 0,-6-1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18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5 368 25095,'-2'-5'3552,"0"1"-3528,2 4-24,23-54 0,1 20 0,25-47 0,-2 34 0,1 3 0,0 6 0,-4 10 0,-3 8 0,-4 10 0,-4 7-102,-1 20-1982,2 13-3373,6 22 5457,7 11 0,-19-26 0,-3-5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19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807 12 25588,'-94'-12'2230,"1"13"-1714,19 22-179,-11 19-337,40-16 0,-1 3-673,0 1 0,1 1 673,4 0 0,2 1 0,-28 32 0,17 0 0,13 4 427,13 4-427,10 7 0,8 2 0,8 2 222,13 1-222,11-3 0,20-3-265,14-9 265,12-11 0,12-17 0,5-19 678,0-12-678,-8-15 0,-15-9 0,-14-11 0,-12-27 0,-19 10 0,-7-18 284,-13 19-284,-4 0 0,-9 6 0,-7 1 0,-12 5 0,-8 3 0,-2 4 0,-27-3 0,19 8 0,-10 0 0,31 11 0,11 1 0,9 4 0,5 0 0,3 1 0,9 0 0,13 0 0,20 1 0,18 2 0,12 0 0,8 0 0,2-1 0,-1-10 0,-7-3 0,-8-8 0,-11-2 0,-11 5-1962,-9-1-2419,-4 4 4381,-4-2 0,-12 7 0,-3 1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19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232 1 28671,'-73'55'0,"31"-8"0,8 5 0,6 32-798,11-24 0,2 1 798,2 32 0,6-2 429,4-3-429,5-11 0,10-9 279,9-15-279,16-12 0,18-16 0,14-12 0,18-26-198,-39-1 0,-1-5 198,1-8 0,-1-5 0,-2-5 0,-3-4 0,-3-3 0,-2-1 0,-4-1 0,-2-1 0,-3 0 0,-2 0 0,19-40 0,-12 7 0,-14 11 0,-9 13 792,-18 10-1913,-14 11-4804,-19 12 5925,-17 11 0,24 6 0,3 6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27.7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1 176 28671,'76'-2'0,"1"0"0,2-4 0,-1-3 0,-8-3 0,3-2 0,-3-2 0,5-2 0,-3 1-2561,8 1 0,-1 0 2561,-12 3 0,2 0 0,-7 3 0,-3 4 0,-5 4 1022,42-1-1022,-21 3 444,-28 4-2606,-23 14-3340,-40 13 5502,-22 19 0,7-20 0,-2-3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27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0 28671,'-16'66'0,"-1"0"0,1 1 0,2-1 0,5-8 0,2-1-237,-1 2 0,0-1 237,1-2 0,2-1 0,-2 42-1244,10-10-1479,16-19-6568,14-19 9291,20-23 0,-23-14 0,-2-12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28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2898 297 26171,'-57'-35'452,"0"-1"1,0 1 0,-2 2 0,-2 2-1,0 4-334,-25-1 1,-1 8-1432,-8 1 0,-2 5 1313,29 6 0,0 2 0,-1 3 0,0 1 0,0 3 0,0 4 0,-1 3 0,0 5 0,-1 2 0,-3 5 0,0 4 0,0 4 0,-3 6 0,0 4 0,0 4-730,-4 4 0,-1 3 0,1 3 730,-1 3 0,1 3 0,2 1 0,4 2 0,2 1 0,3 2-39,6-2 0,3 2 0,5 2 39,9-4 0,5 2 0,6 1 0,7-2 0,6 0 0,5 1 0,-1 29 0,14 0 0,16-1 0,13-1 0,9-1 0,11-3 0,-6-30 0,6-2 0,5-2 0,5-2 0,4-2 0,4-4 0,5-3 0,4-4 0,4-4 0,7-4 0,4-6 0,2-3-429,7-4 0,3-4 0,2-5 429,-21-6 0,2-3 0,0-2 0,0-2 0,3-3 0,1-2 0,-1-1 0,-1-4 0,-1-1 0,-2-3 0,0-1 0,-2-2 0,-5-1 0,-1-2 0,-1-1 0,-4-2 0,12-7 0,-3-3 0,-6-3 0,-12 3 0,-4-3 0,-6-2-33,8-21 1,-11-4 32,-14 1 0,-14-7 0,-16 0 0,-11-7 0,-5 4 0,-14-16 0,-10 0 0,0 8 0,-6-3 0,-4 7 0,0 18 0,-3 7 0,-1 1 0,-2 0 0,-1 1 0,-1 4 0,4 5 0,0 2 0,-3 4 365,-7 5 1,-3 4 0,4 6-1269,1 2 1,4 11-2805,-7 11 0,11 15 3707,21 45 0,20-18 0,11 0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28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28671,'45'56'0,"1"-1"0,-1 0 0,0 1 0,-1-1 0,-1-1-1059,12 14 0,-1-1 1059,1 2 0,0 0 326,1 0 0,0-2-326,-1-5 0,-1-2-483,0-4 1,0-4 482,-1-5 0,0-4 0,-3-5 0,1-4 0,-5-6 0,0-2 0,28 10 0,-16-12-588,-17-12-5877,-14-6 6465,-11-5 0,-7 0 0,-7-1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29.1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1333 27561,'39'-81'370,"-1"0"0,9-2 0,7 1-1448,-11 25 0,5 1 0,2 1 1078,4-1 0,3 1 0,1 1 0,3 2 0,2 2 0,0 1 0,-1 2 0,1 1 0,0 1 0,-5 5 0,0 1 0,-1 2 0,21-14 0,-2 4 0,-11 8 0,-3 4-124,-8 7 1,-3 4-3463,31-4 3586,-18 14 0,-31 12 0,-12 2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1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135 176 22967,'-11'64'425,"-1"1"1,1-1 0,0-2-2246,-10 35 2447,1-8-167,1-19 591,5-23-827,6-23 472,3-17-338,4-33-212,0-21-79,11-38-45,-3 33 1,3-1-23,3-3 0,3-1 5,0 4 1,2 0 17,16-39-12,2 20 1239,-1 19-1250,-1 17 0,-2 17 0,-3 11 0,-4 5 22,-3 14 12,-8 24 22,-8 7-45,-17 23 34,-11-8-45,-14 2-34,-2-2-22,2-7-392,6-11-303,8-12-638,9-10 1389,7-10 0,4-4 0,2-3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2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57 280 22361,'10'-1'3238,"-2"0"-4681,51-37 1521,-29 13 507,41-34-540,-51 25 271,-10 2-249,-7 3 23,-8 6 55,-5 5 836,-6 6-881,-8 6 136,-2 5 77,-6 19 24,-2 13 111,-2 20-11,5 5-100,5 0-337,10-7 0,7-7 0,6-6 0,3-4 0,6-7 0,7-6 0,10-10-483,8-5-1388,5-18-3070,6-10 4941,6-20 0,-21 18 0,-3 2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2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0 27023,'-1'63'489,"-1"0"0,-1 0 0,-2-2-399,-1-10 1,-2-2-91,-1 5 0,-2 1-292,0 3 0,-2-1 292,1 0 0,-1-2 0,-2-2 0,1-1-23,-10 36-985,5-21-1259,10-21-4859,5-21 7126,13-14 0,-7-9 0,7-2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2.5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3 24132,'3'-2'3026,"-1"1"-2466,-2 1-236,3 60-223,-5-16-101,-3 49-246,-7-33-1446,-2-3-2331,6-4 4023,3-4 0,5-22 0,0-8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2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24199,'-19'60'1081,"1"1"1,-8 26-780,4-41-145,15-32-79,4-8-44,2-5-12,4-10 79,7-4-34,6-9 57,4-2 11,0 7 145,-3 3-45,-3 9-101,-2 2-67,-2 3-22,0 0-22,-3 4 10,-2 6-10,-3 7-23,-2 5-124,0 1-929,0-1-1658,0-4 2711,0-3 0,0-8 0,0-3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3.2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67 152 22709,'-11'0'2364,"3"0"-2050,-8 58-303,12-31 11,-12 45 1,17-51 122,7-7 114,6-7 222,11-5-44,5-13-168,2-9-78,-1-17-46,-6-7-66,-6-4 55,-10 1-44,-5 5 22,-5 7-23,-9 7-77,-3 8-12,-9 8-168,-1 6-628,-2 4-1087,-3 5-7948,0 11 9423,-2 11 0,14-7 1,3 0-1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4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 1 25062,'-19'55'567,"0"0"1,1 0 0,1-1-52,-8 39-685,12-45 0,2 1 281,0 1 0,1 1-62,1-2 1,0 0-18,-7 46-33,3-9-11,2-14-264,5-13-1562,3-16-5357,3-14 7194,10-11 0,-7-10 0,7-4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4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125 243 26855,'45'-41'14,"1"0"1,-6 4 0,-6 3-71,-10 4 0,-13 4 56,-4 8-4206,-19 8 4228,-10 4 871,-15 9-859,-8 14 22,0 12 157,2 14 213,7 7-1,5 3 46,7 3-313,5 0-158,8 0 0,6-7 0,3-6 0,17-7 0,8-12 3021,20-11-4724,9-7-1670,11-12 3373,11-12 0,-33 8 0,-2-6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4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27112,'-35'93'774,"7"-10"-774,36-66 0,8-2 0,10-22 0,3-7-12,-3-6-32,-6 0 44,-8 6 11,-6 9 56,-4 2 135,-2 6 134,-3 13-111,-8 11-225,-7 19-3392,-7 7 3392,0 0 0,3-4-293,7-9-771,7-9-942,5-11-3551,8-9 5557,9-7 0,-5-4 0,4 0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5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 1 17957,'-38'36'1171,"-1"1"0,-25 29 1540,37-6-2711,11-13 0,0 16 0,10-21 0,4-6 1409,1-6-1409,4-10 860,8-11-860,9-3 3392,14-16-3392,8-14 0,6-17-3392,0-18 3392,-4 1-346,-4-13 346,-17 30 0,-4-1 0,-12 33 0,-5 4 0,0 6 3221,-2 15-3221,-8 11-2875,-8 22 2875,-10 8 0,-5 3 0,2-2 0,5-9-629,3-9-2396,12-12 3025,3-13 0,6-8 0,0-7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5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1 209 26093,'52'-27'235,"0"1"0,36-21-156,-60 18 10,-11 7 12,-9 4-78,-7 3 10,-6 4 113,-5 3 381,-6 3-12,-4 4-179,-3 12-77,-2 7-259,0 18 0,-1 9 0,2 5 0,2 4 0,5-2 0,3-3 0,5-4 0,6-7 0,1-7 0,4-10-1951,7-9-2262,9-6 4213,9-5 0,-10-1 0,-2 0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5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7 22440,'4'-7'4291,"-5"78"-3775,-8-31-101,-5 59-169,-2-63 45,1-10-112,6-12 23,2-8-111,4-5-91,2-2 0,0-7 0,1-6 0,0-9 0,0-1 0,3-1 0,8 0 0,6 0-539,10 0-1433,1 4-2364,1 6 4336,-1 6 0,-13 5 0,-3 3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6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7 23404,'0'-4'3115,"0"1"-2891,0 3-68,-26 62 12,6-18-2237,0 3 0,0 1 2147,-5 6 12,3-9 870,7-12-915,3-11-12,6-12-33,3-5-78,2-5-23,3-11 101,7-5 45,7-12 3380,7-2-3425,1 3 34,-2 4 33,-1 4 79,-2 6 44,-4 4-22,0 6 0,-5 2-11,-2 1-23,-1 0 47,-5 3-181,0 3 0,-2 7 0,0 2 0,0 4 0,0-1 0,0-2-729,-4-3-974,-1-4-3496,-2-1 5199,3-4 0,2-1 0,2-3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6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253 164 23068,'4'0'2050,"-1"0"-1804,-3 0-246,47-55 23,-35 32-1,36-41 45,-50 50 12,-13 6 134,-9 12 157,-17 18 89,-6 14 102,-1 17 55,3 4-12,6 2-311,5-3-3685,8-5 3392,3-6 0,10-8 0,6-5 0,5-7 0,5-4 0,9-6 0,6-6 2047,14-5-5028,4-8-6850,6-10 8126,2-8 0,-18 6 0,-5 1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6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2 20513,'3'-1'3294,"-1"0"-2980,-2 1-146,-5 56-34,2-36 34,-5 42-123,5-54-45,1-3-56,2-4 56,0-7 34,1-7-34,7-8-56,2-7 33,6 0 12,-1 5 0,1 5 11,0 9 45,-1 4 78,0 4 45,-3 1 56,0 0-11,-3 5 44,-2 4-54,-3 9 66,-1 4-124,-2 5-66,-1 0-46,0-1-33,0-3 0,0-3-425,0-5-1133,0-4-4437,0-5 5995,0-4 0,0-2 0,0 0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7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27662,'36'82'425,"-8"-3"-5038,-28-15 4501,-1-3 481,-5-4-2151,-4-6-2136,-7-6 3918,-1-8 0,7-17 0,3-8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7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66 22496,'0'-7'2398,"0"0"-2297,0 7-157,0 0-897,36-23-2610,-20 17 3563,28-17 0,-35 23 0,-3 0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7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97 25140,'27'-19'325,"-7"1"-269,-19 2 46,-1 1-2,-3 2 57,-5 3 0,-5 5 190,-26 12-280,12 11 34,-17 17 78,21 9 146,2 5-22,3 4-68,6-3-78,3-2-90,5-5-33,2-3-23,2-4-11,6-2 0,4-5-33,6-6-639,1-7-483,-1-7-1176,-4-6-7500,-3 2 9048,-6 1 0,-1-2 0,-2 1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8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360 1439 24401,'-35'40'683,"0"-1"1,-24 24-325,44-54 44,3-4 0,1-4-44,0-1-169,0-2-134,0-14-11,1-15-45,5-26 0,1-22 17,4 29 0,0-2-317,1-7 0,0-2 306,0-5 0,1-1-12,-1-2 0,0 0 12,0 1 0,1 1-6,-2 4 0,-1 1 0,-4 4 0,-2 2 0,1 4 0,-3 2-29,-16-36 6,1 12 23,4 19 12,2 15 21,3 15-22,6 13-11,2 7 688,5 5-621,0 0 176,1 0-131,11 0 157,14-2-10,22-2-259,25-5 0,13-3-326,10-4 326,-1 0 0,-2 1 0,-5 3 0,-3 4 0,-3 2-61,-5 2 61,11-7 0,-27 3 0,3-3 0,-33 6 0,-9 2 0,-6 1 324,-6 1-324,0 1 63,0 0-63,-3 0 0,1 0 0,-4 0 0,-1 0 0,-1 5 0,0 8 0,0 14 0,0 17 0,0 13 0,0-5 0,0 3 0,0 32 0,0-27 0,0 1 0,0 25-463,0 3 463,-1 0 0,-4 1-3238,-3-3 3238,-3-5 0,-2-9 0,1-14-1144,2-13-1086,0-11-3170,1-9 5477,-3-4 0,5-11 0,0-3 1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8:49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1 367 28334,'62'-43'84,"1"0"0,0 0 0,11-7 1,0 5-85,4 11 0,-3 6-319,-21 11 0,-2 2 319,-2 2 0,-2 2 0,37-5 0,-7 8-493,-35 16-1686,-9 16-7652,-28 24 8916,-21 21 0,11-27 0,-11-2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34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1 415 27550,'91'-24'280,"1"-1"0,-26 8 0,1 0 1,0 0-281,0-1 0,-1 0 0,3 1-1373,8-2 0,3 2 0,1 0 1373,8 1 0,3 0 0,1 2 0,-17 2 0,0 2 0,2-1 0,2 2 0,7-1 0,1 2 0,2 0 0,1 0-468,6 0 0,1 0 0,0 0 0,2 1 468,-17 1 0,0 1 0,1 0 0,-1 0 0,1 0-94,-2 1 0,0 0 0,0 1 1,-1-1-1,0 1 94,14 0 0,0 0 0,-2 1 0,-1 0-227,-8 1 1,-1 1 0,-1 0-1,-2 1 227,19 2 0,-2 1 0,0 0-505,-6 1 1,0 0 0,-1 1-1521,-1 0 1,0 2 0,0-1 2047,2 0 1,-1-1 0,-9 0 0,-3-1 0,-8 0 0,-13-1 0,-1-1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55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0 100 28342,'87'-8'0,"0"-1"0,-2 1 0,-3 0-2703,-16 3 0,-3 0 2703,-1-1 0,2 0 288,15-4 0,-1 0-288,-25 4 0,-2 1-192,9-6 1,-7 9 191,-11 27 0,-21-18 0,-14 20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55.3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0 28671,'-20'58'0,"0"-1"0,2-1 0,5-2 0,13 32-528,1 1 528,6 2-1222,5-9-3092,9-6 4357,0-13 0,-8-27 1,-4-12-1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55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421 0 28671,'-27'67'0,"-1"-1"0,-2 11 0,-1 4-796,-2 6 0,1 4 796,9-24 0,0 2 0,1 1-565,0-2 1,1 1-1,1-2 565,-7 30 0,3-3 0,6-10 0,2-3-1196,6-12 1,3-4-3721,2-12 1,3-3 4661,7 24 0,-3-37 0,3-17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56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397 68 28671,'-33'94'0,"5"1"-669,19-9 669,-2 5 0,-3 3 0,-1-11 0,0-14 218,4-23-218,1-21 111,4-16-111,3-33 0,1-21 0,7-36 0,3 31 0,3-1-48,3-3 0,3-1 48,5 0 0,3 2 0,-2 3 0,2 3 0,23-33 0,-3 20 0,-3 27 0,0 15 0,0 15 0,-2 17 0,-3 7 0,-10 18 436,-12 5-436,-8 9 0,-24 6 0,-10-9 0,-6 1-363,-29 26 363,16-27 0,-1-3 0,-18 3 0,3-14 0,2-9-628,-2-6-2106,1-3-7097,-3-2 9005,1-3 1,27-5 0,7-3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49:56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416 2444 28546,'84'14'41,"-1"0"1,11-1 0,5-1-42,-26-4 0,2-2 0,3 0-1887,12-2 0,5 0 0,2-1 1887,-17-1 0,2 0 0,1 0 0,0-2 220,5-2 1,1-1 0,0 0 0,0-2-221,-1 1 0,0 0 0,0-1 0,-1-2-278,-4 0 0,-1-1 0,0-1 0,-2 0 278,17-3 0,-2-1 0,-2 0 0,-11-1 0,-2 0 0,-2-2 0,-8 0 0,-2-1 0,-2-2-271,24-13 1,-5-4 270,-4-3 0,-3-6 0,-3-4 0,-1-4 0,-2-6 0,-1-4 0,-1-6 0,-1-2 0,-23 21 0,0-1 0,-2-1 305,-1-1 1,-2 0 0,-2-2-306,15-25 0,-7-2 0,-11 1 0,-11-3 0,-10 1 0,-14 0 0,-22-5 0,-15 2 0,4 24 0,-6 1 0,-7 2 0,-11-4 0,-8 2 0,-4 2-335,10 13 0,-4 0 0,-2 3 1,-2 2 334,-8 0 0,-3 3 0,-3 2 0,-2 4 0,-7 2 0,-4 3 0,-2 4 0,-1 3 79,13 5 1,-1 3 0,-1 2-1,-1 3 1,-1 3-80,-4 4 0,0 4 0,-2 2 0,0 3 0,1 2 0,-2 2 0,-1 2 0,1 2 0,0 3 0,1 2 0,0 3 0,2 4 0,0 1 0,1 3 0,1 0-171,4 1 1,1 2 0,1 2 0,2 0 0,2 2 170,6-3 0,2 1 0,1 1 0,2 3 0,1 5 0,-4 11 0,0 6 0,2 3 0,5 1 0,5-3-66,4-1 1,6-2 0,4 2 0,2 5 65,-4 16 0,1 7 0,8 2 0,9-4 0,12 4 0,10-3 0,8 1 0,7 3 0,6 0 0,8 0 0,2-1 0,6-1 0,17-4 0,2-25 0,12-1 0,7-3 0,2-3 0,-1-7 0,5-2 0,1-7 0,4-4 0,5-3 3,5-1 1,8-2 0,3-2-1,-1-8 1,-3-9-4,-13-11 0,-2-9 0,0-4 0,-1-4 0,0 0 0,3 0 0,1-2 0,-1-3 0,-1-1 0,-1-2 0,-2-3 0,0-2 0,-2-2 0,0-1 0,-2-1 0,14-6 0,-1-2 0,-1-2 0,-3 0 0,-7 1 0,-2-1 0,-2-1 0,-2-1 0,-6 3 0,-1-2 0,-2 0 0,-1-1 0,15-14 0,-1-1 0,-2-1-385,-4 2 0,-1-1 0,0 0-796,-1 2 1,-1-1 0,-1 2 1248,0 0 1,-1 1 0,-6 6 0,-2 3 0,-6 4 0,-12 11 0,0 0-1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09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0 28405,'-9'98'0,"0"-1"0,3 3 0,3-1-1303,5-13 0,1-1 1303,2 8 0,-1 2 0,-1 1 0,-1 3 0,0-13 0,-1 4 0,-1-5 0,1 9 0,-2-2 0,0-20 0,0 3 0,0-9-443,1-11 1,-1-6-1013,-2 22-7733,3-32 9304,0-23 0,0-13 0,0-3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09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95 26451,'57'-27'299,"-1"0"0,-2 3 0,-2 7-232,20 23 0,-2 18-55,-12 20 21,-9 15-4217,-17 8 4341,-14 3 1184,-9-1-916,-18 0-412,-15-4-13,-20-1 0,-16-4 0,-9-6 0,-2-7 0,1-10 0,11-9-13,10-8-1431,15-7-1492,13-6 2936,12-3 0,5-3 0,4-1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09.8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1035 28671,'14'-59'0,"1"-1"0,2-1 0,5-3 0,4 5 0,4-4 0,0 3-868,2-10 1,1 0 867,7-21 0,-2 4 0,-15 35 0,-4 4 0,12-28 543,-9 21-543,-9 23 284,-6 14-284,-2 11 0,1 5 0,6 14 908,5 13-908,8 24 0,3 23 0,-10-4 0,-1 4 0,-4-15 0,-2 0-202,3 21 1,-2-2 201,-1 20 0,-4-12 0,-3-15 0,-2-11 0,-2-11-1031,0-5-2846,-11-4 3877,-8-3 0,4-16 0,-1-6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10.0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1 218 28671,'49'-31'0,"1"-1"0,-3 2 0,-1 2-35,23 0-1903,-5-1-3149,-6 8 5087,-9 8 0,-22 7 0,-9 6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10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196 162 28671,'-19'74'0,"0"-1"0,0-2 0,0-1 0,1 2 0,1-2-1256,-9 19 1256,-6 4 0,18-70 0,7-13 400,3-32-400,3-22 0,9-39 0,0 31 0,3-2-37,4-6 1,3 1 36,4 0 0,1 2 0,0 5 0,1 2 0,25-31 0,-5 24 0,3 18 630,-3 17-630,4 11 0,0 7 0,2 4 299,0 2-299,-4 5 0,-6 3 0,-12 11 0,-13 1 0,-19 9 0,-20 2 0,-18 5 0,-11 1 0,-1-4 0,3-8 0,12-7 0,8-6 0,6 0 0,13 1 0,3 8 0,8 7 0,1 11 0,5 7 0,7 3 0,9-1 0,9-1 0,1-4 0,12 11 0,-15-21 0,6 2 0,-14-27-606,0-6-3058,4-14 3664,4-10 0,-12 6 0,-1-4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10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 28671,'0'61'0,"0"0"0,0-1 0,0-3 0,-2 28-520,-3 2 520,-3-2 0,-1-6 0,0-7-1083,-3 14-2132,0-25 3215,-5 9 0,8-45 0,1-8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11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28444,'51'-20'0,"1"1"0,27-4 0,-28 42 112,-19 8-112,-3 0 38,-5-2-128,-7-7-1684,-8-2-1834,-7-2 3622,-19-1 1,11-5-1,-10-2 1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11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0 397 28502,'20'-64'56,"-1"1"0,0 5 1,2 8-57,21-3 0,-1 12 0,2 12 0,-3 7 0,-2 11-1704,-5 5-3932,-7 10 5636,-9 13 0,-8-7 0,-6 5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12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28671,'61'4'-75,"-1"0"0,-2 0 0,-6-2-6473,7-2-3283,-6 2 9085,-13 12 1,-18-9 0,-11 10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3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635 0 24939,'-96'0'3070,"3"8"-5533,17 7 2722,1 12-259,4 9 853,8 5-853,-2 31 0,20 14 0,9 2 462,22-2-462,29-31 0,13-4 0,23-9-751,18-11-1445,14-16-1804,8-7 4000,5-20 0,-42 9 0,-12-8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3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28166,'-22'48'117,"-1"1"1,8 46-174,46-61-23,9-8-156,1-40-67,-17-19 190,-5-13 78,-7 0 34,-6 8 67,-5 10 1,-1 13 212,0 8-45,0 5 203,0 2-438,0 4 0,1 9 0,4 10-214,5 7-593,5 3-392,4-6-985,3-11-2186,7-8 4370,3-22 0,-13 11 0,-3-11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3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74 102 24580,'0'56'709,"1"0"1,-3-1 0,0-4-239,-2 16-191,-6-1-56,3-13-45,-1-13 90,2-17-11,-1-13-102,2-7-133,-3-18 44,2-15-32,0-26-35,4-17 0,1-10 0,1 0 0,5 9 0,4 13 0,6 15 0,6 14 0,0 14 0,3 9 0,1 7 0,-1 2 0,-2 4 0,-4 6 0,-2 6 0,-5 6 0,-3 3 0,-4 6 0,-2 6 0,-10 7 0,-8 5 0,-9-1-13,-4-3-871,5-8-226,6-10-1131,8-7-3328,5-8 5569,4-2 0,1-5 0,0-2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4.1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15 24099,'0'-8'3395,"0"2"-2858,0 6 103,0 0-640,0 16 0,0 12 0,-4 21 0,-1 6 0,-4 0-1211,4-6-1456,1-7-7164,4-14 8871,4-11 0,-3-10 1,3-6-1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4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0 25391,'2'78'0,"0"7"-3185,-1 0 3117,-1 8-1456,-6 1-227,-2-2 1751,-6-10 0,7-35 0,1-17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4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0 197 26395,'31'-44'-2645,"-1"0"1,5 1 0,0 9 2644,-2 19 0,-2 2 0,-19 10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4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0 23202,'-4'0'3294,"1"0"-2274,3 0-505,-30 74-89,15-29-326,-3 8 1,1 0-88,8 1-13,6-11 0,2-16-136,6-13-312,7-18-45,7-18 202,6-15 202,-1-12 89,-6 2 22,-5 12 56,-6 12 202,0 13-201,-3 5 10,5 7-55,1 10-34,3 7-370,1 10-795,4 1-2645,3 1 3810,19-5 0,-21-10 0,8-7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5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506 0 25420,'-73'12'549,"1"-1"0,18-3 0,5 0-436,-18 17-35,44-12-78,12-3-4262,7 4 4239,4-3 883,4 8-860,3-4 11,7 3 269,6 1 67,-7-7 112,0 1 3282,-11-9-3741,-2 2 0,-9 7 0,-11 9 0,-14 10 0,-26 24 0,19-15-461,-4 10-749,34-29-739,6-6-2444,6-9 4393,12-4 0,-9-3 0,10 0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6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92 220 21152,'5'0'4235,"2"54"-3675,-6-12-134,2 48-90,-9-27-45,-2-5-66,-7-9-12,0-15 78,-1-14-123,4-11-79,0-14-77,2-19 21,3-22-22,3-25 1,2-16 10,10-4 79,7 4-45,13 10 22,7 17 1,6 18-57,-1 14 56,1 15-33,-5 6 11,-6 6 0,-8 1-32,-8 3-24,-7 1 0,-4 5 0,-3 2 0,0 4 0,-2 3 0,-4 4 0,-4 1 0,-5 2-561,-2 1-627,1-1-1344,-1-2-7299,7-4 8815,3-5 0,5-7 0,2-2 1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6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0 232 26608,'61'-15'187,"-1"0"0,-3 0 0,-5-1-176,4-12 11,-7-1-22,-12 2 23,-16 3-23,-10 1 22,-8 5-44,-11 5 11,-9 6 11,-15 5 11,-10 15 0,-6 7 179,0 14 326,3 6-24,3 2-255,8 1-237,5 3 0,11-1 0,8 0 0,6-3 0,8-6 0,11-7 0,11-10-1345,17-10-1401,10-9 2746,10-15 0,-26 8 0,-5-8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6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0 27348,'2'17'851,"6"-1"-616,17-3 2,1 4-237,-12-1 0,-3 3 0,-12-1 0,-11 3 0,-8 3 0,-13 2 0,-3 0 0,-3-2 0,2-1 0,2-3 0,4-2 0,4-2 0,5-3 0,8-3 0,6-2-965,5-4-222,3-1-987,0-2-3350,6-1 5524,10 0 0,-6 0 0,5 0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7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772 3 23023,'-3'-2'3966,"-51"31"-3450,27-11-57,-41 25-190,43-25-90,6-1-134,6-5 33,3-1-67,4 0-11,1 0 68,2 1-24,-1 3-31,2-2-13,0-1 0,-1-2 0,-2 2 0,-4 1 0,-3 5 0,-8 3 0,-4 3 0,-6 0 0,-9 1 0,-9 2 0,-11 1 0,-8-1 0,0-3 0,8-5 0,14-7 0,18-5 0,15-5 0,8-1-214,4-1-111,8 0 45,7 0 45,16 0-112,12-3 66,14-7-44,10-7-616,9-9-1457,2-1-7433,0 1 9666,-4 7 1,-33 8 0,-11 6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7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137 163 27370,'-37'37'297,"-1"-1"0,-20 29-140,55-36-68,10-1 68,11-8-78,12-8-12,14-7 11,3-18 2,0-13-80,-5-19 0,-8-12 0,-9-4 0,-10 4 0,-8 7 0,-5 13 0,-10 11 0,-1 12-640,-8 7-1477,1 5-7714,0 14 9134,2 5 0,6-2 1,3 0-1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8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405 1 26093,'-56'7'1025,"0"0"0,-42 13-4920,53 7 3952,5 6 1138,5 6-1195,6 4 686,8 4-686,6 4 0,8 1 0,4 3 2485,9-4-2485,10-5 0,11-9 0,10-10-80,5-12-2239,1-8-4202,-2-9 6521,-1-13 0,-19 8 0,-5-8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8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13 24222,'3'-7'2733,"-1"2"-2430,-2 59-45,-3-12 11,-6 52-12,-6-22-100,-7 2-45,-3-3-56,1-11-56,2-14 0,7-16-11,6-14-157,6-10-101,2-7 146,10-13 123,8-6-11,11-9 22,4 3-11,-2 8 101,-4 9 112,-2 6 167,5 3-245,-10 2-89,3 4-46,-11 6 0,-3 6 0,-4 5 0,-2 5 0,-2 2 0,0-1-1144,-2-5-1467,2-9 2611,-2-8 0,2-5 0,0-2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8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414 247 23986,'88'-38'1401,"-11"0"-1267,-35 12 147,-14-2 368,-12 3-223,-10 1-157,-19 2 67,-10 3-56,-18 4 124,-13 7-57,-9 5-189,-11 13-158,-3 12 0,0 17 0,6 12 0,11 4 0,12 1 0,14-1 0,12-1 0,12-1 0,6 0 0,20 20 0,4-25 0,18 5 0,2-35 0,5-11-1121,1-6-2353,-2-7 3474,-14 1 0,-12-2 0,-12 4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29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25791,'-13'3'2880,"3"-1"-2880,10-2 0,0 0-5661,76 35 5661,-22-19 0,4 5 0,3-1 1353,18-9-1353,3-5 0,5-2-1385,6-3 286,2 0-2419,-2 11 3518,-12 15 0,-36-10 0,-16 6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32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2312 117 24726,'-56'-31'433,"-1"-1"0,-2 5 1,-1 7-300,7 14 1,-3 6-1492,-11 7 0,-4 4 1503,-8 3 0,-6 8 8,16 3 0,-7 6 0,-2 3 0,5 0-91,-6 3 1,4 1 0,-4 3 22,1 0 1,-3 3 0,0 2 0,7-1-13,2 1 1,6 0 0,1 0-34,3 1 0,1 1 0,2 0 18,5-1 1,1 0 0,3 2 2,-17 22 1,6 2-63,12-2 0,8 2 9,12 0 1,9 1-10,7 2 0,9 0 0,16 1 0,9 0 0,7 0 0,8-2-134,15-1 0,8-4 134,11-5 0,7-7 0,-19-22 0,4-4 0,2-4-399,7-4 1,4-4 0,2-5 398,7-1 0,2-5 0,2-5-324,4-7 0,1-4 0,1-4 324,1-1 0,0-4 0,-1-4 0,-3-5 0,-2-4 0,-2-2-143,-6-2 0,-1-3 1,-4-2 142,-6-1 0,-3-2 0,-4-3 0,-8-1 0,-3-3 0,-4-2 0,14-26 0,-11-4 136,-12-2 1,-10-2-137,-6 2 0,-13-4 0,-21 8 0,-12-5 0,-3 5 59,-9-12 1,-10 3-60,-2 12 0,-8-1 0,-3 9 0,5 19 0,-1 7 0,-3 3 0,-1 1 0,-3 2 0,0 4 0,-30-10 0,-2 6 0,6 8 0,0 7 0,9 6 0,4 4-45,12 5 0,5 6-9,-30 29 54,43 26 0,8 6 0,4-7 0,13-1 0,0 0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33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26134,'84'13'0,"1"0"0,-1-1 0,4 0 0,1-1 0,-1-4-575,-3-5 0,-1-2 0,1-1 575,2 1 0,1 0 0,-1 0 0,-3 0 0,-1 0 0,-1 0 0,-6 0 0,-1 0 0,-2 0 0,29 0 0,-5 0-1,-11 0 1,-5 0 0,-13 0 0,-4 0 273,-12 0 0,-4 0-273,24 0-1190,-24 0-6530,-17 2 8103,-16 8 0,-9-5 1,-6 4-1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43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21 28098,'-3'-20'504,"-2"22"-435,-1 34-69,-3 28 0,0 11 0,1 9 0,4 4 0,0-1-414,-1 4 414,-1-2 102,0-4-102,2-8 0,2-8-314,1-6-975,0-8-817,0-7-4057,-2-6 6163,2-8 0,-2-14 0,2-9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44.5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76 26138,'84'-46'246,"-9"17"-190,-24 48-11,-9 14 22,-6 15-11,-11 8 11,-10 3 45,-7 4 0,-12-1 158,-33 26-46,4-27-67,-25 10-45,23-39-12,7-10 24,9-11-35,9-5-22,6-5-89,3-1 22,7 0 0,8 0 22,11 0 1,8 0-23,4 0 11,-1 6 23,-4 8-34,-3 13 168,-2 37-68,-14-7 46,-1 23 1,-15-17-147,-10-2 0,-8 0 0,-10-7 0,-4-6 0,2-11 0,-8 3 0,15-18 0,-2 2-505,18-18-1030,6-3-1894,3-7 3429,7-10 0,-4 7 0,4-6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44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 27830,'-26'56'59,"0"0"1,2-2 0,7-2-5698,10 27 5671,5-3 35,7-7 1486,11-8-1408,10-11-12,13-12 815,6-12-925,27-16-24,-14-25 0,23-18 0,-20-23 0,-1-8 0,-5-2 0,-8 8-203,-11 11-648,-8 13 2439,-7 12-9051,-5 9 7463,-2 7 0,-7 3 0,0 3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45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232 7 27818,'-96'-4'762,"17"1"-695,54 6-43,8 5-24,9 7 0,4 6 0,13 6 0,13 4 0,20 4 0,12-1 0,4-1 0,-7 0 0,-11-2 0,-15 1 0,-13 2 0,-8 5 0,-20 8 0,-14 10 0,-19 6 0,-9 1 0,2-4 0,9-12-1805,12-13-2374,17-15 4179,8-11 0,9-7 0,1-2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45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0 955 28457,'21'-54'71,"1"1"0,-2-1 1,-3 2-72,5-32 0,-4-5 0,-5-1 0,-1 2 0,-2 4 0,-4 31 0,0 2 0,3-19 0,1-5 0,-6 46 0,0 11 0,-2 11 0,2 4 0,3 7 0,4 14 0,4 16 0,1 23 0,-2 14-219,-2 13 219,-4 7 0,-4 2 0,-2-1 0,-2-8 0,0-9-1648,-8-8-1310,-8-10 2958,-14-9 0,11-22 0,1-9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45.8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0 133 28671,'60'-37'0,"1"1"0,4 3 0,-6 9-158,-7 21-1803,5 8-1938,-31 1 3899,-2 0 0,-13 0 0,-1-5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46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10 25813,'-6'-5'2453,"1"0"-2374,5 5-12,0 0 34,-26 70-12,12-9-61,-4 1 0,-1 4-399,10-12 0,0-1 371,-1 1 0,0 1 0,0-1 0,1-1 0,-8 42 0,3-20 183,4-24-183,5-26 0,3-16 0,2-31 0,0-16 0,1-32 0,6-15 0,2-10 0,4-1 0,-3 4 260,-3 10-260,-2 19 0,-2 18 0,2 24 0,0 14 0,4 30 0,5 20 0,1 32 0,0 15 48,0 6-48,-2-7 0,4-13-50,3-17 50,2-21 0,4-18 0,6-11 0,5-29 0,5-13 0,1-26 0,-1-11 0,-17 17 0,-2-2 0,10-26 0,-15 31 0,-1 3 0,1-7 263,-3 17-263,-5 15-1294,-5 13 1294,-13 28 0,6-14 0,-8 16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49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112 432 27135,'-9'-41'896,"2"9"-829,7 49 12,0 15-57,0 24 23,0 14-264,-2 8 219,-2 0 34,-5-3-23,-3-10 12,-1-12 21,2-16 80,3-16 45,0-12-169,2-22 0,-3-20 0,5-16 0,0-8 0,0-42-143,3 25 0,4-1 143,3 17 0,4 2 0,2 1 0,3 1 0,4 3 0,2 3 0,18-31 0,2 16 0,-7 21 0,0 16 0,1 13 0,4 9 0,5 11 527,2 8-527,-3 9 0,-9 5 0,-12-1 0,-9 13 0,-16-9 0,-16 14 0,-14-10 0,-10 0 0,-1-1 0,3-3 0,3 1 0,-10 17-393,18-14-559,-1 12-583,23-22-1580,6-8-6716,15-5 9434,9-9 0,-5-1 0,2-3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50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26810,'-25'47'286,"1"-1"0,-15 39-74,38-34 113,6-2 11,7-5-67,9-7-122,18-3-147,-8-16 0,8-4 0,-13-13 0,-1-14 0,3-10 0,0-16-270,1-5-604,-2 1-515,-4 7-1054,-1 7-7388,-1 8 8344,4 2 1,-10 10 0,-1 1-1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50.3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245 5 28255,'-54'-4'34,"11"7"-23,55 10 67,4 10-10,14 8 21,-1 1 23,0 2-88,-7-3-24,-4-3 0,-8-3 0,-5-5 0,-4 1 0,-11-2 0,-7 5 0,-17 0 0,-7 4 0,-6 1 0,-2 1 0,6 1 0,7-3 0,12-5-909,11-6-1298,7-8-1894,9-4 4101,13-5 0,-8 0 0,8-1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50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0 538 23975,'0'5'2913,"0"-1"-2274,0-4 280,0 0-694,17-45-225,-4 3 0,13-43 0,-10 14 0,-1 1 0,-3 3 0,2 10 0,-4 12 0,0 13 0,-3 12 0,-1 12 0,-3 4 0,4 4 0,1 0 0,5 7 0,6 10 0,-1 14 0,2 13-3392,-3 11 3392,-3 6 0,-3 5 0,-3-5 0,0-4 0,0-11-629,2-7-1432,-5-4-3363,-1-2 5424,-19-1 0,12-14 0,-11-5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50.8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0 149 28671,'34'-76'0,"3"16"0,2 52 0,-2 4-561,-4 3-1232,-7 3-2174,-5 5 3967,-5 0 0,-8 0 0,-2-4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0:51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5 25006,'-1'-3'2275,"0"1"-1603,1 2-459,-23 80-79,11-32-56,-3 9 1,-1 1 135,4 2-214,0-5 0,4-12 0,4-12 0,2-16 0,2-9 0,0-16 0,0-16 0,6-21 0,1-14 0,6-2 0,-3 3 0,-1 12 0,-1 11 0,-2 16 0,2 11 0,-2 13 0,1 17 0,2 19 0,-1 14 0,0 6 0,2-6 0,3-12 0,3-14 0,4-14 0,3-7 0,1-9 0,0-9 0,9-23 0,-10 1 0,6-16 0,-12 18 0,-1 1 0,-2 3 0,-2 7 0,-2 4-2690,-3 8-447,-4 8 3137,-8 15 0,3-7 0,-4 8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1:21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313 69 21264,'-54'11'1910,"0"-1"0,-40 8-1237,37-8-561,22-4 280,16-4 762,92-4-1426,25-4 468,-8 3 0,10 0-746,-32 0 0,1 0 0,1 0 550,6 2 0,2 0 0,1 0 0,4 0 0,1 0 0,2 0 0,2 0 0,2 0 0,1-1 0,2 1 0,1-1 0,1-1 0,1 0 0,2-1 0,5-1 0,-23 0 0,6 0 0,1 0 0,-2-1 0,-5 1-835,-1 0 1,-5 0 0,-1 1 0,4-1-1,13-1 0,5 0 0,-3 1 0,-9 0 835,17 1 0,-15 2 0,14 1 0,-37 1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2:55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28558,'48'17'37,"1"-1"1,2-1 0,2-2-38,1-7 0,0-2-2831,4 1 1,6-1 2830,9 0 0,7 0 0,-5 0 0,-4-1 0,-2-1 387,1 1 1,3 0-1,-9-2-387,22-3 0,-14-8 894,-16-2-2351,-17-5-639,-18 5 2096,-18 5 0,-4 3 0,-5 4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2:55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0 28266,'-28'94'135,"-1"-1"0,4-19 0,4-2-135,10 2 0,3-6-214,-3 21-996,4-21-796,4-20-2498,13-26 4504,11-19 0,-7-5 0,4-5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2:56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6 23628,'0'-3'3103,"0"1"-2890,13 68-134,-7-19-79,1 5 0,-1 3-437,-4 16-1535,-5 1-5334,-7 0 7306,-8-2 0,5-31 0,0-8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2:56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0 344 28378,'52'0'97,"-1"0"1,10-3 0,4-2-98,17-1 0,4-1-1814,7-3 1,2-2 1813,1-1 0,0-1 0,-5 1 0,-2 0 101,-8-1 1,-2 1-102,-6 1 0,-2 0 0,-4-1 0,-2-1 0,-2 1 0,-1-1 0,-2-1 0,-3 0-1793,-6-1 0,-4 0-1971,26-13 3764,-26 2 0,-26 13 0,-11 4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2:56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3084 171 23745,'-92'-30'609,"0"1"1,0-1 0,16 8-1,2 3 1,-2 4-476,-9 2 1,-2 3-1,4 7-1021,12 8 0,3 6 1,-1 1 908,-7 3 0,-1 1 1,0 5-20,-5 8 1,1 4 0,0 2-4,-4 5 0,1 3 0,0 3 7,0 4 1,0 2 0,1 3-716,1 2 0,2 2 0,2 2 749,2 1 0,1 1 0,0 5 57,8-3 0,-3 6 1,3-1-1,5-3-379,2-1 1,5-2-1,1 2 281,-9 12 0,1 4 0,13-7-93,20-9 0,10-3 93,6 0 0,8 0 0,14 2 0,8 1 121,4 5 1,7 0-122,14 6 0,6-1 0,9 3 0,5-1 0,-14-26 0,3-1 0,3-2 30,4 0 1,3-3 0,2-2-31,5-3 0,2-4 0,3-4 0,1-5 0,2-5 0,1-4 171,2-2 1,1-5 0,0-5-172,0-6 0,0-7 0,0-2-166,0-3 0,-1-4 0,-1-4 166,0-5 0,-1-4 0,-1-4-322,-2-4 1,-2-3 0,-2-3 321,-3-3 0,-1-2 0,-3-3 0,-4-2 0,-3-3 0,-3-1 330,-5 0 1,-4-2-1,-3 0-330,10-28 0,-8-1 0,-12 5 0,-8 0-214,-7 5 1,-7 0-235,-8 3 0,-7 1-219,-6 1 1,-6 0-965,-9 0 1,-7 0 1630,-14-8 0,-2 6 0,21 30 0,2 4 0,-34-34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3:07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468 13 24401,'0'-7'3731,"0"2"-3238,0 5-447,-56 4-46,18 8 0,-48 9 0,35 7 0,0 4 0,7 1 0,2 7 0,8 3 0,5 4 0,9 2 0,9-3 0,5-5 0,12-5 0,8-2 0,9-2 0,9 1 0,1-2 0,-5 4 0,-3 4 0,-8 9 0,-7 14 0,-5 11 0,-17 7 0,-7 0 0,-13-7 0,-6-6 0,14-29 0,4-9 0,17-25 0,2-4-976,1-7-6576,15-32 7552,2-1 0,2-3 0,-5 19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3:07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20 26082,'0'-11'2589,"0"2"-2589,0 9 0,0 0 0,-44 93 0,25-21 0,-7 2 0,0 4-1229,17-23 1,5-3 1228,-2-1 0,2-1-1144,-2 41-694,4-11-4329,1-11 6167,1-13 0,0-26 0,0-11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3:08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0 174 26205,'51'-41'-1639,"0"-1"1,-2 4-1,-6 8 1,-11 17 0,-7 4-1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3:08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8 24099,'-12'-4'2800,"2"1"-2497,10 3-56,-58 81-34,36-32-101,-10 8 0,3 2 100,21 1 35,5-6-34,14-10-113,4-10-87,11-15-13,4-10 0,1-7 0,2-14-13,0-6-334,-3-13-470,-1-2-405,-4 6-1344,-2 2-7265,2 4 9143,1 1 0,-10 8 0,-3 4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3:08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133 267 26765,'8'59'216,"0"0"1,1-4 0,-5-5 97,-13-3 89,-8-4-56,-10-4-155,-3-13-192,3-12 0,5-11 0,6-25 0,7-17 0,5-30-206,9-12 206,11-10 0,9 6 0,12 9 0,5 15 0,3 12 0,2 14 0,0 8 0,-5 12 0,-5 6 0,-8 7 0,-7 2 206,-6 8-206,-9 8 0,-5 18 0,-24 17 0,-16 15 0,-24 11-113,-4-6-1198,10-8-964,19-24-7556,20-18 8798,16-13 1,2-8-1,3 0 1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3:08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0 28671,'-4'55'-740,"-1"-1"0,-4 39-2184,-1-50 2924,3-15 0,6-13 0,1-10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3:09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547 11 24916,'0'-6'2309,"0"2"-2040,0 4-68,-5 79-89,-3-27-73,1 6 1,-1 2-29,-5 7 0,0-9-3403,5-14 3370,4-16-46,3-12-55,1-10-11,0-3 67,-5-3 33,-3 0 34,-9-1 67,-7 0 224,-9 0 3516,-4 1-3369,-28 27-438,16 0 0,-18 28 0,25-4 0,1 5 0,7-1 0,7-3 0,9-8 0,10-8 0,3-11 0,15-11-763,14-7-1186,20-23-5189,18-10 7138,10-18 0,-30 17 0,-7 4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3:09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530 121 27628,'-34'54'295,"0"0"0,3-4 0,8-5-194,16-8-44,4-4-57,14-11 0,10-10 0,21-6 0,12-11 0,8-10 0,-1-10 0,-10-14 0,-15-5 0,-18-4 0,-11-2 0,-24 2 0,-11 4 0,-22 5 0,-11 7 0,-8 7-80,-7 12-1264,-7 6-1076,-6 17-7411,-5 15 9452,44-4 0,4 2 0,-9 6 0,12-1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5:05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10 113 24031,'-5'-11'2107,"1"2"-1312,4 9-156,65-23-68,-15 10-347,3-3 0,1 0-144,18 5-80,-5 2 0,-7 6 0,-3 1-3392,-2 2 3392,-3 0-225,-2 0-2442,2 7-1389,-24 9 4056,-1 18 0,-25-14 0,-2 4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5:19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1 129 25420,'67'-6'569,"0"0"0,-1 0 1,7 1-1,0 0 0,1 2-1592,0 0 1,1 2 0,3 0 1022,11-1 0,2 0 0,3 0 0,-20-1 0,2 0 0,0-1 0,1 0 0,2 0 0,2 0 0,-1-1 0,0 0 0,-2 0 0,-1-1 0,0 1 0,-2-1 0,18 0 0,-2 0 0,-3 1 0,-11 1 0,-2 0 0,-4 2 0,16-1 0,-7 1-21,-16 1 1,-5 2-1773,25 6-1848,-28 5 3641,-26 10 0,-16-8 0,-12-1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5:20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1 147 28671,'88'-3'0,"0"0"0,-3 2 0,6 0 0,-4 0-1213,-17 0 1,-3 0-1,5 0 1213,0 0 0,4 0 0,1-1 0,-2-1 0,12-2 0,-2-1 0,1-1 0,4-2 0,0-1 0,1-1 0,-1 0 0,-1-1 0,-1 0 0,-8 2 0,-1 1 0,-3 0-113,23 0 1,-5 4-1407,-17 2 1,-5 6-3398,-14 5 1,-4 5 3999,25 27 1,-39-13 0,-18 2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5:24.0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3339 751 25051,'-62'-47'549,"0"-1"0,0 1 0,-2 1 0,0 2 0,0 3-3099,-24-8 0,-1 4 2617,25 13 0,-3 1 0,0 0-49,-2-2 1,-2 1 0,-2 1-191,-3 1 1,-2 1 0,-2 3 171,-2 2 0,-1 2 0,-3 4 74,-4 3 1,-2 3-1,-1 4-74,-2 2 0,-1 3 0,1 4 0,1 5 0,0 5 0,1 2-380,6 0 0,2 3 0,2 3 380,10 2 0,3 4 0,3 2 0,-18 14 0,7 5 421,13 0 0,7 6-421,8 6 0,6 6 404,2 5 1,4 6-405,5 9 0,4 5 0,13-25 0,2 3 0,3 0 66,1 3 0,3 2 0,6-1-66,7 1 0,5 0 0,5-1 0,5-1 0,6-1 0,6-3 0,10-2 0,7-3 0,6-4-128,8-1 1,5-4 0,5-4 127,4-1 0,5-3 0,8-3 0,-13-12 0,6 0 0,4-1 0,-1-3 0,-4-1-244,1-1 0,-3-2 0,0-2 0,4-1 244,0 0 0,6-1 0,0-1 0,-1-3 0,-5-2 0,-4-4 0,-5-2 0,0-3 0,0-3-44,2-3 1,0-3 0,0-2 0,-1-2 43,1-2 0,-1-1 0,0-3 0,-2-3 0,-2-4 0,0-2 0,-2-3 0,-2-2 0,17-10 0,-4-4 0,-4-7 0,-17 1 0,-1-7 0,-4-1 0,-8 0 0,-4 0 0,-8 0 0,-4-4 0,4-14 0,-6-6 0,-16 5 7,-28-11 1,-18 5-8,-6-5 0,-11 3-9,7 27 0,-6 1 0,-3 3 9,-3 0 0,-2 2 0,-2 2 0,1 5 0,-2 1 0,-4 4 296,-18-3 0,-6 4 0,3 6-296,-8 2 0,0 8-151,15 6 1,-4 3 0,6 11-1010,-3 20 1,6 13-3133,-4 6 0,2 9 4292,-3 20 0,7 2 0,27-26 0,5-2 0,-26 35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5:27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10 26463,'-8'-4'2208,"1"0"-2208,7 4 0,0 0 0,100-2 0,-8 5-1425,1-2 1,6 0 1424,-19 3 0,-1 0 0,4 2 0,1 1 0,-2 1 0,0 1 0,-1 2 0,-1 1 406,0 1 0,-2 2-406,-5-2 0,-2 2-60,-4-1 1,-3 0 59,-7-1 0,-1 0-172,3 1 1,-3 0 171,13 0 1370,-7 0-1370,-45-13-2536,-6 3-7295,0 9 8782,4 12 0,-6-10 0,-1 3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5:28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3564 475 24558,'-57'-25'825,"0"1"0,1 1 1,0 3-322,-36-2-381,40 11 1,-3 0-628,-5 2 1,-2 0 626,-6-1 1,-1 1-410,-5 0 0,-2-1 330,-4 0 1,-1-1-45,-3-1 0,-1 0 22,-4-1 1,-2-1 0,-3 0 0,-1 0-23,-3-1 0,-1 1 0,31 6 0,1 0 0,-1 1 0,0 1 0,0 0 0,0 2 0,-29-2 0,1 3 0,4 1 0,3 3 0,6 5 0,3 2 0,5 0 0,3 4 0,4 3 0,2 3 0,7-1 0,1 2 0,5-2 0,3 0 453,-37 20-453,38-7 0,3 3 0,-16 27-342,26-15 0,4 4 342,0 42 0,18-38 0,3 4 0,4 3 0,1 3 0,1 4 0,3 2 0,6 2 0,3 1 0,4 1 0,6-1 0,6 0 0,9 2 0,8-5 0,7 3 0,2-4-324,-8-14 1,0-3 0,5 0 323,15 16 0,6 1 0,0-6 0,-11-18 0,0-5 0,2-2 0,6-1 0,3-3 0,1-1 0,5-2 0,1-2 0,2-3 0,6-1 0,1-3 0,2-2 0,2-2 0,2-1 0,6-4 0,-1-2 0,6-3 0,1-1 0,-6-2 0,3-1 0,-4-3 0,3-2 0,-10 0 0,3-2 0,-1-3 0,-10-2 0,22-12 0,-11-7 0,-8-5 0,-6-6-37,-9-5 1,-5-6 36,-7-4 0,-5-6 0,-4-5 0,-6-4 0,-6-6 0,-4-3 0,-6-5 0,-5-3 0,-3-5 0,-10-7 0,-12 27 0,-6-7 0,-3 0 0,-1 3 0,-2-5 0,-2 3 0,-5-3 0,-2 5 0,-4-4 0,-2 1 0,-2 8 0,-4 3 0,-3 7 0,-1 2 0,0 6 0,-1 2 0,-2 3 0,-21-12 0,-1 7 0,4 13 0,-2 7 0,5 12 0,0 7 0,6 7 0,1 8-574,4 9 1,4 9-2666,-32 38 3239,45-13 0,6 1 0,-3 9 0,12-4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5:30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3587 1010 23628,'-70'-42'963,"0"-1"1,-3 2 0,0 1-696,6 6 1,-1 3-661,-6-2 1,-2 0 570,-4 0 1,-1 0-938,0 0 1,0 1 880,0-1 0,-1 1-45,3-1 1,1-1-287,1 0 0,1 0 208,0-2 0,1 0-228,2-1 1,-1 1 227,0 1 0,-1 1 0,-2 2 0,-2 3-286,-1 4 1,-3 3 285,-1 4 0,-2 3 0,1 5 0,-1 3 0,4 2 0,1 2 0,4 1 0,3 4 448,7 2 1,2 3-449,6 1 0,2 2 0,7 6 0,3 2 0,-39 24 0,11 12 0,5 15 0,38-27 0,3 4 0,-1 6 0,3 4 0,3 7 0,3 1 285,2 6 1,4 2-286,5 3 0,3 1 0,1 2 0,4 1 0,6 0 0,6 0 0,3 1 0,5-1 0,8 0 0,6-1 0,8-2 0,6-2 0,5-1 0,5-3 0,6-2 0,4-3 0,4-2 0,5-4 0,4-3 0,3-3-257,3-3 0,3-4 257,-28-16 0,2-3 0,5 0 0,5-3 0,7-1 0,1-2 0,-4-2 0,6 0 0,-4-2 0,5-2 0,-2-2 0,4-1 0,1-1 0,-7-3 0,-2-2 0,-4-3 0,3-4 0,22-5 0,4-5 0,-6-1 0,-23 3 0,-5-1 0,3-3 0,13-5 0,3-3 0,-9-3 0,-4-6 0,-6-4 0,-6 2 0,-2-7 541,7-19 0,-5-9-541,-16-7 0,-7-5 0,1-4 0,-11-2-372,-19-5 1,-14 0 371,-12 14 0,-10 1 0,-10-5 0,-7 1 0,-10-2 0,-5 2 0,16 27 0,-2 1 0,-2 2 0,-23-20 0,-3 2 0,2 6 0,0 2 0,3 8 0,1 3 0,5 5 0,1 4-116,3 6 1,0 3 115,3 4 0,1 3 409,3 4 0,0 2-409,-41-9 0,9 7-706,9 10-1132,6 5-2073,3 18 3926,-2 16 0,30-10 1,5 6-1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5:31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263 1366 26227,'2'62'1771,"-2"-13"-1424,-6-44-90,1-3-188,1-2-69,1-2 0,-1-17 0,1-16 0,-1-33 0,0-22 0,0 36 0,0-3-562,-2-6 1,-2-1 561,-2-4 0,-1-2 0,-1-2 0,-1 0-293,-1-1 1,-2 1 292,1 3 0,0 1 0,1 6 0,0 2 0,1 7 0,1 3 0,-8-31-2826,7 21 2826,4 18 0,4 14 0,3 10 703,0 10-703,2 2 439,0 6-439,0 0 3392,7 0-3392,4 0 0,13 0 0,35 2 0,-2 1 0,31 0 0,-13-1 0,7-2 0,4 1 0,1 2 0,-6 2 0,16 5 0,-31-2 0,9 2 0,-32-4 0,-4-3 0,-3-1 0,-4-2 0,-8 0 0,-7 0 0,-10 0 0,-4 0 0,-3 0 0,0 1 0,0 0 0,0 5 0,0 9 0,0 18 0,-4 26 0,-7 27 0,4-34 0,-2 5 0,-5 32 0,0 4-505,4-21 0,1 0 505,-3 24 0,2 0 0,5-28 0,1-3 0,-1 0 0,1 0 0,0-4 0,0 0 0,-1-4 0,0-1-285,-6 44 285,6-45 0,-1-3 0,0 10 0,2-5-516,6-45-2431,13-25 2947,8-12 0,-3 4 0,-3 0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7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26989,'9'50'347,"0"1"1,0 0-1,0 1-291,-1-2 0,-1 0-11,11 47-45,1-10-56,-2-12-381,-3-17-392,-5-13-460,-5-16-4615,-1-10 5904,-3-11 0,0-5 0,0-3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7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27393,'88'30'795,"-13"1"-672,-50 4-67,-1 3 11,-2 5-44,1 5-23,1 1 0,2 4-11,12 12-1,-8-20-44,10 3 45,-14-30 0,-7-5 22,-6-7 23,-7-1 134,-4 1-66,-2-2-102,0 6 0,-3 3 0,-11 9 0,-8 6 0,-30 23 0,11-12 0,-12 10 0,20-22 0,6-10 0,6-4-584,8-8-1791,6-3-7004,12-8 9379,19-14 0,-11 10 0,9-9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8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1 417 28591,'28'-44'80,"3"-4"-80,4-16 0,1 2 0,-5 3 0,11-4 0,-16 26 0,6 3 0,-17 28 0,2 10 0,0 15 0,4 19 0,0 20 0,-2 15 0,-4 6 0,-10-24 0,-1 0 0,0 23-505,-2 12-952,-2-46-963,-2-10-5267,-5-9 7687,-5-6 0,4-10 0,0-3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8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28671,'40'-8'-326,"13"-2"-682,19 5-830,6-6-4829,-7 3 6667,-11 2 0,-27 4 0,-12 2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8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23 25319,'-3'-13'2723,"1"4"-2566,2 9 78,0 0-212,-4 88-23,1-24-180,-1 5 1,-1 2-2105,-3 21-629,-3-8 2913,3-11 0,3-34 0,3-12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8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14 23672,'-4'-7'2667,"0"0"-2387,4 7 34,0 0 112,29 33-280,-4-6-12,27 31-78,-10-13-56,-2 1 0,-5 0-11,-6-3-23,-9-4-55,-7-5 89,-7-6 33,-3-6-33,-3-6-11,0-6 11,0-4-33,0-3-1,0-1 23,2-1 11,1 3 11,5 2 0,-1 0 45,2 2 45,-1-1 145,-1 3 90,1 3-56,-1 5-155,0 5-125,-3 6 0,-2 4 0,0 5 0,-2 1 0,-5 2 0,-9 4 0,-12 2 0,-11 7 0,-8 0 0,-20 15 0,18-24-875,-8 4-1242,30-32-5167,9-7 7284,7-7 0,7-3 0,2 0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52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22 23202,'0'-6'3003,"0"0"-2353,0 6 773,0 0-1030,-4-9-393,2 12 0,-4 1 0,3 24 0,0 17 0,1 12 0,1 11 0,0 6 0,-1 2 0,1 4 0,-4 0 0,-1-1 0,-1-4 0,0-11-326,1-11-1142,3-14-750,2-15-2589,1-11 4807,0-9 0,0-4 0,0 0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52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26776,'7'28'606,"6"-2"-438,16-3 11,5 0-45,-1 2 34,0 0-33,-4-2-46,-4-1-44,-2-3-34,-5-4 0,-1-3 1,-4-3 10,-5-1 12,-4-3 22,-3 1 67,-1 2-45,0 0-54,-1 3-24,1-1 0,-2-1 0,2-1 0,0 1 0,2 0 0,0 2 0,2-1 0,1 2 0,5 13 0,-2 1 0,4 14 0,-4-2 0,-3 3 0,-1 3 0,-4 0 0,-6 3 0,-4-2 0,-8-2 0,-10 9 0,7-17 0,-4 1 0,14-20 0,1-8-102,4-3-1601,3-4-1715,3-2 3418,4-7 0,-3 5 0,4-6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53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3 673 28322,'-3'1'349,"3"-13"-349,8-18 0,13-54 0,-1 13-434,-7 19 1,0 0 433,3-18 210,-2 2-210,-1 6 0,-2 7 0,0 12 0,-2 10 0,-1 12 657,-3 8-657,0 8 0,-3 3 0,1 2 0,0 0 0,1 0 0,5 7 0,2 8 0,5 14 0,0 10 0,2 8 0,-2 6 0,0 27 0,-6-20 0,-2 16 0,-7-26 0,-1 1 0,0-3 0,-5-1-405,-2-7-1286,-8-5-1402,-2-5 3093,-4-4 0,10-13 0,1-3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53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28671,'74'-26'0,"-7"6"0,-30 18 0,-3 0 0,-4-3-5451,-2-3 3433,1-5-3285,4-4 5303,6-5 0,-17 9 0,-1 2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53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472 0 26541,'-74'20'1591,"4"8"-1322,32 8 1,3 5-270,-25 31-590,20-17 0,3 2 590,11-9 0,5 1 0,2 5 0,3 1 0,4 4 0,2 1 0,4 2 0,2 2 0,1 0 0,2 0 0,3-2 0,2-1 0,3-3 0,2-2 67,3-5 1,4-4-68,25 34 0,7-17 0,3-15 251,0-12-251,-2-11 0,-5-11 0,-4-7-22,-4-10-1692,-6-9-1695,-2-7 3409,-6-7 0,-10 9 0,-4 4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54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28671,'1'97'0,"1"1"0,4-9 0,-3 4-1276,-1-2 1276,-2-9-3484,0-10 2408,0-12-314,0-13 188,0-12-3907,0-10 5109,0-12 0,0-7 0,0-5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54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21656,'-1'-3'4090,"-1"0"-3474,2 3 213,0 0-437,5 9-123,5 1-45,8 10 34,4 1-102,1 1-21,-5 1-89,-1-2-46,-5-1 0,-2-3 0,-2-1 0,-2-2 0,-1-4 0,-3-1 0,0-4 0,-1-2 0,-1-2 0,0-1 0,0 1 0,0 1 0,0 2 0,0 2 0,0 3 0,0 1 0,0 1 0,1 0 0,2 2 0,4 1 0,2 5 0,0 3 0,-1 6 0,-3 5 0,-3 3 0,-1 4 0,-2 1 0,-5-1 0,-4-2 0,-6-6 0,-2-4 0,-2-5 0,-1-5 0,-9-4 0,7-7 0,-4-3-225,8-4-1075,3-7-1075,2-4-5480,3-9 7855,4-8 0,4 13 0,3-1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55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5 23583,'1'-2'3417,"-1"-1"-2643,0 3-158,17 40-4587,-6 0 3971,15 43 0,-11-5 674,-2 10-674,-5 6 0,-4 3 0,-2 1 0,-6 0 0,-5-3 0,-6-2 0,-4-4-2207,-1-7 2207,1-8-308,2-14-1350,3-14-311,3-15 1969,2-15 0,6-8 0,1-7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02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1 26832,'-35'44'613,"0"0"0,-1 17 0,6 7-1833,12-5 1,4 4 0,1 4 1219,0 14 0,1 5 0,2 2 0,2-14 0,2 3 0,0 0 0,1 2 0,1 6 0,1 1 0,0 1 0,2 1-445,1 3 1,1 1 0,1 1 0,0 0 444,2 0 0,0 1 0,1 0 0,2-1 0,0-1 0,1 0 0,1-2 0,1 0 0,-1-3 0,1-1 0,0-1 0,1-2-68,-1-5 1,0-2 0,0 0 0,0-2 67,1 19 0,-2-2 0,0-2 0,-3-10 0,0-1 0,-2-3-584,0-6 0,-1-2 0,-2-2-1590,-3 24 1,-1-4 2320,-2-8 0,-1-7 0,-2 10 0,-2-26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0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641 1 23773,'-58'6'892,"0"1"1,3 0 0,3 3-523,-21 16-146,6 3 124,3 4-12,10-1-101,5 3-67,11 5 0,6 6-34,11 11-22,8 6-11,6 1-77,12-1-24,13-9 0,11-6 0,14-8 0,4-8-46,5-9-391,3-8-269,3-8-257,4-5-808,6-13-2498,8-7 4269,7-14 0,-36 11 0,-7 4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0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9 23202,'-10'-4'2330,"1"0"-2083,9 4 101,0 0-91,-29 73-10,16-21-12,-4 19 0,2 4 12,9 6 55,19 17-44,9-39-56,15-16-1,6-13-10,0-16-22,1-8-169,7-29 0,4-17 0,-21 4 0,0-4-123,2-5 0,1-2 123,0-2 0,0 0 0,-2 2 0,-2 2-214,22-31-839,-16 21-616,-16 19-1816,-12 21 3485,-11 16 0,-1 2 0,-3 5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1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1014 111 26048,'-74'-55'1860,"-9"10"-1446,-2 38-111,-14 4-280,45 5 0,-1 3-278,0 4 0,-1 3 255,0 5 0,1 3 0,2 5 0,4 2 0,4 2 0,3 2 0,-25 33 125,21 6-125,20 6 0,13 8 0,14 0 0,24 0 0,19-12-302,31-14 302,16-23 0,-41-24 0,0-4 0,50-2-1322,-9-14-920,-13-4-4850,-11-8 7092,-13-2 0,-24 11 0,-10 2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2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2927 335 25263,'-64'-52'706,"1"1"0,-5 2 1,-3 8-394,2 16 1,-3 7-463,-14-1 0,-5 4 246,22 7 0,-2 3 0,-2 1-758,-4-1 1,-2 2 0,-1 3 660,-4 5 0,-1 4 0,0 1 0,0 1 0,1 3 0,1 2 0,2 5 0,0 4 0,2 1 0,2 1 0,1 2 0,2 2 0,4 1 0,2 1 0,1 2 0,3 0 0,2 1 0,1 2 0,4 0 0,1 1 0,4 2-121,-21 20 0,6 2 121,10 0 0,7 2 0,10-1 0,8 2 0,10 0 0,8 2-281,7 1 0,9 2 281,15 1 0,11 0 0,9 4 0,11-4-359,16-1 1,12-5 358,-17-23 0,4-4 0,3-3-288,7-2 1,3-4 0,3-4 287,10-2 0,3-4 0,2-4 0,-19-6 0,2-2 0,0-2 0,2-1-217,4 0 1,1-1-1,0-2 1,0-3 216,3-3 0,-1-3 0,1-1 0,-2-2 0,-3-1 0,0 0 0,-1-3 0,-2-2 0,-4-3 0,-2-3 0,-1-1 0,-4-3-69,14-9 1,-3-3-1,-6-3 69,-9 0 0,-4-2 0,-5-2 0,12-22 0,-9-5 0,-17 2 0,-10-4 0,-7-1 0,-12-2 0,-16-3 0,-12-1 0,-9-8 0,-9 1-76,1 26 0,-4 0 1,-5 1 75,-5-2 0,-4 2 0,-3 2 0,-4 0 0,-4 3 0,-2 3-72,-3 5 0,-2 5 1,-2 4-512,0 5 0,-1 5 0,-1 5-374,4 5 1,0 4 0,1 6 1097,-28 12 1,8 6 0,-11-2 0,32 20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3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563 1689 28490,'19'-94'60,"0"0"0,0 1 1,2 2-1386,1 15 1,1 2 1324,0-2 0,0 1 0,1 0 0,-1 1 0,-1 5 0,1 1 175,-3 6 0,1 1-175,-4 7 0,0 3 0,11-35 0,-8 16 521,-6 15-521,-3 13 0,-2 11 0,-4 11 1366,-1 6-1366,-3 5 412,-1 1-412,-19-1 0,-11 4 0,-29 1 0,-14 4 0,-10 15 0,-2 8 0,7 12 0,28-11 0,1 0 0,-21 8 0,-18 6 0,29-16 0,0 2 0,4 0 0,6 3 0,10-4 0,13-2 0,13-2 0,7 3 0,14 6 0,17 9 0,24 4 0,26 4 0,-29-24 0,2-2 0,6-2 0,2-1 0,4-3 0,2-2 0,3-1 0,3-3-349,2-2 0,0-2 349,3-1 0,-1 0 0,-4-2 0,-2 0 0,-5-1 0,-3-2 0,36-9 0,-21-9-97,-20-11 97,-15-7 0,-13-7 0,-13-10 0,-6-8 0,-21 8 0,-9-2 0,-19-32-256,2 30 0,-6 5 256,3 17 0,-3 7 326,0 4 0,-3 3-326,0 3 0,-1 4 0,-35-5 0,16 7 0,26 8-1033,22 3-1903,14 9 2936,23 19 0,-11-13 0,11 11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4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9 23325,'1'-5'3406,"1"1"-2856,-2 4 312,0 0-649,-2 9-79,-5 13-55,-5 22-46,-12 26-21,-4 17-235,13-36 0,-1 0 212,1 1 0,1 0 5,2-1 1,0-1-18,-5 44 1,6-6 0,7-8 22,2-7 0,2-5-23,12-6 23,7-7-11,18-4 11,9-10 0,8-4 11,3-7-11,2-4 0,2-5-11,21 3 11,-24-9 22,11 2-10,-31-8 489,-14-4-445,-4-2-10,-4-2-46,-3-7 0,8-12 0,-5-12 0,0-20 0,-4-14 0,-6-16 0,-2-16 0,-4 43 0,0-2 0,-1-3 0,0-1 0,-2 0 0,-1 0-130,0 0 0,-2 2 130,0 5 0,-1 3 0,-6-39 0,1 25 0,1 11 0,4 18 0,1 7 0,2 6 0,2 2 260,-2 2-1628,0 3 1368,-12 9 0,10 2 0,-7 5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28671,'87'4'0,"-10"0"0,-42-4 0,2 0 0,4 0 0,1 0-1021,0 0-794,0 0-3485,0 0 5300,2 0 0,-19 0 0,-5 0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5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11 25017,'0'-6'3317,"0"1"-2993,0 5-311,0 0-13,-25 93 0,11-24-670,-3 3 1,1 5 669,7-24 0,2-3 0,-1 0 0,0 1-166,-1-2 0,0 1-418,-10 46-1098,-1-5-940,4-6-7209,3-8 8137,6-17 1,4-26-1,3-16 1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5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27785,'58'-22'295,"0"0"0,-6 3 1,-4 2-296,5 5 0,-9 3 0,-5 1-886,-10 1-548,-6 2-2197,-13 3 3631,-4 8 0,-6-5 0,0 6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6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19 22070,'0'-9'3799,"0"2"-3261,0 7 100,0 0-279,-6-1-45,4 0-68,-4 0-11,2 1-78,-1 14-101,-7 13-22,-7 23 33,-3 19-34,-5 7-33,3 3 0,3-3 12,5-9-12,6-6 11,4-7-11,4-5 0,2-5 45,0-6 12,0-5-57,0-6 0,0-5 0,0-5 0,1-6 0,8-3 0,4-4 0,11 0 0,5-1 0,6 0 0,3-1 0,4 1 0,3-1 0,2-1 0,19 0 0,-19 2 0,14 1 0,-26 4 0,-5-1 0,-5 4 0,-8-2 0,-4-2 0,-4-3 0,-3-3 0,0-1 0,2-6 0,0-10 0,6-14 0,-4-15 0,2-10 0,-4-15 0,-2-9 0,0 17 0,0-3-227,0-32 227,-1 36 0,-1 3 0,-2-11 0,0 17 0,-2 13 0,0 14 0,0 11 0,0 6 0,0 5 0,0 2 227,0 1-273,-3 0-1982,-5 0-2275,-11 4 4303,-14 19 0,14-14 0,-2 13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2:46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31 24031,'-2'-7'3843,"1"3"-3046,1 4-797,0 0 0,60-9 0,-13 7-1696,2-3 0,2 1 1696,23 4 0,3 0-65,0 0 65,-3 0 0,-6 0-1020,-13 0-2700,-9 3 3720,-14 8 0,-14-5 0,-9 5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08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25959,'-1'77'324,"1"1"1,0-1 0,-1 10 0,1 3 0,0 2-1453,-1-18 1,0 2 0,0 1 0,-1 2 1152,1 9 0,-1 3 0,0 2 1,0 0-24,1-14 0,-2 2 0,1 0 1,0 1-1,0-1 0,0 1 0,1 1 1,-1-1-1,1 0 0,-1 0-319,0 18 0,0 1 0,0-2 0,2-1 261,2-5 0,2-2 0,2 0 0,0-3-98,1-7 0,1-2 0,2-1 0,2-2-155,7 15 1,4-3-1,3-4-420,1-12 1,3-3 0,2-4-4188,15 14 1,5-9 4209,-1-15 1,-2-9 0,8 0-1,-14-22 1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08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1 585 25219,'68'-22'425,"0"0"1,1-1 0,11-1 0,3-1 0,4 1-1690,-11 5 1,2 1 0,3-1 0,2 1 1301,-7 1 0,2 1 0,2 0 1,1 0-1,1 0-5,6 0 1,2-1-1,1 1 1,0 1 0,1 0-272,3 0 0,0 1 0,1 0 0,0 1 0,0 1 271,-2 0 1,1 1 0,0 0-1,-1 1 1,0 1-87,-4 0 0,1 1 0,-1 1 0,-1 0 0,-1 0 64,-4 1 0,-1 0 1,-1 1-1,0 0 0,-2 0-274,15 1 1,-2 0-1,-1 1 1,-1 0 264,-8 0 1,-2 1 0,-1 0 0,-2 1 0,16 0 1,-2 0 0,-4 1 202,-10 0 0,-4 0 1,-2 0-202,18 0 1,-6 0-1,-18 0 1,-5 0 1048,27 0-1043,-33 0 1818,-22 0-1750,-15 0 2685,-10 1-2764,-5 0 1080,-2 4-1080,-1 4 818,0 14-818,0 17 0,-8 26 0,-8 24 0,-7 3 0,-1 8-1297,4-13 1,0 5 1296,1-5 0,-1 7 0,2-2 0,3-9 0,3 0 0,-1 0-578,-2 10 0,0 1 1,1 1 577,2-21 0,1 0 0,-1 1 0,1-1 0,-1 1 0,1 0 0,-1 0 0,1 0 0,-3 19 0,1 0 0,0 4-490,2-6 0,-1 4 0,2 1 1,0-6 489,1 2 0,1-6 0,0 4 0,1-8 0,-1 4 0,1-2 0,2-8-221,-1 24 1,3-8 220,-1-6 0,2-3-7,1-13 1,0-4-666,1-9 0,0-4-61,1 34-4174,-1-21 4907,1-14 0,-1-27 0,0-9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09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26104,'81'8'818,"0"0"0,13-1 0,5-1-2103,-23-3 0,4-1 0,2-1 1285,14 1 0,3-1 0,3-1 0,-17-1 0,2 0 0,1-1 0,1 0 0,7 0 0,1-1 0,2 1 0,0-1-391,-15 0 0,1-1 1,0 1-1,1-1 1,0 0 390,3 0 0,1 0 0,1 1 0,-1-1 0,1 0-44,1 0 0,0-1 1,0 1-1,0 0 1,-1 0 43,-1 0 0,0 1 0,-1 0 0,0 0 0,-2 0-220,-5 0 1,0 1-1,-1 0 1,-2 0 0,-1 0 219,10 0 0,-2 0 0,-1 1 0,-4 1 0,13 2 0,-3 1 0,-5 1 0,-14-1 0,-3 1 0,-4 1-219,15 4 1,-6 2-214,-16-2 0,-4 0-1910,26 8-3557,-31 1 5899,-24 5 0,-16-10 0,-9 1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19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598 8 23359,'0'-4'3025,"-63"0"-8248,9 7 5323,-1 2 1,-3 3 113,-28 15 1295,4 10-1419,11 2 769,17-4-870,14-5 11,16 0 11,13-5 3404,12 7-3382,15 1 46,8 5 33,9 5 112,-5-2 145,-6 0 12,-8 0-357,-9-1-24,-8 20 0,-7-15 0,-6 12 0,-3-23 0,4-10-80,3-7-1152,5-9-1894,3-10 3126,17-15 0,-10 9 0,10-7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19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184 145 25981,'61'-66'358,"-20"9"-346,-55 46 21,-10 4-4251,-6 4 4274,-5 5 734,-3 14-634,-1 12 124,2 18 24,6 7-58,11 5-100,8-1 44,7-1-112,4-3-78,7-6-324,7-9-551,14-14-814,12-12-4563,12-12 6252,7-15 0,-24 7 0,-7-7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0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22384,'-2'1'2398,"-11"58"-2085,7-22-189,-10 48-124,10-38-101,0-6-840,1-6-1043,1-14-4201,1-8 6185,2-9 0,1-4 0,0 0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0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21062,'-1'-1'3518,"0"-1"-2745,1 2-706,6 6-44,2-5 89,7 4 12,-1-8 77,-3 1 158,-4-1-57,-3 2-33,0 1-12,0 0-99,4 0-102,3 0 0,4 2-23,5 0 1,0 1 0,2 1 10,-2 1 12,-5 2 34,-2 3 22,-4 0-56,-2 4-56,-2 0-78,0-1-550,-1 0-941,3-4-2005,2-4 3574,6-3 0,-7-2 0,1 0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0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22473,'7'-9'3228,"-2"1"-3026,-5 8-202,0 62-258,0-29-1020,0 51-3753,0-42 5031,-4 7 0,3-22 0,-3-2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0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26899,'-22'95'-89,"5"-6"-561,13-32-1042,-1 3-4045,-4 2 5737,2-3 0,1-26 0,3-10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1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24883,'-12'51'302,"-1"1"0,-7 37-290,13-49-12,4-11-56,1-12 33,2-9 23,8-6 79,4-11 45,11-4-1,1-9-45,0 3 45,-3 4 101,-7 7 45,-3 3-34,-7 4-44,-1 1-79,-2 0-56,3 1-45,-1 11-11,2 9-168,-3 14-549,0 8-639,-1 3-1938,3-8 3294,1-7 0,-1-17 0,1-6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1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25959,'-4'64'182,"0"1"1,1-5 0,1-3-183,-3 17-224,2-5-1098,-1-6-5771,-2-10 7093,2-8 0,1-23 0,2-7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1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24121,'0'-4'-213,"0"1"-2902,0 3 3115,0 0 0,0 0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1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25 156 21824,'10'-6'2555,"-2"1"-2466,-8 5-66,0 0 21,48-59 147,-36 40 290,31-42 35,-54 56-135,-7 4-101,-5 4 135,0 9 0,2 5-46,4 9 1,2 4-68,7 2-111,1 2-102,5 1-89,1-3-11,1-5-549,4-7-661,7-9-751,9-6-2398,9-10 4370,4-9 0,-14 6 0,-3-5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25543,'-4'54'807,"0"1"1,-4 41-6088,-4-55 5370,3-9 1330,4-14-1420,3-10 859,2-4-859,0-8 23,0-8-1,3-8 3370,4-8-3627,3-1-348,3 3-537,0 2-1514,4 3-7197,2 0 9358,4 3 1,-9 7 0,-3 4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2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26866,'-23'17'235,"4"7"-145,18 12-23,-1 5 157,-4 9-145,0-14-23,-7 3-11,5-19-34,0-6-11,5-6-56,1-4 11,2-4-33,0 0 10,0-6 57,6-7-67,5-11-180,8-6-134,4 1-280,-1 3-729,0 6-2252,2 3 3653,1 3 0,-10 7 0,-3 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2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39 22395,'-7'0'2588,"2"0"-2386,5 0 112,0 0-134,-16 49 44,12-29 89,-9 36 12,23-44-67,3-6-34,8-2-67,0-4 22,0-9-33,-3-4 11,-5-10-90,-7-4-56,-2-2-11,-6 1-235,-9 2-393,-6 9-918,-7 7-4449,1 7 5995,7 3 0,7 0 0,6 0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3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26978,'0'57'50,"0"-1"1,0 43-298,-5-47-906,-3-2-2355,-8-1 3508,-4-1 0,8-22 0,1-3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25140,'0'-5'852,"0"0"-919,0 5-9233,0 0 9300,57-47 0,-42 35 0,42-35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3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10 24064,'0'-5'2107,"0"1"-1961,-1 68-90,-2-25-56,-3 52-224,-3-44-1031,-1-5-5244,-2-6 6499,2-5 0,4-14 0,2-6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3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26071,'0'-6'1579,"0"0"-1657,0 6-1099,0 0-414,28-3-1524,-8 2-6716,23-2 8406,-14 3 0,-14 0 1,-2 0-1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3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10 21712,'-1'-5'3933,"0"0"-3261,1 5-437,-26 56-145,19-30-90,-18 38-45,24-47-11,10-10-157,4-4 90,11-10 45,1-6 78,-3-3 33,-5 1 169,-6 8 134,-3 4 0,-1 3-22,2 3-157,-1 3-79,2 1-78,0 2-134,1-6-427,1-1-660,0-2-1098,-1 0-2992,-2 0 5311,-3 0 0,-3 0 0,-2 0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13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80 28671,'60'-18'0,"0"0"0,1 1 0,-1 4 0,-5 7 0,0 4-445,2 0 0,1 0 445,-1 1 0,3 1 0,26-1 0,2 2 0,-19-1 0,1 0 0,21 0 0,1 0 0,-25 0 0,-2 0 0,0 0 0,-2 0 0,-4-1 0,-1 2 0,10 0 0,-2 1 0,18 3 288,6 3-288,-52-1 147,-11-1-147,-12-3 0,-5 1 0,-7-4 455,-2 2-455,-1-2 0,-13 0 0,-11 6-3128,-57 26-6048,9 3 9131,17-6 0,3 1 1,8-4-1,9-2 1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13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712 15 21588,'3'-8'4729,"0"1"-4068,-3 7 471,0 0-696,-48 37-311,12-5-125,-3 2 0,-3 2 0,-17 25 0,-5 8 0,0 2-3392,2 5 3392,7-2 0,4-2-54,10-5 54,5-6 0,6-7 0,2-8 0,5-10 0,3-8 0,9-10-1065,4-8-414,6-4-920,1-2-1978,2-2 4377,8 0 0,-6-2 0,5 0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14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28360,'48'50'0,"-1"1"0,-1-2 0,-5 1 0,3 35 0,-3 1 0,-5-1 0,-6-8 154,-3-10-154,-6-11 0,-4-11-1147,-7-8-3503,-4-6 4656,-5-6 1,-1-11-1,0-5 1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14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 28671,'-56'2'0,"10"1"0,62 6 0,12 1 0,25 4 0,15 0 0,1 1 0,1-3 0,-8 0 0,-1-6 0,-3-2 0,-3-3 0,-5-1 0,-8 0 0,-8-4-1155,-9 1-2061,-5-2 3216,-11 3 0,-3 2 0,-6 0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15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14 147 28671,'-13'0'0,"14"0"0,45-2 0,15-3 0,19-1-760,19-4 760,-41 6 0,2 0 0,3-1 0,0 0 0,1 1 0,0 1 0,-3 0 0,-1 0 0,-4 0 0,-2 0 0,-2 0 0,-1-1 0,40-8 0,-12-4 184,-17-3-184,-20 2-1973,-22 7 1973,-26 4 0,3 6 0,-11 0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16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806 60 27516,'-6'-33'1155,"1"7"-1155,5 26 0,0 0 0,0 4 0,9 11 0,6 14 0,12 16 0,3 11 0,2 8 0,-1 5 0,-4 1 0,0 4 0,-9 1 0,-2-2 0,-6 0 0,-5-3 0,-2-5 0,-2-1 0,-1-4 0,0-2 0,-8-3 0,-3-6 0,-10-2 0,-1-7 0,-2-5 0,-1-4 0,-6-3 0,-5-1 0,-12 1 0,-10 0 0,-10-5 0,13-12 0,-2-3 0,-31-1 0,32-3 0,0-2 0,-18-2 0,10-2 0,6 1 0,6-1 0,8 1 0,6 1 0,10 0 0,12-3 0,8 0-2264,23-10-6734,13-1 8998,22-5 0,-19 8 0,-4 3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18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28671,'-9'0'0,"2"0"0,10 0 0,2 0 0,2 0 0,6 2-1783,4 3-2598,1 2 4381,1 3 0,-8-4 0,-4-1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18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9 28671,'-13'-5'0,"3"2"0,10 3 0,0 0-349,8 0-3146,1 0 3495,8 0 0,-8 0 0,-1 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19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6 28671,'-5'-3'0,"2"0"0,3 3 0,2 8 0,-1 7 0,1 17-5290,-5 17 5290,-2 17 0,0-27 0,1-1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38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28671,'-37'0'0,"7"0"0,30 0 0,0 0-987,3 0-1232,8 2-3327,7 4 5546,9 4 0,-13-2 0,0-1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39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30 28671,'9'-16'0,"-1"3"0,-5 13 0,-1 4-461,-1 12-4457,-1 17 4918,-11 23 0,8-23 0,-9 1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41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62 21152,'0'-8'3619,"0"1"-3205,0 7 270,0 0-393,0 8 0,-4 9 23,-1 12-112,1 10-3359,0 5 3303,4 3-56,4 1 33,12 2-67,10 0-23,15-4 35,8-5-57,5-8 11,8-12-22,3-10 45,5-7-23,3-11-10,-1-9 10,2-12-22,-4-8 0,-6-3 0,-7 0 0,-11 4 11,0-22 23,-20 18-12,-2-19 3404,-18 24-3337,-5 0 35,-11 4 21,-13 1-22,-19 7 12,-19 5-57,-16 8-54,-10 5-24,18 3 0,-1 0-181,18 1 0,0 0 181,-14 0 0,3 0 0,-7 0 0,13 0 0,15 0 0,14 0 0,9 0 0,10 0 0,4 0-2824,3 0 1244,2 0 0,0 0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42.0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1961 308 24143,'-65'-1'694,"-1"-1"1,-4 2 0,-1 2-577,5 5 0,-1 4-985,-12 3 0,-2 3 1035,-5 7 0,-2 4-67,-2 1 0,1 3 28,2 0 0,1 3-34,7 0 0,2 2-22,4-1 0,2 2-34,7 0 0,2 1 11,4 1 1,2 2 10,5 1 1,3 2 11,5 2 0,4 3-40,4 3 1,5 3 16,4 3 1,6 4 45,5 2 0,5 2-96,1 5 0,5 2 0,12 1 0,7 1 0,4 1 0,8 0 0,14 0 0,10-2-519,8-2 1,8-4 518,-18-24 0,5-3 0,1-2 0,4-4 0,3-3 0,2-3 0,3-3 0,2-3 0,0-4 0,3-4 0,0-3 0,1-3 0,1-2 0,0-2 0,0-2 0,-3-5 0,0-3 0,-2-2 0,-1-1 0,-2-3 0,-1-3 0,26-12 0,-4-7-410,-5-6 1,-3-5 409,-4-5 0,-1-4 0,1-7 0,-1-2-236,-24 18 0,0-1 1,1-1 235,2-2 0,0-1 0,-1 0 0,0 1 0,0 0 0,-2 0 0,19-21 0,-3 0 0,-9 5 0,-5-1 0,-10 5 0,-3 0 0,-8 3 0,-3-2 211,-4 2 0,-2 1-211,-3 0 0,-4 1 0,-3-1 0,-4 0 0,-1 1 0,-3-1 0,-8-1 0,-5-1 0,-2-1 0,-5 1 0,-7 0 0,-4 1 0,-4 1 0,-3 2 0,-3 6 0,-3 3 0,1 2 0,-5 5 0,-18 2 0,-3 7 0,18 9 0,-1 5-129,-13-2 0,2 8-700,-14 17-639,7 13-1580,7 18 3048,5 16 0,25-22 0,8-4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42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24 16535,'1'-9'6297,"0"3"-5725,-1 6 10,0 0 23,0-4-123,0 3-79,0-3-66,0 4 1825,0 0-2061,0 11-11,0 7 22,-1 13-68,-2 6 35,-1-1-46,-2-3-10,2-5-1,-1-3-22,3-6 11,-1-2-11,3-4 0,0-2-11,0 2 0,0 1 22,0 3-22,0 1 11,0 1 0,0 0 22,0-3-22,0-1 0,0-2 0,0-2 23,0 3-34,0-5 22,0 6-22,0-4-12,0 3 23,0 0 0,0 1-11,3 0 0,-1-2 0,0 1 11,2-3-56,-2 2 0,2-5-124,0-2-324,-2-2-370,2-4-89,-2 1-247,-1-1-639,3 0-2006,-2-1 3855,3-7 0,-3 5 0,0-5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49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0 215 25275,'73'-25'885,"0"1"0,5 1 0,1 5-3474,5 6 0,2 3 2718,7 2 0,2 1 109,-30 3 1,1 2 0,5-1-239,25 1 0,6 0 0,-4-1 0,-21 1 0,-4 0 0,4-1-99,20-1 0,5-1 1,-7 0 98,4-3 0,-6 0 0,-2-3 0,-2 1-555,-8 1 1,-3 1-651,-9 1 1,-3 1-3712,-8 2 1,-4 1 3669,33 0 1,-41 2 0,-17 0-1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50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24972,'87'8'997,"1"1"0,6-1 1,2-1-1956,2-2 0,3-1 1066,-29 0 1,1 0 0,0 1-109,2-1 0,-1 1 0,0 2 0,-3 1 0,0 2 0,-1 1 0,-3 1 0,-1 2 0,-1 1 0,31 11 0,-2 3 0,0 2 0,-2 3 0,2-1 0,-1 0 0,-4-2 0,-2-1-303,-7-2 0,-4-2-812,-11-6 1,-5 0-8717,28 15 9637,-30-5 1,-31-15 0,-15 0-1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52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39 26642,'-8'0'2029,"2"0"-2029,6 0 0,0 0 0,89-17 0,-29 13 0,5-5 0,2 1 0,7 8 0,-9 5 0,-13 0 0,-11 6-3392,-13-5 1464,-11-2-7903,-10 1 9790,-5 11 0,-2-9 0,0 7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53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1 123 27897,'84'-26'258,"1"1"0,3 1 0,-1 4-937,-8 10 1,0 4 678,6 0 0,1 2 0,0 2 0,-1 4 0,-1 5 0,-1 3 0,-2 3 0,-1 4-337,-4 5 0,-1 4 337,-3 1 0,0 1 0,-4 0 0,-1 0 0,-4-2 0,-2-2 0,-4-3 0,-2-4-51,-5-6 0,-1-2-1977,39 0-4578,-18-24 6606,-20-1 0,-24-3 0,-15 8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22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523 1 26664,'-66'9'377,"0"0"0,5 0 1,6 3 92,0 17-167,1 3-201,7 3-102,5 2 0,10-1 0,10 4 0,8 1 0,8 2 0,4 2 0,6 3 0,9 1 0,10 4 0,14-4 0,6-5 0,3-7 0,5-12 0,1-10 0,3-8 0,2-6 0,-3-4 0,-2-5 0,-5-6-707,0-9-9124,21-21 8260,-13 8 1,-5 0 0,-28 21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22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0 28671,'-8'72'0,"0"-1"0,1-1 0,1-2 0,6-14 0,0-1 0,0 1 0,-2-1 0,-1 1 0,-1-1-738,-2-1 1,-2 0-350,-1-1 0,-2-1-5815,-15 44 7010,3-12 0,8-36 0,7-17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22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1 203 26445,'44'-50'0,"-1"0"0,-3 5 0,-2 10 0,3 21 1045,-3 8-1192,-6 3-1492,-6 3-3571,-5 0 5258,-3 0 1,-8 0 0,-3 0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22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 21 25667,'0'-11'2868,"0"1"-2732,0 10-136,0 0 0,0 100 0,-8-26-291,3 7 1,-3 5 290,-4-25 0,-3-2 0,0 6 0,-3 1-68,-2 1 0,0 1-817,-1 3 0,1-1-269,0 1 0,1 0-2141,1-2 1,1-1 3294,2 0 0,3-6 0,-4 9 0,7-17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23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2110 18790,'-3'-75'328,"0"0"1,2-3 0,3 0 310,2 5 0,1-1-505,2-6 0,-1-2 435,-1-4 0,-1-1-474,-1-3 0,-1-1-5,-4-1 0,-2 0-67,-3-1 0,-2 0-23,-2 1 0,-3 2 0,-1 5 0,-2 2 0,2 7 0,0 5 0,1 13 0,1 5 0,-7-26 1031,7 34-1031,5 21 2262,5 14-2262,2 6 1587,1 4-1587,7 0 915,17 6-915,25 8 0,36 7 0,-29-7 0,3 1-437,9-1 0,4 0 437,7 2 0,2-1 0,5-1 0,1 0 0,3 0 0,1-1 0,1-2 0,0 0 0,-3-1 0,0-1 0,-5-2 0,0-1 0,-7 0 0,-2-2 0,-5 0 0,-2-2 0,-5 0 0,-2 0-150,-3-1 0,-3 0 150,-3 0 0,-2-1 0,39-2 0,-13-7 0,-13-3 0,-17-5 0,-11 5 0,-12 1 0,-8 5 0,-8 0 0,-2 3 845,-4 2-845,0 1 329,0 0-329,-1 9 0,4 16 0,-2 21 0,5 20 0,-3 15 0,3 12 0,-4-44 0,0 2 0,-1 3 0,-1 1-201,1 1 1,-1 2 200,-1 3 0,0 0 0,0 2 0,0 1-527,0 1 1,0 2 526,0-2 0,0 0 0,0-2 0,0-1-123,-3-4 1,-2 0 122,0-6 0,-2-1 0,-14 40 0,-5-16 0,-4-15-1513,-10-12-2420,-8-10 3933,-10-4 0,24-17 0,6-4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6:23.9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7 435 25735,'-6'0'1468,"45"-17"0,28-6-1468,-15 7 0,6 1-1143,12-6 0,10-3 0,-2 3 1143,-7 6 0,-1 2 0,2 1 0,5 0 0,2 2 0,0 0 0,2 1 0,1 1 0,0 2 0,0 0 0,-1 2 0,0-1 0,-2 0 0,-2 0 0,0 0 0,-4 0 0,0 0 0,-1-2 0,28-4 0,-3-2 0,-5-1 0,-1-2 0,-8-2 0,-2 1 176,-6 1 1,-3 1-2027,-10 3 1,-5 2 2016,27-1 0,-41 8 1,-25 3-1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36.0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39 24255,'-9'-10'2577,"1"3"-7206,8 7 5368,135-10-1244,-72 9 1,10 0 504,1 0 0,14-2 0,9 1 0,-1 0 0,-7 1-94,-4 1 1,-5 0 0,0 0-1,7 0 94,6 0 0,6 0 0,3 0 0,-1 0 0,-6 0 0,-1 0 0,-4 0 0,-2 0 0,1 0 0,2 0 0,-1 0 0,0 0 0,-1 0 0,-6 0 0,0 1 0,-1 0 0,-2 1-131,15 1 0,-3 1 0,-4 2-804,-14 1 1,-4 1 0,-5 3-1845,4 6 0,-10 5 2779,5 27 0,-42-21 0,-22-5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38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195 54 11852,'-54'-15'0,"0"0"0,-33-8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39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28671,'5'82'0,"1"0"0,-2-5 0,-1-1-803,-1-1 0,-2-2 343,0-18 1,0 0-2155,0 15 0,0-3-1510,0 9 4124,0-14 0,0-30 0,0-12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39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51 26295,'56'-20'369,"-1"0"1,-2 10 0,-4 11-135,9 43-134,-2 32-68,-31-30 1,-2 4-217,-3 3 0,-2 3 205,-3 2 0,-3 1-5,-3 0 0,-3-1 33,-1-2 1,-3-1 55,-4-1 1,-5 0-1,-5-4 0,-6-1 1,-6 0 0,-5-2-107,-8-2 0,-4-2 0,-2-2 0,-1-3 0,0-4 0,1-3 0,-33 18 0,12-20-90,15-15-795,11-10-437,11-13-1479,13-8 2801,6-9 0,8 9 0,0 4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40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81 289 26321,'-24'80'101,"0"1"0,2-4 0,11-6-57,35 14 12,17-3 45,24-13 11,9-11-33,7-17 10,1-20 12,1-11 67,0-29 56,-1-20-2635,-42 6 0,-4-5 2434,-3-6 0,-3-3-23,-5-2 0,-4-3 594,-5 1 1,-4-1-595,-5 2 0,-2 0 0,-5-48 0,-17 9 0,-15 4 0,-18 15 0,-8 14 0,-8 26 0,-3 18 0,-5 42 0,0 20-695,40-11 0,3 4-1182,2 1 0,5 1 1877,-9 40 0,17-37 0,11-14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41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27382,'15'58'242,"0"0"1,-1 31 0,-5 3-199,-9-21 1,-2-1-589,0 21 0,-3-3 561,1-34 0,-2-6 16,-7 25 386,1-26-318,0-25 131,2-22-232,3-39 0,3-32 0,3 18 0,2-3 22,5-8 1,2 0-23,1 1 0,3 2 16,4 3 1,2 4 1,18-33 17,0 23-35,0 23 0,4 17 0,4 15 0,7 6 0,2 15 546,-4 6-546,-9 45 0,-18-7 0,-25 31 0,-18-21 64,-13-3-110,0-13 12,5-12 34,8-17 80,5-9-80,7-9 0,2-1 0,6-2 0,1 0 0,7 2 0,13 8 0,14 7 0,15 8 0,7 4 0,3 4 0,1-1 0,-3 3 0,-5-5 0,-5-2-1289,-7-11-3193,-3-8 4482,-3-6 0,-15-3 0,-6 0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41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26 854 27270,'-2'78'467,"1"-1"0,-1-14 0,1-6-467,1 11 0,-1-31 0,-2-12 0,0-8 0,0-11 0,2-2 0,0-4 0,-1 0 0,-1-19 0,2-26 0,-1-39-390,5 26 0,1-5 390,1-7 0,1-2 0,1-3 0,0 1 0,0 2 0,-1 2 0,-3 9 0,-1 3 0,-1-38-381,-2 29 381,-3 24 0,0 21 0,-1 13 0,4 6 0,-1 13 748,2 8-748,4 13 413,7 4-413,10-6 0,16-12 0,12-16 0,15-30-236,8-19 236,-34 15 0,-1-3 0,27-34 0,-12 9 0,-21 19 0,-11 14 0,-11 15 0,-5 8 0,0 5 0,-1 22 0,1 18 0,0 33 0,-2 24-228,-1-42 0,-1 3 228,0 3 0,-1 1 0,-3 2 0,0-1 0,-1-4 0,-1 0 0,-1-4 0,-1 0-981,0 5 0,1-2-3445,0 14 4426,3-7 0,4-49 0,2-13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41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1 28671,'-11'76'0,"1"1"0,-6 22 0,0-3-113,6-36 1,0-2-858,-2 19 1,3-3-3233,4 15 4202,14-20 0,-7-32 0,7-18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42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23 917 23504,'-11'12'3261,"2"-3"-2712,9-9 23,0 0-360,-2-63-100,5 12-28,-2-2 0,1-5 40,10-31-12,1-7-547,-6 45 1,1-1 434,0 2 0,1 0 0,8-46-95,1 15 95,-2 16 0,-3 21 0,-2 19 0,-3 14 0,7 9 0,5 15 0,11 11 916,6 24-916,2 14-3287,0 15 3287,-2 7 0,-4 3 0,-4 1 0,-16-32 0,-3 1 0,2 24 0,-5 18-1357,-18-37-1074,-9 0-6421,-16-4 8852,-8-5 0,18-25 0,5-7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42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0 353 26143,'15'-60'448,"0"0"0,2 5 0,5 8-448,29 4 312,11 9-1365,2 9-874,2 8-3093,-7 9 5058,-7 5 0,-25 3 1,-8 0-1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42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33 27232,'-17'81'119,"0"0"1,2-6-1,3-5 5,3 20-24,2-12-44,3-13 349,0-17-405,2-18 130,1-16-130,1-10 0,0-26 0,0-18 66,1-30-66,5-12 0,-1-3 0,2 8 0,-5 18 200,0 18-200,-2 21 0,0 10 0,0 9 0,1 1 0,4 8 0,7 2 0,7 3 0,8-4 0,7-5 0,6-12 0,2-12 0,5-12 0,-3-9 0,6-7 0,-19 20 0,-3 3 0,-21 21 0,-3 4 0,-4 8 0,1 14 0,-1 19 0,-1 17 0,-7 12-2444,-1 20-2912,0-28 5356,2 4 0,7-46 0,0-10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7:43.2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91 121 23717,'-1'-5'3082,"-1"1"-2600,2 4 55,0 0-223,-37 68-112,26-26-158,-9 6 1,2 1 11,17 0-56,10-6 0,10-12 0,13-11 23,13-10 33,0-6 22,-1-16-43,-8-13-35,-9-22 0,-8-13 0,-11-9 0,-4 5 0,-8 4 0,-8 12 0,-9 8-3392,-10 12 2730,-3 13-1355,-5 7-7814,-3 16 9753,-4 14 1,20-10 0,4 8-1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3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399 1 28671,'-60'14'0,"4"19"-688,23 45 688,15-32 0,-2 1 112,-2 3 0,-1 0-112,1 1 0,0-1 0,2-2 0,1-1 0,-13 35 0,9-20 0,10-19 114,5-21-114,4-8 0,2-11 0,1 0 350,1-3-350,14 0 0,9 0 0,21-4 0,12-5 0,40-10 0,-18 4 0,-26 6 0,-2 2 0,20 2 0,-3 2-1839,-1 3-2766,2 0 4605,2-1 0,-31 1 0,-8-2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3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0 935 28401,'10'-93'90,"-1"0"0,1 4 0,1 4-1937,0 24 1,1 4 1846,-2 0 0,1 2 0,-3 4 0,0 2 1052,7-35-1052,-3 18 0,-3 18 589,-2 20-589,-2 14 0,5 10 0,7 22 0,11 14 0,10 31 0,4 18 770,-20-33 1,-1 1-771,0 4 0,-2 1 0,0-1 0,-1 1 0,-1-1 0,-1-1 0,12 43-1233,-8-9-1188,-11-13-7410,-5-11 9036,-17-16 1,10-21 0,-9-12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3.6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1 180 28468,'24'-46'-163,"0"0"1,42-27-802,-18 63 1,5 10-2780,0-3 1,1 2 3742,1 4 0,-4 0 0,6-1 0,-14 4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4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3 456 25807,'11'74'138,"0"1"0,-2-3 1,-3-3-139,-3-15 0,-1-3-180,-1 0 1,-2-1-381,-4 40 864,-1-24-584,-3-28 413,0-20-200,3-44 67,0-27 16,4 6 1,1-6-152,0-10 1,1-3 279,2-6 1,1-2-145,3-1 0,2 0 156,2 2 1,2 3 4,2 4 0,3 4-56,-1 7 1,2 5 28,21-31-57,5 27 23,7 23 78,4 17 34,0 10 34,-5 20-247,-9 36 0,-20 10 0,-26 35 0,-28-8 0,5-42 0,-3-1 0,-1-1 0,0-1-908,-3 3 0,3-2-936,-2 10-5058,8-3 7114,27-37 1,-1-7 0,3-5-1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4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0 28671,'-36'78'0,"0"0"0,4-5 0,5-5-1043,9 12-1086,9-8-2936,14-20 5065,18-22 0,-10-17 0,8-13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4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23717,'0'-8'3339,"0"1"-2890,0 7 290,0 0-425,0 37-201,0-6-113,0 35 0,0-16 0,20 18 0,0-23 0,23 4 0,-2-34 0,5-9 0,3-15 0,-1-11 0,-1-16 0,-6-8 0,-6 0 0,-10 7-1289,-7 7-1154,-11 5 2443,-3 2 0,-4 11 0,0 1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4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28671,'64'-2'-187,"0"0"0,-4 0 0,-9 7-2357,-8 25 2544,-5 3 0,-20-14 0,-6-3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5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 27919,'-3'77'213,"0"1"0,-4-4 0,-3-5-5818,-15 26 5650,-4-17 1364,4-21-1409,12-24 872,5-19-872,7-20-13,3-22 13,16-24 0,13-23 13,19-6-13,7 7 0,2 17 0,-1 22 0,0 20 0,-6 10 0,-3 10 0,-14 10 0,-13 15 0,-12 17 0,-25 16 0,-23 15 1557,8-33 0,-5-1-1557,-6 3 0,-2 0 0,1 0 0,1-2 0,6-5 0,2-2-842,-19 27-569,22-23-8420,14-15 9515,9-16 1,6-7-1,1-4 1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5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1 412 25925,'65'-19'343,"1"1"1,-5-1-1,-3-1-253,23-21-23,-15-5 12,-14-4-12,-19 1 1,-16 2 21,-11 7 34,-19 8-3358,-7 12 3605,-17 9-2325,-8 13 2247,-4 17-292,-23 39 0,39-15 0,2 3 0,1 2 0,3 0 0,7 2 0,7-2 0,6 20 0,8-1 2269,14-9-3379,37-4-1871,6-27 2981,35-27 0,-51-5 0,-5-14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5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320 0 23752,'-43'58'221,"0"0"0,0 0 0,-16 23 0,10-6 127,11 13-168,13-11 1390,12-14-1570,7-16 601,10-15-601,13-9 317,11-11-317,17-5 0,9-4 0,4-9 1019,4-10-1019,-4-8 0,-3-6-595,-8 3-1276,-5 1-2253,-1 1 4124,-4-3 0,-14 13 0,-7 1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6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0 28671,'-14'77'0,"0"0"0,0-4 0,1-6 0,-5 14-1267,1-4-1579,5-10 2846,5-9 0,3-27 0,4-10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7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678 131 17622,'0'-3'6084,"0"0"-4179,0 3-1434,-53-38 10,29 21-77,-44-28-90,41 32-12,-1 5 12,-4 4-113,-5 4 1,-10 17-12,-7 10-9,-5 19-181,-1 5 0,6 2 0,9 0 0,11 0 0,10-3 0,9 3 0,5 1 0,6 1 0,1 2 0,5-3 0,11-5 0,10-9 0,18-15-2343,51-16-3876,-13-22 6219,-20 3 0,-3-2 0,-9-7 0,-10 4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7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9 731 24356,'-5'4'3115,"1"-2"-2835,4-2 179,0 0-347,27-68-67,-1 8-168,-1 1 0,2-5 123,-6 15 0,1 2 11,-2 1 0,0 0 1,18-40 21,-4 13 34,-1 13 58,-8 18-53,-5 17-72,-3 14 0,-3 13 0,3 21 0,1 19 0,-2 20 0,-2 13 0,-7 4 0,-3 0 0,-2-5 0,-2-8-958,-8-6-1485,-11-10-7388,-15-5 9686,-13-9 0,20-16 1,3-9-1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7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23695,'0'0'0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7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23695,'0'0'0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7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94 26339,'-14'-9'2332,"2"1"-2332,12 8 0,0 0 0,86-33 0,-37 24 0,10-9 0,1 3 0,-1 13-304,-7 2-1869,-8 0-2735,-13 0 4908,-9 0 0,-12 0 0,-4 0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8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283 0 28671,'-51'32'0,"0"-1"0,-2 10 0,8 2 0,12 16 0,1 16 0,21-19 0,7-3 0,1 0-1783,3-5-1321,4-4 3104,7-7 0,-5-16 0,4-8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8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12 741 24188,'-7'0'2970,"2"0"-2511,5 0-67,9-81-67,2 20-202,-2-3 0,2-3-32,11-26-91,2 3 0,6 6 0,0 12 0,0 17 0,-5 16 0,-3 18 0,-1 10 0,2 9 0,2 13 0,4 11 0,-2 17 0,0 9 0,-10 9 0,-6-1 0,-7 6 0,-4-2-617,-11-2-1860,-8-3-6991,-17-7 9468,-9-10 0,19-17 0,2-9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8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22115,'0'0'0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8.4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22115,'0'0'0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18:58:28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0 121 28671,'80'-20'0,"-1"0"0,0 0 0,-4 3 0,-18 11 0,-1 2-1684,0-3 1,-2 1 1683,39-5 0,-40 5 0,-23 2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29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0 747 24062,'78'-10'42,"-1"0"1,1 0-1,13-1 1,4 0-1,5 0-6,-12 1 1,4-1-1,2 1 1,3-1-963,-8 1 1,2-1 0,2 0 0,1 0 0,2 0 943,-9 0 1,1-1 0,2 1-1,0-1 1,2 0 0,1-1-144,-7 2 1,1 0 0,0 0 0,2-1 0,0 1 0,1-1 0,1 1 148,4-1 0,2-1 0,0 1 0,1-1 0,1 1 0,0-1 0,1 1-51,-8 1 0,1 1 1,0-1-1,1 0 1,1 1-1,-1-1 1,1 1-1,1 0 44,-8 1 1,1 0-1,0-1 1,0 1-1,1 1 1,0-1-1,1 0 1,-1 1-1,1 0-83,3 0 1,0 0 0,1 0 0,0 0 0,0 0-1,1 1 1,0 0 0,0 0 0,0 0 98,2 0 1,1 1-1,1-1 1,-1 1 0,1 0-1,0 0 1,0 0 0,1 1-1,-1 0 7,-7 0 0,-1 1 1,1 0-1,0 0 1,0 0-1,0 0 1,0 1-1,0-1 1,1 1-1,-1 0-5,2 1 1,0-1 0,0 1 0,1 0 0,-1 0 0,1 0 0,-1 1 0,1-1 0,0 1 0,0-1-1,1 1 1,0 0 0,0-1 0,0 1 0,0 0 0,1 0-1,-1 1 1,1-1 0,-1 1 0,1-1-27,0 1 0,0 1 0,0-1 0,0 1 0,1 0 0,-1 0 0,0 0 0,1 0 0,-1 0 0,1 0-9,0 1 0,0-1 0,0 1 0,0-1 0,0 1 0,1 0 0,-1 0 0,0 0 0,1 0 0,-1 1-37,0 0 0,1-1 0,-1 2 0,1-1 0,-1 0 0,1 1 0,-1-1 0,1 1 0,-1 0 0,1 0-32,-1 0 1,1 1 0,-1 0-1,0 0 1,1 0 0,-1 0 0,0 0-1,0 0 1,1 1 0,-1-1-64,-1 1 1,0-1 0,1 1 0,-1 0 0,0-1 0,1 1 0,-1 0 0,-1 0 0,1 0 0,0 0-295,-2 1 0,-1-1 0,1 0 0,0 0 1,-1 0-1,1 1 0,-1-1 0,0 1 1,-1-1-1,0 0 426,-1 1 0,0-1 0,2 1 0,0-1 0,-2 1 0,0-1 0,-3 1 0,-3-1 0,-3-1 0,-5 1 0,14 0 0,-5 0 0,-5 0 0,-2 0 0,-3-1 0,-1 1 0,16 0 0,1 1 0,-1 0 0,0-1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42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1938 6 24547,'-68'-2'363,"-1"0"0,1 0 0,0 3 0,1 0 0,0 3-27,-31 5 0,2 6-1262,5 3 0,4 7 1032,7 5 0,4 6 62,3 3 0,3 6-56,2 6 0,2 5-452,-2 7 1,1 5 398,21-19 1,-1 1 0,3 3-181,-1 2 1,1 3 0,2 1 120,0 2 0,2 3 0,3 1 0,3 1 0,2 2 0,4 1 0,2 3 0,4 2 0,4 0 0,3 3 0,4 0 0,3 0 0,2 3 0,3 0 0,4 0 0,6 1 0,5-1 0,2 0 0,3-1 0,4 0 0,4-2 0,4-3 0,6-1 0,3-3 0,5-2 0,3-4 0,3-2 0,3-5 0,4-4 0,2-3 0,4-4 0,3-4 0,3-3 0,4-4 0,4-4 0,1-4-424,3-4 0,2-4 1,2-3 423,4-1 0,0-3 0,6-8 0,-1-9 0,6-7 0,0-4 0,-7-2 0,2-4 0,-6-3 0,2-6 0,-9-1 0,4-5 0,-3-4 0,-13-3 0,-12-6 0,-9-5 0,-6-2-37,-4-3 0,-5-3 0,-6-2 37,-4 1 0,-5-2 0,-6-7-301,-8-9 0,-6-9 0,-5-1 0,-2 5 301,-4-8 0,-5 5 0,-4-5 0,4 20 0,-2-4 0,-3-2 0,-1 3 0,-3 6-85,-14-19 0,-5 7 1,-3 4 84,-2 1 0,-4 3 0,-2 3 0,-1 7 0,-3 4 0,-2 5 0,-1 7 0,-2 4 0,-2 6 0,1 7 0,-2 4 0,0 5 0,1 5 0,-1 5 0,0 5-426,2 4 0,0 5 0,-3 8 452,-3 14 0,-5 10 0,2 3 0,9-7 1,-2-6-1,5 2 0,4 13 0,-1 1 1,0-1-1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28076,'-2'69'198,"1"-1"0,0 8 1,0 2-199,4 5 0,0 2 0,0 4 0,-2 2-1055,-5-3 0,-2-1 853,0-8 0,-2-3-566,-3-9 0,0-4-2078,-9 29-6985,9-37 8089,6-31 1,5-18 0,0-6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1 263 26227,'7'97'998,"9"-21"-920,17-54-44,11-12-34,10-7 45,3-14-45,3-4 22,-3-13-11,-6-2 12,-5-4 66,-5-3 102,-1-4 133,-2-4-32,0-3-57,-2 0-133,-5 3-102,-4 7 0,-7 11 0,-6 11 0,-5 9 0,-2 6 0,0 9 0,4 13 0,-1 22 0,-2 20 0,-4 20 0,-10 9-215,1-43 0,-4 1 215,-14 47-1457,-9-5 1451,13-32 0,1-4 1,-1-2-1,0 10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1127 28671,'39'-44'0,"-1"1"0,-1-2 0,-6-3 0,-12-1 0,-4-3 0,2-6 0,0-1 0,2-6 0,-1-1-356,0 0 1,0 0 355,0 2 0,0 3 0,-2 6 0,0 3 0,12-32 173,-5 21-173,-2 20 0,-6 17 0,2 13 0,1 8 0,6 8 538,7 19-538,3 18 0,1 26 0,-4 19-345,-9 10 345,-14-45 0,-1 1 0,0 47 0,-4-5 0,-1-10 0,-5-7-640,-9-9-1634,-8-9-5559,-13-10 7833,-5-9 0,16-18 0,3-7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1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1 219 27471,'51'-21'-183,"1"0"0,-4 0 0,-2 1-1352,23-10-2566,-4-4 4101,0-1 0,-30 14 0,-6 6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1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26160,'-10'0'2511,"3"0"-2511,7 0 0,0 0 0,59 19 0,-14-10 0,51 15 0,-33-17 0,-4-2-293,-3-2-1354,-3-2-1367,-1-1 3014,-12 3 0,-15-2 0,-12 2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1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25521,'-18'73'370,"-1"-1"0,2-3 0,4-6-5728,5 18 5672,5-9 33,2-13 1353,1-18-1509,0-15 926,0-15-860,0-6-177,1-5-80,4-9 3392,6-10-3392,8-14 0,3-11 0,2-2 0,0-1 0,-1 4-113,-1 0-985,1 7-661,2 2-3161,2 8 4920,-1 7 0,-11 9 0,-5 5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 23292,'0'-5'2801,"0"2"-2118,0 3-279,9 103-1261,-4-17 980,1 4 1,-1 6-68,-3-23 0,-1-2-34,1 2 1,-3-1-23,-2-4 0,-1-2-140,-1-6 0,-2-2-130,-1-7 1,-1-2-1277,-9 31-2342,5-18 3888,3-19 0,5-21 0,3-9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2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26955,'53'-19'454,"0"-1"0,43-4-185,-40 46-56,-2 14-101,-2 17-90,-6 7 34,-9 3-56,-9 1 23,-11-3-12,-9-3 34,-5-6-45,-11-5 44,-11-4-44,-12-6 13,-13-3-13,0-9 0,0-7 0,7-9 0,8-6 0,7-3 0,7 0 0,4 0 0,7 0 0,1 0 0,3 0 0,0 7 0,5 9 0,9 15 0,11 15 0,11 10 0,7 8 0,1 3 0,-13-21 0,1 0 0,15 17 0,14 6-1794,-17-44-2991,4-13 4785,8-11 0,-24-2 0,-3-1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3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2108 157 24334,'-63'-25'540,"-1"-1"0,0 1 0,0 3 0,-1 2 0,1 4-299,-20 4 0,-1 6-388,-7 2 1,-3 4 325,-2 8 0,0 6-1035,-2 1 0,1 5 927,34-1 1,0 2-1,2 3-71,-29 14 0,3 5 0,4 5 0,4 5 0,6 8 0,5 5 0,6 5 0,7 6 0,8 9 0,7 4-202,19-26 0,3 2 1,4 1 201,2 5 0,5 0 0,1 2 0,2 2 0,2 1 0,3 0 0,4 0 0,5 0 0,1-1 0,1-2 0,2 0 0,4-2 0,4-5 0,5-2 0,2-3 0,20 25 0,6-6 0,4-9 0,7-6-389,5-8 0,3-6 389,2-7 0,3-7 0,2-8 0,2-6 0,1-8 0,2-5 0,4-3 0,2-7 0,4-11 0,1-5-321,-30 3 0,1-2 0,-2-3 321,1-5 0,-1-4 0,-1-2 0,-2-1 0,-1-2 0,-2-2 0,23-18 0,-5-4 0,-5-2 0,-7-3 246,-7-2 1,-6-2-247,-7-2 0,-6-4 0,-9-3 0,-7-2 0,-7-6 0,-6-1 0,-7-6 0,-5 0 0,-9-4 0,-5 0 0,-2 3 0,-7 0-128,0 20 1,-5-1 0,0 6-176,0-1 1,-1 6-208,-6-6 0,-1 13-1172,-1 26 1682,4 37 0,16-6 0,4 15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4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0 509 26821,'25'-71'190,"-1"1"1,3 3 0,5 6-147,4 21 1,3 5-11,-1 1 0,1 4 44,33-18 90,-13 16-22,-12 18-46,-10 7 1,-8 9 22,-4 11-11,-5 9 34,-4 16 1,-6 8-147,-4 9 0,-4 7 0,-2 2 0,0 0 0,0-2 0,-1-7 0,-3-4 0,-3-7 0,-2-5-1021,-2-1-1186,0 3-6488,-2 11 8695,-1 9 0,6-25 0,2-4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0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28671,'-38'14'0,"8"-3"0,30-11-3116,0 0-5489,0 2 8605,0 12 0,0-9 0,0 10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10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26820,'1'75'56,"0"1"0,-2-3 0,-3-4-213,-14 25-258,6-45 1,-1-1-1166,-13 48-1512,-1-5 3092,5-10 0,8-37 0,7-13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1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25499,'57'8'340,"-1"0"0,-2 0 0,-8 6-116,-1 30-79,-7 10-33,-5 10 68,-10 11 10,-11 5-351,-5 5 587,-22-2-157,-13-2-45,-20-4-134,-13-7-90,-2-9 0,1-8 0,7-10 0,7-10 149,7-8-149,6-5 75,6-6-300,4-3-413,7-3-573,4-3-1171,7-3-3971,11-1 6353,20-1 0,-12 0 0,10 0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10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0 295 26799,'15'83'1031,"5"-12"-807,10-41-5773,5-5 5594,2-11 1420,2-6-1353,-3-5 815,-1-9-782,-3-14-65,-4-15-80,-1-19 3392,-5-8-3392,-6-5 0,-7 1 0,-6 3 0,-1 8 0,-12 11 0,-5 12 0,-13 16-573,-6 8-1040,0 15-2332,3 9 3945,13 9 0,8-7 0,9-5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11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26642,'25'78'284,"0"-1"0,-2-3 0,-9-2-217,-17-20 0,-5-1 56,-7 47 12,-5-11-12,4-21 67,4-25 23,6-22-34,2-23-168,2-29 12,1-28-1,4-29-374,3 38 1,1-1 351,2-2 0,2 0 0,4 1 0,2 1-172,0 5 1,1 2 171,18-31 0,0 17 0,-2 20 0,0 16 0,0 12 0,-2 9 700,-1 12-700,-3 4 0,-4 11 0,-4 2 370,-7-1-370,-6 2 0,-10 2 0,-17 10 0,-14 6 0,-17 4 0,-8 0-629,3-5-558,1-5-920,11-7-3775,13-8 5882,14-11 0,11-6 0,6-7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11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23482,'0'-10'2936,"0"2"-2555,0 8-90,9 81 23,-2-32 22,6 20 0,3 1-78,6-11-23,15 10-133,-6-43-102,4-11 0,0-11 0,0-24 0,-1-14 0,-4-22 0,-6-10 0,-6-4 0,-8 6 0,-5 7-393,-5 16-1008,-12 17-1355,-6 13-7075,-15 32 8081,-4 19 0,15-9 1,3 3-1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11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13 25039,'-5'-7'2936,"1"2"-2499,4 5-202,0 0-268,19 66-438,-13-39-470,15 51-571,-16-60-1547,5-7 3059,6-6 0,-7-5 0,3 0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1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119 191 22687,'5'0'3899,"-1"0"-3496,-4 0 146,0 0-358,-3 40 10,-2-30 68,-7 23-34,-2-49-89,-6-11-68,2-9-78,1-3 0,4 1-134,4 3-426,2 6-179,4 7-684,-1 7-1771,3 5 3194,0 6 0,1 2 0,0 2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13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1628 105 25813,'-65'-28'575,"-1"1"0,0 3 0,0 6-385,8 12 1,0 5-625,-7 3 0,-2 4 579,-7 4 1,-1 4-573,-3 5 1,0 4 426,-1 6 0,1 4 0,2 2 0,2 3 0,6 1 0,2 4 0,7 3 0,3 2-50,6 3 0,6 2 50,6 5 0,5 4 0,5 4 0,5 2 0,8 8 0,4 3 0,2 6 0,4 1 0,6 8 0,5 0-839,3 3 0,6 0 839,6 0 0,7-3 0,6-3 0,8-5-160,4-7 0,7-7 160,3-8 0,6-7 0,2-11 0,4-7 0,2-9 0,2-8 126,0-7 0,1-5-126,-1-4 0,1-4 0,-5-9 0,-1-3 0,-6-2 0,-3-5 0,-6-8 0,-3-6 0,-6-6 0,-5-6 0,-1-7 0,-5-5 0,-1-11 0,-4-4 0,-1-6 0,-3-4 0,-2-6 0,-4-3 0,-4-3 0,-4-1 0,0-2 0,-5-2 0,-9 1 0,-6 0-364,-4 3 0,-5 1 364,-8 5 0,-7 4 0,-3 7 0,-4 6 495,-1 8 1,-4 7-496,4 11 0,-3 7 0,2 9 0,-1 6 0,-36 0 380,7 19-2263,12 28-2610,13 24 4493,10 35 0,21-34 0,5 0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15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28423,'61'28'82,"0"1"1,-6-9 0,6-4-83,7-5 0,8-4 0,-2-3-1769,22-2 1,0-4 1768,3-1 0,0-2 0,-5 0 0,-3-1 54,-8-1 0,-3 0-54,-10 2 0,-1 0 0,-9 0 0,-2 2 0,-5 0 0,-3 0 731,37-4-754,-17 3-2296,-19 0-5245,-17 3 7564,-16 13 0,-10-9 0,-7 10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4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23885,'3'-7'2578,"-1"2"-2052,-2 5 135,0 0-571,6 41-34,-3-8-22,7 38-23,-2-16-11,1 4 0,-2 3-11,-3 0-124,-3 0-358,-1-4-470,0-5-685,-1-6-2038,-2-7 3686,-4-7 0,2-16 0,0-6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4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25701,'94'-22'1366,"-10"3"-1231,-47 18-56,-3 0-46,-5 1-33,-2 0 0,-2 0-191,-2 0-514,-4 0-606,-2 0-1356,-6 4-5961,-5 6 8628,-3 8 0,-3-6 0,0-1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5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23482,'-4'2'2869,"1"-1"-2433,3-1 35,0 0-381,33 12-45,-15-8-45,28 11 0,-22-12-393,5 0-1030,3-1-2286,5-1 3709,2-1 0,-17 0 0,-3 0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5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26272,'-40'45'164,"-1"0"0,4-2 1,7-1-120,8 17 0,9 5 22,6-1-34,4 2 23,6-4 34,10-5 90,8-7 21,16-10-44,5-12 0,5-14-67,3-8-46,0-21 46,2-9 0,-7-18-57,-3-6-33,-7-3 0,-8 2-504,-4 5-773,-4 6-1894,-3 9 3171,1 5 0,-9 13 0,-1 3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5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1 179 28166,'51'-34'168,"0"1"0,-3 2 1,-4 5-169,4 7 0,-3 4 0,-4 3-341,-6 7-97,-9 2-1147,-6 3-1967,-10 1 3552,-4 7 0,-5-5 0,-1 5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5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28566,'-36'67'0,"0"-1"0,3-4 0,5-6-68,8 4-1119,6-6-808,7-10-3966,6-12 5974,17-16 0,-12-9 0,11-7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6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10 23930,'0'-5'2465,"0"0"-2129,0 5-100,0 0-91,-21 73-32,8-31-69,-1 9 1,1 0-11,4 2-12,5-4 23,4-4 22,5-6 68,7-8-34,8-9-68,9-11 34,2-7 90,4-19 45,1-10-1,-1-21-33,-2-8-123,-4-1-45,-5-1 23,-6 8-23,-5 6-504,-5 9-819,-5 10-2699,-2 10 4022,-1 6 0,0 6 0,0 1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6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 23605,'2'-2'3059,"1"1"-1513,-3 1-1210,7 50-211,-5-12-125,-3 45 0,-10-25 0,-7-3 0,1-8 0,5-11 0,2-12 0,6-10 0,1-8 0,2-4 0,1-2 0,0-6 0,0-8 0,0-10 0,3-8 0,5 2 0,5 1 0,8 5 0,6 5-1850,6 3-2722,1 5 4572,2 4 0,-17 4 0,-3 3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6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222 123 27852,'-46'21'280,"-1"1"0,-31 26-213,55 4 12,7 5-5706,8 0 5706,5-3 1330,7-6-1409,10-7 860,9-10-860,11-11 0,7-11 0,4-14 3392,4-19-3392,-1-18 0,-3-15 0,-8-8 0,-9-1 0,-10-2 0,-10 1 0,-5 5 0,-10 6 0,-8 15-393,-16 19-1322,-13 14-996,-15 29-7120,-12 12 9448,-8 20 0,33-21 1,8-5-1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47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0 204 25813,'79'23'2858,"17"1"-2858,-35-9 0,9 1 0,1-2-993,5-3 0,1-2 0,10-4 993,-2-3 0,10-3 0,5-2 0,0-1 0,-5-1-500,-13 0 0,-3-1 0,-1-1 1,3-1-1,3 0 500,4-1 0,5 0 0,2-1 0,0-1 0,-3 0 0,-5 0-227,15-3 1,-6-1-1,-2 0 1,-1 0 226,-3 1 0,-1 1 0,-1 0 0,-1 0-292,-4 2 0,0 0 0,-1 1 0,-1 1 292,-3 0 0,-2 1 0,0 0 0,-1 2 0,21-2 0,-2 2 0,0 1-385,-4 1 0,0 0 1,-2 2-2204,-5 1 1,-1 0-1,-2 3 2588,-4 3 0,-2 2 0,-6 0 0,-5-4 0,-8 1 0,27 14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4:57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25487,'64'-24'549,"0"0"0,0 0 0,7 2 1,2 3-1,2 5-1787,1 6 1,2 5 0,3 2 1237,14 1 0,4 4 0,2 2 0,-17 0 0,1 1 0,2 2 0,1 1-464,8 2 0,2 1 0,2 1 1,0 1 463,-14-2 0,0 1 0,1 0 0,1 0 0,1 1-141,4-1 0,1 1 1,1-1-1,0 1 0,1-2 141,2 0 0,1 0 0,0-2 0,0 1 0,0-1-234,0 0 0,-1-1 0,0 0 0,0 0 1,-1-1 233,-1-1 0,-1-1 0,-1 0 0,0-1 0,-2 0-63,-5 0 0,-2 0 0,0-1 1,-2 0-1,0 1 63,14 0 0,-2 0 0,-1-1 0,-3 1-229,-9 0 1,-1-1 0,-3 1 0,-1 0-766,13 1 0,-2 1 1,-5-1 1178,21 4 1,-11 0 0,-38-5-1,-7 0 1,10 3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12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28671,'93'34'0,"0"1"0,0 0 0,-15-11 0,1 0 0,1-2 0,3-2-1416,7-2 1,2-3 0,2-2 0,1 0 1415,-12-3 0,1-1 0,2-1 0,0-1 0,0 0 0,3-1 0,0-1 0,0-1 0,4 0 0,5-1-154,-5 0 0,5 0 0,5-1 0,0 0 0,0 0 1,-2-1-1,-5 0 154,-3 1 0,-4-2 0,-2 1 0,-1 0 0,3-1 0,4 1-63,2-1 0,4 1 0,4 0 1,-1 0-1,-1-1 0,-4 1 0,-6-2 63,3 0 0,-4-1 0,-4-1 0,-2 1 0,0-1-200,16 0 1,-1-1 0,-2 1 0,-3-2 199,-10-1 0,-2 0 0,-2-1 0,-3 0-697,11-1 1,-5 0 0,-5 1 696,9-2 0,-12 1 0,6-2 0,-47 7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29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 26485,'-11'54'142,"0"0"0,0 0 0,-1-1-554,-17 31 417,13-36 1,-1 1-6,-1 3 0,-1 0 0,0-2 0,1 0 5,1-1 1,1-1 5,-12 37-11,6-10 0,7-11 150,7-14-116,4-11 109,4-7 160,0-4-12,7-3 23,5-1 185,9-5-219,5-4-155,4-3-125,2-5 0,6-1 0,4-2 0,6 0 0,6-1 0,5-2 0,3-1 0,-1 0 0,0-2 0,15-7 0,-23-2 0,8-8 0,-30-5-561,-8-8-1422,-8-10-1783,-8-2 3766,-5 3 0,-2 18 0,0 9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0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 24905,'-4'-3'2790,"1"1"-2409,3 2 214,0 0-595,36-4 0,-4 3 0,34-2 0,-13 6 0,0 2 0,-3 3 0,-5 1-46,-5 1-1085,-10 1-684,-7 5-1626,-11 6 3441,-5 10 0,-6-14 0,-1 1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28569,'5'-4'102,"8"0"-102,15 4 0,2 0 0,-1 0-326,-2 0-738,2 0-696,3 0-2128,9-6 3888,5-6 0,-17 3 0,-6-1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0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24726,'-2'0'1882,"-1"0"-1703,3 0-145,-13 79-23,7-35-11,-3 9 0,0 1-291,3-5-841,2-5-1994,1-10 3126,4-5 0,-1-16 0,1-4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1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23661,'-7'8'1569,"-13"80"-1524,12-41-12,-3 9 1,1 2-23,0-2 0,0-7-11,4-10 0,2-15-11,3-12 11,1-8 90,0-20 168,0-9 112,5-24-12,0-7 0,2-3-178,0 4-1,-3 9-44,-1 11-12,-2 13-45,-1 11-44,0 6-12,2 5 12,0 11 0,11 36-23,-2 0 0,6 29 0,0-22-11,0-7 0,3-10 0,2-13-11,0-10 22,2-9 0,-1-5 12,14-25-23,-10 3-23,8-22-201,-14 12-829,-4 2-1592,0 3 2645,-1 3 0,-8 10 0,-1 6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1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15 24267,'0'-8'2252,"0"1"-1849,0 7-67,0 0-89,0 70-169,0-30-78,-1 55-145,-2-52-730,2-11-1624,-1-7-7332,2-11 8081,5-7 1,-4-4-1,5-3 1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1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25768,'82'-3'67,"-16"1"-44,-54 2-23,-8 4-79,-1 6-77,-8 9 156,-9 10 22,-8 6 124,-25 22 850,10-8-525,2-4 11,20-20-45,14-16-135,1 0-134,3 3-144,5-1-24,7 3 0,3-5-13,5-3-972,1-3-920,5-11-5378,5-6 7283,3-7 0,-15 6 0,-4 5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1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6 23448,'0'-3'2231,"0"1"-2187,0 2-560,-10 68-705,7-35-5282,-6 55-1027,9-55 7744,4-7 1,-3-11 0,3-8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2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78 218 20188,'4'-8'4347,"-1"1"-3596,-3 7-123,-2 57-57,1-32-101,-1 44-133,5-50-124,9-9 0,5-4 100,9-14 102,1-12-190,0-10-225,-4-13 0,-3 1 0,-11-3 0,-3 2 0,-5-10 0,-8 17 0,-5-3 0,-9 23 0,-4 7-337,-5 4-2027,-3 16-7467,-7 17 7392,1 23 0,14-17 0,7 0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2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25847,'1'68'207,"0"0"0,0-1 0,-6 34 0,-2-3-134,-3-17 0,-4-3-28,-4-1 0,-3 2 44,-8 12 1,0-4-968,9-31 1,0-3 888,-2 3 1,1-10 547,7-22-559,7-31 304,5-32-304,2-32 0,3-29-475,-1 45 0,2-2 486,1-1 0,2 0-5,1 4 0,2 0 835,14-39-841,5 17 33,6 22 35,4 21-24,6 18 24,9 10 10,8 15 12,6 9-23,-3 15-45,-7 8 1057,-13 5-1034,-17 27-45,-22-15 11,-24 17-11,-20-28 0,-13-8 23,-3-11 33,6-10 369,6-10-89,8-6-256,4-3-80,8 0 0,10 0 0,4 3 0,18 11 0,12 12 0,18 17 0,16 5 0,8 2 0,-16-20 0,2-3 0,25 5 0,18-1-225,-33-25-2341,1-5-7265,0-5 9286,3 3 1,-30-2 0,-6 3-1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3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25375,'-5'-1'1850,"0"0"-1492,5 1-223,0 0-102,55 2-33,-24 2-22,43 3-998,-42 2-1781,-2 0 2801,-7 4 0,-9-8 0,-5 3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28222,'54'0'-325,"1"0"0,-3-4 0,-4-3-1849,9-16-7657,6-12 8324,5 1 1,-29 13-1,-8 7 1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3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326 0 25465,'-32'75'463,"-1"-1"0,2-3 1,3-4-2726,-4 21 2295,1-3 46,6-12 708,3-16-552,7-19 407,4-18-519,4-12-100,5-18-1,-1-16 1237,3-24-1203,9-19 22,8-12-163,14-4 208,8 4-33,6 10-68,1 15 0,0 16-22,-4 18 0,0 11 0,-2 8 0,-1 11 0,-1 10 232,-8 13-210,-6 9-11,-11 4 101,-7 1 80,-6 0-192,-14-1 0,-11 0 0,-21 0-3392,-16 4 3392,-12 2 0,-4 0-402,2-3 402,11-10 0,14-8-437,16-12-930,13-9-1266,13-6-6074,5-7 8707,20-11 0,-11 7 0,11-6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88 26642,'-21'62'59,"1"0"1,1-6 0,5-6-60,13-2 0,32-3 11,1-21 12,30-3 66,-4-25 46,1-12 168,-2-11 145,-8-12-68,-9-3-77,-14-1-145,-11-1-158,-9 4 0,-7-1 0,-13 3 0,-9 1 0,-14 4 0,-5 6 0,-3 11 0,-1 7 0,-3 18-841,-1 14-616,5 15-1165,8 7-7209,18-6 9804,16-8 0,4-16 0,6-9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4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27382,'12'79'716,"-7"-1"-637,-11-9-12,-6 5-45,2 4-11,1-20 1,1 1-12,-1 27 5,2-31 1,-1-2-6,1 8 0,0-14 11,1-13 23,2-15-1,-1-10-10,1-6-23,-2-16 33,3-16-10,2-29 78,14-27-45,-4 35 1,2-1-201,4-2 0,2 0 144,0 2 0,1 2 0,14-37 0,1 17 0,0 17 0,0 13 0,2 11 0,-1 7 0,-1 9 0,0 5 0,-3 6 288,-3 7-288,-7 7 0,-4 10 0,-7 5 0,-4 5 0,-3 3 0,-13 19 0,-3-13 0,-14 10 0,-1-23 0,-4-3 0,-1-5-1816,0 0-2072,4-2 3888,8-1 0,10-7 0,7-3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5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34 105 22933,'0'-12'2690,"0"3"-2231,0 9-22,-9 68-4420,2-22 4078,1 7 0,0 3 51,1 14 871,4 0-760,9-9 57,11-13-101,12-17 0,12-15 100,2-11-233,2-19-80,-2-11 0,-3-19 3392,-6-9-3392,-6-7 0,-8-2 0,-6-4 0,-8 0 0,-3 3 0,-4 8-192,-12 10-737,-7 15-562,-14 12-2756,-10 11 4247,-6 19 0,20-9 0,4 9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5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0 24345,'-53'15'498,"1"-1"1,-36 13-477,49-12-22,13 1 0,14 0 0,7 5 0,5 6 67,13 4-22,5 3 180,17 0-23,2-1 22,0-3 78,-5-3 23,-11-4 146,-9 1 89,-12 0-168,-22 8-247,-18 9-145,-20 3 12,-6 1-35,6-4-44,11-10-627,16-8-281,16-9-1311,10-7-2801,19-12 5087,14-17 0,-8 10 0,5-9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131 286 22372,'8'0'2399,"-2"0"-2321,57-30-44,-35 5 22,44-26-45,-58 13 22,-8 0 1,-13 3-23,-8 4 0,-11 10 34,-6 10 112,-6 5 258,-3 21 44,-1 10 101,-1 23-179,7 9-246,8 8-12,15 0-123,7-2 0,11-6-11,16-10-527,17-12-1680,24-15-7613,18-10 8734,16-8 0,-41-2 0,-5 0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7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68 21835,'-9'62'340,"0"-1"0,0-3 0,-2-6-127,-12 6-68,1-9 1,6-13 179,3-14 11,8-11-22,2-16-157,3-20 11,5-20 112,10-24-79,10-10 1,9 2-68,4 11-22,-2 16-89,-1 16-11,-2 16-1,-3 10 11,-4 7-22,-5 2 56,-6 10 168,-6 6 123,-5 13 1,-14 29-337,-8-8-11,-14 18-11,-2-22-516,2-7-1176,7-10-4314,8-7 6017,10-13 0,5-4 0,2-6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7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69 22014,'-5'-6'2085,"1"2"-1805,4 4 212,0 0-133,20 36 90,-2-27-192,19 28-89,-8-37 34,-2 0 67,-6-4 33,-4-3 12,-8-5-67,-4-5-158,-3 0-44,-2-5-45,0 2 0,-8 1-67,-5 6-471,-10 6-986,-3 5-3597,3 7 5121,6 6 0,8-3 0,5 1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7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133 193 24625,'-12'63'324,"0"-1"1,0-4 0,-2-8-5570,-9-6 5592,1-10 1331,6-17-1376,4-7 681,5-18-972,4-19-11,7-21 23,13-24-23,8-9 56,11-1 12,0 9 10,-2 15 3370,-4 17-3448,-4 16-11,-5 14 11,-3 6 0,-4 5 11,-5 4 56,-4 9-33,-3 11-23,-9 15-11,-10 8-337,-13 6-682,-7-3-1312,0-3-7500,8-11 9126,13-11 0,8-12 1,8-8-1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7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23863,'0'53'118,"0"-1"0,7 34-5588,5-59 5817,8-12 1476,5-7-1420,2-6 326,19-34-595,-10 3-22,11-32 804,-21 12-860,-7-1-22,-9 3-12,-6 4-22,-7 9 3370,-9 7-6071,-17 13 2701,4 10 0,-1 4 0,18 5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8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25735,'-5'55'683,"4"1"-426,8 3 57,9-6-157,7-13-78,6-12-12,6-15 23,-1-6-68,2-7-11,-1-11-11,-1-5-134,1-12-763,2-2-1310,-2 2-7624,2 3 8308,-2 7 0,-15 8 0,-4 5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8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16 22687,'-9'-3'3193,"1"1"-2801,8 2 202,0 0-437,-35 70-68,32-38-55,-16 52 11,42-62 22,10-10-11,2-7 0,-1-13 12,1-9 21,-8-12 113,-6-7-68,-11 1-78,-5 1-33,-7 6-23,-10 4-157,-5 10-470,-10 6-1212,5 6-4760,5 6 6599,9 4 0,5-2 0,3 1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8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13 21633,'0'-7'2510,"0"2"-2106,0 5-68,0 0 78,-43 66-100,26-30-78,-31 50-113,40-49 11,4-12-11,3-8-111,1-9 32,2-5 12,8-3-33,5-9-23,6-2 0,1-8 0,-3 5 11,-5 3-22,-6 7 11,-1 2 0,-4 2 22,-1 0-11,-2 8 34,0 6-34,0 7-11,0 5-11,0-6-381,0-2-930,0-8-2533,0-5 3855,9-8 0,-7 3 0,6-4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9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27426,'0'73'135,"0"9"-135,-5 6-1153,-3 9-124,-7 2-2052,-4-3 3388,0-9 0,8-38 0,3-16 1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9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13 23448,'0'-7'2028,"0"1"-1994,0 6-34,0 0-336,-12 59-930,6-28-1704,-6 46 2970,8-45 0,4-15 0,0-5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39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24819,'-18'56'123,"1"-1"0,0-4 1,5-5 477,11 2-590,11-12 0,7-15 272,14-10-238,6-14 70,0-12-70,-4-8 286,-11-9-331,-11-1-605,-6 2-706,-11 0-4247,-15 4 5558,-22 3 0,15 12 0,-4 5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01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28671,'0'-18'0,"5"22"0,5 44 0,5 23 0,1 10-4252,-5 6 4252,-5-1 575,-4-5-575,-2-5 0,0-7 0,-2-9-1154,-1-8-628,-1-12 1111,-1-10 671,1-11 0,2-10 0,0-5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02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25869,'60'-26'504,"-1"1"0,-5 2 1,-4 5-125,4 8 68,-10 5-11,-12 20-413,-12 12-24,-10 23 0,-6 11 0,-4 6 0,-9-1 0,-4-5 0,-12-7 0,-3-11 0,1-7 0,1-14 0,7-7 0,6-8 0,6-5 0,4-1 0,3-1 0,0 1 0,0 2 0,3 3 0,6 5 0,3 1 0,4 4 0,-1 2 0,-3 5 0,-5 6 0,-3 5 0,-5 7 0,-11 3 0,-6 4 0,-26 17 0,9-19 0,-8 7-494,16-29-896,8-10-1130,8-8 2520,17-36 0,-3 22 0,8-23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02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15 23852,'0'-8'2745,"0"2"-2521,0 6 34,0 0-23,-32 63-100,16-22-91,-4 5 1,2 2-45,8 8 12,6-2-12,5-5 11,11-3 22,6-4 23,10-5 79,5-5-23,0-9-67,0-11 55,3-6 113,-1-13-45,3-12 45,3-13-178,0-12-35,2-6 0,-2 0 0,-3-1 0,-6 5 0,-5 4-438,-5 8-716,-5 8-908,-4 8-6566,-2 9 8628,-2 5 0,-4 4 0,-1 0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02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0 27930,'-52'21'247,"1"0"0,2 1 0,7 3-247,0 32 0,6 2 0,8 0 0,9-2 0,8-4 0,5-2 0,4-4 0,4-2 0,7-4 0,4-6 0,7-9-763,6-12-2296,6-11 3059,8-16 0,-17 7 0,-2-6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03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1 740 28658,'2'-86'13,"7"-3"-13,16 9 0,4-9-817,1-1 817,0 3-3758,0 11 3758,0 19 0,-3 15 904,-1 17-904,-4 12 0,-2 7 0,-2 6 279,-1 15-279,-5 10 3392,0 21-3392,-5 11 0,-2 7 0,-3 7 0,-2-2 0,-1 1 0,-4-6 0,-1-5 0,-3-7 0,-2-7-1245,-1-6-570,1-7-2320,-2-8 4135,1-6 0,5-10 0,2-2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03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28434,'43'-27'95,"0"1"1,36-19-320,-28 33-952,-1 2-864,2 4-5725,13 1 7765,15 1 0,-31 1 0,-2 1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0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 24782,'-5'-2'3204,"1"0"-2666,4 2-391,0 0-147,55-3 0,-18 3 0,47-3 0,-34 4 0,-4-1-505,-6 1-1098,-7 2-1803,-10 2 3406,-9 7 0,-8-6 0,-5 2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03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24211,'-8'52'364,"-1"-1"0,-3 41-364,10-36-359,2-6-1501,0-3-7971,10-9 8510,7-10 0,-3-12 0,1-9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04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144 238 25679,'-23'47'683,"0"1"0,-12 42-923,25-25 486,5-2 134,6-7-134,11-11-89,7-14 107,13-15-29,6-11-156,1-22-79,2-9 0,-6-22 259,-5-9-259,-10-11 0,-8-3 0,-7-8 0,-9 2 0,-9 2 0,-10 9 0,-9 13-483,-7 15-1433,-6 19-5278,-7 10 7194,-7 31 0,24-16 0,6 17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47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31 19190,'-5'-5'3654,"1"1"-2557,4 4 1178,0 0-1737,20-10-90,-7 8-224,17-8-168,-14 14-56,1 1 0,1 5-89,1 1-528,0 3-638,1 3-818,-1 0-3888,-1-1 5961,0-4 0,-8-5 0,-2-5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47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20 21936,'-3'-7'3720,"1"2"-3216,2 5 325,0 0-593,28-7-191,-6 12-34,28-5-11,-6 16-292,9 1-1523,11-1-5603,8 1 7418,7 1 0,-35-8 0,-7 0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4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24233,'-47'46'874,"4"-2"-874,22-10-68,2 1-1030,6-1-7283,6-3 8381,4-7 0,3-10 0,0-7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4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9 22608,'1'-5'1547,"-1"2"-1547,-31 49-315,9-9-5175,-30 44 5490,12-19 0,18-27 0,-1-5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0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3 22305,'-12'-2'2342,"3"1"-2039,9 1 414,0 0-269,-60 59-112,42-32-67,-43 47-56,58-51 34,5-1 33,9-5-157,8-3-89,11-5-1,6-4-33,5-4-11,5-7-482,4-8-694,3-9-932,0-5-3628,-7 7 5747,-8 8 0,-17 8 0,-10 5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0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1 479 24995,'12'-68'11,"1"0"0,-1 4 0,1 6-1871,10-10 2040,-2 10 640,-3 13-674,-5 16 274,-1 14-319,-2 10 90,1 20-35,3 15-66,0 23 0,2 14-79,1 5-11,-2-4-224,-1-7-1367,-5-11-2967,-4-9 4558,-3-9 0,-2-15 0,0-7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0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0 269 23266,'51'-42'41,"-1"0"0,0 1 0,1 7 727,28 7-3401,10-3 2633,0 4 0,-37 10 0,-14 6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0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26474,'32'34'-1233,"-6"-1"-1983,-13-11 3216,-4 2 0,-4-10 0,-3-3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1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22575,'0'-10'1086,"0"2"-2251,0 8-5569,0 0 6734,33 16 0,-25-12 0,26 11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1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24692,'-26'60'553,"1"0"0,-4 9 0,3-5-128,0-4 13,-3 13-69,13-32 1,8-11-23,3-10-56,4-6-211,3-5-80,6 0 0,7-3 0,6 1 0,4-2 0,1 1 0,1-2 0,0-1 0,0-2 0,0-1 0,-2 0-214,2-8-1489,-1-5-1961,2-11 3664,1-2 0,-13 9 0,-3 5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1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23191,'-34'50'-1018,"0"0"1,-20 34 0,47-67-1,4-5 1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1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26485,'0'56'-930,"0"-4"0,0-34 0,0-4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2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11 24961,'0'-6'2162,"0"2"-2060,0 4-102,0 0-471,-18 7-997,7 3-4605,-15 9 6073,13 3 0,6-10 0,2-2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3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23213,'-4'75'426,"0"0"0,0-2 0,-2-5-57,-10 21-134,2-5-78,0-19 78,7-19 46,1-22 89,5-13 55,0-13 35,2-16-101,9-13-46,6-21-33,8-4-78,2 0-90,-4 9-56,-4 11-56,-3 12-34,2 9-951,0 9-1402,9 1-7444,8 4 8462,11-3 0,-18 3 0,0-2 1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3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24931,'-38'54'198,"1"0"0,3 6 0,8-6-52,17-10-97,3 5-38,8-35 12,8-7 33,2-11-3390,9-10 3345,-2-8 24,0-9-13,-4 1 12,-5 8 22,-2 8 33,-4 8-33,-1 3 3460,1 3-3337,1 8-22,3 4-101,2 8-45,3 4-11,1-2-168,2-3-1535,3-7-5110,5-6 6813,9-7 0,-14 0 0,2-2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4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0 25599,'-8'58'235,"0"1"1,0-2 0,1-2-180,-2 33-45,3-5-11,1-12 0,4-15-11,0-17 0,1-13 11,0-13 33,0-8 23,0-4-22,-6-1-23,-1 0 11,-8-1 68,-3 0 100,-4 0-78,-3 0 124,-3 6 11,-1 8-35,2 7 147,2 7-34,3 0-157,6-3 0,4 0-111,6-5-57,4-2 0,2-3 0,3-1 0,6-6-517,8-1-782,11-3-685,7-2-4492,7-2 6476,3-5 0,-18 4 0,-7-4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4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10 22406,'0'-5'2723,"0"0"-2566,0 5 0,0 0-79,-10 87-44,2-31-23,-1 7 0,1 2 0,1 4-11,2-10-11,4-11 11,1-16 0,0-9 11,0-13 0,0-4 80,0-5-58,-3-1 79,-8-2 224,-8-1-22,-9-1-68,-1 2-44,2 0-34,3 2 23,7 0 22,3 6-23,4 2-100,3 7-57,1 4-21,4 2-12,-1 6-23,5 0-324,9 1-673,7-7-683,16-9-2757,9-6 4460,8-20 0,-21 10 0,-4-10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5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29 120 20882,'-2'-1'3452,"-1"0"-3038,3 1-33,-10 58-79,7-35-122,-8 44-23,16-53-22,4-5-12,8-6-34,5-2 1,3-10 67,0-4-12,-2-13-55,-4-3-23,-4-5-11,-6 0-22,-4 2-1,-3 1 1,-2 6-34,-4 4-11,-5 3-269,-6 8-493,-2 3-762,1 4-2544,7 2 4079,3 1 0,5 0 0,1 0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5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0 219 18384,'9'-5'4717,"-3"2"-4090,-6 3 281,0 0-650,16 19-79,-12 6-45,12 22 23,-16 2-22,-4 3 33,-3-4-22,-1-3 89,-2-9-78,4-5-67,1-7-34,3-7-23,0-6-22,1-6 34,0-3 78,1-10-22,0-13-22,7-19-68,3-19 0,7-17 0,2-8 0,1-2 23,-3 4 11,-1 16 22,-3 18-45,-1 17-10,-2 17-12,3 9 0,-2 3 0,3 7 22,-5 8-11,1 8 0,-5 12-11,-2 1 12,-2 4-12,-1 1-370,-3 2-548,-9 0-1593,-5-1-6408,-8-2 8919,6-4 0,7-17 0,6-5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114 103 25667,'2'69'560,"-8"1"-448,-8-9-89,-6 4 33,0 0-45,1-4 0,4-11 0,4-11 45,4-14 0,5-11 45,1-8 202,1-10-203,0-16-9,5-15 9,6-21-77,9-14 22,6-9 44,4-7-263,4 4 253,-1 9-46,-2 18-21,-5 19-12,-5 15 0,-3 13 0,-2 5 0,-2 9 11,-3 6 241,-5 9-230,-2 6 12,-5 6-34,-12 2-112,-8 6-235,-13 1-583,-3 3-706,1-6-1715,7-1 3351,10-14 0,10-9 0,5-9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6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6 19941,'2'-3'4762,"0"1"-4179,-2 2 258,0 0-685,-28 76-144,12-37-12,-4 9 0,1 1-168,5-11-1054,5-7-2879,5-8 4101,21-8 0,-13-8 0,13-5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24379,'-40'56'440,"1"-1"1,4-6 0,8-4-318,12 0 90,10-10 33,9-11-89,7-9-56,9-8 101,11-4-46,4-14-122,1-9-12,-2-12-22,-9-8-291,-8-1-638,-10-1-1089,-4 1-6676,-21 7 8694,-17 9 0,10 12 0,-5 8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20 17207,'0'-11'4908,"0"2"-4224,0 9-158,0 0-369,-13 6 0,3 7 11,-12 13 78,8 8 113,0 6-34,1 2-34,0-1 0,4-5-78,4-5-22,3-11 145,2-6 112,4-6-78,8-5-101,6-1-101,8-2-112,-2 0-44,-1 0-12,-5 0-101,2 0-885,2 0-1210,9 0-5940,7 0 8136,5 0 0,-17 0 0,-6 0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7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10 414 21376,'-5'2'2431,"1"-1"-2050,4-1-123,17-66-124,-1 19-61,-1-4 0,2-1 117,6-11 113,-3 11 101,-7 15-91,-5 12-78,-5 13-89,-2 5-90,2 4-34,-1 2 1,4 1 10,2 9 1,6 6 0,-2 17-34,3 9 0,-2 9 0,0 7-404,-2 0-604,0-2-1099,-5-4-6790,-2-5 8897,-3-5 0,-1-20 0,0-5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7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26563,'54'-17'41,"-1"0"0,-1 2 1,-4 2-860,10 6-1793,4 2 2611,-1 1 0,-27 2 0,-6 2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8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15 22204,'0'-8'2914,"0"1"-2533,0 7 168,0 0-403,-19 39 22,2-6-23,-16 33-100,9-17 45,5-6 44,3-3 12,6-9 22,5-6-33,2-7 55,2-7 34,1-3 34,6 0-57,6-1-55,9 0-12,6-1-55,6-1-79,0 1 0,4-2 0,0 0-90,2-3-761,4-1-426,0-1-1491,-4 0 2768,-5-1 0,-18 1 0,-5 1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8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151 108 26082,'-12'68'224,"0"1"0,0-5 0,1-4-123,-6 18-5672,1-8 5604,0-17 1399,4-15-1365,2-17 1151,3-13-971,-1-8-158,0-17-55,3-15 3369,0-22-3380,5-15-1,13-9 23,9-4-12,17 2 23,8 9-56,6 12 0,0 16 0,-2 13 0,-6 17 0,-8 6 0,-8 5 0,-12 2 23,-8 6 22,-6 5-1,-16 23-32,-8-2-12,-19 12-191,-8-10-201,-4-2-124,2-2-492,7-4-639,11-7 1647,9-1 0,12-11 0,5 1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8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8 22911,'1'-4'2375,"1"1"-1949,-2 3 89,0 0-257,-4 65 0,-6-23-135,-5 53 0,-5-47 57,3-11-124,6-11 67,5-13 79,4-6 78,2-7 67,0-7-67,0-7-112,6-10-122,1-5-46,7 0 0,0 6 0,-2 6 0,0 6-349,-3 2-815,1-1-1167,3-4-7500,7-6 9078,6-5 1,-10 11-1,-1 2 1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9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8 22732,'0'-4'2733,"0"0"-2564,0 4-46,0 0-45,-8 73-55,0-27-23,1 5 0,-2 3-123,-5 3-1626,2-6-5848,0-7 7597,6-8 0,2-16 0,4-8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9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8 21689,'0'-5'2790,"0"2"-2487,0 3 302,-19 80-437,5-33-146,-1 7 0,-1 1 13,-2-5-13,6-13-22,5-12 0,5-13-11,2-7 11,0-4 56,4-6-22,7-7-12,5-7-11,6-8-11,-1 2 23,1 3-23,0 5 33,0 5 1,0 0 11,1 5-23,0-1 34,-2 5-22,0 0 66,-2 2 46,0 1-23,-1 3-11,-3 7-56,0 6-33,-4 5 10,-3 1-10,-3-4-23,-3-3-79,-1-2-1053,-1-4-3327,0 0 4459,0-1 0,0-3 0,0-1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5:49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5 22148,'0'-3'2847,"0"1"-2343,0 2 90,-39 60-213,19-18-303,-5 1 1,1 2-1,9 6-78,7-14 0,4-8 0,6-11 11,6-8-11,6-5 34,8-8-23,4-11 0,0-10-11,2-14-11,-4-3-67,-2 1-34,-5 7 56,-6 9 56,-3 11-12,-6 7 1,2 5 11,-2 1 56,2 5 101,3 3-11,2 7-46,5 0-21,5-1-1,3-2-10,4-2-57,3 1-11,1-3 0,4 2-426,0-4-1356,4-2-7898,3-2 9680,2-1 0,-17-1 0,-6 1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49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 71 20087,'-64'7'2076,"1"-1"1,6 1 0,2 0-643,-32 3-514,30-1-920,33-6 0,49-2 0,53-4 0,-5-1 0,10-2-541,-10 1 1,5-1 0,4-1 540,-9 1 0,3-1 0,2 0 0,1 0-568,9 0 1,3 0 0,0-1 0,2 2 567,-13 1 0,1 1 0,1 0 0,0 0 0,1 0 0,3 1 0,1-1 0,1 1 0,0 1 0,1 1 0,2 2 0,1 1 0,1 2 0,0 0 0,0 1-421,3 0 0,-1 1 1,2 1-1,-1 1 1,-1 1 420,0 1 0,-1 1 0,0 2 0,0 0 0,-3 1-209,-6 0 0,0 0 0,-2 1 0,-1 1 0,-3 0 51,7 3 1,-2 1 0,-3 0 0,-6 1-942,2 3 1,-6 0 0,-8 2 1098,-3 8 0,-12-2 0,-5 3 0,-35-11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57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43 28671,'-17'12'0,"5"-4"0,12-8 0,9 0-4252,13-1 4252,19-4 650,16-6-650,11-3 0,4 0 0,2 4 0,-4 5 0,-3 3 0,-7 2 0,-7 0 0,-10 2 0,-10 2 3288,-9 1-3288,-7 0 314,-5-2-314,-4-2 0,-3-1 0,-2 0 0,-1 0 0,0 0 0,-1 0 0,0 0 0,-1 1 0,1 4 0,0 5 0,1 10 0,0 10 0,-2 11 0,1 32 0,-1-17 0,0 17 0,0-30 0,0-4 0,0-9 0,0-6 0,0-7 0,-2-4 0,-6-2 0,-8 0 0,-8 0 0,-9-3 0,-19-1 0,9-5 0,-16-1-3392,16-1 3392,-5-1 0,2 0 0,4-1 0,5 1 0,-9 1 0,12 0 0,-6 0 3392,13 0-3392,7 1 0,0 3 0,7 1 0,1 4 0,4 0 0,-1 3 0,2 5 0,0 20 0,3-2 0,1 13 0,3-11 0,0 0 0,2 0 0,5 0 0,16 9 0,0-14 0,12 5 0,-5-18 0,4-3 0,3-6 0,3-1 0,0-5 0,-1-2 0,18-1 0,-11-1 0,16 0 0,-14 0 0,5-3 0,2-3 0,0-4 0,-1 0 0,-6 2 0,11 1 0,-19 0 0,12 0-1749,-16-6-2195,5-2 3944,5-2 0,-21 7 0,-2 3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5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27818,'22'6'840,"4"0"-827,11-3-13,3-1 0,3 1-237,2-2-636,0 1-405,-1 0-997,-8 4-5859,-7 4 8134,-11 7 0,-9-6 0,-5 0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58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28479,'47'24'192,"0"-1"-192,1-11 0,0 4 0,-2-1 0,1 1-57,-5-1-839,1-2-214,-2-2-1254,2-2-7467,0 2 7759,2-2 0,-20-2 0,-5-3 1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58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2 28412,'8'-1'259,"-3"7"-259,-4 10 0,-1 17 0,-2 20 0,-10 16 0,-8 14 0,-13 10 0,16-44 0,-1 1-327,0-1 0,1 1 327,2-2 0,1 0 0,-8 35 0,9-11 0,7-18 213,4-13-213,2-11 108,1-8-108,8-2 0,5-8 0,13 0 333,6-4-333,8-1 0,5-2 0,3-3 0,4-1 0,2-1 0,2-1 0,1-8 0,-1-7 0,-2-12-1009,0-8 1009,-11 7 0,-2 1 0,-4 0 0,18-7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3:59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1547 84 25095,'-68'-15'479,"-1"0"1,1 0 0,1 2 0,0 2 0,3 2-245,-11 4 0,2 5-1275,-2 4 0,2 3 1169,5 1 0,-1 6-106,-21 19 0,4 8-23,23-7 0,3 5 0,-16 17 0,6 7 0,26-7 0,8 2 0,0 10 0,4 4 0,2 7 0,4 3 0,5 6 0,5 3 0,3 3 0,5 2 0,4 0 0,6 1 0,8-2 0,4 0 0,3-2 0,5-3 0,6-4 0,5-2 0,2-5 0,3-3 0,1-5 0,4-5 0,1-7 0,3-6 0,2-6 0,2-7 139,2-11 1,2-6-140,4-6 0,3-7 0,4-9 0,3-7-223,7-10 1,1-7 222,8-7 0,-1-7-542,-24 7 0,-1-3 1,0-1 541,0-1 0,-1-2 0,-1-1 0,25-20 0,-4-3 42,-8 2 0,-5-3-42,-8-2 0,-6-3 0,-8-2 0,-5-4 0,-7-4 0,-6-4 0,-6-7 0,-6-3 0,-3-7 0,-5-1-224,-5 30 1,-4-1 0,-2 0 223,-2 2 0,-2-1 0,-4 2 0,-9-27 0,-11 3-16,-1 27 0,-7 0 0,0 7 16,-5-1 0,-3 7 585,-14-3 1,-3 12-586,-20 21 0,-2 15 0,-1 23 0,2 8-1412,5 20-1165,10 8-7254,11 5 9725,10 4 1,25-27-1,8-6 1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4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1 573 24060,'77'0'661,"1"0"0,-1 0 0,9-2 0,1-2 1,2-1-1212,7-3 0,3-2 0,3-3 550,-15 2 0,4-2 0,1-1 0,2-1-360,-9 1 0,1 0 0,1-2 1,2 1-1,1-1 360,-8 2 0,0 0 0,2-1 0,0 1 0,2 0 0,0 0-200,7-1 0,0 0 1,2 1-1,1 0 1,0-1-1,2 2 200,-11 1 0,1 0 0,1 0 0,1 0 0,-1 1 0,2 0 0,-1 0-199,2 1 1,1-1 0,-1 1 0,2 0 0,-1 1-1,0 0 1,1 1 198,-1 0 0,1 0 0,0 1 0,0 1 0,0 0 0,-1 0 0,0 0-90,-4 1 1,1 1-1,-1 0 1,0 0-1,0 1 1,-2 0 0,0 0 89,10 0 0,-1 0 0,-1 1 0,-1 0 0,-1 1 0,-1 1-29,8 2 0,0 0 0,-3 2 0,-1 0 1,-3 0 28,10 1 0,-3 0 0,-3 2 0,-4 1 0,9 5 0,-4 2 0,-8 1 0,13 5 0,-14 3-292,-30-5 0,-12 2-2462,-8 7 2754,-68-12 0,12-10 0,-22-6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47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3205 24367,'-7'0'2208,"2"0"-1704,4-66-168,15-5-556,-4 1 0,3-8 320,8 2 1,3-2-1409,3-13 1,1-4 1329,-7 26 1,-1-1-1,1-1-7,0-7 0,0-1 0,0 0-257,-1-4 1,0 0 0,0-1 233,-1-2 1,-1 1 0,0-1 7,-2 2 0,0 0 0,-1 1-12,-2 5 1,0 0 0,-1 3 7,-2 6 0,0 2 1,0 2-14,0-19 0,0 4 17,-3 16 0,0 5 45,0-25-45,-4 31 283,-1 22-261,-2 16 1898,0 5-1864,5 3 1902,6-2-1824,20-5 113,30-6-168,-11 6 0,6 0-79,19-3 0,7-1-412,-15 5 0,2-1 1,10 0 411,1 1 0,9-1 0,6 0 0,0-1 0,-5 2-597,-10 1 0,-2 0 1,-1 1-1,3 0 1,4-1 596,8 0 0,5-1 0,4 0 0,0 0 0,-2 1 0,-4 1 0,1 0 0,-2 1 0,-3 1 0,0 0 0,1 0-348,2 1 1,1 1 0,-1 0-1,0 1 1,0 0 347,-2 2 0,-1-1 0,0 2 0,-1 0 0,-1 0 0,-3 0 0,-1 1 0,0 0 0,-2 1 0,0 0 0,12 2 0,-1 1 0,-1 1 0,3 1 0,-9 0 0,3 2 0,0 1 0,-2 0 0,-6 0 0,18 2 0,-7 0 0,1 2 0,-13-1 0,2 1 0,-3 0 0,-10 0-166,7 2 0,-10 0 166,-13-3 0,-5 1 542,23 6-542,-24-4 2227,-17-5-2227,-7-3 2724,-13-3-2724,-1-1 794,-8-1-794,-1 0 0,1 0 0,-1 0 0,1 0 0,0 0 0,1 0 0,-1 9 0,2 17 0,-3 30 0,1 41-141,-5-27 0,-3 7 141,1-11 0,-1 4 0,-1 3-395,-4 13 1,-2 5 0,-2 2 394,3-16 0,-2 2 0,-1 2 0,-3 6-418,-2-6 0,-3 5 0,-2 4 0,-1 1 0,1-3 0,0-4 418,1-3 0,1-3 0,0-2 0,-2 2 0,0 2 0,-1 2 0,-3 3 0,0 2 0,0-1 0,2-4 0,2-6-180,-8 26 1,2-9-1,5-2-1190,6-10 0,3-1 1,4-4 1369,4 16 0,4-9 0,6 9 0,9-44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2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1081 1 28266,'-32'29'405,"21"20"-405,32-6 0,11 3 0,1 7 0,4 2-2126,4 5 0,3 0 2126,2 0 0,2 0 0,0-1 0,1-2 142,0-1 1,-1 0-143,-1-4 0,-2-1 0,-3-1 0,-1 0 0,-1-4 0,-2-1-87,-3-3 0,0-2 87,28 28 0,-11-13 0,-14-17 0,-15-11 3021,-12-10-3021,-24-4 837,-29 1-837,-46 7 0,24-8 0,-6 0-552,-15 2 1,-4-1 551,24-5 0,-2-1 0,-1 0 0,-1-2 0,-1-1 0,-3-2 0,-22-3 0,-5-4 0,6-2 0,24-1 0,3-2 0,-2-2 0,-13-3 0,-2-2 0,8-3 0,7-7 0,7-3 0,6 1 0,3-1-41,8 1 0,4 0 41,-21-18 0,24 10 0,21 10 0,28 2 0,39-6 0,18 1 0,-4 0 0,6 0-60,4 0 1,8-1 0,-2 0 59,-10 6 0,-1 1 0,1 2 0,0 0 0,0 1 0,-1 1 0,28-7 0,-2 4 0,-11 4 0,-3 3 0,-11 3 0,-2 3 40,2 2 0,-3 4-40,19 13 0,-30 62 0,-75 18-632,-15-12 0,-11 4 632,8-26 0,-3 0 0,-3 1 0,-6 8 0,-3 1 0,-1 0 0,-3 4 0,-1 0 0,-3 3 0,2-6 0,-4 5 0,0-2 0,5-5 0,1-2 0,5-5 0,-2 1 0,-6 7 0,-1 0 0,10-11 0,-4 6 0,28-35 1338,18-20-1338,6-44 0,2-41 0,5 2 0,4-16 0,0 1-588,-2 13 1,-1 2 0,2-6 587,2-3 0,1-6 0,0-1 0,0 6-213,1-4 1,0 4 0,0 0 212,0 2 0,0 1 0,2 2 0,-2 6 0,2 1 0,0 3-103,1 5 0,2 2 0,0 3 103,9-17 0,3 7 0,-1 13 0,3 7 0,33-13-5256,26 78 5256,-22 48 0,-6-2 0,-36 0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7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1 802 20793,'0'6'3115,"0"-1"-2488,0-5 1435,0 0-1715,64-58-133,-35 8-91,12 0 0,-1-6-201,-8-32 246,-3-6 23,0 0-1,-5 6-44,-4 12 22,-4 15-45,-6 18-33,-2 13-90,-4 15 0,-2 7 0,3 7 0,0 6 269,6 14-269,4 14 0,-1 21 0,4 12 0,-6 8 0,1 7 0,-5-1 0,-4 1-505,-1-8-694,-3-8-493,0-10 1692,-11 1 0,8-29 0,-8-1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7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1 191 28076,'38'-38'-252,"0"0"0,34-26-947,-19 49-1322,2 0 2521,4 4 0,-27 4 0,-5 5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26227,'-3'0'2375,"1"0"-2341,1 45 1,2 20-35,-6-2 0,1 14 0,-3 1-483,-11 1-1142,-5-2-2296,3-9 3921,6-10 0,8-26 0,4-12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2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0 242 28671,'76'1'0,"0"0"0,-1-6 0,-5-6-1721,-18-7 1,-3-4 1720,0-4 0,-2-2-667,33-21 364,-24 8 979,-29 15-698,-15 13-23,-30 8 45,-17 8 23,-27 16-1,-16 11 34,-2 20 34,3 5 1271,13 3-1204,8 0 44,9 4 1077,6 2-1278,3 3 0,11-1 0,11-6 0,8-9-573,48-15-1186,8-18-2039,46-32 3802,-43-3 0,-3-3 1,9-10-1,-7-1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2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27919,'-20'43'135,"7"1"-113,34-3-22,-1-1 101,2-6 44,-4-6 147,-3-6-235,-7-3-57,-4 0 0,-2 2 0,-15 5 0,-4-1 0,-14 1 0,0-6 0,2-2 0,6-6-281,6-2-1277,9-6-985,5-2-2107,10-9 4650,10-9 0,-5 5 0,3-3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2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23560,'-12'0'2085,"2"0"-1682,10 0-100,0 0 44,-52 89-45,34-37-212,-12 10 0,3 1-79,21-5-11,3-4-213,6-14-1053,9-10-1681,9-16 2947,10-8 0,-12-6 0,-2 0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3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14 23874,'0'-7'3126,"0"0"-2330,0 7-382,0 0-212,-11 73-157,-5-19-45,3 5 0,-2 2-3482,-16 20 2575,4 0-1211,5-4-3417,8-7 5535,7-13 0,5-24 0,2-14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3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14 23930,'-8'-7'1749,"2"0"-1447,-28 72-201,17-19-62,-4 3 0,0 2 51,9 10 44,5-10-123,5-13 12,9-19-23,9-11 0,12-28-56,9-12-34,1-21 57,-5-2 33,-6 8 0,-11 12 11,-5 16 67,-7 10-44,-3 9 89,-1 15-45,0 9-78,0 16-22,0 1-976,0-7-2038,4-12 3036,8-12 0,-6-7 0,5-3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3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21 23392,'0'-11'2376,"0"2"-2006,-16 97-1,7-40-235,-1 9 1,-1 1-56,3-14-79,4-13-23,2-14 12,2-9 11,3-9 67,10-15-22,6-7-11,10-13-34,-2 2 56,-1 5 11,0 7-11,-4 8 135,1 5 78,-1 5 44,0 3-78,-1 1-78,1 0-56,-1 1-67,-2 10-23,-3 6-11,-4 14-56,-6 10-527,-3 4-918,-3 0-2836,0-11 4337,3-15 0,-2-10 0,3-9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3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4 23135,'0'-2'2039,"0"1"-1266,0 1-437,-46 81-44,31-40-225,-10 11 0,3-1 0,19-14-67,3-13-22,9-11-23,6-8 45,11-14 0,3-11 11,-1-12 34,-1-7-45,-4 4 11,-6 10-22,-2 12 22,-4 7-11,-4 15 23,-3 13-23,-3 17-101,-1 10-661,0-1-1345,0-13-7724,6-14 8375,4-11 1,-1-8-1,-1-2 1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4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25006,'50'10'101,"-15"7"-79,-46 21-11,-8 8 168,-6 8 427,0 3 133,3 1-100,7-3-12,6-7-212,5-8-191,2-9-146,2-6-54,3-5-24,2-3 0,5-2-259,2-4-805,3-4-561,2-5-1322,2-9 2947,3-9 0,-10 5 0,-1-3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4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 23964,'0'-2'2263,"0"1"-1871,0 1-392,-5 64-89,0-25-830,-2 51-840,3-47-2006,3-11-6066,1-10 8728,10-13 1,-8-4-1,8-5 1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4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20916,'0'-3'3171,"0"1"-2532,0 2-482,0 62 11,2-36 67,3 48 191,6-56 56,4-6-113,5-7-145,2-4-67,2-7-34,0-7-78,-1-10-22,-2-4 0,-6-3-1,-5 3-11,-6 3-11,-3 1-101,-5 7-594,-6 3-1445,-9 8 2140,-6 2 0,10 3 0,3 0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5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26787,'-39'80'261,"-1"-1"1,3-4 0,11-3-105,28 23-68,14-6-89,9-12-1610,15-20 1588,7-25 399,-2-15-276,0-21 89,-7-14-22,-5-14-45,-11-13-56,-10-4 1200,-7-4-1267,-7 3-33,-12 6-415,-6 9-796,-13 13-2297,2 10 3541,5 7 0,12 5 0,7 0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5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26160,'-8'57'355,"0"0"0,0-4 0,-1-5-333,-11 5-22,7-12-89,7-15-35,5-14-4173,12-7 4297,5-5 927,11-4-893,3-2-23,-2-1 79,-3 1-11,-5 4-23,-5 2 3369,-2 0-3425,-3 3-179,-2 6-863,-1 4-3160,-2 2 4202,2-3 0,-4-6 0,1-2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25992,'66'74'1222,"-7"-18"-909,-30-70-22,-4-8 57,-5-10-192,-7-4-88,-7-1-68,-3 1 0,-3 5-157,-7 5-560,-5 9-930,-9 9-5009,-1 4 6656,-1 18 0,11-11 0,2 11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6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26295,'2'57'1098,"-1"6"-863,-6 9-101,-2-2-100,-4-10-34,1-18-34,4-16-10,4-16 44,2-7 33,0-9 12,10-7-45,1-9 0,8-1 0,-4 3 0,-2 9 22,-2 4 12,2 4 0,5-1-34,4-1 0,5-1 0,2 0 0,0 3 0,0 2-12,-5 1 1,1 0-67,-6 5-269,0 1-584,-4 3-861,-1-2-5794,-3-4 7586,0-2 0,-5-1 0,0 0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6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11 23292,'0'-6'2173,"0"1"-1780,0 5-57,-50 92-56,28-41-382,-8 10 0,2 1 315,17-10-2,6-13-290,8-16 135,7-16-67,10-22-90,4-12 101,2-9 206,-6 5-217,-5 7-23,-3 12-11,-5 6 34,1 13 11,-3 9-437,1 8-795,-2 2-3407,5-9 4639,6-7 0,-6-8 0,2-2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6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15 23504,'3'-8'2095,"0"1"-1847,-3 7-58,2 79-190,-11-17-107,3 3 1,-2 4-985,-6-16 0,-4-3-3825,-2 2 1,-1-1 4360,-1-1 0,1-4 0,-6 8 0,8-17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6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24042,'51'-24'-1786,"0"-1"0,35-14 0,-68 39 0,-6 0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7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18 22552,'3'-9'3003,"-1"1"-2678,-2 8 45,0 0 33,-31 77-134,17-34-169,-5 9 1,2 1 135,10-4 11,5-7-57,6-7 34,10-11-22,11-8 22,14-9-12,7-5-199,2-13-13,0-11 0,-4-17 0,-11-8 0,-9-5 0,-13 2 0,-6 5-528,-8 10-839,-9 15-2353,-8 9 3720,-4 13 0,8 0 0,7 3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40 23605,'4'0'2712,"0"0"-8014,-8 99 5604,-10-31-218,4 8 1,-2 2 1372,-17 18-1390,3-12 0,7-17 90,9-23 101,6-23 855,4-18-923,1-31-111,11-23-12,9-31-34,-4 35 1,2-1 1521,2-3 0,1 0-1522,-2 3 1,1 1-10,20-35-24,-8 18 0,-6 23 0,-6 17 163,-6 15-163,-5 6 0,-3 7 0,-3 11 0,-2 7 0,-2 13-139,-9 2-1374,-4 0-3081,-8-3 4594,2-6 0,7-13 0,6-6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7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36 204 25634,'88'-45'157,"-16"3"-124,-55 15 79,-9 0-78,-5 3-4174,-3 4 4454,-6 8 993,-5 5-847,-9 12 89,-9 18-56,-4 18-167,-3 19-326,2 8 0,8-4 0,8-10-181,10-9 2509,6-15-4569,9-8-3832,10-13 6073,15-5 0,-11-4 0,0 0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8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15 24031,'0'-8'2678,"0"2"-2173,0 6-69,-41 85-144,26-40-264,-10 9 0,3-2-28,17-18-34,1-14-78,8-12 56,9-10 22,8-17-134,9-14 23,3-13-23,-4-1 112,-2 6 56,-7 11 33,-4 11 91,-5 11 122,-3 6-11,-3 12-100,-1 7-91,-1 12-44,1 6 0,0-4-145,3-1-404,1-8-560,3-4-908,5-11-4516,5-2 6533,7-5 0,-12 0 0,0 0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23168,'9'-3'3787,"-1"1"-3316,56 13-303,-27-3-112,51 10-56,-46-6-268,-7 0-640,-7 2-1277,-11-1-7575,-7 3 9760,-7 7 0,-3-11 0,0 2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4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23 25364,'-4'6'2891,"0"-1"-2555,4-5-256,0 0-80,66 27 0,-20-21-214,6 7 1,2-5-784,16-25-863,-3-6-4113,-11-3 5973,-18 12 0,-19 6 0,-12 8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2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4 103 21936,'0'-17'1546,"0"3"-1087,0 14 3082,0 0-3496,0-4 0,0-2 0,0-7 22,0 0 79,0 0 44,0 5-11,0 4-67,0 2-123,0 2-23,0 14 34,0 14 45,0 22-45,0 16-33,0 3 33,0-2 0,0-12-12,0-14-10,0-13 22,0-13 0,0-9-67,0-9 22,0-18 23,0-16 10,0-21 1,0-10 0,0-2 11,0 4 22,0 13 1,0 15-23,0 17 0,-2 11-23,2 8-66,-1 2 89,1 4 11,0 5-11,1 6 0,25 4 45,0-8 0,23-4 11,-8-13-12,-2-5-21,-9-2 89,-8-1-34,-11 8 1,-6 2-35,-3 4 24,1 0-35,4 0-33,4 2 0,2 3 0,4 4-22,0 5-505,9 12-413,-5-7-775,7 6-3115,-1-15 4830,4-5 0,-11-3 0,-5-2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3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25 318 22832,'-13'7'2756,"2"-2"-2240,11-5 212,0 0-437,20-41-133,1 5 21,17-35-22,-9 17-23,-8 9 34,-7 9-89,-7 13-35,-2 7-44,-3 11-11,3 2 11,0 6 79,6 9-79,4 9 22,1 11-22,-1 8-179,-3 2-426,-4 3-269,-2 2-370,-3-2-1165,-1-1-2308,-1-1-3508,-1-3 6320,-10-7 1905,-2-8 8673,-7-12-4168,4-7-2399,5-11-616,6-10-391,3-7-259,1-9-201,0 3-135,0 5-213,3 9-213,3 6-33,8 4-34,9 1-11,6 2-246,5-1-493,-1 2-292,-1 0-807,-6 0-3081,-1-2 4919,-1-5 0,-11 3 0,-2-3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3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 20188,'0'-3'2768,"0"1"-1569,0 2-718,-11 87-89,5-44-252,-2 14 0,1-1-28,2-17-78,2-8-12,2-14-22,1-9 0,0-6 45,0-10 22,0-13-67,4-15 23,0-9-11,2-1 10,-2 6-11,-3 9 45,-1 10 56,0 9-56,1 7 0,3 3 79,6 2 55,6 0 56,7 0-156,5 0-23,2 0-22,-4 0-23,-1 0 68,-7 0-12,-4 0 12,-1 0 44,-4 0-32,-1 0-1,-1 0 67,-1 0-23,-3 9 12,-1 4-101,-2 9-56,0 3 0,0 0-470,0 1-539,-2 1-616,-3 0-3170,2 0 4795,-1 0 0,4-13 0,0-3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3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0 413 22989,'0'4'3149,"0"0"-2847,0-4-33,0 0-34,20-72-21,-7 26-63,1-5 0,1-2 107,1-4-57,-3 9-22,-3 7-67,-3 13-22,0 12-90,-2 9 11,3 6 23,1 7-1,3 11 23,-1 12-33,0 11-23,-3 5-56,-2 0-459,-3-2-528,-2-5-469,-1-5-1872,-4-3 3384,-4-1 0,2-13 0,-1-4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4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24255,'22'66'1513,"-1"-8"-1177,-7-27-123,-1-5-146,-1-5 34,-1-7-45,-1-6-34,1-5 12,2-3 22,3 0 22,5-7-33,1-7-34,1-9 23,0-2-34,-4 0 0,-3 3 0,-5 5 22,-4 4-33,-2 4 11,-3 6-11,-2 2-56,0 1 67,0 10 22,-2 8-22,-6 16 11,-5 12-11,-8 7-44,-1 5-259,-2 0-313,3-3-527,4-7-2869,2-8 4012,3-10 0,5-14 0,3-7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4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0 310 22540,'0'-3'3161,"0"0"-2859,0 3-100,18-83-12,-7 42-145,2-12 0,0 2 45,-1 17-12,-2 11 45,-2 11-56,-3 6-44,2 5 22,1 9-1,1 7-32,0 16-12,-3 7 0,-2 7-258,-3 1-425,-1-3-796,-1 1-1872,-9-6 3351,-5-2 0,3-16 0,1-6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5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21936,'0'0'0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5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21936,'0'0'0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5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31 148 23874,'-6'-6'1861,"1"1"-1581,5 5-79,0 0 23,-8 73-67,5-42-112,-5 54-45,8-67-56,0-9-448,0-6-113,4-24-346,4-10-315,6-26 651,1-5 526,-1 3 101,-6 11 191,-4 14 447,-3 14 136,-1 10-360,0 8 45,0 4 673,5 22-673,5-7-134,8 13-213,6-20 11,7-5 1,4-13-45,2-6 33,-3-8 112,-1-5-56,-14 11 0,-5 5-68,-12 9 46,-2 9-45,0 10-101,0 13 0,0 11-639,-6 33-112,2-22-739,-3 16-1625,5-39-6716,4-12 9818,11-11 0,-7-6 0,6 0 1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5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26866,'2'65'-109,"1"0"1,-1-7 0,-1-8-766,-1-7-2185,5-12 3059,3-8 0,-2-12 0,0-4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6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1 410 24591,'24'-73'276,"1"0"1,-2 6-1,-3 8-5622,-1 4 5615,-4 13 1330,-6 18-1352,-5 13 735,-1 6-903,-3 5 10,2 5-44,2 14 3414,2 14-3414,-1 22-45,-2 13 0,-2 7-78,-1 1-191,2-4-616,0-8-852,1-8-2565,0-9 4302,-2-11 0,-1-16 0,0-7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6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28557,'69'-17'-23,"0"1"1,-6 0 0,-7 5-471,0 12-683,-11 8-1132,-14 5-7523,-14 10 9210,-12 7 0,-5-14 0,-2 1 1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8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22 22428,'0'-9'2970,"0"1"-2555,0 8 156,0 0-470,2-5 56,0 18-68,1 5-21,-2 25-68,-1 10 0,0 4-68,-1 1-335,-4-1-337,-2-7-469,-1-7-1447,4-13-3395,2-14 6051,2-9 0,0-7 0,0 0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8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23628,'49'19'621,"0"-1"1,37 23-375,-48-2-5773,-4 8 5739,-3 6 1257,-11 3-1145,-5-1 794,-10-1-928,-2-3 33,-14-3-56,-9-2-112,-17-3-45,-9-6-11,-8-3-56,-2-9-403,2-7 2678,6-9-5289,8-6 3126,8-7 0,15 3 0,6-3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9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741 12 26653,'-57'-5'545,"0"0"0,0 4 1,2 5-457,-29 25-33,1 24-1163,44-15 1,3 5 1123,0 7 0,2 4 33,2 5 1,3 3-168,1 4 1,3 2 116,2 3 0,3 1 0,5 0 0,2 0 0,5-1 0,2-1 0,3-2 0,5-2 0,7-5 0,7-3 0,3-6 0,7-4-12,9-5 1,8-6-372,4-7 1,4-7-375,6-6 1,2-5-578,6-2 1,1-6-3583,3-8 1,1-4 4467,3-3 1,-5-2 0,11-6 0,-18-1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9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14 171 21062,'-3'4'3384,"0"0"-3003,76-14-236,-28-5-123,5 4 1,0-3-1,-4-11 34,-14 1 112,-14 2 45,-11 3 46,-10 1-13,-19 7-179,-15 4-44,-17 4 21,0 8 80,10 4-35,13 6 281,10 4 258,4 4-136,0 8-156,3 5-56,4 10-67,5 4-189,9 7-24,12-1 0,10-3 0,14-9 0,1-10-539,3-15-694,0-9-559,4-18-5267,4-19 7059,2-15 0,-24 11 0,-6 4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59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6 25196,'0'-3'2421,"0"1"-2186,0 2 11,-33 68-134,9-15-112,-1 3 0,-2 2-100,-2 22-707,5-3-964,6-6-1221,10-7-6839,3-9 9289,10-8 0,-4-23 0,4-7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0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26765,'-14'54'482,"0"-1"0,-9 41-157,26-50-1,11-4-5749,10-7 5482,11-7 673,19-8-730,-14-8 834,8-9-1651,-16-17-349,0-8-649,3-16-105,6-3 1920,3 0 0,-18 19 0,-4 6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00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7 25768,'-29'-6'1344,"4"12"-1142,21 10 0,0 12 11,3 2-56,1 0-1,0-4 91,0-2 100,0-8-312,0 0-35,0-3 0,-11 4 0,-8 3 0,-16 4 0,-7 3-80,-4 0-1488,6-5-393,7-8-2712,16-7 4673,11-20 0,7 10 0,1-11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00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 23751,'0'-1'2096,"0"-1"-1951,0 2-145,-9 82-1143,3-40-146,-1 11 1,1 1-6455,1-9 7743,3-6 0,2-17 0,0-6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00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50 106 23079,'-6'0'2532,"1"0"-2196,-12 72-56,13-38-67,-13 57 45,26-60-12,6-9-67,12-10-44,4-7 56,1-8 100,-1-11-33,-3-10-79,-7-13-146,-5-7 23,-9-2 12,-3-1-46,-4 2 0,-10 3-22,-7 9-481,-13 11-405,-6 11-1097,1 7-4560,8 8 6543,12 5 0,7-3 0,8 3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01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22922,'3'-2'2757,"0"1"-2377,-3 1 236,0 0-392,3 60-112,-2-29-89,3 44-23,-4-49-45,0-8-67,1-8 34,8-4-1,4-5-122,11-6-124,1-5 45,4-5 145,-3-1 91,-4 5 10,-3 5 34,-5 4 22,-3 2 23,-3 0 112,0 1 56,-3 4-34,2 1-33,-1 4-34,-1 0-45,-1 0-45,1 2-22,-2 0-302,3-1-1121,-2-3-2981,1-4 4404,2-3 0,-4-1 0,1 0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01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153 356 23258,'48'-56'7,"0"-1"1,-6 7-1,-10 3 161,-20 1 617,-11 6 145,-20 10-112,-8 10-236,-20 10-134,-1 20 57,2 20 122,2 18-123,10 22-480,4 1-24,9 5 0,9-4 0,5-9 0,6-6 0,15-12 0,8-7 0,18-6 0,8-8-69,3-10-1779,3-6-2275,1-17 4123,5-16 0,-28 9 0,-4-6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01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28154,'22'84'129,"1"0"0,-8-11 0,-3 2 1,-6-5-130,-10-4 0,-5-2-436,1 21 0,-3-2 436,0-32 0,-2-3 0,-7 40-1570,5-11-1197,3-8-7064,-4-4 9675,-5-4 1,7-26 0,0-9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9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1417 53 24087,'-84'-16'508,"1"-1"0,-2 3 0,4 8-329,13 17 1,2 8-69,-8 2 1,0 6-73,-3 9 0,2 5-974,-1 3 0,1 2 951,4 2 1,3 2-17,5 1 0,5 3 17,6 2 0,5 4-10,8 0 0,6 4 60,8 5 1,5 4 32,7 5 1,5 1-471,7 6 0,6 2 476,9 4 0,7-1-39,9 0 1,9-3 10,12-3 1,10-7-29,10-7 0,8-8-43,-20-26 1,3-5 0,2-3-5,3-6 1,2-5 0,1-2-1,1-4 1,-1-3 0,1-2 1,28 0 1,-4-6 16,-12-4 1,-5-4 22,-16 0 0,-5-4 89,24-27 90,-29-15-62,-30-3 1,-7-7-157,-5 10 0,-2-2 353,0-23 0,-2-1-359,-6 16 0,-4 2 0,-4 0 0,-5 1 0,-3-1 0,-5 1 0,-8 2 0,-5 3 0,-5 3 0,-4 3 0,-4 6 0,-3 5-174,-3 5 0,-6 8-980,-28 9 0,-4 13-734,21 12 0,0 9 1888,-26 15 0,8 6 0,17 11 0,15 3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9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25588,'2'98'258,"1"-43"0,3 3-253,6 9 1,3 2-785,0 3 1,0 2 772,0 0 1,0 1-1682,1-3 0,-1-1 1317,-2-3 0,1-2-560,1-3 0,0-2-2427,-2-6 0,0-3 3357,14 31 0,-12-38 0,-4-20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20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24468,'45'55'851,"4"16"-750,-21-19 0,0 4-2858,2 5 0,-1 1 2802,2 4 0,-1 0-517,1 1 1,0 0 583,0 0 0,0-2 127,2-2 1,1-2-111,0-4 0,2-4-132,-1-7 1,2-6 136,37 17 1856,-1-29-1654,-6-25 2672,-5-32-2705,-10-21-102,-7-28-55,-9-14 1690,-11 1-1790,-9 4-46,-8 12 561,-6 11-561,1 10-393,2 6-548,6 7-325,9 5-639,9 9 1905,26 12 0,-28 8 0,10 7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20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12 24367,'-54'-3'745,"0"-1"1,-35-1-556,58 9-33,5 11 33,2 16-22,-1 25 34,2 21-4319,5 21 4184,11-42 0,3 2 6,0 3 1,3 2 336,5 1 0,4 0-343,3-3 0,4-1-28,6-5 0,5-3-33,3-6 0,3-5-6,30 20 0,-4-20-45,-11-20-11,-11-12 0,-11-6 3367,-10-11-3322,-5-11 131,-6-16-221,-3-14 33,-1-8 1,-1-1 67,-7-1 11,-4 8 12,-7 7 22,1 10 22,2 8 258,4 9 45,6 6-101,2 7-68,4 1-55,0 3 68,4 0-214,16 0 0,17 0 0,18 0 0,7 0 0,-3 0 0,-9-5 0,-5-3 0,3-21 0,-17 5-326,-3-11-1064,-20 15-380,-10 5-2252,-14 8 4022,-11 3 0,6 4 0,1 0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21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2929 23919,'42'90'1838,"-6"-22"-1558,-20-60 134,2-17 68,-2-26-134,7-39-938,-11 17 0,-1-7 607,1-15 0,-1-6 16,-2-11 1,-1-4-417,-4 29 0,-1 0 0,-1-2 386,-1-2 1,-2-1 0,-1-1 0,-4 0 0,-3 0 0,-1 0-4,-2-2 0,-1 1 0,-3 0 3,-3 0 1,-3 0 0,0 1-4,-1 2 0,0 0 0,-1 1 0,0 3 0,0 0 0,-1 2-6,-9-26 1,0 4 5,4 8 0,1 4 0,4 15 0,2 4 33,-10-25-33,12 31-67,10 32 45,6 12 848,8 10-658,59 5-45,15-1 28,-5 0 1,8-2-265,8-2 0,5-4 191,-17-2 1,3-3 0,3 0-79,13-3 0,3-1 0,3-2 0,-18 2 0,2-1 0,1-1 0,1 1 0,2-1 0,1 0 0,0 0 0,-1 1 0,0 2 0,-1-1 0,-1 2 0,-1 0 0,-7 1 0,-1 1 0,-1 1 0,2 1 0,7 1 0,3 1 0,-2 1 0,-6 1 0,-1 0 0,-6 1 0,1 0 0,11 1 0,1 1 0,-8 0-208,-10 0 1,-7 0 207,-6 0 0,-3 0 0,27 0 0,-21 0 0,-21 0 0,-13 0-25,-11 0 25,-8 0 0,-4 0 0,-2 0 2099,-9 19-2099,-5 20 0,-11 45-216,12-26 1,1 5 215,0 15 0,2 5-562,3 10 0,2 4 562,2-28 0,1 1 0,1 1-485,-1 2 0,2 2 1,0-1 484,2 4 0,1 0 0,0 0 0,0 1 0,0 0 0,1 1 0,1 0 0,0 1 0,0 1 0,0 0 0,-1 0 0,0 0-509,-1 1 1,-1-1-1,-1 1 509,1-1 0,-1 0 0,-1-1 0,-2-2 0,-1-1 0,-1 0-92,1-6 1,-1 0 0,-2-3 91,-4 24 0,-3-6 173,2-15 0,-3-6-2783,-14 23-6235,-4-45 8845,-8-33 0,16-12 0,2-6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22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0 324 24580,'0'-8'1417,"54"1"1,27 5-993,-10 2 1,8 0-1740,-9-1 0,9 1 0,3-1 0,-1 0 1314,-1 1 0,-1 0 0,2 0 0,1 0 0,8 0 0,1 0 0,1 0 0,1 0-227,3 0 0,0 1 0,1-2 0,0 0 227,0-2 0,0 0 0,0-1 0,0-1 0,-1-1 0,-1 0 0,0 0 0,0-3 0,-2-1 0,0-2 0,-1-2 0,0 1 0,-4-2 0,0 0 0,-1 0 0,-1-1-387,-5 1 0,0 0 1,-2-1-1,-3 1-1150,15-2 0,-3-1 0,-5 3 1537,22 0 0,-12 3 0,-38 4 0,-9 3 0,9 5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6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22075,'-9'67'433,"1"-1"0,1-4 1,2-5-378,0 11 714,2-3-793,-2-3-380,-4-2-505,0-7-1510,-2-1-6904,0-9 9356,1-7 1,4-17 0,3-7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6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23493,'-10'6'2723,"3"-1"-2241,7-5-101,0 0-11,13 69-135,5-40-56,16 53-56,4-58-67,3-7-22,3-4-34,1-8 11,3-2-11,0-3-11,-1-9 11,-9-2 0,-3-10 11,-9-1-11,-3-2 0,-4 0 0,-2 0-11,-4 1 11,-2 7 11,-2 4-11,-5 7-11,-2 3-67,-2 2 78,0 13 0,0 9-34,0 17-78,0 7-246,0 2-80,-5-2-234,1-2-381,-7-4-830,1 0-3619,-1-7 5502,4-5 0,2-13 0,4-6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6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24087,'-3'0'2208,"1"0"-1155,2 0-963,51 79-46,-25-47-44,6 15 0,1-1-201,-9-23-461,-3-5-1130,-5-8-3172,3-4 4964,-2-5 0,-6-1 0,-2 0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7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15 22428,'1'-8'3183,"0"1"-2343,-1 7-133,0 0-136,-6 79-168,-7-28-302,2 6 0,-1 2-45,-14 7-56,-1-5-135,6-10-638,2-7-426,8-12-1008,4-14-2477,5-9 4684,5-15 0,-2 4 0,3-5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7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1 227 24166,'51'-21'162,"1"-1"1,34-15-141,-66 20-11,-4-1 23,-7-3-1,-4-1-10,-4 1 22,-1 1 156,0 7 90,-1 3 12,-9 6 67,-6 5 45,-12 19-79,-7 11-23,-1 19-89,1 7-111,7-3-91,9 3-22,10-7-33,5-3-349,4-5-514,11-11-594,7-9-3160,17-12 4650,7-6 0,-17-4 0,-3 0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7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54 22765,'-6'-1'2386,"1"-1"-2005,5 2 415,0 0-493,-21 56-12,15-26-123,-16 44 12,33-42-46,5-5-89,12-6-12,3-6 12,-2-9-22,-2-3 100,-2-9 90,-5-11-57,-2-12 24,-5-11 21,-7-3-10,-3 1-134,-3 3-57,-6 5 0,-4 7 0,-9 7-147,-4 9-413,-2 5-303,0 5-650,1 6-1703,7 8-6615,6 7 8717,5 9 0,5-13 1,1-2-1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8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12 23068,'1'-6'2251,"0"1"-1925,-1 5-57,0 0 0,-7 86 22,-2-35-140,2 9 0,0 0 96,-4-1-12,4-15-67,5-13-78,0-17 145,2-7 90,0-15-90,0-15-134,0-18-67,5-19-1,1-3-22,4 1 12,-3 12-23,-1 16 0,-3 13-23,0 13-33,1 5 56,-2 6 12,4 10-12,-1 7 0,4 11 11,-2-1-11,5-1 0,0-6 11,5-8-11,2-5 0,2-6 11,2-3-11,1-3 0,-2-6-392,1-6-358,-1-3-404,0 0-785,0 0-5176,1 4 7115,0-1 0,-9 8 0,-3 1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8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3 23292,'-9'-2'2835,"2"1"-2477,7 1 247,0 0-347,-55 76-68,37-34-112,-13 8 1,3 2 33,23-2-11,3-3-67,3-5-34,6-7-68,4-10-156,1-10 79,1-7-34,-5-7 67,-3-3 21,-2-12 24,-3-6 22,0-13 23,0 0 22,0 0 22,0 7 34,0 4 57,0 6 89,0 5 66,0 2 91,1 4-23,8 0-10,21 3-326,-1 0 0,17 2 0,-12 0 0,-2 0-259,-2 0-447,-4 0-224,-4 0-4190,-1 0 5120,-10 0 0,-1 0 0,-8 0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8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24008,'2'0'2701,"-1"0"-2343,-1 0-155,-1 89-125,-5-31-78,1 7 0,0 1-112,-9 7-493,-1-9-1323,1-10-4447,3-13 6375,0-11 0,7-15 0,0-8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9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25398,'56'52'388,"0"0"1,-5-4-1,-10-2-662,-18 9 576,-10-2 198,-7-4-131,-12 1-89,-15 1-145,-15 3 65,-14-1-166,-5-2-34,0-5-11,7-9-247,4-6-347,13-12-358,8-7-1603,12-8-7265,7-3 9210,25-15 0,-15 11 0,15-11 1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9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4 122 22575,'0'-3'2823,"0"1"-2565,0 2 638,0 0-425,-4 63 67,19-30-169,4 49-245,23-54-80,4-11 24,5-9-1,0-6 56,-6-14-11,-8-4 0,-10-16-21,-13-5-91,-6-5 0,-7-5 0,-8 1 0,-7 3 0,-11 9 0,-5 11-393,-4 10-559,1 8-1267,2 9-7612,9 7 9677,10 6 1,7-5 0,5-2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8:59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15 22473,'0'-8'3206,"0"2"-2714,0 6 158,0 0-381,-9 92-11,-1-37-347,2 8 1,-1 0 312,-5-5-84,5-15-140,5-15 0,1-15 0,3-8 45,0-10 33,0-15 295,0-14-339,2-17 33,0-4 0,1 2-44,1 8 66,0 12-22,-1 9-55,1 14-1,-1 5 0,2 5 11,3 8 23,3 9 11,6 12 56,-1 8-88,5 3-24,0-4 0,1-4 0,2-9 0,7-7-752,-5-9-604,8-18-1199,-8-9 2555,4-15 0,-15 13 0,0 4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0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12 23292,'0'-6'3339,"0"1"-2756,0 5 66,0 0-436,-57 47-23,30-10-117,-9 1 0,2 4 5,12 20 12,10-2-34,5-2-56,6-11 0,11-9-45,4-12-112,10-13-111,-1-7-136,-4-11 102,-4-15 0,-4-11-24,-3-16 192,-3 2 67,-3 5 33,-2 12 23,0 9 22,0 8-11,0 7 0,0 2-56,0 2 11,4 0 45,4 0 23,5 0 10,3 0 1,0 2 33,1 1 11,-1 4 79,0-1-34,1 1 24,-3-1-58,-1-1-55,-4 0 11,0-1-45,-4-2-79,5-1-448,-3-1-739,5 0-1961,-1-3 3227,0-1 0,-4 0 0,-3 1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1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80 123 10955,'-42'-65'-1184,"13"21"0,21 31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0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9 23661,'0'-5'3104,"0"1"-2588,0 4-68,0 0-717,-27 96 325,9-28-326,-3 7 1,0 3 252,9-27 0,1-1-224,0 0 0,1-1-1184,-6 48-525,5-9-3406,5-11 5356,4-13 0,2-31 0,0-11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1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20 25992,'-2'58'455,"0"0"1,5-4 0,5-6-243,22 5-67,24-15-146,20-16 11,16-12-11,3-30-1617,-1-11 1617,-14-22 11,-13-2 494,-17 1-471,-10 7 10,-11 8 298,-6 9-174,-8 12 45,-5 8-34,-5 6 838,-2 18-971,-1 19-46,0 28 0,-12 24 0,5-35 0,-2 1 0,-6 1 0,-1 1-387,-1 3 0,0-1 387,0-1 0,0-1-236,2-2 0,1-1-1108,-3 37-852,7-21-1883,29-31 4079,12-19 0,-6-16 0,1-2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1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26731,'-21'63'385,"-1"0"0,3-4 0,3-4-61,-3 22-144,10-5-35,3-7-9,12-10-136,36 6 0,-3-26 0,30-1 0,-17-26 0,1-16 0,-1-16 0,2-14 0,-3-16 0,-2 0 0,-5 0 0,-5 3-875,-1 4-962,-1-1-2399,1 3 4236,-1 5 0,-16 18 0,-5 8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1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0 153 28671,'53'-36'0,"1"-1"0,-6 3 0,-3 8 0,0 14 0,-4 7 0,-7 2 0,-4 3 0,-8 0-875,-7 0-862,-8 10-1445,-5 7-6649,-13 14 9165,-4 6 1,1-15-1,2-3 1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1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26082,'-5'58'26,"0"1"0,0-6 0,1-5-227,4-1-954,0-3-2161,0-3 3316,0-4 0,0-17 0,0-6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2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1040 26507,'37'-80'448,"-1"1"0,-9 13 1,0-3-1,-3 7-303,-4 3 1,-3 2-1043,6-20 0,-3 2 897,-6 24 0,-2 2 0,14-46 0,-1 14 0,1 15 583,-4 22-583,2 23 307,-3 12-307,3 29 0,-3 17 0,-5 33 0,-5 20-22,-8-39 0,-2 2 22,0 2 0,-1 1 0,0 0 0,0-1-127,-1-1 0,-1-1-837,-9 44-1400,-8-8-4986,-13-13 7350,-10-7 0,18-33 0,0-11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6:32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28671,'84'-4'0,"0"0"0,18 4 0,-7 4 0,-42 0 0,-5 3-415,11 3 0,-9 6-930,-22 17-1557,-27 12 2902,-26 15 0,9-25 0,-7-3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20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2792 25521,'-7'-59'579,"0"0"0,0-5 0,3-1-473,6-2 1,2-2-841,-2-10 1,1-3 766,0-4 1,0-3-855,0-5 0,-3-1 832,-6-3 0,-3-1-8,3 32 1,-2 1 0,-1 0 3,-3-1 1,-2 0 0,-1 1 14,-7-30 0,-1 1 12,-1 6 0,-1 2 55,2 9 1,0 4 171,1 10 1,1 4-139,3 10 0,0 4 90,-10-23-156,10 20-57,8 15 630,6 12-630,12 5 1789,25 1-1789,39 0 0,-9 5 0,7 0-750,25-3 0,8 0 750,-19 2 0,4 0 0,2-1-626,-13 2 1,2 0-1,1 0 1,1 0 625,6-1 0,1-1 0,1 0 0,1 1 0,0 0 0,0-1 0,1 1 0,5 0 0,-16 3 0,5 0 0,1 1 0,1 0 0,-3 0 0,-4 1 0,13-1 0,-5 2 0,-1 0 0,3 0 0,-5 1 0,3-1 0,1 2 0,-4 0 0,-7 3 0,8 3 0,-8 2 0,-2 1-143,-4 0 1,-1 0 0,-2 1 142,28 7 0,-2 2 0,-6-2 0,-2 0 0,-9-1 0,2 0 0,-13-4 0,3-1 0,-4-1 0,7 1 0,-1-2 0,18 1 0,-3-2-114,-34-2 0,-4 0 114,36 0 0,-21-1 0,-20 1 1201,-16 0-1201,-13 1-272,-6 0 272,-4 0 483,-3-1-483,-1 1 290,-1 2-290,0 9 0,0 14 0,-5 21 0,-7 26 0,-1 10 0,-3 9 1047,3-14 0,-1 5-1047,2-5 0,0 7 0,1-3-485,2-13 0,1-2 0,0 0 485,0 5 0,1 0 0,1 1 0,0-1 0,1 1 0,1-1 0,0 0 0,1 0 0,1 0 0,1-3 0,0 1 0,2 3-185,2-1 0,2 3 0,1 2 0,-1-1 185,0 2 0,-1 0 0,0 0 0,1-1 0,3 22 0,0 0 0,0-5 0,-3-10 0,0-4 0,-2-7 0,-1-3 0,-1-11-1345,0 14-321,0-18-8165,-1-47 9563,-8-20 0,7 8 1,-7-8-1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2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55 24053,'-3'5'3048,"74"20"-2107,27-10-732,-37-6 1,9 1 0,1-2-1613,8-2 0,3-3 0,4-1 1403,-11-3 0,4-2 0,1-1 0,3 0-456,11-1 0,3-1 0,2-1 0,2 0 456,-11 0 0,2-1 0,1 0 0,2 0 0,1 0-116,-10 2 1,1-1-1,1 1 1,1 0 0,0 1-1,1 0 116,4 0 0,2 1 0,-1 1 0,1-1 0,0 2 0,0-1-194,0 1 0,0 0 0,1 1 0,-1 0 0,-1 1 0,-1 1 194,-4 1 0,0 1 0,-1 0 0,-1 1 0,-1 0 0,-2 0-29,8 1 1,-1 0 0,-2 0 0,-2 1 0,-2 1 28,6 2 0,-2 1 0,-3 1 0,-3-1 167,11 2 0,-5-1 1,-2 0-168,-13-4 0,-3 0 0,-2-1 0,22 0 0,-5-2 0,-9-5 0,-4-4-171,-12-1 0,-4-2-3605,26-13 3776,-39-2 0,-24 11 0,-19 5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09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17228,'92'1'345,"0"0"1,0-1 0,-9 1-1,2 0 1,3 0 0,3 0-246,-6-1 1,4 1 0,1 0 0,3 0 0,3-1-16,-3-1 1,3 1 0,2-1 0,2 0 0,1-1 0,2 0-67,-17 0 1,1 0 0,1 0 0,1-1-1,1 0 1,1 0 0,1-1 0,-1 1-20,-3 0 0,0-1 0,1 0 0,1 1 0,0-1 0,0 0 0,1 0 0,0 0 0,0 0 0,4 0 0,0-1 0,0 1 0,1-1 0,0 1 0,0 0 0,0 0 0,0 0 0,0 0 0,0 1 0,0-1 0,0 1 0,0 1 0,0-1 0,0 0 0,0 1 0,-1 0 0,0-1 0,-3 1 0,0 0 0,1 0 0,-2 0 0,1 0 0,-1 1 0,0 0 0,-1 0 0,0 1 0,6 1 0,-1 1 0,0-1 0,0 2 0,-2-1 0,1 1 0,-2 1 0,0-1 0,6 2 0,-1-1 0,-1 1 0,-1 0 0,0 1 0,-2 1 0,0 1 0,9 1 0,-2 2 0,-1 0 0,-1 2 0,0-1 0,-3 2 0,-5-1 0,-2 1 0,0 1 0,-2 0 0,-1 0 0,-1 0 0,10 3 0,-2 0 0,-1 1 0,-1 0 0,-3 0 54,13 3 0,-2 1 0,-2-1 1,-3 1-213,-11-3 1,-3 0 0,-1 1 0,-4-1-429,10 3 0,-4 0 0,-5-1-4330,14 5 1,-10-2 3685,-22-9 0,-9-2 1,0 0-1,-27-11 1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1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1617 1 25454,'-72'1'421,"1"0"0,-1 0 1,1 5-1,0 1 1,5 6-232,-15 10 1,3 8-2887,-7 11 0,1 7 2800,25-11 1,1 3 0,1 1-57,-2 5 1,1 1 0,1 2 50,1 3 0,2 1 1,1 2-100,4 0 0,2 1 0,3 1 0,5-1 0,2 0 0,5 1 0,-6 24 0,8 0 286,9-5 1,8 0-287,9-5 0,8-2 0,11-5 0,9-5 0,8-6 0,10-7 0,12-9 0,8-9-431,13-6 0,6-11 431,8-12 0,3-10-42,-25-2 1,0-4 0,0-2-587,1-4 1,0-4 0,-2-1-841,-3-1 0,-2-2 0,-2 1 1888,21-10 1,-7 3 0,7-7 0,-30 19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1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26757,'11'98'282,"-1"0"1,1 0-1,-2-19 1,-1-3-1,1 1-282,0 7 0,0 1 0,0-7 124,3 5 0,1-6-124,2-6 0,4-4-368,0-10 0,4-5 368,29 32 0,8-27-5,10-29 5,14-29 0,-35-18 0,1-10-427,9-11 0,-1-8 427,5-15 0,-1-7-622,-20 19 1,-2-3 0,0 0 621,-2-2 0,-1-1 0,-1-1 0,12-27 0,-4 1-83,-5 6 0,-4 3 83,-6 10 0,-3 3 0,-6 13 0,-2 3 168,2-14-281,-9 30-1564,-9 17-4990,-14 35 7187,-5 20 0,2-12 0,2 7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1262 1 25342,'-94'0'769,"-1"0"1,0 7-1,3 10-523,19 11 1,0 10-71,3 4 0,-4 6 0,4 0-1340,-8 8 1,2 3 1163,15-9 0,-2 4 0,9-1 0,7 5 0,9 1 0,5 4 0,7 3 0,6 4 0,6 1 0,3 6 0,6 1-203,8 2 1,6 0 202,7 0 0,8-1 0,9-2 0,9-4 0,9-5 0,7-6 0,6-7 0,6-8 0,3-7 0,4-7 0,2-9 0,1-6 0,0-6 0,-1-5 19,-6-2 1,-3-4-508,-7-3 1,-4-3-2998,27-5 3485,-37-2 0,-26 4 0,-19 6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2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25486,'83'-29'810,"0"0"1,-2 3 0,-2 6-2183,-19 11 0,-2 4 1372,4 1 0,1 2 0,-1 0 0,0 0-1106,2 2 1,0 0 1105,-2 1 0,0 1 0,-1 1 0,-1 2 507,-3 1 0,0 0-507,-5 1 0,-1 1 0,42 4 0,-12-5-1087,-13-1-50,-15-5-801,-14 3-1229,-15 1 3167,-13 3 0,-6-3 0,-5 0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3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22249,'-4'-3'1928,"2"0"-1648,2 3 112,45 81-302,-33-24-283,12 6 0,-2 3 216,-21 18-12,-1 2 0,-1-7 0,-5-8 149,0-12 19,-3-17 329,3-14-4,2-16 123,3-7-67,1-7 100,0-24-313,0-22 90,0-38-397,0 34 0,0-3-438,0-2 1,0 0 397,0 3 0,0 1-318,-1-32 318,-2 24 0,-1 23 0,1 19 0,0 10 0,3 7 252,0 2-2369,4 13-531,17 11 2648,13 22 0,-8-18 0,-2 0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4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25679,'5'72'405,"-1"0"1,1 0-1,-1 3 1,0 1-1,-2 0-1972,-2-3 1,-1 1-1,-1 1 1597,-1 6 0,-2 1 0,-1 1-15,-1 2 0,0 1 0,-2 0 226,-1 1 1,-1 0 0,1 0-250,-1-2 1,2-1 0,-1 0-355,2-1 0,0-1 0,1 0 175,2-2 1,1-1-1,1-1-101,0-1 1,1-1-1,1 0-386,0-4 1,0-1 0,1-2-151,2 29 1,2-3-1149,2-13 0,2-5 1972,2-12 0,0-8 0,5 6 0,-4-26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27067,'75'2'284,"1"0"1,0 1 0,9 0 0,2 1-1,2 2-1304,-15 0 1,1 0-1,1 2 1,2-2 1019,7 1 0,1 0 0,1-1 0,1 0 0,5-1 0,0-1 0,1 1 0,0-1-450,3 0 1,0 1 0,1-1 0,0 1 449,-18-1 0,1-1 0,0 1 0,0 0 0,1-1 0,3 1 0,1 0 0,0-1 0,0 1 0,1-1-137,1 0 0,2 0 0,-1 0 1,1 0-1,-1-1 137,-1 0 0,-1 0 0,1-1 0,-1 0 0,-1 0-184,-4 0 0,0 0 1,-1 0-1,-1 0 0,-2 0 184,10 1 0,-2-1 0,-2 1 0,-2 0 84,13 2 1,-3-1-1,-5 2-84,-14 0 0,-3 1 0,-5 0 691,14 2 0,-7 0-691,-19 0 0,-6 0 0,13 2 2089,-30-3-2089,-18-3 2243,-9-3-2243,-3 1 1638,1-2-1638,1 0 54,1 0-54,-1 0 0,0 0 0,-1 0 0,-1-2 0,0 1 0,0-1 0,0-2 0,0 4 0,0-3 0,0 2 0,0 1 0,0-2 0,-1 2 0,-3 0 0,-2 0 0,-2 0 0,-1 0 0,-1 8 0,-2 10 0,-4 22 0,-4 25 0,1 13 0,0 11-726,5-11 0,-1 6 726,0-2 0,0 7 0,-1-2-909,3-9 1,1 0 0,-2 1 908,-2 10 0,0 1 0,-1 2 0,-3 3 0,0 1 0,-2 2 0,6-23 0,-2 2 0,1-1 0,-1 1 0,-1-1 0,0 1 0,0-1 0,-1 0 0,-1 1 0,0 0 0,-1 0 0,0 0 0,0 1 0,-1 0 0,-1 0 0,-1 0-503,0 0 1,-2 0 0,0 0 0,0 0 502,-2 1 0,0 1 0,-1-1 0,0 1 0,0-2 0,-1 1 0,1-1 0,-1 0-208,1-2 1,-1 1 0,1-1 0,1-1 97,1-2 1,1 0 0,0 0 0,2-2-336,-6 18 1,1-2-1,3-1-343,4-7 0,1-1 0,3-2-4128,-3 23 1,4-4 3377,5-17 0,3-8 0,1 9 0,4-35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7:16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21376,'3'-5'2711,"0"1"-2638,16 86 734,-12 4-881,4-1 1,-2 8 269,-6-6 0,-3 0-67,0 11 1,0 3-82,0-29 1,0 0-1,0 1-345,0 4 0,0 0 0,0 0 319,0 0 0,0 1 1,1-2-1,2-1 1,0-1-1,1-2-17,3 28 1,2-4 27,2-9 1,2-4-6,-1-9 0,1-3-316,-1-8 1,0-3 371,-2-4 0,-1-2 189,6 43-172,-8-6-23,-4-13-22,-3-12-11,0-15 640,0-16-652,0-7 1483,7-8-1482,4-2 855,12-3-889,8-6 375,12-3-375,7-4 0,15-1 0,14-1 0,-29-3 0,2 0-346,11-2 1,2-1 345,10-2 0,2 0 0,12 2 0,2 0-280,-25 3 1,1 0 0,2 1 279,6 1 0,1 1 0,2 0-351,6 0 0,1 1 1,1 1 350,9-1 0,1 1 0,1 0-635,-21 0 1,2-1 0,-1 1 0,2 0 634,1-1 0,2 1 0,0 0 0,-1-1 0,0 1 0,1-1 0,-2 0 0,0 0-206,-3-1 1,-1 1 0,0 0 0,-2-1 205,19 1 0,-2 0 0,-2-1 0,-9 1 0,-2-1 0,-1 0 0,-7 0 0,-2 0 0,-1 0 97,22 0 1,-3 0-98,-8 0 0,-2 0 0,-9 0 0,-2 0 0,-11 0 0,-2 0 0,32 0 618,-28 0-618,-21-4-1110,-16-7-705,-13-11 1815,-3-9 0,-3 11 0,0 3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29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5 24580,'0'-2'2768,"0"0"-1973,0 2-280,0 60-502,0-8-13,0 1 0,0 5 0,0 32 0,0 7 0,1-47 0,-1 1 0,0 47-1066,1-3 639,-1-6-705,0-6-1140,-2-6-7559,-7-5 9333,-12-2 0,8-32 1,-3-8-1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29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134 277 28671,'12'71'0,"-1"0"0,-1-15 0,6-5 0,18-8 0,8-9 0,39 1-2831,-31-24 1,2-4 2830,7-5 0,1-5-90,6-7 0,1-4 191,1-3 1,1-4-130,1-6 0,1-2 363,-2 0 0,1-1-341,-2 0 1,-2 1 5,-4 2 0,-2 1 0,-8 3 0,-3 3 168,29-12 67,-27 12-144,-18 6 2732,-19 5-2823,-8 0 1192,-21-4-1192,-16-2 526,-27-4-526,-25 2 0,33 7 0,-3 1-459,-6-1 1,-2 1 458,-4 0 0,-2 0 0,-3 0 0,-1-1 0,-3 0 0,1 0 0,-4-1 0,1 1 0,-1 0 0,1 0 0,2 0 0,2 1 0,8 2 0,2 2-534,1 0 1,5 2-3445,-6 7 3978,10 16 0,45-8 0,4 7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41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28591,'0'76'26,"0"1"1,0-1 0,0-2-622,0-14 1,0-3 594,0 0 0,0 0 0,0-5 0,0-1-3536,0 40 2684,0-8-1030,0-10-4401,0-6 6283,0-7 0,0-27 0,0-9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41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64 28671,'-17'10'-1345,"3"-2"-886,22-12-3416,8-10 5647,12-12 0,-9 8 0,-3-1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42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1705 5 24446,'0'-3'2891,"0"2"-1603,0 1-1242,-70 4-46,25 15 0,-9-4 0,-3 5-817,-23 39 817,31-21 0,-3 3 0,-7 5 0,-2 2 0,-5 4 0,-2 2 0,-2 1 0,1-1-310,2 0 0,1-1 310,4-2 0,2 0 0,5-3 0,1 0 0,3-1 0,2-1 0,1 0 0,2 1 0,2-2 0,1 0-101,2-2 1,2 0 100,5-1 0,2 0 0,-21 36 0,19-3 0,16 0 0,10 3 0,18 1 0,14 4 0,18-2 0,13 2 0,-24-43 0,2-1 0,3 0 0,2-1 0,5-1 0,3-2 0,5 0 0,4-2 0,4 1 0,7 1 0,4-2 0,8 1 0,-3-1-900,13 6 1,2-1 899,-10-5 0,6 2 0,-6-3 0,4 2 0,-4-2-56,-1-1 1,-2-1 55,-7-1 0,2 0 0,-9-5 0,5 1 0,-3-4 0,12 3 0,2-4-262,-9-4 1,4 0 0,-3-4 261,13-5 0,-3-4 0,2 0 0,-1-3-103,-5-3 1,-3-2 102,-9 0 0,-2-2 0,-10-4 0,-4-2 1507,28-11-1507,-25-3 591,-14-17-591,-20-1 1857,-7-25-1857,-10-2 0,-11-10 0,-11-11 16,3 44 0,-5-1-16,-3-4 0,-6-3 0,-5-2 0,-5-5 0,1 1 0,-9-13 0,-1-2-780,5 8 0,-2-3 0,3 3 780,-6-12 0,4 4 0,1-3 0,0 0-490,1-1 0,1 1 490,-1 0 0,1 1 0,-1 1 0,-1 0 0,1 4 0,0 1 0,3 5 0,-2-1-313,-10-16 0,1 3 313,16 26 0,1 3 135,-5-11 1,2 6-136,-1 5 0,14 20 1916,9 15-1916,10 11 1220,4 6-4313,4 47-2442,10 7 5535,-3-1 0,0 0 0,6 1 0,-1-4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43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28671,'84'18'0,"-7"17"0,-36 36 0,-15-10 0,-1 3-151,-6-17 0,-1 0 151,3 14 0,-1-2 0,4 2 74,0-14-1419,-1-18-2207,0-12 3552,-5-10 0,-7-5 0,-6-2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43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1 709 27740,'7'-56'310,"0"-1"0,5 0 1,5 2-1063,8 6 1,6 2 751,2-1 0,4 1 0,1 3 0,1 1 237,0 4 1,-1 3-238,34-24 247,-11 21-247,-13 17 0,-9 13-696,-8 12-988,0 10-8147,-1 9 8994,7 9 1,-19-12 0,1-5-1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44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 23852,'-1'-6'2846,"0"1"-2062,1 5 405,0 0-1189,50 62 0,-23-14 0,7 2 0,-1 4 0,-3 20 0,-6-2 0,-4-8 0,-5-13-875,-3-14-1445,-5-13-4761,-2-7 7081,-4-2 0,-1-8 0,0 0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4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0 555 27953,'29'-68'239,"0"0"0,0 4 1,2 5-665,27-20 425,4 11 0,1 13-3994,-3 14 3994,-9 13-673,-8 12-382,-10 9-5769,-6 6 6824,-7 17 0,-8-11 0,-6 10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0:01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24972,'2'-7'2544,"0"1"-2264,-2 6 0,0 0-123,4 61-112,-3-9-40,1 1 1,-1 7-236,-1 11 1,-2-1-388,0-12 1,0 0-1042,0 18 1,0 0-2265,0-23 0,1-2 3922,0 43 0,1-42 0,0-16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0:01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27527,'8'52'67,"0"0"0,0 1 1,-2 0-68,2 47-804,-4-49 1,1 1 803,1-1 0,1-1 11,6 44 501,2-8-512,-2-13 268,3-14-268,2-16 0,2-19 100,7-13 1075,5-24-873,10-16-121,3-21-181,2-11 0,-2-1 0,-8 4 0,-6 8 0,-6 4 0,-1 4 0,0 3-640,4 5-1332,2 6-2555,5 9 4527,4 9 0,-17 5 0,-3 4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0:13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28177,'18'43'448,"-5"3"-437,-7 1-11,-5 3-34,-1 0-694,0-2-605,2-1-269,3-3-1558,0-5 3160,6-3 0,-6-18 0,1-4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0:13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27628,'11'-17'706,"8"3"-606,22 14-10,5 0-23,3 0-33,-3 0-12,-5 1-22,-6 2 0,-7 4 0,-4 3 0,-4 3 0,-3 3 11,-1 3 2,-3 5-13,-4 2-24,-2 3 24,-4 4 0,-2 3 24,-2 3-24,-8 3 0,-4-2 0,-9 1 0,0-8 0,1-3 0,2-8 0,0-7 0,0-6 0,-4-5 0,-5-3 0,-5-1 0,-1 0 0,0 0 0,5-3 0,8 1 0,6-3 0,8 2 0,4 1-505,2-1-885,3-4-660,12-3-2690,8-5 4740,14-3 0,-14 7 0,-4 2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0:14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36 23045,'-5'-4'3059,"0"1"-2600,5 3 236,0 0-605,55-9-79,-23 4-11,43-6-22,-41 9-348,-5 1-571,-8 1-841,-6 2-4179,-8 7 5961,-4 7 0,-3-4 0,0-1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0:14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31 24267,'-5'0'2991,"0"0"-2643,5 0 10,0 0-302,30-1-56,-6-1-11,25 0-381,-18-2-662,-4 2-1086,-5 0-4538,-3-2 6678,0-2 0,-9 2 0,-2 0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0:14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26015,'0'30'11,"-1"30"-7229,-4-6 1649,-4 26 5817,-3-20 0,4-25 1,3-8-1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0:18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10 23661,'-73'13'1412,"11"-1"-6748,43-3 5673,0 1-1157,1 2 1056,2 3 1020,-1 3-1121,2 4-1,1 3 34,3 4 2235,4 4-2302,3 3 3381,2 4-3393,2 0-44,8-2 0,4-1-45,10-6 11,2-5-11,5-6-11,3-6 11,5-5 0,5-5-45,1-2-22,2-2 45,-2-9 22,11-20 0,-17-4 33,5-17 1,-22 9-1,-5 1-10,-7-2 22,-5 1-12,-5 1-33,-9 5 45,-5 2-34,-22-1-11,6 11 0,-15-1 0,11 12 0,-1 4-33,1 2-124,3 4-314,3 0-2756,-6 2 3227,11 5 0,2-4 0,15 4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4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28199,'18'64'472,"-6"4"-6133,-9 0 5661,-5 6 1045,-5 3-1045,-2-1 0,-4-5-505,3-8 304,3-12-1647,2-14-2925,3-15 4773,1-12 0,1-6 0,0-4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5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58 28434,'78'-32'237,"-8"6"-237,-29 34 0,-1 6 0,-1 10 0,-4 7 0,-5 4 0,-4 7 0,-8 2 0,-5 5 0,-6 2 0,-4 1 0,-3-1 0,0 1 0,-2-2 0,-5 0 0,-5-4 0,-5-3 0,-2-8 0,-2-7 0,0-7 0,-2-5 0,-4-5 0,-3-3 0,-4-2 0,-1 0 0,1-1 0,3-2 0,5 0 0,2-2 0,8 1 0,2-1-718,8 0-1086,2 0-3888,3-1 5692,7-12 0,-4 8 0,5-7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5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28636,'64'12'35,"-10"-2"-48,-32-2-535,-5 0-2612,2 3-2801,-8-1 5961,-1 3 0,-8-7 0,-2 0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5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25970,'-3'1'2701,"0"1"-2701,3-2 0,0 0 0,10 21 0,1-12 0,8 14 0,-1-17 0,-1-3-371,-2-2-1265,-2-1-1871,-2 0 3507,-1-5 0,-4 4 0,-1-5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6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6 22944,'1'-3'3451,"0"0"-1748,-1 3-1277,9 55-279,-7-18-147,4 48 0,-13-31 0,-5 1 0,-2-1-573,0-2-1006,-2-5-2175,0-3 3754,0-3 0,7-19 0,3-3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6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 26384,'-69'9'1132,"7"5"-886,26 11 236,-10 24-392,17-7 66,-3 21 25,22-12-181,5 5 0,6-3 0,13-4 0,11-11 0,16-12 0,8-14 0,3-7 0,-1-18 0,-2-6 0,-8-18 0,-7-4 0,-10-4 0,-9 0 0,-8-1 0,-4 2 0,-7 0 0,-5 4 0,-6 6-640,-12 5-1960,7 15-7231,-1 4 8316,13 10 1,5 0 0,3 0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7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24681,'-3'0'3205,"1"0"-8081,2 0 4876,60 10 1397,-14-8-1397,3 3 0,3 0 861,15-5-861,-2-1 0,-10-2 0,-6-1 0,-10-1 2031,-10 2-4351,-12 1-5989,-8 1 8309,-14 7 0,4-4 0,-6 4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7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23986,'-5'0'2465,"0"0"-2151,5 0 56,0 0-67,-23 48-12,16-17 67,-19 41-55,21-29-79,1 2-167,-1-4-57,3-4 0,0-8 0,2-7 0,0-8 0,5-5 0,4-5 0,9-2 0,8-2 0,8 0 0,7-2 0,4-3 0,2-3 0,-1-2 0,-6 1 0,-7 4 0,-10 2-853,-9 2-794,-8 1-2107,-4 4 3754,-2 6 0,0-4 0,0 3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7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28457,'-11'54'214,"2"-5"-214,7-20-147,1-3-491,1-5-393,0-3-986,-2-4-3283,-1-3 5300,-3 0 0,2-6 0,1-1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7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28671,'49'9'0,"31"0"0,-19-5 0,23-1 0,-26-3 0,-5 0 0,-8 0 0,-8 0-987,-8 0-716,-6 0-4538,-4-1 6241,-3 1 0,-7-1 0,-3 0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7:59:08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0 27067,'-61'31'1367,"7"-2"-6803,25-9 5448,2 0 1397,4 1-1409,4 0-1409,4 3 1409,4 0 0,6 4 0,4 10 2269,12-9-2269,7 4 0,12-18 0,9-7 3392,6-4-3392,6-11 0,-1-6 0,-2-10 0,-7-4 0,-7-2 0,-8 3 0,-9-1 0,-6 3 0,-7-2 0,-3 1 0,-6 0 0,-4-1 0,-9 5 0,-4 3 0,-4 6 0,-3 6-24,-3 3-1409,-3 6-865,-2 7-5198,-2 5 7496,2 7 0,15-9 0,7-2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1:26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0 214 24575,'7'2'0,"25"-1"0,30 1 0,-9-6 0,7 0-2604,21 3 0,7 0 2604,-19-6 0,4-3 0,2 2-1031,10 3 0,4 2 1,1-3 1030,7-5 0,2-2 0,1 0-488,-18 5 1,0 0 0,1 0-1,0 1 488,1-1 0,-1 0 0,1 0 0,1 0 0,2 1 0,2-1 0,0 1 0,-1 0 0,-4 1 0,-1 1 0,0 0 0,-1 1 0,-3 1 0,-2 0 0,0 0 0,0 1-376,19-2 1,-1 1-1,-2 1 376,-8 1 0,-2 2 0,-1-1 0,-3 0 0,-2 0 0,-5 0 0,5 0 0,0 0 0,-7 0 0,4 0 0,-8 0 0,-11 0 0,-3 0 0,22 0 0,-5 0 1439,-10 0-1439,-36 0 0,-18 0 0,-3 0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2:35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28188,'43'37'483,"-1"-2"-483,-13-5 0,0-1 0,-1 1 0,-4-3 0,-3-2-808,-3-3-1152,-2-5-1985,0-8 3945,2-4 0,-7-5 0,-1-1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2:3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5 22182,'2'-3'3922,"-1"1"-3171,-21 40-247,-3-4-179,-23 39-101,1-11-190,-1 4-34,7-4-23,10-7-503,11-12-472,11-11-671,7-10-2287,10-11 3956,7-5 0,-6-6 0,0 0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2:35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58 140 26899,'59'-7'819,"-4"-4"-797,-21-5-11,-2-2-11,-5 2-11,-8 1-23,-8 3 12,-6 1-112,-9 1-1,-7 1 46,-8 2 66,-7 2 23,-4 3 11,-3 7 45,-2 5 68,0 9 122,3 7 56,3 6-100,6 3-45,8 2-135,8-2-11,8-1-11,12-5-33,9-5-572,14-7-1031,6-8-2409,8-8 4045,3-10 0,-22 5 0,-7-5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2:36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74 25577,'-32'59'1760,"8"-4"-1279,20-16-111,5-2-157,7-4-56,7-6-44,9-8-113,3-10 0,1-4 0,0-10 0,-2-9 0,-3-10 0,-4-11 0,-6-4 0,-7-1 0,-3 1 0,-10 2 0,-4 5 0,-10 4 0,-5 6-1177,-3 6-1748,-3 4 2925,-3 4 0,16 4 0,2 2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2:39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28390,'46'0'281,"-6"1"-5942,-20-1 5661,0 0 0,0 0 1409,-2 0-1409,-3 0-1054,-3 0-24,-4 0 1078,-4 4 0,-3-4 0,-1 4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2:39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39 25387,'-5'-1'2476,"1"0"-2151,4 1-135,0 0-190,30 2-145,-18-1-505,24 1-3750,-26-4 2607,0-3-2342,-3-4 4135,-1-3 0,-2 5 0,-2 1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2:4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27863,'0'67'808,"-2"3"-808,-3-5 0,-2 7 0,0 3 0,0 2 0,1-2 0,-1-5-24,1-8-1152,1-10-740,1-11-3339,2-13 5255,1-9 0,1-11 0,0-4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2:40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658 58 23594,'-83'-13'2398,"4"11"-1972,16 21-90,-1 16-135,-2 16-133,2 12-702,2 13 684,33-33 1,2 2 11,2 3 0,2 2 66,3 2 1,3 1-6,4 1 1,2 1-12,3 3 0,4 0-6,4 0 0,4 0-33,3 0 0,3 0 0,4-3 0,4-2-51,3-4 0,3-3-22,34 31 0,10-23-33,9-26-23,7-24 11,3-28-45,-1-16 90,-6-18 0,-9-8 0,-6-6 112,-8-7-90,-29 37 1,-3-3 5,-1-1 0,-2-3 17,-4-1 1,-2-2-46,-4-3 0,-4 0 0,-2-2 0,-5-1 0,-7 0 0,-4-1 0,-3 1 0,-4 1 0,-6 2 0,-5 3 0,0 6 0,-3 3 0,-33-23 0,-1 27 228,3 20-2212,-16 46-840,27 6 2824,-6 36 0,40-37 0,6-2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0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748 12 17431,'-68'-2'610,"0"0"1,0 0-1,-24-2 1,11 2 362,19 2-828,13 0 1460,17 0-1572,14 1 1028,10 7-1061,18 7 0,22 13-45,27 9 34,26 13 11,-36-22 0,1 0 928,2 4 1,0 1-1019,-1 1 1,-2 0-7,-5-1 1,-2 1 1878,28 30-1895,-19-5 101,-15-8 11,-17-5 22,-9-6 157,-18 1 169,-25-1-23,-24 3-325,-31-1 39,37-22 0,-1-1-39,-1-2 0,0-2 0,1-1 0,1-2 43,-43 5-43,6-6 0,8-7 0,-14-2 0,41-2-975,3 0-1166,44 0-4414,30-7 6555,15-11 0,-7 7 0,-1-6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0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1785 104 24950,'-77'-2'423,"0"1"1,0 0-1,-1 5 1,0 2-1,2 4-307,9 1 0,1 3 0,0 3-880,-6 6 1,0 3-1,-1 3 861,-1 1 0,0 2 0,1 2 11,3 0 1,1 3-1,2 0-97,5-1 0,2 1 1,4 1 16,-15 17 0,9 2-17,13-1 0,9 3 22,11 2 1,8 2 6,8 8 0,5 3-40,2 9 0,4 4 0,9 8 0,6 1 0,-2-28 0,3 1 0,4-2 0,6-1 0,5-1 0,4-2 0,4-4 0,4-1 0,4-5 0,4-4 0,4-4 0,2-4 0,4-4 0,3-5 0,3-5-61,2-4 1,2-5 0,2-4 30,2-1 0,2-5 1,0-2 6,0-5 1,2-3 0,-2-4-5,-2-3 1,0-2 0,-2-4 22,-3-3 1,-2-3-1,-2-4 4,25-20 0,-5-8 33,-7-5 1,-3-11-663,-29 14 0,1-8 0,-3-3 0,-4 3 696,1-4 1,-5 0 0,-1-4-68,-3 2 0,0-6 0,-2 0 0,-8 4 23,-5 0 0,-6 4 1,-5-1-24,-4-2 0,-5 1 0,-3 0 0,-5-1 0,-5 1 0,-3 2-148,-6 0 0,-5 2 0,-4 3 148,-2 1 0,-5 3 0,-2 5 0,-27-17 0,-5 10 0,1 13 0,-9 12-531,8 20 0,-6 9 1,3 7-434,-10 11 1,1 13-1986,13-1 1,-2 6-1,9 8 2949,-6 29 0,13 3 0,23-27 0,5-4 0,-21 38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5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613 11 21902,'5'-3'4236,"-1"0"-9303,-4 3 5560,-68-4 1276,16 3-1489,-18 9 0,-5 6-112,-9 13-129,30 0 1,4 3 910,-13 20-861,14 3-65,17-7-24,14-6 0,12-2 0,23-1 0,12 4 0,12-8 0,6 0 3112,24 21-3112,-22-19 0,-1 0 0,7 17 0,-16 1 0,-19 3 0,-12 9 94,-30 5-94,-10-16 0,-6-1 0,-28 22-315,19-28 0,1-4 315,-4-2 0,10-12 0,12-10-747,10-10-1068,10-5 1819,25-33 0,-12 22 0,15-22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5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19 23359,'3'-10'3496,"0"2"-3205,-3 8-55,14 110-80,-10-24-1063,1 4 1,-2 5 906,-7-27 0,-3-3 0,-1-1 0,-1-1 72,1-3 1,1-3-1340,-2 39-1444,5-17-5603,4-17 8314,0-13 0,0-23 0,0-9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5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0 222 24782,'0'-5'1569,"0"0"-1446,0 5-67,0 0-67,71-27-449,-40 8-582,14-4 0,-1-2-8789,-14-10 8952,2-6 1,-15 18-1,-3 4 1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6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26485,'2'87'355,"1"0"0,-1-1 0,0-3-255,-2-16 1,0-2-905,0 6 1,0 1 803,-1 3 0,0 0 0,1 1 0,0 0-101,-1-4 0,1-2-387,0-3 1,0-4-706,0-11 0,1-3-8522,11 22 9848,10-34 1,-6-21 0,1-13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2603 867 21748,'-21'-95'1060,"1"1"1,-3 2 0,-4 3-753,-5 5 1,-6 5-1384,-2 8 1,-6 6 1275,-2 8 1,-5 9 11,-4 14 1,-5 8-52,-4 4 0,-4 11-1291,-8 17 1,-4 10 1206,-10 8 0,-2 9-41,25-2 1,0 5-1,-1 3-63,-4 4 0,-1 3 0,0 2 44,-1 4 1,0 3 0,1 1-1,1 2 1,1 2 0,2 2-12,3 1 1,2 2-1,3 2 4,2 0 0,3 2 1,4 1-1,3 1 0,3 1 1,3 3 2,3 0 1,4 3 0,4 1 15,3 1 0,4 3 0,4 0 0,4 2 0,4 1 0,2 1-438,3 3 0,2 2 0,5-1 423,7 3 0,4-1 0,4 1-15,2 1 0,3 0 0,5-1-63,0-22 0,3-1 0,3-1 0,1-1 63,12 20 0,3-1 0,4-3 0,2-4 0,4-3 0,2-3 0,0-6 0,3-4 0,2-3 0,0-7 0,1-4 0,3-5 0,0-6 0,1-6 0,2-4 0,-2-7 0,1-4 0,0-5 0,0-3 0,0-4 0,0-6 476,31-13 0,-2-9-476,-1-5 0,-3-8 0,-30 4 0,-1-4 0,-2-3 56,2-3 0,-2-3 1,1-1-57,1-4 0,0-3 0,-1-1 0,1-6 0,-2-2 0,-1-2 0,-2-3 0,-3-2 0,-2-2 0,-3-3 0,-4-3 0,-3 0 0,-5 0 0,-3-1 0,-5-2 0,-3 0 0,-5-1 0,-2 0 0,-5-3 0,-3 0 0,-3 0 0,-1-3 0,-4 1 0,-4-2 195,-8-2 0,-5 0 1,-3 0-196,-3 0 0,-4 0 0,-5 2 0,-8 1 0,-6 1 0,-4 4 0,-2 5 0,-2 3 0,-4 5 0,-1 7 0,-2 4 0,-2 7 270,3 8 1,0 6 0,-5 10-727,-7 13 0,-4 11 1,5 8-700,-6 15 1,6 13-1046,14 4 0,1 7 1,9 6 2199,3 38 0,12-1 0,11-35 0,2-4 0,4-1 0,1 0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7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1 335 24686,'43'-63'526,"1"1"1,-2 4 0,0 8-158,24 7-43,0 11-114,-2 15 24,-6 8 55,-5 13 137,-8 17-215,-7 16-81,-7 21-88,-7 11-44,-8 5 0,-7 3-11,-5-1-594,-4-2-1009,0 0-3350,-1 1 4964,-8 8 0,6-37 0,-5-5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28671,'-9'57'0,"0"-1"0,-5 35 0,23-68-942,9-12-1322,14-5 2264,10-16 0,-18 8 0,-1-8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54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1807 168 18880,'-62'-37'496,"0"0"1,-1 3 0,2 7 1352,-28 9-1709,35 12 0,-3 2-34,-6 2 0,-1 0-61,-2 2 0,0 0 5,1 1 1,2 0-23,5 0 0,0 2-23,5 1 1,2 1 5,-44 9 1109,8 8-1131,4 7 0,4 12 1,3 14 10,5 14 0,36-31 0,2 4 0,3 1 0,3 2 0,1 0 0,2 2 626,3 1 1,4 0-627,2 0 0,4 1 22,-5 49-16,12-47 0,3 0 10,1 0 1,5 1 5,4 1 1,4-1-1261,6-1 1,5 0 1265,7 0 0,7-2-28,4-3 0,8-2-278,4-8 0,8-2 0,-1-4 289,13 3 0,4-6 11,-9-5 1,4-1 0,-3-6-65,10-5 0,-3-5 58,1-1 1,-2-2-739,-2 0 1,-1-4 737,-4-4 1,-2-5 28,-6 1 0,0-7 753,13-23 0,-4-8-703,-20 11 1,-4-5 261,12-17 1,-6-4-269,-23 13 1,-7-1-34,-2-2 1,-3 0-57,-6-1 0,-4 0 0,-2 2 0,-5 0 261,-8 2 0,-8-1-261,-19-15 0,-9 2 0,4 15 0,-4 1 904,-19-13 1,-2 3-905,13 17 0,1 6 0,-2 0 0,0 3-1015,0 4 1,0 3 1014,1 8 0,-2 3 0,3 4 0,0 4-140,-49 12-1759,40 18 0,4 9-7932,-20 27 9477,31-6 1,8 0 0,14-6-1,9-4 1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8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524 1870 26709,'-33'27'751,"6"-6"-684,25-37-11,-1-16-22,-1-31-1,1-29-640,-1 32 1,-1-2 634,1-12 0,-2-3 39,-3-9 0,-1-1 39,-3-7 1,-2-1-476,-1-1 1,-1 1 468,-4 0 1,-2 2-45,0 5 0,-2 3-34,-1 5 1,-3 4-23,1 8 0,-2 3-73,4 13 0,0 3 106,-17-22-9,15 31-24,12 21 820,10 13-820,3 5 1293,3 1-1293,0 0 186,10 0-186,17 0 0,29 0 0,37 0-272,-32 1 1,4 0 271,10 1 0,8 1-538,0 1 1,8 1-1,-4-1 538,-18-1 0,-3 0 0,3-1 0,18 2 0,4 1 0,-7-2-603,0-2 0,-7-1 603,-2 1 0,-3 0-144,-8-1 0,-2 0 144,-6 0 0,-3 0 369,36 0-369,-9 0 0,-35 0 0,-9 0 0,-28 0 1388,-6 0-1388,-1 0 1463,-1 0-1463,1 5 430,0 20-430,0 22 0,-1 37-369,-1-29 1,-1 4 368,-2 10 0,-1 3 0,-2 8 0,-1 2-537,-2 3 0,0 0 537,0 2 0,0-1 0,2-3 0,0-1 0,0-5 0,1-1 0,2-9 0,1-2-1396,0-7 0,1-3 1396,0 33-1867,2-22 1867,1-22 292,0-16-1268,0-15-1856,-10-6 2832,-8-1 0,5-3 0,-3 1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49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1 351 28655,'84'47'0,"1"0"0,-23-19 0,1-3 0,3-7 0,7-10 0,2-7 0,1-2-622,6 0 0,1-1 0,0-2 622,4-1 0,1-2 0,1-2 0,0-1 0,0-1 0,1-1 0,1-3 0,-1-1 0,1 0-558,1-1 1,1 0 0,-1-1 557,-1 0 0,0-1 0,0-1 0,-3 0 0,0-2 0,-2 0 0,-6-1 0,-1 0 0,-4-1-577,22-11 0,-8 0-4100,-19 7 0,-8 1 4677,7-6 0,-38 18 0,-27 15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3:51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25941,'87'2'57,"0"-1"1,0 0-1,-1 0 1,-7 0 0,2-1-1,1 1 1,1-1 0,1 2-845,11 1 1,1 2 0,3 0 0,1 0 0,2-2 786,-18-1 0,0 0 0,3 0 0,0-1 0,1 0 0,2 0 0,-1 0-103,-4-1 1,1 0 0,1 0-1,0 0 1,2 0 0,-1 0 0,2 0-1,-1 0 103,6-1 0,1 1 0,0-1 0,1 1 0,1-1 0,0 0 0,0 0 0,0 0-39,-8 0 1,1 0 0,0 0 0,0-1-1,1 1 1,-1-1 0,1 1 0,0 0-1,-1-1 39,2 2 0,0-1 0,0 0 0,0 0 0,1 1 0,-1-1 0,0 1 0,0-1 0,0 1-92,-2-1 0,1 0 0,-1 0 0,1 0 0,-1 0 0,0 0 0,-1 1 0,0-1 0,-1 1 92,7 0 0,-1 0 0,0 0 0,-1 0 0,-1 1 0,-1-1 0,0 1 0,-2 1 0,3 0 0,-1 0 0,-1 0 0,-1 1 0,-1 0 0,-2 0 0,-2 1 0,17 0 0,-2 1 0,-3 0 0,-3 1 0,-4 1-314,-2 2 0,-3 1 0,-5 1 0,-6 0-3529,30 6 0,-17 2 3843,1 10 0,-59-15 0,-29-6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5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25 22888,'-1'-5'3015,"0"1"-2556,1 4 572,0 0-583,25-6-179,-9 4-157,20-5-68,-15 7-21,0 0-23,1 0-370,1 0-1008,1 0-1681,-2 0 3059,-3 0 0,-8 0 0,-6 0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6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18 23280,'-2'2'3071,"0"-2"-1760,2 0-1222,29 27-89,-18-19 0,20 19-605,-23-25-874,3-7-2723,4-11 4202,8-10 0,-10 7 0,-1 2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6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4 24838,'-2'-2'2745,"1"0"-2185,-5 65-145,4-1-359,-1-1 1,0 4-382,2-7 1,2-1 324,-1 4 0,-1 0 0,0 0 0,-1 0 0,-1-2 0,0-1 0,-1-4 0,0-2 0,-6 39-785,2-16-1264,1-16-7782,3-16 9400,2-13 1,2-15 0,0-8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7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21633,'1'-5'3686,"0"1"-3439,-1 4 22,0 0 23,3 41-136,-1-9-100,2 33-56,-3-21-11,0-7-414,-1-6-1245,0-5-4201,1-8 5871,2-7 0,-2-4 0,2-7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23964,'15'48'-174,"1"0"0,8 40-3232,-28-35 3406,-7-3 0,5-20 0,-5-9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7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77 28671,'-9'-19'0,"17"3"0,41 16 0,35 0 0,-29 0 0,4 0-578,10 0 0,2-1 578,3 0 0,1-1 0,-1 0 0,-1-1-175,-4 0 0,-2 0 175,-2 1 0,-1-1 0,-1 0 0,0 0 0,1 0 0,0 1 0,0-1 0,0 1-875,-6 0 1,-2 0-5379,34 1 6253,-29 11 0,-33-7 0,-15 8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26563,'47'-7'1535,"11"1"-1131,15 6-235,16 0-169,-39 0 0,1 0 0,2 0 0,-1 0 0,0 0 0,0 0 0,44 0 0,-10 0 0,-9 0 0,-13 0 0,-11 2 0,-16 0-326,-16 3-1030,-12-1-1322,-7 1-7153,-12 4 8896,-7 2 1,4-4-1,-1 0 1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8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23527,'-6'0'2286,"1"0"-1961,5 0-269,-24 54-34,14-19-22,-20 46-515,24-33-1155,-1-4-4145,4-7 5815,1-10 0,2-12 0,0-8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8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24793,'10'71'-318,"1"-33"1,-15-4-1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28266,'1'51'202,"0"0"1,2 48-1090,3-20 887,2 7-637,1 7 637,0 2 0,-1-1 145,-1-2-145,-1-6 0,-1-5 0,-2-6 0,-1-5 0,-1-6 0,-1-9 411,0-8-468,0-10-268,0-9-4370,-1-10-5136,0-9 8667,-1-4 1,1-5 0,0 0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23202,'0'-9'3384,"0"1"-3003,0 8-22,0 0-23,29-23-135,-9 14-22,28-17-44,-14 22-90,2 2-1,-1 2-44,-4 0 0,-4 0-168,-7 0-739,-6 1-561,-7 5-1467,-3 2-6896,-4 7 8386,-3 3 1,2-6-1,-2-2 1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23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28401,'83'-16'270,"-6"1"-270,-27 10 0,-3 0 0,-7 3 0,-10 1-91,-9 1-1309,-7 0-1558,-8 4 2958,-2 6 0,-3-4 0,0 3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55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9 21712,'0'-5'3663,"0"1"-3191,0 4 928,0 0-1209,-3 54-57,-9-6-89,3 0 0,-1 3-12,-18 31-22,-4 2-11,-2 1-22,0-3-191,2-8-403,6-12-392,8-16-460,8-14-1289,5-13-2644,2-5 5401,1-5 0,0-4 0,0-2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4:55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23527,'0'-2'2454,"0"0"-1255,0 2-1031,39 16-101,-15-1-67,34 16-33,-24-7-483,-2 0-851,-3 0-1592,-5 0 2959,-4 4 0,-9-13 0,-4 0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0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0 26194,'-33'59'156,"1"0"1,1-3 0,2-4-157,-14 14 0,3 0-11,2 0-168,2-2-616,6-2-820,3-7-2250,8-9 3865,7-12 0,7-16 0,2-9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01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21062,'6'-2'3574,"-1"0"-3070,-5 2-56,54 35-223,-25-14-158,44 29-22,-38-24-45,-3-3-583,1-4-2846,0-8 3429,6-5 0,-17-5 0,-3-1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0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607 5 21409,'0'-2'3283,"0"0"-2072,0 2-819,-39 35-79,4-3-151,-1 1 1,-3 3-29,-22 22-111,-4 7-23,1-1-233,2 1 65,4-3-616,6-4-1054,11-6-3865,12-12 5703,12-10 0,10-16 0,5-7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0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22960,'52'-8'907,"0"-1"1,42-3-684,-42 20 33,-3 4 568,-2 7-769,-6 1 177,-4-2-255,-5-2-34,-1-1-587,-2-4-1856,-1 0 2590,0-3 1,-13-3-1,-4-1 1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03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508 14 20815,'11'-8'3070,"-3"2"-2722,-8 6 324,0 0-482,-31 50-111,2-17-46,-31 44-33,7-29 0,-5 1 0,0-1-22,-1-3-605,5-4-1311,8-6-3049,9-9 4987,13-6 0,12-11 0,6-5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03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23381,'92'8'1950,"-10"4"-1580,-37 4-90,2 5-112,6 1 67,7 5-56,8 3-179,5 2-44,-3-1-505,-8-4-2085,-12-2 2634,-14-4 0,-17-9 0,-10-3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1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25499,'-76'25'33,"12"4"-33,48 5 23,0 10 56,3 9 201,4 7 157,4-1-124,3-3-268,5-12-45,9-10 0,5-13 0,7-11 11,2-5 12,-2-8-1,-2-7 12,-1-9 10,-3-11 35,0-6-12,-1-4 45,1 0 34,-3 3 56,-3 7 67,-4 8 134,-5 11 147,-1 15-550,-3 21 0,-6 21 0,-4 22 0,-7 8 0,-1 6 0,1-4-80,4-8-3012,5 4-1917,4-33 5009,9-4 0,-3-30 0,4-7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2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52 25588,'-28'82'897,"7"-9"-494,20-38 35,1-6-114,7-8-279,5-10-45,8-6 23,6-15 21,-1-9-10,2-12-34,-2-6-269,-1 0-415,-2 3-772,-1 2-1491,1 3-5222,2 1 8169,2 2 0,-11 12 0,-3 3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2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18 20737,'-6'0'3664,"1"0"-3082,5 0-234,-17 56-124,9-28-145,-12 43-79,17-47-46,1-9-77,2-8 11,8-9-22,4-14-57,9-10 34,-1-11 135,0 0 0,-4 4-23,-4 6 45,-3 7 0,-5 8 0,-2 6 11,-2 4 90,0 13 112,0 30-169,0-1-44,0 17-11,0-24-426,0-9-1557,5-9-4236,4-8 6230,9-4 0,-8-3 0,0 0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24457,'-16'88'717,"4"-16"-717,9-51 0,2-10-23,1-6 23,3-9 23,6-8 10,4-6-10,5-5-23,-2 2 33,-2 6-10,-3 5-1,-1 5 12,-1 3-12,0 2 1,-1 0-23,0 1 0,0 4-896,-1-1-2455,0 3 3351,3-4 0,-5-1 0,0-2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3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5 23191,'0'-2'2095,"0"0"-1905,0 60-156,0-21-12,0 49-22,0-39 23,0-3-23,0-8-180,0-7-525,1-10-136,0-8 494,1-6 123,-2-4 224,0-1 291,-3-3 393,-4 1 134,-7-2-224,-6 2-34,-3 7-67,-3 7-236,3 8-111,2 7-56,3 2-90,6 0 0,2-1-33,6-2-629,2-3-929,2-4-4650,10-8 6241,8-5 0,-4-5 0,1-1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3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54 22989,'-11'4'2106,"3"-1"-1949,7 52 0,5-26 135,3 42 122,7-42-190,5-7-201,1-8 44,1-7 112,-1-5 146,-2-13 101,-3-8 78,-5-13-134,-4-6-157,-2 0-135,-4 0-11,0 6-67,-4 4 0,-3 7-78,-6 5-538,2 6-628,-2 5-1658,3 4 2902,2 14 0,3-9 0,3 8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3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26272,'-35'55'209,"-1"0"0,3-3 0,7-4-197,11 6-12,7-5-773,4-9-1592,4-9-7466,7-12 9591,7-10 0,-3-6 0,1-3 1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3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22473,'1'-4'3070,"0"1"-2901,-1 3-146,1 54-23,0-21-1491,1 42-8340,-2-36 7661,4-9 0,-4-14 1,4-7-1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4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5 25791,'-71'-4'1108,"13"3"-973,42 8-34,5 4-22,5 6-79,3 1 11,2 2-11,1 1 0,7 0 0,1-2 33,7-3 35,-4-4 212,-1-2 89,-5-4-78,-3 0-89,-1-2-56,-1 1-135,-4 3-11,-3 1-23,-5 3-492,-2-1-605,1 1-931,3 0-6711,2 0 8762,4-1 0,2-4 0,2-3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4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20098,'0'-6'3373,"0"1"-2936,0 5-56,0 49 45,0-25-90,4 35 56,5-39-67,7-8-123,6-4-34,3-5 112,0-3 11,-1-7 11,-2-4-66,-3-10-68,-3-5 34,-6 0-1,-3-1-66,-4 2-57,-3 5-44,-5 3-34,-4 7-202,-5 5-605,-2 3-1210,2 5-4459,2 5 6476,5 2 0,4-2 0,3-2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4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77 21544,'1'-3'2891,"0"1"-1816,-1 2-906,2 48-113,-5-26-12,3 33-44,-5-42 12,4-6-24,0-5 12,5-22 0,6-3-33,8-21 33,2 2 11,-2 6-11,-4 8 11,-7 12 0,-3 8 23,-3 6-12,-1 2 79,0 3 11,2 5 67,-1 5 23,1 6 0,-1 2 66,0 2 35,3 1 22,0 1-157,3-3-112,1-3-56,0-5-11,2-5-11,0-5-169,4-2-672,-2-2-885,4 0-4314,1-5 6062,3-2 0,-9 0 0,-1 2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5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35 22036,'-6'0'3362,"1"0"-2846,5 0-35,0 0-145,-11 55-33,8-34 67,-8 41-90,15-47 0,3-4-146,6-3-100,3-4 33,2-3 0,1-4 45,-1-6 12,-1-6 45,-3-7-169,-3 0 0,-6 0 0,-2 2 0,-3 1 0,-3 0 0,-4 2 0,-4 0 0,-3 5 0,0 3 0,4 5-237,-2 2-759,4 2-427,-1 3-1905,3 5 3328,3 7 0,1-5 0,2 0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5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27852,'1'28'-9831,"0"5"9210,-1 5 0,0-15 0,0-3 1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5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24435,'-2'4'2879,"2"-1"-2755,0-3-113,0 0-628,12 7-2072,-7-1 2689,10 9 0,-12-8 0,-1-1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6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28602,'0'69'23,"0"-1"0,-2 1 0,-2 0-1063,-1-8 0,-1-1 1040,-1 2 0,-1 0 0,1-1 0,2 0-466,1-2 1,1-1-931,1-4 1,0 0 1395,5 46 0,-2-46 0,2-15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9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87 200 20613,'-4'0'3945,"2"0"-3184,2 0-166,0 0-136,52 2-201,-18-2-169,45-7-44,-34-8-23,-4-11-10,-8-1 10,-9 2-11,-13 0-11,-7 3-89,-19 0-113,-11 5 34,-17 6 146,-4 6-1,-4 10 46,3 11-23,1 13 44,5 11 270,7 5-90,7 2 236,12 28-303,10-13-113,21 19-44,14-26-67,26-11-986,23-19-2689,20-14 3742,-39-19 0,-3-2 0,11 3 0,-11-10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19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 24323,'-2'-2'3003,"0"1"-2365,-11 54-89,3-3-470,0-2 0,0 3-79,-2 34 0,5-2 0,4-4-752,3-8-1242,3-10-4763,3-12 6757,4-10 0,-3-19 0,-2-7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0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159 279 24233,'43'-36'213,"-1"1"0,28-31-169,-46 25 24,-12 4 111,-10 6 403,-19 9-122,-11 11-157,-17 14-158,-7 21 57,-1 19-79,5 18 0,6 6 0,10-2-78,11-6-34,11-7-11,7-11-11,18-6-504,11-11-2768,21-12 3283,12-7 0,-24-5 0,-4 0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0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 22216,'0'-5'3260,"0"1"-3069,0 4-135,0 0-100,-16 64-1604,10-30-6420,-10 49 8068,14-52 0,2-14 0,0-7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0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42 26351,'-27'70'1098,"17"-14"-930,32-37-34,11-11-55,6-4-1,1-4 12,-3-5 66,-5-7-44,-7-8 0,-10-5-44,-7-3-24,-6-1-44,-11 1 0,-6 4-11,-9 8-370,-3 7-661,1 7-1299,3 5-7490,4 7 9543,6 5 1,7-4-1,4-2 1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1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11 20602,'0'-6'3362,"0"1"-3059,0 5-12,-17 60 90,7-27 89,-11 45-212,14-49-168,4-10-68,3-8 1,0-7-1,5-2 57,9-13-46,10-7-10,9-12 21,3-3 24,-3 4 111,-3 9 34,-7 8 33,-3 7-22,-2 4 23,-5 4-79,0 8-101,-4 7-56,-4 8-11,-2 3-605,-3 2-9226,0 4 9042,3-17 0,-3 1 0,3-19 1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1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22193,'0'-3'2197,"0"0"-1783,0 3-268,0 0-146,4 56-1580,-3-30-8251,7 41 9313,0-51 1,-2-7 0,0-6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1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25364,'54'7'-190,"-20"7"190,-47 27 33,-12 2-33,1-3 0,-1-5 12,7-6-1,2-7 101,7-6 225,1-4 111,5-3-90,1-3-44,2-1 10,0 1-32,2-3-90,5 3-90,3-5-79,6 1-33,1-2-268,-1 0-875,0 0-1412,-1-5 2555,0-2 0,-7 1 0,-2 0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23986,'0'-11'3048,"0"2"-2779,0 9-146,52-8-78,-33 7-34,39-7-11,-47 9 0,-3 1-168,-3 6 56,-3 3 101,-8 5 11,-6 1 11,-7 2 1,-2-1-12,3-2 33,4-4 202,6-2 113,2-4 167,3 1-189,0-2-326,1 3 0,1 1 0,1 0 0,0-1 0,5 0 0,2-3-237,4 0-927,5-3-472,1-1-1670,4-2-6525,1-6 8890,1-4 1,-10 3 0,-3 0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2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24692,'-6'50'359,"4"-11"-315,10-44-44,2-4 12,2-5-1,-2-3-11,0 2 0,-4 4 0,1 3 0,-3 5 0,0 2 11,1 1 11,0 0 34,1 6-22,-2 1-23,0 8-11,-1-4-201,1 1-1133,0-6-3551,-1-1 4885,-1-3 0,-1-2 0,0 0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2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26261,'1'60'317,"0"1"1,0-2 0,0-4-274,-6 25-44,0-1-11,-4-6-1625,0-12-5210,2-14 6846,2-13 0,2-19 0,2-6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2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12434,'39'-21'0,"-7"5"0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92 25073,'61'-18'314,"-12"1"-314,-44 9-124,-3-2-290,-1-1 179,-1-1 235,0 4 347,0 2 337,-6 4-34,-4 4-191,-9 11 1,-4 6-57,0 13 22,0 4-156,3 1-101,3 0-123,4-2-45,6 7 0,3-13-347,3 0-650,10-16-1166,3-7-7668,12-3 8862,6-4 1,-12 0 0,-2 0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3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15258,'1'-1'-2824,"0"0"0,-1 1 1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3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22440,'35'89'0,"-7"-17"0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5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27034,'0'65'388,"-1"-1"1,-3 1-1,-1-2-315,-1-8 0,-2-2-40,-3 4 1,-1 1-462,1-1 1,-1 0 427,0-1 0,0-1 0,1-3 0,0-2-526,-9 44-629,4-14-1021,5-14-7655,6-15 9088,3-17 1,2-17-1,0-8 1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8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20468,'1'1'3687,"0"0"-1637,-1-1-1669,30 0-146,-16 0-145,25 0-46,-24 0-10,2 0-23,0 0-11,3 1-78,2 2-605,0 3-617,2 1-1771,-1 3 3071,-4 1 0,-8-5 0,-5 0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8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 22799,'-2'0'2196,"0"0"-482,2 0-1535,54 0-156,-22 0-1,49 0-22,-32 0-358,10 0-1614,13 0-6073,11-1 8045,13-1 0,-42 1 0,-6-1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8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27404,'-1'58'422,"0"1"0,-2 0 1,-2 0-1280,-1-4 0,-1 0 857,-2 3 0,0 0 0,0 1 0,-2 0 51,2-2 0,0-1-51,0-4 0,1-1 0,-7 40 247,3-15-247,5-13-830,1-12-526,4-14-1255,0-13-7220,2-12 9129,0-7 0,0-5 0,0 0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9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21913,'2'-3'2432,"0"1"-1928,-2 2 246,0 0-603,43 11-91,-20-2-34,35 9 1,-33-5-23,-2-1 0,-5 0-12,-3-2-425,-5 1-975,-2 0-3417,-1 3 4829,-1-2 0,-4-5 0,1-2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2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27460,'49'0'1086,"21"0"-1052,-25 1-34,20 1 0,-21 1-874,-1-1-1513,1-1 2387,-1-11 0,-17 8 0,-6-8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0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81 23997,'-6'-1'3026,"2"0"-2712,4 1 963,0 0-1220,66-4-57,-11 3 0,2-1 0,4 0-252,33 2 252,5 0 0,0 0 0,-4-2 0,-7-2 0,-8-3 0,-12-2 0,-10 1 0,-13-2 0,-12 2 0,-12-2-1233,-11 4-1759,-6 2 3055,-11 2 0,5 2 0,-4 0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0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24211,'-4'0'2274,"1"0"-1938,3 0-190,0 0-90,-1 68-56,1-32 0,-4 53-292,0-53-1153,-2-6-4572,0-4 6017,4-8 0,0-7 0,2-6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0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25880,'21'82'1154,"-5"-7"-1053,-14-33-67,-2-4-12,1-7-22,0-6-426,1-7-1736,3-3-7669,4-5 8966,4-3 0,-4-4 1,1-2-1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1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15851,'6'-9'6937,"-1"2"-5840,-5 7 304,0 0-840,10 1-69,-5 15-133,7 7-214,-9 20-122,-2 5-1,-1 4-22,0 1-224,0 0-852,-1-3-1825,1-3 2901,-1-6 0,1-19 0,0-8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1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26317,'22'59'358,"-5"-2"-358,-16-15-156,-1 1-1066,0 2-2767,-4-1 3989,-1-1 0,0-20 0,0-5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2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27359,'57'-7'437,"0"0"0,6 1 1,1 0-438,3 4 0,1 0 0,2 1 0,-1 0 0,-4 0 0,-2 1-628,-6 0 0,-2 0 628,42 0 0,-11 0 191,-6 0-191,-4-7 0,-8-4 255,-9-6-255,-14-2-1682,-16 6-6744,-16 2 8585,-7 7 1,-6 1 0,0 3-1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3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28210,'68'-13'153,"0"-1"1,-2 2 0,-2 3-154,35 9-391,-48 0 0,-1 0 391,49 0 0,-8 0 0,-12 0 0,-15 0 254,-15 0-793,-13 0-1796,-14 0-6562,-11 2 8897,-6 8 0,-5-5 0,0 4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3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28671,'62'1'0,"1"0"0,-1 0 0,-3-1 0,35 1-446,-3-1 446,-11 0 146,-14 0-146,-11-1 74,-7-3-74,1-3-2443,5-1-7388,4 3 9319,3 3 1,-28 2-1,-7 1 1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4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725 12 23762,'-58'-3'863,"0"0"0,1 0 0,-1 1-1758,2 2 1,0 0 1079,5 1 0,2 1 62,-33 6 746,18 4-713,16 5 324,12 3-526,9 3-22,12 8 45,6 11-11,19 9-45,20 10-45,30 3 122,-17-33 1,5-3-123,8 0 0,3-2 0,4-2 0,1-2-205,-3-1 0,-1-1 205,-8-1 0,-3 1-191,23 18 191,-27-1 0,-24 1 0,-12 0 935,-18 5-935,-20 5 0,-26 8 0,16-24 0,-3-1 0,-5 1 0,-3-1 0,-1 0 0,0-2 0,1-3 0,1-1 0,-37 16 0,1-2 0,36-19-1248,5-1-3626,34-16 4929,6-5 0,4 0 0,0-3 1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28671,'0'90'0,"0"0"0,-4 0 0,-2-4-769,-1-15 1,-1-2 768,-3 2 0,-2-1 0,-1-2 0,1 0 0,2-5 0,0-3-180,1-5 1,0-3-2409,-5 36-4356,3-23 6944,1-18 0,6-24 0,0-10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5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27482,'52'-8'28,"0"1"0,38-4-1630,-48 11-4706,-9 0 6308,-7 0 0,-14 0 0,-2 0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5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28671,'-11'84'0,"1"0"0,-2 0 0,0-3 0,0-9 0,-1-2-622,-1 1 0,-1 0 622,0-2 0,0-2 0,2-5 0,2-1-1474,3-10 1,2-2 1473,-2 28 0,8-39 0,0-15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35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3006 468 21992,'-74'-63'798,"-1"0"0,22 23 1,-1 1-1,-3 3-615,-4 2 0,-2 3 1,-2 2-953,-4 2 1,-2 3 0,-1 4 936,-4 3 0,-2 3 0,-2 3-11,-3 1 0,-2 3 0,0 4 7,-5 7 0,-1 5 1,-1 3-91,-3 3 1,-1 3 0,1 5-42,22-2 1,0 4-1,1 2 1,1 3-323,2 1 1,1 2-1,1 3 1,1 2 366,-18 14 1,4 3 0,3 4-79,9 2 0,3 3 0,7 3 0,6 3 0,5 2 0,6 3 0,8 3 0,6 3 0,5 1 0,5 5 0,6 1 0,7 2 0,7 2 0,9 1 0,4 0 0,5 0 0,5 0 0,6-2-458,8-3 0,7-1 0,4-5 458,3-5 0,5-4 0,3-5 0,5-5 0,3-5 0,4-5-423,2-7 1,3-5 0,2-5 422,4-4 0,3-4 0,1-6-73,4-3 1,2-6 0,0-2 72,1-1 0,0-3 0,0-3 0,0-4 0,-1-3 0,-2-2 0,-7-2 0,-1-1 0,-3-2 0,-6-3 0,-2-2 0,-4-2 322,23-11 1,-6-6-323,-12-1 0,-6-5 695,-8-5 1,-6-5-696,-7-5 0,-6-6 0,-7-9 0,-6-5 228,-6-11 1,-6-5-229,-9 22 0,-1-2 0,-4-2 0,-2-7 0,-4-1 0,-2-1 33,-5-5 1,-2-1 0,-5 1-34,-2-1 0,-5 0 0,-5 2 0,-4 3 0,-4 3 0,-5 3 0,-2 5 0,-5 5 0,-4 4-12,-2 7 1,-4 5-1,-3 6-261,-2 7 1,-3 6-1,-2 6 8,0 5 0,-3 5 0,1 6-318,0 6 0,-1 7 1,2 5-2037,0 4 1,2 5-1,1 4 2619,0 8 0,2 5 0,6-2 0,4-2 0,6-1 0,-29 31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5:40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24356,'-6'0'2858,"1"0"-2007,5 0-245,0 0-606,50 11 0,-8 1 0,48 12 0,-17-2 0,7-1 0,3-4 0,2-4 0,-3-7 0,-5-3 0,-9-3-80,-11 0-1959,-12 4-5524,-15 7 7563,-14 11 0,-10-8 0,-6 3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05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 16181,'9'0'0,"4"4"3647,11-3-3647,-8 3 1445,41-4-1445,13 0 0,10 0-1456,-10 0 1,9 0 1455,4 0 0,16 1 0,1-1 0,-10-1 0,-19-3 0,-7-1 0,9 1 0,8 2 0,10 2 0,5 0 0,-1 0 0,-6-1-646,-5-2 1,-4-1-1,0 0 1,3 2 645,-2 1 0,4 1 0,1 0 0,0 1 0,-2-1 0,15 0 0,0 0 0,-2 0 0,0 0 0,-8 0 0,-1 0 0,-1 0 0,1 0 0,-1 0 0,1 0 0,0 0 0,1 0 0,9 0 0,4 0 0,-3 0 0,-6 0-226,-1 0 1,-5 0-1,-3 0 226,-7 0 0,-2 0 0,-13 0 0,15 0 0,-69-4 0,10 3 0,-18-3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23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12 23740,'6'-7'2151,"-1"2"-1848,-5 5 436,0 0-605,0 65-21,2-25-23,-1 59-12,2-38-44,-2 4-23,-1 1-11,0 1-23,-3 0-133,-3-1-170,-4-2-346,-2-7-673,0-10-1994,3-15 3339,3-16 0,3-9 0,3-7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2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26384,'76'3'314,"-16"9"-90,-53 12-90,-9 18-55,-14 10-34,-8 7-45,-10-2 11,4-7-11,8-12-45,8-11 22,7-9-10,3-5 10,4-1 23,0-2 12,4 1-12,5 1 11,7 0-11,6 1 33,2-2 13,2 3 43,-1-2 46,-4 2 44,-1 2 123,-7 3 90,-5 6 13,-5 4-405,-5 10 0,-22 30 0,2-13 0,-23 20 0,9-28 0,-1-5 0,2-8-393,5-10-660,7-7-763,6-10-2509,8-4 4325,4-3 0,4-1 0,1 0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23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1 619 26933,'17'-50'207,"1"0"1,14-43-29,-6 33-22,-1-2 22,-1 1 56,-1 2-55,-1 5 21,-1 8-22,-4 11-166,-3 10-13,-5 12 0,-1 5 0,0 6 0,1 1 0,4 7 0,1 10 0,2 11 0,1 12 0,-2 9 0,-2 4 0,-5 3 0,0-4 0,-6-6 0,0-7-192,-2-7-1298,0-7-8341,-13 5 8935,3-7 1,-5-4 0,8-8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24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25275,'0'-5'3047,"0"1"-2755,0 4-281,0 0-11,55-28-381,-28 13-537,43-21-685,-44 21-3495,-1 4 5098,-1 2 0,-11 4 0,-3 3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24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 24793,'1'-4'2297,"0"1"-1927,-1 3 481,0 0-548,7 63-246,-5-21-57,4 56 0,-6-39 0,-5 0 0,-2-7 0,-4-9 0,0-11 0,2-12 0,1-11 0,1-7 0,2-18 0,1-9-46,2-20 46,2-11 0,0-5 11,2-2 0,3 5-22,1 10-23,3 13 23,-1 13 0,1 9 11,2 6 0,5 1-56,3 3-22,3 1 22,0 1-68,3 7 102,-7 2 22,2 8 0,-7-1 0,-2 0 0,-1-1 0,-2-2 0,0 1 56,-4 3 22,-1 4 34,-2 5 45,-1 4-133,0 2-24,-1-2 0,-6 8 0,2-12 0,-6 6 0,2-12 0,-8 9 0,4-7 0,-7 5 0,7-10 0,-2-4 0,1-4-57,0-4-783,0-3-572,2-1 1412,3-8 0,4 6 0,3-6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25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0 478 27762,'34'-32'616,"-1"-10"-414,-10-14-111,2-9-91,-2 0 0,0 3 0,-4 9 0,-3 10 0,-3 14 0,-2 10 0,-3 11 0,3 4 0,0 10 0,4 11 0,-1 10 0,0 15 0,-1 6 0,-4 4 0,-1 3 0,-3-5 0,-2-5 0,-2-8-617,-1-10-1187,0-4-2645,-4-1 4449,-6 2 0,3-10 0,-2-1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25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27897,'76'-39'313,"-11"6"-313,-42 26-280,-3-1-302,-3-1-337,-5-1-1064,-3 1-4393,-4 3 6376,-2 1 0,-3 3 0,0 2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3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22832,'0'-5'3474,"0"1"-2825,0 4 987,0 0-1556,51 54-80,-9-9 0,1 3 0,3 3-340,-10-10 0,-2 0 340,3 2 0,0 1 0,0 1 0,-1 1 0,0-2 0,-1 0 0,-2 0 0,-2-1 0,-1-2 0,-3 1 165,21 34-165,-9-6 0,-8-10 0,-8-10 0,-6-10 0,-7-11 0,-5-9 0,-2-9-370,-2-4-461,-1-6-1633,-3 0-7367,-7-1 9610,-6 0 1,4 0 0,1 0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39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0 890 22597,'0'2'3709,"0"0"-3289,32-31 0,17-19 308,20-15-1325,-23 20 0,5-5 1,-1 1 714,8-7 0,-2 1-118,1-1 0,-2-1 339,-6 4 0,-2 1-339,-6 5 0,-3 1 0,26-27 391,-13 16-391,-5 18 0,-7 10 0,0 15-97,-6 4-2638,0 13 2743,-9 19 1,-10-13 0,-7 11-1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49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28042,'-1'50'370,"0"1"-359,1-10-11,0 0-235,0-3-482,-3-4-437,0 0-941,-4-5-4135,0-1 6230,3-5 0,1-11 0,2-4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50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30 25230,'64'-18'930,"-10"6"-728,-37 19-12,-5 1-44,-3 6 78,-5-1-67,-3 0 45,-1 0-68,-8 2 12,-4-1-34,-12 3-11,-3-1-23,-2 1-11,2-2-33,4-1-12,4-3-22,6-6-45,7-1-324,3-4-293,3 0-558,0 0-753,4 0-3136,5 0 5109,5 0 0,-5 0 0,-1 0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50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47 24087,'0'-7'2532,"0"2"-2352,0 5-102,-10 45-22,3-10-56,-8 39 11,3-22 0,-1-3-11,-1-4 0,1-8 23,2-11 44,2-13 46,1-7-69,-1-13 1,0-14 112,3-16 33,2-16 34,4-10-78,7-1-45,3 7 0,7 12-12,0 14-66,1 11 33,-1 9-45,0 6 11,0 2 12,-2 6-23,-2 7 23,-4 5-23,-4 6-11,-3 5-370,-13 11-503,3-10-943,-8 5-5153,10-19 6969,3-4 0,3-5 0,0-2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51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0 307 23706,'0'6'2768,"0"-1"-2455,0-5-33,24-56-21,-10 24-58,17-46 1,-17 39 33,-4 5-11,-1 4-11,-3 8-56,-1 7-44,-2 7-113,0 5 0,-1 2 0,1 4 0,2 6 0,0 9 0,3 10 0,-1 4-24,-1 1-805,-3 0-403,-1-5-1076,-2-1-5861,-1-4 8169,-3-3 0,2-8 0,-3-5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51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24334,'0'-5'2319,"0"1"-2196,0 4-123,41-18-369,-13 10-1536,35-13-5748,-24 15 7653,-2 3 0,-17 2 0,-4 1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51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23616,'-7'0'1625,"2"0"-1535,5 0-90,-2 49-45,0-19-67,-3 40-560,-1-33-1357,-1-5-4481,0-5 6510,1-7 0,3-11 0,2-3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5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23404,'0'-6'1893,"0"0"-1736,0 6 34,0 0-135,32 18-11,-18-4-34,23 17 34,-28-8-45,-2 0 0,-3-1 22,0-3-11,-1-5 1,-1-4 122,-2-6 34,0-1 134,0-3-156,0-3 22,-2 0-34,-1-3-66,-3 1-35,-2 2-33,-1 2-112,-3 1-145,0 0-303,-2 3-505,1 1-1725,1 4 2790,3 0 0,4-3 0,2-2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5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71 208 24222,'-3'74'661,"-2"-5"-594,-2-25-22,-3-1-23,0-8 56,0-8 79,2-9 314,0-10-202,3-9-22,2-14-12,1-14-56,2-17 23,4-11-1,4-7-32,2-3 88,4 2-100,-1 7-67,0 11-34,2 13-56,0 11 0,-1 11 11,1 6-11,-1 5 0,-2 1 45,-1 5-23,-4 3 45,-3 8-11,-3 2-44,-21 14-91,5-6-324,-16 7-516,13-11-896,3-5-3575,7-1 5390,3-6 0,3-4 0,2-3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52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0 367 25981,'14'-70'1086,"1"2"-816,3 17-1,1 2 78,-3 6-90,-2 9-21,-2 8-68,-2 12-111,-1 5-57,-1 7 0,0 1 0,2 4 0,1 7 0,2 8 0,-1 12 0,0 8 0,-2 6 0,-4 1-673,-2-2-403,-2-4-829,-2-4-4000,-4-3 5905,-4-1 0,2-13 0,-1-4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6:52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26 25095,'-1'-6'2253,"0"2"-2074,1 4-78,0 0-101,41-7-11,-22 5-146,32-5-448,-34 7-707,-1 0-1735,-4 0 3047,-1 0 0,-6 0 0,-2 0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02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26832,'-5'64'550,"0"-1"-6211,3-11 5639,-1 4 765,-3 0-1426,-2 1-1879,1-4-228,1-9-5568,3-11 8358,2-13 0,1-10 0,0-7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02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24267,'50'-57'840,"-6"13"-639,-23 41 102,-2 3 235,-2 10-68,-3 4-100,-6 13 0,-4 2-101,-3 3-45,-4-3 0,-3-2-45,-3-6-56,-3-3-55,-3-4-68,1-4-12,-1-1-77,3-4-326,2-1-268,5-2-807,2-1-2197,3-1 3687,5-4 0,-4 3 0,4-3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02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5 313 23527,'-3'1'2005,"1"0"-1612,2-1-214,13-56 12,-4 25 55,11-45 0,-7 40-44,-2 3 45,-3 5-113,-1 5 23,-1 8-45,-1 5-56,-1 5 34,0 4-45,1 1 67,2 1 112,2 9-23,1 7-22,-2 12-54,0 6-125,-3 1 0,1 0 0,-3-4 0,1-2-158,-1-6-548,1-2-112,-1-5-302,-1-3-3149,-1-2-4191,-1-5 8460,0-1 0,0-5 0,0-1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03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26474,'37'-41'-1838,"-6"9"-2767,8 19 4605,-10 8 0,-13 3 0,-3 2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03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145 100 23874,'0'-2'2992,"0"-1"-2353,0 3-482,-17 41 11,7-11-68,-14 36-66,10-19-34,2-2 22,-1-3-22,0-4 0,2-4 0,0-8 0,2-8 0,4-9 0,2-5-11,1-14 0,1-9-23,3-18 34,5-12 0,3-8 12,6-3-12,2 3 0,1 3 11,1 7-22,3 8 11,-2 9-23,0 11 12,-2 8 11,-3 7 11,0 3 12,-2 1-23,-1 0 89,-2 0 180,-3 0-45,-4 0-77,-1 2-147,-3 3 0,0 4 0,-5 4 0,0 2 0,-10 6 0,6-6-427,-3 1-480,8-8-662,2-2-2241,1 1 3810,1 2 0,0-4 0,0-1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04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0 318 23348,'0'5'3070,"0"-2"-2689,0-3 381,0 0-527,8-24-22,1 2-90,8-25 11,-2 9 34,2-2-11,-1 3-77,-1 2-80,-2 7 0,-3 6 0,-1 6 0,-2 6 0,-2 5 0,1 4 0,2 1 0,2 0 0,1 7 0,2 4 0,-2 8 0,-1 5 0,-1 19 0,-5-9 0,1 14 0,-5-15 0,1 1 0,-1-4 0,0-3 0,0-3 0,0-3-729,0-3-1165,-1-3-2185,-5-2 4079,-2-1 0,2-6 0,1-2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04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28671,'35'-13'0,"-1"2"0,-9 9 0,0-1 0,-1 0 0,-4-1 0,-4 3-1323,-4 1-1098,-3 0-7410,-3 1 9238,-1 6 0,-3-4 1,1 3-1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15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28671,'51'51'0,"-1"0"0,-2-1 0,-1-2-2831,-11-7 1,-2-1 2830,0-1 0,-1-1 0,25 32 588,-19-29 0,1-2-588,15 12-5,13 5-2101,-32-33-920,-15-6 3026,-9-2 0,-11-7 0,-1-2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15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7 777 27561,'-7'-89'1110,"21"4"-6771,28 30 5661,28-12 0,-26 28 0,2-1 484,4-3 0,0 0-484,1 0 0,0 0 0,-4 4 0,-1 1 0,30-25 0,-19 17-91,-20 19-1556,-17 14-280,-11 10 1927,-6 17 0,-2-9 0,-1 9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16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25532,'2'-3'2768,"-1"1"-2397,36 41-371,-4-1 0,1 0 0,1 4 0,21 30-1758,1 6 1758,-3-1 0,-5-6 550,-7-9-550,-5-14-1289,-4-11-1730,-7-7 3019,-8-6 0,-8-11 0,-7-3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7:16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1 615 27975,'19'-54'232,"0"1"0,4 0 0,5 3-232,6 11 0,4 2-440,5-1 1,2 1 439,2 2 0,1 1 0,-1 4 0,1 1 0,-2 5 0,0 1-617,41-13-1747,-1 12-7467,-5 11 8841,-4 8 1,-35 5-1,-11 0 1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15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23997,'0'-2'3273,"0"0"-2277,32 26-591,-3-4-405,33 25 0,-9-5 0,6 5 0,1 7 0,1 7 0,1 8 0,-1 7-513,1 1 513,-3-1 126,-2-6-126,-6-6 0,-6-5 0,-9-5 0,-8-4 0,-8-7 0,-6-3 387,-7-7-769,-4-6-1153,-2-5-482,-1-7 2017,-20 2 0,16-9 0,-15 3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15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0 911 26261,'19'-65'1849,"10"-1"-1323,20 5-491,16-8-571,-25 32 1,2 0 535,4-1 0,2-1 0,3-1 0,2 1 0,2-2 0,0 1 0,1 0 0,0 1 0,-3 1 0,0 2 0,-4 3 0,-1 1 0,33-18 41,-15 12-1082,-17 17-108,-15 10-1327,-9 10-7355,-6 13 9717,-5 7 0,-7-4 0,-2-1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21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23426,'2'-3'3048,"-1"0"-2555,-1 3 157,0 0-45,42 9-156,-10 7-449,39 12 0,-20 9 0,5 8 0,2 3 0,1 2 0,-2 0 0,-7-2 0,-5-1 0,-8-3 0,-5-5 0,-6-3 0,-6-7-326,-8-5-974,-6-3-426,-7-2-2117,-10 1 3843,-8 2 0,6-9 0,0-3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21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1 677 27011,'21'-69'1569,"11"-1"-1478,21 7-1151,11-3 1060,-27 31 0,0 1 0,2 0 0,1 1 130,0 1 0,1 0-130,40-25 0,-4 7 0,-6 11 0,-8 10 194,-11 9-464,-10 11-906,-10 4-202,-8 13-827,-5 9 2205,-5 14 0,-7-12 0,-2 0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3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24569,'0'-6'2622,"0"0"-2196,0 6 257,0 0-537,3 57-124,-1-14-11,2 52-22,-4-26-67,0 3-639,0 1-628,0-6-716,0-7-3284,-1-12 5345,1-10 0,0-18 0,0-7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3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24771,'63'-22'470,"4"19"-212,-38 19 112,3 15-23,-17-2-44,-8-1-79,-3-3-135,-4-3 57,0-4 67,-7 0-11,-5-4-12,-9 0-145,-5-2-11,1-4-34,6-3-68,4-3-727,9 0-1177,2-2-4807,8 0 6779,5-3 0,-4 2 0,4-2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4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0 393 27281,'24'-63'750,"-2"2"-649,-4 17 33,-1-2-33,-2 2-34,-2 5 12,-1 5-46,-2 9 79,-1 8-99,-3 6-13,0 6 0,0 2 0,-1 2 0,2 3 0,0 7 0,2 8 0,-1 11 0,-1 7 0,-2 8 0,-2 1 0,-2 0 0,0-3 0,-1-3-225,0-4-649,0-4-3630,-4 3 4504,-1-11 0,0-4 0,2-13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4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27123,'63'-41'427,"-7"8"-450,-30 27-773,-1 3-1332,1 1-6691,-1 1 8819,-2 6 0,-10-4 0,-5 5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5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78 171 25319,'-11'85'1009,"-1"-5"-673,1-29-134,0-1 22,1-10 12,2-9 66,3-14 101,2-8-134,0-15-191,1-14 12,2-18-3471,-1-16 3404,3-10-52,3-5 41,3 0-1,4 7 0,-1 6 0,1 15-11,2 12 3373,-1 12-3373,2 11 70,-1 3-59,1 8 0,-1 4 0,-1 8 1,-4 4 45,-4 5-57,-7 1 0,-9 3 0,-7 0 0,-8-2 0,-1-4-528,4-5-1130,6-5 1658,9-3 0,5-5 0,3-3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5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8 22182,'0'-4'3193,"0"0"-2912,0 4 458,0 0-492,-27 38-57,19-21-55,-19 29-91,27-34-44,4-5 0,5-3 45,6-7-45,4-8 23,3-6-35,0-8 35,-3 1-23,-4 4 0,-4 7-23,-5 6 12,-2 5 11,0 2 11,-1 4 80,1 4-2,0 7-55,1 6-12,-1 1-22,1 1-482,0 4-997,-2-10-5995,-1-1 7474,-1-11 0,-1-4 0,1-1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5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27404,'60'24'470,"-8"-2"-470,-33-8-235,-1 0-1154,-3-3-1928,-3 1 3317,-3 1 0,-5-6 0,-1 0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6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23840,'63'-13'-560,"-9"1"0,-40 10 0,-3 0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7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25521,'-1'1'1984,"0"0"-1245,1-1-627,32 13-101,-13-7-11,27 10-168,-20-11-952,0-1-1177,3-1-7059,0-1 9356,1-2 0,-13 0 0,-3 0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23796,'-4'0'2431,"1"0"-2296,3 0-79,0 0-303,7 37-1299,-1-20-4325,5 29 5871,-2-33 0,-4-6 0,-1-3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7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25028,'0'-4'2611,"1"1"-2140,37-3-91,-13 4-223,33-4-133,-24 5-24,-3 1 0,-5 0-35,-6 0-794,-5 0-1053,-5 0-2253,-3 0 4135,-4 0 0,-2 0 0,-1 0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24715,'-3'0'2611,"0"0"-2331,-3 40-168,2-20-112,-4 33 0,6-31-157,0 1-1132,1 0-1703,0-1 2992,1-4 0,0-7 0,0-5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8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3 296 23068,'-1'0'3137,"-1"1"-1389,2-1-1435,27-32-21,-12 7-179,22-27-113,-17 15 0,-1 3 0,0 4 0,-2 5 0,-1 4 0,-4 4 0,1 6 0,-3 3 0,1 5 0,2 2 0,1 1 0,2 8 0,0 3 0,0 10 0,-2 3 0,-1 2 0,-3 0 0,-3-1 0,-4-1-125,-1-2-1510,-3-1-1368,-7-2 3003,-5 2 0,2-10 0,1-2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8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 25521,'-2'-4'3150,"0"0"-3150,2 4 0,0 0 0,41-2 0,-13 2 0,32-1 0,-28 1 0,-4 0 0,-5 0 0,-4 0 0,-4 0 0,-4 0-853,-5 0-2217,-3 1 3070,-2 6 0,-1-4 0,0 3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9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7 25465,'-56'-6'1110,"5"6"-797,20 10-134,0 8 12,1 6 11,4 4-56,2 3-46,5 4-21,4 1-1,7 0-11,5-1 1,5-4 10,8-5-33,6-9-45,8-7 11,3-8-33,2-12 10,0-7-10,-4-10 11,-3-3-23,-6-2 34,-2 1-22,-3 0 22,-2 2 0,-2 4 22,-2 6 12,-1 7 22,-3 5 101,0 5 11,-1 1-79,1 3 47,7 21-136,1-2 0,10 30 0,-6-22 0,9 10-517,-9-25-1208,4-1-1278,-4-11 3003,0 0 0,-4-2 0,-3 0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39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42 22956,'0'-1'3070,"0"-1"-2689,0 56 11,0-16-79,0 47 35,0-30-169,-4-3-112,1-8 23,-2-11 78,2-12 179,0-10 13,-1-7-360,-1-9 0,-1-11 0,2-11 0,1-15 0,5-7 0,5-7 0,6-1 0,5 2 0,1 8 0,-1 10 0,-2 14 0,-3 9 0,-3 8 0,-3 4 0,0 2 0,-3 1 0,-1 5 0,-2 7 0,-14 25 0,-2-6-976,-12 14-984,5-19-2814,4-4 4774,6-6 0,5-9 0,5-3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0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45 25746,'3'64'616,"-2"0"-459,-3-10-12,-3 1-10,-2-4-57,-2-9 639,2-8-448,1-19-269,2-16 23,4-21 33,0-16-12,4-12 136,4-6 32,5-3-77,2 4-1,0 8-110,0 11-24,0 11 0,-2 8 0,0 7 0,-2 5 0,-3 3 0,-3 2 0,-1 0 0,-4 4 0,1 5 0,-2 7 0,-4 5-517,-4 4-682,-5-1-705,0 0-4102,1-5 6006,4-2 0,4-9 0,4-3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0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25779,'-33'59'1636,"7"-6"-1389,20-21-79,3-4-112,2-5-56,1-8-34,4-8-22,4-4-190,6-8-203,3-6-66,2-7 44,-1-3 102,0 2 268,-4 2 101,-2 4 11,-4 5 112,-1 3 180,-1 4 22,-1 2 123,1 6-78,1 3-101,1 6-124,1 1-134,2-1-11,1-4-751,3-5-649,4-4-2387,3-3 3787,6-3 0,-12 2 0,-2-2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0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 24603,'0'-4'3204,"-1"1"-2868,35 3-235,-12 2-101,27 0 0,-20 2-694,-3 1-864,-3 1-2566,-5 3 4124,-8 5 0,-5-5 0,-5 0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1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28671,'67'0'0,"-6"-1"-35,-24-1-1410,-1-1-1805,-4 1 3250,-4 1 0,-13 1 0,-4 0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2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26440,'-11'76'157,"0"-8"-168,9-28-415,-3 0-1557,2-2-7848,-1-4 8672,2-4 0,1-15 1,1-4-1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2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26227,'53'17'68,"-8"2"-91,-29 7-829,-5 0-1668,-5-1 2520,-3-2 0,-3-11 0,0-4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2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26093,'23'-47'-650,"2"9"-885,5 34-3328,3 1 4863,-1 6 0,-14-2 0,-6 2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2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78 25028,'-15'63'1278,"19"0"-1009,9-40 55,14 3-156,-5-15 102,-1-5 10,-1-3 0,-2-10-67,-3-6-157,-1-11-23,-2-7 46,-6-3-12,-2-1 11,-3 1-33,-7 3-45,-3 5 0,-6 6-314,-2 8-436,1 7-5077,-3 12 5827,9 4 0,0 0 0,9-2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3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24008,'1'-3'2074,"1"1"-1884,-2 2 23,0 0-123,5 43 10,-4-14-32,2 35-1,-5-31-45,-1-6 34,2-10 11,0-8 158,1-6-124,-1-5-101,0-10 33,1-10-33,0-13 292,16-27 111,-2 15-90,12-11-21,-7 28-235,-2 11-57,-1 5 0,-2 7 0,-1 4 0,0 2-24,-2 5-222,-3 2-157,-3 7-113,-3 3 12,-2 3-79,-5 1 102,-3 1 290,-5-1 191,-2-3 0,3-5 34,2-3 78,5-4 291,2-2 146,2-2 213,1 1-11,3-1-414,4 3-337,5 2 0,6 3 0,2 3 0,1 2 0,1 1 0,0 0 0,0-2 0,0-2 0,1-3-539,-3-4-1713,-1-2-4292,-4-2 6544,-4 0 0,-6 0 0,-2 0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4 24950,'-63'-4'1277,"5"10"-1019,26 21-56,3 7-135,4 6-22,5 6-12,8 6-10,5 3 33,4 2 56,9-2 23,8-5 100,12-10 56,13-13-89,9-12-12,7-13 34,1-16-78,-4-9-12,-10-11-43,-9-4-91,-12-1 0,-10-2 0,-6 2 0,-12-2 0,-8 1 0,-10-3-35,-22-13-189,12 18-123,-7-1-236,22 28-459,8 6-1232,6 12-5458,2 6 7732,4 8 0,0-7 0,0-1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4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27281,'5'85'459,"-1"-9"-459,-4-26-157,0-3-1008,1-1-1132,-1 0-7534,1-1 9498,-1-2 1,0-20 0,0-6-1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4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26855,'62'-9'291,"-7"2"-694,-33 10-1245,1 1-4593,0 1 6241,2-1 0,-11-1 0,-2-1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5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25196,'-30'86'886,"5"-6"-6255,19-28 5649,2-1 1370,3-4-1436,5-6 844,5-6-800,5-7-90,4-9-11,3-7 3444,1-7-3466,1-5 110,2-8-110,0-5-102,-1-9-9,-3-5-24,-2-4 0,-3-2 0,-5-4-24,-5 1-256,-2-3-336,-4 3-280,0 4-348,-5 6-616,-3 11-7971,-7 7 9689,-5 10 0,9-1 0,0 2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5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27886,'59'-1'134,"-7"0"-974,-27 4-572,-2-1-1883,-4-2 3295,-4 1 0,-7-1 0,-3 0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5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24435,'-11'75'1725,"2"-6"-1254,7-22-113,0 0-33,2-3-123,2-3-34,2-3-134,4-7-34,2-5 0,1-8 11,-1-6 56,-1-7 56,1-3 90,1-3-67,1-6-113,1-5-10,0-8-23,1-3 33,-1-1-22,0 2-22,-2 0 11,-1 4-67,-2 1-90,-1 2-89,-1 0-12,-3 1-78,-1-1-180,-1-1-189,-1 0-438,0-3-1323,0 2 2466,-7-2 0,6 9 0,-6 2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6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28671,'58'1'0,"-9"0"0,-29-1 0,-4 0-293,-2 0-962,-2 0-1165,-3 0-4145,-1-2 6565,0-4 0,-5 2 0,1-2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 22933,'0'-2'3037,"0"1"-1715,0 1-874,1 49-190,0-15-247,0 42-11,-2-29-11,-2-2-628,0-5-1255,0-4-3383,0-6 5277,-1-3 0,2-13 0,0-3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46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27818,'50'-15'336,"-6"3"-336,-23 13-336,-2 3-560,-2 0-919,-3 4-2947,0 1 4762,-1 2 0,-6-5 0,-1 0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8:57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1 265 25476,'82'-13'520,"-1"0"0,1 0 0,14-2 0,2 0 0,5 0-431,-13 2 1,3 0 0,3 0-1,1 1-844,-12 1 0,2 1 1,1 0-1,1 0 0,1 1 755,3-1 0,0 2 0,2 0 0,0 0 0,0 1-327,1 1 0,1 0 1,0 1-1,0 1 0,0 0 327,0 0 0,-1 1 0,0 0 0,0 1 0,0 0-168,-4 2 1,1 0 0,-2 1 0,1 1-1,-1 1 168,-3 0 0,0 1 0,-1 1 0,0 1 0,-1 1-113,-3 0 1,0 1 0,-2 1 0,1 0 0,-2 2-544,18 3 1,-2 2-1,0 1 1,-1 1 655,-4 1 0,1 1 0,-3 0 0,-9-2 0,-9-3 0,-6 0 0,-5-1 0,11 6 0,0-1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9:13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28671,'54'49'0,"1"-1"0,3 7 0,1 1 0,2 3 0,0 3-2071,6 9 1,0 4 2070,-21-23 0,-1 1 0,1 1 0,-1 0 0,1 0 0,-1 0-42,19 22 1,-1-2 41,-4-6 0,-3-3 0,-6-10 0,-4-2 427,-7-8 1,-2-3-428,20 25-2510,-6-10-4729,-24-28 7747,-4-6 0,-20-21 0,-3-2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9:13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1439 26933,'49'-68'579,"0"1"0,8-7 1,7 1-1338,-15 22 1,3 1 0,3 0 757,9-8 0,3 0 0,3 0-726,-12 12 1,1 0-1,2 0 1,2 1 725,3 0 0,2-1 0,1 2 0,2 1 0,0 2 0,2 0 0,0 2 0,1 2-90,-2 3 1,0 2 0,1 1 0,-2 3-42,18-6 0,0 4 0,-4 3-400,-10 5 1,-3 3 0,-3 3-843,15 0 0,-8 5 1373,-22 3 0,-8 4 0,3 3 0,-30 1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9:37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24468,'-4'1'2992,"1"0"-2253,8 38-291,10-8-424,11 38-24,12-15 0,6 3 0,2 3 0,3 2 0,-3-2 0,-2 0 0,-6-4 0,-6-7-528,-6-8-1511,-5-12-3216,-1-6 5255,-4-6 0,-6-9 0,-4-2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09:37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1 597 26731,'47'-64'1871,"15"-4"-1837,-21 34 1,4 1-1511,6-4 1,3 0 1475,3-1 0,1 1 0,2 0 0,1 3 0,-1 2 0,0 2-589,0 4 1,-1 3-544,1 4 0,0 3-3784,-2 5 1,0 2 4445,1 3 1,-5 2-1,9 3 1,-17 1-1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00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27314,'43'34'452,"1"-1"0,-1 0 1,2 2-453,7 12 0,0 2 0,-11-6 0,-2 2 0,12 15 0,-2 6 0,-5 8 0,-5-1 0,-9-18 0,-2-2-469,6 15 1,-2-4 176,3 6-939,-7-13-1435,-3-13-7165,-5-10 8019,-7-8 1,-5-13-1,-6-5 1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00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1101 26843,'35'-41'609,"0"1"0,10-8 1,5-2-1378,15-8 0,5-3 768,-16 16 0,2 0 0,3-1-518,4-1 1,2 0 0,1 1 517,3 0 0,1 1 0,0 2 0,2 1 0,1 1 0,0 2-441,-1 3 0,0 3 0,-1 1-523,-3 4 1,-1 2-1,0 3 964,26-6 0,-7 4 0,-34 11 0,-6 2 0,20 0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11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28490,'76'59'90,"-37"-25"1,0 4-91,-1 9 0,-2 4-1515,5 6 0,-1 3 1515,5 5 0,1 0 0,4 1 0,4 0-91,5-3 0,3-3 91,3-3 0,2-4 0,-2-4 0,-2-3 0,-6-7 0,-3 0 346,-9-6 1,-3 0-1121,16 20-1601,-20-10-6836,-20-11 9211,-20-11 0,-1-10 0,-8-6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11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1578 28671,'46'-74'0,"1"0"0,-9 19 0,3-1 0,5 1-1872,11-3 0,6 1 0,2-1 1872,6-7 0,3-2 0,1 0 0,-16 16 0,-1-1 0,3 0 0,3-2-366,0 2 0,4-2 1,2 0-1,-2 1 1,-3 4-431,15-12 0,-3 5 1,2 1 795,-10 7 0,5-1 0,-4 4 0,-12 9 0,-9 8 0,-8 8 0,14-3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17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26160,'-6'25'314,"1"-1"-281,1-6 1,0 2-12,-2 1-44,-1 1-68,0-2-290,1-2-584,1-3-706,2-6-2689,1-4 4359,2-5 0,0 0 0,0-1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17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25925,'20'24'291,"-1"-6"-268,-5-18 10,1-3-33,0-1 23,-1-5-46,-2-2 46,0 0-23,-1-2 11,-2 0 11,0 0-22,-2 2 23,-2 2-1,-2 3 23,-1 4 11,0 1 123,-2 3 34,1 5 11,0 5-100,-1 5-57,0 3-34,0 2-33,0 0-33,-2 0-315,0 0-503,-2-2-8980,3 3 8963,0-8 1,1-2 0,0-9-1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18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4 172 21992,'-2'1'3451,"0"0"-2465,2-1-840,6-23 44,-1 7-78,6-20-22,-2 14 66,0 1-77,-2 4 0,-1 3 22,-1 3-57,-1 4 1,0 2 0,0 4 45,0 1 55,2 4-10,0 5-91,2 5-32,-1 3-12,0 1-146,-2 0-268,-2 0-259,-1-2-493,0-2-1287,-2-2-5256,1-1 7709,-1-5 0,0-2 0,0-3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18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19 23717,'-2'0'2107,"1"0"-1569,1 0-538,19-7-123,-8 4-718,14-4-1131,-15 6-7859,-1 0 9661,-2 6 0,-3-4 0,-2 5 1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19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21611,'5'0'3350,"-2"0"-3104,-3 0 79,0 0-212,0 24-57,-1-10-34,-1 19-22,-1-16-44,1-1-316,0-3-569,0-2-1817,0-2-7085,1-3 8501,0-1 1,0-3 0,0-2-1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19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21555,'0'-2'3193,"0"1"-2834,0 1-225,5 22-112,-1-15-22,5 16 0,-2-21 23,-1-2-23,1 0 33,-1-3-10,3-2-1,0-4-22,3-2-45,0-1 12,0 1 33,-1 2 11,-2 1 23,-3 4 78,-1 2 258,-2 4 78,0 4 0,-2 6-134,0 6-79,-1 4-100,0 2-135,-2 0-34,0-1-426,-1-4-1332,1-4-8039,2-6 8969,5-5 0,-4-2 0,4-2 1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4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23986,'0'-2'2633,"0"0"-1982,0 2-595,0 30-56,0-11-135,0 24-459,0-20-964,0-4-3114,0-6 4672,0-5 0,0-5 0,0-3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4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26015,'37'-13'112,"-5"2"-34,-16 2 135,-3 2-12,0 2-10,-3 1 33,0 3 45,-3 0 34,0 2 100,-1 3-22,-2 3-100,-2 5-281,0 4 0,-2 2 0,0 2 0,-1 0-326,-1-3-1355,0-2-3238,1-4 4919,4-3 0,-3-5 0,3 0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5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1 246 27225,'9'-40'134,"0"-1"-89,2 7 134,0-1 135,-1 5 33,-1 4-134,-1 7-34,0 7-144,-1 6-35,1 3 0,0 4 0,2 6 0,0 4 0,-1 7 0,0 4 0,-3 2 0,-1 1 0,-2-1 0,-1-2-69,0-5-961,-2-3-337,1-2-2006,-1-3 3373,-4 0 0,3-5 0,-2 0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5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28671,'46'23'-281,"-12"-5"-1086,-11-17-975,-14 0-7489,-5 3 9493,-5 3 0,1-3 0,-2 1 1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0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0 392 26283,'18'-59'661,"-3"3"-391,-8 16 10,-3-1-90,-3 2 12,-1 0-46,0 4-44,0 4 0,0 6 79,0 9 23,-1 8-214,1 6 0,-1 7 0,1 4 0,0 6 0,1 1 0,4-3 0,2-3 0,4-5 0,1-3 0,1-1 0,-1-2 0,-1-1 0,-1-1 0,-1-3 0,-3 3 0,-1 0 0,-1 2 0,-1 1 0,0-1 0,0 5 0,-1 4 0,-2 7 0,0 6 0,-2 4 0,-1 3 0,-2 1 0,-4 9-136,5-11-1645,-1 4-1984,4-15 3765,1-1 0,0-7 0,0-2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0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1 331 27404,'7'-48'157,"1"0"-1124,6 7 1112,-1-2 464,-1 4-351,-1 3 146,-1 8-268,-2 6-136,-2 8 0,-2 7 525,-1 3-525,0 3 0,1 6 0,3 4 0,0 10 0,2 8 0,-2 8 0,-1 6 0,-2 1 0,-2-2 0,-1-3 0,-2-7-1189,-3-6-1802,-3-5-6840,-3-5 7747,-2-6 1,6-3 0,0-4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0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28378,'51'-11'-1960,"-5"1"-1558,-18 4 3518,-5 2 0,-11 1 0,-5 2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1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25768,'-1'0'2566,"-1"0"-2229,-4 28-337,0-7 0,-4 26 0,2-15 0,2-2 0,0-4-550,1-6-817,2-5-1379,1-8-7085,1-4 8361,1-5 0,0 0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1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27258,'46'14'-818,"-5"-7"706,-20-25 112,-1 1 23,-3 3 77,-3 2 136,-3 3 44,-2 3 56,-3 2 11,-1 3 191,-1 0-55,0 4-483,-3 6 0,1 9 0,-5 10 0,-3 8 0,-3 3 0,-2 0 0,1-7-1424,3-7-5770,2-8 7194,3-4 0,0-7 0,2-1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26754,'51'8'639,"0"-1"0,3 1 0,-1-1-639,1 0 0,1-1-499,3 0 1,2-1 498,2-1 0,-1 1 0,0-1 0,-1 1 0,-5 1 0,-1 0 0,39 8 321,-19 1-1869,-21 0-3486,-19-1 5034,-17-2 0,-10-5 0,-6-3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6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25566,'-34'3'3105,"7"3"-3105,23 1 0,11 6 0,12 3 0,16 1 0,11-2 0,10-4 0,7-5 0,2-4 0,-3-7-1682,-5-2-1590,-9-7 3272,-8 0 0,-18 5 0,-9 2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8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28199,'-5'1'472,"1"5"-472,4 11 0,0 7 0,0 5 0,0 3 0,0 2 0,-1-2 0,-1-2-707,0-3-1018,-1-4-1670,2-5 3395,0-5 0,1-7 0,0-2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8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28513,'48'-28'78,"-3"6"-627,-15 19-773,3 1-1860,0 2 3182,-4 4 0,-12-2 0,-7 2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27090,'46'-8'829,"-2"1"-750,-12 5-79,-1 1-213,-1 1-4958,-4 0 2897,-4 0-7557,-4 5 9693,-6 3 1,-7-3 0,-2 2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9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28671,'46'9'-1548,"1"-6"-872,-7-8 2420,2-5 0,-17 5 0,-7 1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29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24793,'-1'-3'2958,"-6"25"-2823,3-5-135,-4 19-202,5-16-459,0-5-964,0-5-1613,1-4-6593,0-4 8644,1-4 0,1 2 1,0-1-1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25712,'33'-3'336,"-4"-2"-190,-12-1 55,0-1 35,-1-3-68,0 1-12,-1 0 69,-1 1-23,-3 1 55,-1 3 79,-4 2 0,-2 1-33,-1 3-246,-1 4-57,-1 5 0,0 9 0,0 5 0,-1 4 0,-3 0 0,0-3-304,-2-2-1444,2-5-2689,1-3 4437,2-5 0,1-6 0,0-1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0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1 210 26451,'14'-39'280,"0"1"-44,-4 9 78,-1-1 100,-1 5 79,-1 4-168,-1 7-167,-1 6-158,0 4 0,0 3 0,1 1 0,0 1 0,1 4 0,0 3 0,1 7 0,-2 2 0,-1 0 0,-1 0 0,0-2 0,-1-4-1502,-1-1-740,0-1-6677,-1 0 8919,-3 2 0,1-5 0,0-1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30 25992,'-1'-2'1569,"0"0"-2175,1 2-929,25-11-4190,-13 8 5725,20-8 0,-24 10 0,-3 1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1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51 28671,'-24'49'0,"3"-4"0,12-22 0,2-3 0,2-7 0,2-5-35,1-4-1152,1-4-359,1-6-236,0-4-1187,0-7-1088,2-3 236,0-1 3821,2 0 3070,-3 3-492,0 2 32,-1 5-716,0 4-684,0 4-347,0 3-191,1 0 34,0 0-134,2 0-180,1 0-179,3 0-135,2 0-33,0-5-34,3-2 34,0-4-34,-1 0 11,-1 1 1,2 1 33,-3 4 11,0 1 11,-3 3 23,-2 1-21,0 1-80,0 4 0,-2 3 0,0 7 0,-2 4 0,-6 14 0,1-8-360,-3 5-1365,4-16-4360,2-3 6085,2-4 0,0-3 0,0-2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1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4 329 27930,'-2'-7'728,"0"-4"-715,2-8-13,2-6 0,1-5 0,4-5 0,1-3 0,1 1 0,-1 4 0,-1 6 0,-1 7 0,-2 7 0,-1 4 0,-1 5 0,-1 2 0,0 2 0,2 4 0,0 5 0,1 8 0,-1 7 0,-1 1 0,-1 1 0,1-6 0,-1-5 0,1-6 0,2-5 0,0-4 0,3-7 0,6-14 0,-2 0 0,4-9 0,-5 10 0,-1 2 0,-1 2 0,2 0 0,-3 7 0,0 0 0,-3 7 0,-1 0 0,-1 2 0,0 2 0,0 5 0,-1 5 0,0 6 0,-1 13 0,-2-7-517,0 6-1678,-1-12-7636,1-3 9154,0-1 0,1-6 0,0-2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2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1 349 26115,'14'-51'213,"0"-1"-202,-5 10-11,-1-1 12,-1 1 32,-2 7-32,-1 8 32,-1 6 57,1 6-90,0 5 57,2 3 55,-1 4 34,2 2 101,0 7-135,0 4-22,2 8-45,0 5 22,1 3 45,4 4-89,3 1-34,5 1-90,2 1-302,-1-4-851,-3-1-1525,-2-4 2768,-6-3 0,-5-10 0,-3-2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2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26642,'-3'-3'1591,"1"1"-1446,2 2-100,0 0-45,27 0-291,-9 0-471,22 0-526,-18 0-1592,-3 1 2880,-5 3 0,-7-2 0,-3 1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2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26989,'63'10'1682,"11"0"-1682,14 1-667,-35-7 0,3-1 667,8-1 0,2-1 0,6 0 0,1-1 0,3-2 0,1 0 0,0-1 0,0 0 0,-4-1 0,-2-1 0,-5 2 0,-1-1 0,-5 0 0,-1 1 0,-4-1 0,-2 1-875,-2 0 1,-1-1-4168,41-2 5148,-15-1 0,-35 3 0,-15 1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3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152 632 27112,'-3'-60'135,"1"0"-5728,2 14 5694,-2-6-68,-3-5 1376,-3-3-1409,-1 0 12,-2 3 10,-1 4 882,0 10-893,0 10 23,0 10-23,1 9 3415,1 5-3292,3 6-100,1 1-23,3 7 67,-1 8 146,-3 40 191,2 1-257,-2 33-158,5-14 0,0 6 0,5-2 0,3-2 0,4-4 0,12 15 0,-5-27 0,6 7-293,-5-30-2878,-1-18-5142,0-9 8313,-1-18 0,-9 0 0,-1 0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3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21 430 27169,'18'-29'448,"2"-5"-6109,3-9 5673,1-6 1192,0-4-1204,0 1 0,-1 4 0,-2 6 888,-3 9-843,-4 10-34,-5 8 90,-4 8 3327,-3 5-3294,-1 12 286,-5 11-129,-2 19-110,-7 17-181,-1 12 0,-3 8 0,0 4-268,-2-3 268,-1 0 0,-2-6 0,-1-6 0,0-8 0,2-9-80,2-11-6094,4-6 6174,7-15 0,3-5 0,4-10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47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27214,'11'6'89,"-1"1"-5727,0 0 5638,-1 0 1420,-1 0-1408,0-1 847,-2 0-881,2 2 22,-3-2-12,1 2 3404,-3-2-3403,1 1 22,-1 2-33,0 1 22,-1-1-11,-1-1 11,0 0 11,-1-2 23,0-1-12,0 0-22,0 0 56,-7 3 34,1-1 134,-8 4-79,0-3 225,-16 7-247,5-3-45,-9 3 46,12-7-102,4-2 23,4 0-45,4-2 0,3 0-45,2-1-269,3-1-492,1-1-471,1-1-7889,14-5 9166,1-2 0,1 0 0,-5 2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48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25039,'-30'20'987,"2"-3"-786,12-8-33,-2 0-78,1 2 22,1-1-34,2 1 34,3-4-11,3 0-34,3-3-22,2-1-11,2 1-12,0 0 136,1 3 43,0 1-33,1 2-22,3 1-45,2-1 11,3 1 56,8 4-79,-4-4 12,6 2-56,-7-6-12,0 0 1,-1-2 0,-1 1-23,-1-2 0,-1 0-3347,-2 0 3347,-1 0-11,-1-2-1064,-1-1-415,-1 0-1311,0-1 2790,-1-1 0,-1 1 0,0 0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49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6 168 21644,'-3'1'3507,"0"0"-3428,3-1 279,0 0-10,17-24-79,-3 7-11,14-21-23,-7 14-90,-1 3-21,-1 4 32,1 4-43,1 4 89,1 4-68,-2 3 68,-1 4 156,2 17-78,-7 13-157,-2 5 13,-7 3-136,-4-13 0,-1-3 0,0-4 0,0-4-181,0-3-670,-1-5-706,1-3-2858,-1-3 4415,1-8 0,0 4 0,0-4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50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639 76 20837,'-58'-27'2298,"1"4"-2197,12 13-68,-3 4 359,-1 7 202,-2 11 45,1 9-124,1 13-77,2 8-80,3 7-100,4 5-57,5 7 23,7 9-11,7 11 79,10 10-147,7-42 1,3 2-1719,4 1 0,4 0 1657,1 0 0,2-1-67,5-1 0,3-2-90,23 38 73,6-11-23,5-16 23,5-14-11,1-17 0,4-13 11,6-11 0,5-17 0,5-9 0,0-16 11,-3-7-67,-7-7 56,-7-4-45,-9-4 23,-8-3 44,-10-1-10,-10-1 10,-9-1 23,-8 1 11,-11-1-11,-10-2 22,-13-2 0,-14-2-56,-10-2-11,-8 2-507,-3 5 350,-1 10-123,4 13 2723,5 15-3642,9 15-1847,9 13 3046,8 16 0,15-7 0,4 5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51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21342,'35'42'145,"-1"0"1,0-1 0,-2-1 2129,17 24-2275,0 3 0,0 0 0,0-6 0,-3-10 0,-4-15 1244,-4-13-1301,-8-13-1238,-6-7-3591,-6-11 5497,-8-4 1,-4 2 0,-5 2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51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1 718 28009,'82'-43'331,"-34"18"0,1-1-944,7-2 1,2-3 612,8-5 0,2-1 0,2-4 0,4-2-210,-10 2 1,5-2 0,-6 2-984,6-4 0,-2 0-3723,13-10 1,-7 4 2697,-7 3 0,-32 22 1,-18 13-1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52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28087,'54'84'584,"-1"-1"-584,-10-13 0,2 0 0,-2 0 0,-2-5 0,-4-5 0,1-4 0,2-5 0,4-5 0,4-10 0,-2-11-942,-2-10-537,-9-10-931,-10-3-7421,-11-4 9773,-9 1 1,-5 0-1,-2 0 1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0:5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1275 28614,'22'-53'19,"0"0"0,9-5 0,6 1-19,15-3 0,7 1-1032,-12 13 0,2 0 0,2 1 1032,5-4 0,2 0 0,2 2 0,3-2 0,2 2 0,1 1-972,1 1 0,0 1 0,2 3 493,-1 2 1,1 1 0,0 3-587,-1 3 1,1 1 0,1 3-1079,-1 1 0,0 3 1,1 1 2142,3 2 0,1 3 0,-7 2 0,-5-1 0,-5 3 0,40-3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03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33 22586,'0'-5'2991,"0"0"-2363,0 5 22,0 0-393,-39-12-43,15 10-35,-35-6-34,26 16 68,0 5-45,2 5-89,4 2-12,3 4-45,2 5-11,2 5 12,4 4-1,5 3-22,6 0-22,5-1-1,10 0 12,7 0-22,11-3 10,6-4 12,5-7-23,5-9 34,2-8-3481,0-7 3481,-2-12 22,-5-6 1,5-24 21,-15 5-10,0-12 56,-19 13 134,-5-15-146,-3 12-44,-5-11 3358,-4 19-3370,-4 2-22,-2 7-67,-1 5-236,1 6-425,3 4-549,1 2-8554,5 3 7373,1 2 0,3-1 1,0 1-1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04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28671,'50'-3'0,"-8"0"0,-23-1 0,-5 2-326,-3 0-705,-4 0-582,-3 1-2096,0 0 3709,0 1 0,-2 0 0,-1 0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04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27998,'-8'51'100,"0"-1"1,-4 25-538,6-17-426,5-25-560,0-1-661,1-2-4728,0 1 6812,-2 1 0,1-13 0,0-4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04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27112,'0'36'606,"-1"0"-606,1-4-135,0-1-459,0 0-436,-2-3-887,1-2-3640,-2-5 5557,1-6 0,2-8 0,0-3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05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 21700,'0'-4'3115,"-1"2"-2633,1 2 381,0 0-549,27 1-113,-11 3 12,21 4-11,-18 4 0,-3 5-34,1 2-67,-2 4-34,-2 2-11,-2-1-56,-3-1 11,-2-3 23,-3-3-34,-1-3 45,-2-4 100,0 0 180,0-2 33,-4 1-289,-3 0-69,-6 0 0,-1 0 0,-3 2 0,-1-1 0,-1 0 0,-1-1 0,0-2 0,1-3 0,3-2 0,2-1 0,4-1-46,1-4-1141,3-4-460,3-7-2500,1-6 4147,5-3 0,-3 10 0,3 3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07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12 19246,'0'-4'4594,"0"1"-4011,0 3 1199,0 0-1177,0-4-392,0 15-191,0-1-22,0 18-11,0 0-314,-1 2-347,-2-1-438,-1 0-850,-1-5-2444,2-5 4404,1-7 0,2-5 0,0-5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07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41 22754,'-3'-6'2633,"2"1"-2173,1 5 178,0 0-504,36-13-44,-13 10-12,31-10-33,-24 13-34,-4 5 34,-2 3 22,-6 7-44,-2 2-12,-3 1-11,-2 1 0,-2-1 34,-2 2-23,-4-1 34,-1 3 34,-2 1 77,-7 0 124,-4 1 45,-10-2-134,-6-1-35,-4-3-55,0-2-11,3-5-45,5-3-45,7-4 0,3-3-135,1-1-346,1-1-147,-1-5-369,2-3-1323,5-8-5635,4-4 7955,13-4 0,-6 11 0,6 2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09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6 21219,'0'-3'3854,"0"0"-3316,0 3 34,0 0-438,1 1 45,1 9-11,0 5-56,-1 11-33,0 4-46,-1 4-33,-1 4-22,-4 3-146,-2 2-202,-5-2-347,1-4-403,3-5-1424,4-9-5803,2-7 8347,2-9 0,0-4 0,0-3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09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27438,'71'-22'996,"-6"6"-917,-31 14-79,0 2 0,-3 0-627,-2 0-561,-2 1-1367,-2 3-7276,-2 3 7949,-2 4 1,-10-4 0,-2 0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0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26597,'-64'23'762,"10"1"-706,35 5-11,6 5-11,7 8 22,4 5-56,8 4 0,5-3 0,11-5 0,6-9 0,5-11 22,5-11 56,2-7 23,2-8 157,-4-8-1,-5-7-77,-5-10-102,-5-6 45,-3-3-99,-5-2-24,-6 1 0,-9-8 0,-11 14 0,-9-4 0,-6 18 0,-3 5 0,-1 5 0,0 4-46,5 3-4380,1 12 4426,13 1 0,2 2 0,9-5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1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22 140 23359,'-7'-3'2801,"1"1"-2476,2 36-11,3-13 10,-3 30 35,4-24 0,0-1-124,3-4-101,-1-5-78,4-4-22,-3-5-34,1-4 0,-1-2-22,-1-2-57,0-3-100,0-9-79,0-8 68,1-12 100,0-4 68,-1-2 0,-1 0 22,-1 3 11,0 2 34,-1-1 89,0 14 90,-1 1 34,1 15-102,0 2 1,1 1-134,9 3 10,3 0-33,11 1 0,3-2 11,-1 0 12,-2-3-12,-2-2 11,-3-2 79,3-5-77,-7 4-24,2-1 0,-8 5 0,0 2 0,-2 1 0,-1 0 0,0 3 0,-1 6 0,-2 6 0,-1 8 0,-1 4 0,-5 17-1088,-1-13-2217,-3 9 3305,3-17 0,4-11 0,1-3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1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27 183 23448,'0'-6'3115,"0"2"-2555,0 4 303,0 0-605,-2 30-68,0-12-10,-3 25-123,0-21-57,-1-1 0,3-5 0,0-5 0,2-5 0,1-4 0,0-1 0,0-1 0,0-8 0,0-5 0,3-11 0,0-7 0,3-3 0,0-5 0,-1 2 0,-2 0 0,-2 5 0,0 8 0,-1 8 0,0 7 0,0 6 0,0 2 0,1 1 0,2 0 0,3 4 0,2 1 0,2 4 0,3-2 0,-1-2 0,7-1 0,-6-4 0,5 0 0,-6-5 0,1-2 0,-1-5 0,2-4 0,-4 5 0,0-1 0,-6 9 0,-2 1 0,0 2 0,-1 7 0,0 6 0,0 25 0,-1-5 0,-3 14 0,-1-12 0,-4-2 0,-1-2-1559,-1-6-7270,3-7 8829,2-8 0,3-5 0,2-4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2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0 475 28199,'12'-50'370,"3"-2"-268,3 4-102,1-5 0,1-2 0,-1 0 0,1 4 0,0 7 0,-1 12 0,-3 12 0,-1 10 0,-3 6 0,0 6 0,-1 12 0,0 11 0,-1 14 0,-2 10 0,-1 4 0,-1 3 0,-1-2 0,1-3 0,-1-6 0,-3-4-886,-1-8-1243,-1-3-4628,-4-6 6757,-3-2 0,1-11 0,0-2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2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27123,'77'-41'1548,"0"7"-1548,-19 20 0,-1 4 0,-8 3 0,-9 4 0,-10 1 0,-8 2-1828,-9 0-2239,-2 7 4067,-2 8 0,-5-4 0,0 2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2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28671,'56'-17'0,"0"-1"0,14 1 0,7 3 0,-12 6 0,4 2 0,3 1-1373,11 0 1,2 2 0,4 2 1372,-16 2 0,2 2 0,2 2 0,0 1-346,5 2 1,1 1-1,2 1 1,-1 2 345,5 3 0,0 3 0,1 0 0,0 1 0,2 1 0,-1 1 0,1 1 0,-1-1 0,-4 1 0,0 0 0,-2 0 0,-1 0-555,-7-2 0,-1 0 0,-1 0 1,-3-1-2035,9 3 1,-2-1 0,-5-1 2686,13 3 1,-11-3-1,5 2 1,-40-12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4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1 23688,'-53'0'1737,"4"2"-1401,21 2 33,-2 4 236,1 1-325,0 4 17,1 3-185,3 4 37,3 5-71,6 4 112,5 5-145,6 4-12,3 3 23,12 3 67,6-1 34,14-3-101,10-8 45,6-7-56,6-14 0,0-5-1,-4-14 35,-7-7-33,-8-10-46,-5-22 0,-14 7 0,-4-11 0,-12 13 0,-7 3 0,-5 3 0,-13-1-13,6 14-4095,-3 2 2987,12 13-1411,6 3-7299,2 1 9554,5 1 1,-1-1 0,2 2-1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4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23202,'0'-2'3518,"1"0"-2823,-1 2-124,4 33-156,-3-5-158,2 32-244,-3-14-13,0 1 0,-2-3-136,1-4-558,-1-6-584,2-7-817,0-7-2140,1-6 4235,2-7 0,-1-3 0,0-4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4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27202,'50'-27'-840,"-7"6"-908,-21 16-3877,-2 1 5625,0 1 0,-9 1 0,-3 2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25735,'-43'71'425,"8"-4"-201,26-20-45,5-2 113,2-2 33,6-5-67,5-6 22,6-6-79,3-8-100,3-8 33,2-6-66,2-9-12,2-6 0,-3-9 11,-3-4-22,-6 0-12,-5 1-33,-4 1-89,-3 0-539,-1 1-145,-2 0-470,0 3-864,-3 1-6151,-3 5 8258,-5 5 0,4 4 0,1 2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19 22687,'-3'0'3361,"-1"0"-3103,4 0 145,0 0-347,17 2-56,-4-2-90,17 2-727,-8-2-830,1-2-2723,-4-3 4370,0-2 0,-9 2 0,-2 1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5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23191,'0'-2'2600,"0"1"-2264,0 1-68,-9 40-88,2-10 21,-5 36 23,5-21 57,4-1-24,1-6-10,2-5-46,1-7 46,5-7-34,4-6-90,5-7-21,3-4-102,3-10 0,1-4 0,0-12 0,-1-2 0,-3-2 0,-4 0 0,-3 1-293,-4 1-390,-3 4-146,-2 1-527,-1 5-672,-2 4-7183,-6 6 9211,-3 2 0,1 4 0,1 0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5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25499,'44'8'-7373,"-6"-2"7373,-29-8 0,-3 2 0,-2-2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 21622,'2'-4'3552,"-1"1"-3025,-1 3-79,0 0-112,7 39-112,-5-11-146,4 36-78,-10-22 0,-3 0-616,-1-4-1524,1-5-7691,-1-5 9624,0-7 1,3-9 0,1-5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6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26989,'48'-16'112,"-6"3"-616,-26 9-1222,3-3-4481,2-1 6207,10-1 0,-14 3 0,1 3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6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26194,'-51'56'1165,"9"-1"-762,31-12-67,5 2-123,3-1-78,2-7-91,6-6-44,3-11 0,7-8-11,3-7-224,2-8-157,2-9 157,1-10 33,-1-10 101,-2-4 79,-4 3 22,-6 4 22,-2 7 12,-4 4 11,-1 3 112,-1 2-79,-1 6-22,1 2 34,1 5 78,2 2 11,3 5-45,3 5-44,1 7-68,4 11-347,-6-6-2297,10 15-4806,-9-18 7428,9 3 0,-11-15 0,0-4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7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91 26866,'0'83'460,"-4"-8"-393,-4-26-11,-2-6-45,2-8 11,4-11-22,1-12 79,2-6-79,1-13 0,-1-10 0,1-14 0,3-10 11,4-7 0,4-3 0,3 0 23,1 4 11,0 5 0,0 9-34,-1 9 11,-1 9-11,-1 7-11,-3 5 23,-2 4-12,-2 4-11,-2 4-78,-2 6-258,-4 5-1592,-20 15-1266,1-6 3194,-14 8 0,21-22 0,5-5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15 25174,'2'65'1053,"-8"24"-974,-2-32-57,-8 15-22,3-31 11,3-10-11,2-9 45,5-11 45,1-5 67,2-15-79,1-10-56,7-16 23,3-11 45,8-6 55,1-2 35,1 4-79,0 6-34,-1 10-33,-2 9-1,1 7-10,-2 8-23,-1 3 0,-3 4 0,-1 1 0,-5 3 45,-2 4-34,-4 4-11,-8 6-516,-3 3-615,-9 1-1346,-2 1 2477,1-1 0,8-8 0,4-3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8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24042,'-9'62'807,"2"-11"-807,7-36-157,7-7-156,4-7-506,7-11 147,2-4 661,0-9 11,-2 0 34,-3 2 22,-2 4 145,-3 4 147,-2 3 100,-3 4 56,1 4 123,-1 1 35,0 2-68,0 5-292,1 3-123,-1 5-56,1 3-89,1 1-34,0 0-34,2 0-358,-2-1-695,2-1-1422,1-1-7322,0 1 9257,-2-1 1,-4-7 0,-2-1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0 271 28671,'71'-7'0,"-1"0"0,9-2 0,2-1-906,9-5 0,2-1 906,-25 5 0,2 0 0,0-1-366,3 0 0,-1 0 0,1 1 366,-1 0 0,0 0 0,0 1 0,-2 0 0,0 1 0,0 0 0,0 0 0,0 1 0,1 1 0,-1 0 0,0 1 0,-1 0 0,0 0 0,0 1 0,0 0 0,27-1 0,-2 2-2152,-9 0 1,-4 2 2151,-9 0 0,-7 2 0,6 0 0,-24 0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9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28345,'15'-8'326,"9"3"-326,22 6 0,6 0 0,2-1 0,2 0 0,-5 0 0,-2 0-1245,-7-2-705,-9 1-3842,-10-1 5792,-12 6 0,-7-3 0,-4 4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9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49 26295,'-6'0'2162,"2"0"-2162,4 0-448,0 0-527,19-4-807,5-2-3249,24-6 5031,2 0 0,-19 4 0,-6 2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19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90 26440,'-15'80'1020,"1"-7"-729,2-30-212,3-9-79,3-11-79,3-13-100,2-10 123,3-15-202,5-13-67,2-14 90,3-6 112,-3 2 111,-4 7 24,-3 9-12,-2 8 67,0 9 112,0 5 23,0 5-67,0 1-79,2 0 89,6-2-33,8-4-33,10-3-68,4-1 78,2 2-10,-5 3 22,-7 5 111,-8 8 91,-4 8-68,-4 11-144,-2 9-91,-2 1 0,-1 0-281,-2-5-1176,-2-5-1366,1-5 2823,2-3 0,2-9 0,0-2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0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1 344 27818,'12'-57'112,"2"1"-44,3 8-12,-2-1 33,-3 6 34,-4 7 1,-1 9-80,-2 10 1,-3 9-11,0 5-1,1 9 12,-1 7 22,3 10-54,-2 8-13,1 2-80,-1 3-625,-1-3-304,-1-2-1019,0-2-3944,-1-4 5972,0-3 0,0-10 0,0-4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0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21947,'0'0'0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0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21947,'0'0'0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0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19841,'0'-4'4851,"0"0"-4414,0 4-112,0 0-78,-10 35-12,4-7 0,-10 33 79,7-18-79,1-3-168,3-8-67,2-9-33,2-12-34,1-6 11,0-7-12,2-10-100,3-10 124,4-12 44,2-5 11,-2 0-11,-3 4 0,-3 6 112,-1 7 56,-2 7 11,0 5-33,0 6-46,0 2-21,0 2-45,2 0 56,0 0 55,4 0-66,3 0-79,2 0 33,0 0-10,0 0-12,-1 0 0,-2 0 34,-1 0 33,1 0 146,-2 1-11,2 1-45,-1 2-45,-2 1-67,1 1-22,-2 2-23,-1 3-11,-1 1-414,-1 1-629,-1 3-593,0 0-2083,0 2 3719,0 1 0,0-8 0,0-2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1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1 312 24345,'0'2'2756,"0"-1"-2419,0-1-181,1-36-100,2 12-11,0-30 11,1 23-33,-2 2-1,1 5 0,0 6-22,0 5 45,-2 6-45,1 4 0,-1 0-11,0 3 11,1-1 45,0 1 0,1 0 33,0 0 12,-1-1-12,2-1 0,0-2-10,4-2-24,2-4-32,4-1-1,-1-2 0,-2 2 34,-5 3 11,-3 4-11,-2 2 44,-1 2-65,2 4-24,-1 3 0,1 7 0,-1 3 0,1 1 0,-2-2 0,1-3-237,-1-4-972,2-3-337,2-3-3542,1-2 5088,6-1 0,-6 0 0,1 0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6 377 25847,'-3'0'2050,"1"0"-1916,2 0-89,15-51-11,-1 14-1,14-44 23,-5 29 34,-3 5-1,-4 7 35,-4 9-1,-4 11-77,-3 8-46,-3 7 0,1 4 0,0 9 0,2 7 0,2 12 0,0 9-136,-1 1-536,1 0-381,-2-4-1166,2-4-6991,-1-4 9210,-1-4 0,-2-9 0,-2-5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1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26709,'67'0'-538,"-1"6"-650,-14 10-4178,-2 11 5366,-6 9 0,-20-15 0,-9 0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1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26418,'72'0'537,"-9"0"-660,-30 0-571,-6 0-1021,-8 0-4257,-9 4 5972,-5 5 0,-5-4 0,0 3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24311,'-2'0'2880,"0"0"-2813,2 0-627,12 4-774,2 0-1466,14 3-7031,0-3 8585,3-1 0,-13-2 1,-3-1-1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2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21 210 24737,'0'66'1098,"0"-1"-1222,-3-13 594,0-1 75,-2-8-400,0-12 39,2-12-105,2-11-68,0-15 11,1-18-22,8-23 23,6-20-12,8-13 11,4-2 1,-3 6 44,-5 14 11,-4 19 394,-6 16-416,-2 14-56,-2 9 0,-1 4 0,-1 2 11,-1 7-11,0 7-324,-7 9-371,-5 7-829,-6 2-2958,-1-1 4482,4-3 0,6-14 0,4-4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3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28 26194,'-31'-15'773,"3"3"-717,11 18-56,0 4 56,-1 8-45,3 3 22,3 3-10,4-1 11,4 1-12,2 0 34,1-2 45,2-3 67,5-4-78,4-6-79,4-4 45,4-5-22,1-11-23,1-6-11,0-12-34,-3-1-11,-2 3 45,-6 6 12,-3 9 55,-4 5-67,-1 5-45,-1 6 45,0 6 0,0 6-45,0 6-280,0-1-325,-1-4-482,1-3-873,4-8-3530,3-2 5535,5-5 0,-4 1 0,-1-1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4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57 22911,'0'-4'2296,"0"2"-2027,0 2-33,0 0 235,0 44-135,-3-10 33,-3 39-66,-4-25-68,0-1-33,2-7-12,-1-7 23,3-8 34,2-10 66,0-7-233,2-5-80,-1-11 0,1-9-35,1-16-77,6-12-112,5-10 179,5-3 23,3 0 22,-1 7 11,-2 10-11,-4 12-34,-2 13 1,-3 9-1,-3 4 34,-1 3-22,0 0-1,-2 4-66,1 2-438,-1 7-604,-6 5-1189,-2 3 2320,-6 1 0,5-9 0,3-4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24020,'-24'58'1961,"3"1"-1961,14-36-56,1-1-190,6-18-46,0-4-190,4-8-280,3-4 11,3-6 494,2 3 257,-3 2 0,-2 6 56,-1 3 291,-1 3 270,0 1-46,-1 3-123,0 5-146,0 6-55,1 5 56,0 2-46,1 0-55,1-2-90,-1-5-112,0-5-34,-2-5-660,1-2-953,0-11-4449,4-8 6096,1-13 0,-4 11 0,0 2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24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24401,'0'-4'3249,"0"1"-2767,0 3-247,0 0-123,32 41-112,-16-22-201,25 32-763,-24-36-907,-1-4-5704,-1-4 7575,-1-3 0,-6-1 0,-3-1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37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21936,'5'-7'4448,"-1"1"-3809,-4 6 795,0 0-1220,11 6-214,-5 7 0,10 14 0,-8 11 0,1 16 0,-3 14 0,-3 14 0,-2 13 0,-1-44 0,0 1-528,0 3 1,0 1 527,0 0 0,0 0 0,0-1 0,0-1-149,0 45 149,0-16 0,0-16-628,0-18-997,1-17-908,4-16-7298,2-13 8635,3-20 0,-4 9 0,-2-7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38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28671,'83'0'0,"0"0"0,-10 1 0,0 2 0,-3 2 0,-4 3 0,-7 0 0,-7 2 0,-11-2 0,-12 1-1480,-12 2-1534,-10 7 3014,-10 9 0,2-11 0,-4 1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38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28671,'48'0'0,"6"0"-1469,5 0 1469,6 0 465,0 0-465,-2 4 0,-7 3-752,-8 8-3309,-11 6 4061,-10 8 0,-14-13 0,-5 0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39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2301 409 21252,'-38'-83'3127,"-8"2"-4240,-18 6 1455,24 42 0,-5 3-197,-6 3 1,-5 4 38,-8 4 1,-4 4-11,-7 4 0,-3 4-68,-7 2 0,-2 6-498,-5 8 1,0 7 441,-4 5 1,0 7-40,30-3 0,0 3 1,1 3 21,-2 4 1,1 2 0,0 3 92,0 3 1,1 3 0,2 1 52,2 3 0,2 1 1,2 3-266,5 1 1,2 3 0,4 2 85,6 0 0,4 2 0,5 2 0,4 3 0,5 1 0,3 1 0,5 4 0,4 1 0,3 0 0,2 3 0,4 1 0,3-1 0,4 2 0,4 0 0,3-2 0,3-1 0,2-1 0,5-3 0,3-4 0,4-1 0,8-3 0,20 9 0,11-3 0,0-7 0,-14-17 0,1-6 0,4-2 0,20 4 0,6-3 0,-1-10 0,-15-15 0,-1-7 0,2-6 0,4-5 0,2-6 0,1-4 0,4-3 0,0-3 0,0-6 0,1-5 0,0-6 0,-3-2 0,-1-2 0,-2-3 0,-2-2 0,-5 1 0,-2-1 0,0-5 0,-9 2 0,0-5 0,-1-2 0,-4 3 0,-2-3 0,-4 1 0,-1-4 0,9-14 0,-2-4 0,-11 0 0,-12-10 0,-14-1 0,-5-5 0,-12 0 0,-13-3 0,-11 0 0,4 31 0,-5 2 0,-4 1 0,-5 1 0,-4 2 0,-4 3 0,1 3 0,-4 2 0,-6 4-83,-20-2 1,-8 6-1,2 6-231,-11 0 1,-2 10-179,12 11 0,-4 5 0,6 9-12,-4 15 0,5 11-449,2 6 1,4 7-2528,9 6 1,5 4 3600,7 6 0,6-1 0,-3 8 0,20-10 1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48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28490,'11'62'181,"-3"-2"-181,-6-9 0,-1 1-192,-3 1-872,-1-2-661,-1-3-1334,1-6 3059,1-6 0,2-16 0,0-7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49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27034,'44'18'213,"-5"4"-134,-16 4-46,-2 2-33,-5 0 0,-3-3 23,-7-2 21,-3-4-44,-4-1 34,-4-3-12,-1-3-22,-2-3 0,4-4-22,2-2 11,2-1 0,2 2 11,5 1 22,4 1 79,4 3 112,1 0 22,-1 2 67,-1 2-100,-1 2-44,-5 3-158,-3 4 0,-6 2 0,-10 6 0,-7 1 0,-8 1 0,-2-2 0,1-4 0,5-5 0,5-6-225,6-7-985,5-5-1222,2-8-5109,12-7 7541,5-10 0,-2 8 0,1 0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4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66 183 24289,'1'-2'2577,"0"0"-2476,34-9-23,-16 1-44,27-11-12,-28 6 23,-6-1-33,-5-1-12,-5 0 0,-2 1-68,-7-1 68,-2 4-56,-7 1 33,-1 4 23,-3 4 23,0 3-1,-3 7 102,1 7 111,2 8 180,1 6 66,5 1-121,3 4-360,5 1 0,4 1 0,1 0 0,6-2 0,3-5 0,8-6-57,3-6-1467,2-7-1210,1-3-7097,-2-4 8538,-2-1 0,-8 0 0,-3 0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49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 23807,'2'-1'2633,"-1"1"-2196,-1 0-44,7 40 55,-6-14-101,2 37-213,-9-25-55,-5 0-79,-2-4 33,2-8 1,3-8-34,3-9 89,3-5 57,1-6-135,1-8 69,3-7-80,3-8 0,3-1 0,3 4 0,0 3 0,2 5 0,1 3-494,1 1-817,3 4-919,0 0-4549,1 3 6779,-1 1 0,-9 1 0,-1 1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50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26451,'-45'23'863,"6"1"-493,24 0-12,1 2-44,4-1-45,4-2-223,2-4-46,3-5 0,1-4 0,2-5-24,3-2-189,5-3-22,4-6-78,1-2 100,-1-7 190,-4 1-44,-2-2-34,-2 1-22,-2-1-45,0 0 135,0 3 21,-1 3 24,0 3 55,-2 4-22,-1 1 111,0 3 147,0 5-1,0 5 23,0 7-123,0 2-89,0 0-113,1-2 0,3-1 0,1-3 0,4-3-270,0-2-637,1-4-483,2-2-1266,2-4-7175,1-4 8905,1-1 0,-7 0 0,-2 2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50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28412,'-5'55'259,"-1"-6"-259,-3-22 0,1-1 0,1 0 0,1-2 0,1-2 0,2-3 0,2-4 0,0-5 0,2-2 0,3-4 0,3-1 0,4-2 0,3-1 0,0 0 0,1 0 0,0-1 0,1-2 0,0-1-1054,3-1-459,1 0-2027,1 0 3540,0 2 0,-10 2 0,-2 1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5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26418,'-24'48'302,"1"-2"-5861,8-12 5805,3 1 1376,4-2-1297,4-1 1039,2-4-1017,4-3-133,2-3-214,3-5 3392,2 0-3392,8-1 0,-1-4 0,8-2 0,-4-6 0,1-2 0,0-2-707,-2-3-1366,0-4-6062,1-6 8135,1-4 0,-9 7 0,-1 1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51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28671,'-4'68'0,"-1"-6"0,-2-24 0,1-4 0,1-4-1032,2-4-1355,0-3-7444,1-2 9650,-1-1 0,1-10 0,0-1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57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28671,'58'54'0,"-1"1"0,-14-7 0,2 5 0,3 2 0,-1 0 0,-2-1 0,-2-3 0,0-2 0,-4-7 0,-4-7 0,-8-9-1581,-8-8-1074,-10-6-7176,-6-4 8397,-11-3 1,6-2 0,-7-2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1:58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0 395 28671,'75'-53'0,"8"0"-335,-38 29 0,0 0 335,4-1 0,1 0 109,0 0 0,-1 1-109,-3 1 0,-1 1 0,34-15 111,-16 10-111,-17 9-662,-15 8-1119,-14 5-3145,-9 5 4926,-12 12 0,2-8 0,-5 7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07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9 24132,'-2'-5'3294,"1"1"-2868,1 4 369,0 0-771,2 42-24,3-12 0,2 36 0,-2-21 0,-2 3 0,-2 1 0,-6 1 0,-3-2-819,-4-3-458,-2-5-427,2-6-1041,3-9-4426,2-9 7171,3-8 0,2-5 0,1-3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07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24827,'54'-36'1098,"-1"8"-997,-13 22 0,-1 4 33,-5 5-22,-7 4 45,-6 5 0,-7 3 33,-6 4 113,-4 0 55,-8 3-55,-7 0-79,-9 3-179,-7-2-23,-2-3-22,1-3 0,4-5-101,4-2-403,6-4-482,5-2-1378,5-2-7467,5-1 9504,10-3 0,-5 2 0,4-2 1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07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31 141 24513,'47'-5'885,"-7"-2"-6467,-22-6 5660,-3-2 1376,-5 0-1443,-5-1 905,-2 1-916,-4 0 23,-4 1 22,-5 3 3414,-5 3-3202,-4 4 68,-1 2 0,0 7 213,-1 7 11,3 8-23,2 7-177,4 1-349,5 4 0,3-2 0,5 0 0,6-4 0,5-5 0,7-6 0,4-4-1077,2-7-1254,2-1 2331,0-4 0,-11 1 0,-4-1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08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26205,'-2'31'560,"-1"3"-493,-3 5-56,-1 2-11,2-1 23,1-4-23,1-6 11,2-9-11,0-6 0,1-9 123,0-3 158,1-5 156,3-7-79,5-6-100,2-7-124,3-2-134,1-1-11,0 1 11,1 1-661,5 3-426,4 0-952,8 3 2039,24 4 0,-29 5 0,10 5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09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25230,'-43'10'729,"6"2"-573,22 7 24,3 3-1,3 1 78,4 0-100,4-3-157,3-5 0,5-6-33,4-4 33,5-5-34,1-5-112,1-3 135,-2-6-22,-4-1 33,-3 1 11,-3 3 11,-2 4-44,-2 2 11,0 3 11,0 2 33,3 3 46,2 4 44,1 5-22,1 6-57,0 0-10,1 1-34,1-3-291,0-3-886,2-4-1265,1-5-7389,2-1 8498,1-3 1,-8 0 0,-1 0-1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0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7 23930,'0'-4'2801,"0"2"-2296,0 38-113,0-6 45,-3 36-236,-1-14-89,-5 3-78,0 2-34,-1-2-11,0-3-471,1-6-437,2-5-638,2-6-1222,2-7-7052,1-5 9678,1-5 0,1-9 0,0-4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09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26507,'1'63'1535,"0"3"-2467,-7-3 1088,-3 6-211,-7 1 55,-2-2 114,2-8-1245,2-10-820,5-11-3763,5-12 5860,2-10 0,2-9 1,0-4-1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09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28199,'9'82'459,"-7"-7"-459,-9-28-324,-2-5-976,4-6-1871,3-9 3171,2-2 0,0-13 0,0-3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21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28434,'65'70'237,"4"2"-1112,-3-4 875,-30-33 0,0 1 0,1 0 0,0 0 0,34 33 0,-5-2 0,-7-7 0,-9-9 0,-8-12 283,-9-10-810,-9-12-1715,-8-9-4885,-9-4 7127,-5-5 0,-2 1 0,-1-1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21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1 468 27079,'82'-56'796,"-36"27"0,1 1-796,3 3 0,1 1-609,8-3 1,2 1 608,1 1 0,1 1 0,-1 1 0,0 1 0,-4 2 0,-1 1-188,-7 2 1,-1 2-1426,37-13-4099,-11 5 5712,-10 4 0,-29 8 0,-11 5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31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33 21588,'0'-5'3653,"0"1"-3081,0 4 503,0 0-817,-2-16-67,2 13-68,-4-1-123,1 25 45,-4 18-45,-3 13 45,-3 9-57,0 3 12,-2 0-22,1-4 0,0-5 33,1-10-11,3-9 11,3-11 0,3-10-22,2-8-56,1-6 67,4-15-34,6-10 57,8-18-23,8-7 33,2-2-10,0 3 100,-3 7-22,-2 8-1,-2 9 80,-2 11 21,8 9-22,-5 11-100,6 9 78,-10 10-100,-2 6-57,-6 8 0,-4 5 0,-3 6 0,-2 20-69,0-21-659,0 6-672,0-32-1043,0-10-6565,4-7 9008,0-9 0,0 1 0,0-2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32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20 207 27370,'57'-26'258,"-8"0"-280,-29 4 22,-3-1-146,-5 0 45,-4 2 23,-5 0 78,-1 4 0,-6 3-23,-5 5 23,-7 4 0,-7 8 0,-2 8 168,-2 8 124,2 11-1,3 4 11,5 7-100,6 3-44,5 3-158,3 0 0,9-4 0,4-6 0,8-9-326,5-9-761,3-9-706,4-6-2442,3-7 4235,1-3 0,-14 1 0,-5-1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3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58 15303,'-2'-5'2643,"0"2"-2552,2 3 10,0 0 257,-5-19 471,4 13 157,-3-14 202,4 19-90,0 0 818,0 0-1703,0 0 784,0 1-963,0 3 0,0 6 10,0 8-44,-1 6 12,-2 7-24,-1 4 12,-2 2 0,0 0 0,1-2 0,1-4-11,0-6 11,2-6 0,1-6-22,1-7 33,0-2-11,0-5 45,0-4-34,3-4 23,1-9 78,5-1-23,0-3-22,0 1-55,0 1-12,-1 1-135,2 3-504,0 1-537,3 1-5197,4 3-3458,3 1 9728,2 4 1,-9 3-1,-2 3 1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33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23885,'-43'15'718,"5"2"-450,22 2-88,0 4 66,2 3 0,4 2-10,5-2-34,2-2-191,4-5-11,4-6 0,4-7-11,5-3 0,4-8 11,1-5-67,1-8 33,-4-4 34,-1-1-56,-6 2 45,-2 2 11,-2 2 0,-3 4 0,1 5 0,-2 3 11,1 3 45,-1 1 101,1 2 44,1 4 12,1 4 22,2 7-22,2 3-146,-1 1-67,0-1 0,1-2-168,-2-3-1445,7-2-460,-3-6-3216,4-1 5289,-4-7 0,-3 2 0,-3-1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34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27225,'0'79'952,"0"-3"-851,-3-15-68,-2 2-33,-5-3-78,-2-4-572,1-5-885,3-9-1524,2-12-6772,4-11 9490,2-11 0,0-5 1,1-3-1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34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25155,'3'90'638,"0"-3"-570,-7-19-68,-2 2-191,-3-2-676,-1-6-3099,4-7 4026,2-13 0,3-20 0,1-9 1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34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26698,'-9'83'628,"0"-5"-640,-3-27-929,1-2-1401,2-4 2342,3-7 0,2-17 0,3-7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42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28255,'49'37'138,"1"0"1,0-1 0,-2-3-139,33 17 0,5 0 0,-2-1-318,-5-1 318,-12 0 79,-12-2-405,-14-2-2543,-12-2 2869,-11-5 0,-9-16 0,-5-7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42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0 594 27191,'37'-47'164,"0"-1"0,7 0 1,4 0-1207,10-1 1,6 2 1035,6 1 0,5 4-201,4 2 0,2 4-365,6 4 1,0 5-1088,2 3 1,0 5 1658,1 4 0,-6 5 0,15-2 0,-28 9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49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 22193,'0'-2'4303,"0"1"-2331,0 1-1793,0 18-155,0 6-24,0 22 0,0 6 0,-1 6 0,-2 4 0,-2-2-147,-1-3-861,0-7-348,4-8-1322,-1-10-7153,3-9 9319,3-11 1,-2-6-1,1-4 1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49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25095,'25'-50'1020,"-1"7"-874,-2 26-90,0 7 45,-1 4 11,0 4 56,0 9 45,0 3-113,-1 7-21,-1 1 22,-4 0 157,-4 1 291,-5-1-57,-6 2-311,-10 1-181,-5 0 0,-8 0 0,-1-5 0,3-4 0,4-4 0,4-4 0,1-1-46,3 0-469,-1 0-796,1 0-1020,3-1-7500,3-1 9149,4 0 0,3-1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50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24 139 24636,'44'-32'269,"-7"4"-247,-23 13 124,-6 4 44,-4 2-178,-3 2-12,-1-1-56,-3 1-34,-2 0 56,-3 1 34,0 2 0,-1 1 68,-2 2 245,-1 1 91,-2 3-12,0 3-67,1 4-11,1 3-169,4 1 13,2 4 21,1 3-101,3 5-78,0 0-11,2-2-123,1-3-405,3-6-469,3-3-695,4-7 1703,10-2 0,-11-2 0,3-1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51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26608,'6'14'415,"-2"27"-337,-4 0-78,0 17 22,0-21 1,-3-3 11,0-6 56,-1-6 33,1-8-22,1-6 67,1-6 89,1-2 12,0-5-45,0-5-146,2-8-33,2-2-22,3-1-23,3 2 0,1 3-482,2 1-403,1 3-482,3 3-1770,2 3 3137,1 4 0,-8 1 0,-3 1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5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25723,'-42'39'1165,"7"-3"-839,27-15-102,4-1-34,2-1-168,2-4-22,1-4-22,4-5-45,1-3-45,3-3 11,1-6-56,0-4 33,0-6 57,-1-1 56,0 2 11,-3 2 11,-1 6-11,-3 4 67,0 2 35,1 1 111,0 3 11,2 3-34,4 12-190,0-4 0,4 3-157,-1-7-359,0-3-581,1-2-876,0-2-3662,1-1 5635,-1 0 0,-6-1 0,-2 0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53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 20109,'1'-1'3373,"0"0"-2129,-1 1-1076,3 41-90,-2-16-11,0 33-44,-4-25-12,-1-3 67,0-3 34,2-6 146,-1-6 90,3-6-1,-1-4-22,1-3 22,0-2 91,1-5-13,4-4-156,2-8-123,3-4-46,0-1-100,0 3-11,0 2-963,5-3-775,-2 4-1780,6-1 3529,-3 5 0,-7 6 0,-1 1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53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26899,'0'60'449,"-1"-5"-572,-2-16-751,0-3-1805,-1-4 2679,2-3 0,2-14 0,0-4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2:5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23 885 26183,'3'68'795,"-4"3"-6332,-5-4 5705,-2 2 90,1-5 1509,3-11-1476,10-15 938,16-19-1104,23-35-125,16-28 0,6-13-426,-13 6 1,0-4 425,-3 1 0,4-4 0,-6 1 0,5-13 0,-3 1 0,-1-3 0,1 0 0,2-2 0,1 2 0,0 2 0,0 3 0,-2 6 0,0 3-454,-5 10 0,-1 4-1053,-6 8 0,1 3 1507,33-19 0,-34 26 0,-7 8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02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14 28671,'-7'-13'0,"1"12"0,6 28 0,0 10 0,0 8 0,0 7 0,0 3 0,0 6 0,-1 0 0,0-1 0,-1-6 0,1-7 0,1-7-729,0-7-515,0-7-403,0-5-1188,0-6-6342,2-4 9177,1-6 0,0-3 0,-1-2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02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75 25611,'17'-39'1188,"0"9"-998,-6 26-33,0 3-89,0 2 55,1 6-45,0 4-11,0 7-55,1 5-1,-1 1-11,0 4 33,-2-1-21,-3 1 77,-2-3 23,-4-3 45,-2-3-34,-3-5-67,-3-3 23,-4-3-68,-2-3 11,-4-2-22,-3-1 0,-3-2-89,1 1-225,1 0-201,4 0-292,5 0-695,6-1 1502,7-1 0,0 0 0,2 0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02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163 165 27314,'36'-37'135,"-8"4"-135,-25 16 33,-1 0 1,-2-1-12,-3 1 57,-4 3-79,-6 7 0,-6 2 11,-5 9 11,-3 6 34,-1 7 112,1 6 135,1 1 191,5 1-494,3 0 0,6 1 0,6 1 0,7 1 0,11 0 0,8-1 0,11-4 0,5-6 0,2-6 0,0-6 0,0-3-998,-2-4-1120,-3-3-5210,-2-2 7328,-3-2 0,-13 4 0,-4 3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03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27774,'-11'35'795,"-1"4"-693,0 4-102,-4 1 0,0-3 0,1-7 0,3-8 0,5-10 0,4-9 0,2-4 0,1-11 0,0-4 0,3-11 0,1-2 0,2-3 0,1 3 0,-1 2 0,1 3 0,2 2 0,4 3 0,4 2-595,5 5-1444,5 3-1648,1 3 3687,0 2 0,-12 0 0,-4 0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03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27214,'-42'12'974,"5"4"-750,18 11 22,1 2-233,5 2-13,4-1 0,5-3 0,2-6 0,4-7 0,4-7 0,5-4 0,4-9 0,3-5-169,0-7 79,-1-5-11,-1-1 0,-2 0 90,-1 1 11,-2 3 34,-2 4 11,-2 5 89,-2 5 0,-3 3-9,0 3-125,0 6 0,1 15 0,1 0 0,2 12 0,0-11 0,0-1 0,3-4-472,0-4-1220,3-3-2779,4-2 4471,5-1 0,-8-4 0,-2 1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04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25163,'2'-36'1770,"0"9"-1422,0 23-79,-1 3-169,-1 1 102,1 7-12,1 7-66,1 14 32,-2 11-55,0 7-11,-1 4-57,-1 0-33,-2-3 0,-1-7 0,1-9-22,0-8 22,2-10-11,1-7 67,0-4-45,4-15 23,3-3-34,5-14-23,4 0 23,-1 0 0,0 1 0,-2 4-11,-1 4-336,-2 5-258,-2 5-549,0 3-1109,0 3-6209,4 1 8472,3 1 0,-6 1 0,0 2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04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28671,'-3'3'0,"0"9"0,3 16 0,0 7 0,-2 6 0,0 1 0,-3 1 0,3-4 0,-1-2 0,2-6-808,1-6-2105,0-5 2913,0-4 0,0-9 0,0-2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12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23202,'4'0'3037,"34"47"-8037,-6-6 5213,0 2 0,2 2 190,22 30 169,-26-34 1,0 1-556,0 3 0,0 0 16,0 2 1,0 0-34,0 1 0,-2 0 403,0 0 1,-1-1-628,-1-1 0,-1-1-270,23 39 12,-1-6-1153,-1-10-1010,-4-13 2645,-3 0 0,-19-31 0,-6 0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12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1 896 25443,'39'-39'463,"0"-1"0,9-5 0,3-1-300,12-8 0,4-1-2234,10-4 1,3 2 2081,-23 17 1,1 2-1,1 0-23,3 1 1,0 2 0,1 1-246,1 1 0,0 2 0,0 2-124,1 2 0,-1 1 0,1 3-633,27-7 0,-1 5-1737,-5 6 0,-2 5 2751,-7 4 0,-6 4 0,9 1 0,-25 5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25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23560,'0'-6'2231,"0"2"-1907,0 4 12,0 0 45,12 83-4408,-4-15 4128,1 2 0,0 4-6,-3-16 0,1-2 17,-1 4 1,2 1-41,0 3 1,1 0-208,0 2 1,1 0 195,1-1 1,-1-1 27,0 0 1,-1 0-40,0-4 1,1-2 33,-3-4 0,0-3 66,7 34-26,-2-23 2706,1-24-2830,3-20 1028,7-20-1028,10-34 0,15-32-65,-19 17 1,1-5 64,3-8 0,0-1 0,0-3 0,0-1 0,-4 1 0,-1 0 0,-2 3 0,-2 3 0,-3 4 0,-1 2 0,-3 6 0,0 2 0,15-29 31,11 5-917,-7 35-918,14 5-2454,-11 27 4258,3 7 0,-19-1 0,-4 2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26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2469 170 21700,'-74'-25'1053,"0"1"1,-5 0-1,-2 3-1868,-7 2 1,-4 3 1083,-5 3 0,-3 2-124,32 6 1,-2 1 0,0 1 67,-2 0 0,1 2 0,-1 2-4,1 3 0,-1 2 0,1 2-79,0 1 1,1 1 0,1 4-19,0 4 0,2 2 0,1 3-71,1 1 0,2 3 1,1 2-25,-25 16 0,5 6-17,8 2 0,6 6 0,10 3 0,7 5 0,11 6 0,9 5 0,8 9 0,8 5 0,7-26 0,2 1 0,5 1 0,4 6 0,5 0 0,3 1-746,0 6 0,3 0 1,4-1 745,7 3 0,4 0 0,4-2 0,4 3 0,3 0 0,4-3-129,4-1 0,3-1 1,5-5 128,2-3 0,5-3 0,3-4 0,2-5 0,2-4 0,4-5 0,3-7 0,2-4 0,1-6 0,1-4 0,2-6 0,-1-4 0,-1-4 0,1-4 0,-2-4 0,-3-4 0,0-3 0,-2-4 0,-6-3 0,0-4 0,-3-2 0,26-12 0,0-10 0,-11-9 0,2-10 0,-6 0 0,-18 10 0,-5-1 0,1-3 0,15-16 0,1-6 0,-9 1 0,-6-11 0,-10-2-392,-6-3 0,-7-4 392,-7-4 0,-7-2 0,-9 30 0,-2 0 0,-5-5 0,-5-4 0,-6-6 0,-1-1 0,-2 5-126,-1-2 1,-1 3 0,-3-2 125,-2 4 0,-1-4 0,-3 2 0,-1 7 0,-16-18 0,-3 10 580,0 8 1,-3 6-581,2 12 0,-1 7 1287,-35-16-1287,12 30-1548,11 42-1589,21 28 3422,8 36 1,18-31 0,5-2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2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26709,'63'26'654,"0"0"0,3 4 0,-3 5-1663,-6 7 0,-3 6 1009,8 8 0,-2 5 0,4 11 0,-2 4 0,-19-20 0,0 1 0,-1 1-489,1 5 1,0 1 0,0 1 488,0 1 0,1 2 0,-1-1 0,0 0 0,-1 1 0,1-1-150,-2-2 0,1 1 0,-1-1 150,-3-4 0,-1-1 0,-1-1 0,16 25 0,-3-2 0,-5-9 0,-3-1-89,-5-7 1,-1-2 88,-6-6 0,-1-3-6,-7-5 0,-1-3-1674,9 30-1076,-16-17-7075,-8-16 7999,-27-12 1,14-16 0,-14-5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27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2226 26888,'29'-75'445,"0"0"1,0 17 0,4-2 0,6 1-2282,15-9 1,8 0 0,3-1 1835,-9 10 0,3-1 0,1 0 0,1 0 0,5-1 0,2-1 0,1 1 0,0 1-289,0 2 1,0 0 0,0 1-1,0 2 289,-2 4 0,-1 0 0,1 2 0,-2 2 0,16-10 0,-2 2 0,0 2 116,-8 6 0,-1 1 1,-1 3-117,-5 3 0,-2 2 0,0 1 0,23-13 0,-2 3 0,-5 3 0,-1 2-585,-6 6 1,-2 2-587,-4 5 0,-2 2-3745,-9 8 1,-1 3 4882,35-2 1,-42 11 0,-17 7-1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38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1760 27908,'4'65'549,"0"-2"-493,-4-14 0,-4 8 33,-3 6-76,-5 6-13,-1-1 0,2-9 0,4-17 0,14-23 0,18-37 0,25-38 0,-12 8 0,2-7 0,9-12 0,3-5-824,-12 18 0,1-2 0,1-1 824,6-7 0,0 0 0,2-2 0,2-5 0,2-1 0,-1-2 0,3-5 0,0-1 0,-1-1 0,-2-2 0,0-2 0,-3 0-120,-5 3 0,-1-1 1,-3 1-146,-6 6 0,-1 0 0,-3 3-1134,-6 8 1,-1 2 0,-2 2 1398,6-15 0,-4 7 0,3-6 0,-11 30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43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106 260 28132,'-13'8'146,"4"12"-113,15 27-33,-2 8 34,-2 6-1,-1 1-21,-1-1 55,-2-6 0,0-9 67,-4-9-121,1-10-13,-3-8 0,0-8 0,-2-6 0,-1-8 0,-2-12 0,0-13 0,3-20 0,4-16 0,3-12 0,4-9 0,6 1 0,6 2 0,3 31 0,4 3 0,12-16 0,15-7 0,-13 43 0,-2 11 0,-3 9 0,-5 6 0,-3 5 0,-5 4 0,-5 16 0,-6 1 0,-12 10 0,-7-5 0,-11 1 0,-1-2 0,-2-1 0,4-3 0,3-6-1357,7-1-21,6-9-505,10-2-3517,10-5 5400,11-5 0,-8 3 0,1-2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44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73 176 23348,'-4'0'3137,"1"1"-2700,3-1-201,0 0-169,43-1-22,-20-9-1,33-3-32,-34-9 10,-4-1-11,-7 0 0,-6 1 12,-2 2 10,-10 2-10,-7 5 22,-9 6-34,-8 3 0,-1 9 56,-1 8 79,3 9 123,3 6 22,7 4-45,4 0-110,7 4-136,5 0 0,6 1 0,8-3 0,8-3-203,9-8-939,4-6-697,1-9-2060,0-4 3899,-2-3 0,-14-1 0,-4 0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44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26160,'4'60'1401,"-5"-6"-1009,-3-22-45,-4-6-101,3-8-121,1-8-125,2-5 0,1-4 0,1-2 0,0-6 0,2-5 0,2-7 0,4-6 0,3 0 0,2 1-673,-1 5-235,-2 4-313,-1 6-617,-1 4-5042,0 4 6880,2 1 0,-5 0 0,1 0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44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32 26911,'-33'61'415,"6"-6"-326,23-24 68,3 0-79,1-3-10,5-4-68,4-7 22,8-7 0,4-5-22,2-4 56,0-8 56,1-2 34,-3-8 145,-2-4 13,-5-3-304,-3-3 0,-5-3 0,-3-2 0,-4 1 0,-5 0 0,-3 4 0,-7 7-214,-2 8-615,-5 6-3205,-12 23 4034,8 4 0,2 2 0,15-8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45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21824,'0'-1'2902,"0"0"-2320,0 1-436,0 9-68,-5 6-44,-3 13-34,-4 3 0,-1 0 0,3-6-11,3-7-1,3-7-10,2-6 22,1-3 67,1-2 24,5-5-13,3-3-56,6-7 23,4 1 45,0 0 55,0 2 23,-1 3-56,-2 4 23,-2 2-23,-3 2-34,-1 4 45,-2 3-44,-1 6-68,-2 3-11,-2 3-179,-1 0-863,-1 0-2062,0-3 3104,1-6 0,-1-3 0,1-5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4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26015,'-39'62'604,"9"-10"-469,28-28-102,5-6 1,3-5-34,4-7 11,2-4 23,-1-2 22,-1-6-11,-1-4-34,-1-7-11,-2 0 11,-1 2-11,-2 5 0,0 4 11,-1 3-11,0 3 90,1 0 134,2 7 68,2 4 144,2 7-200,2 4-91,1-1-111,2-1-34,1-3-56,2-4-639,-1-5-257,1-4-1255,-1-2-5133,0-2 7340,-4-2 0,-5 2 0,-3-1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0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28658,'42'41'4,"0"-1"0,-3 0 1,-3 0-5315,11 28 5310,-3 3 0,0 2 1295,-1-3-1295,-2-4 0,-3-4-662,-6-6-358,-8-5-470,-9-4-1558,-8-4 3254,-5-3 0,-2-18 0,0-6 1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1086 28154,'32'-63'172,"0"0"0,6-4 1,5 1-1049,9-4 0,5 1 876,6-1 0,4 2 0,2 4 0,3 4 0,1 3 0,3 4 0,0 4 0,2 3 0,0 5 0,2 3 0,1 3 0,1 4-970,-3 5 1,1 5-1200,-4 6 1,-3 5 2168,-9 7 0,-5 3 0,9 2 0,-29 7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6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40 24502,'0'-4'2420,"0"1"-2173,0 3-90,0 0-79,0 36-22,0-6-45,-2 33 12,-2-13-23,-2 3 0,-1-2 11,0 0 11,-1-5 34,0-4 224,-1-8-22,1-10-34,1-9 22,2-9-166,0-5-80,-3-11 0,0-10 0,2-16 0,2-13 0,6-10 0,7-7 0,8 1 0,22-18 0,-7 30 0,11-5 0,-18 38 0,-4 9 0,-3 7 0,-3 4 0,-3 8 0,-2 5 0,-6 12 0,-8 22 0,-4-9 0,-7 9 0,3-22 0,2-7 0,6-9 0,1-4 0,3-3 0,0-2 0,4 0 0,4 1 0,6 2 0,3 2 0,-1 2 0,-3 1 0,-2 3 0,-5 2 0,-2 3 0,-11 19 0,-3-4 0,-9 13 0,-10-2 0,8-13 0,-2 2-5043,12-20 5043,10-6 0,0-3 0,4-2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60 160 25667,'49'-51'616,"-12"12"-459,-23 13-90,-10 12 23,-4 2 0,-4 3-90,-3 4 0,-6 2 0,-3 3 0,-2 2 78,0 7-44,-1 5 134,2 8 179,2 4 68,2 4 66,2 2-201,4 2-145,4 1-89,1-2-46,6-1 0,4-5 0,6-5-304,4-6-334,2-6-124,1-5-628,0-3-2352,1-9 3742,0-1 0,-9 1 0,-4 0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6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3 25073,'1'-1'2353,"-1"0"-1108,0 1-1245,-8 44 0,-2-15 0,-8 36 0,3-31 0,2-4 0,4-7 0,3-3 0,4-5 0,1-3 0,1-1 0,3-3 0,4 1 0,4-3 0,4-1 0,2-2 0,1-2 0,1-1 0,0 0 0,-1-3-573,0-3-693,-1-3-919,-1-3-4650,1-1 6835,0-1 0,-7 5 0,-2 3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3 24155,'0'-1'2800,"0"0"-2026,0 1-438,-12 32-23,3-10-111,-10 26-111,8-19-91,2-3 0,3-1 0,2-2 0,2 0 0,1-3 0,0-3 0,2-3 0,5-6 0,4-3 0,7-4 0,2-1-91,1-2-1029,2-5-673,-1-4-4078,4-6 5871,3-3 0,-12 9 0,-1 2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7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40 27494,'-26'55'672,"6"-7"-527,19-20-22,1-1-78,5-1-11,4-2-34,7-6 0,5-5 0,2-7 45,3-3-34,-1-12 45,-1-5-10,-3-10-46,-5-3 0,-5-1 0,-6-2 0,-2 0 0,-4 0 0,-5 3 0,-3 2 0,-6 5 0,-2 7 0,-1 6-629,-2 4-995,2 9-2062,1 5 3686,7 8 0,4-6 0,4-2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8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23986,'3'-5'3485,"-2"2"-3093,-1 3-78,0 0-135,6-5-123,-5 7 90,4 2-79,-5 12-21,0 8-46,0 4 0,0 0 0,0-3 0,0-4 0,0-8 0,0-4 0,0-6 0,0-1 0,0-8 0,0-4 0,0-10 0,2-4 0,1-2 0,1 1 0,1 0 0,-2 11 0,-1 2 0,0 10 0,0 3 0,3 5 0,2 4 0,1 5 0,6 6 0,-3-8 0,4 1 0,-4-11 0,2-1 0,1-4 0,1-5 0,1-5 0,-2-4-270,-1-1-2240,1-3-1322,-6 8 3832,0-1 0,-5 10 0,-2 3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8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0 184 25880,'36'-52'1176,"-6"7"-817,-21 27-12,1 0 34,-3 2-34,1 2-166,-2 4-181,-2 3 0,0 5 0,-1 1 0,1 2 0,1 6 0,1 5 0,1 7 0,-1 3 0,0 2 0,1-1 0,-2 0 0,0-4-237,0-3-1062,-2-4-797,-1-5-3585,-2-2 5681,-2-2 0,1-2 0,-1 0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3:58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27942,'49'-18'-7205,"-7"1"7205,-24 3 0,-8 6 0,-2 2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4:04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75 28076,'-32'-42'595,"7"10"-595,30 34 0,15 16 0,19 16 0,23 25 0,-23-21 0,1 3-697,3 4 1,1 2 696,1 3 0,-1 1 0,-1 0 0,-1 0-187,-2-2 1,-1 0 186,-3-4 0,-2-2-297,29 33 297,-10-16 0,-6-14-1905,-11-14-1927,-10-15 3832,-13-7 0,-7-7 0,-6-3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4:04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1406 26866,'17'-84'902,"2"34"1,5-1-903,14-12 0,8-1-1894,13-8 1,7 0 1893,-16 22 0,2 1 0,3 1 0,3 0 0,3 0 0,1 3-156,2 0 1,1 2 0,2 1 155,-1 1 0,1 2 0,1 0-90,-2 2 0,0 1 0,1 1-683,-3 2 0,0 0 0,0 1-3261,24-11 0,-1 2 4034,-6 6 0,-8 4 0,11-5 0,-27 15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4:1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28671,'5'26'0,"-1"5"-5661,-2 7 5661,-1 6 0,-1 3 1409,0 0-1409,0-2 860,-2 11-1321,0-17-670,-2 6-517,1-22 2195,1-4-10378,1-6 9613,1-5 1,0-4 0,0-3-1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4:18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79 23583,'-2'-3'2364,"1"1"-7621,10-19 5515,0 9 1341,10-15-1431,-2 18 815,-1 4-893,-1 5 56,-2 8-34,-2 7 3336,-1 8-3437,-3 3 11,-3 0 1,-1-2 21,-3-3 80,-5-4-57,-3-3 11,-6-2 1,-3-2-79,-2-3 0,0-2 0,1-2-101,2-1-246,3-2-382,2 0-739,4 0-2442,2-1 3910,3 0 0,2 0 0,0 0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4:19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27897,'3'44'470,"-1"0"-470,-4-8 0,-2 4 0,-2 1 11,-1-2 12,-1-4-23,2-6 0,-1-4 11,1-6 0,1-5 23,1-6 111,2-4-76,-1-3-69,0-7 0,-1-6 0,2-12 0,0-9 0,3-8 0,4-3 0,3-1 0,2 3 0,1 7 0,0 5 0,0 7 0,1 5 0,-1 4 0,1 6 0,-1 3 0,1 2 0,0 3 0,3 9 0,-4-1 0,0 10 0,-5-5 0,-2 0 0,-2-3 0,-1-3 0,-1-1 0,-7 0 0,-1-1 0,-8 3 0,1-2 0,0 0 0,0 0 0,2 0 0,-1 1 0,1-1-819,-6 2-2050,5-4 2869,-2 0 0,11-3 0,2-1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28031,'18'31'235,"-3"-5"-235,-7-18-33,2-1-102,-1-1-548,2-1-314,0-3-886,3-1-2218,2-2 4101,2-5 0,-7 4 0,-2-3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1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27617,'-17'33'795,"1"-2"-683,6-11-11,0 0-101,-1-1 22,2 0-44,0-2-45,1 0-258,2-3-482,3-2-504,1-1-784,2-3-3407,5-1 5502,1-4 0,-1 0 0,0-3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1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66 25017,'40'1'448,"-5"-4"-426,-21-1-10,-3-2 10,-1-2 0,-5 0 12,-1-1 0,-3 1-34,-3 0 12,-5 1 32,-4 3 147,-7 2 145,-4 7 11,-1 3-11,1 6 45,2 2 90,3 1-102,5-2-33,3 0-99,5-1-237,2 1 0,1-1 0,6-1 0,4-5-169,9-3-1164,5-3-8498,17-12 8851,-10 2 1,-1-3 0,-18 6-1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2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27314,'-29'31'616,"6"-3"-436,21-11-91,1-1-44,3-1-23,2-2-10,3-3 10,4-5 12,1-2-1,1-3 46,1-5-12,-1-2 0,-2-7 11,-2-1-65,-3 0-13,-3 0 0,-3 0 0,0 1 0,-4 1-24,-2 3-749,-4 3-717,1 4-2634,1 4 4124,2 4 0,3-2 0,2 2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2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28591,'-13'39'80,"2"-4"-5741,3-13 5661,1 0 1409,2-1-1409,2-1 860,1-3-860,1-3 0,2-4 0,3-2 3392,2-5-3392,6-1 0,1-2 0,3-4 0,0-1 0,1-4 0,0 0 0,-1 0 0,-1 0-662,-2 2-1108,-2 1-3475,-2 1 5245,-1 3 0,-3 1 0,-1 1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5 18104,'-1'-3'5557,"1"1"-4716,-22 25-192,10-10-189,-17 18-45,16-15-102,3 0 12,1-1-56,2 0 0,2-1-67,1 0-56,2-2 10,2 0 68,2-2 45,3-2-78,5-2-68,2-1-78,1-2-23,3-2-44,1 0-102,5-3-805,2-3-853,6-4-3798,3-3 5580,0 0 0,-14 6 0,-5 1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4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44 24681,'-12'33'1154,"3"-2"-694,12-15-57,2 0-134,4-2-67,3-3-113,3-4-21,1-4 100,1-7-12,0-5-66,-2-8-12,-1-6-33,-4-1-11,-5 0 55,-2 2-66,-5 3 10,-4 5-33,-4 3-179,-3 6-291,-2 3-987,0 7-4907,1 4 6364,2 7 0,5-6 0,4-1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5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1 245 26799,'0'-33'347,"-1"0"-179,4 5-134,-1-2 11,0 0-12,-1 2 23,0 4 23,0 7-23,-1 6 22,0 4-11,0 5-44,1 1-23,0 1 0,1 1 78,1 6-11,1 4 45,2 8-22,0 4 22,0 2-56,0 0-11,0-1-12,0-3 35,0-6-35,1-4 79,0-5-32,0-3-80,2-4 0,1-6 0,2-5-337,6-13-739,-5 5-1378,4-5-7377,-8 15 8989,-2 4 0,-4 4 0,-1 2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5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0 255 24647,'18'-39'1603,"-1"1"-1334,-5 7-12,-1 0 113,0 2-34,-1 4-44,-2 4-68,0 4-12,-2 5-77,0 5-46,-1 3 23,0 4-11,1 4-77,1 4-24,-1 6 0,-1 6 0,-1 3 0,-2 4 0,-1 1 0,-1 0 0,0-1-472,0-5-760,0-4-1121,0-2-7478,-1-3 9311,-3-1 0,2-6 0,-2-1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05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27650,'13'-31'303,"0"7"-303,2 20-459,1 2-651,-2 2-1322,0 0-7399,-2 2 9101,-3 3 0,-4-2 0,-2 2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10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28591,'43'33'80,"24"26"-80,-17-10 0,18 20 0,-25-19 0,-4 0 0,-4 0 0,-5 2 0,-4-2 0,-5-2 0,-4-4 0,-5-6 0,-4-5 0,-4-3 0,-2-3-662,-2-2-683,-2-4-728,-1-2-2733,-2-5 4806,-2-6 0,3-3 0,1-4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10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1 698 26474,'9'-69'2197,"8"-2"-2197,18 11 0,13-8 0,14-3-326,-26 35 1,2 2 325,3-1 0,2 2 0,1 2 0,1 2 0,0 2 0,0 2 0,38-16 0,-8 12 0,-13 9 212,-10 9-212,-12 6-1102,-9 2-646,-7 4-1435,-6 7 3183,-6 3 0,-6-2 0,-3-1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16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27930,'-9'52'605,"3"-2"-605,4-11-45,2 0 45,0-3-515,0-2-134,5-5-293,0-3-716,4-3-1244,0-7-6376,1-5 9278,0-6 0,-4-4 0,-2-1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17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26317,'20'-17'325,"1"9"-202,3 17-78,-1 8 67,-4 0-112,-3 1 45,-6 1 11,-5 0-56,-3 0 67,-6 0 57,-2-1-113,-4-2 101,0-5-101,3-3 11,4-2-44,2-2 44,1 0 1,0 1 78,1 1 33,1 2 112,3 1-44,-1 0-34,-1 2 78,-2-1-156,0 2-23,-1-1-43,-3 1-24,-2 1 0,-3-1-169,0 0-604,1-2-516,1-2-1333,3-4-7209,2-2 8958,6-3 0,-3 1 0,3-1 1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17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71 190 22631,'4'1'3630,"-1"0"-3216,-3-1-234,31-13-68,-15 2-101,23-11 0,-25 5 23,-4 0-34,-4 0-68,-4 0-189,-1-1-124,-1 0 56,0 2 157,-2 4 123,-4 4 23,-5 4 22,-4 2 45,-4 7 33,-3 4 169,0 6 66,-1 1-156,3 1 101,3 1-12,3 0-21,3 1 66,4 0 11,2 1 34,3 2-11,2 0-234,0 2-91,5-2 0,3-1 0,6-3 0,5-5 0,3-4 0,15-5 0,-8-5-315,9-4-581,-14-3-538,-2-1-1524,-4 3 2958,-2 3 0,-8 2 0,-2 1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19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25779,'0'48'717,"1"2"-582,-2-7-12,-2 1-78,-2-1 55,-1-7-44,1-8 12,3-9-24,1-9-10,0-5 123,1-7 224,0-7-168,1-8 45,3-8-57,1-1-78,1 0-55,2 3-57,0 4-11,2 5 0,1 4-34,2 4-179,2 2-403,4 3-235,2 1-640,6 0-2665,1 0 4156,2 1 0,-13-1 0,-4 1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26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26 26295,'-52'-7'1378,"6"2"-1132,21 4-55,3 1-35,3 6-88,2 5-68,2 11 56,4 7-34,2 8-11,5 2 0,6 1-11,10-4 0,10-8-22,11-10 11,6-9 0,3-13 22,0-8-11,-5-9 11,-5-7 45,-8-2 78,-7 1-65,-8-1-69,-5 2 0,-3 2 0,-9-4 0,-1 11 0,-8-1 0,1 13-113,0 4-996,0 2-998,3 6-7518,3 4 9625,5 7 0,2-6 0,3-1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3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27930,'-1'-17'741,"9"1"-6402,24 4 5661,7 1 1409,4 3-1409,25 3 0,-15 3-1446,16 5-899,-24 2 2345,-7 5 0,-17-4 0,-7 0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35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25241,'-2'-2'2309,"1"1"-1895,62 0-257,-8 1-118,0 0 0,3 1-39,29-1-683,-3 3-1256,-8 1-4728,-12 7 6667,-16 8 0,-21-7 0,-13 0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39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27505,'61'-4'388,"0"1"1,1-1 0,-1 2-673,-8 1 0,-1 2 284,7 2 0,1 2-747,4 1 0,0 2 747,3 4 0,1 2 0,2 2 0,0 2-68,0 1 0,-1 2-78,-2 1 0,0 0-745,-5 1 1,-3 2-1598,-7-3 1,-3 2 2487,28 25 0,-37-23 0,-18-4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27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13 343 27326,'-7'13'750,"1"-3"-537,6-17-12,4-5-133,3-11-24,4-8-32,3-4-1,-2-4 22,-3 0-20,-4-1-13,-2 4 0,-2 4 0,-1 7 0,0 6 0,0 6 0,0 5 0,0 4 0,0 2 0,2 2 0,1 3 0,4 7 0,2 8 0,3 9 0,2 7 0,2 4 0,0 2 0,1-2 0,1-6 0,-1-7 0,-1-9 0,-1-7 0,-1-6 0,-1-8 0,2-7 0,0-9 0,0-7 0,-3-3 0,-2 1 0,-2 1 0,0 4-125,1 6-2440,0 7-4662,0 5 7227,0 6 0,-4 1 0,-1 0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27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1 436 28671,'23'-15'0,"-1"-5"0,-5-8 0,0-8 0,0-5 0,-1-4 0,-3-1 0,-1 0 0,0 4 0,-2 4 0,0 8 0,-2 8 0,-1 8 0,-3 6 0,1 5 0,-1 2 0,4 8 0,1 7 0,3 14 0,0 9 0,-2 9 0,-1 5 0,-3 4 0,-1-1 0,-3-3 0,-1-6 0,0-5-595,-3-7-1287,-5-5-3015,-7-4 4897,-10-2 0,10-10 0,0-3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27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28671,'60'-33'0,"-1"6"0,-4 20 0,-6 2 0,-8 3 0,-9 0-136,-7 2-1824,-5 0-3990,-4 0 5950,-5 0 0,-6 0 0,-2 0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42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28671,'69'39'0,"0"0"0,-3-2 0,-7-1-1543,13 21 1543,-5-2 0,-4-2 487,-8-6-487,-9-3-1244,-7-4-1854,-10 4 3098,-10 2 0,-9-19 0,-7-4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5:42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1 965 26714,'9'-69'291,"0"0"1,0 0 0,8-31-1,4 5-291,7 22 0,5 4-481,1 2 0,3 4 481,-2 6 0,2 5 0,-1 9 0,0 5 0,27-16 548,-8 25-1165,-3 16-1751,-3 9-7463,0 17 8423,1 12 0,-22-7 0,-6 4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03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90 126 26138,'3'-4'2173,"0"0"-1971,-3 4-44,0 0-158,5 23 0,-1 4 0,2 25 0,-3 1 0,-3 5 0,-5 2 0,0-3 0,-4-4 0,2-9 0,0-7 0,4-12 0,0-7 0,0-11 0,-1-3 0,-4-8 0,-4-10 0,-2-13 0,2-19 0,1-15 0,5-12 0,3-8 0,2 0 0,1 9 0,2 14 0,5 17 0,5 12 0,3 9 0,5 6 0,2 4 0,14 5 0,-10 11 0,2 10 0,-18 12 0,-6 12 0,-11 6 0,-2 1 0,-5-5 0,2-7 0,7-17 0,3-5 0,9-13 0,5 0 0,7 0 0,3-3 0,1 2 0,1-1 0,11 15 0,-7-1 0,5 13 0,-14-2 0,-6 1 0,-5 1 0,-5 2 0,-12 3 0,-7 2 0,-23 14 0,8-16 0,-9 4 0,20-20 0,5-5 0,2-3 0,3-3-147,1-1-1847,5-1-3272,1 0 5266,10-9 0,-5 6 0,5-5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04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 23930,'0'-1'1749,"0"-1"-1514,0 2 11,1 54-89,-1-18-79,-5 46 23,-3-31-56,-5-2-23,-1-1 23,1-7-11,4-7 100,2-11 202,4-11 34,0-6-67,3-13 10,-1-8 23,1-13-99,0-6-237,0-2 0,3 3 0,2 5 0,4 5 0,4 5 0,2 3-147,4 4-1219,3 4-1301,2 1-7164,3 5 8644,1 0 0,-13 1 0,-2 0 1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04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23336,'-6'0'2354,"2"0"-2175,4 0 101,0 0 0,-24 40-90,15-18 57,-17 31-68,23-33-145,2-5-23,1-8-11,0-3 0,3-4 11,2-8-11,3-5 22,1-7-22,-2 0 23,1 1-23,-3 2 0,1 6-11,-3 4-1,1 4 12,-2 2 203,3 5 245,1 3 11,0 9-78,2 4-324,0 5-57,0-1 0,2-1 0,1-4 0,1-4 0,1-4-326,3-4-693,0-4-516,2-2-696,1-1-4077,-1 0 6308,-3 0 0,-6 0 0,-4 0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09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53 19726,'0'-6'3542,"0"0"-2568,0 6 282,0 0-702,-6-23-218,5 17 15,-5-5-172,6 32 217,0 19-351,0 9-45,0 4 23,0 0-12,1-1-11,1-3-34,1-1-100,-1-3-68,-1-5-34,0-5-32,-1-8-192,0-6-280,0-9-671,0-6-2287,0-8-6133,0-12 9678,0-10 0,0 7 0,0 1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09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24603,'30'-41'168,"-3"18"-146,-16 39 12,1 12-34,0 3-12,-1-2 1,-1-4 11,-1-7 11,-2-5 34,-3-4 101,-2-5 291,-1-1-257,-9-1-46,-3 0-33,-9 0 11,-1 0-56,2 0-56,3-2 0,3 1-11,4-1-337,3 0-425,1 0-964,4 0-67,0 0 0,1 0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0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95 25196,'-18'44'539,"19"4"-495,14-26-10,15 1-34,-3-17 0,-1-3 11,-3-3 0,-4-1 1,-6-5 44,-3-3-3269,-5-21 3291,-2 3-67,-2-14 34,-5 1-56,-3 13 11,-2-4 0,-2 18-90,2 4 3124,-1 4-5611,0 3-2253,2 6 4830,-3 7 0,7-5 0,0 4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4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87 25712,'0'23'997,"1"17"-907,-1-5-23,1 12-22,-2-11-23,-3-1 34,-2-2-45,-2-3 12,1-9-23,2-6 33,0-7 102,2-5 56,0-2-113,0-7-44,0-9-34,1-14 0,2-11 11,0-9 0,5-2 0,2 3 0,6 3-11,1 7 23,1 6-1,8 2-22,-5 15-11,4 1 11,-7 13-22,0 3 22,-1 5 22,-2 4-22,-4 7 11,-4 11 0,-8-5-11,-4 6 12,-4-12-12,2-7 11,3-4-11,4-4-11,1-2-12,2-1-10,0 0-1,0 5 34,4 0 11,1 5 0,5 1 12,-1 3 33,2 1 0,-4 4 101,0 12-45,-4-6 89,-1 7 1,-4-10-23,-4-2-89,-5 0-90,-7-1 0,-1-2 0,0-3-168,-6 0-325,8-8-157,-2-1-582,11-5-1032,3 0-7567,3-1 8966,2-4 1,0 2-1,1-2 1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4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24692,'15'28'1065,"-4"22"-1020,-11-6-23,-5 17-11,-2-14 1,-2-7-12,2-6 0,1-10 0,3-10 145,-1-7 180,1-5-79,1-3-22,0-8-78,1-4-56,0-10-12,1 0-21,3 0-57,1 3 0,4 4-12,3 4-156,2 2-717,4 4-941,4 1-2556,3 3 4382,2 1 0,-11 1 0,-2 0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5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24636,'-43'23'459,"8"0"-190,34-5-112,0 0-157,1-4 0,4-5 0,0-5-11,4-3 22,1-3-11,1-5 0,-2-4-11,1-4 11,-2-1 0,-1 3 11,-1 3-33,-2 4 10,2 3 12,-2 2 124,2 1 67,-1 0 89,4 2 11,0 6-67,5 4-45,1 5-123,3 1-56,2 0-22,1-3-516,2-2-1243,3-7-5772,3-3 7553,5-2 0,-14-1 0,-2 0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5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57 21689,'-3'-2'3037,"1"1"-2152,2 1-392,-9 48-45,6-13-56,-8 41-78,7-25-56,1-2-135,-2-3-44,1-6 21,-2-7-21,-1-6 22,2-7-23,0-8-22,2-6-11,1-4 44,2-6-55,0-13-23,0-14 23,3-18-1,4-9 12,4-4-22,4 4 10,1 7-22,1 8 1,2 7-1,1 6-11,-1 7 0,1 6 11,9 6 0,-7 5-11,4 3 11,-13 3 1,-4 2 10,-4 4-11,-3 4 34,-2 6-34,-8 4-11,-3 5 0,-8 1-190,-4 0-281,1-1-100,1-3-169,3-1-436,4-4-1345,3-1-6902,5-5 9423,3-2 0,3-5 0,0-1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25981,'-26'60'750,"5"-10"-716,25-34-34,2-5 22,7-6-22,0-3-112,3-2-11,-1-5-34,-1-3-11,-3-6 0,1-2 45,-2-2 34,-1-1-46,1 2 68,-2 3 45,-1 3 22,-2 4-12,-1 4 24,0 2-12,-1 1 112,1 2 201,0 5 90,3 5-11,0 6 1,1 0-79,3 1-135,0-4-123,2-2-56,1-3 0,1-3-471,8-1-548,-6-3-763,6 0-3193,-11 1 4975,-3 1 0,-6-1 0,-1 0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8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26351,'9'56'182,"-1"1"1,0 0 0,-1-1-115,3 37-1,0 3-409,4-3 511,1-10 21,2-13 46,3-15 40,-1-17-209,1-16 195,1-12 29,5-22-21,5-15-270,10-24 0,7-17 0,6-9 8,-1-2-8,-3 6 0,-7 9 0,-9 10 0,-5 12-427,-5 9-1198,-1 10-1378,2 6 3003,3 6 0,-13 5 0,-2 3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8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28143,'60'-24'202,"-4"5"-213,-18 15 11,-3 3-471,-5 0-470,-3 1-785,-6 1-2195,-6 6 3921,-5 5 0,-6-2 0,-3 0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9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28671,'21'16'0,"5"-4"0,16-15 0,2-6-976,-1-3-559,-5-3-2477,-6 4 4012,-5 5 0,-12 3 0,-6 3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1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65 148 21062,'-2'-3'3518,"0"1"-3070,0 47-45,1-7-178,-3 43 134,0-17 21,-3 2-77,0-6-79,-1-7-45,0-13 34,1-12 45,2-14 0,2-7-57,1-16-122,0-13-35,1-22 12,5-20 12,6-14 32,6-5 80,5 2-124,2 11 1,2 11-57,1 14 0,2 10 0,2 12 0,1 8 0,-2 8 0,0 4 0,-5 4 0,-4 4 0,-8 9 0,-5 1 0,-13 6 0,-8-3 0,-11 1 0,-5 1 0,1-2 0,1-2-281,5-4-671,1-1-3878,-3 1 4830,6 0 0,3-3 0,10-4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25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26989,'74'55'1682,"-3"5"-2869,-13-2 1187,0 7 0,-2 3 109,-3 0-109,-2 2 0,-7-4 0,-4-4 258,-7-10-258,-6-8 0,-6-11 0,-4-10-522,-6-7-1731,-5-6-5022,-2-4 7275,-8-1 0,4-3 0,-4 0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26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0 636 26888,'26'-61'594,"-1"-1"0,2 2 1,4 4-595,4 11 0,4 4-767,0-1 1,3 3 766,2 2 0,2 2 0,-1 4 0,1 3 0,-1 3 0,0 3 0,39-8 0,-11 15 483,-10 9-1772,-11 15-1070,-10 11-7472,-11 15 8154,-11 14 0,-10-20 0,-6-3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39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21 122 22305,'0'-4'3070,"0"2"-2846,0 2 180,0 0-381,2 44-23,-1-16 11,1 38-11,-2-26 11,-2-1-11,-1-1 23,0-7-3404,-2-7 3437,2-9 157,2-8 156,-1-4-33,1-8-246,-1-9-34,0-12 23,1-14 3391,1-6-3414,0-5 11,1 0-67,3 3 0,4 7-11,4 6 11,1 8 0,2 6 23,-1 5-23,1 6-12,0 1 12,-1 3 0,5 3 0,-7 2 0,2 1 101,-10 4 0,-2 3 22,-1 6-33,-2 4-68,-11 10-22,2-6 0,-11 7 0,5-11 0,-1 0-33,1-3-79,2-3-336,4-4-315,3-4-604,4-3-8464,3-1 7423,6-3 0,-4 2 1,4-1-1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3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 21331,'0'-3'3059,"0"1"-2354,0 2-481,0 6-67,0 4 23,0 9-113,0 7-33,0 4-34,0 3 11,-4-2 12,1-2-23,-4-5 33,3-8 1,1-7 201,2-5 112,1-6-190,0-8 11,0-9-56,2-8 34,3-4 45,3 2-79,2 4-68,-3 6-32,0 4-12,0 6-56,-1 3-270,4 2-771,2 2-1145,5 1-7589,4 0 9781,2 1 1,-9 0 0,-3 0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4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 18610,'-32'50'549,"6"-7"1949,25-29-2498,1-4 1160,2-5-1138,4-3 662,4-6-651,4-6 2336,0-6-2369,-1-6 0,-2 2-34,-2 1 34,-2 4 23,-2 3-23,-2 6-45,1 2 45,-2 3 0,2 1 56,0 7 11,1 3 79,0 9-45,1 2-79,1 0-22,1-2-11,2-3-101,2-3-796,3-5-1098,2-2-4470,1-2 6476,1-1 0,-9-1 0,-1-1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40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25623,'1'-5'604,"2"10"-391,0 25-45,0 9-78,-1 5-34,-2 1-45,0 0 0,0-6 0,-1-6-11,0-8 0,0-9 0,-1-8 0,2-4 34,-1-6-23,1-9-11,4-7 0,3-10 0,5-1 23,1 4-23,-2 7 11,-2 8-11,-1 5 22,-1 4 23,1 1-23,0 0 1,0 2-23,1 2 22,-2 3 12,-1 2 55,-1 1 125,-3 1-13,-1 2-89,-4 1-44,-5-1-35,-4 1-33,-3-2 11,-2-2-33,-1 0-12,1-3-178,-2 0-293,3-2-257,2-1-851,4-1-3732,4 0 5345,3-1 0,2 0 0,1-2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41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65 24916,'-6'55'426,"4"-8"-292,9-27-33,3-3-33,5-5 33,1-5 123,0-4 101,-1-3 145,-2-7-123,-2-3-10,-2-9-124,-4-4-101,-2-1-79,-2-1 1,-1-1-23,0 0 0,-5 3-11,-2 4-112,-7 5-414,-2 7-304,-1 4-604,-3 14-3418,2 6 4852,-1 11 0,9-11 0,2-2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42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42 106 20445,'0'-3'4449,"0"0"-3766,0 3 595,0 0-807,0 30-236,0-8-90,-3 28-122,1-13 10,-4 4 1,1 0-34,-1 1 22,1-4-22,-1-6 0,3-7 0,0-9 0,2-8 0,1-5 0,-1-5 45,1-11-34,0-10 12,0-14-23,1-8 0,4-5 22,3-3-22,4 3-22,3 1 22,4 6 0,2 7 0,1 8 0,1 8-34,0 5 12,0 6 22,-2 2-11,-1 5 11,-2 0-12,-2 2 12,-5 0 0,-3 0 68,-5 4-35,-2 2 23,-6 7-33,-5 3-23,-7 3-34,-3 0 34,0-1-235,2-2-427,5-2-290,4-4-8460,4-3 9412,3-3 0,2-2 0,0-2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43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24143,'-1'4'314,"0"4"-258,-2 15-56,-1 3 0,-2 4 0,0 0-22,-1-2-1,3-4 23,0-5 11,3-7 1,0-6 44,1-3 89,0-3 57,0-9 78,2-2-56,4-10-23,3-1-21,0 4-101,1 0-68,-2 5-11,2 3-22,1 1-349,3 2-637,3 2-2040,3 3 3048,3 0 0,-9 2 0,-2 0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44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23549,'-41'56'258,"9"-6"-45,29-27-101,2-5-112,1-5 34,1-7-34,4-4 89,5-4-44,4-6-45,1-5 11,1-5 12,-3 0-1,-2 4 12,-3 4 11,-3 6 22,1 3 67,0 1 101,2 6 68,3 5-79,1 8-157,3 5-67,1-1-134,5-1-1267,2-6-8430,7-7 9201,4-4 1,-14-4 0,-3-1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45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25174,'0'2'897,"2"8"-696,3 22-55,1 6-23,-4 1-22,-1 0-12,-1 1-66,0-2-1,-2 0-22,-1-4 0,-3-4 0,0-5 0,2-7 0,1-6 0,2-6 23,0-4 10,1-2 23,0-6-56,0-6 0,0-10-11,3-6 22,5-3-11,6 1 11,4 3-11,2 4 0,0 5 0,-1 4 0,-3 4 0,-1 4-22,-2 3 22,-1 2-11,-1 1 11,1 3-3336,-5 3 3515,0 4 102,-6 3 55,-16 12-292,1-5-32,-13 6-12,7-9 0,3-5 3380,1-1-3548,2-2-392,0-1-280,3-2-852,4-1-3126,3-2 4818,4-1 0,1-1 0,-1-1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45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15 20053,'0'-8'3160,"0"2"-2577,0 6 0,0 0-169,-1 38-78,1-20-168,-2 30-67,8-33-45,4-5-11,7-4-12,4-6-33,3-7 0,-1-5 0,-1-6 0,-4-2 23,-4 3-23,-4 4 0,-4 4 0,-2 4-23,-1 4-10,0 0 33,0 1 22,0 0-11,2 3-11,1 1-89,1 3-763,0-1-1175,0-1-2243,-1 0 4270,-3-1 0,-1-1 0,-2 0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51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28378,'56'20'97,"0"-1"1,-2 3 0,-3 3-98,21 35-749,-1 6 749,-6 4 0,-3-3 0,-3-6 0,-2-11 61,-4-11-61,-7-12-360,-10-8-1903,-8-8-3474,-9-1 5737,-6-1 0,-8-4 0,-2-1 0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51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1 793 27908,'40'-52'254,"-1"0"0,9-3 1,4 1-977,11 0 1,6 3 721,9-4 0,4 3 0,-23 18 0,2 1 0,0 2 0,1 2 0,1 2 0,1 1-374,28-9 1,0 5 373,-6 4 0,-2 3-1099,-9 6 1,-2 2-3818,-10 3 1,-2 2 4346,-5 3 0,-6 2 0,5-1 0,-14 4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5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55 26631,'-31'68'123,"6"-8"-123,18-25 33,1-4-21,1-4 21,-3-3 12,2-6-11,0-6 55,3-5 102,-1-5 22,2-4-168,-1-9-34,1-12 11,0-12 12,2-10-12,3-3 1,5 0 10,4 6-33,4 9 23,0 9-23,-2 8-11,2 8-1,-5 5 12,1 2 0,-6 2 0,0 2 23,-3 0-23,1 2-23,-1-1 12,4-1-11,0-1 22,4-2 22,2 0-22,0 0 11,-1 0-11,-2 2 12,-1 2 10,0 5 23,-2 7 190,-1 25 11,-3-3-78,-7 16-56,-3-14-56,-5-6-56,-1-6 23,-3-3-57,7-11-179,-1-5-537,6-7-886,2-5-2308,0-6 3944,6-4 0,-3 3 0,2 2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58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25017,'-5'69'560,"-2"-8"-470,0-33 0,1-5 134,2-8 22,3-5 34,0-6 213,1-3-235,2-11-101,5-2-67,2-11-45,5 0-45,0 0-23,1 4-55,1 2-617,0 3-728,2 3-975,1 4-7433,0 3 9630,0 3 1,-8 1-1,-3 0 1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5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 23146,'-6'0'2129,"2"0"-1917,4 0-54,0 0-124,-17 21-34,12-13 0,-12 14-12,21-19 1,1-2 0,4-3-113,1-5 23,1-3 101,-2-3-11,0 2 11,-2 2 0,-2 4 11,-2 3 12,0 1 66,0 1 91,2 0-34,1 4-23,2 5-33,1 5-12,1 6-44,-1 1-23,0-1-22,1 0-45,-1-4-942,3-3-3271,0-6 4269,3-3 0,-7-3 0,0-1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6:59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20468,'1'-6'3754,"0"2"-3553,-1 4 539,0 0-382,12 33-100,-5-2-78,8 33-1,-10-11-45,-2 3-44,-3-5-1,0-6-33,-2-8 12,-2-9 21,-1-8 12,-3-11-79,4-4-22,2-10 0,1-7 0,1-8 0,3-7 0,3 1 0,5 4 12,0 5 10,1 6-11,-1 5 0,1 4-11,1 1 23,0 1-12,4 4 123,-6-1 113,0 3 246,-9 1-11,-1 1-202,-7 4-122,-5 3-158,-6 2 0,-2-1 0,-2 1 0,9-7 0,1 1-192,7-6-726,1-1-819,2 0-2857,0-2 4594,3 1 0,-1-3 0,2 0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7:00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53 126 21936,'-4'0'3137,"1"0"-2835,3 0-66,-12 40 33,9-21 0,-3 31-56,17-35-34,7-3 79,5-6-57,-1-3-55,1-3 34,-3-4 10,-2-6-67,-3-8-33,-5-6-1,-3-4-44,-4-3-34,-2-3-11,-3 2 0,-4 1-22,-6 6-168,-7 6-292,-4 9-381,-3 5-627,-2 12-2701,0 6 4191,2 12 0,11-9 0,4 0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7:18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64 28671,'-8'-22'0,"1"4"0,7 18 0,0 0 0,4 4 0,1 6 0,3 9 0,1 9 0,-4 7 0,-2 4 0,-1 5 0,-2-2 0,0 0 0,-2-6 0,0-7 0,-1-7 0,0-8 0,0-7 0,0-5 0,-2-2 0,-2-7 0,1-9 0,0-16 0,3-12 0,8-34 0,3 20 0,7-16 0,-1 38 0,0 11 0,0 9 0,1 9 0,3 3 0,13 12 0,-9 3 0,6 8 0,-15 0 0,-5-2 0,-3-3 0,-1-5 0,0-3-46,-1-4 1,1 0 45,0-2 0,2 0 0,-2 0 0,1 0-22,0 0 22,-1 0 44,5 7 1,-4 3-21,2 11-24,-6 2 0,-6 7 0,-7 4 0,-8 2 0,-7 0 0,0-3 0,2-7-3392,5-6 3392,6-5 0,4-6-57,4-2-683,3-4-895,1-2-2590,7-4 4225,9-5 0,-7 3 0,6-3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7:19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26239,'5'49'436,"-1"2"-391,-8-6-34,-4 0 12,-5-3-12,-3-8 23,1-9 33,5-8 101,4-10 79,3-4-68,3-7 11,0-7 23,6-9-22,2-9-91,8-5-77,2-1-23,3 0 0,-2 2-34,1 6-78,-3 6-593,-2 7-450,0 7-761,0 4-3787,2 2 5703,2 3 0,-8-2 0,-2 1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7:19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24222,'-52'69'705,"14"-19"-637,32-21-68,6-17-12,4-6 12,2-3 56,6-6-22,3-7-23,1-4 12,-2-5-23,0-1 0,-5 6 22,-2 2-44,-2 6 22,-2 2 0,0 3 78,2 1 168,1 3-21,2 4-102,1 6-111,1 5-12,1-1-68,3 0-1299,5-4-5569,6-6 6936,5-3 0,-12-3 0,-3-1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7:2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 19852,'4'-6'4000,"-2"1"-3193,-2 5-1,0 0-581,23 55-35,-18-19-44,17 48-45,-22-30-68,-4 0-33,-2-3 23,-6-6-12,0-8 22,1-10-21,2-10 21,3-8 57,2-6-79,3-2 0,0-5-11,1-5 0,0-7 0,5-5 0,5-2-11,5 2-11,4 5-12,-1 6 34,-1 5 34,-1 5 66,-1 2-3436,-2 4 3426,0 3 44,-3 3 225,-2 6-56,-4-4 10,-2 4-189,-7-6-35,-3 0 3326,-6-1-3449,-11 3-190,7-5-482,-5 2-414,13-6-1850,2 0 2970,5-3 0,2 0 0,1-2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7:20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24659,'16'53'280,"-2"-13"-236,12-43-44,-4-8 12,0-9 10,-2-2-11,-4-1 12,-3 2 21,-5 1-32,-2 2 77,-1 3 113,-3 4 11,-1 5 23,1 4-57,-2 1-56,0 1 67,0 3 169,0 5-1,2 5-77,1 5-46,3 3-33,2 0-79,2 0-101,2-1-22,1-3-33,2-4-337,1-4-571,1-5-718,0-2 1659,3-1 0,-10-1 0,0 1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7:44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1 569 26429,'46'82'1669,"-8"3"-1389,-26 1-123,-5 2-112,-4-6-11,-3-11 23,3-15-57,5-18 0,10-19 0,13-27 0,18-32 0,-17 5 0,1-7-396,7-11 0,2-5 396,3-7 0,0-2 0,3-6 0,0 0 0,0 1 0,-1 1 0,-2 3 0,0 2 0,-4 5 0,0 3 0,-4 9 0,0 3 0,27-29 0,-9 24-1850,-8 21-2900,-8 15 4750,-6 23 0,-16-5 0,-5 10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05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94 20535,'0'-3'4056,"0"1"-1355,0 2-2298,0-13-56,0 9-123,0-9-56,0 12-22,0 0-135,0 6-11,0 6 11,0 8-11,0 6 12,0 5-12,0 1 0,0 1 0,0-1 11,0-2-11,0-2 0,0-5 0,0-4 0,0-5 0,0-6 0,0-3 22,0-3 2,-1 0-24,0-1 0,-1 0 0,-3-7 0,1 0 0,-2-8 0,2-1 0,2-5 0,0-5 0,2-4 0,0-2 0,0-3 0,0 0 0,2 4 0,1 1 0,4 7 0,1 3 0,0 6 0,-1 3 0,1 5 0,0 3 0,-1 2-13,2 1 13,6 12-11,-4-2-11,2 13-34,-7-3-23,-3 0 35,-1 0-24,-2-2 35,0-4-12,0-3 45,0-6-11,0-1-12,0-4-66,0 0 89,1 0 0,3 2 11,2 0 0,3 4-22,2 1 11,-1 1 0,2 2 11,-3 2 34,0 1 56,-4 2 100,-3 0-76,-1 2-125,-4-1 0,-5 1 0,-3-2 0,-4-1 0,0-2 0,0-3 0,2-3 0,0-3 0,1 1-416,1-1-884,1 1-8531,4-2 6554,7-3 0,3-2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06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6 22877,'0'-3'2644,"0"1"-1400,0 2-942,-19 26 13,5-6-103,-14 22-111,10-15-67,5-2 33,2-4-11,2-1 45,3-2 44,0-2 1,3-1-56,0-3 10,2-3 46,1-3-55,4-1-91,3-2 0,5 0 0,3 0 0,2 0 0,2-1 0,-1-1 0,1-1 0,0 0 0,-2 0 0,0 0 0,-2-1-640,7-6-1152,-5 1-1760,6-3 3552,-8 4 0,-7 3 0,-1 1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07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1 370 27281,'22'-50'952,"-2"2"-807,-6 12-55,-1-2-34,1-1 0,-1 1 22,1 4-65,-2 5-13,-1 6 0,-1 7 0,-2 6 0,-1 5 0,-1 2 0,1 2 0,2 5 0,1 5 0,0 8 0,2 7 0,-1 5 0,-1 4 0,0 0 0,-3 0 0,0-3 0,-2-4 0,-1-3 0,-2-4 0,-1-1-472,0-2-850,-5 1-706,-3-2-3036,-5 0 5064,-2-3 0,5-6 0,2-1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07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26731,'55'-2'763,"-7"1"-730,-25 1-33,-3 0-134,-3 0-785,-2 1-1356,1 0-7556,1 1 8778,4 0 1,-9 0 0,-1-1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08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29 24379,'-1'55'1086,"0"-3"-783,-1-16 0,-1 2-46,-1-2-100,0-2-45,0-7-45,1-5 12,1-8-1,0-8 23,1-3 67,1-8-11,0-8-78,0-12-46,3-10 1,4-8-12,4-1-11,1 2 57,3 3-35,-1 8-22,2 4 1,-1 6-12,-1 7 0,-2 6 11,-4 4 11,-2 4-22,-2 6 11,-2 6 12,-1 7-23,-1 6 0,-6 2-11,0-3-45,-3-3-12,3-8-21,3-6 55,2-4 12,1-3-1,0 0-33,0 2 56,5 0 12,4 2-12,7 1 0,3-1 0,1 2 33,-2 2 34,-2 1 124,-3 3 134,-5 3 55,-4 2-55,-3 2-245,-5 2-80,-4 0 0,-7 0 0,-4-1 0,-3 0 0,0-3 0,0-3 0,3-3-91,4-3-2822,6-4-1356,5-1 4269,4-3 0,1 0 0,1 0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08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25252,'0'52'1009,"2"-4"-841,6-20-67,4-3 0,9-5-23,3-5 12,2-8 55,-2-4 169,-2-5 325,-3-5-34,-5-6-436,-4-6-169,-5-1 0,-3-2 0,-4 3 0,-5 0 0,-3 3 0,-6 3 0,-2 1 0,-2 2 0,-1 2-237,-2 3-939,-1 3-740,-2 2-6006,-1 7 7922,-2 4 0,13-3 0,2 1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09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25791,'-4'8'996,"-1"7"-884,2 14-56,-2 6-44,0 2-12,0 1 0,1-1-45,0-3-437,-1-4-370,1-5-907,0-6-3440,1-8 5199,0-5 0,2-5 0,1-1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10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21028,'0'-4'3138,"0"0"-2601,0 4-178,27-7-79,-14 6-79,20-3-77,-22 11-56,-2 4-24,-3 2-10,-1 0-23,-2-1 0,-2-3 1,0 1 44,-1-1-56,-1 0 11,-2 0 0,-1 0-11,-1-2 0,1-1-34,3 0 23,0 1-11,4 1 11,5 1 11,5-1 0,6-1 0,-2-1 0,-1-1 0,-5 1 78,-5 1 258,-4 1 280,-1 2-100,-2 3-57,-5 3-33,-2 3-135,-5 0-189,-1 0-102,-1-3 0,0-3 0,-1-1 0,-1-2 0,1-3 0,-3-1-113,7-4-1131,2 0-840,7-2-4023,2-4 6107,3-2 0,-1 2 0,2-2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11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15 26754,'4'-8'1165,"-1"1"-818,-3 11-100,-1 7-89,-4 7-158,-4 9 0,-3 3 0,0 1 0,3-2 0,2-1 0,3-4 0,3-3 0,0-6 0,1-2 0,0-4 0,3-2 0,3-2 0,4-1 0,3 1 0,1-2 0,2 0 0,1 0 0,-1-2 0,0 0 0,1-1 0,1 0-629,2-6-1275,2-3-2399,2-8 4303,1 0 0,-12 8 0,-2 2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1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1 247 27516,'7'0'918,"2"-6"-761,7-15-77,1-6-80,0 1 0,-2 0 0,0 3 0,-4 3 0,1 1 0,-2 2 0,0 1 0,0 1 0,-1 4 0,-2 1 0,-1 5 0,-1 2 0,-1 2 0,1 4 0,1 5 0,0 7 0,0 6 0,-1 3 0,-2 3 0,0 0 0,-1-1 0,-2-2 0,0-3 0,0-2 0,0-2-1222,-8 4-436,0-6-1166,-5 3-6689,3-9 9513,1-2 0,5-3 0,0-2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11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28636,'41'-38'35,"5"7"-35,-21 29 0,7 1 0,-10 1-897,-2 0-1154,1 0-4627,-1 0 6678,-1 0 0,-8 0 0,-2 0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12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19572,'1'-2'4470,"0"0"-3092,-1 2-996,4 0 10,-1 4-45,4 1-11,-4 4-33,1 2-68,-2 1-100,-1 0-35,0 2-55,0-1 11,-1 1-56,0 0 34,0-1-34,0 2 22,0 0 1,-1 2-12,-1-1 11,-1-1-22,-1-2 0,1-1 0,0-4 0,1-1 11,1-2 12,0-1 10,0 0-21,0-2 32,0 1-44,1-1 23,-1-1 302,0 0-90,1-1-133,-1-2-102,-1-2 0,1-5 0,0-6 0,1-6 0,0-6 0,5-4 0,1-2 0,5 2 0,1 3 0,0 6 0,0 5 0,-1 6 0,0 6-46,-2 3-21,-1 2-1,-1 4-21,-2 1-113,-2 10 12,-1-4 11,-2 4-68,-2-7 79,-1-2 0,-1-1 11,3-3 67,0-1-89,1 0 179,0-1 0,3 2 0,2 0 34,2 2 44,4 2 79,-4 0 179,0 3 101,-5 1-56,-1 2-112,-3 4-111,-3 1-158,-3 2 0,-3 0 0,0-2 0,1-3 0,1-2-897,2-3-717,0-3-2969,4-2 4583,0-2 0,3-1 0,0-1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13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7 228 23583,'-3'5'2588,"-1"-1"-2106,4-4 325,0 0-561,10-14-167,1-1 22,9-16 44,-2 2 102,0-2 33,-3 1-167,-2 4-113,-3 4 0,-3 5 0,-3 5 0,-1 6 0,-2 3 0,1 3 0,1 0 0,3 1 0,1 3 0,3 5 0,0 4 0,0 6 0,0 3 0,0 4 0,-3 3 0,0 1 0,-2-1 0,0-2 0,-2-5 0,-2-3 0,0-5 0,-1-3-1110,0-2-1748,-7 0-6973,-3 0 8846,-9 0 0,8-3 0,1-2 1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8:13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28671,'44'-32'0,"-3"5"0,-17 24 0,0 2 0,1 0 0,-1 1 0,0 0 0,0 0 0,-4 1-853,-2 1-1970,-5 4 2823,-5 1 0,-4-2 0,-2-1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19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27561,'70'70'555,"-35"-35"0,4 1-555,16 12 0,2 0 0,-14-10 0,0-1-439,13 11 0,-2-1 439,12 13 0,-5-8 284,-9-6-284,-7-9 21,-11-9-1231,-10-8-1009,-12-5-6341,-7-3 8672,-14 0 0,7-6 0,-8 0 1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19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1 565 26227,'36'-46'564,"0"-1"0,2 2 0,3 2-469,2 9 1,2 2-29,1 0 0,2 2-45,-2 1 1,-1 2 22,39-22-45,-10 8-191,-9 5-738,-6 8-775,-9 5-3820,-5 9 5524,-11 7 0,-15 5 0,-8 2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27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26227,'-1'16'572,"0"4"-483,1 7-44,0 5-1090,0 3 1045,0 1 250,0 14-294,0-11-147,0 8-335,0-17-360,-1-5-436,1-3-259,0-7-3035,0-6 4616,0-4 0,0-4 0,0-1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35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22473,'-2'0'3206,"0"0"-8408,2 30 5561,0-9 1374,3 29-1632,1-15 804,1 3-883,0 1-22,-1-3-34,-2-5 2945,0-4-5623,-2 0-1714,1-8 4426,-1-1 0,0-12 0,0-3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36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21353,'-2'-2'2286,"0"0"-1726,2 2-257,0 0-23,27-1-112,-8 1-56,21 0-34,-18 2-11,-4 1-44,-6 2 78,-6 0 11,-2-1 33,-3 0 24,-1 1-113,-3 2 22,-3 1-33,-2 0-34,-1 0-22,2 0 11,2 2 0,3 1 23,1 3-23,1 3 0,0 0 0,2 0 33,1-1-10,2-2 44,0-2 45,-2-2 190,-1-2 180,-1 1-179,-3-1-113,-4 2-100,-4 0-68,-5 0-22,1-1-269,2-3-549,4-3-538,2-1-2016,4-1 3372,2-1 0,0 0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36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37 109 21376,'-3'-1'3059,"0"0"-2690,3 1 1,-14 33-34,11-15-78,-11 27-112,14-23 100,5-4 45,3-3 169,8-5-45,3-5-68,2-2-112,-1-9 11,-1-5-22,-4-8-156,-4-5 10,-5-2-78,-3-1-11,-2-1-90,-4 0-459,-5 2-583,-6 1-1333,-7 2 2476,-3 5 0,9 9 0,2 4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47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 27460,'-11'0'762,"3"0"-617,8 0 34,0-1-89,0 0-55,2 0-35,5 0 0,7 1 0,8 0 0,7 0 0,5 0 0,3 0 0,1 0 0,0 0 0,-2 0 0,-5 1 0,-4 1 0,-5 0 0,-4 0 0,-4-1 0,-4 0 0,-3-1 0,-3 0 0,-3 0 0,0 0 0,-4 6 0,1 2 0,-3 8 0,2 4 0,0 3 0,1 2 0,1 0 0,1-1 0,0-1 0,0-4 0,0-4 0,0-2 0,1-5 0,0-2 0,-1-1 0,0-2 0,-3 1 0,-3-1 0,-5 1 0,-4 0 0,-2-2 0,-1-1 0,-5 0 0,-3 0 0,-4 1 0,-2-1 0,2 1 0,3-1 0,4 1 0,1 0 0,9-1 0,-1 0 0,7-1 0,1 0 0,2 1 0,1 0 0,1 2 0,2 1 0,0 4 0,0 3 0,0 3 0,1 2 0,0 0 0,1 1 0,0 0 0,1-1 0,-1 1 0,-1-1 0,0-1 0,0 0 0,0-2 0,1 0 0,1-2 0,4 3 0,-3-5 0,4 3 0,-3-5 0,0-1 0,0 0 0,1-1 0,2 1 0,1-1 0,2-1 0,6 0 0,-2-2 0,6 0 0,-5-2 0,0 0 0,2-4 0,-1 0 0,1-3 0,11-6 0,-7 2 0,6-3-91,-8 2-1287,-1-1-538,2-2-3585,0 0 5501,1 0 0,-9 7 0,-4 1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47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19 28479,'-4'-9'192,"5"2"-192,13 5 0,2 2 0,2 0 0,2 0 0,1 0 0,1 1 0,0-1-965,-1 1-995,-3 0-2388,-5 2 4348,-5 4 0,-5-3 0,-2 1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47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28671,'-6'8'0,"7"-1"0,19-3 0,6-1 0,4-2 0,4 0 0,1-2 0,-2-1-405,-4 1-2385,-2 0-7041,-4 0 8193,-1 2 1,-10 0-1,-3 0 1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48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27393,'-16'38'571,"2"-2"-470,6-11 44,1-1 79,3-1 13,2 0-237,1-2 0,0 1 0,2-2 0,3-3 0,3-1 0,5-5 0,2-3 0,3-3 0,2-2 0,1-2 0,2-2 0,-1-2 0,0-3 0,-1-2 0,-2-2 0,-3 2-158,-2 1-2419,-2 1-7254,-1 1 9128,1 0 1,-5 2 0,-1 1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48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28671,'-9'66'0,"-5"6"0,-11 1 0,-4 7 0,-3 5-1531,0-2 1531,3-3 0,4-9 483,7-13-483,6-12-1138,7-14-4062,6-12 5200,8-10 0,-4-7 0,4-3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49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26227,'5'59'1076,"-1"0"-885,-4-11-79,0 2-68,-3-1-44,1-7-22,-2-7-112,2-11-494,1-10-503,1-8-652,0-5-3203,0-8 4986,3-7 0,-2 4 0,2-1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49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26362,'41'2'1232,"-2"2"-1041,-13 5-124,-1 1 11,-3 1-78,-5-2 12,-5-1 10,-5-2 23,-3 1-45,-3 0 22,-7 3-11,-4 4 12,-8 2-1,-3 1 12,0-1 78,0-2 67,3-3 34,3-3-167,2-2-46,4-1 0,2-1 0,2-1 0,3 2 0,1 0 0,2 3 0,3 2 0,4 2 0,6 1 0,3 1 0,2-1 0,1 0 0,2 1 0,-1-1 0,0 1 0,0 0 0,-2-2 0,-1-2 0,-2-3 0,-3-4 0,-1-1-1480,-1-2 1480,2 1 0,-7-1 0,1 0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54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11 325 16938,'-1'2'6701,"0"-1"-4045,1-1-2365,-2 6-78,2-4-146,-2 3 22,3-12-33,4-6 12,3-10-57,4-6 22,-1-3 46,-2-1 101,-2 2-35,-4 2-22,0 4-44,-2 3-12,0 4 23,1 3-23,-1 3-11,1 1-34,0 1 12,0 2 44,0 3 45,-1 2 57,1 2-136,-1 0 12,1 1-11,2 2-11,2 2-12,2 5 2,5 14-24,-3-3 0,3 10 0,-5-8 0,0-1 0,-2-3 0,0-3 0,-2-3-24,2-4 2,-1-3 11,1-3-1,7-7 24,-1-5-1,7-7-11,-5 0 11,-1 1 0,-3 1-11,-2 2 11,-1 2-11,-2 1 13,1 0-13,-2 3 0,0 2 0,-3 4 0,1 0 0,-1 1 0,1 0 0,-2 0 0,1 0 0,0 0 0,1 0 0,0 2 0,3-1 0,-2 3 0,1 1 0,1 2 0,-2 1 0,2 0 0,-1 0 0,0 0 0,1 0 0,0-2 0,0 0 0,1-1 0,0-2 0,2-1 0,1-1 0,1-1 0,7-9 0,-4 2 0,5-9 0,-7 4 0,0-1 0,-2 1 0,-1 0 0,0 0 0,-1 2 0,-1 0 0,-1 1 0,0 1 0,-2 2 0,-1 1 0,-1 2 0,0 1 0,0 1 0,-1 1 0,1 0 0,0 1 0,1 3 0,1 3 0,-1 4 0,-1 3 0,-1 2 0,0 2 0,0 1 0,0 0 0,0 0 0,0-1 0,0 0 0,0 0 0,0-1 0,0 0 0,0 1 0,0-3 0,0 0 0,0-2 0,-1 2 0,0-5 0,-2 3 0,1-5 0,-2-1 0,0 1 0,0-2 0,-1-1 0,-1 0 0,1-2 0,-3 0 0,-1-2 0,-3 0 0,-3 0 0,-2 0 0,-1-1 0,-1 0 0,1 0 0,-12-2 0,5-1 0,-9-3 0,5 1 0,0 1-3392,1 2 3392,1 0 0,3 2 0,-7-2 0,10 0 0,-4 0 0,11-1 0,2-1 3392,-3-3-3392,4 2 0,-2-2 0,6 3 0,2 0 0,2 3 0,2 0-6467,1 1 6467,4 0 0,-3 0 0,2 0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55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57 25207,'-31'2'640,"6"1"-640,21 2 11,2 2 11,2 1-22,1 2 34,2-1-23,3 0 23,3 0 10,2-3-21,3-1 10,2-3 46,4-1-34,1-4 33,0-4-11,-1-4-33,-5-2 33,-4-2-33,-4 1 10,-3 1 12,-3 0 0,0 2 90,-3 0-34,-2 3-34,-3 2-78,-1 2 0,1 2-44,1 1-158,2 1-459,1 0-762,2 1-2768,0 1 4191,3 3 0,-1-2 0,1 0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55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12 22070,'-4'-1'2488,"1"0"-2051,-18 1-68,9 0-122,-16 2-45,15 1 11,1 3-12,2 0-100,2 1-45,1 1-56,3 1 0,0 3-22,3 1 22,0 1 0,3 0 0,3-2 89,4-1-77,3-5 10,3-2 0,0-2 1,0-5 22,0-3 22,-2-5 45,-3-4 179,-5-8-246,-2 5-12,-6-6-21,-2 10-24,-5 3-21,-2 3-314,0 4-437,-1 3-5278,1 3 6062,5 2 0,3 0 0,4-1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56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40 25387,'-28'7'1042,"5"2"-986,17 3-22,4 1 22,1 2 11,5 0 213,3-1 79,4-3-113,4-4-145,0-3-11,0-3-57,-2-5 1,-1-4-23,-1-6-11,-3-1 0,-2-2-123,-4 0-494,-1-1-413,-2 0-1245,-5 2 2275,-5 4 0,4 6 0,-2 3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5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 24692,'0'-2'2802,"0"27"-2265,0 8-190,0 33-134,0 7-133,-2 11-488,-1 7 408,-1 4-24,-1-3-939,1-5-1121,2-11-4191,1-14 6275,4-14 0,-3-24 0,3-9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58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44 22732,'-2'-2'2498,"0"1"-1669,2 1 135,25-10-135,8 4-347,34-8-145,10 8-337,12 3 0,4 1-395,0 5 395,-3 3 0,-2 5 0,-2 0 0,-1 1 0,-7-3 0,-7-1 0,-14-2 0,-12-3 0,-12 0 98,-12-2-98,-7 0 0,-6-1 0,-3 0 0,-3 0 0,-1 0 297,0 0-297,-1-1 0,1 1 0,-1-1 0,0 0 0,0 3 0,0 9 0,0 11 0,0 15 0,0 11 0,-3 9 0,0 10 0,-3 6-3392,1 6 3392,-1 5 0,0 2-165,0-1 165,0-2 0,-1-7 0,0-5 0,1-6 0,1-4-807,3-5-706,1-6-896,2-9 2409,4-9 0,-3-15 0,2-8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58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25196,'94'-3'3475,"-10"-4"-3475,-22 2 0,2 0-748,-10-2 0,0 1 748,2 0 0,1 0 0,0 1 0,0 1-82,0 1 0,-1 1 82,-2 1 0,0 0-1292,-3 2 1,0 1 1291,44 4 0,-7 4-992,-9 3-1036,-6 1-3133,-6 0 5161,-1 2 0,-30-8 0,-7-1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30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10 148 17409,'-4'2'4829,"1"-1"-4291,3-1 325,0 0-426,-1-5-146,1 1 1,-1-5-1,1 0-146,0 0-33,3-1-11,3-2 22,2-1 1,2-2-34,0 1-23,2 0 0,-1 1 1,1 3-35,-1 3 1,-1 3-23,2 2 11,0 2 1,2 4-12,0 2 0,1 4-11,-1 0 0,-1 0 0,-2-2 11,2 1 1,-6-2-1,2 0 34,-6-2-1,-1-1 46,-2 2 190,0 0-67,-2 4 291,-17 10-291,1-2-45,-14 7-101,8-9-55,2-2-12,2-3 0,4-3 0,2-1 0,3-2-79,3 1-985,-2 0-68,4-1-986,1-1-6723,4-3 8841,1 0 0,0-1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32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9 285 19986,'-5'0'3877,"1"-1"-3417,4 1-35,4-33-100,1 13-112,4-28-23,2 20-32,1 1-24,2 1 45,0 2-11,-1 1 0,-2 6 0,-1 2-56,-1 5 0,-4 3 12,0 3-24,-3 3-32,1 1 88,0 0 69,2 1 21,1 4 1,0 4-3438,1 4 3337,-1 3-56,-1 0-23,0 10-56,-2-5 0,-1 6-11,-2-6-22,0 0 3134,0-1-3963,-4 0-696,-2-2-2173,-3-2 3720,0-2 0,4-6 0,2-3 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19:32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26407,'40'-25'593,"-5"6"-593,-20 16 0,-2 1-45,0-1-593,-1-2-886,0-1-4415,0-1 5939,-1 1 0,-4 3 0,-3 1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2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8053,'0'-2'3070,"0"1"-2689,0 1-280,0-10-68,0 6-33,0-8-33,0 10-393,0-1-2667,0 1 3093,1 0 0,0 1 0,-1 0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25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22620,'0'-4'1479,"0"1"-1211,-1 3 360,1 0-158,0 3-156,-1 3-157,0 6-67,-2 1-68,0 3 1,-1 0-23,1 0 0,0-1 11,1 0-11,1-1 22,-1 0-22,1-4-22,0-2 11,1-3-12,0-1 23,0-2 45,0-1 101,0 1 10,0-2 80,1 1-46,0-1 79,2 1-45,2-1-11,2 1-45,1-1 23,3 0-1,1 0-67,1 0-33,0 0-34,-1 0-11,0 0-34,4 0-11,-4-1-90,3 1-940,-5 0-1469,0-2-7332,-1-1 7860,0-2 0,-4 2 0,-1 0 0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3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25140,'-2'48'662,"0"-4"-6300,-1-17 5638,0-3 1364,0-2-1936,2-4-5426,-1 2 5998,1-7 0,0-3 0,1-7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35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35 22922,'33'-19'202,"-5"4"-158,-18 14 57,-3 5-34,-1 3-33,-3 6-23,-2 3 0,-3 1 23,-1 0-34,-3-4 11,-1-2 0,-1-3 68,1-3 66,-1-2 550,-1-1-34,0-1-55,0 0-158,0-1 0,3 0-79,0 0-122,4 0-146,0 0-22,2 0-1,3 3-44,2 1 22,5 4-23,2 1-10,-1 1-23,0-1 0,-2 2-101,-2-2-807,-1 1-1042,-2-1-7881,1-1 8672,0-2 0,-2-2 1,0-2-1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38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23247,'0'-2'2756,"0"0"-1478,0 2-897,3 19-146,-1 2-123,3 20-67,-3-1-45,-1 0-12,-1-2-100,-3-3-896,-1-3-942,-2-7-3361,1-4 5311,2-8 0,1-6 0,1-4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39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24782,'29'-33'795,"-2"5"-749,-6 22-2,1 2-44,-2 2 12,-1 4 32,-2 2 24,-4 3 167,-3 3 101,-3 0 134,-2 1 57,-4 1-180,-3 1-156,-4 0-135,-4 2 11,-3-2-56,0-3 0,2-3-11,2-2-112,3-3-627,0-1-437,1 1-1301,2-1-7354,1 1 9347,1-1 1,1 0-1,0-1 1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40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 21241,'0'-3'3888,"0"1"-2577,0 2-1064,0-2-124,0 9-56,0 4-45,-2 11 1,0 7-12,-2 0-11,-1 0-11,1-3 11,1-6 0,2-5-56,0-7 56,1-4 22,0-3 12,0-1 44,0-2-11,0-2-44,0-5-12,0-1-11,1-7-22,3 3-34,2-6-370,4 5-414,1 3-684,1 2-2219,0 3 3743,0 4 0,-6 1 0,0 2 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40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24468,'-24'35'605,"5"-5"-325,18-15-90,1-3-178,1-2-12,2-5-23,1-2 1,2-2-68,2-4-11,-1-2 34,1-3 45,-3-1 22,0 1 0,-1 1-11,-1 2-23,-1 1 0,1 2 34,0 2 45,2 0 45,1 1 11,2 3-12,-1 2 12,1 2-67,1 0-34,0 0-12,0 0-458,0-1-2869,1-1 3339,1 0 0,-6-2 0,1-2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41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23034,'-1'53'2667,"-2"-1"-2365,-2-7-134,-4 2-100,1 1-68,0-3-12,1-4-144,2-4-1111,2-7-3136,1-7 4403,4-7 0,-2-8 0,2-4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42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5 22743,'0'-2'2252,"0"0"-1659,0 2-99,-1 28-13,0-3-44,-1 28-100,-3-9-192,-1 1-100,-2-1-45,1-5-134,-1-4-841,1-7-684,1-6-2095,0-6-5209,1-6 8963,0-5 0,3-4 0,1-1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42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10 23930,'31'-7'1434,"-2"5"-1142,-15 7-124,0 3-67,-2 3-45,-1 0 56,-4-1 67,-2 1 292,-2-2-91,-3 2-9,-6-1-69,-5 2-179,-5-1-100,-3 1-12,-1-3-11,1-2-11,2-1-202,3-3-617,2-2-761,6 0-4347,2-1 5938,5-3 0,-1 2 0,2-2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43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21846,'0'-2'2387,"0"1"-2264,0 1-112,1 23-11,3-15-11,2 16 11,2-22 0,0-2 56,0-1 45,-1-3-34,-1-2 12,1-5-35,-1 0-32,-1 0 10,0 0 34,-1 4 101,0 3 44,-1 2 203,0 2 134,1 1 0,-1 4-57,1 2-223,0 4-123,1 1-102,1 0-33,1 0-426,8 1-571,-2-4-762,7 1-6701,-4-8 8460,0 0 0,-7-2 0,-2 0 0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50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31 27852,'-3'-17'819,"10"3"-819,11 19 0,17 9 0,9 14 0,8 16 0,0 11 0,0 11 0,-6 6 0,-5 6 0,-9-2-523,-6-3 523,-7-9 128,-5-7-128,-6-7-79,-4-10-1389,-3-7-840,-1-8-3037,-7-4 5443,-5-4 1,2-8 0,-1-2-1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51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0 606 26384,'25'-83'2006,"5"3"-1738,12 14-255,4 3-13,2 2 0,-1 7 0,-1 5 0,-2 7 0,-3 5 0,-5 9-270,-5 7-1041,-6 8-751,-2 7-2834,-3 4 4896,-3 9 0,-7-5 0,-3 6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0:59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26867,'70'57'493,"1"1"0,-1 1 1,-5-1-494,-13-8 0,-3 0-369,1 7 1,1 1 368,0 3 0,-1 0 0,-1 2 0,-2 0 0,-1-4 0,-1-1 0,-3-6 0,-1-3-561,-5-8 1,-1-5-2129,29 14-7142,-12-24 7641,-9-16 1,-20-8-1,-9-2 1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00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0 828 26951,'47'-56'255,"1"0"1,-1 1-1,2-2 1,1 0-1,-1 2-244,-1 6 0,-1 2 1,1 1-1047,24-22 1,0 4 1000,-6 9 1,-2 7-466,-9 10 1,-1 8-971,37-3-6688,-12 20 8157,-5 30 0,-33-12 0,-10 12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38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25858,'9'66'1636,"-2"-4"-1233,-4-18 67,-1 28-369,-1-12-56,-4 21-45,-2-20 0,-4 1-11,-3-1-292,1-3-716,1-6-640,4-8-3853,2-9 5512,3-11 0,1-11 0,0-8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39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24995,'0'-2'2499,"0"-1"-2119,31-7-144,-10 6-147,27-7-78,-20 9-11,-2 1-190,-1 2-1132,-2 1-2331,-2 2 3653,-1 3 0,-9-3 0,-3 0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45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 16558,'0'-1'4145,"0"-1"-1814,0 2-1681,0-2-191,0 1-11,0-2-22,0 3 952,0 0-1288,0 2 11,0 3-34,0 3-22,0 3 0,0 3-34,0 1 0,-2 3-11,-1 2 11,-3 2-11,-1 0 0,1 2 0,0-3 0,2-2-11,1-3 11,2-2-11,-2-3 11,2 0 0,-1 0 0,-1 1 0,0 1 0,-2 1-23,1 4 23,1-5 0,0 1 23,2-8 22,0-1 22,1-2 0,0 0 34,0-2-12,0-1 954,0 1-898,1-1 1,2 0-12,1 0-54,3 0-80,-1 0 0,2 1 0,-1-1 0,1 0 0,0 0 0,1 0 0,0 0 0,0 1 0,1-1 0,1 1 0,0 0 0,2-1 0,0 3 0,1-1 0,0 1 0,-1 0 0,-1 0 0,-1 0 0,-2 1 0,-1-2 0,-1 0 0,1 1 0,-2-1 0,1 0 0,-3 1 0,1-1 0,-1 1 0,0 0 0,-2-2 0,1 1 0,-2-1 0,0 1 0,0-2 0,0 1 0,-1-5 0,1-3 0,0-5 0,1-5 0,1-2 0,-1-2 0,1 0 0,-2-1 0,1 0 0,-2 1 0,1-1 0,-1 1 0,0 0 0,0 1 0,0 3 0,0 0 0,0 1 0,1 0 0,1 2 0,-1 1 0,0 2 0,0 2 0,0 3 0,-1 1 0,1 2 0,-1-1 0,0 1 0,0-4 0,0 4 0,0-3 0,0 5 0,0 0 0,0 1-1345,-2 0-3272,-3 3 4617,-3 2 0,2 0 0,0 0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46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25476,'33'-11'1468,"-4"2"-1165,-16 6-56,1 2-79,2 0-34,1 1-11,1 0-56,0 1-22,-1 2-34,-2 1-11,-3 2 0,-2 0-268,-3-2-719,-3 1-1747,-3 0 2734,-1 1 0,0-2 0,-1-1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40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27684,'0'61'717,"0"-1"-594,0-10-22,-1 34-101,-1-20 0,-1 22-34,0-33-223,1-7-247,1-8-292,0-9-695,1-8-2419,-1-4 3910,-1-5 0,1-5 0,0-3 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40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26821,'42'-9'-2801,"-4"1"2801,-16 8 0,-10 0 0,-1 0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53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 23538,'2'-1'1378,"0"0"-851,-2 1-449,0 1-11,0 5 1,0 3-23,0 5-11,0 2 10,0 0-32,0 0-12,0 1 0,-2 0 22,0 1-11,-1 1-11,-1 1 0,1-1 0,0-2 0,2-2 0,-1-2 11,0-3-11,1-2 0,1-3 68,-1 0 10,1-1 23,0 0 11,0-1-11,0 1-45,0-2 0,0 0 604,0-2-502,2 0 77,2 0 0,2 0 236,5 0-315,-2 0-21,4 0 10,-2 0-76,1 0-69,2 0 0,0 0 0,-1 0 0,-1 0 0,-1 0 0,0 0 0,-1 0 0,-2 0 0,0 0 0,-1 0 0,-2 0 0,0 0 0,-1 0 0,0 0 0,2 0 0,-1 0 0,1 0 0,-2 0 0,0 0 0,-1 0 0,-1 0 0,0 0 0,-2 0-785,1 1-605,-1 0-1198,0 2-7243,0 2 7902,0 3 0,0-4 0,0 1 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41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27516,'14'69'986,"-3"0"-6478,-10-14 5492,-1 4 0,-2 2 1409,-3-1-1409,-4 0-12,-2-2 423,0-4-1127,1-5-248,2-9-515,3-11-2802,3-10 4281,1-10 0,1-4 0,0-5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41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25510,'0'-5'2297,"0"1"-1950,33-5-190,-9 4-45,28-5-22,-19 8-79,-4 1 11,-3 1-22,-4 3-89,-3-1-482,-3 3-964,-1-1-1524,-3 0 3059,-3 1 0,-4-3 0,-2 2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1:5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18854,'-2'0'4068,"0"0"-1962,2 0-1669,-2 0-134,0 1-68,-1 4-44,0 4-68,-1 6-45,-1 4 1,1 0-34,-1 2 11,0 2-3404,0 0 3371,0-1-1,0 0 12,2-4-34,0-1 11,1-4 11,1-2 12,1-2 3414,0-3-3381,0-2-44,0-2 21,0-2 124,0 1 35,1-1 77,3 1 33,3-1-33,6 0 0,3 0-88,4 0-192,1-2 0,9 0 0,-9 0 0,4 1 0,-13 1 0,-2 0 0,-1 0 0,-2 0 0,-2 0-24,1 0-1511,-3 1-1793,0 2 3328,-2 4 0,-1-3 0,0 1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13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61 21219,'1'-1'3720,"-1"-1"-1154,0 2-2409,-2 1-57,-2 6-55,-3 5-11,-2 8-12,-2 4 1,0 3-23,-2 0 0,1 4-23,-2 1 23,0 1-11,2 0 22,0-2-22,2-1 11,3-3 0,1-4-11,2-2 11,1-3 0,1-2 11,-1 0-11,0-1 34,1-1-46,-1 0 1,2-6 11,-1 0 23,2-5-12,0-1 0,2 1 45,1 0 34,4-1 89,9 1-112,-1-1 0,8 1-22,-2-1-34,2 1-11,3-1 11,0 0-11,0 0 0,-1-1-22,9 3 22,-9-1 11,5 1-11,-11-1 11,-3 0-11,-3 0 0,-2 0-11,-2 0 11,-1 0 0,1 1 11,-2-1-11,0 2 0,-4-3 0,0 1-11,0-2 11,-1 1 11,-1-2-11,1 0 12,-2 0 200,1 0-199,-1-2-13,0-4 0,0-6 0,0-6 0,0-7 0,0-7 0,1-5 0,1-7 0,0-3 0,2-2 0,-1 1 0,0-12 0,-2 18 0,0-7 0,-1 20 0,0 3 0,0 3 0,0 4 0,0 3 0,0 4 0,0 3 0,0 1 0,0 3 0,0 1 0,0 2 0,0 0 0,0 1-181,0 1-1376,0 3-1289,0 5 2846,-9 17 0,6-13 0,-5 8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13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20513,'-2'-1'3686,"0"1"-2599,2 0-347,-1-1-505,6 1-112,3 0 0,11 0-67,8 1-44,5 0-12,6 1 11,3-2-11,-1 0 0,-2 0-11,-5-2 11,-5 2-168,-5-2-258,-4 2-157,-4 0-571,-3 0-1938,-6 0 3092,-2 2 0,-4-2 0,0 2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15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25476,'-4'1'1099,"9"-1"-853,4 0-11,7 0-77,-1 0-58,0 0-44,-1 0-22,-3 0-23,-2-1-11,-3 1 0,-2 0-22,-2 0-315,1 0-424,-2 0-629,0 0 348,-1 0 0,0 0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15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9 21947,'0'-5'2768,"0"1"-2612,0 4 68,0 0-11,-4 41-45,2-12-56,-4 38-77,2-20 9,-1 3-44,1 1 0,-1-3 0,1-3-22,2-5-214,0-6-391,2-5-561,0-5-1725,0-6-6918,0-5 8862,0-6 1,0-4 0,0-2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1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25185,'-4'63'986,"0"-1"-762,-1-11-112,-1 5-78,-1 2-34,1 0 0,-1-2-78,0-3-561,0-4-986,0-5-4582,2-7 6207,2-8 0,2-14 0,1-6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2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58 20602,'-6'-1'4695,"2"-1"-4291,4 2 380,0 0-504,-4-6-78,3 4-57,-4-4-32,8 4 122,2-1-11,6-1-123,5-3 0,4-1-68,1 1 1,0 2 22,-4 2-56,-1 2 22,-2 1-22,-3 1 11,0 1 1,-2 2-12,0-1 11,-2 1-11,-1-2 11,-3 0 0,0-2 0,-1 1 1,-1-1-1,-1 0 381,1 0-370,-1 1-11,1 1 57,-1 6-68,1 2 11,-1 5-11,1 1 0,-1 2 0,0 2 0,0 0 0,0-2 0,0-2 0,0-4 11,0-2-11,0-3 0,-1-3 11,-1-1 0,-1-1 2,-3 1-13,-1-1 0,-1 0 0,0-1 0,-1-1 0,-4 0 0,2 0 0,-3 0 0,2 0 0,0 0 0,0 1 0,0 1 0,2 1 0,0 0-3392,3 1 3392,1 0 0,0-1 0,-1 1 0,2-1 0,0-1 0,3-1 0,1 0 3392,1-1-3392,-3 6 0,1-1 0,-3 6 0,1-2 0,1 0 0,-1-1 0,3 0 0,0 1 0,1-1 0,0 0 0,0 3 0,1-2 0,1 2 0,1-3 0,0-3 0,2 1 0,-2-2 0,4 0 0,-1-2 0,3 0 0,1-2 0,2 0 0,2 0 0,2 0 0,-1 0 0,1 0 0,-1 0 0,-1 0 0,3 0 0,-5 0 0,2 0-528,-7 0-1388,-2 0-3731,-1 0 5647,-1 4 0,-2-3 0,0 3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28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22743,'5'29'325,"0"-1"-303,-4-8-22,-1 0-134,0-4-976,0-1-2251,0-2 3361,0-3 0,0-4 0,0-2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29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49 20669,'-5'-2'3810,"2"0"-3126,3 2-112,33-15-80,-7 8-189,31-10-12,-14 13-157,4 3-22,2 0-21,0 1-69,-2 3 0,-1 0-10,-3 2-12,-5 0-124,-5-2-548,-6-1-875,-3-2-3315,-5 0 4862,-4 0 0,-6 0 0,-4 0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43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10 21308,'0'-1'3261,"0"-1"-1457,0 2-1502,-2 0-55,0 2-79,-3 4-112,-3 7-11,-4 7-45,-3 8-11,-1 3 11,1 2 0,3-1-11,3-4 0,4-2 11,2-4 0,2-3 22,1-1-22,0-1 0,0 0 0,0-2-11,0-1 11,3-2 22,1-1 12,2-1 67,4-1 11,3-1 0,2 0 112,14 1-168,-6-3 11,8 1-45,-10-3-11,-2-1 1,-1-1-12,-1-1 11,-2-1-11,4 0 11,-7 0-11,1 0 22,-7-2-10,-3 1 21,-1-1 34,-2-1 79,1-1 89,0-13-168,-1 0-11,2-10-11,-2 1-21,1-2-24,-1-1 0,0-2 0,-2 0 0,-2-2 0,-1 1 0,-3-11 0,2 14 0,0-3 0,2 16 0,1 4 0,1 3 0,0 2 0,0 3-315,2 2-626,-1 1-3194,1 1-2610,0 3 6745,-1 3 0,1-3 0,-1 2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44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25555,'34'1'919,"-3"1"-897,-13-2-11,2 0-11,0 0-22,0-2-68,-2 2-615,-2-2-640,-4 2-1860,-2 0-6626,0-1 8854,-1-1 1,-3 1 0,-2-1-1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44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22776,'0'-3'2891,"1"0"-2454,-1 3 605,0 0-672,4 25-146,-1-7-90,2 24-44,-3-12-68,-1 4 1,-1 2-23,-2 2 0,-2-1-527,-2-3-560,1-5-1097,1-6-4170,2-8 6354,1-5 0,1-5 0,-1-3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44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25835,'36'-5'-1199,"-5"0"-1647,-21-2 2846,-1-3 0,-4 5 0,-1 0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44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22283,'0'-1'2678,"0"-1"-1333,0 2-942,-1 35-78,0-10-112,-3 32-11,0-16-79,-2 1-78,-1 2-34,-1 0-11,0-1-34,-1-1-358,2-5-695,2-6-1546,1-8-7198,3-9 9033,5-7 1,-3-5 0,3-2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4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33 25196,'-9'0'359,"12"-5"-247,9 0-33,9-4 10,-4 3-55,1 2-12,-3 2-22,0 0 23,-3 2-12,-1 0-11,-4 0 11,0 2 12,-1 1-23,-1 1 0,-1 2 0,1 2 0,-1 2 0,1 3 0,-1 3 22,-2 2-11,0 2-11,-2-1 11,0-3-22,0-2 22,-3-4 1,1-3 10,-4-2 0,2-2 1,-3-1 10,-2-1 12,-1 0 0,-2 0 67,-5-1-34,4 0 12,-4 0 0,6 0-46,-1 0-21,2 0 33,-1 0-11,1 2-1,1-1-10,0 5-34,3-1 0,1 3 0,2 1 34,2 2-23,-1 0 34,0 1-23,2-2 12,-1 1-12,4-4 45,1 2 68,5-3 33,0-1-33,2-1-23,2-1-79,0-2-33,1 0-11,0-1-34,1 0-2017,6-3-1658,-6 2 3720,2-3 0,-11 4 0,-3 0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45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21566,'-2'0'2656,"1"0"-2197,1 0-459,1 26 0,0-13-45,2 21-1243,0-21-3105,-1 0 4393,-1-3 0,-1-4 0,0-3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46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25824,'41'0'1950,"1"-1"-1592,-7 1-123,1 0-67,0 0-101,-1 0-44,1 0 10,0-1-33,-2-2-78,-2 0-482,-5 0-829,-3 2-1110,-5 0-7332,-5 1 8815,-5 1 0,-5 0 0,-2-1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54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24972,'75'-4'3699,"18"-1"-3699,-33 2 0,5-1-578,11 1 0,5 1 578,12-1 0,4 2-877,-26 2 1,2 0-1,0 1 877,5 1 0,1 1 0,0 1 0,0 2 0,1 1 0,-2 1-20,-3 0 1,-2 2-1,-3 0 20,23 6 0,-7 1-477,-17-1 1,-6 2-4936,23 16 5412,-34-1 0,-27-15 0,-14-5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2:59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27606,'55'-10'355,"1"0"0,4 1 0,2 1-355,2 3 0,3 0-591,14 1 0,5-1 591,-21 2 0,2-1 0,2 1-839,7-1 0,2 0 0,1 0 839,4-1 0,1-1 0,0 1 0,2-1 0,0 1 0,0-1-114,-1 1 0,-1 0 0,0 0 114,-4 1 0,0 0 0,-1 0-169,-3 2 1,-1 0 0,0 1-568,-4 1 1,-1 1-1,0 2-2990,29 3 1,-1 4 3725,-6 4 0,-7 1 0,-33-5 0,-6 0 0,22 10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3:56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95 180 21566,'-12'-72'2566,"2"12"-7420,9 38 5650,-1 8 1968,1 6-2203,-1 5 657,0 5-927,0 12-67,0 13-90,-1 17 3271,0 11-3405,-1 4 0,-1-1 0,-1-3-46,0-8-548,-1-7-706,1-10-739,-1-9-2880,2-8 4919,1-7 0,1-5 0,2-1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3:57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26171,'57'1'392,"-9"-3"-257,-33-13-1,-2-1 1,-3 2-1,-2 1-21,-2 2-80,-2 3 46,0 1-68,2 2 34,2-1-34,0 2 0,0 0 34,0 3 22,-3 2 235,0 11 12,-2 6-168,-1 13-46,-1 7-77,-1 2-23,0 0 0,0-4-291,0-5-381,0-7-516,0-3-2039,0-6 3227,0-5 0,0-4 0,0-5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3:5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8 370 24927,'-4'0'1300,"0"0"-1266,4 0 56,10-47-90,1 13 44,10-40 68,-2 26 34,-2 3 78,-2 5 68,-2 8-68,-3 9-34,-3 8-89,-1 7-45,0 5 157,1 5 33,1 10-44,0 10-79,0 14-56,-4 7-22,-1 5-45,-3-2-56,0-2-661,0-7-527,-3-6-1097,-1-2-4965,-4-6 7306,-3-2 0,5-10 0,0-4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3:57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22036,'0'0'0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3:57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22036,'0'0'0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3:58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23202,'0'-2'2196,"0"0"-1792,0 2-337,9 35-56,-7-8 0,7 31-11,-8-17-235,-1-2-785,-1-3-1165,-2-3-4919,-3-2 7104,-2-1 0,2-13 0,1-5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3:58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23359,'0'-7'2331,"0"1"-2096,0 6 247,0 0-281,14-2-145,-4 2-56,12 0 0,-10 2-33,-1 1-740,-2 0-863,-2 1-3541,-1 0 5177,1 2 0,-4-2 0,0 0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3:59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22305,'2'-6'3194,"-1"2"-2779,-1 4 10,0 0-133,9 16-158,-3 1-33,8 18-79,-6 0-22,1 4 11,1 1 12,0-2-12,1-4 0,0-5 23,-1-5 33,-1-4-22,-1-6 11,-1-3 112,0-6 34,-1-2 134,-1-3 157,4-4-167,1-8-326,4-10 0,1-9 0,0-5 0,-2-2 0,-3 2 0,-4-7 0,-3 16 0,-2-2 0,-1 16 0,0 4-942,0 3-1210,0 2-6554,0 3 8706,2 2 0,-1-1 0,1 1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3:59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28671,'4'96'0,"0"-9"-726,-4-31 726,-3-4-437,-1-3-1927,-4-3-7467,0-6 9461,1-4 1,3-18-1,2-5 1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07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5 24479,'0'-2'2152,"0"0"-1962,0 2-44,-4 38-12,0-6-4306,-2 38 4183,1-14 45,0 3 744,0 0-811,-1-5-34,1-7-392,1-9-347,-2-8-841,2-11 1043,0-8 582,3-6 0,0-4 0,1-1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08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27034,'53'40'280,"-5"-14"-190,-25-35-34,-2-7 11,-2-3 0,-2 0 34,-2 0 0,-1 2 22,-3 3 0,-2 5-55,-2 4 66,-2 4 236,-2 5-313,-1 9-57,-2 12 0,0 12 0,0 6 0,-3 0 0,-1-1 0,-3-3 0,2-4-797,1-5-682,1-6-1826,3-7 3305,0-9 0,0-4 0,0-3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08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62 211 24927,'46'-62'135,"-9"8"-102,-28 29 1,-5 2 168,-3 4 22,-1 6-56,-6 4 79,0 5-68,-8 3 56,-2 10 45,-5 5 146,-1 13-34,-2 6-67,4 0-45,5 2-56,5-1-22,7 1-90,1-1-90,4-2-11,5-3-11,5-6-11,3-7-336,3-5-650,1-6-683,3-3-3274,1-4 4954,3-4 0,-11 2 0,-2-2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09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 27393,'0'77'459,"-1"-5"-448,-3-26 0,1-3-11,-2-6-11,2-5-90,0-9-123,0-5-56,0-9-90,-1-4 101,-2-3 236,-1-3 22,-1-4 11,-3 0 22,0-3 12,0 1 190,-2 3 79,2 2-57,-3 1 0,0 1-10,-1 6-1,-2 3 11,0 9-33,2 4-122,1 2-91,3 2 0,4 1 0,3-1 0,3-1 0,1-4 0,0-2 0,2-5 0,2-4 0,3-2-203,4-5-1399,4-1-1480,5-10 3082,5-5 0,-11 3 0,0-1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09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3 24726,'0'-1'2723,"0"-1"-1715,0 2-975,-8 53-33,0-21-156,-8 43-796,3-36-707,3-4-2677,3-7 4336,4-8 0,1-10 0,2-5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09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26127,'-31'61'996,"7"-1"-928,23-42-45,5 5-23,2-14 0,4-4-56,1-2-91,1-8-166,3-8-23,1-8 67,0-6 191,-1-2 66,-2 5 12,-4 3 12,-2 6-12,-2 4 11,-2 6 45,1 2 157,-1 3 11,3 4-12,1 3 12,1 6 1,2 5 245,10 10-234,-2-7-57,8 5-179,-6-14-11,0-3-225,-2-6-974,-1-1-1591,0-4 2801,-3-2 0,-6 2 0,-3-2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14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5 654 22451,'-3'2'3362,"1"-1"-2858,2-1 381,0 0-717,11-47-11,-3 15-11,10-43-34,-4 25-45,1-5-22,0-3 11,2-3 0,-1 1-34,-3 6 68,0 9 33,-2 9 23,-3 10-23,0 6-34,-2 6-33,0 3-43,-1 5-13,0 2 0,1 2 0,1 1 0,1 5 0,5 8 0,0 9-3392,4 12 3392,-1 8-550,0 8 550,-3 6 0,-2 3 0,0 24 0,-4-22 0,0 12 0,-2-37 0,1-7 3120,0-12-3120,5-7 822,-2-9-822,8-14 0,1-11 0,2-15 0,4-7 0,-3-5 0,-1 0 0,-4 1 0,-2 5 0,0-9 0,-5 19-595,1-1-1489,-7 26-4280,-2 5 6364,0 7 0,-1 0 0,0 1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1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2 538 22944,'0'5'3127,"-1"-1"-2657,1-4 359,0 0-549,15-31-179,-1 1-101,14-32 45,-6 8-45,0-5 22,-2 0-22,0 0 23,0 6-12,-1 7-11,-2 9 11,-4 11 68,-3 9 21,-2 8 1,-2 5 45,1 5 44,1 11 2,3 8-192,1 14 0,-1 9 0,0 7 0,-3 1 0,-2 1 0,-1-4 0,-2-5 0,0-4 0,-2-6-1155,0-3-1075,-1-3-5647,-3-4 7877,-5-2 0,3-9 0,-1-3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1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28591,'49'-44'34,"-6"9"-1210,-21 34-1413,0 1 2589,1 0 0,-10 0 0,-2 0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16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1 25588,'-64'18'1267,"7"6"-1200,45-8-56,2 4-11,8-6 0,5-1 0,4 3 0,5 1 22,1 3 124,0 0 79,-4 2 111,-4 0 168,-2 1-34,-3 1-435,-4 0-35,-4 0 0,-6 1 0,-4 1 0,-6 2 0,-4 2 0,-2 0 0,0-2 0,5-6 0,4-4 0,5-7 0,6-4 0,4-3-57,3-2-1893,2-1-2050,6-6 4000,11-5 0,-7 3 0,5-2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16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150 130 28143,'-54'66'528,"8"-6"-528,31-21 0,5-1 0,5 0 0,3-3 0,7-3 0,5-4 0,8-6 0,6-7 0,4-7 0,2-5 0,2-8 0,0-6 0,-1-9 0,-1-7 0,-4-5 0,-4-1 0,-5-2 0,-7 0 0,-4 1 0,-4-1 0,-5 1 0,-6-2 0,-6-2 0,-11 0 0,-7 3-1289,-11 5-3328,-13 10 4617,-15 8 0,30 9 0,3 3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38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453 30 25588,'-66'-16'1547,"-1"2"-1121,15 17-57,-5 5-21,6 4-102,7 6-99,8 7-147,9 8 0,6 12 0,6 10 0,5 6 0,5 2 0,3-5 0,7-9 0,6-13 0,8-14 0,6-11 0,6-11-113,3-10-1557,1-7-1411,0-5 3081,-2-2 0,-15 11 0,-6 2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39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23930,'0'-2'2365,"0"1"-2175,0 1-291,4 39-762,-2-15-1770,5 32-7198,-4-25 8784,3-3 1,-4-11-1,1-5 1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39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1 523 27067,'25'-87'1334,"0"3"-1064,-6 26-270,0-3 0,1 4 0,-2 6 0,1 10 0,-3 8 0,0 11 0,-3 7 0,-3 6 0,0 6 0,-1 2 0,2 3 0,1 6 0,1 8 0,0 10 0,-3 8 0,-2 4 0,-5 4 0,-1 1-259,-4 0-1926,-6 1-4852,-4-3 7037,-5-1 0,6-19 0,3-6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39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27247,'6'-53'515,"5"10"-526,14 28-785,7 7-1478,4 4-7557,0 8 8857,0 5 0,-16-2 1,-5 1-1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39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 27874,'-60'47'538,"10"3"-314,29 3-189,8 0-35,7-2 0,5-7 0,9-9 0,5-9 0,9-14 0,3-5 0,2-16 0,-3-6 0,-5-11 0,-8-6 0,-5-2 0,-8-3 0,-7-1 0,-8 1 0,-6 3 0,-3 7-438,-5 8-1232,-1 9-3361,-7 9 5031,-5 15 0,19-8 0,2 7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46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3 18653,'1'-2'6330,"-1"1"-3371,0 1-2590,-8 30-66,0-5-246,-8 30-57,1-11 0,-4 6 0,-5 5 0,-5 2 0,-5 2 0,-2-1 0,-1-4 0,2-4 0,4-5-113,5-7-649,6-6-213,4-7-549,5-9-1636,3-8 3160,4-5 0,3-3 0,1 0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46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23202,'0'-3'3798,"0"1"-2207,0 2-1511,6 15-80,3 5 0,8 19 0,3 5 0,2 5 0,2 6 0,-1 0 0,0 0 0,-1-2 0,-1-3 0,1-5 0,-1-6 0,1-5 0,1-6 0,-2-4-640,0-5-1007,-3-5-2432,-2-4 4079,-4-1 0,-6-5 0,-2 0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47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5 21790,'0'-3'3294,"0"2"-1456,0 1-1210,-4 32-57,-3-5-202,-7 31-188,-5-10-181,-2 4 0,-4 2 0,-2 0 0,-2 0 0,-2 0 0,-3-3 0,2-2 0,3-6 0,5-6 0,6-7-371,5-7-592,5-7-819,4-7-3227,2-4 5009,5-6 0,-2 1 0,2-3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48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16 26362,'-6'-8'852,"1"1"-427,5 6 46,0 1-57,2 4-267,3 6-147,5 9 0,5 12 0,3 8 0,3 8 0,1 4 0,-1 3 0,-1 0 0,-2-2 0,-2-2 0,-1-5 0,-1-4 0,1-5 0,-1-6 0,3-6-3392,-1-3 3392,0-5 0,-1-2-707,-4-5-548,-1-3-1333,-3-2-7243,-1-2 9235,-2-1 1,-3-1-1,0 0 1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49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56 21768,'-3'-2'4504,"2"0"-2420,1 2-1769,-3-17-315,15 10 0,12-12 0,31 15 0,25 2 0,-30 1 0,3 1-180,6-1 0,3 1 180,1 0 0,0 0 0,0 1 0,-1 0 0,-5 1 0,-2 0 0,39 5 0,-16 3 0,-17 0 0,-11 1 0,-8 0 0,-9 0 360,-6-1-360,-8-3-1390,-5-1 1390,-7 3 0,-3-5 0,-3 2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6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 26093,'-40'6'1546,"5"-1"-1255,11 0 12,4-1-90,5-1-79,4 0-123,6 0 12,2 2-46,6 3 23,4 5 0,5 2 0,5 2 0,1-2 0,-2 0 11,-2-3 12,-3-1 23,-4-1-46,-3-1 0,-3 1 0,-5 1 0,-18 11 0,-1-4 0,-16 7 0,8-10 0,2-4 0,6-5 0,4-3-1839,7-3-5074,4-4 6913,5-1 0,2 0 0,1 1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7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 23448,'4'-1'2129,"-1"1"-1859,18 27-24,-9-8 68,16 24-34,-18-15-68,-4 3 24,-5-1 11,-9 2-113,-7-1-33,-7-1-12,-5-3-77,2-4-12,1-5-23,4-4-111,2-5-191,3-4-247,2-3-683,3-3-2924,1-4 4179,3-3 0,4 1 0,0 1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8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548 41 23426,'-76'11'2432,"-2"7"-2018,-2 11-44,2 7 111,7 4-189,12 0-146,12 1-45,14 1 11,15 3-12,10 5 124,18 6 0,12 3-134,19 0-79,13-6 0,12-10 12,9-15-23,5-14-34,1-9-22,-4-13-11,-6-6 67,-9-11 0,-8-9 0,-8-6 11,-10-7 56,-10-2 226,-15-32-293,-18 15 0,-15-25 0,-16 23 0,-8 3-46,-6 10-133,-1 14-169,-2 16-1153,-11 25-740,25 15 2241,2 18 0,30-14 0,7-2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1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27751,'8'0'920,"12"1"-920,25 0 0,12 0 0,11 0 0,6-1 0,1 0 0,-3 0 0,-6-1 0,-5 0 0,-8-1 0,-5 0 0,-6-1 0,-4 1 0,-5-1 0,-5 2 0,-6-1 0,-6 1 0,-6 0 0,-3 1 0,-4 0 0,-1 0-4572,-1 0-5259,-3 2 7868,-4 3 0,3-1 1,-2 1-1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1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2 23168,'4'-1'3059,"-1"1"-2644,-3 0 302,0 0-414,-25 30 10,13-11-111,-21 25-79,18-19-45,-1 1-55,-1 0 10,0-1-33,1-2-22,1-1-90,3-5-168,3-2-246,2-5-304,2-2-739,3-4-2980,0-1 4549,1-1 0,0-1 0,1-1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2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27225,'23'1'1064,"-3"5"-851,-6 7-57,1 5-143,2 4-13,-1 0 0,1 2 0,-1-2 0,-1-2-158,0-2-55,-2-2-201,-1-3-79,0-3-135,-3-3 1,-1-2-315,0-2-906,-1-1-2668,-1 0 4516,-1 1 0,-2-2 0,-2 0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2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22081,'0'45'628,"0"-6"-628,0-19-1065,2-2-3585,2-2 4650,3-3 0,-4-7 0,1-1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4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22 26866,'-49'-13'964,"3"5"-729,20 14-78,-2 4 33,1 5-78,3 3 35,4 2-147,4 1 0,4 1 0,4 2 0,4 1 0,2 1 0,2 0 0,4-2 0,2-1 0,6-3 0,3-1 0,2-3 0,2-3 0,0-3 0,-1-4-505,5-5-952,-5-7-1423,4-5 2880,-7-6 0,-7 7 0,-2 1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5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28546,'-4'41'125,"0"0"-125,1-8 0,0 0 0,-1 0 0,1-2-909,0-4-1040,2-4-4965,0-3 6914,0-6 0,1-6 0,0-4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5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25779,'0'-4'2196,"0"2"-1994,0 2-247,0 0-661,28-18-448,-15 10-1042,22-14-4258,-24 15 6454,-1 0 0,-5 4 0,-1 0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5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27067,'-10'71'1580,"0"-1"-1556,4-16-24,-1 2 0,-1-1 0,3-4 0,1-10-763,2-10-1613,2-11-7455,0-8 8711,4-7 1,-3-3 0,2-1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4:59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1061 83 24099,'-83'-14'2431,"1"3"-1871,13 8-134,-6 5 100,-4 6-246,-6 7-156,-1 7-80,0 5 46,5 2 1,9 3-91,10 2 0,12 4 0,9 7 0,6 8 0,6 9 0,6 7 0,8 5 0,7-1 0,17-2 0,12-4 0,21-6 0,17-9 0,20-9 0,13-12 0,-40-20 0,1-3-369,2-2 1,1-3 368,-1-2 0,-1-2 0,-2-3 0,-1-4 0,41-13 0,-14-11 0,-10-7 0,-10-6 0,-6-4 38,-5-5-38,-6-4 0,-10-3 0,-13-3 170,-9-3-170,-18-1 0,-10-3 0,-16 2 0,-8 1 0,-7 3 0,-5 8 0,-4 12 0,-1 14-639,1 16-1255,4 22-1680,3 15 3666,3 19 1,22-15-1,7-2 1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5:36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5 616 22888,'-2'2'2633,"0"-1"-2263,2-1-179,15-60-68,2 12-67,-1-2 0,1-3 22,15-20 34,-3 2 12,-3 5 44,-5 6-12,-3 11-55,-5 11 34,-3 11 56,-4 12-57,-3 8 34,1 5 179,0 8 23,4 8-100,4 13-270,2 14 0,-1 13 0,-1 7 0,-3 5 0,-3 2 0,-2-5 0,-3-3 0,-1-9-371,0-9-962,0-9-1099,-1-9-7399,-4-7 8722,-3-5 1,2-7 0,0-2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5:37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25679,'0'-6'1680,"0"2"-1557,0 4-78,0 0-347,35-5-774,-12 1-1602,29-4 2678,-25 6 0,-11 0 0,-6 2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5:3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93 23224,'-5'6'2017,"1"-2"-1670,-9 45-55,6-19 89,-12 42-67,9-30-12,-1 0-156,1-4-57,1-5-10,1-9 11,4-10 33,1-8-101,2-9-22,1-16 0,3-12-145,5-21-91,5-5 124,3-2 101,-2 5 11,-3 7 0,-5 10 11,-3 12 11,-2 9-22,0 10 56,-1 4 0,1 13 23,1 0-67,5 8-1,6-10-11,9-3 0,6-11-11,7-8-1,-1-7 12,-3-2-23,-6 4 23,-7 6 0,-6 5 23,-4 4 11,-2 2 112,-3 3 156,-1 13-257,-2 0-23,1 14-22,-4-5-33,-1-2-808,-3 0-1758,2-4 2599,3-4 0,1-6 0,1-4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5:38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25174,'-34'71'1076,"5"-1"-729,20-22-123,4 4-22,2-3-34,9-6 0,6-8 23,8-10-12,8-13 90,4-8 11,2-17 22,-1-8-211,-4-12-91,-9-4 0,-7-2 0,-8-2 0,-3-1 0,-3-1 0,-7 3 0,-4 6 0,-10 9 0,-3 11-673,-8 8-818,-3 12-1377,-5 9 2868,-1 12 0,19-9 0,4-2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5:59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 23168,'0'-4'2387,"0"1"-1894,0 3-67,0 0-169,0 51-122,0-18-1,0 44-78,0-34-22,0-2-12,0-3-22,0-3-11,0-4-11,0-6-382,0-6-312,0-7-439,-2-4-1029,2-4-2915,-1-2 5099,-1-2 0,1 0 0,0 0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00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25992,'54'-27'381,"-9"8"-325,-29 28 11,-2 6-22,-3 8-23,-5 4-10,-2 1-12,-3 0 22,-1-1 0,-2-3-10,-1-4-12,-4-4 0,-1-4 22,-1-5 0,1-3 135,0-2 123,-3-2 57,0 0-46,-1-2 56,-1-2-44,2 0-102,0-2-121,3 2-80,4 2 0,1 1 0,2 1 0,1 0 0,5 2 0,7 7 0,7 5 0,5 8 0,13 18 0,-8-7 0,9 11 0,-14-14 0,-1-2 0,-4-5 0,-4-5 0,-2-5-9637,-2-3 9637,-3-4 0,-2-2 0,-3-2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06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8 18910,'0'-5'4202,"0"2"-3742,0 3 963,0 0-1132,-2 34-112,-2-10-56,-2 30-21,-2-16-24,0 3-22,-1 1 11,3 2-22,0-3 0,2-3-11,0-6 44,0-5 56,0-7 57,1-5 22,0-4 44,2-5-22,0-3-21,1-2 335,0-1-225,4 0-44,2 0-99,16-1-181,-2 1 0,10-2 0,-5 2 0,1 0 0,0 0 0,0 0 0,-3 0 0,-2 0 0,-5 0 0,-1 1 0,-4 0 0,-2 0 0,-2 0 0,-3 0 0,-1-1 0,-1 0-1222,-2 0-1266,0-2-7305,0-4 9793,-4-2 0,3 1 0,-3 2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0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27023,'63'-21'67,"-15"3"-683,-30 14-863,-9 1-1748,-4 2 3227,-2-1 0,-2 1 0,-1 1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06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28054,'82'-23'190,"-6"5"-515,-27 25-997,-3 5-3026,-4 9 4348,-9 4 0,-16-10 0,-7-2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28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 25409,'-37'3'1457,"3"4"-1020,15 4 22,-3 6-4229,-4 5 4185,-1 5-403,1 1 848,5 0-860,7-1 0,7-3 0,3 0 0,8-1 0,5-1 3392,5-2-3392,6-3 0,2-4 0,0-3 0,0-5 0,0-2 0,0-2 0,-2-3 0,-1-2-539,-1-2-1097,-1-1-2218,-2 0 3854,0-1 0,-7 4 0,-2 1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2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27258,'0'44'370,"0"-2"-348,-1-5 12,-1-1 11,1-1-12,-2-5 35,3-3 21,2-5 34,2-6-22,5-6 123,4-5 56,4-8-256,3-7-24,2-7 0,0-7 0,-1-3 0,0-1 0,-2-1 0,0 2 0,-1 0 0,-1 5-517,-2 5-738,-2 6-1288,-5 5-5894,-3 10 8437,-4 10 0,-2-5 0,0 4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2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9 25577,'-43'-6'1603,"3"4"-1110,17 7-90,0 4-101,2 3-122,4 2-67,4 1-113,3 2 0,3 3 0,1 2 0,3 3 0,2 0 0,4 1 0,4-1 0,5-1 0,5-2 0,1-4 0,2-4 0,1-5 0,0-4 0,0-3 0,-1-2 0,-2-2-494,-3 0-1176,-4-1-1825,-4 1 3495,-2 2 0,-2 0 0,-2 0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35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26328,'7'47'1154,"-1"0"-1341,-5-9 512,-1 3 18,0 1-197,0 0 4,0-3-139,0-4-11,0-5 0,-1-7-71,1-6-735,-1-6-304,1-5-705,0-2-2006,0-3 3821,1 0 0,-1-1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3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49 20961,'-1'-2'3092,"0"0"-1870,1 2-920,7-17-10,-1 11-68,8-13-78,-2 17 10,1 2-21,1 0-57,0 0 1,0 1-68,-1 2 11,-1 3-11,-1 2-11,-3 3 34,-1 1 0,-3 0-1,-2 1-10,-1-2 44,-1-1 67,-2-1 68,-1-1-45,-3-1-67,-2-2 33,-3 0-33,-3-1-90,0-2 0,-2 0-34,2-1-549,1 0-919,2-1-2027,2 1 3529,-1-1 0,4 1 0,1 0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39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6 25476,'-35'8'460,"4"1"-1462,20 3 1125,1 0 345,4 0-356,2 0-44,2 0 278,4-1-335,3-3 11,4-2-22,4-3 591,1-3-579,0-1-102,3-7-67,-5-1-100,0-6-1,-4 1-11,-1 0 0,0-1 112,-1 2 123,-1 3 1,-1 4 33,-1 2-23,0 3 79,-2 0 325,1 3 34,-1 3 44,1 3-89,0 3 56,1 1-23,1 1-78,1-1-56,3 0-79,7 4-178,-2-6-1,4 2-22,-6-6-348,-1-1-739,-3-1-1490,-2-1 2588,-1 1 0,-2-3 0,-1 1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40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20905,'0'-1'3238,"0"-1"-2386,0 2-651,-10 20 12,3-5-67,-9 17-11,7-10-46,2-1 12,2-1-11,1-2-12,1-2-22,1-4 34,1-2 11,1-4 67,1-3 112,3-1 44,3-2 136,5 0-34,4-1-113,2-1-89,0-1-43,0 0-181,-2 0 0,-1 1 0,-1 0 0,-1 0-136,-1 0-1241,0-1-1212,-2 1-7242,-2 1 8644,-3 1 0,-3 0 1,-2 0-1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49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 23493,'0'-1'2230,"0"-1"-1681,0 2-325,0 8-22,0 2 11,-3 8-57,-1 1-43,-3 0-46,1 0 23,1-3-34,1-2 33,2-2-10,0-4-23,2-2 56,0-4 235,2 0 67,2-1-233,2-1-181,2 0 0,0 0 0,-1 1 0,-1 0 0,1 1 0,0-1 0,1 1 0,0-1 0,0 0 0,0 0-2074,5 0-1668,-1-3 3742,5-1 0,-10 1 0,-1-1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49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1 246 23415,'0'2'3372,"-1"0"-2240,1-2-841,3 2 1,1-8-123,5-4-169,3-13 0,3-5 0,1-5 0,1 0 0,-1 1 0,-3 5 0,0 5 0,-3 6 0,-1 5 0,-2 5 0,-1 3 0,-1 2 0,0 1 0,2 5 0,-2 3 0,2 6 0,-2 5 0,0 1 0,0 4 0,-1-1 0,0 0 0,2 4 0,-1-9 0,1 2-349,-4-9-1331,-1-2-2208,-3 0 3888,-3-1 0,2-4 0,-2-1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49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28558,'50'-19'113,"-7"4"-113,-18 14 0,-5 1 0,-5 1 0,-1 1 0,-3 1-113,-2 0-2285,-2 3-5244,-1 1 7642,-1 4 0,-3-4 0,0 0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6:54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785 87 23258,'-42'-17'3081,"-1"2"-8371,5 7 5502,-5 1 1399,-1 1-1330,0-1 824,2 1-970,3-1-23,1 1 22,2 2 3393,0 2-3449,0 0-22,-1 4 0,0 3 34,1 4 44,2 4-43,3 3-91,2 5 0,2 4 0,3 5 0,4 6 0,5 3 0,6 6 0,4 1 0,6 2 0,7 2 0,7-1 0,12-2 0,9-3 0,11-4 0,10-4 0,-8-18 0,1-3 0,31 1-134,-27-8 1,0-3 133,22-9 0,-4-5 0,-5-7 0,11-15 0,-25 4 0,4-9 0,-29 9 0,-9-2 267,-8-2-267,-6-5 0,-12-2 0,-4-5 0,-10-1 0,-17-22 0,7 17 0,-11-12 0,12 28 0,0 9 0,-1 10-1021,2 7-1209,0 13 2230,-7 23 0,19-14 0,-4 12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06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26317,'2'98'370,"0"-4"-348,-5-25-22,-2 4-123,-3 0-964,-2-4-2163,6-5 3250,0-7 0,4-26 0,0-9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06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23482,'57'-50'1322,"-4"11"-1187,-19 32 21,0 4-44,-3 10-11,-1 4 11,-5 9-22,-5 3-12,-5 0-21,-7 0 111,-4-3 179,-3-2-67,-5-3-67,-5-2-45,-7-1-67,-7 1-34,-2-1-56,-2-1-11,5-2 0,3-2-190,7-1-762,6-2-1390,3 0-4830,8-2 7172,8-1 0,-5-1 0,4 0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06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25207,'5'26'135,"4"-10"-124,10-25 11,-1-6-10,-4-5-12,-4-1 11,-2-1 11,-2 2-22,-1 4 0,-2 6 0,-1 5-45,-1 3 45,1 4 180,0 8 134,4 8-12,-2 9-89,3 5-146,-2-1-44,1-2-23,0-1-11,1-4-146,-3-4-4289,4-6 1634,1-6-6230,3-6 9042,2-10 0,-6 6 0,0-6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06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4 22260,'0'-2'2443,"0"1"-1972,0 1-191,-2 48-89,-2-10-45,-4 45-90,-3-21-45,-3 0-11,-2-1-259,-1-5-1219,3-3-2903,0-6 4381,5-5 0,4-19 0,2-8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07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25555,'2'95'661,"-4"-4"-594,-16-23-67,-1 2-22,-1-1-763,3-5-1870,4-5-7176,6-12 9151,7-11 0,0-18 1,3-8-1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07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25779,'-47'61'448,"11"-9"-324,34-36-91,4-3-33,4-6 45,4-4-34,2-3-11,-1 0 0,-1-3 11,-3 0 1,1-3-12,0 3 0,3 1 0,3 2 22,2 4-22,3 2-22,3 5 22,1 3-23,3-4-638,2-1-672,1-4-2544,3-1 3877,-1 0 0,-12-2 0,-5 1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27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16 450 24143,'-9'2'2152,"2"-1"-1984,7-1 527,0 0-550,56-63-66,-19 24-57,5-7 0,1-2 46,9-5-35,-1 0 23,-6 5-11,-7 9 11,-9 9 90,-10 10-34,-7 11 44,-5 4-55,-4 5-45,0 0 101,-1 6 0,3 12-55,3 16-102,0 20 0,0 15 0,-4 13 0,-2 7 0,-2 7-390,-2 2 238,-3-48 1,-1 0-516,-3 0 0,-3 0-437,-3-2 1,-2 0-8728,-21 43 8343,-1-9 0,17-37 0,5-13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2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20 20849,'3'-9'2891,"-1"2"-2364,-2 7-68,0 0-168,67-4 79,-34 15-134,50 4-80,-53 17-44,-11 8-44,-7 4-24,-8 6-21,-11 4-12,-11 3 23,-15 1-23,-12 0-11,-9-2 157,0-2 279,-1-9 327,-6 3-495,26-20-55,1-1-90,27-19 12,4-2 178,2 1-132,6 3-181,29 7 0,3-5 0,29 2 0,-5-9 0,6-2 0,6-2 0,-1-1 0,1 0-3392,-4 0 3392,-7 0-416,-5 0-9415,-3 0 7373,-20 12 0,-8-9 1,-20 9-1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29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27751,'82'24'168,"-14"1"-145,-40 0-23,-12 4 33,-8 3 1,-6 3-23,-10 0 0,-2-4 0,-4-7-11,3-10 0,5-4-11,4-4-11,2-1 11,0 3 11,5 0-12,10 4 12,10 1 0,13 2 12,3 1-12,1 0 0,-10-1 89,-9 3 236,-13 2-3458,-5 11 3133,-16 10-1038,-9 12 1038,-18 5 0,-6 2 0,-16 9 0,22-24 0,-1 3-2006,24-22-7825,6 10 10305,0 20 0,6-23 0,-1 5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2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579 14 21152,'0'-8'3731,"0"2"-3227,0 6-78,-78 22 33,30-2-297,-9 1 1,-2 2 128,-9 18 79,1 3-34,8-3-33,10-3-57,14-8-89,11-3 22,7-3-33,7 1-100,5 0-46,3 2 0,13-2 0,18-4 0,25-8 0,26-7-3392,14-5 3392,-44 0 0,0-2 0,50-3-196,-8 0 196,-7-4 0,-11 4 0,-13-1-47,-12 1 47,-13 0 0,-9 1-281,-11 1 237,-7 2 44,-14-3 0,2 3 0,-6-1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30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28401,'-13'65'90,"0"1"0,2-2 0,2-1-5751,9 36 5661,0-1 0,0-5 1409,-2-11-1409,-3-10-1704,-2-11-7641,-1-8 9560,4-5 0,2-23 0,2-6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30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14 24502,'-3'-5'3283,"1"2"-2611,2 3-458,0 0-214,76-3 0,-18 3-317,1-2 1,2 1 316,12 1 155,-15 0-155,-17 0 0,-12 0 0,-7 0 0,-3 1-1491,0 0-1068,-2 0-7272,-4-1 8014,-5 0 0,-6 0 0,-2 0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31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21062,'-8'0'2924,"1"0"-2487,7 0-22,0 0-12,-24 63-179,17-36-33,-17 51-135,23-51 11,1-3 1,6-1-1,6-2 56,9-2 79,6 2-23,4 0-22,3 2-68,6-1 1,2-2 55,0-1 46,-6-5 235,-11 0 168,-11-3-46,-8 4-535,-5 1-13,-12 9 0,-9 3 0,-15 4 0,-29 19 0,14-13 0,-18 14-953,23-19-1916,2-3 2869,1-3 0,19-14 0,5-2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32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664 44 25925,'-51'-12'364,"-1"-1"0,-44-6-151,35 34-68,-2 12 24,-1 19 66,4 12-33,6 6-1202,6 7 1168,8 2-56,7 7 139,11 3-106,8 6 1,8-2-12,14-2-122,15-12-12,18-17 0,16-16 0,8-19 0,0-10 0,-2-9 0,-4-6 260,-8-9-260,-5-10 0,-10-10 0,-6-6-146,-8-2 689,-7 0-543,-8 3 237,-9 7-214,-39-1 55,-20 14-56,-13 4 47,7 11-69,28 9 0,11 4 0,4 7 0,6 3 0,2 4-595,5 2-1814,5 0-7422,4 2 9717,11-2 0,-7-12 1,7-3-1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34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22260,'0'-8'3407,"0"2"-2567,0 6 583,0 0-1221,72-1-79,-29 1-95,8-1 0,3 1 39,3 0-22,0 0 11,-7-2 23,-8 2 34,-13-1-113,-13 1 0,-7 0 0,-6 0 0,-2 8 0,-1 14 0,0 21 0,-1 24 0,-10 15 0,4-33 0,-2 1 0,-4 3 0,-2 0 0,-1 2 0,1 1 0,-1 0 0,0-2 0,0-3 0,0-2 0,-13 43 0,1-13 0,-3 8-853,10-35-1141,0 0-2533,15-41 4527,2-6 0,4-5 0,-1 0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3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24 24423,'-2'-6'2959,"1"1"-2243,1 5-143,0 0-573,67-5 0,-16 3 0,3-1 0,3 0 0,20 3 0,2 4 0,-2 1 0,2 4 0,-2-3 0,0-1 0,-4-2 0,-6-1 0,-9-1-584,-11-1-1052,-14 0-1680,-5 0 3316,-9-3 0,-8 3 0,-3-3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8:49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27494,'61'8'392,"1"-1"0,0 1 1,0-1-736,-2 0 0,-1-1 343,3 1 0,1 0-285,0 0 0,0 0 285,0 0 0,-1 0 149,-1 0 1,0 0-150,-2-2 0,0 0-424,-1-2 0,-1 0 424,0-1 0,0 0 0,1-2 0,-1 0 4,-1 0 0,0 0-4,-1 0 0,-1 0 0,42 0-1457,-11-2-2891,-15 0 4348,-14-1 0,-27 1 0,-10 2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8:58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14 570 24031,'-13'-81'1412,"25"1"-6691,49 26 5463,-16 23 1,5 0 5,9-1 1,4 1 251,8 1 0,4 1-324,6 2 0,2 2-17,6 1 0,1 4-45,3 1 0,1 4 16,2 1 1,1 4 28,-1 3 0,1 3-25,1 0 1,0 3-48,-33 2 1,0 3 0,5 1-8,4 1 1,6 2-1,1 0 1,-4 1-8,7 1 0,-2 1 0,4 1-10,-4 0 1,6 1 0,0 0-1,-5-1-5,2 2 0,-4-1 0,1 1 3,0 0 1,1 1 0,-2 0 7,-1 2 0,-1-1 1,-1 2 6,-3-2 1,-1 2 0,3 2-3,-5 0 1,4 2 0,-1 1 0,-4-1-310,3 1 0,-5-1 0,3 3 293,16 6 0,3 2 0,-7 0 5,-1 4 1,-5 0 16,-5 2 1,-2 2-7,-4-1 1,-3 2-12,-5-2 1,-1 3-6,11 16 0,-3 4 22,-20-17 1,-3 1-23,9 15 0,-5 0 426,1 22-392,-8-4-1,-4-5-33,-4-6 0,0-4 0,-2-5-951,1 0 974,0-2 762,2-2-785,20 25 0,-11-18 1022,-13-21 1,-1 0-1023,13 22 0,4 3-2021,0 1 2021,2 1 549,-13-23 1,1 0-550,18 21-56,-18-25 0,0-1 56,12 11 0,1-3 0,1-2 0,-1-1 0,1-3 0,1-3 0,0-3 0,25 10 0,-17-14 0,19 6 0,-21-16 0,1-3 0,5-1-1719,3-5 1719,4-2 0,1-4 0,0-3 744,0-2-744,-3-3 92,1 0-92,-3 0 0,-4 0 2266,-8 0-2266,-8 0 3388,-11 0-3388,2 3 11,-11-1-11,6 3 0,-2-1 0,6 0 0,5-1 0,2 1 0,1-1 0,-2 0 0,21-1 0,-14 0 0,16-1 0,-20-1 0,-7 0 0,-5 0 0,-12 0 0,-7 0 0,-8 0-517,-5-5-2956,-19-3 3473,-22-3 0,14 4 0,-8 2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09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2324 20356,'25'-82'3496,"14"2"-3244,-5 45 0,7 3-581,12-7 0,6-1 564,16-5 1,7-1-787,-17 11 1,3 1 0,2-1 688,9-3 0,2 0 0,3 0-346,-15 7 1,1 0-1,2 0 1,1 0 299,4-2 0,1 0 1,1 0-1,1 0-478,6-1 0,1 0 0,1 0 0,0 0 422,4-1 1,1-1-1,1 1 1,1 0-4,-17 6 1,1 1 0,0 0-1,1 1 1,-1-1-147,3 0 1,-1 1-1,1 0 1,-1 0 0,1 0 116,0 1 1,0 0-1,0 1 1,1 0-1,-1 0-43,0 1 1,-1 0 0,1 1-1,0 0 1,-1 1 65,-1 1 0,0 0 0,0 0 0,0 1 0,-1 1-5,19-4 0,-1 0 1,-1 2-1,0 0-14,-2 1 1,-1 0-1,-1 2 1,0 0-4,-4 2 1,0 0 0,-1 1-1,-1 0 3,-5 2 1,0-1-1,-1 1 1,-1 1 66,20-3 1,-2 0-1,-1 2-79,-8 0 1,-1 1-1,-2 1-4,-7 0 1,-1 1 0,-1 0 7,-7 0 0,-1 0 0,-2 1 0,23-4 0,0 0 464,11-6 0,-5 0-464,-32 7 0,-5 0 558,7-2 1,-9 0-615,-17 4 1754,-18 4-2349,-12 3 1589,-5 2-1913,-3 11 767,0 6-6493,-6 10 6701,-15 5 0,11-14 0,-10-3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43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2246 65 13094,'-69'-8'840,"0"0"1,-1 1-1,2 2-650,10 2 1,1 0 11,-4 1 0,-1 0 541,0-1 0,-1 1-575,0 0 0,0-1-28,0 1 0,0 0-84,2 1 0,0 0-11,1 0 0,1 1-6,-1-1 0,2 2 443,1-1 0,0 2-460,1 2 1,0 1-18,4 2 1,2 2 5,-46 13 0,11 4 1,10 2 44,7 6-56,7 12 44,2 12 57,6 15 0,2 11-28,29-37 0,3 1 22,1 3 0,2 0-17,3 3 1,2 2 1035,3-2 1,1 3-924,2 23 0,4 0-102,6-20 1,4-1 1304,2 17 1,7-4-1339,5-26 0,6-4 0,3-1 0,4-1-23,4-3 1,3-3 16,4 0 1,2-3-1270,4-3 1,2-4 1235,3-1 0,1-4 5,1-3 0,3-3-264,30-4 1,2-2 252,-22-2 0,-1-2-263,25-2 1,-1-3 251,-29-3 0,-4-2 11,1-2 0,0-4 0,-4-2 1,1-4-7,23-14 1,0-5-6,-21 9 0,-1-2 0,20-11 0,-4-2 0,-27 11 0,-4 1 5,-2 0 1,-3-1-6,29-27 114,-28 7 1,-4-3-104,7-18-11,-16 16 0,-5-2 0,-7-17 23,-6-10-23,-6-2 538,-6-1-515,-18 3-12,-12 9-11,-24 6 11,-14 13 12,-12 7-23,-6 8 0,-6 5-12,3 2 12,6 5 563,7 2-574,12 6 11,10 7-56,11 8 3210,8 4-3759,8 5-2981,5 22-6245,11 6 9409,3 22 0,8-22 0,0-5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7:46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27101,'45'-41'1378,"34"4"-4113,-8 25 1,8 5 2734,13-3 0,3 1 0,-27 5 0,1-1 0,1 2 293,3 0 1,1 0 0,0 1-294,-1 1 0,0 1 0,0 1-145,0 4 1,-1 1 0,-1 2 144,-1 0 0,-1 2 0,-2 2 0,-1 3 0,-2 2 0,0 1-285,29 9 1,-3 2 284,-1 0 0,-2 2 0,0-1 0,0 0 540,1-1 0,1 1-540,0-1 0,0 0 0,-1-1 0,0-1 0,-3 1 0,0 0 0,-1 1 0,-1 1-144,-3 2 0,0 1 144,0 2 0,-2 1 0,-2 2 0,-1 1 0,-1 0 0,-1 1 0,-3-1 0,-1 0 570,-2 1 0,0 0-570,-1-1 0,-1 1 0,-1-1 0,-1 1 0,-1 0 0,-1 1 0,0-3 0,-1 1 0,-1 2 0,0 1 186,-1-2 0,0 0-186,-3 0 0,1 3 0,13 18 0,-3 1 0,-17-14 0,-3 1 0,10 15 0,-3 2 0,-21-19 0,-2 2 0,12 23 0,-1 2 0,-10-18 0,0 1 0,9 18 0,1 0 0,-12-23 0,0-2 0,1 2 0,0 0 0,1-1 0,0 0 0,1 1 0,-1-1 0,0 0 0,0 0 0,-1 0 0,-1 1-659,1-2 0,-1 0 659,-1 0 0,1 2 3,11 14 0,1 0-3,-11-15 0,1 0-143,9 12 0,-1-2 143,-11-17 0,-1-3 5,1 1 0,0-1-5,27 41 2465,-1-3-2465,-18-27 0,0 0 0,17 23 0,-19-27 0,-2-2 0,5 13 0,-4-2 0,-3-2 0,0-4 0,1 3 0,-2-5-1870,5 2 1870,-2 0 588,1-2-588,20 24 0,-13-23 0,15 14 0,-17-28 0,-3-4 403,-1-2-403,-3-4 88,0 0-88,11 11 0,-7-8 0,8 9 0,-8-14 0,0-1 0,-3-4 0,-1 1 3392,-4-6-3392,8 6 0,-8-4 0,8 2 0,-8-3 0,4-1 0,4 0 0,3-1 0,3-2 0,11 4 0,-13-6 0,6 3 0,-17-5 0,-2 0 0,-1 0 0,-2-1 0,2 1 0,-1-3 0,3 2 0,10 2 0,-9-1 0,6 0 0,-15-2 0,-4-4 0,-2 2 0,-1-1 0,-1 1 0,7 1 0,-6-2 0,9 2 0,-9-2 0,4 1 0,-5 0 0,2-1 0,-4-1 0,1 1 0,1-2 0,4 5 0,0-2 0,1 3 0,-6-5 0,-3 2 0,-2-1 0,-2 0 0,-2-1 0,-1-1 0,2 0 0,-2 0 0,2 0-494,-1 0-3002,0-11 3496,-10-4 0,7 1 0,-8 2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8:04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1477 47 23773,'-89'-6'473,"1"0"1,10 10 0,-3 5-1,5 4-434,0 7 1,2 6-872,6 0 1,-4 3 0,4 3 842,-10 14 0,6 2 23,1 3 0,4 2-23,6 1 0,3 4 101,7 2 1,4 3-102,5 3 0,5 3-11,4 3 0,5 3 22,6 3 1,4 1-368,5-1 1,6 0 366,5 0 1,8-2 5,8-3 0,8-4-309,6-3 1,8-5 324,12-4 1,8-5 5,10-5 1,6-7-1,11-5 1,7-6-40,-24-11 0,4-4 0,1-3 46,3-1 1,2-3 0,5-4-53,2-2 1,5-3 0,1-3-1,-5-1-343,5-3 0,-5-2 0,4-3 357,-8 1 1,4-2 0,-1-2-1,-8-3-15,-4-5 0,-6-2 0,-3-4 33,0 0 0,-2-3 1,-2-2-480,22-21 1,-6-5 548,-8-3 0,-7-3-46,-12-1 1,-8-2 163,-10-1 0,-8-3-220,-7 2 1,-7-4 1,-10 2 1,-5-4-1,-4 3-24,-4-10 0,-7 2 24,-1 11 1,-4-2-1,-5 8-1,-18 1 0,-9 11-6,-7 3 0,-6 8 5,-7 4 1,-5 8-6,-1 6 0,0 5-12,4 7 1,1 4 290,-7 3 1,6 6-930,-16 13 2365,11 14-4415,70 17-7131,10 15 9470,7 10 1,0-27 0,0-6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8:05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3872 24650,'64'-40'134,"0"0"1,-1 0-1,1 0 0,1 1 1,1-1-1,-1 2 1,0 3-64,13-4 0,0 2 0,2 1-995,5-5 0,3 0 0,0 0 982,-20 8 1,1-1 0,-1 1 0,1-2-12,1 0 1,0-1 0,-1 0-1,1 0-5,0 0 0,0-1 0,-1 0 0,1 0-6,-1 0 1,0 0-1,-1 0 1,2 0-4,0 1 1,0 0 0,1 0-1,1 0-30,1-1 0,0 1 0,0-1 0,2 1-3,3-2 0,0 1 0,2-1 0,0 0 0,5-2 0,1 0 0,1 0 0,1-1-308,-14 7 1,1 0 0,1-1 0,1 1 0,0-1 307,4-1 0,0 0 0,1-1 0,1 1 0,0 0-120,4-1 0,0 0 1,1 1-1,0-1 1,1 1 119,0 0 0,1 0 0,0 0 0,-1 1 0,1-1-201,-1 2 0,-1 0 1,1 0-1,-1 0 1,-1 1 200,-3 2 0,-1 0 0,0 0 0,-1 1 0,-2 0-30,14-5 0,-2-1 0,-1 2 1,-2-1 29,-8 5 0,-1-1 0,-1 2 0,-3-1 200,15-6 1,-3 1 0,1-1-201,-14 4 0,1-1 0,0 0 0,-6 1 0,-2 1 0,-4 2 0,0-1 0,11-7 0,1-1 0,-8 2 560,-9 3 1,-6 1-561,-6 3 0,-2 1 1958,29-20-1958,-15 11 0,-16 8 0,-8 8 2208,-5 1-2208,24-4 1438,-6 3-1438,19-4 0,-17 7 0,-3 6 683,-8-2-683,-8 6 0,-7 1 0,-3 2 0,-8 3 0,-4 1 0,-6 1 0,-3 0-405,0 0-1477,-13 8-7631,-21 12 9513,-34 16 0,26-12 0,-5-1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8:13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4386 546 23751,'-69'-34'575,"1"0"0,1 1 0,4 3-3657,-29-8 3210,42 17 1,-2 1-45,-6 1 0,-2 0-47,-7-1 1,-2 2 1,-7 0 0,-3 1-22,-7 1 0,-2 0-478,-6 2 0,-3 0 461,29 6 0,-1-1 0,-1 2 4,-2-1 0,-2 2 0,-1 0-4,-3-1 0,-1 2 0,0 0-8,-2 1 1,0 1-1,-1 0 4,1 0 0,1 1 1,-1 0 3,3 1 0,0 1 0,1-1 0,2 1 0,2-1 0,0 1-317,3 1 1,1 1-1,0 2 317,2 1 0,0 1 0,1 2 0,-29 7 0,2 5 291,5 3 0,1 8-291,19-2 0,-1 5 0,5 0 0,-5 6 0,3 3 0,-10 13 0,6 2 133,28-15 1,6-1-134,0 3 0,4 1 0,1 2 0,3 2-17,3 2 0,4 2 17,5 3 0,4 2 0,3 1 0,4 1 17,6 0 0,7-1 22,6-1 0,10-2 62,34 20 0,13-4-23,-8-17 0,5-4 209,-3-7 0,5-1 0,-1-4-259,18 0 1,0-6 10,6-2 0,3-4-17,-29-11 1,0-3-1,2-2-4,2-2 1,2-3 0,0-1 18,5 0 1,0-3-1,3 0-15,4-1 1,1-2 0,8-1-184,-12-1 1,7-2 0,3-1 0,-1 0 0,-4 1 162,3-1 1,-3 1 0,0-1 0,4 0-3,-1-2 0,3 0 0,3-1 0,-1 0 0,-3-1 2,-7-1 0,0 0 1,-1-1-1,-4 1 1,-3-1-263,20-2 1,-5-1 0,1 0 253,-10 0 1,4-1-1,-3 0 1,-9 0-656,17-8 1,-10-1 677,-8 0 0,-3-3-6,-10 0 0,-4-4 112,-10 1 0,-4-3-123,-5-2 0,-4-2 1430,15-49-1430,-31 39 0,-3-3 0,-5-7 0,-5-2 0,-2-3 0,-6-2 5,-7-5 1,-6 0-6,-5-1 0,-6 0 477,-8-2 0,-9 1-481,-5 9 0,-8 0 1,2 4 524,-11-7 1,-2 5-522,8 12 0,-5 1 0,4 7 6,-2 6 0,2 9 236,7 4 0,2 5-321,-33-9-447,24 14-368,19 6-8937,4 34 8030,19 1 1,1 5 0,14-12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8:14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4463 25308,'-23'-5'1087,"5"-3"-941,26-4 369,23-13-33,29-16-286,-13 12 0,5-1-1425,11-6 0,3-3 1408,12-7 1,2-2-176,-20 12 0,0-1 0,1-1-463,5-2 1,1-2-1,1 0 459,2-3 0,1-1 0,1 0 0,0 0 0,1-1 0,-1 0-408,-1-2 1,0 0 0,0-1 407,-1 0 0,0-1 0,0-1 0,-2-1 0,-1-1 0,0 0 0,2-2 0,1 0 0,-1-1 0,2-1 0,1 0 0,0 0 0,2-2 0,0 1 0,2 0-355,1 0 1,2-1-1,0 1 355,0 0 0,1 0 0,1 1 0,0 0 0,0 0 0,0 1 0,0 2 0,0 1 0,1 0 0,-2 1 0,0 1 0,0 1 0,-3 3 0,1 1 0,-2 0 71,-1 3 0,-2 0 1,0 0-72,-6 4 0,0 1 0,-1 1 0,-4 3 0,-2 0 0,0 2 0,21-12 0,-2 2 0,-8 5 0,-1 3 0,-5 2 0,-3 1 0,-3 2 0,0-1 390,21-12 0,0 0-390,-21 10 0,-2 0 0,16-9 0,-4 2 0,12-7 1205,-14 4-1205,-15 13 1688,-4-2-1688,-21 13 1570,-2-1-1570,-11 9 1033,0 0-1033,8-4 0,6-3 0,9-7 0,7-4 0,4-1 0,19-19 0,-17 15 0,9-15 0,-21 16 0,1 0 0,0 0 0,0-2 0,1 4 0,-4-3 0,1 3 0,-7 5 0,-3 3 0,-9 6 0,-6 6 0,-6 2 0,-3 6 0,-1-1 0,-2 3 0,0 0-494,-16 8-2106,-14 16-7231,-32 21 9309,18-8 1,2-1 0,-10 7 0,2-1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28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9634 19067,'-9'3'4314,"1"0"-3754,8-3 1469,0 0-1492,85-98-1549,-55 60 0,2-3 1154,13-15 0,7-7 1,-2 1 8,8-15 0,1-1-667,-13 18 1,1-1-1,2-3 654,7-6 0,1-1 1,1-2-111,-11 14 0,1-1 0,1-1 0,0 0 19,4-6 1,1-1-1,0-1 1,1-1-387,2-4 1,1-1-1,0-1 1,0-1 338,-8 12 0,0-1 0,0-1 0,1-1 0,-1 0 0,4-3 0,-1-1 0,1 0 0,0-1 0,1 0-305,1-2 1,1-1-1,1 1 1,0-1-1,0-1 305,2-1 0,2 0 0,-1-1 0,1 1 0,0-1-83,-9 13 0,-1 0 0,1 0 0,0 0 0,-1 0 0,1 1 83,0 0 0,0-1 0,1 2 0,-1-1 0,0 0 0,0 1 0,9-12 0,0 1 0,0 0 0,0 0 0,-1 1 0,-2 1 0,-1 1 0,0 0 0,0 1 0,-1 0 0,-2 3 0,1 1 0,-2 1 0,1 0 0,0 0 0,-3 1 0,1 1 0,-1 0 0,0 1 0,0 0-64,0 1 0,0 1 0,1 1 0,-1 0 0,1 0 64,0 2 0,-1 0 0,2 1 0,1-2 0,3-3 0,7-4 0,3-3 0,4-3 0,0 0 0,-2 3 0,-3 3 0,-3 3 0,-2 3 0,-1 1 0,0 0 0,4-3 0,-1 0 0,4-3 0,1-2 0,-1 2 0,-3 2 0,-6 5 0,3-2 0,-5 4 0,-3 2 0,0 1 233,11-13 0,-1 2 1,-2 0-234,-9 8 0,-2 0 0,1-2 0,7-10 0,1-2 0,-5 3 0,5-8 0,-3 2 0,-11 12 0,1-2 0,-4 4 0,0-4 0,-3 4 0,1-3 0,1 1 0,2-1 0,1 1 0,-2 2 0,1 2 0,-1 3 0,1 2 0,-2 6 0,-1 2 440,-3 6 0,1 0-440,11-7 0,0 1 0,24-21 0,-28 24 0,-1 0 0,14-12 1782,-6 3-1782,-7 7 2782,-8 8-2782,-5 2 1188,6-13-1188,-11 10 446,6-9-446,-14 17 206,-3 5-206,-4 4 0,-4 5 0,0 3 0,-3 3 0,4 0 0,-2 2 0,0 1 0,-3 2 0,-4 3 0,-1 0-438,-11 11-1220,-25 15-3024,-39 24 4682,15-9 0,0 0 0,-14 5 0,0 4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0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18854,'2'-4'4998,"-1"1"-4315,-1 3 774,0 0-1233,4 24-145,-2-7-57,2 20-22,-4-14-314,1 0-414,-1-1-617,1 2-1636,-1-1-6711,0-3 9692,-4-2 0,3-8 0,-4-4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1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26283,'27'-28'1379,"6"5"-999,8 17-156,5 2-67,1 2-123,1 1 22,-3 1-45,-1 3-11,-2 1-56,-4 4-414,-4-1-270,-8 0-436,-5-2-807,-9-1-2690,-5 0 4673,-5 1 0,-2-2 0,0-1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1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25465,'-56'65'169,"11"-9"-169,35-34-102,3-2-402,1-3-516,3-3-1579,1-4-5749,1-5 8348,1-3 0,0-2 0,0 0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1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25791,'15'60'929,"-1"-6"-862,-5-30-55,-1 1-12,-1-1-90,-1 0-571,-2-2-964,1-2-2162,1-6 3787,3-3 0,-3-6 0,0-3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1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9 23012,'1'-5'2498,"0"1"-2061,-1 4-78,0 0-359,-8 52-135,2-25-806,-6 43-1501,2-41-7150,3 0 9592,-1-5 0,5-10 0,0-5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1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22137,'4'-3'2286,"0"0"-2196,-4 3-90,41-2-213,-24 1-1042,29-1-2913,-38 6 4168,-4 5 0,-4-3 0,0 1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2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25499,'-2'57'919,"7"-3"-886,4-37 1,4 2-34,-4-7 0,1-4-11,-2 1-482,2-2-1199,-1-1-3832,2-4 5524,-1 0 0,-4-2 0,-1 0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5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26855,'10'14'448,"-2"2"-448,-6 4-269,-1 1-661,-1 0-1075,0 0-3430,-1-3 5435,-2-2 0,1-8 0,-1-2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5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25532,'19'-5'1816,"3"0"-1435,13-3-168,3 2-34,1 0-78,1 2-57,0 0-44,-3 2 12,-4 2-12,-7 0 0,-6 0-325,-8 0-403,-4 1-505,-6 4-930,-1 3-7668,-1 5 9731,0 1 1,0-6-1,0-1 1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5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2 20770,'-4'-1'4157,"1"1"-3664,3 0 135,0 0-449,-44 35-134,23-16-22,-34 27-23,38-25-247,1-3-493,5-3-929,2-5-2163,5-3 3832,1-4 0,3-2 0,0-1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20591,'3'-3'4549,"0"1"-3943,-3 2 144,0 0-559,0 37-113,0-20-78,0 30 0,1-31-34,1-2-302,0-3-538,2-1-537,0-2-1491,0-1-6929,1 0 9636,3-3 0,-5-1 0,1-2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6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26328,'0'36'135,"0"-2"-572,-3-7-830,-1 0-1960,-3-1 3227,1-1 0,3-11 0,1-3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6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25319,'65'0'-1121,"-7"-1"1,-41 1 0,-4-1-1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6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22 22888,'0'-4'1670,"0"0"-1547,0 4-112,0 0 23,38-9-34,-25 8 101,27-3 89,-37 12-145,-1 5 22,-3 4 45,-6 1 0,-4 2 180,-6 1 22,0-2-135,0 0-22,1 1 22,2-2 101,0 0-11,3 0-34,4-3 57,2-1-147,4-3-22,1 1 1,5-2-91,3 1 1,7-2-34,0 2 0,1-3-34,-2 0-78,0-3-414,-1-3-505,0 0-1008,1-2-6802,0-2 8841,1-4 0,-6 3 0,-2-2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26866,'16'74'123,"-3"-10"-369,-13-34-617,-3-2-964,-3-3-4234,-4 0 6061,-4-4 0,6-9 0,1-3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7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26698,'78'-7'246,"-1"2"-593,-52 5-1166,4 0-5153,-13 3 6666,3 8 0,-7-4 0,0 3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7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0 24681,'-68'19'1401,"10"0"-1508,39-5 409,2 2 11,2 4-111,2 4 57,3 3-136,2 2 0,3 1-44,4-1 207,0-3-253,1-2-33,4-5 0,1-3-11,5-5-101,2-2-280,3-5-460,1-2-817,3-2-1883,-1 0 3552,0-1 0,-8 1 0,-2-1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8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26955,'-11'66'-33,"2"-6"-2768,4-20-4135,1-14 6936,3 4 0,1-21 0,0-4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8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26183,'-27'56'940,"7"-8"-782,17-28-158,2-4-34,1-9-78,3-3-157,4-6 0,5-8-45,5-4 169,-1-8 122,-2 1 46,-5 3-23,-3 3 0,-3 5 22,0 2 45,-2 5-11,-1 1 258,0 2-135,0 4 112,1 3-66,1 6-35,0 3 57,1 2-158,-1-3-55,2-1-34,-1-4-168,1-2-482,1-4-605,0 0-1120,0-3-5357,2 1 7732,1-2 0,-3 0 0,0 0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8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11 23448,'-1'-5'2118,"-1"0"-1826,2 5 77,0 0-335,-16 47 0,8-20-34,-14 39-68,12-35-436,0-4-1053,3-7-1794,3-8-6480,2-7 8815,2-4 0,0-1 1,0 0-1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9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24132,'7'77'1535,"1"-18"-1109,4-31-168,-1-16-34,3-5 89,-2-4-78,2-2-32,2-3-136,1-5-34,3-5-33,-1-4 0,-1-2 0,-1 1-44,-4 2-539,-2 1-605,-1 7-1512,-3 2 2700,0 4 0,-4 1 0,0 0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9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25667,'-57'18'1020,"8"0"-752,37-5 125,-1 3-79,1 4 33,1 4-123,2 2-23,2 3-55,4-1-135,1-2-11,2-3 0,3-2 11,3-3-22,4-2-34,3-4-257,2-3-314,2-5-381,4-1-1155,3-3-4290,2-1 6442,-1-2 0,-11 2 0,-4-1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29:59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9 24076,'0'-5'2588,"0"1"-2241,0 4 124,0 0-448,-15 46-23,7-22-79,-11 37-649,11-34-1334,3-2-7769,2-2 9795,1-3 1,2-10 0,0-3-1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00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25 22204,'0'-4'3419,"0"1"-2971,0 3 190,0 0-414,-30 27-67,18-9-22,-20 22-12,27-19-123,4-4 0,0-5-22,1-7-113,1-2 0,5-3-100,3-7-112,5-4 123,1-7 123,-1-3 90,-2 1 0,-3-1-1,-2 3 12,-3 2 0,-1 2 12,-1 6 55,-1 3-56,0 3 101,1 2-11,-2 0 56,2 2 89,0 4-100,2 4 22,0 4 45,2 2-146,0-1-33,3 1-34,-1-2-34,3-2-44,-1-3-270,2-2-425,0-2-493,2-3-1312,5 0-7253,5-2 9739,6 0 1,-13 0 0,-1 0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00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27494,'-1'58'515,"-4"-5"-414,-1-18-68,-3-3 12,-1-3-23,4-9-22,1-6 34,3-7-12,1-3 124,0-4 11,1-4-55,0-6-102,4-8 0,1-4 0,6-3 0,3 1 0,1-1 0,2 4 0,-1 3 0,0 3-147,-1 6-827,0 4-561,0 3-3295,0 2 4830,1 3 0,-7-3 0,-2 3 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01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26888,'-59'52'751,"9"-4"-639,31-18 11,4 0-123,5-1 0,5-2-11,3-7-34,4-5 23,5-8-124,4-4 46,5-3 10,1-8-100,-1-2 43,0-10 47,-3 1-124,-4 0 134,0 1 23,-3 5 67,-1 3 0,-2 4 33,-2 4-10,1 1 134,1 1 111,-1 1 69,3 4-57,1 4-45,2 4 0,4 0-179,2 0-11,4-2-45,2-2 23,4-2-46,0-1-122,1-3-438,-1 0-3731,1-2 4314,-12 2 0,0-3 0,-13 3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08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41 23684,'-2'-3'3014,"1"1"-2431,1 2-57,29-10-156,-3 5-113,29-7-20,-9 7-237,1 2 0,0 2 0,-3 1 0,-3 1 0,-5 2 0,-3 0 0,-2 2 0,-6-2 0,-4 1-214,-5-1-850,-7 0-449,-4 3-2084,-8 2 3597,-6 3 0,4-4 0,-4 0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08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11 24289,'0'-6'2252,"0"1"-2084,0 5 56,0 0-101,-28 41-89,14-18-1,-22 31 2,22-29-70,3-5-301,4-3-828,2-4-1436,3-4-7231,1-3 9299,2-2 1,0-3 0,0 0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08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23930,'0'-7'2981,"0"2"-2578,0 5 325,0 0-369,6 11-303,1 0 45,5 13 12,-2-1-113,0 1 0,-3 1 0,-2 0 0,0-1-24,-1-1-569,0-1-326,-1-2-605,-1-3-2263,2-3 3787,1-5 0,-1-4 0,0-3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08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23908,'2'0'2958,"0"0"-2230,-2 0-403,6 33-45,-5-14-224,4 28 34,-9-22-90,-1 1-45,-3-2-437,2 0-459,-1-1-908,1 0-3394,1-3 5243,1-3 0,2-7 0,1-3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09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22070,'2'-1'3025,"0"0"-2441,-2 1-428,30-3-44,-19 2-44,23-2-68,-26 3-191,-3 2-1445,-1 2-5345,-2 4 6981,-1 3 0,-1-5 0,0 1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09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26328,'-25'31'773,"5"-5"-6097,17-14 5537,2-1 1498,1 0-1285,0 0 635,1 1-970,3 1-91,3 0 0,4-1 3392,3-2-3392,3-3 0,2-3-147,5-2-1478,4-5-3204,2-3 4829,1-2 0,-14 2 0,-4 3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10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27180,'41'-26'1491,"1"6"-1491,-5 19 0,2 1 0,3 0 0,-3 0 0,-2 1 0,-3-1 0,-5 2 0,-2-2 0,-4 1-606,-3 1-1232,-4 1-3249,-5 2 5087,-6 4 0,-3-4 0,-2 1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10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23740,'-3'0'2655,"1"0"-2050,2 0-347,-24 36-78,11-16-102,-19 29-67,17-24-11,1-4-313,2-3-528,3-3-728,2-4-1456,4-4 3025,1-4 0,2-2 0,0-1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10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26664,'37'52'762,"-8"-5"-750,-24-26-24,0-1-133,-2-4-707,0-1-1266,-1-2-7215,0-1 9333,2-4 0,-2-3 0,0-3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10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27662,'7'53'459,"-2"10"-694,-8-28-819,1 10-1467,-3-18-7310,2-5 8991,1-4 1,1-8 0,1-5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11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26261,'55'-17'-3081,"-7"3"3081,-27 10 0,-10 2 0,-2 0 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11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28 22564,'-1'-4'2834,"-1"0"-2441,2 4 178,0 0-414,33-13-12,-16 12-22,25-5-89,-26 18 44,-2 5-78,-3 3 23,-2 0-12,-3-1 0,-3-2 0,-1-3 45,-2-3-44,-1-1 32,-6-1-44,-4-1 12,-7 1 55,-2 0 1,0 2 178,1-1 146,2-1-90,3-1 68,2-1-223,0 6-147,4-2 0,1 5 0,3-2 0,3 1 0,1 2 0,0 0 0,4 0 0,2-1 0,4-3 0,8-1 0,-3-4 0,6-3 0,-4-5 0,0-2-1166,1-5-1311,-1-3-7354,0-3 9193,-1 0 1,-7 6-1,-3 1 1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11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28671,'9'1'0,"-3"6"0,-4 18 0,-1 5 0,-1 4 0,-1 2 0,-2 1 0,-3-2 0,-2-2 0,0-4-461,0-5-2026,0-4-7344,1-4 8882,2-3 1,1-6-1,3-3 1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12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27639,'57'-34'706,"-6"6"-617,-24 17-77,0 3-12,-1-1 0,-3 2-426,-2 0-885,-3 1-1961,-3 1 3272,-2 1 0,-7 3 0,-2 0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34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28334,'-9'47'337,"1"5"-337,8 0 0,0 6 0,0 3 0,0 3 0,0-1 0,-3-4 0,2-8-550,-2-10-380,2-10-302,0-10-674,1-6-3785,1-8 5691,2-4 0,-2-2 0,2-1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3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13 27594,'38'-1'840,"-2"-2"-683,-5 1-77,-2-2-80,0 2 0,-2 2 0,-2 0 0,-2 0 0,-2 4 0,-2 0 0,-3 3 0,-3-1 0,-1-1 0,-3 0 0,-3-1 0,0 1 0,-2 0 0,0 2 0,1 2 0,0 3 0,0 2 0,0 2 0,0 2 0,-1 2 0,-1 1 0,-1 3 0,0 2 0,-1 1 0,0 15 0,0-9 0,-1 11 0,0-16 0,0-1 0,-1-2 0,0-3 0,-1-2 0,-2-5 0,2-2 0,-2-2 0,2-3 0,0 1 0,1-3 0,0 0 0,0-2 0,0-1 0,0 0 0,1-3 0,-1 1 0,-2-1 0,-3 0 0,-5 0 0,-6 1 0,-3-1 0,-3 1 0,-2-1 0,-1 0 0,-1 0 0,1 0 0,-9 0 0,8 0 0,-6 0 0,10 0 0,1 0 0,0 0 0,-6 0 0,7-1 0,-3-1 0,9-2 0,2 0 0,2 1 0,2 0 0,2 1 0,-1 0 0,5 2 0,-1-1 0,4 0 0,0 0 0,0 0 0,0-1-662,0 1-884,3 1-1144,4 0 2690,10 11 0,-7-8 0,3 9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36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20109,'1'-2'4180,"0"0"-2533,-1 2-1199,0 2-67,1 5-79,1 4-55,1 7-112,1 4-57,-2 3-67,0 2-11,-2 1-179,1-1-303,-1-3-369,0-2-617,0-6-1255,-2-1-4684,-1-4 7407,-3 0 0,3-6 0,0 0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36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23583,'-3'-1'2667,"1"0"-1087,2 1-1099,28 0-121,-8 1-360,25 2 0,-14 0 0,2 3 0,1-2 0,3 0 0,1-2 0,1-1 0,0 0 0,0-1 0,-3 0 0,-3-1 0,-4 0 0,-4 0 0,-3-1 0,-3 2 0,-4 0 0,-5-2 0,-3 1 0,-4-2-808,0-1-1500,0 1-6914,0-1 9222,0 1 0,-1 1 0,0 1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37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27695,'24'-7'976,"5"-1"-976,9-1 0,4-2 0,1 3 0,0 0 0,-4 2 0,-4 2 0,-7 2 0,-5 1 0,-4 1 0,-4 0 0,-1 0 0,-3 0 0,-2 0 0,-3 0 0,-3 0 0,-2 0 0,0 0 0,-1 6 0,0 2 0,0 8 0,1 1 0,-1 3 0,0 5 0,0 4 0,-1 6 0,-3 3 0,-1 1 0,-1-2 0,0-2 0,0-5 0,0-2 0,1-4 0,0 1 0,0-1 0,-1-1 0,-1 3 0,0-2 0,-2 2 0,-1-1 0,-1 0 0,0-3 0,-3 2 0,5-10 0,0-1-629,5-9-715,2-3-886,2 0-4246,0-1 6476,2-5 0,-2 4 0,2-4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0:3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28671,'0'71'0,"-4"-5"0,-1-18 0,-4-1 0,0-2 0,-1-3 0,0-4 0,0-4 0,0-4 0,0-5-1457,-1-4-1524,0-4 2981,2-4 0,3-6 0,3-3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4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25959,'4'59'1871,"-1"-1"-1535,0-13-146,-2 1-4386,-1-1 4196,0-4 0,-2-3 692,0-5-1510,-2-4-481,-1-3-831,1-3-4290,0-5 6420,2-5 0,1-6 0,1-3 0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4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21107,'3'-3'3036,"35"-6"-2823,-13 7-134,29-4-23,-24 6-56,-4 2 33,-7 2 57,-7 3 67,-6 3 33,-3 2-89,-3-1-45,0 1-23,-1-2-33,-2-3 12,1-2-12,0-2-12,1-1 12,1 1 45,0-1 34,3 2 100,2 3 135,4 1 67,3 3-45,-1 2 56,0 2-78,-2 2 101,-3 0 33,-3 0-34,-1 0-211,-2 0-203,-6 1 0,-4 1 0,-8 1 0,-2 0 0,-1 0 0,1-1 0,2-2-158,3-1-1680,3-4-2465,4-3 4303,4-2 0,2-4 0,2-1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5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0 434 27169,'30'-69'190,"-3"1"-134,-5 16-22,-3-3 67,0 2-1,-3 7-55,-2 9 11,-2 11-11,-2 10 22,-2 8 0,-1 5 79,1 4 78,0 8-11,1 8-55,1 11-158,-2 7 0,-1 4 0,-2 0 0,-1-2-80,-2-3-726,-1-3-662,-1-3-2218,-5-3 3686,-3-2 0,1-9 0,1-5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5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27370,'51'-15'-2801,"-7"4"-7030,-27 11 8266,0 0 0,-8 0 0,-1 0 0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 23090,'0'-5'3182,"0"1"-2577,3 37-224,-2-10-89,2 29-68,-6-20-157,1-3-22,-2-7-23,1-5-22,1-8 0,2-5 22,0-3 12,0-7-34,0-5 0,0-9 22,2-7-22,1-2 0,2-2 0,-1 3 12,1 3-1,-1 6-11,-1 6 11,0 7 11,1 4 1,0 9 10,2 4-21,-1 10-12,1 5 67,1 2 34,-2-1-34,2-3-45,1-5-11,-1-6-11,1-5 23,0-4-23,1-3 11,2-7 11,1-4-22,2-8-33,0-4-449,-1-3-605,-1 0-1042,-3 1-5580,-2 7 7709,-3 6 0,-3 6 0,-1 4 0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6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0 292 26799,'22'-53'370,"-3"3"-258,-8 16 89,0 1-21,-2 0 10,0 4-33,-3 5-45,-2 6 0,-1 7-67,0 6 22,0 3 45,0 11 56,1 7-122,-1 12-46,-1 6 0,-2 3 0,0 0 0,0-3 0,0-3-35,0-5-1152,0-3-1447,-3-4-7197,-3-2 8106,-3-2 1,3-7 0,1-3-1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6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20647,'0'0'0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6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20647,'0'0'0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6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26 28412,'-2'39'259,"-3"1"-259,0-4 0,-2 1 0,1-1 0,0-4 0,1-6 0,1-6 0,2-8 0,1-6 0,1-4 0,0-14 0,2-3 0,3-14 0,3-3 0,3-3 0,1-4 0,-1-2 0,1 4 0,-2 6 0,-2 8 0,-3 11 0,-2 6 0,-2 10 0,1 9 0,-1 13 0,0 10 0,-1 7 0,0 1 0,0-3 0,1-8 0,1-9 0,2-11 0,3-7 0,2-7 0,8-21 0,-3 3 0,6-17 0,-7 11-337,0 2-1826,-3 4-5053,-1 6 7216,-2 5 0,-3 5 0,-1 2 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7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1 330 28154,'18'-16'517,"-1"-3"-517,-8-5 0,2-6 0,2-3 0,0-2 0,1 0 0,-1 1 0,-1 2 0,-2 6 0,-1 4 0,-2 9 0,-2 6 0,0 4 0,1 4 0,1 8 0,0 7 0,0 11 0,-1 7 0,-2 4 0,-1-1 0,-2 1 0,0-5-1581,-1-3-2969,-4-2 4550,-2-3 0,1-12 0,0-2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3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28614,'51'-8'57,"-7"1"-327,-27 8-1243,-2 2-2397,-6 3 3910,-3 5 0,-5-5 0,-1 1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1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19470,'0'-3'4258,"-1"0"-3708,1 3 828,0 0-1008,3-4-23,0 3 34,2-3-101,0 4-100,-2-1-1,0 1-45,0-1-33,0 0 11,-1 1-22,0 0-1,0-1-10,-2 1-12,1-1-34,-1 1 1,1 0 11,0 0 0,1 0-12,0 0 12,1 0 0,-1 0 0,0-2-12,-2 2 215,1 0-248,0 0 0,-1 0 0,2 1 0,0 7 0,0 9 0,0 10 0,-1 10 0,-1 4 0,0-1 0,-1-2 0,-1-4 0,-3-4 0,0-3 0,0-4 0,1-5-494,1-5-571,0-5-526,2-5-1524,-1-2-6716,2-5 9087,0-4 0,0 3 0,0-2 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2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26855,'31'-9'851,"2"3"-671,-1 6-113,4 2-22,-2 2-45,-1 2 0,-6 3 0,-5-3-56,-3 0-661,-3-2-639,-2-1-1289,0-2 2645,-2-1 0,-6 0 0,0 0 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2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27751,'49'-10'515,"-6"2"-515,-22 8 0,-2 0-56,-2 3-918,-5-1-1211,-3 3-4280,-5 0 6465,-2 2 0,-2-4 0,0 1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10 23224,'-2'-5'2824,"0"0"-2241,2 5-147,0 0-436,0 36 0,0-16-940,-2 30-1324,-1-23-7567,-2 1 9731,0 1 0,2-13 1,1-3-1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3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1 333 23079,'0'4'2857,"0"0"-1770,0-4-650,0 0-34,20-37-179,-8 12-45,16-34-33,-15 21-45,0 1-34,0 4 0,0 3-43,-2 7-24,1 3 0,-4 4 0,0 6 0,-2 2 0,0 5 0,0 2 0,1 1 0,1 4 0,1 5 0,1 6 0,0 7 0,1 13 0,-3-8 0,0 8 0,-4-15 0,-3-2-304,1-2-1802,-4 0-1727,-4 0 3833,-4 3 0,2-9 0,1-1 0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3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27650,'49'-21'-1691,"-8"4"-1189,-29 15 2880,-2 0 0,-4 1 0,-2 0 0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3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6 23460,'-2'-3'2532,"0"0"-2084,-13 42-123,6-18 56,-12 32-134,10-27-68,1-2 45,0 1-34,2-3 1,1 0 44,3-3-22,0-3-167,3-3-46,1-4 0,0-1 0,4-2 0,2-2 0,5 0 0,2-3 0,1 0 0,1-1 0,3 0-662,-1 0-828,8-1 190,4-1-8531,7 0 8961,4-1 0,-17 3 0,-4-1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4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24 16367,'0'-3'5479,"0"0"-4168,0 3 426,0 0-1188,0-6-45,0 4-112,1-4-89,-1 4-79,0 1-90,-4 0-78,-3 1-22,-6 5 34,-5 5-24,-5 7 80,-3 7-1,-1 2-56,2 3 0,3-2-44,6-1 10,4-2-33,6-2 23,3 2 44,2 0 56,1 1 34,6 0-68,3-3-77,6-4 21,3-4-10,1-5-23,-2-5 0,-1-3 11,-3-1-34,-2-6 1,-3-3-314,-3-7-11,-2-3-35,-2 0 13,-1 2 22,-2 1-23,0 5 101,-2 3 247,-1 2 22,2 3 89,1 0 371,1 2 1119,1 0-1175,4 1-91,1 2-177,6 1-136,1 1 0,1 0 0,2-2 0,-1-1-248,2-1-1197,-1-3-1199,-1-1 2644,-4-2 0,-4 2 0,-2 1 0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4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 24446,'0'-3'3003,"0"1"-2354,0 2-537,1 37-100,0-16-12,1 32-90,-2-28-851,-3-1-673,0-2-2834,-3-3 4448,0-4 0,3-7 0,0-4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4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26227,'44'0'-1692,"-5"0"-1557,-24-5 3249,1-2 0,-7 1 0,-1 0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5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27919,'-7'66'752,"0"-6"-752,1-22 0,-1-2 0,0-3 0,0-3 0,1-4-80,1-4-1342,1-4-1133,2-3-6891,1-4 9446,1-4 0,0-4 0,1-2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5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28098,'0'62'573,"0"-6"-573,-1-23 0,-2-1-214,0-4-1411,-1-3-3686,2-6 5311,1-3 0,1-8 0,0-2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6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26451,'52'-18'146,"-7"4"-280,-28 14-1010,1 0-1803,-1 2 2947,-1 3 0,-7-2 0,-3 1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6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27123,'18'1'-22,"4"-1"-616,6 1-976,5-1-3730,3 0 5344,0 0 0,-16 0 0,-5 0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7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6 24300,'-4'-3'1939,"1"1"-1648,3 2 34,-10 52-157,5-10 11,-7 46-100,7-24-34,2-2-34,0-7-11,1-9-11,0-12-169,2-12-380,0-11 145,0-6 393,0-23-45,0-2 33,0-18 34,0 3 0,0-1 0,-2 2 23,-1 0 66,-1 6 236,-1 3 145,1 5-77,2 3 21,0 4 23,1 2-134,1 2-134,0 3-169,0-1 0,2 0 0,7-1 0,17 0 0,0 2 0,13 2 0,-8 3 0,1 1 0,1 0 0,1 0 0,0 1 0,13 0 0,-16 0 0,4 1-147,-19-2-1455,-7 2-516,-5 0-5613,-3 1 7731,-9 3 0,6-3 0,-7 1 0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7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24827,'-2'0'2655,"0"0"-2106,2 0-538,10 10-11,0-5-313,10 6-1077,0-8-1814,1-2 3204,2-1 0,-10 0 0,-2 0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7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6 22933,'0'-3'2790,"0"1"-2050,0 2-80,-2 42-54,-4-16-214,-2 34-135,-2-31-122,2-7-23,2-6-66,2-7-46,3-4 0,0-4 0,1-1 0,0-6 0,2 0 0,4-6 0,3-1 0,5 0-237,1-2-1298,2 1-1053,1 1-7243,-1 2 9529,-1 1 1,-7 5-1,-2 1 1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8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12 22900,'0'-6'2969,"0"1"-2734,0 5 90,0 0-135,-19 32 46,12-12-68,-13 26-68,17-21-9,2-3-80,1-4-11,1-4-23,2-7 12,3-3 11,1-3-11,2-8-23,0-2-78,0-7 112,-1 0 0,-3 3 11,-1 3-11,-1 4-22,0 4-1,-1 0 23,0 2 56,0 4 79,0 2-112,0 4 21,2 2-44,0 1-11,3 1 0,1 0-841,1-2-1624,4-3-4617,2-2 7093,5-4 0,-8-2 0,-2-1 0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8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22193,'-5'0'2342,"1"0"-2073,-13 37-22,11-17-35,-11 28-21,16-27-34,1-6-123,2-4 0,3-7-12,4-2 0,2-6-22,0-3 0,1-3 0,-2-1 34,-1 2-23,-3 2 90,0 3 157,-3 2 66,0 1 91,-2 1-101,0 4-79,0 4-100,-1 7-135,0 2-12,0 3-32,-1-1-595,-1 0-1009,-2-1-4929,0-4 6577,1-2 0,1-6 0,2-3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8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68 26485,'-25'56'157,"6"-7"-101,19-29-11,2-4 11,3-2 44,4-5 46,4-5 0,1-2 0,2-3 111,1-6 1,0-3-112,-2-7-57,-3-2-55,-4-3-23,-2-1 0,-4-1 0,-1-2 1,-1 1 10,-4 1-22,-3 6-22,-6 5-68,-5 6-302,-2 6-325,-4 9-471,1 3-896,2 7-4818,5-2 6902,5-2 0,5-7 0,4-2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9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28356,'3'45'315,"-1"0"-315,-7-4 0,-2 4 0,-4 2 0,-1 1 0,-2 0-1289,-1-2-1681,1-5-6861,5-7 8445,4-6 1,4-14-1,1-5 1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1:49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27606,'-24'52'123,"4"-4"-112,16-17-11,2-2-22,1-3 10,1-6-122,2-7-247,3-6 67,4-4 101,2-9-67,0-6 56,1-7 90,0-4 78,-2 0 45,-2 2-12,-2 5 23,-1 6-11,-1 4 11,1 3 34,1 3 279,1 3 214,1 3-34,4 6-56,1 4-90,4 1-190,2 4-101,0-1-56,1 0-23,-3-3-649,0-3-1479,-5-4-7680,-2-4 8675,-5-3 0,-2-2 0,-3 0 1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0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30 21140,'-5'-1'3037,"1"-1"-2679,4 2 236,0 0-437,-32 1 0,17 7 79,-27 3-68,26 8 11,1 1-45,3-1-67,3 0-22,4 1 11,3 3 0,2 3 11,6 2-22,5 0 22,9-1 34,4-2-45,4-5-22,3-8-23,0-5 11,2-5 23,-4-11-22,-2-4 44,-6-12-34,-4-6-21,-5-3 21,-4-3-10,-4 0-12,-2 2 90,-10-8-67,-1 14-34,-8 0 0,2 18-11,1 5-46,4 4-469,2 2-3273,3 10-6032,3 0 8078,3 9 1,-1-11 0,3-2-1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0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25813,'1'58'952,"-4"0"-795,-1-12-90,-4 0-56,2-6 23,2-8-1,2-8-10,1-10 33,1-7 23,0-4 33,0-6 78,5-7-123,2-7-33,5-7-34,1-3 0,1 1-56,-2 3-482,1 2-851,1 5-1839,0 2 3228,0 2 0,-6 6 0,-2 2 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0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25387,'52'-8'426,"-8"-1"-359,-26-4-56,-5 0 23,-4-2-23,-4 2 23,-2 1 44,-3 2-44,0 4 22,-3 2 78,-4 2 1,-4 1 55,-5 5 34,-1 3-56,1 5 23,2 4 33,3 1 22,3 1 23,2 4 78,2 1-33,0 3-223,1 1-91,1-1 0,1-3 0,1-3 0,5-4-203,1-4-973,7-1-696,3-3-4212,1-3 6084,2-3 0,-8-1 0,-2-1 0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1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17 21846,'0'-5'3361,"0"2"-2777,0 3 345,0 0-593,0-5-145,0 4-79,0-2 0,0 10-45,0 4-11,-1 8-44,-2 3-1,-2 1 22,-1 1-33,-1 0 12,1 0-12,1-3 0,0-3 0,2-6-12,1-4-32,1-4 21,1-2 34,4-14 12,1-2-12,4-13 11,1 1-10,-1 0 10,-1 1 0,-2 3 23,-1 2 34,-1 6 21,-2 5-44,0 5-56,-2 3 0,1 1 12,0 7 21,0 5-22,0 12-11,-1 6 12,0 19-12,0-14 0,0 7-12,0-25 12,4-8 12,4-5 111,9-14 34,7-9-12,6-14 47,2-6-192,-1 2 0,-5 4 0,-4 7 0,-5 6-147,-5 7-3875,-5 7 4022,-4 8 0,-1-1 0,-2 5 0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5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7 23706,'0'-3'2174,"0"0"-1099,0 3-861,12 0 10,-7 0-67,9 0-34,-11 6-11,0 4-45,0 7 0,-2 3-33,0 3 11,-1 1 33,0 1-22,0 0 34,-4 1 66,-1-1 12,-5 1-43,-1-2-125,-3-2 0,-1 0 0,0-4 0,2-4 0,3-5 0,2-5 0,0-2 0,0-2 0,-4-3 0,-2-1 0,-3 0-293,1 0-2384,-1 3-506,8 1 3183,1 0 0,8 0 0,0 0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5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27729,'0'53'885,"-1"-3"-885,-1-17-68,-1 0-1085,-1-3-1884,2-2 3037,1-4 0,1-9 0,0-6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6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28546,'54'-11'125,"-5"1"-5786,-28 10 5661,-1 0-158,-2 0 795,-5 0-1982,-3 0-59,-4 4-7257,-4 3 8661,-1 5 0,-1-5 0,0 0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7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28671,'62'31'0,"-7"-6"-584,-29-24-1119,-4 0-1580,-7 2 3283,-6 4 0,-5-2 0,-3 1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8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24311,'-53'2'975,"8"2"-874,24 5-12,3 2-10,1 5 45,2 2-12,3 3-56,4 3 89,4 3 68,3 3 33,6 1 46,4-2-259,5-4-33,2-8 0,1-7 11,2-6 1,0-8 10,2-7-33,-3-10 11,-2-8-23,-4-4 23,-2-2 0,-4 5 12,-2 5 10,-3 8 0,-1 7 1,0 6-23,0 3 33,0 1-21,2 6 44,1 4 0,2 9-23,2 2 12,1 2-34,1 0-11,0 0-45,-1-2-795,0-3-1367,0-5-7624,1-6 9459,1-3 1,-4-3-1,-1-1 1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25263,'-9'57'606,"0"-5"-382,0-19-78,0-4-23,2-8 11,3-8 101,2-7 79,2-4 56,0-2 0,0-7-157,2-3-90,3-9-101,3-1-11,2 0-11,0 4-22,0 3-191,-1 3-526,2 2-650,-2 2-920,3 1-7522,1 0 9381,2 0 0,-6 3 0,-1-1 1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9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26328,'-45'35'504,"9"-2"-336,26-8 12,4 0-146,3-6-34,1-4-45,2-7 22,2-4 0,4-4-33,3-6-11,3-4-67,1-8 55,-1-1 46,-3 2-57,0 2 23,-3 4 33,-1 5-10,-2 3-1,-1 2 34,0 1 22,0 4 0,2 4-11,-1 3 22,-1 5-10,0 0-12,-1 0-12,-1-3-1142,1-1-2263,1-5 3417,2-3 0,-1-2 0,0-2 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5 21835,'0'-3'2633,"0"2"-2297,-16 39-134,6-13-79,-13 32-45,12-27-66,3-7-12,3-6-45,3-8 34,1-5 11,1-3 145,5-8-10,2-4-23,6-7 56,1-3 68,0 2-24,-2 3-55,-1 4 22,0 5 34,-3 3-11,0 3-34,-2 1-33,0 0-12,-2 5-101,-2 4 23,-1 5-45,-1 5-493,0 0-1065,-2 1-4537,0-5 6095,-1-7 0,1-3 0,2-5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0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26519,'-50'19'1143,"8"0"-942,26 0-10,1 4-1,2 3-33,1 3-45,1 0-11,2 1-90,3-3 11,3-3-22,2-3-45,1-6-257,0-4-1121,4-7-4747,3-1 6170,8-10 0,-6 5 0,0-5 0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10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27045,'-6'57'281,"-1"-7"-540,-1-26-1388,-1-3-8184,0-3 8714,2-4 1,4-8-1,2-2 1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10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26295,'-25'47'190,"5"-7"-5850,20-28 5660,0-3 1252,0-4-1857,5-2 388,2-3-1396,4-5-1121,1-5-68,0-5 3651,-1-1-849,-3 2 695,-2 3 1613,-3 3-235,-1 2-952,-1 4-349,0 1 506,1 1-404,0 4-235,2 3-247,1 5 0,1 1-145,2 1-146,1-2-23,2 2-78,0-1-90,1-1-1165,-1 0-6790,1-2 8045,0-1 0,-6-4 0,-1-1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19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84 22260,'1'-2'2903,"1"1"-2791,-2 1-90,29-15 0,-16 7-22,21-13 23,-26 13-23,-4 2-56,-2 0-79,-1 2-55,-4 0 44,-2 0 135,-4 2 11,-2 0 23,0 2-23,-2 0 0,3 0 0,0 0 22,3 0 23,-1 5 190,0 3 101,0 10 113,-1 4-68,1 2-135,3-1 12,2-3-68,2-2-10,2-4 89,4-1-146,3-4-90,5-2-33,1-1-268,10-3-495,-6-1-458,6-2-628,-7 0-7440,-1-4 9289,1-1 0,-8 1 0,-1 0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20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18552,'0'-2'5479,"0"1"-4224,0 1-975,0 5 34,-2 5-112,0 9-57,-1 5-66,-2 4-34,0 0-34,0-2 11,1-4-44,1-1-12,-1-5-380,1-2-393,1-4-1109,0-3-2891,2-3 4807,0-4 0,0 0 0,0-1 0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21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67 18866,'-3'-3'5300,"0"1"-4695,3 2 22,0 0-324,9 11 11,-3-9-113,9 9-33,-5-11-45,2-1-67,2-3-22,0-2-34,1-2 0,-2 1 34,0 0-34,-3 1 22,0 0-22,-2 0-11,-1 0 11,0 0 0,-1 1 11,0-1-11,0 2 22,-1 0-22,-1 3 0,-2-1 0,-1 2 247,-1-1-79,0 9 135,0 2-90,-2 10-68,-2 1-100,-2 1-23,0-1-22,0-1 12,1-2-24,-1-2-10,0 0-224,0-2-248,1-1-458,0-2-773,-1-2-3082,2-1 4807,0-2 0,2-3 0,1 0 0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26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4 20221,'-4'-2'3608,"0"1"-3271,4 1 32,-24-1-156,13 5-67,-19 0 22,20 5-45,0 2-22,2 0-12,2 1-44,1 2 78,3 0-21,0 4 44,2-2 55,3 3-22,4-2 1,4-1-136,4-1 1,2-4 22,1-4-67,0-2 34,-2-4 56,0 0-57,-3-5 57,-2-3-23,-3-5-22,0-4 11,-3-2 22,-1-11-44,-3 8-23,-3-6 56,-3 11-44,-3 3-12,-2 4-11,1 2-23,3 3 1,0 3-101,2 0-1536,0 4-626,2 3-7217,-1 4 9502,3 3 0,0-5 0,0-2 0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26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 20457,'-1'-4'3473,"0"1"-3316,1 3 101,0 0-45,-10 20-45,5-4-45,-8 18-45,7-10-66,2-1-12,1-2 0,2-1 0,-1-3-381,1-2-505,-1-1-2565,1-3-6380,-1-3 8667,2-3 0,-1-3 0,1-1 0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27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25342,'2'-16'292,"0"9"-180,-2 23 11,0 6 90,1 3-157,1 2 123,2-2-89,3-2 10,2-3 12,1-3-78,0-5 78,0-5 22,1-3 192,0-4 32,-1-5-134,1-3-89,-1-6-23,1 0-79,-1-3-10,0 1-23,-1 1 0,-1 1 0,-3 3-180,0 2-492,-1 3-549,1 2-1043,1 2-7567,1 1 7849,2 1 0,-4 0 0,0 0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27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24099,'0'-3'2565,"1"0"-2049,-1 3-34,0 0-102,24-2-167,-12 5-134,21-2-79,-20 5-12,1 0-312,-2-1-808,0-1-661,-1 0-3417,-1-1 5210,-3 0 0,-3-1 0,-1 0 0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27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26171,'0'-3'2500,"-1"1"-2500,1 2 0,23-4 0,-11 4 0,18-3 0,-15 4 0,-2 0 0,0 0-304,-3 0-2127,-1-1-7400,-2 3 9683,-2 0 1,-3-1 0,0 1-1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31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27247,'-21'48'471,"1"-3"-393,10-18 0,0 0-10,0 0 32,2-2-32,2-3 55,2-3 34,3-3 111,3-3-255,5-2-13,5-3 0,5-2 0,1-1 0,0-3 0,0-1 0,0-1 0,0 0 0,-1 0 0,-2-1 0,-1 0-606,-5-1-1814,-2 1 2420,-1-2 0,-4 2 0,0-1 0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31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 24502,'0'-2'2453,"0"0"-1377,0 2-975,-3 35-90,-1-13-11,-5 29-145,-1-22-808,1-3-817,3-2-3877,3-3 5647,2-5 0,1-7 0,0-4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3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 24827,'0'47'750,"-3"-6"-660,-3-17-56,1-4-34,1-3 11,1-6 0,2-4-11,1-4 12,0-1 44,0-2 112,0-3-79,0-4-22,0-3 1,1-4-12,0-1-23,2 1 57,-1 2 22,0 2 89,0 4 12,-1 2-101,0 1-33,1 1-23,3-1 34,3-1-34,5-2-23,3-2-33,3-1 0,-1 0 34,-1 0 11,-2 1 78,-3 1 45,-2 2-11,-2 2 112,2 2-135,-4 0 23,2 1 11,-4 0-66,-1 5-102,-2 2 0,0 7 0,-1 2 0,-4 3 0,-1 0 0,-3 1 0,-1-2-248,1-1-1276,2-1-1108,2-4 2632,3-3 0,1-4 0,0-3 0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32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62 27695,'-4'5'639,"0"3"-561,0 7-33,1 1 0,2 1-1,0 0-21,1-2-1,3 0 58,1-4-80,4-3 0,1-3 0,3-2 0,4-3 0,2-6 0,3-2 0,-2-4 0,-1-2 0,-3 0 0,-4 2 0,-3 0 0,-4 1 0,-2-1 0,-1 0 0,-1-2 0,0-2 0,-1 0 0,-2 2 0,-1 2 0,-4 4 0,-1 4 0,-6 7 0,1 5-841,-3 6-941,4 2-2554,3-1 4336,2 0 0,4-6 0,3-3 0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32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27 27225,'1'-5'672,"0"1"-504,-1 5-23,0 2-44,1 3-22,-1 4-23,1 4 0,-1 13-45,-2-3-11,0 9 0,-2-9-11,0-3-1,1-4 12,2-4-33,0-6 10,1-4 23,0-2 68,1-5-12,2-4-34,2-6 23,1-4 1,-1-1-46,0-2 0,-2 1 0,1-2 0,0 0 0,0 0 0,-1 3 0,0 4 0,-2 5 0,-1 5 0,0 3 0,0 1 0,2 1 0,2 10 0,0-1 0,2 10 0,-2-2 0,0 0 0,0-2 0,1-2 0,4-2 0,-2-6 0,5-1 0,-1-5 0,1-3 0,2-3 0,0-3 0,-2-1 0,-1 1 0,-3 2-259,-2 1-1231,-2 2-1468,-2 2 2958,-2 1 0,0 1 0,0 1 0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35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25757,'51'0'818,"-6"0"-6311,-22-2 5594,-4-1 1409,-3-3-1454,-5 1 826,-2 0-849,-3 1-22,-2 0 23,-2 0 3392,-1-1-3426,-3-1 0,-2 1-34,-3-1 0,-3 1-10,0 2 10,0 1 34,0 2 0,-1 4 11,0 2 56,1 4 35,0 1 21,3 0 45,0 1 56,0 7-134,3-3-79,1 7 45,3-6-79,11 5 23,-2-7-100,11 2-169,-4-10-225,1-3-323,-1-3-539,0 0-1042,0-1-6028,-1-1 8426,-2 0 0,-6 0 0,-2 0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2:46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26138,'-14'45'549,"1"-3"-415,4-17-89,0 0 56,3-2 101,2-2 11,2-2 67,0-3-135,2-3-55,1-3 100,3-2-78,2-4 67,5-2 1,2-1-102,4-1-43,3-2-35,2-1 0,-1-1 0,-3-1 0,-1 2 0,-3 1-304,-3 1-737,-2 1-662,0-1-1861,-5 1 3564,-1 0 0,-3 0 0,0 0 0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01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26082,'8'53'437,"-1"-3"-404,-7-19-22,0 2-22,-2-1-101,1-3-1806,-1-4 181,1-4 1748,0-1 1,1-10 0,0 0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02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25824,'18'-21'437,"1"5"-426,-1 16 12,2 1-23,0 3 0,-1 2 22,-4 3-11,-2 1-11,-5 3 23,-3 2-1,-3 2-11,-2 0 23,-1-2-34,-1-1 0,-1-4 0,0-2 0,1-3-23,1 0 12,1-1 11,0 1 0,2 1 34,1 0-1,3 1 23,1 1 124,0 2 44,0 3 23,-2 3 178,-2 3 34,-3 15-347,-6-6-89,-5 10 22,-5-10-45,-2-2-45,0-1 34,1-2-292,1-3-145,1-3 89,2-4 1,2-4-1749,0-3-1008,5-3 3115,2-2 0,3-1 0,1 0 0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0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26026,'-17'51'459,"4"-4"-291,13-19-67,3 1-12,3-3-66,3-3-1,4-7-11,2-4 12,0-5 33,1-4 22,0-6-22,0-5 124,-3-6 33,-2-5-124,-3-2 68,-3-2-134,-3-2 33,-1 0-23,-2 1-33,-3 2 23,-3 2-23,-3 5-101,0 3-146,0 6-201,-2 4-314,1 3-840,1 5 1602,3 10 0,2-7 0,3 3 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0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4 20020,'-2'-2'4157,"-1"1"-3586,3 1-145,-21 2-101,10 4-11,-19 3-68,16 3 46,0 1-80,1 3-66,1 0 0,1 2-57,2 3-10,1 3-35,3 1-44,2 2 34,2-1-34,3-1 11,3-4-22,3-4 11,3-4-45,1-4 23,-2-3-202,3-3-11,-6-2 100,1-3-55,-6-3-34,0-4 45,-2-3 67,0-1 22,-1 0 90,-1 0 34,-2 2-12,-1 1 34,0 1 34,0 3 167,2 1 359,1 1-190,0 1 258,11-3-315,1 2-122,8-2-113,0 3-112,0 1 1,0 0-23,0 0-459,0-2-908,0 1-1524,-3 0 2891,-5 2 0,-5 0 0,-3 1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30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24076,'-39'2'1939,"1"1"-1570,9 0 1,1 1-90,4 0-89,8 0-135,5-1-56,7 1 11,3 2-11,6 3 22,5 4 1,7 2 10,2 1 35,1 0-24,-3 1 102,-4 0 134,-5-1 22,-4 0 12,-4-1-167,-6-1-147,-2-2 0,-7-2 0,0-3 0,1-2 0,1-1-382,2-2-212,1 2-426,0-1-448,2 0-2027,3 0 3495,3-2 0,2-1 0,0 0 0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30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26675,'-23'41'550,"4"-4"-293,21-19 46,5-2 33,3-1-101,4-4-190,2-1 11,-1-5-56,1-2 0,-2-2-11,-1-3-213,-2-4-482,-2-3-325,0-3-874,-1-1-3686,-1-1 5591,0 1 0,-4 6 0,0 1 0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31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 22832,'0'-2'2981,"0"1"-2589,-5 28-34,2-9-122,-4 21-80,3-16-10,0-2-89,1-5-1,0-4-56,2-6 11,0-3 90,1-3 89,0-8-100,3-4 22,2-9-68,1-4 169,1 0-34,-1 1-89,-2 4 56,-1 5-57,0 4-22,-2 5-67,0 4-22,0 1 22,0 6 112,1 4-77,0 6-35,1 6 0,1 0 0,0-2 0,2-1 0,0-5 0,2-2 0,6-5 0,-2-2 0,5-7 0,-3-4 0,0-6 0,1-4-707,-1 1-839,-2 2-8285,4 4 9028,-4 4 0,-2 4 0,-5 2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3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6 24334,'0'-3'3070,"-1"1"-2723,1 2-168,0 0-22,-22 9-78,10 1 10,-18 11-10,17 2-68,2 3 78,1 3-89,2 2 0,2-1 0,1 0 0,2-3-22,2-4 11,3-6-112,2-4 33,4-6 12,4-4 78,1-2 0,0-5-45,-2-1 45,-3-6 0,-3-2-45,-3-2 34,0-2-34,-2 0 11,2-1 34,0 2 0,0 2 79,1 3 145,1 3 214,5 3-438,0 3 0,5 0 0,-1 2 0,6 4 0,-5-1-181,3 2-1466,-7-3-3384,-3-1 5031,-2 2 0,-2-2 0,-3 2 0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3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1 429 27370,'24'-29'941,"0"-4"-762,-5-2-156,2-4 55,-1 1-22,0 0-45,-3 2 2,-1 2-13,-2 2 0,-1 3 0,-1 4 0,-2 4 0,-2 5 0,-2 5 0,-2 4 0,-1 3 0,-2 3 0,0 0 0,1 2 0,2 6 0,3 7 0,2 10 0,2 8 0,0 5 0,0 5 0,1 0 0,-1 0 0,-1-3 0,-1-2 0,-2-4 0,-3-6 0,-1 4-1693,-6-10-1074,-4 2-7064,-4-12 7683,-2-2 1,5-4-1,1-2 1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37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28177,'43'-21'494,"1"4"-494,-8 15 0,2 1 0,0 1 0,-2 0-1245,-5 0-1713,-6 2 2958,-9 4 0,-7-2 0,-5 2 0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24838,'33'2'1725,"-3"0"-1333,-17-2 12,0 1-191,0 0 45,1 0-214,1 1 1,0 0-78,0 1 33,-1-1-258,-2 0-415,-2 1-683,-2 2-1444,-3 1-7031,-2 3 8249,-1 3 0,-2-4 1,0-1-1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1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27000,'43'2'1625,"-2"1"-1579,-12 0-46,1 0 0,-3 0 0,-4 1 0,-4-1 0,-5 0-405,-4 0-838,-1 1-841,-2 0-4605,0 2 6689,-1 1 0,-2-3 0,-2 1 0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2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22620,'0'-3'2755,"0"0"-2026,2 31-225,1-1-112,0 28-78,1-6-134,-2 4-169,-2-1-11,0-2-90,2-5-594,0-8-672,2-6-2565,1-6 3921,0-6 0,-2-8 0,-1-4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2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25723,'42'-31'840,"0"7"-694,-11 26 33,2 7-22,-3 8-44,-2 7 43,-7 3-32,-5 2-12,-8 0 33,-4-2-44,-8-2 11,-7-1-11,-10-2-101,-5-3 0,-2-3-11,2-4-236,3-4-111,6-3-337,5-3-684,5-1-3887,4-2 5266,8-4 0,-4 3 0,5-3 0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2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52 138 26160,'44'-3'1188,"-1"-1"-1076,-7-3-78,-1-2-34,-6-2 56,-5 0-45,-8-1 34,-6 0 44,-6-1-78,-2 0 12,-6 0-23,-4 3 0,-7 1 0,-8 3 45,-5 3 145,-2 1 12,-1 2-34,1 3 78,3 5-155,2 6-91,4 6 0,2 4 0,4 3 0,4 2 0,5 1 0,5 0 0,8-3 0,6-2 0,11-6 0,4-5-1177,21-6-1154,-11-4-7500,13-8 9283,-15-2 0,-17-1 0,-2 2 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3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26395,'-34'3'1099,"7"1"-842,22 3 34,2 2-100,2 2 10,0 2-21,1 4-123,3 3-57,2 2 0,3-1 0,1-1 0,-1-2 0,-1-3 0,-2-2 0,-2-3 0,-2-2 0,0-1 0,-2-1 0,-5 1 0,-5 2 0,-8 2 0,-4 0 0,-2 1 0,-1-1 0,3-1 0,2-3 0,5-2 0,6-2-1077,5-2-1455,5 0-3485,9-7 6017,7-2 0,-4 0 0,0 2 0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3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26911,'-41'9'1389,"4"2"-1031,20 6-345,0 4-13,1 1 0,3 2 0,2 0 0,3-1 0,4-1 0,2-3 0,2-2 0,4-2-91,4-5-1175,8-4-717,7-4-4180,5-4 6163,3-4 0,-12 3 0,-4-2 0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4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25241,'-43'8'1726,"3"4"-1278,15 4 23,1 2-57,3 1-156,4-1-145,5 2-113,4 0 0,5-1 0,2 0 0,5-3 0,5-4 0,7-5 0,6-3-24,2-9-289,3-3 100,-1-7 168,-1-2 11,-3 0 34,-4 1 34,-5 3-23,-3 2 0,-4 3 23,-3 4-34,-1 1 45,-1 2 56,-1 1 134,0 3-77,3 2-158,0 4 0,4 2 0,3 2 0,3 1 0,4 2 0,5-1 0,3 1-707,17 0-1321,-10-6-4986,6-1 7014,-16-4 0,-11-3 0,-3 0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530 1 24099,'-81'32'2890,"4"3"-2352,19-1-56,0 7-57,1 6-626,3 6 201,7 6 0,7 8 0,11 9 0,9 9 0,11 1 0,10-4 0,12-10 0,12-14 0,13-14 144,6-12-144,2-13-544,-1-9-1048,-3-6-1366,-2-12 2958,-2-4 0,-17 2 0,-5 1 0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9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18 692 26664,'-9'-57'1479,"1"-4"-1344,8 3-46,1-7 46,5-3 10,3 2-121,5 3-24,3 8 0,3 6 0,2 8 0,0 6 0,0 8-57,-1 6-459,-2 7-559,-2 6-1144,-3 4-5535,-6 9 7754,-3 9 0,-5-5 0,0 3 0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9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26743,'-1'0'1053,"-1"0"-1053,2 0-112,29 0-773,-8 0-1547,25 1 2432,-18 5 0,-13-4 0,-4 3 0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3:59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23068,'-8'41'2655,"-1"-2"-1938,3-10-190,0-1-157,0-6-68,1-6 101,2-7 68,1-5-313,2-3-158,0-5 0,0-5 0,3-6 0,2-5 0,5-1-169,1 1-1075,1 1-930,3 2-4358,0 3 6532,3 2 0,-9 6 0,0 1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00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24446,'-1'-2'2005,"1"0"-1523,0 2-292,-14 22 24,9-10-13,-9 19-44,13-16 34,4 0 21,2-2-178,4-1-34,2-3-67,1-2-303,-1-2-302,1-4-560,-2-2-1424,0-6-7175,0-5 8364,0-7 0,-5 9 0,0 0 1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00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27067,'0'48'1367,"0"0"-1187,-4-3-147,0 2-33,-4 1-78,-1-1-549,-2-3-886,-1-4-1176,-1-6-7142,-1-6 8608,2-6 0,5-11 0,3-5 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00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25925,'35'-16'-3205,"-4"0"3205,-17 6 0,-6 5 0,-3 0 0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00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28647,'4'78'24,"-2"-4"-24,-6-17 0,-2 0 0,-6-4-707,0-5-1209,-1-6-2510,-1-7 4426,-1-6 0,7-13 0,2-6 0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00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25869,'42'-20'-827,"-5"4"1,-28 16 0,-1 0 0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01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80 27180,'-14'48'504,"4"3"-459,14-30-23,2 4 1,6-14-1,1-5 90,2-4-22,1-6-23,1-3 56,-2-8-67,-2-2 67,-3-3 68,-5 0-78,-3-2-113,-2-1 0,-4-2 0,-5-1 0,-6 3 0,-4 4 0,-3 6 0,-2 6-393,0 4-885,2 3-1646,6 3 2924,7 0 0,4 1 0,5-2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01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28065,'28'67'303,"-10"-12"0,-2 1-303,2 29-426,-7-24 0,0 1 426,1 30 0,-5-4 148,-5-5-148,-10-6 0,-5-8 91,-8-5-2051,-4-7-2545,-3-5 4505,0-6 0,12-20 0,3-8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09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24883,'4'41'1512,"0"-5"-1019,2-17-22,-2-1-168,-2-3 122,-1-1 23,-3-2-312,-5 2-136,-7 1 0,-7 1 0,-4 2 0,0 0 0,3-3 0,4-1-561,5-5-616,6-3-605,4-3-2364,2-2 4146,4 0 0,-2-1 0,3 0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10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22305,'0'-4'3967,"0"1"-3452,0 3-167,0 0-135,-7 13 11,1 2 56,-6 13 11,5-1 12,2 1-78,2 0-225,3-3 0,4-5 0,5-5 0,6-8 0,6-4 0,2-10 0,2-3 0,-2-8 0,-1-1 0,-3-1 0,-3 1 0,-2 1-1065,-2-1-784,-2 0-3463,-1 2 5312,-2 3 0,-4 6 0,-1 3 0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12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28671,'4'49'0,"-1"1"0,-2-3 0,0 5 0,-3 2 0,-3 1-561,-2-4-582,-2-7-885,2-8-2600,3-12 4628,3-9 0,1-8 0,0-4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12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5 27359,'34'-4'706,"-5"5"-594,-17 10-56,-1 5-11,-4 3 44,-2 3 46,-4 1 34,-4 1-169,-6 1 0,-7-2 0,-8 1 0,-3-2 0,-2-1 0,1-1 0,4-4 0,1-3 0,4-1-438,5-3-1142,5-2-1143,4-4-7108,9-1 9126,8-5 0,-4 2 0,3-3 1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12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27281,'-24'45'280,"5"-6"-247,17-21-33,2-4-33,3-2-1,2-6-11,4-3-11,3-3-11,-1-5 56,0-3 11,-2-5 11,-2 0 12,-3 2-12,-1 2 78,-2 4-10,0 3-23,-1 1-23,1 1 169,0 2-112,3 2-79,0 3-22,2 3-79,2 1-448,1 1-425,1-2-3128,1-2 4091,2-3 0,-6-3 0,0-2 0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13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25342,'-38'25'1613,"4"0"-1175,19-1-1,0 2-23,3 0-78,3 1-245,5-4-91,2-2 0,3-5 0,5-5 0,4-6 0,6-3 0,4-10 0,2-4 0,0-6-35,-2-1 35,-3 2 0,-4 3-11,-3 4 11,-2 5 46,-3 2-46,-1 4 0,-3 6 0,0 6 0,-3 8 0,-4 3 0,-3 5 0,-12 14 0,5-12-35,-4 6-2038,9-19-3910,1-4 5983,2-3 0,3-5 0,2-2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18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28671,'48'4'0,"-4"-2"0,-13-1 0,0-1 0,-1 0 0,-3 0 0,-6 0 0,-4 1 0,-5 0 0,-5 0-1289,-4 2-998,-2 2-7544,-4 3 9504,-4 3 1,2-4-1,-1 0 1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18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28671,'55'-2'0,"-4"1"0,-19 0 0,-3-1 0,-5 0 0,-4 0-1525,-6 1-2923,-6 1 4448,-3 1 0,-3 0 0,-1 0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31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22 26295,'-24'-12'582,"1"3"-6119,9 9 5626,1 1 1433,2 1-1444,1 1 793,2 1-804,-2 2 0,0 2-44,-1 3 78,-1 3-1,-3 16 3360,5-3-3460,0 10 22,8-12-22,1-3 11,1-2-11,7 2-22,0-9-12,7 0 34,-2-9 11,2-3 1,4-7-12,1-3 22,2-7-11,0-2 0,-2 0-11,2-9 0,-7 8-44,1-3-57,-8 10 78,-2 2-55,0 3-12,-2 2 12,-1 0-169,0 2-212,-1-1-1804,1 0-1065,-1 2 3328,1 0 0,-1 2 0,-1 0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32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 17330,'0'-1'5805,"-1"-1"-3363,1 2-1915,-8-4-269,4 3-101,-6-2-79,8 8 23,1 4 100,1 5-44,3 3 57,1 3-91,4 0-101,0 1-22,1-1 0,-1-2-56,-1-3-280,1-3-717,0-3-774,3-5-3271,2-2 5098,3-3 0,-6 1 0,-2 0 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33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 26261,'0'-1'437,"0"4"-336,0 4-45,0 8 11,0 5-56,-4 3 11,-1 2-22,-4 1-44,0-2 32,2-5-100,2-5 0,3-5 101,1-5-22,1-2 44,0-2 0,1-5 90,3-3-34,2-9 45,6-1 22,1-3-100,3 2 45,0 3-12,1 2-67,-1 3 101,-2 4-56,-1 4-23,-2 2 113,-1 2-57,-1 3-11,-1 4 34,-2 3-90,1 3 34,-3 1-45,-2 2-11,0 0-23,-2 1-380,0-2-292,0-1-3463,0 3-5662,0-6 9815,1 3 0,-1-10 1,1-1-1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35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12 24412,'3'-7'1815,"-1"2"-1479,-2 5 34,0 0-202,-3 0-55,-5 1 155,-8 2-55,-6 3-90,-3 1 12,1 0-113,4-1 12,4-1-34,4 0 0,3-1-45,1 0 45,3 2 0,-1 4-11,3 3 33,1 5-44,2 4 22,8 10 11,0-7 34,8 1 280,4-11-213,-8-9-68,4 0-10,-10-6 56,1-3-79,2-3-11,2-4 0,2-1 22,0 0-33,-1 2 11,-1 2-11,-1 3-23,-1 1 68,-3 2-34,-2 0 22,-1 1 2,-1 0-24,-1 0 0,0 0 0,-1 0 0,1 0 0,0 0 0,1-3 0,1-1 0,1-3 0,0-1 0,0 0 0,-1-2 0,0 2 0,-1-1 0,-1 0 0,0 2 0,0 0 0,-1 1 0,0 2 0,0 1 0,0 1 0,0-2 0,0 1 0,0 0 0,0 0 0,0 2 0,0 0 0,0 1 0,0 3 0,0 3 0,0 8 0,1 6 0,1 6 0,1 4 0,-1 1 0,-2 0 0,1-2 0,-2-3 0,-2-3 0,-3-3 0,-5-2 0,-1-3-371,-2-3-862,-2-2-761,2-3-3451,1-1 5445,3-4 0,4-1 0,2-1 0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35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27326,'-6'45'291,"2"-9"0,1 7 67,3-13-100,3-2-111,2-6-147,3-5 0,3-6 0,2-5 0,0-4 0,3-8 0,2-5 0,0-9 0,-1-3 0,-2-1 0,-3 1-91,-3 3-1298,-3 3-1177,-2 2 2566,-2 5 0,-1 4 0,1 4 0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35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 24143,'0'-2'2812,"0"1"-2273,0 23-114,-4-4-145,-2 21-89,-3-9-102,-3-1 34,3-3-54,1-4-69,3-6 0,2-7 0,2-4 0,1-4 0,0 0 0,0-5 0,4-3 0,1-7 0,5-3 0,0 0 0,0 2 0,-2 3-573,0 1-1578,0 4-4729,0 0 6880,2 2 0,-5 3 0,0 0 0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3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28188,'-19'50'-762,"2"-5"-1076,6-22-3473,2-1 5311,3-4 0,3-8 0,2-4 0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4:36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24569,'-1'-3'2487,"0"1"-2061,1 2-213,-14 28-90,10-13 1,-10 21-91,13-21-33,3-4-33,2-3-169,4-4-44,2-2 66,3-4 80,0-3 100,0-3-23,-1-1 12,-2 1 11,-2 3 11,-1 1 56,-2 3 79,0 0 44,0 2 79,0 3-134,1 1-68,0 4-67,2-1 0,1 1-23,2 0-167,2-1-392,3 0-1940,3-1-7309,-1-1 8882,-1 0 1,-8-3-1,-3 0 1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5:13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26015,'36'8'784,"-3"-2"-6288,-18-6 5650,1-1 1308,0-1-1353,3-3 769,-5 0-847,1-1-23,-5 1-23,-3-2 3382,0 1-3449,-2 0 90,-3 0-34,0 0 0,-2 1 12,-2-1-45,-6-2 44,0 2 12,-7-2 11,3 5 11,1 0 1,0 2-24,2 1 12,-3 2 0,3 2 12,-3 5 88,3 3 91,0 3-23,1 1 34,2 0-12,2 0-55,1 0 100,2 0-168,0 0 23,1-2 22,3 5-45,1-6-33,5 4-23,1-7-22,3-2 33,1 0 0,8-2-22,-5-3-78,4-1-224,-7-2-292,0 0-123,-1 0-448,0-2-808,-1 0-4649,-2-2 6622,-4 2 0,-2 0 0,-3 2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5:14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 22978,'0'-3'2442,"0"1"-1747,0 2-426,-3 28 78,1-12-44,-2 26-56,1-20-158,0 0-66,-1-2-23,1-3-11,-1-2-169,1-2-391,1-3-269,1-2-696,-1-4-1758,2-2-5872,-1-3 9166,1-4 0,0 2 0,0-2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5:15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26183,'27'1'190,"-4"0"-156,-11-3 10,-2-2-21,0 0 10,-1-1-10,-2 0 66,0 0-10,-1 0-1,-2 2 45,-1 0 34,-1 2 45,-1 1-11,0 0-46,-1 0 113,1 5 11,0 2-12,-1 9-111,0 2 1,0 3-147,-2 0 0,-1 0 0,-2-2-46,0-1-447,0-1-728,0-2-393,1 0-3383,1-2 4997,-1-2 0,2-5 0,1-2 0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5:24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26071,'-5'10'403,"-2"2"-314,-6 16-21,3-6 55,-2 9 0,4-9 123,1 0 24,1 0 43,-1-2-55,0 0-45,0-2-68,1-2-33,0-4-33,3-3 22,2-2-44,0-2-57,1 1 0,4-2 0,2 1 0,12 1 0,-3-2 0,7 2 0,-6-2 0,0 0 0,-1 0 0,-3-1 0,-1 0 0,-2 0 0,-2-2-1009,1 0-1098,-3-2-6801,-1-1 8908,-5-1 0,1 1 0,-2 1 0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5:30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24547,'-8'28'716,"0"-2"-592,0-6 32,-2 2-122,-1 2 34,-2 0 10,1 1-66,1-3 10,2-2-22,4-3 67,1-3 112,1-1-78,1-3 22,1-2 135,1-1-68,0 0 46,0-1 11,2-1 122,2 0 57,4 0-135,2-1 0,2-1-155,2-1-136,10 0 0,-5 0 0,7 1 0,-10 0 0,1-2 0,-2 1 0,-2-1 0,-2-1 0,-4 1 0,-2-1 0,-3 0-1783,-1 1-2385,-8-1 4168,-4 2 0,2-1 0,0-1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5:59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19 18720,'-3'0'4000,"0"0"-3339,3 0-213,0 0-134,-23 3 0,12 1-34,-20 3 34,19 1-146,0 1 11,0-1 46,2 1-147,1 0 101,2 1-33,1-1-90,2 2 101,0 0-68,1 3 23,2 1 45,0 2-135,1 1 34,3 1 0,2 1 12,11 6-57,-3-8-11,7 3 89,-7-11-55,1-2-34,-1-4 0,0-1 0,1-3 45,2-5-12,0-3 136,8-12-91,-8 3 135,4-6 11,-9 7-78,-3 0 78,-1 0-101,-3 0 0,-2-1 23,-1-11-79,-1 5-11,-2-5-45,-3 9 45,-1 4-56,-3 3 0,0 2 0,-3 3 0,-1 1 0,-1 2-134,-6 2 11,6 1-202,-3 0-157,7 1-34,1 2-480,0 3-6523,-7 13 7519,4-3 0,0 1 0,7-9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08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27818,'-12'38'853,"1"1"-853,6-6 0,0 2 0,-2-1 0,-2 0 0,0-2-304,-2-2-480,0-3-594,0-6-975,3-5-6387,3-8 8740,2-4 0,2-3 0,1-1 0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09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26205,'18'49'582,"-2"-4"-503,-8-17 10,1-2 1,0-4-23,1-3 1,0-6 33,1-7 89,0-2 57,2-8-113,1-5-22,1-5 78,-2-3 1,1-2-68,-3-1-67,0-2-56,-3-1-22,0-1-527,-3 1-964,-3 2-3092,-1 5 4605,-3 7 0,1 5 0,-2 4 0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09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25409,'0'-2'3262,"0"0"-3262,0 2 0,20 0 0,-5 0 0,21 0 0,-10 0 0,2 0 0,-3-1 0,-2 0 0,-4-2-1099,-4 0-2061,-6 1 3160,-3 2 0,-4 1 0,-2 0 0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10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28434,'25'-6'237,"-4"0"-237,6-5 0,-6 3 0,1-1-729,-1 1-1546,-1 2 2275,-1 2 0,-9 3 0,-2 1 0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12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25 26496,'3'-17'437,"-1"9"-359,-5 31-33,0 2-22,-4 13-23,-2-5 0,-2 1 44,1-1-44,0-3 0,2-8-56,2-6 34,3-7-56,1-5 78,1-2-12,0-3 24,1-4 44,2-4-56,3-5 0,2-3-23,2 0 34,2 0-11,1 0 0,1 1 23,8-8-23,-4 5 0,9-4 45,-6 9 22,2 2 101,-1 4 45,-2 4 90,-1 2 77,-2 4-144,0 1-11,3 8-225,-6-1 0,2 4 0,-8-4 0,-2 1 0,-2 0 0,-1 0-158,-2-2-2228,1 1-472,2-3-6973,1-1 8627,1-4 1,-1-2-1,-1 0 1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13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30 134 23728,'38'-29'336,"-7"2"-89,-17 14-23,-5 1-145,-3 1 78,-3-4-45,-3 5 0,-4-1-23,-3 8 135,-4 1 225,-2 3 133,-3 5 34,-1 4-89,0 5-11,2 1-113,2 2-133,4 2-270,4 1 0,2 3 0,2 2 0,6 1 0,2-2 0,5-4 0,3-4 0,0-6 0,0-5-1155,0-4-738,1-8-2825,0-3 4718,1-8 0,-8 7 0,-1 1 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1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28671,'-8'5'0,"1"9"0,6 16 0,-3 9 0,-3 9 0,-2 4 0,-4 3 0,-2-1 0,-2-3 0,0-4-853,1-6-1219,3-8-3621,5-9 5693,5-7 0,2-9 0,1-4 0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13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50 27785,'-23'44'739,"5"-4"-592,17-12-147,0-1 0,4-1 0,3-4 0,4-5 0,1-6 0,1-5 0,0-4 0,0-7 0,0-4 0,0-7 0,-1-4 0,-2 0 0,-4-3 0,-1-1 0,-2-2 0,-2-1 0,-4-1 0,-2 0 0,-5 6 0,-2 5 0,-4 9 0,-4 9 0,-4 10-102,-3 7-1366,0 5-1322,5 0 2790,8-3 0,8-9 0,5-4 0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14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19403,'-3'42'940,"-2"0"1715,-2-8-2643,-2 0 1397,0-3-1409,2-4 860,2-7-860,2-8 3392,2-6-3392,2-3 0,6-10 0,4-4 0,6-9 0,2-1 0,-1 1 0,-2 4 0,-4 5 0,-4 4 0,-2 4 0,-2 2 0,-1 1 0,-1 2 0,1 4 0,-1 2 0,-1 4 0,-1 1-125,0 1-1039,0-2-1537,0-1 2701,0-1 0,0-5 0,0-1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14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128 160 25746,'23'-33'-11,"-6"3"-23,-16 15-33,-1 0 67,-4 0 11,-2 0 11,-4 1 258,0 3 112,-1 3 12,-1 4-1,-1 7 90,-2 7 202,-1 10-358,-2 9-337,1 6 0,2 2 0,4-1 0,4-2 0,3-4 0,8-5 0,6-6 0,6-8 0,5-5 0,3-8 0,2-5-1805,0-5-3909,0-2 5714,-3 1 0,-10 5 0,-4 4 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42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1 23560,'-42'-1'2914,"3"2"-2500,9 4 46,0 5 122,0 7-167,1 5-89,2 4-326,4 2 0,4 2 0,5 2 0,4 1 0,6 1 0,2-1 0,7 1 0,11 4 0,3-13 0,9 0 0,-6-17 0,2-5 0,0-4 0,0-7-80,-1-4-2116,-2-4-4672,-2 0 6868,-3 3 0,-7 6 0,-3 4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43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28378,'-4'48'293,"-1"1"-293,-1-6 0,-2 4 0,-1 1 0,1-1-819,2-4-705,2-5-2331,2-9 3855,1-8 0,1-10 0,0-5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43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26922,'37'-1'-1446,"-5"1"-3092,-17 0 4538,1-5 0,-8 3 0,-1-4 0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43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28671,'-6'62'0,"-9"22"0,1-30 0,-6 17-528,8-27-1410,3-6-3642,4-7 5580,6-7 0,0-11 0,3-6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43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1289 121 21611,'-67'-37'3865,"-4"4"-3170,-11 8-314,-6 8-1054,-9 8 847,47 11 0,-2 2 11,-1 5 0,0 3-23,-3 7 0,0 4-16,-3 6 0,2 5 67,-2 5 0,1 3-213,2 5 0,3 3-281,3 2 1,5 2 280,7 1 0,6 1 0,8-1 0,7 2 186,6-2 1,7 1-187,8 0 0,6-1 0,5 0 0,5-1-420,7 0 0,5-3 420,4-2 0,4-3 0,5-3 0,3-5 22,3-4 0,4-6-22,3-5 0,4-5 0,2-5 0,3-6 0,2-7 0,1-6 0,2-3 0,-1-5-90,-1-5 0,-1-5 90,-3-2 0,-2-3 0,-2-2 0,-2-3 0,-4-2 0,-2-3 0,-4-1 0,-3-2 0,-4-2 0,-5-3 0,-7 0 0,-6-3-118,-6-2 0,-6-2 118,-5-2 0,-8-2 0,-8-3 0,-8 0 127,-4-1 0,-7 2-127,-9 0 0,-6 3 0,-5 5 0,-4 5 0,-4 7 0,-3 5 0,-1 8 0,-5 9-707,-29 12 1,-2 12-17,24 4 1,2 6-785,-21 10 0,6 8 1507,33 0 0,9 1 0,-8 4 0,19-5 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46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7 26384,'5'-5'1782,"-1"4"-1277,-7 17-505,-2 2 0,-6 11 0,-3-1 0,-6 5 0,-5 3 0,-4 2 0,-1-2 0,1-2 0,4-5 0,4-3 0,5-4 0,3-3 0,3-2-57,1-3-895,3-3-359,1-3-1816,3-2 3127,1-3 0,1-1 0,0-2 0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47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19269,'0'-2'5222,"0"0"-2825,0 2-1836,0-2-180,0 2-68,0-2 113,0 6-324,4 3-102,1 8 0,5 6 0,4 6 0,2 6 0,4 2 0,1 4 0,4 1 0,0 0 0,1-1 0,0-3 0,0 1 0,1-3 0,-1-4 0,0-3 0,-4-4 0,-2-4 0,-3-4 0,-2-2 0,-3-2 0,-2-4 0,-3-3 0,-3-2-293,0-2-1410,-2 0-2397,-1 0 4100,0 0 0,-1 0 0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48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26619,'60'7'2052,"2"-1"-2052,-7-1 0,8 0 0,9-3 0,2 0 0,2-2 0,2 0 0,3 0 0,3 0 0,6-3-458,-2-2 458,-5-2 0,-10 1 0,-12 2 150,-12 2-150,-12 1 76,-10 1-76,-10 1 0,-6 0 0,-4 1 232,-2 0-232,-2-1 0,-1 0-1884,-1 1-7640,-4 0 9524,-6 1 0,4-2 0,-3 0 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49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19358,'0'-2'5278,"1"0"-4348,-1 2-571,0-1-57,0 5-33,0 2-101,0 8-112,-3 4-45,-4 14-33,0-5-45,-3 8-213,5-11-483,3-2-760,1-2-2175,1-3 3698,0-2 0,0-7 0,0-2 0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5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6 197 22417,'-3'1'3407,"1"-1"-2488,2 0-740,17-30-90,-3 10 12,15-26 1,-11 20-35,-2 3 34,-4 4-68,-2 4 1,-3 5 33,-2 5-22,-2 2-12,-1 2 91,-1 4-24,0 5 46,-1 7-56,0 7-46,-1 5-10,-2 1-34,-1 2 11,-1 0-11,0 2-45,0-1-302,1-1-303,2-4-728,1-6-1805,3-7 3183,5-7 0,-2-4 0,1-2 0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53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478 28 23460,'-49'-15'2499,"-1"4"-2007,5 9-144,-6 9 100,-4 6-168,2 9 45,3 7-79,9 5-44,7 5-23,9 4-67,9 5-32,8 2-80,9 2 0,11 1 0,9 0 0,9-2 0,8-6 0,6-7 0,2-7 0,0-9 0,-2-8 0,-3-7 0,-1-5 0,-3-10 0,-3-6 0,1-11 0,-2-6 0,0-6 0,-1-4 0,-2-3 0,-6-2 0,-9-26 0,-9 17 0,-11-17 0,-7 27 0,-10 6 0,-3 9-57,-4 9-593,2 10-2823,-11 14-6358,12 10 9820,-6 11 1,21-9 0,4-2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55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41 23538,'-1'-3'2398,"0"0"-2073,1 3 179,0 0-381,22-16-22,-7 12-67,18-11-23,-14 22 22,-3 4-33,-5 8 0,-4 3-67,-3 2-67,-3 1-57,-6 0 46,-2-2 134,-7-2 11,-1-2 11,-1-5 0,0-2 67,0-2 113,1-3-1,-1 0 1,0-1 67,1-1 22,1 0 11,3-3-78,4 0-68,3-2 135,3 0-267,7 2-13,3 0 0,8 2 0,3 0 0,3 0 0,1 0 0,0-1 0,0-2 0,0-1 0,0-4-606,-1-3-638,0-7-706,0-4-4100,-2-3 6050,-1 0 0,-9 9 0,-3 3 0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55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570 12 23426,'-59'-6'1826,"2"1"-1602,14 4-10,-2 3-24,-3 5 124,-1 6-23,-2 8 112,2 6-168,3 5-10,7 6-102,7 3-44,9 4 33,7 2 0,8 2-12,4 3 57,7 1 11,6 1-11,7 0 33,7-2-65,5 0-125,4-4 0,4-5 0,5-6 0,5-9 0,3-9 0,2-8 0,-1-6 0,-3-8 0,-2-6 0,-2-9 0,-1-7 0,1-7 0,18-24 0,-19 11 0,6-17 0,-31 13 0,-9-5 0,-7-3 0,-10-2 0,-7 3 0,-28-9-293,5 25-715,-17 0-583,13 30-2488,2 11 4079,1 11 0,18-6 0,5 5 0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5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6 21420,'0'-2'3631,"0"1"-1783,0 1-1477,0-3 155,0 7-78,-4 2-101,-2 8-267,-5 6-80,-3 3 0,-3 4 0,-3 2 0,-2 2 0,-2 0 0,1-1 0,0-1 0,1-2 0,3-1 0,1-3 0,3-2 0,0-3 0,3-3 0,3-3 0,2-3-483,3-2-839,2-3-1221,1-2-4651,8-3 7194,4-5 0,-2 3 0,0-3 0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6:59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27729,'0'-4'942,"0"2"-6603,2 8 5661,3 5 1409,6 7-1409,6 5 860,4 4-860,4 1 0,3 0 0,0-2 3392,0-2-3392,-2-3 0,-4-3 0,-2-2 0,-2-3 0,-2-2 0,-1-1 0,-1-3 0,-2 0 0,0-1 0,-2 1 0,-1-2 0,-2-1 0,-1-2-1256,-1-1 1256,-1-4 0,-1 2 0,-1-2 0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02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18250,'-3'0'5109,"0"0"-2644,3 0-2028,-6 0-112,4 0-45,-4-1 101,8 1 56,5 0 45,8 0-158,9 0-143,9 0-181,8 0 0,8 1 0,5 1 0,5 2 0,0 0 0,0-1 0,-2 0 0,-2-1 0,-2 0 0,-2-2 0,-4 1 0,-3-1 0,-3 0 0,-4 0 0,-2 0 0,-3 0 0,-3 0 0,-4 0 0,-4 0 0,-3-2 0,-9 2-841,-1-1-1198,-7 1-3396,-1 5 5435,-1 3 0,1-1 0,-2 0 0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04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26071,'-1'-2'1467,"2"1"-1041,2 0 11,4 0-167,2 1-270,5 0 0,1 0 0,3 0 0,1 0 0,0 0 0,-1 0 0,2 0 0,-2 2 0,1 0 0,1 2 0,0 0 0,-1-1 0,1 0 0,-2-1 0,-1 0 0,0-2 0,-2 1 0,1-1 0,-3 0 0,-2 0 0,-2 0 0,-4 0 0,-2 0-2556,-2 0 2556,-10 2 0,7-2 0,-7 2 0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26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4 17801,'0'-2'5804,"0"1"-3204,0 1-2163,-19 0-157,9 0 12,-17 0 44,14 0-135,-2 0 68,-2 1-23,-3 1-145,-1 1-56,-1 2-34,2 1 23,2 1 22,3 2-45,2 0 45,3 2-34,2 2-10,2 2 21,3 1-33,1 1 24,2-1-24,2 0 0,2-1 0,3 1 0,2-2 0,2 0 0,8 1 0,-2-6-718,6 0-672,-3-7-1389,4-5 2779,2-2 0,-11 1 0,-3 0 0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26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101 133 27684,'21'-12'560,"-3"2"-426,-14 8-55,2 0-23,1 0-56,0-1 0,0 0 0,-1 0-56,-2 0 56,0-1-90,-1-1-44,0-3 55,-2-1-33,0-2 34,-1 0 78,-1 1-45,-3 1 45,-3 1 45,-5 3-34,-2-1 34,-2 3-34,-2 1 0,1 1-11,2 1 56,1 1-56,1 3 79,0 5 10,0 5 23,1 1 0,1 1-22,4 0 1,3 0-91,2 0 0,2 2 0,2 2 0,1 1 0,8 8 0,-1-9 0,5 3 0,-3-13 0,3-4 0,0-3 0,2-4-696,1-2-1567,4-6-337,-6 1 2600,2-3 0,-12 7 0,-1 0 0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28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16 20949,'0'-3'3754,"0"1"-2342,0 2-1188,0-6-67,0 5-56,0-2 224,0 9-101,0 7-112,0 5-11,0 3-90,0 3 1,-1 1-12,-1 1 11,-2-3-11,-2-2 22,1-6-22,2-5-11,2-5 0,0-3 11,1-4 22,0-5 113,5-15 66,-1 3-33,4-7 11,-4 13-179,-1 4 0,0 3 0,1 2-100,3 0-472,3 0-559,5-1-1581,2-1 2712,3 1 0,-8 3 0,-3 0 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28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 24681,'0'-3'2734,"0"1"-1927,0 2-662,-4 25-22,0-5-123,-4 21-11,4-12-482,1-1-728,2-2-1849,0-3 3070,2-6 0,-1-7 0,1-5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28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28009,'22'-3'403,"1"1"-403,0 2-224,2 0-459,1 0-628,-4 0-1132,-2 1-6936,-5 0 9379,-6 2 0,-5-2 0,-2 1 0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28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28558,'13'7'100,"12"-3"-144,-1-3-304,10-5-458,-10-2-460,-2-2-1144,-3 1-7421,-4 1 9210,-2 3 0,-7 2 1,-2 1-1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29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24871,'-34'2'852,"6"0"-594,20 3 56,1 1 33,1 1 0,1 2-66,-1 4 32,1 2-55,1 4-23,1 1-45,2 1-89,0 0-11,1-2-34,0-2-56,2-2 22,2-3-11,3-4-11,4-1 12,2-3-12,2-3 0,0 0-12,0-1 1,0-3-280,0-1-515,-1-3-405,-1-1-8503,6-5 9714,-5 2 0,-1 1 0,-7 5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30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24849,'-3'0'1748,"1"0"-1546,2 0-113,-5 21-44,3-7-45,-3 18-78,4-11-572,1 0-1266,0-2-4953,0-1 6869,0-3 0,0-7 0,0-2 0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30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28356,'0'31'213,"-1"2"-213,-2 1-291,-2 3-695,-1 0-964,2-2-4235,0-1 6185,2-5 0,2-13 0,0-6 0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30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27135,'-5'44'247,"0"-2"-292,-3-11-661,1-1-1524,2-4-7601,2-4 9117,2-7 1,1-8 0,0-3 0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30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82 26115,'32'-12'146,"-1"-3"-191,-20 5-11,0-3 11,-9 3 45,-1 3 0,-1 0 0,-4 3 23,-1 1 111,-5 2 113,0 3 167,-2 3 35,1 4-13,0 6-88,1 1-169,2 1-90,3 2-89,2-1-33,3-1-460,3-2-661,3-3-1614,5-6 2768,3-2 0,-6-4 0,0 0 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3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26474,'-29'30'919,"5"-3"-729,19-11-11,2-1-78,1-3-67,2-2 11,4-6-45,1-1-12,5-5-10,2-4-12,0-4 34,0-4 12,-1 1-1,-1 1-11,-3 4-11,-3 3 11,-1 3 11,-2 1 11,-1 5 90,0 5-33,-3 7-57,-1 5-22,-4 3-269,0-1-627,1-2-1020,3-5-4169,1-4 6085,2-6 0,1-4 0,0-2 0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31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27326,'-8'46'-168,"2"-12"-1570,-1-4-5018,5-13 6756,1-5 0,1-6 0,0-3 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31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27180,'-30'40'806,"5"6"-783,20-22 33,4 4-56,6-15-11,4-5-12,6-5 34,1-4-11,1-5 23,0-4-12,-2-5 23,-1-1-1,-4 2 23,-2 2-22,-2 4-12,-2 4-11,0 2 68,-1 1-1,1 2 79,0 3-157,2 2 11,0 3-22,2 0-23,3 0-156,3 0-628,6-1 112,6-1-8381,6-2 9087,4 1 0,-15-3 0,-4-1 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41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27886,'-3'47'785,"-1"0"-785,0-6 0,-2 1 0,0-1-248,-1-2-670,1-3-348,2-7-841,1-5-3036,3-8 5143,1-7 0,0-6 0,0-3 0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41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25431,'43'-17'1054,"-4"4"-897,-15 13 33,-3 3-67,-2 2-100,-4 2 55,-4 0 46,-4-1 89,-3-2 156,-2-1 1,-3 1-292,-7 2 23,-5 4-90,-7 0 1,-2 2-12,0 0-79,2 0-313,4 1-302,3-1-662,6 1-841,2-3-3585,7-3 5782,6-3 0,-4-3 0,4-1 0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42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25970,'-22'48'1097,"4"-5"-917,16-22 22,2-2-191,4-5 11,2-7-44,7-4 33,2-8-11,2-4 0,-1-5 11,-3-3 57,-3 2-68,-3 1-23,-2 2 1,-2 2-1,-1 3 23,1 3 0,0 3 68,0 0 111,4 1 90,1 3-34,1 2-78,4 2-135,-1 2-22,2 0 0,1-2-582,2-1-483,2-3-1299,5 0-5222,5 0 7586,6 2 0,-15-2 0,-2 1 0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52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26071,'-12'21'414,"1"2"-313,-3 16-90,6-9-22,-1 11-157,7-15-415,1-5-750,2-5-2858,4-6 4191,3-5 0,-2-4 0,0-1 0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58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26597,'-11'36'729,"2"-3"-729,3-8 56,1 0-90,0 1 34,-1-2-101,1 0-157,0-2-380,0-3-315,2-4-873,1-3-2230,1-5 4056,1-3 0,0-3 0,0-1 0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7:59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22070,'0'-3'2622,"1"0"-2487,-1 3 626,0 0-480,9 21-57,-4-3-168,7 19 56,-5-8-56,1-1-56,0-1 112,1-2-56,2-6 11,2-3 90,-1-7-112,1-5 201,0-4-77,1-8-169,1-4 89,-1-7-33,-1-2-44,-2 1 55,-1 1-67,-3 1-112,-2 2-583,0 1-751,-2 1-2296,-1 3 3742,-1 3 0,-1 4 0,0 3 0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27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80 28490,'-5'-11'181,"2"1"-181,8 3 0,6-1 0,8-1 0,7 0 0,4 2 0,4 1 0,1 1 0,2 1 0,-1 2 0,-1 1 0,-4 1 0,-5 0 0,-5 0 0,-5 0 0,-5 0 0,-4 1 0,-4 0 0,-1-1 0,-2 1 0,0 0 0,0 0 0,0 1 0,0 3 0,0 6 0,0 5 0,0 5 0,0 2 0,0-1 0,-2 0 0,1-1 0,-1 1 0,-1-1 0,1 0 0,0-2 0,0-3 0,1-3 0,0-3 0,-1-3 0,0-2 0,0-1 0,-2 1 0,-3 0 0,-4 1 0,-5 2 0,-4-1 0,-2-2 0,-12-1 0,5-3 0,-7-1 0,10 0 0,1 0 0,2 0 0,3-2 0,2 0 0,-3-4 0,7 3 0,-3-2 0,8 3 0,2 1 0,1 0 0,3 0 0,-1 1 0,2 4 0,0 1 0,2 14 0,-1-3 0,1 9 0,0-6 0,2 0 0,-1 0 0,2-2 0,0-1 0,1 1 0,1-5 0,2 2 0,2-5 0,0 0 0,3 0 0,0-2 0,2-2 0,-1 0 0,1-2 0,9-1 0,-3-1 0,8 0 0,-4-1 0,2-4 0,0 0 0,1-5 0,-1 0 0,9-2 0,-8 2 0,7 0 0,-12 5 0,-3 0 0,-2 1 0,0-1 0,1-2-1424,5-5-2151,7-5 3575,7-4 0,-15 8 0,-3 1 0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28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28647,'4'-8'24,"5"6"-24,11 7 0,3 2 0,1 0 0,0-1 0,-2-1 0,-3-2 0,-4 1-225,-3 0-918,-5-2-504,-2 1-874,-2 0-5738,-2 4 8259,-5 2 0,3-3 0,-2 0 0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28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28671,'38'14'0,"-3"-3"0,-8-9 0,-2-1 0,-2-1 0,-2-1 0,0-5 0,-1-2-1054,2-3-627,2 0-2129,5 2 3810,2 1 0,-13 5 0,-3 1 0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29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4 22900,'0'-2'3585,"1"0"-2095,-1 2-1255,-2 15-22,-2 3-146,-4 18 34,-1 0-90,-1 2 12,1 2 23,0 0-46,0 0 0,1-1 0,3-4 0,1-3 0,2-6 0,2-6 0,0-5 0,3-5 0,4-3 0,5 0 0,6-4 0,5-1 0,5-1 0,4-3 0,2-1 0,1-3 0,-1-1 0,0-1 0,14-11-785,-10 0-2566,11-9 3351,-16 4 0,-14 10 0,-5 3 0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29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 28671,'-19'80'0,"-5"11"-1673,11-41 1,-1 2 1672,-4 9 0,-2 1 0,-2 6 0,-1 0 108,0 4 0,-1-1-108,0 0 0,2-1 0,1-6 0,3-1 0,3-9 0,2-2 0,-2 28 0,12-24 0,16-24-632,9-17-3089,12-22 3721,6-13 0,-18 4 0,-4-1 0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0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81 28468,'12'73'203,"-2"2"-203,-16-6 0,-4 2 0,-8-5 0,-2-8 0,1-12 0,4-12 0,5-13 0,4-11 0,4-9 0,1-13 0,1-11 0,5-16 0,2-12 0,6-10 0,4-7 0,3-1 0,2 2 0,3 8 0,2 9 0,1 9 0,0 11 0,-1 10 0,-2 10 0,-1 5 0,-2 6 0,-1 5 0,-5 4 0,-4 7 0,-6 3 0,-4 1 0,-5 2 0,-11 7 0,-1-9 0,-9 5 0,2-11 0,-2-1 0,-2-1 0,-6 1 0,11-5 0,0 1 0,15-2 0,4 1 0,9 7 0,5 3 0,9 4 0,5 1 0,3 1 0,3 1 0,3 2 0,4 2 0,2 2 0,-3-4 0,-7-2 0,-7-9 0,-7-4 0,-4-5-2925,-4-3 2925,-4-2 0,-3-2 0,-2 0 0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2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28423,'9'-23'248,"8"3"-248,17 11 0,6 0 0,-3 2 0,-2 1 0,-6 2 0,-5 2 0,-6 1 0,-5 1 0,-5 0 0,-2 0 0,-1 4 0,-1 3 0,0 7 0,-1 6 0,0 3 0,0 4 0,-1 2 0,-1-1 0,1-1 0,0-3 0,1-3 0,-2-3 0,0-3 0,-1-3 0,0-3 0,0-2 0,-5-1 0,-2 0 0,-8 0 0,-3 2 0,-6-1 0,-2 2 0,-2 0 0,2 0 0,2 1 0,3-1 0,3 0 0,2 0 0,4 0 0,1-1 0,5 1 0,2 0 0,3 2 0,6 1 0,2 0 0,7 2 0,0-1 0,1-1 0,-2-1 0,7 3 0,-5-6 0,7 2 0,-3-6 0,4-2 0,1-1 0,4-5 0,2-3-1637,16-14-1018,-10 3-7176,8-10 7831,-17 9 1,-13 7 0,-3 4 0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3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32 25342,'-1'-2'3204,"0"1"-3079,1 1-125,22-12 0,-5 8 0,21-8 0,-11 12 0,0 0 0,-1 0 0,-1 0-729,0 2-1389,-3 1-2308,-2 1 4426,-6 4 0,-6-5 0,-4 2 0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3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28671,'21'7'0,"2"-2"0,-2-2 0,3-3 0,4 0 0,6-3-909,9-4-1006,12-6-5828,13-2 7743,10 0 0,-32 7 0,-8 3 0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4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75 25039,'-3'-4'2634,"1"0"-1761,2 4-748,17 36-125,-4 0 0,12 35 0,-14-9 0,-5 0 0,-4-5 0,-2-9 0,-3-13 0,-3-11 0,-4-12 0,-2-9 0,1-17 0,4-14 0,2-23 0,7-14 0,5-10 0,4 0 0,5 7 0,1 13 0,2 16 0,4 15 0,3 11 0,5 7 0,3 8 0,2 6 0,2 14 0,-16-2 0,-4 8 0,-24-8 0,-8 2 0,-10 1 0,-3-2 0,0-4 0,-4-4 0,11-6 0,0-2 0,14-2 0,4 2 0,2 5 0,6 5 0,6 6 0,9 3 0,20 8 0,-4-10 0,15 2 0,-10-14 0,2-5-1457,0-2-5524,-2-1 6981,-6 4 0,-17-4 0,-6 3 0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4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28671,'11'1'-1357,"1"-1"1357,1 3 0,-5-3 0,-3 3 0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6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23941,'4'-2'3205,"-1"0"-2633,26 45-12,-7-4-247,26 42-233,-16-15-80,0 0 0,0-3 0,-1-6 0,2-7 0,3-9 0,0-8-35,-4-11-839,-6-9-381,-7-7-1086,-7-3-3161,-6-3 5502,-3-1 0,-3 1 0,0-1 0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0 587 27897,'5'-67'774,"9"-2"-774,20 9 0,7-6 0,5 0 0,2 2 0,0 6 0,-1 11 0,-3 10 0,-4 11 0,-4 10-35,-3 8-1679,-4 5-2051,-4 8 3765,-6 5 0,-8-3 0,-5 2 0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8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201 414 27214,'-19'34'1457,"4"-7"-1457,13-25 0,-1-2 0,2 0 0,0-8 0,3-8 0,4-13 0,3-8 0,3-7 0,-2 1 0,-2 0 0,-1 3 0,-2 3 0,-1 3 0,0 5 0,-1 7 0,0 7 0,-1 6 0,-1 6 0,1 1 0,1 2 0,3 4 0,3 5 0,2 6 0,2 6 0,-1 2 0,1 1 0,0 0 0,-1-1 0,1-2 0,-2-1 0,-1-3 0,-1-2 0,-1-2 0,-1-2 0,0-3 0,-1-3 0,2-2 0,1-2 0,2-6 0,2-4 0,1-6 0,0-4 0,-1 0 0,-1-1 0,0 0 0,-1 0 0,1 1 0,0 2 0,-1 2 0,0 1 0,-5 6 0,0 2 0,-4 5 0,-2 1 0,1 0 0,0 1 0,1 4 0,1 2 0,2 4 0,-1-1 0,2 1 0,1-3 0,1 0 0,0-4 0,3-1 0,0-2-3392,3-1 3392,1-3 0,0-2 0,9-12 0,-6 3 0,5-8 0,-7 5 0,0-1 3392,-1 0-3392,3-4 0,-6 8 0,1-2 0,-7 10 0,-1 2 0,-2 1 0,0 0 0,-1 2 0,0 0 0,-1 1 0,1 0 0,0 2 0,-1 5 0,0 7 0,0 9 0,-1 4 0,0 7 0,0 0 0,-4 15 0,2-12 0,-4 8 0,3-14 0,0-3 0,1-1 0,0-5 0,1-1 0,1 3 0,0-7 0,0 3 0,0-9 0,0-4 0,0-3 0,0-1 0,0-3 0,0 1 0,0 0 0,-1 0 0,-2 2 0,-4 1 0,-8 2 0,-5 2 0,-7 1 0,-4-1 0,-3-1 0,-4-3 0,-2-2 0,-5-1 0,-6-2 0,-2-3 0,-3-2 0,2-2 0,4-1 0,6 1 0,6-1 0,5 2 0,2-1 0,2 2 0,0 0 0,1 0 0,2 2 0,4 1 0,4 1-3392,6 1 3392,5 0 0,2 0 0,4 1 0,0 0-147,4-3-2586,8-3-7098,6-4 10343,10-4 1,-12 6 0,-1 1 0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8:39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2 17756,'-4'0'5188,"0"-1"-4493,4 1 145,0 0-526,-28 11-56,14 1-46,-24 11-32,24-3-68,1 0-11,4-2-56,4-2-45,3-2 34,6-1 33,6-1-22,7-2 22,8-3-45,4-1 23,3-4-34,1-1 34,-1-4 112,-2-4 44,-3-4 1,-5-4 33,-5-2-100,-3-2-23,-5 0-22,-3-1-34,-2 1-11,-4 4-12,0 2-22,-1 3-11,-4 3-44,-2 2-226,-2 1-290,1 3-2790,-1 0-3799,5 1 7149,0 2 0,4-2 0,0 2 0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03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66 11280,'-1'-2'6858,"0"1"-2231,1 1-4548,-20-13 481,11 10-460,-16-9-66,16 12 67,-1 1-68,0 2 12,0 2-11,0 2 22,2 1 22,1-1-22,2 1-33,2 0 44,1 3-11,2 1-33,0 2-23,0 2 0,3-1 11,3-1-11,3-2 11,2-4 12,2-1 10,1-4 1,0-2-1,0-2 12,-2-3 22,-1-3-11,1-3 12,0-2-1,6-6-56,-5 3 11,2-3-10,-7 5-1,-2 1-11,-2-2 0,-2 0 45,-1 1-23,-3-3-22,-2 5-22,-2 0-1,-2 8-10,-1 1-91,1 1-256,-1 3-786,1 2-8665,2 5 8893,3-2 1,1 0 0,2-4 0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03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21824,'-35'3'1524,"4"1"-1368,19 6 1,2 1 34,1 3 56,2 1-35,2 2 1,2 0-134,2-2-79,3-2 0,4-4 44,6-3-32,6-3-12,2-2 11,2-2 22,-2-4-21,-3-1 21,-4-4-22,-4 0-11,-4 0-100,-3-1-506,-1 0-615,-3-1-1726,-3 1-6884,-3 2 9787,-3 0 0,4 5 1,2 0-1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18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60 28513,'-28'9'158,"5"-1"-158,26-8 0,11 1 0,15-2 0,21-4 0,15-3 0,9-6 0,5-1 0,2 2 0,2 1 0,-2 6 0,2 3 0,-1 4 0,0 3 0,-1 1 0,-4 3 0,-6-1 0,-11 0 0,-11-1 0,-12-1 0,-7-2 0,-15-1 0,-5-2 0,-9 0 0,-2 1 0,-6 2 0,-9 5 0,-16 9 0,-7 12 0,-6 5 0,7-3 0,-1 2-323,-19 17 1,0 3 322,12-8 0,4 1 0,1 2 0,1 2 0,3 0 0,3 1 0,2 0 0,3 0 0,2-2 0,2 0 0,3-3 0,1 0 0,-13 33-4752,11-2 4752,17-38 0,2-6 0,11-31 0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19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28671,'68'13'0,"-2"-3"0,-13-13 0,0 0 0,0-3 0,-3 1 0,-5 1-1895,-7 1-3853,-9 2 5748,-10 9 0,-10-7 0,-7 7 0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19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11 28345,'-46'30'326,"13"-5"-326,29-14 0,19-2 0,12-2 0,19-3 0,12-2 0,5-7 0,-1-1 0,-4-6 0,-7 1 0,-6-1 0,-4-2-4864,-1 0 4864,0 1 0,-17 5 0,-4 4 0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0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641 81 24132,'-41'-30'2991,"-2"5"-2576,3 12-67,-4 5-35,-3 4-156,-1 9-56,1 6 0,-1 12-1,0 10-87,0 7-13,0 7 0,5 7 0,5 4 0,9 4 0,11 6 0,9 1-3392,8 3 3392,11-1-969,8-5 969,12-5 0,9-9 0,7-11 0,6-12 0,1-14 0,-1-8-1948,-5-15 1802,-8-4 403,-11-8-257,-11-3 723,-9 0-700,-10-2-23,-7-2 0,-7-2 2466,-6-3-2466,-3-2 34,-2-2 78,2 1-100,3 5 2816,6 8-2828,6 7 0,5 9 0,3 3 0,4 3 0,9 1 0,10 2 0,14 1 0,10 0 0,11-1 0,5-7 0,4-5 0,0-6-2231,-3-2-1612,-2 2 3843,-4 6 0,-26 3 0,-6 4 0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580 1 28671,'-22'53'0,"1"1"0,-1 4 0,0 2 0,2 0 0,0 1-1302,-3 9 1,0 1 1301,-3 7 0,-1 1 0,0 1 0,-1 1 0,0 0 0,0 1-247,0-2 1,0-1 246,2-4 0,0-1 0,1-7 0,2-2 0,2-9 0,2-3-1255,-9 29-2521,14-27 3944,9-22 0,5-19 0,2-8 0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1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28671,'-8'78'0,"1"7"0,6 2 0,-4 11 0,2-46 0,0 0 0,-6 45 0,2-11 0,3-17-13,2-18-1690,2-13-638,1-16-4909,0-9 7250,0-8 0,0-3 0,-1-2 0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1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28434,'43'21'237,"1"3"-237,-4 1 0,1 4 0,-2-1 0,-5-1 0,-7-3 0,-7-6-472,-6-4-828,-5-5-963,-3-6-5815,-4-1 8078,-4-2 0,1 0 0,-1 0 0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1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0 365 27225,'13'-55'1446,"11"2"-1446,21 12 0,11 0 0,6 3 0,1 6 0,-5 5 0,-8 6 0,-9 4-729,-8 2-1681,-6 3 2410,-7 5 0,-9 2 0,-5 4 0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4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27 442 19156,'-15'28'683,"4"-8"2073,15-33-2633,4-9-56,7-15 1432,4-7-1410,-1-4-43,-1-1-46,-4 2 860,-3 3-860,-3 7 3392,-3 7-3392,-1 8 0,-1 9 0,-1 6 0,1 4 0,-1 2 0,2 0 0,1 6 0,3 4 0,2 7 0,2 6 0,3 2 0,2 2 0,2-1 0,1-1 0,0-2 0,0-3 0,-1-5 0,-2-3 0,-1-3 0,-2-4 0,-1-1 0,-1-3 0,1-5 0,0-4 0,1-7 0,1-2 0,-2-1 0,-1 1 0,-3 2 0,-3 3 0,-2 3 0,-1 3 0,0 3 0,-1 1 0,1 2 0,-1 1 0,2 1 0,1 2 0,2 2 0,3 1 0,0 1 0,4-1 0,-1 1 0,3-2 0,1-2 0,1-2 0,11-4 0,-6-3 0,8-5 0,-8-4 0,0-1 0,0-3 0,-1 0 0,-2 0 0,3-5 0,-7 8 0,1-4 0,-7 9 0,-2 2 0,-1 1 0,-2 2 0,-1 3 0,-2 1 0,1 1 0,-1 0 0,0 1 0,-1 1 0,0 2 0,1 2 0,-1 3 0,0 2 0,0 3 0,0 2 0,0 3 0,-1 0 0,0 0 0,0 0 0,-1 0 0,1-2 0,0-1 0,0-1 0,-2 3 0,1-1 0,-1 0 0,-1-1 0,3-6 0,0-1 0,1-3 0,0-2 0,-1 0 0,1 0 0,-1 1 0,0 3 0,0 0 0,-1 4 0,1-3 0,-2 0 0,2-3 0,1 0 0,0 0 0,0-1 0,-1 1 0,1 0 0,-1 0 0,-1-1 0,0-1 0,0 0 0,-1 1 0,-2 0 0,-4 2 0,-4 2 0,-3 0 0,-5 2 0,-2 0 0,-3 0 0,0 0 0,-2-2 0,-1 1 0,-3-2 0,-2-3 0,-2-1 0,0-3 0,0-4 0,0-3 0,0-3 0,-1-2 0,-3 2 0,0 0 0,0 0 0,3 1 0,4-1 0,9 2 0,4-1 0,10 4 0,3 0 0,6 5 0,1-1 0,0-1-438,4-1-1142,2-2-1020,6 1-6005,0 1 8605,1-1 0,-5 2 0,-2 0 0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4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62 22339,'-33'-1'2096,"5"2"-1805,18 4-134,2 2-45,3 4 100,2 8-189,2-2 33,7 5 0,5-6 0,8-1 11,3-3 23,2-2-34,-2-4-22,-2-2 56,-4-3 22,-2-1 11,-3-5-11,-1-5 33,-1-9 12,-1-4-34,-4-3-44,-1-2-23,-3 1-56,-4 3-11,-2 5-57,-2 5-178,0 7-303,2 3-639,2 4-1770,2 5 2958,1 3 0,1-2 0,0 1 0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5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66 23784,'-33'5'1211,"4"2"-943,16 3-133,3 3-68,5 2 0,2 4 80,5 4-2,6 5 79,7 1-67,6-2-112,4-7-45,0-7 11,0-7 23,-2-9-34,-3-8 56,-4-10-23,-4-6-22,-6-5 23,-2 0-34,-5-1-11,-5 2-12,-10-6-122,1 14-146,-6 1-270,7 15-626,3 5-1615,2 6 2802,4 11 0,2-8 0,2 7 0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5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19 24871,'-37'23'1020,"7"1"-773,20-1 78,5 2-34,3 3-78,6-3-57,5-2-32,6-9 33,5-5-90,2-9-22,1-11 0,0-7-45,-2-9 11,-5-2-11,-4 0-90,-4 3-201,-5 3-370,-2 4-650,-4 4-3631,-4 6 4942,-5 4 0,5 4 0,0 1 0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39:2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27382,'73'-1'1289,"10"1"-6950,4 2 5661,-35-1 0,2 0 0,6 0 0,1-1 464,4 0 1,2-1-465,2-1 0,1-2 0,1 0 0,0-1 0,1-1 0,-1-1 0,-2 0 0,-2 0-544,-3 1 1,-3 1-427,-5 2 1,-2 1-6937,36 1 7906,-22 9 0,-32-4 0,-16 4 0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12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67 118 26698,'6'18'1120,"2"-2"-851,5-8-112,3-1-101,4-2 11,2-2-56,0-2 12,1-1-46,-2-3 57,-1-2-45,-3-4 22,-1-1-11,-4 0 34,-3 2-34,-2 0 0,-2 0-12,-2 0-21,-2 1 33,0-1-23,-1 0-21,-1-1-57,-2-1-22,-2 0-45,-1-1 145,-2 1-55,-1 0 67,-2 2-57,-12 0 35,4 4 33,-10 1-34,9 3 34,0 5-45,2 2 45,-9 11 0,8-3 12,-5 6 44,10-6-45,0 0 78,3 2 35,1-1 32,1 0-10,4 0-45,2-1 225,6 10-326,3-5 0,6 9 0,1-7 0,1-1 0,2-3 0,3-3 0,4-6 0,18-4-181,-7-3-782,10-5-113,-15 0-1624,-1-5-7131,-1 0 8330,-2 0 1,-10 4 0,-4 1-1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14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9 22014,'0'-2'2712,"0"1"-1939,0 1-291,1 31-124,0-4 1,0 30-124,-3-11 12,-2 3-68,-1-2-134,-1-4-34,2-7 0,2-9 23,0-8-34,1-7 45,-1-6 22,0-3-67,-1-7 22,-1-6-22,0-9 23,2-11-23,0-8 168,6-28 45,2 16 33,6-15-112,2 28-22,4 6-33,3 7 23,13 5-102,-8 10 0,7 3 0,-13 7 0,-4 3 0,-2 3 0,-5 6 0,-5 3 0,-2 3 0,-7 1 0,-8 10 0,-2-9 0,-5 3 0,5-12 0,2-4 0,2-3 0,3-3-741,3-1-1051,3-3-2332,11-7 4124,5-4 0,-2 4 0,1 0 0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14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68 153 24222,'3'2'2218,"21"-4"-2173,-10-6-34,18-7 23,-15-4-34,-3-2-11,-4 1-34,-6 0-11,-1 2 45,-3 3-12,-5 4 23,-4 5 101,-8 6 56,-6 10 112,-3 7 67,-2 8 280,2 3-112,4 1-200,5-1-304,8-2 0,4 0 0,4-3 0,6 0 0,5-4 0,8-4 0,5-5-920,2-5-772,1-3-2767,-1-5 4459,-1-3 0,-11 1 0,-4 1 0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15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24244,'-3'0'2566,"2"1"-2162,-3 22 77,3-8-10,-2 20-203,3-16-55,1 1-189,3-2-24,2-3 0,5-2 0,3-5 0,5-3 0,5-3 0,2-5 0,-2-3 0,-2-4-752,-5-4-884,-5-4-2801,-1-1 4437,-1-3 0,-5 9 0,0 3 0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1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27583,'-1'40'1088,"-4"1"-1088,-5-3 0,-4 4 0,-3 4 0,-1 0 0,0-1 0,2-5 0,3-3 0,1-5 0,4-4 0,0-4 0,3-6 0,2-3 0,1-6 0,2-2 0,2-4 0,3-1 0,7-1 0,8-1 0,11-2 0,6-4 0,6-2 0,-1-4 0,-4 1 0,-6 1 0,-6 2-1581,-6 1-3439,-7 3 5020,-6 2 0,-4 1 0,-3 1 0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18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28390,'37'-12'281,"-4"4"-281,-12 13 0,0 2 0,-1 2 0,-1 0 0,-1 0 0,-3-2 0,-3 0-685,-4-1-1454,-2 0-3061,-4 0 5200,-2 4 0,-1-5 0,0 0 0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19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28671,'23'11'0,"0"-2"0,-3-4 0,-1-2 0,1 0 0,-3-1-774,-2 0-1187,-1-1-4202,-2 0 6163,0-1 0,-6 0 0,0 0 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2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12 25387,'-33'-7'1210,"1"2"-930,9 7-78,1 4-11,0 3-1,2 6-56,2 3 34,3 5 0,1 5-22,4 5-34,5 3 45,2 0-68,7-1-66,6-6-23,9-8 0,6-10 0,5-8 11,-1-13-11,-2-6 0,-5-10-22,-5-6 22,-6-2 0,-3-1 11,-2 4 11,-3 4-11,-2 7-11,-1 8 0,0 5 0,0 4-56,1 2 56,0 6 101,4 17-78,1 2-23,4 12-12,-2-9-402,3-4-751,1-4-673,3-7-2173,2-5 4011,1-7 0,-7 0 0,-2-1 0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21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26115,'-7'41'1278,"1"-10"-1133,-5 9-66,3-16-57,3-6-22,2-8-11,2-4 11,1-7 56,4-8-22,2-5-23,5-6 22,1-1 23,1 4 56,-1 3-33,-2 6-68,1 3 112,-2 7 45,-1 7-33,-2 7-3460,-2 7 3325,-3 2 0,0 0-224,-1-3-605,0-1-975,0-6-3507,0-4 5311,3-6 0,-3-3 0,4-2 0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21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26015,'-34'44'840,"7"-2"-628,22-16-65,2-1-114,2-6-33,3-5-56,4-6-112,3-5-23,5-7-78,0-3 157,-2-6 112,-1-1 34,-4 1-12,-2 4 68,-2 2 44,-1 4-100,0 2 67,0 4-12,1 4-44,0 5-34,0 3-11,1 0 0,-1 0-246,0-2-672,0-2 918,3-1 0,-3-6 0,1-1 0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21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25051,'-14'46'1647,"1"-4"-1390,3-15-54,0-3-35,1-4-168,4-8-12,2-6-44,2-3 56,3-9 45,3-3-22,3-7-1,4-1 90,2 1 101,-2 4-68,-2 3 23,-1 4 0,-3 3-67,-1 0-67,-1 2-34,-1 2-45,0 1-381,-2 3-493,0 2-1646,-1 1 2565,1-1 0,-1-2 0,1-3 0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2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23191,'-5'0'3014,"-15"28"-2443,10-7-201,-12 25-134,13-15-46,3-1-134,4-4-56,1-6-45,5-6-11,2-6-11,4-5 0,1-5 56,0-4-79,0-6-56,-1-6 67,-2-2 12,-1 0 67,-3 1 23,-1 5 89,-1 5 123,-1 4 68,0 3-34,-1 2-68,0 4 1,-2 4 44,-1 7-190,-1 4-56,0 1 0,2 0-358,1-3-785,4-3-829,3-4-3888,5-4 5860,4-4 0,-6-1 0,-1-1 0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22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1 25095,'-2'0'2891,"1"-1"-2364,1 1-369,-23 19-158,11-7 0,-17 15 0,19-11 0,4-1 0,2 0 0,4 0 0,2 2 0,1 0 0,3 1 0,-1-2 0,0-1 0,-2-1 0,-1-2 0,-2-1 0,0-1 0,0-1 0,0-1 0,-4-1 0,-2 0 0,-6 1 0,-5-1 0,-4 1 0,-3-2 0,0-3-405,0-2-1466,1-1-1479,2-2 3350,1-1 0,9 0 0,2 1 0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22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28671,'75'10'0,"22"-2"0,-34-5 0,4-1-1149,15-1 1,3 0 1148,11-1 0,3 1-705,-29-1 1,2 0 0,1 0 704,2 0 0,0 1 0,0 0 0,2 1 0,0 1 0,-1 0-53,0 1 1,1 1 0,-1 1 52,-2 1 0,0 1 0,-1 1 0,-2 0 0,-1 1 0,0 0 0,26 6 0,-2 1-1720,-10-1 0,-5 0 1720,-11-2 0,-8-1 0,7 3 0,-28-7 0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30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171 972 24647,'-20'-47'1558,"2"0"-1289,9 11-45,0-8-67,1-6-79,-1-7 12,0-5-23,-2-1-45,-2-3-11,-1 1-11,0 2 12,0 5-1,3 6 1,4 11 32,4 11 102,1 9-146,5 8 112,6 3 45,10 1 112,15-2 78,18-4-168,19 0 80,23-3-618,-38 10 0,2 0 359,7 0 0,2 0 0,5 2 0,2-1 0,4 2 0,2-1 0,4 1 0,1 1 0,4 0 0,0 1 0,2 0 0,1 1-560,-2 1 0,-1 0 560,-3 3 0,-2 1 0,-6 1 0,-3 1 0,-7 2 0,-2 1 0,-8 1 0,-2 1 0,42 11 0,-14 0 0,-13-1 0,-10 0 0,-9-2 0,-9-2 633,-6-1-633,-6-3 1205,-4-3-1205,-5-2 0,-5-3 0,-6-2 0,-4-1 0,-4-1 0,-1 0 0,-1 0 0,0 0 0,0 0 0,0 0 0,-1 2 0,1 7 0,-5 12 0,-15 42 0,1-7 0,-10 27 0,9-22 0,4-1 0,4-1 0,3 0 0,4-4-1222,2-2-5285,1-4 6507,1-3 0,0-21 0,0-6 0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06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28524,'35'-19'147,"-2"3"-147,-9 11 0,1 0 0,0 1 0,2 0 0,2 1 0,1 1 0,0 1 0,-1 0 0,-3 1 0,-2 0 0,-3 0 0,-3 0 0,-2 1 0,-3 0 0,-1 1 0,-1 0 0,-2-1 0,-2-1 0,-1 1-80,-2-1-760,0 0-23,-2 0-358,-1 0-8610,-1 0 9042,-4 0 0,3 0 0,-4 0 0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07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 19325,'-1'-1'4459,"-1"1"-2968,2 0-1143,-2 0-35,1 0-22,-2 0-33,2 2-68,0 4 23,-2 4-134,0 6-35,1 2 1,-1 3-34,1 0 34,0 2 12,1 0-46,0-2 45,1-1-45,0-2-11,0-2 56,0 0-45,0-2 45,0 1-11,0-2-45,0-1 67,0-2-22,0-2 0,0-1 123,0-3 134,0 1-145,0-2-90,0 1 113,0-2-136,0 1 35,0 0-23,1 0-23,1 0-20,3 1-13,2-1 0,2 1 0,1-1 0,1-1 0,1 0 0,1 0 0,0-1 0,9-1 0,-4 1 0,6-1 0,-5 1 0,1-1 0,1 1 0,1-1 0,1 0 0,0 1 0,8 0 0,-8 1 0,4 0 0,-8-1 0,-2-1 0,0 1 0,-1-1 0,-1 0 0,3-3 0,-5 2 0,1-1 0,-5 1 0,-1 0 0,0 0 0,-2 0 0,-1 1 0,-1-1 0,-1 0 0,-2 0 0,-1 0-1727,0-1-1668,2 0 3395,2 0 0,-2 1 0,0 0 0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11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27718,'5'0'817,"4"0"-694,-2 0-110,4 0-13,-2 1 0,1 0 0,1 1 0,0 0 0,2 0 0,0 0 0,-1-1 0,0 0 0,-3 0 0,0 0 0,-1 0 0,-1 0 0,0-1 0,1 1 0,0-1 0,0 0 0,0 0 0,0 0 0,0 0 0,3 0 0,-4 0 0,1 0 0,-3 0 0,1 0 0,-1 0 0,1 0 0,-1 0 0,1 1 0,0 0 0,3 0 0,-2 1 0,2 0 0,-2 0 0,-1 0 0,2 0 0,0 0 0,4 0 0,-3 0 0,3-2 0,-3 1 0,-1-1 0,-1 1 0,0-1 0,-1 0 0,0 1 0,0-1 0,-1 0 0,2 0 0,-2 0 0,1 0 0,-2 0 0,-1 0 0,0 0 0,1 0 0,-1 1 0,1-1 0,0 1 0,-1-1 0,-1 1 0,-2-1-1424,1 0-3518,-1-1 4942,0 1 0,0-1 0,0 1 0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16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27225,'23'-5'1008,"-1"1"-6478,-7 3 5571,-2 0 1352,0-1-1442,-1 1 860,-1 0-871,-1 0-67,-2 0-426,0 0 3000,-2 0-3997,0 1-1569,-2-1-6772,0 2 8865,-2 4 1,-1-4 0,-1 4 0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1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33 24267,'-3'0'2969,"1"0"-1625,2 0-1253,11 0-91,-2 0 0,10 0 0,-3 0 0,1 0 0,3-1 0,0 0 0,3-1-1021,0-2-894,1-1-3498,1-1 5413,0-1 0,-11 3 0,-4 1 0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17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24827,'0'-2'3025,"0"1"-2206,0 1-819,26-2 0,-8 2 0,22-2 0,-17 2 0,0 1 0,-3 0 0,-1 0 0,-3 0 0,-2-1-472,-2 0-1063,-3 0-885,-3 0-4516,-2 0 6936,-3 1 0,-1 0 0,0 0 0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17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27796,'-20'51'875,"3"-4"-875,13-15 0,1-2 0,2-4 0,1-3-1133,3-6-1164,3-5-7534,3-3 8302,4-4 1,-6-3 0,-1-1 0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48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0 22989,'1'0'3205,"0"0"-2354,-30 4-246,6 0-257,-28 4-102,14 1-56,0 0-44,2 0-55,5-1-91,7-1 0,5-2 0,6-1 0,3 0 0,5 0 0,3 2 0,5 2 0,4 2 0,7 1 0,4 3 0,1-1 0,-2 1 0,-4 0 0,-5 1 0,-5 1 0,-6 3 0,-17 13 0,2-7 0,-12 9 0,10-14 0,3-5-80,5-6-2463,5-3-225,3-4-7063,8-6 9798,4-4 1,-2 1-1,1 0 1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49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1 326 27146,'24'-70'538,"-4"14"-404,9-4 57,-8 20 10,-1 4 35,-4 9-11,-3 8-225,-4 8 0,-4 6 0,-1 3 0,-1 5 0,0 5 0,3 9 0,-1 7 0,1 7 0,-1 4 0,0 1 0,2 1 0,3-1 0,2-3 0,3-3 0,-1-6-1155,-2-7-1142,-6-4-7534,-3-3 7588,-7-2 0,3-4 1,-4-1-1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0:49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24143,'2'0'3194,"34"-1"-2757,-10 1-359,31 0-78,-18 0-269,-2 0-639,-6-1-1388,-8-1-7535,-7 0 9123,-8 1 0,-4 1 0,-4 0 1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19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28434,'13'-5'237,"5"0"-237,8-1 0,1 1 0,0 1 0,-3 2 0,-4 1 0,-3 1 0,-5 0 0,-3 0 0,-2 0 0,-3 0-1278,0 0-1076,0-1-3495,0 1 5849,-2-1 0,0 1 0,-2 0 0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19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28166,'-25'42'505,"5"-2"-505,13-14 0,1 0 0,2-2 0,1 0-102,2-4-1186,1-2-819,4-6-4997,5-5 7104,8-3 0,-6-4 0,-1 0 0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20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4 322 24199,'-2'1'2633,"0"1"-1983,2-2-437,5-25-11,2 5-23,4-23-22,1 8 44,0 0-33,-1-1-99,-1 3-69,-1 3 0,-1 5 0,-2 7 0,-3 5 0,0 6 0,-2 3 0,1 4 0,2 4 0,2 4 0,3 7 0,1 6 0,0 5 0,-1 5 0,-2 1 0,0 1 0,-2-2 0,-1-3 0,-1-4 0,0-4-707,0-4-1231,-1-3-3732,0-2 5670,-2 0 0,0-6 0,0-1 0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20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53 25443,'-1'-3'2891,"1"0"-2554,0 3-337,21-3 0,-2 0 0,18-3 0,-10 1 0,-2-1-640,-4-1-996,-4 0-1904,-4 2 3540,-5 1 0,-4 3 0,-2 1 0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36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26 228 26810,'-2'9'134,"-1"5"-134,-1 13 11,-1 1-11,1-1 0,0-2-11,2-5 0,1-3 11,1-6 0,0-5 0,0-3 34,0-3 55,0 0 1,0-6 11,0-3-56,0-9 45,0-4-12,0-3 23,0-2-12,0-1 12,0 2-22,1 2 55,0 6-11,0 6-100,0 6-23,-1 3 0,1 3 0,0 3 56,5 18-23,0 3-22,4 15 1,0-5 44,2-1 78,2-5-33,2-6-12,-1-9-20,3-5-69,12-21 0,-6-2 0,8-17 0,-13 3 0,-5-3-3392,-3-3 3392,-3-3-2304,1-7-5035,2-7 6831,1-8 1,-4 25 0,-2 5 0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38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23258,'-33'29'2465,"5"-3"-2117,18-10-91,3 0-145,2 1 45,3 0-56,1 1 44,4 0 68,1-1-67,5 0-34,3-2-67,2-1-34,1-2-22,0-3 11,-2-2 0,-2-3-11,-2-3 11,0 0 0,0-2 0,0-4-179,0-3 179,0-5-46,-2-1 46,-2 1 35,-3 1 9,-8-2-32,-1 4 10,-6-4-22,0 5 0,-3-1 56,7 4 67,-1-1 45,7 6 34,1 1 22,2-1 78,-2 1-123,2-1-156,0 1-12,0-1 90,4 0-68,2 0-20,6-1-13,2 1 0,1-2 0,1 1 0,-2 0-192,0 1-648,-2 0-807,-1 1-2096,0 0 3743,-1 3 0,-4-2 0,-2 3 0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3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28042,'14'-19'191,"2"3"-180,2 12-11,2 0-302,3 2-729,2 0-561,1 1-1926,0 1 3518,-3 2 0,-10-2 0,-6 2 0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3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22 22765,'-2'0'2823,"0"0"-1456,2 0-1232,19-7-135,-7 4 0,17-6-11,-12 8-628,1 0-1490,1 0-7702,-1 1 9725,-1 3 1,-7-2 0,-2 2 0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5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19 25791,'-37'-10'974,"3"2"-683,11 8-133,1 1-2,0 4 46,1 3-90,2 5 134,1 2-22,2 2-78,2 1 44,4 1-100,3 2 1,4 2-91,4 0 0,6 0 0,6-3-494,9-6-1736,8-6-7601,5-4 9599,3-4 1,-16 0 0,-5 0 0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6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34 26418,'-13'40'605,"3"-1"-605,12-27-12,3 0 12,3-10 23,3-5-23,0-4 22,1-4 1,-2-4-12,-1-2-11,-2 0 22,-1 1-22,-3 0 57,0 3-12,0 3 78,0 3-22,-1 2-101,1 4 123,0 1 112,1 5-78,2 2-68,1 6-89,0 2 0,-1 1-112,-1 0-975,-1-2-1579,0-2 2666,0-3 0,-1-4 0,-1-3 0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6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25230,'0'38'930,"-2"-3"-773,-4-12-101,-1-3 0,0-1-56,1-6 56,2-4 134,1-4 1,2-3 55,1-2-10,0-4 44,4-4-123,1-4-124,6-1-21,2 0-12,0 2-146,2 0-773,0 1-1098,3 0-3865,0 0 5882,2 0 0,-8 5 0,-3 1 0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6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10 20871,'0'-3'3720,"0"1"-2857,0 2-672,-20 10 11,12-3 33,-14 8 0,18-5-22,2 0-68,1-1 1,1-1-45,0-1-90,0-3 0,1-3 23,3-1-12,3-6-11,4-4 1,0-4-1,-1-2-11,-1 2 22,-3 3-22,-2 3 0,-2 4-33,0 2 33,-2 2 11,1 4-11,-1 5 0,0 5 11,0 3-11,0 0-123,0-1-941,0-3-1827,1-3 2891,2-5 0,-1-2 0,0-3 0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7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23885,'-5'36'34,"-1"-3"-23,0-14-11,0-3 0,1-2-11,2-5-56,1-4 67,2-3 11,5-6-11,3-2-11,5-6-12,1-1 46,-1 0-35,-1 3 24,-1 2 44,-2 2 336,-1 2 146,-1 1-146,0 2-11,-2 1-123,1 1-135,-2 1-100,2 3-23,-1 1-325,1-1-1188,1 0-3586,-1 0 5099,-1-2 0,-3 0 0,-1-2 0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7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84 20569,'4'0'2566,"-1"0"-2488,-3 0 1,22-13-12,-15 5 0,15-12 202,-19 10 67,-3 0 168,-2 1-190,-2 3-112,-3 2 78,-2 2 79,0 1 100,-1 3-101,2 4 124,-1 5-45,1 4-78,1 2-102,1 2-111,3 0-101,1 1-45,2-4 0,1-3-448,2-3-796,3-4-1109,2-3-7478,1-2 8815,1-6 0,-4 4 0,-2-3 0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7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24008,'-6'45'2051,"-1"0"-1883,-2-5-22,-1 2-124,-1 0-22,1-3-380,1-4-1077,1-6-2532,3-6 3989,3-6 0,2-9 0,0-3 0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7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25701,'0'44'1064,"-5"1"-1030,-1-5-34,-3 2-56,-1-3-1905,1-2-7870,2-5 8983,3-3 0,1-13 0,3-5 1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1:48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25252,'-30'23'975,"5"-2"-885,22-6-90,2-3 0,2-2-22,5-5-1,2-3 23,5-4-157,1-5-67,0-4 45,0-3 44,-2-1 90,-1 2 34,-2 3-11,-1 4 22,-2 3 56,-1 3 112,0 6 23,-1 3-57,-1 5-11,1 4-123,0-1 23,0 1-57,2-2-728,-2-3-3596,2-1 4358,0-1 0,-3-5 0,1-2 0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06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1648 60 23258,'-80'3'705,"0"0"1,0 2 0,2 3-3390,12 3 0,1 2 2829,-6 3 1,1 1 482,-3 3 1,0 1-478,2-1 1,1 2 285,6 0 1,-1 3-236,-11 14 0,2 3-158,20-8 1,3 3-28,-11 15 0,4 4 11,18-8 0,6 0-193,0 6 1,3 3 231,2 1 1,3 3-7,5 1 1,3 1-6,4 0 0,4 1 39,3-1 0,4 0-17,5-3 1,4-1-40,4-2 1,6-3 1254,6-5 0,10-4-1193,33 4 1,12-9-102,-11-14 0,5-5-224,-7-5 1,6-2 0,-2-6 223,15-7 0,-2-6 0,0-3 0,-1-4 0,-4-3 0,-1-4 0,-4-5 0,-2-3 0,-4-4 0,1-5-179,-9-3 0,2-7 0,-4 1 179,8-9 0,-3-3 0,-9 7 0,-1-4 0,-5 2 0,-5-7 0,-7 1 51,-4-1 0,-5-1-51,-8-1 0,-5-1 0,-3-1 0,-5 0-1085,-10-3 0,-6 1 1085,-4-1 0,-4 1 0,-8 1 0,-7 2 11,-20-9 0,-5 6-482,16 23 1,-4 6-286,-12-4 0,-1 12-4018,-23 33 4949,6 29 1,33-12 0,13 8 0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09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1363 32 24177,'-53'-9'844,"-1"0"0,0 1 0,-1 2-463,-44 13-179,46-2 0,-1 3-6,-2 3 0,0 2-40,-2 3 1,1 2-334,-2 2 1,0 2 238,-1 3 0,1 4-62,-1 1 0,2 4-413,3 3 1,2 3 412,5 1 0,4 4 0,6 2 0,5 3-219,7 0 0,4 2 219,6 1 0,4 0 0,4 0 0,4 0 0,4-1 0,4 0 0,18 45 0,17-8 0,-9-48 0,5-5 0,5-3 0,4-5 0,7-1 0,3-6 0,5-3 0,3-5 0,1-1 0,2-3 0,1-4 0,0-2 0,-2-1 0,0-1 0,-3 0 0,-1-2 0,-5 1 0,0-2 0,40-6-68,-42 0 0,-2-1-112,14-7-2643,4-2 2934,-40 11 0,-14 3 0,-6 3 0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09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47 295 28647,'-31'-37'24,"15"31"-24,30 85 0,-3-26 0,1 3-213,1 8 1,-1 3 212,0 6 0,-1 1-319,0 3 0,1-1 319,-1 1 0,1-1 0,1-4 0,1-2 0,1-8 0,4-2 0,0-9 0,4-6 128,29 17-128,13-32 0,15-56 0,-31-4 0,0-11-654,9-21 0,0-9 654,-15 16 0,1-3 0,-2-3 0,3-4 0,-1-3 0,-1 1 0,0-1 0,-2-1 0,0 1 0,-4 3 0,-1 0 0,-1 2 0,9-21 0,-3 4 0,-8 15 0,-4 3 172,12-27-172,-18 35 0,-13 26 355,-6 17-4489,-8 28 4134,-11 24 0,7-13 0,-7 8 0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10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1465 229 25364,'-31'-48'556,"0"0"1,-1 3 0,-2 8-5814,-28 14 5526,-15 7 67,-11 8 1230,-11 5-1488,45 4 0,0 2 313,-2 2 1,0 3-341,0 3 0,0 4-51,0 3 0,2 4 0,1 4 0,2 4 0,1 2 0,1 4 0,3 3 0,1 4 0,3 1 0,2 3 0,3 1 0,4 1 0,3 1 0,3 1 0,6-2 0,5 2 0,4-1 0,4 2 1487,1-1 1,6 0-1488,9 1 0,6-1 0,3 2 0,6-3-504,13 0 1,8-2 503,7-1 0,7-4 0,8-3 0,4-4 0,6-3 0,4-3 0,3-5 0,2-3 0,-2-4 0,1-3 0,-5-4 0,0-2 0,-9-3 0,1-3-81,13-5 0,-4-4-1001,-25-1 1,-2-3-3835,8-4 1,-5-4 3826,0-24 1,-28 18 0,-8 3-1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26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15 122 23493,'-8'0'3350,"2"0"-2744,6 0 616,0 0-1222,73-51 0,-10 37 0,5-13 0,6 2 0,-12 21 0,0 6-222,8-2 0,1 0 222,4 0 0,0 0-360,0 0 1,0 0 359,0 0 0,-2 0 0,-3 0 0,-1 0 0,-4 0 0,-2-1 0,-6 1 0,-2 0 0,38-1 0,-20 1 0,-16 0 0,-16 0 0,-11 0 306,-11 0-306,-5 0 857,-8 0-2090,-1 0-1782,-8 0-6816,-12 4 8846,-8 1 0,4 1 0,1-2 1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26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485 24 27617,'-19'-19'997,"-2"15"-940,3 26-57,-9 18 0,-3 14 0,-8 8 0,-1 3 0,-3 0 0,2-5 0,1-7 0,6-5 0,4-8 0,6-5 0,3-6 0,4-3 0,2-3-147,1-3-435,2-2-371,4-5-369,3-3-650,3-5-2533,5-3 4505,9-2 0,-5 0 0,4 0 0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26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28244,'34'54'427,"-2"6"-427,-5 4 0,0 5 0,1 0 0,-1 0 0,-1-5 0,-3-6 0,-1-10-293,0-10-1085,5-11-571,4-13-2981,9-8 4930,5-17 0,-19 9 0,-4-9 0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27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27146,'-5'52'358,"0"0"1,-6 43-359,-2-30 0,0-2-425,2-1-494,3-4-953,1-7-3663,4-7 5535,0-11 0,2-14 0,1-10 0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27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27964,'93'-35'571,"-12"7"-571,-42 28-683,-6 2-796,-6 8-2185,-12 8 3664,-6 11 0,-7-12 0,-2 0 0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27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37 21152,'-12'-4'4784,"3"0"-3854,9 4 650,0 0-1355,-39-13-225,29 10 0,-29-10 0,38 13 0,10 0 0,13 0 0,22 2 0,18 2 0,16 0 0,9 1-396,5-3 396,1 1 0,-6 0 0,-9 1 0,-11 1 0,-13 0 0,-15 0 0,-14 0 0,-12-2 0,-9 5 396,-4 5-396,-13 18 0,-14 17 0,-20 23 0,17-31 0,-2 1 0,0 3 0,-1 2-241,-12 16 1,1-1 240,13-17 0,0 0 0,-8 10 0,4-4 0,-2 5 0,9-15-2566,13-10 2566,7-7 0,6-12 0,2-3 0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3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44 14081,'-2'-10'7687,"0"3"-5547,2 7-549,0 0-1143,0-3-134,0 1-45,0-2-45,0 2-67,0 1-1,0-2-9,0 1 21,0-2-34,1 2 12,-1-1-34,1 2-12,-1 1-21,1 0-46,1 1 57,2 10 11,2 7-45,-1 14-23,-2 8 1,-1 10 0,-2 11-23,-3 12 22,-6 8-3425,-4 1 3404,-3-5-1,1-7 22,6-13-33,2-7 90,0-2 11,4-17-55,-2 0-46,2-17 0,1-6 3392,1-2-3392,1-3 0,0-2 0,0-1 0,3 0 0,8 1 0,7 0 0,10 1 0,5-1 0,5 0 0,4 0 0,2 1 0,4 2 0,-2 1 0,0 1 0,-5 0 0,-3 0 0,-4-1 0,-4 0 0,-5 0 0,-6 0 0,-4 0 0,-4-2 0,-6 0 0,-1-2 0,-4-1 0,3 0-606,-1 0-2957,3 0 3563,0 0 0,-1 0 0,-1 0 0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37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515 1 24356,'-50'9'790,"0"0"0,-43 16-381,47 6 0,2 6-96,-21 23-218,24-18 1,4 3 61,-2 22 11,15 3 67,8 4 45,10 2-44,3 0-113,9-4-56,9-9-22,12-10-34,12-13-11,5-15 0,2-10 0,0-10 0,-4-4-11,-4-9-146,-7-5-78,-4-12 0,-4-3 44,-6-4 57,-5-3 55,-3-2 68,-4-1 0,-3 2 11,-1 2 45,-2 0 0,-2 11 156,-2 0 146,0 14-11,0 1-155,4 4-181,0 0 0,1 3 0,0 1 0,2 0 0,9 0 0,6 0 0,12 5 0,3 0 0,4 4 0,2-3 0,1 0 0,1-5 0,21 2-696,-17-3-1287,11 0-2409,-28 0 4392,-7 0 0,-11 0 0,-3 0 0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37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502 12 25017,'0'-6'3227,"0"0"-2800,0 6-427,0 0 0,-40 92 0,2-3-601,1-1 1,-3 6 600,7-12 0,0-2 0,0 5 0,-1 0 0,1 0 0,2 0 0,2-4 0,1-2 0,4-7 0,3-1 0,4-10 0,3-2-913,-2 34-2864,18-30 3777,24-28 0,-12-20 0,10-12 0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38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8 21712,'0'-4'3809,"0"1"-3338,0 3 22,0 0-79,-7 72-155,0-23-215,1 4 1,0 2-34,-3 8-11,3-7-336,3-5-639,1-8-1087,2-9-3193,4-10 5255,6-13 0,-3-6 0,2-5 0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38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25992,'33'18'885,"-1"12"-639,-6 27-66,-1 11-524,-2 7 478,0-3 169,1-7-225,0-16 45,3-17 124,0-17 191,5-18-292,3-21-146,4-16 0,-1-16 243,-5-3-243,-9-2 0,-10 5 0,-9 0-1043,-3 5-1165,-7 5-7623,-10 9 8801,-12 12 0,9 12 1,-1 8-1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41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23840,'11'0'3486,"-3"0"-8262,-8 0 5236,56 18-460,-4-6 238,22 3 1,7 1-239,-29-9 0,-1 0 457,20 0 1,-1-1-458,21-2 0,-6-3 0,-7-1 0,-9 0 0,-7 0 2958,4-2-4583,-26 1-1683,-5 4 3308,-27 15 0,-8-8 0,0 6 0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48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28401,'49'6'270,"22"-3"-270,-11-3 0,5-1-872,5 0 1,1-1 871,2 2 0,-1-1 0,2 2 0,0 2 0,-5 1 0,-1 2 0,-5 1 0,-1 3 0,-4 1 0,-4 1 0,40 11 412,-15 0-412,-19-2-2375,-15 3 2375,-17 4 0,-14-12 0,-9 0 0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07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28671,'32'-14'0,"-3"3"0,-17 11 0,3 0-1077,2 3-570,2 4-2286,2 3 3933,-4 8 0,-7-9 0,-5 0 0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07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15 24916,'-9'0'2522,"2"0"-2265,7 0 494,0 0-526,9 0-225,3 1 0,10 1 0,3 2 0,-1 0 0,2-1 0,-1-1-57,-1-1-996,2-1-639,-3-3-2757,-3-4 4449,-5-3 0,-8 4 0,-3 0 0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07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7 22462,'0'-4'3877,"0"1"-3328,0 3-190,0 80-157,0-34-146,0 10 0,0 2-45,-2-1-11,-1-2-157,-3-5-717,-1-7-1659,-2-3 2533,-4-3 0,6-16 0,0-4 0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07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5 22743,'-2'-3'3160,"0"1"-2768,2 2 268,0 0-267,-8 9 21,2 5 34,-9 12-112,-1 6-211,-7 7-125,-4 5 0,-4 5 0,0 2 0,4 1 0,4-1 0,8-5 0,7-3 0,5-6 0,2-4 0,13-1 0,8-5 0,16-2 0,8-5 0,5-2 0,4-7 0,3-1 0,0-6 0,-3-1 0,7-2 0,-25-1-24,0 0-2698,-27 0 2722,-4 0 0,-4 0 0,0 0 0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15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1645 326 23695,'-53'-47'552,"0"-1"1,1 4 0,3 7-307,-12 9-66,-12 2 112,-12 3-1341,-9 2 1127,43 12 1,-1 1-18,-1 1 1,-1 0 28,2 1 1,0 1-7,1 1 0,1 1 95,-43 0-67,5 3-10,7 1 43,1 7-44,5 4 0,2 7 67,9 3-90,14 5-33,14 5-11,11 12 904,8 13-815,4 13 11,4 11 12,3 7-23,8-22 0,5 0-90,3-16 1,4-1-61,7 15 0,6-3 27,6-20 0,6-5 0,6-1 0,4-3 0,5-2 0,3-3 0,5-3 0,2-3 0,2-2 0,4-4 0,-1-3 0,5-3 0,-2-1-493,10-1 1,1-1 492,-11-1 0,2-1 0,-6-2 0,0 0 0,-6-2 0,-6-1 0,-2-1-200,39-7 200,-14-8 0,-11-10 0,1-32 0,-28 6 0,-5-28 0,-28 12 0,-13-8 0,-10-1 0,-14-2 0,-12 0 311,-9-1-323,-5 3-251,13 28 0,-2 3 5,-17-15 95,22 27 1,0 6-454,-1 9-437,4 12 78,0 8-7932,-6 15 8964,-12 9 1,23-5 0,0-1-1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2:24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0 411 25903,'65'-25'501,"-1"-1"1,0 1 0,14-2 0,3 1 0,3 2-438,-10 7 1,3 2 0,2 1 0,2 0-731,11-2 0,3 1 1,2 1-1,1 1 666,-13 2 0,1 2 0,1 0 0,1 1 0,0 0-536,4 1 1,2 0-1,0 1 1,1 1-1,1 0 536,-12 2 0,0 0 0,1 1 0,1 0 0,0 0 0,1 0-160,4 1 0,0 0 0,1 0 0,1 0 0,0 1 0,1-1 160,-9 1 0,0-1 0,1 1 0,1 0 0,0 0 0,0 0 0,1 0-187,4-1 1,1 1 0,0-1-1,1 1 1,0-1 0,0 0-1,1 0 187,2 0 0,1 0 0,0-1 0,1 1 0,-1-1 0,1 1 0,0-1-74,-11 0 1,0 1 0,0-1 0,0 0-1,0 1 1,0-1 0,0 0 0,0 1 73,10-1 0,1 1 0,-1-1 0,0 1 0,0 0 0,-1-1 0,0 1 0,-4 0 0,-1-1 0,1 1 0,-2-1 0,0 1 0,0 1 0,-2 0 0,8 2 0,0 0 0,-2 1 0,0 0 0,-2 1 0,-2 0-303,9 1 0,-2 0 1,-2 2-1,-2 0 1,-3 2-657,9 3 1,-4 1 0,-2 2 0,-6 2 1071,5 5 0,-6 1 0,-9 0 1,-4-3-1,-13 0 0,-1 11 1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2:25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2210 24076,'-8'2'1793,"2"0"-2469,0-48 0,8-22 799,16-23-108,-10 29 0,-1-9 0,4 3-10,13-11 1,3 3-348,-2-7 1,0-1 341,-3 0 0,-3 1 5,-3 1 1,-4 2-6,-4 4 0,-3 1 0,-2 7 0,-1 2 0,-2 7 0,0 4 440,0-35-417,-1 24-34,-1 26 11,0 17-45,1 13 812,2 4-711,13 2 1105,12-4-904,25-1 159,28-4-107,-17 3 1,12-1 0,-1 0-956,-5 1 1,0 0 0,6-1 695,7 0 1,7-1 0,2 0-1,-1 0-635,-4 1 0,-1-1 1,1 1-1,3 0 585,-9 0 0,1 1 0,1-1 0,2 0 0,1 0-366,8-1 1,1 1 0,1-2 0,2 1 0,0 0 365,-12 2 0,1-1 0,1 1 0,0-1 0,1 1 0,0 0-204,2 0 0,1 0 1,0 0-1,1 1 1,0 0-1,-1 0 204,1 0 0,1 1 0,0 0 0,-1 0 0,1 1 0,-1 0-53,-2 0 1,-2 2-1,1-1 1,0 1-1,3 1 1,4 0 52,-6 1 0,3 0 0,4 1 0,1 0 0,0 0 0,-1 1 0,-3-1 0,-4 1-17,7-1 0,-4 1 0,-2 0 0,0 0 0,1 1 0,4-1 17,1 1 0,5-1 0,1 1 0,1 0 0,-2 0 0,-4 1 0,-7-1 0,2 2 0,-6-1 0,-4 1 0,-1 0 0,0 1 0,14-1 0,-2 1 0,-1 1 0,-2 0 34,-7 1 1,-2 2 0,-1 0 0,-3 0-35,14 1 0,-3 0 0,-3 1 305,-12-1 1,-3 1 0,-1-1-306,26 2 0,-8-1 0,12 2 1521,-20-6-1521,-65-5 2291,-7 0-2291,-4 0 2768,0 0-2768,-1 0 518,-1-4-518,-1 0 38,0-2-38,0 3 0,0 2 0,0 16 0,0 28 0,-9 40 0,2-22 0,-1 4 0,-4 9 0,-2 7-460,-1 1 1,-1 6 0,0-3 459,4-17 0,1-2 0,-1 3 0,-4 19 0,-1 5 0,2-6 0,0 9 0,2-4 0,2 1 0,1-2-162,4-5 1,1 1 161,1 14 0,2-3-1155,3-33 1,1-3-3762,0 6 1,-3-8 4739,-14-17 1,11-23 0,-13-12 0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2:26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15 24367,'0'-8'2611,"0"1"-2207,0 7-124,0 0-45,-25 96-112,14-23-471,-5 2 0,1 4 359,10-25 0,2-3-11,-4 44 190,5-10-436,1-10-808,1-9-1175,0-1-7602,0-7 9619,0-1 0,0-28 0,0-7 0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2:2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30 27942,'-44'26'-3675,"11"-11"-6156,45-30 9151,4-9 0,-2 7 0,-2 2 1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2:27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2062 28 22227,'2'-16'3720,"-1"4"-3238,-1 12-68,0 0-156,-87 33-45,13 17-1622,-4-5 1,-6 5 1447,12 6 1,1 4-3,18-16 0,0 1 1,-2 1-23,-2 2 0,-2 1 0,1 0 7,0 1 0,0 1 1,1 0 18,2 0 0,0 0 0,2 0-29,2-2 0,2 0 0,0-1 44,-18 22 0,1 0 16,4-4 1,2-1-51,3-3 1,1-1 5,4-2 0,1-1 11,5-5 0,2-2-264,5-2 0,3-2 292,6-6 1,3 0-56,-15 29-12,17-8 1994,12-12-1994,8-3 0,23-4 0,19 1 0,32-1 0,-21-21 0,4-2 81,8 1 0,4-2-81,10-2 0,2-2-191,7-1 0,3-2 191,6-3 0,2-2 0,5-2 0,1-2 0,-31-1 0,0-1 0,1 0 0,-1 0 0,1-1 0,-1-1 0,0 1 0,-1 0 0,0 0 0,28 0 0,-2 0 0,-7 1 0,2-2 0,-16 1 0,4-1 0,-6 0 0,7-3 0,-3-1 0,18 0 0,-5-3-332,10-13 332,-15-2 0,-15 0 0,-14-1 0,-17 1 0,-14-19 670,-13-2-670,-6-23 0,-20-7 752,-13-15-752,3 35 0,-6-1-151,-5-6 0,-4-2 151,-5-5 0,-6-5 0,1-1 0,-5-6 0,2 3-779,12 16 1,2 3 0,-2-3 778,-11-18 0,-2-3 0,5 6 0,1 1 0,4 6 0,4 6 0,2 3 0,7 10 0,1 4 0,-20-24 0,19 22 0,12 19 226,11 16-3555,30 13 3462,22 22 1,-10-11-1,5 11 1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2:29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934 290 22675,'-64'-25'683,"1"1"0,5 2 1,11 4 857,25 10-1474,10 4 448,15 22-313,25 19-135,25 28-6,-12-23 1,5 1-369,8 4 0,2 1 312,6 1 1,1 1 11,3 2 0,1 0-6,0 2 0,-2 1 0,0-1 1,-2 2-12,-4-2 0,-2 0-23,-8-3 1,-3-2 16,-6-5 1,-6 0-6,5 34 11,-20-11 228,-49-5-211,-26-20 0,-13-6-17,3-7 0,-6-3-488,3-4 0,-6-1 1,2-3 487,-18-3 0,2-4 16,-3-3 1,-1-2-17,3-3 0,1-4 28,4-6 0,1-4-23,5-2 1,3-3 0,7-4 0,3-2 55,7 2 1,3 0 69,-27-11-119,26 11 727,28 7-739,17 2 0,22-5 0,31-15 0,40-18 0,-21 16 0,5-2-1239,10-2 1,4-1 1238,3-1 0,2 2 0,-2 1 0,0 2 262,-4 3 1,-1 3-263,-6 3 0,0 2 0,-8 6 0,-3 2 0,-8 3 0,-4 3 96,22 0-96,-28 20 0,-39 25 0,-36 30 0,1-20 0,-7 3 1320,-8 5 0,-3 1-1320,-5 2 0,0 0-3,0-2 1,1 0 2,0-2 0,1-1 0,2-2 0,0-2 0,1-2 0,-1-1 0,3-4 0,-1-2 0,5-5 0,1-5 0,-31 15 0,37-41 0,15-50 0,30-2 0,9-9 0,4-23 0,3-6 0,-1 20 0,2-1 0,1-1-641,1-5 1,0-1-1,1 0 641,-1 0 0,1 0 0,-1 1 0,-2 5 0,0 1 0,-1 0 0,11-26 0,0 2-366,-1 9 0,2 4 326,-1 10 0,3 4-920,0 8 0,2 5-2665,-2 10 0,2 7 3625,34-9 0,-32 23 0,-13 17 0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5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5 23247,'5'-5'3081,"-9"75"-2678,-4-3-274,0-1 0,-1 4-1508,2-14 1,1-2 1412,-1 2 0,1 0-1312,1-1 1,2 1 1277,0-2 0,1 0-62,1-2 0,0 0 207,1 42-2296,1-15-5514,3-19 7665,0-21 0,1-21 0,-3-10 0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5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25174,'54'-31'355,"0"0"0,-3 3 0,-4 8-19,8 19-90,-4 13-33,-8 5-56,-7 12-34,-8 3-33,-6 2 0,-12 3 44,-5 3-44,-18 1-23,-8 1-56,-14-4-11,-1-6 0,4-8-78,6-8-326,9-5-526,5-5-1378,8-2-7523,3-2 9739,16-1 1,-10-1 0,11 0 0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5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155 258 24916,'60'-34'299,"0"-1"0,-6 4 0,-7 2-265,-3-4-12,-13 5 0,-14 7-22,-9 3-224,-9 6-34,-12 2 68,-11 5 156,-12 3 34,-9 4 78,-3 11 247,-6 7 191,-2 14 44,1 6-78,5 4-123,9 3-90,12-4-45,13-1-157,9-3-56,14-2-11,14-1-157,11-5-582,17-6-853,4-6-1523,5-11 3115,-1-3 0,-25-5 0,-7 0 0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24916,'4'58'896,"0"0"1,2 38-606,-6-59-44,0-14-56,0-12-46,0-7 68,0-4-90,0-10-100,9-3-23,5-12-56,12-3-639,9 0-616,7 1-1501,6-1 2812,7 3 0,-24 9 0,-5 7 0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6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1172 27996,'-21'-76'123,"0"0"1,2 0-1,5 3-123,12 17 0,4 2-427,0-6 1,2 0 426,-1-1 0,2 0 0,1 3 0,2 1 0,-1 5 0,1 2 23,9-36-23,6 19 0,6 13 0,7 14 271,4 11-316,3 12-1296,1 9-1382,-3 11-7108,-8 17 8278,-10 17 1,-11-12 0,-8 2-1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6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25017,'-6'0'2320,"1"0"-2309,5 0 0,0 0-11,53-6-628,-6 5-1321,52 5-5648,-20 15 7597,2 15 0,-37-12 0,-10-2 0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6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0 26575,'-85'8'829,"12"13"-639,52 32 79,5 9-34,7 2-123,5-6-112,15-14 0,9-15 0,17-16-112,9-18-235,5-19 78,-1-15 45,-8-12 180,-8-1 44,-14 8-23,-8 11 12,-6 13 11,-4 10-22,0 7 22,1 7 0,1 9 0,6 9-673,4 5-1433,7 0-4225,8-9 6331,7-7 0,-14-7 0,-3-4 0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27572,'-81'7'728,"12"10"-582,50 19-1,5 8-122,3 0-23,8-2-236,4-6-716,11-9-482,11-6-1311,9-11-2308,6-5 5053,0-5 0,-16 0 0,-5 0 0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7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26866,'5'60'829,"-1"-5"-795,-4-15-34,0-7-135,0-8-593,0-8-852,5-6-1804,4-6 3384,6-3 0,-6-2 0,0 0 0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7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10 24435,'1'-5'3003,"0"0"-2208,-1 5-357,3 69-438,-5-9-297,-2 2 1,-1 4 296,-1-14 0,-2-1 0,-3 3 0,0 0 0,1 0 0,1-1-297,-1-2 0,1 0-1505,-7 44-3689,1-15 5491,7-18 0,3-29 0,5-16 0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7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 24558,'0'-3'2330,"0"1"-1971,0 2-56,0 68-158,-8-21-145,4 5 0,-1 0-67,-12 8-740,5-9-1647,4-15-7377,5-15 9442,2-12 1,1-8 0,0-1 0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7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27023,'0'71'201,"0"-1"1,-2-1 0,0-3-202,-2-14 0,-1-2-95,-1 1 0,-1-2-1082,-10 39-2128,-2-13 3305,0-14 0,7-28 0,4-13 0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24166,'49'-22'-1443,"0"-1"0,19-14 1,-49 37-1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8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25611,'-47'37'351,"0"1"0,3-1 0,8 1-93,10 24-124,9-4-67,8-10-32,6-11 43,3-12-44,6-10-34,6-8 22,9-9-11,8-16 34,2-10-45,1-11 0,-4-3 11,-6 7-11,-3 4-22,-5 11 22,-3 7 0,0 8 11,-3 4 11,0 6 12,-1 7-23,-1 8-11,1 7-303,-1-2-974,1-1 1277,6-9 0,-7-5 0,3-7 0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8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8 22372,'3'-4'3227,"-1"1"-2744,-2 3 66,-7 77-34,-2-30-285,1 8 0,-2 2 240,-10 6-67,1-5-211,3-8-192,4-14 0,6-17 0,3-10 0,3-8 0,1-9 0,6-8 0,5-12 0,6-9 0,4-3-976,1-1-1096,1 2-6209,-1 5 8281,2 8 0,-13 12 0,1 5 0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9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183 192 22944,'34'-36'39,"1"-1"1,21-27-29,-52 45 0,-2 2 56,-4 6 113,-10 5 458,-8 4 46,-15 8-91,-5 10-21,-5 10 44,2 8-179,5-1 57,8-6 54,8-2-111,8-6-101,6 4-312,4 2-24,3 5 0,3 3 0,10 2 0,8-3 0,12-1 0,4-8 0,4-6 0,-2-6-617,-2-6-862,-7-3-1312,-3-2 2791,-2-3 0,-12 2 0,-1-3 0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29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0 785 27660,'90'-12'72,"0"1"1,0-1 0,0 1 0,-1-1 0,-1 1 0,0-1 0,2-1 0,2 0 0,1 0 0,3 0-754,-11 1 1,1-1 0,2 0 0,1 0 0,2 0-1,0 0 1,2-1 0,0 1 680,-2-1 0,1 1 0,2-1 0,0 0 0,1 0 0,1 0 0,0 0 0,1 0 0,0 0-105,-4 1 0,1 0 1,0-1-1,1 1 1,0 0-1,1 0 0,0 0 1,1 1-1,-1-1 1,1 1 104,-6 0 0,0 1 0,0 0 0,1-1 0,0 1 0,0 0 0,0 1 0,1-1 0,-1 1 0,1 0 0,-1 0-39,2 0 0,-1 1 0,1-1 0,0 1 0,0 0 0,-1 0 0,1 1 0,0 0 0,0 0 0,0 1 0,0 0 39,-2 0 0,2 1 0,-1 0 0,0 0 0,0 1 0,0 0 0,-1 1 0,1-1 0,0 1 0,-1 0 0,0 0-100,7 0 1,-1 0 0,1 1-1,0 0 1,-1 0 0,0 0 0,0 1-1,-1 0 1,0 1 0,-1 1 99,-3 0 0,-1 2 0,1-1 0,-1 1 0,-1 1 0,0 0 0,0 0 0,-1 1 0,0 0 0,-1 0-151,4 0 0,0 1 1,-1 0-1,0 1 0,-1 0 1,-1 0-1,0 1 0,-2 1 1,0 0-600,14 3 1,0 0 0,-1 1 0,-1 2 0,-2-1-1,-2 1 1,-2 1 771,3 1 1,-1 2 0,-1 0 0,-4 0 0,-4-1 0,-7-1 0,26 5 0,-10-1 0,-9-1 0,-2 5 0,0-1 0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30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2860 27123,'-92'-14'1087,"17"-25"-6646,58-45 5620,11 23 1,3-5 16,1-11 1,4-3 426,3-10 1,4-2-506,1-5 0,3-2 0,-2 31 0,2-1 0,1-1-188,0-3 1,1-1 0,0 0 187,2-2 0,0 0 0,0 0 0,2-1 0,-1 2 0,1 0-193,-1 6 0,0 1 1,0 3 192,5-21 0,-1 5 0,-5 18 0,-2 5 0,2-26 88,-10 31-88,-5 22 1339,-2 15-1339,0 10 767,1 5-767,2 1 3252,11 0-3252,25-8 0,37-5-976,-14 1 1,7-2 975,20-4 0,6-1 0,-18 5 0,4-1 0,2-1-659,12-3 1,2 0-1,4 0 659,-20 3 0,0 1 0,5-1 0,6-1 0,-15 4 0,7 0 0,3-2 0,2 1 0,0 0 0,-1 1 0,-4 1-391,16-2 1,-4 0 0,-1 2 0,3 0 0,4 0 390,-10 1 0,4 0 0,4 0 0,0 1 0,-1 0 0,-2 2 0,-6 0-261,12 2 0,-5 1 0,-2 2 0,-1 0 0,1 2 261,-1 0 0,1 1 0,-1 1 0,0 2 0,-1 0-69,-1 1 1,-2 2 0,1 0 0,-2 1 0,1 1 68,-3 1 0,-1 1 0,0 1 0,0 1 0,-1 1-37,-1 1 0,0 0 1,-1 2-1,0 0 0,0 0 37,-1 0 0,0 1 0,-1 0 0,1 0 0,-1 0 0,1 1 0,0-1 0,-1 1 0,1 0 0,0 0 0,-1 0 0,0 0 0,0 0 0,0 0 0,0-1 0,-1 0 0,0 1 0,1-1 0,-1 0 0,0 0 0,17 3 0,1 1 0,-1-1 0,-2 0 0,-3-1 0,-1 0 0,-2-1 0,0 0 190,-7-1 0,-2 0 0,0-1 0,2 1-190,9 4 0,3 0 0,-2 0 0,-6-1 277,-4-2 0,-6 0 0,2 0-277,9 4 0,1 0 0,-11-2 0,-16-4 0,-8-1 0,30 7 1832,-25-9-1832,-22-7 2500,-15-4-2500,-13-2 799,-4-2-799,-9-11 1409,-3 5-1409,-2-5 0,-2 10 0,0 12 0,-2 28 0,-8 35 0,6-13 0,0 6-214,-3 14 0,-1 4 214,-2 9 0,0 1-502,2 2 0,1 0 502,2-8 0,2-2 0,4-9 0,3-3-768,1-12 0,3-2 768,15 37 0,-9-46 0,9-16 0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4:36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0 589 24681,'91'-20'778,"0"1"1,-21 3 0,2 0 0,3-1-540,11-1 0,2-2 0,5 0-1615,-8 1 0,3-1 1,2-1-1,3 1 1376,-9 1 0,1 1 0,2 0 0,1-1 0,1 1-216,6-1 1,2 0 0,1 0-1,0 0 1,0 2 215,-15 3 0,1 0 0,-1 0 0,1 1 0,-1 1 0,1 0-88,14 0 0,0 0 0,1 1 0,-2 1 0,0 1 88,-4 1 0,0 1 0,-1 1 0,-1 0 0,0 1-203,-6 1 0,0 1 0,-1 0 1,0 2-1,-2 0 203,16 1 0,-1 1 0,-1 2 0,-2 1 1,-8 2 0,-1 1 1,-1 1-1,-2 2-343,-5 2 0,-2 2 1,-2 1-1,-2 2-644,15 8 0,-3 2 0,-5 4 986,-9 0 0,-4 4 0,-6-4 0,-3-2 0,-9-2 0,14 21 0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13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553 1312 21544,'-5'0'4448,"0"0"-3742,5 0 605,0 0-762,-27-6-436,20 1-113,-23-10 0,29-7 0,-1-18 0,2-24 0,0-22 0,3 33 0,1-2-1288,0-5 1,2-3 1287,1-4 0,2 0 0,-2-2 0,0 0-175,-2 2 0,0 1 175,-1 4 0,-1 2 0,-1 8 0,0 2 0,1-31 0,-3 25 0,2 18 0,0 17 0,3 10 2458,3 6-2458,4 3 467,3 2-467,3 0 0,-2 0 0,-5 11 0,-4 8 0,-8 17 0,-16 10 0,-11 5 0,-42 16 0,11-22 0,-19 2 0,21-27 0,0-4 0,-1-4 0,1 1 0,6-3 0,-1 2 0,23-5 0,5-1 0,20-3 0,6 3 0,13 5 0,12 5 0,21 1 0,15 0 0,-9-7 0,4-2 0,33 2-187,-30-5 0,-1-1 187,22-3 0,-6-1 0,-5 0-155,-9 0 155,-9 0-3217,-11-4 3217,-11-5 0,-11-7 0,-8-17 246,-8 5-246,-13-11 0,-9 9 0,-13-2 108,-7-1-108,-4-3 3392,-2-1-3392,-19-19 0,17 17 0,-7-9 0,24 27 0,10 7 0,7 8 0,7 3 0,3 5-1794,5 17-2587,10 13 4381,7 27 0,-5-25 0,0 0 0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3:14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91 27393,'-31'0'1075,"18"0"-941,43 0-65,16 0-69,14 0 0,6-8 0,5-3 0,1-7 0,-4 0 0,-4 3 0,-9 3 0,-7 7 0,-13 1 0,-8 4 0,-11 0 0,-5 0 0,-7 0 0,-2 0 0,-2 0 0,0 7 0,-2 14 0,-10 20 0,-9 23 0,-13 17 0,13-35 0,1 0-131,-1 0 1,0 1 130,-19 44 0,5-9-3306,7-10 3306,6-14 0,7-14-1143,8-16-8688,2-13 7373,9-10 0,-4-5 1,3 0-1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5:30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1571 95 23135,'-70'-3'780,"0"-1"1,2 1-1,4 1-5958,-33 0 5329,46 1 1,-1 2-585,-2-1 1,-1 1 538,-1 3 1,0 3 352,0 1 0,1 4-414,1 4 0,1 3-45,0 3 0,2 3 16,0 4 1,2 3-118,-1 2 1,3 3 116,1 5 1,2 2-6,2 1 1,2 4-1,5 2 1,4 3-12,1 3 0,4 2 17,6 5 0,4 2 5,4 4 0,4 2-16,1 6 0,5 3 27,11 1 1,5 1 10,3 2 1,6-1 455,12 0 0,8-5-472,4-5 0,12-5 16,6-16 1,11-4 0,0-6-45,-14-11 0,0-6 0,4-2 7,21 4 1,7-4-1,-4-6-3,-19-10 0,-2-4 0,-1-3-1,1-3 1,0-3 0,0-2-4,-2-1 0,0-2 0,3-5 53,1-8 0,4-5 0,-1-4 1,-4 0-43,4-4 0,-4-2 0,1-4 0,-4 0 0,3-3 1,-2-2-1,-8 0-8,-5-5 1,-7-2 0,-4 0 18,-4-1 1,-3-2-1,-3 0 651,6-24 1,-8 0-624,-9 6 1,-7 1-35,-4 5 1,-7 3 33,-14 6 1,-8 1 27,-3 1 1,-12 1-53,-19 3 1,-13 0-1,0 3-26,-14-9 0,-4 3 0,6 8 0,-6-1 0,4 6 0,-8 3 0,4 6 0,1 5 0,1 3 0,5 4 0,1 4 145,4 4 0,0 3-437,4 5 0,1 1-145,4 1 1,2 3-186,4 6 0,1 7-4294,-10 19 1,3 10 4249,14 0 0,4 2 0,3-2 0,6-1 0,3 13 0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43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3 241 25006,'-2'1'2544,"1"1"-1984,1-2-471,44-68-78,-22 33 34,6-7 0,-1 0 22,-9 15 0,-5 9 90,-6 11-77,-4 2-80,-2 5 0,-1 1 0,0 14 0,0 11 0,0 22 0,0 13 0,-3 9 0,-3 3 0,-4 1-1177,1-7-1110,2-10-5847,4-18 8134,10-18 0,-6-12 0,5-9 0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44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569 465 25241,'-54'-7'969,"0"1"1,-46 2-712,36 26 55,-1 16-611,5 22 454,3 14-55,8 9-11,14 9-12,23-43 1,3 1 10,3 3 1,3 0-45,4 3 0,5 1-45,4 2 0,3-1 0,6 0 0,4-1 0,6-1 0,5-3 0,2-6 0,5-4-408,2-7 0,5-5 408,1-9 0,2-6 0,4-5 0,1-6-1387,1-13 0,-1-8 1387,1-3 0,-4-7 0,-2-10 0,-5-10-302,2-29 0,-9-8 302,-15 19 0,-5-3 0,2-22 0,-9-1 0,-19 23 0,-6 3-142,-2-3 1,-5 1 141,-8-4 0,-6 1 0,-3-1 0,-3 0 0,-5 0 0,-2 3 0,1 4 0,-6 3-656,-19-4 0,-3 7-1087,21 19 1,-2 6 1742,-17-2 0,6 9 0,16 12 0,9 11 0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5:33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47 26115,'57'-15'235,"-1"-1"0,-3 4 1,-4 8-124,11 22-56,-11 13-11,-11 9-45,-14 4 33,-12 4 1,-7 3-23,-14-4 0,-5-3-11,-14-7 57,-5-6-23,-7-6-12,-3-1 45,0-5 90,4-1 201,2-2 1,7 0-102,2-1-20,-1 4-237,12-8 0,4-1 0,10-5 0,3 1 0,12 5 0,6 4 0,17 6 0,8 3 0,9 0 0,5 0 0,3-7 0,3-7 0,-1-6-405,-4-8-547,-5-10-123,-4-9-7531,6-33 8606,-15 10 0,-7 2 0,-20 23 0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5:33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1175 0 23740,'-81'4'687,"0"0"0,2 5 1,3 4-453,13 3 0,3 3-50,-1 5 0,1 1 22,2 1 0,2 1 23,3 0 0,3 1-370,4-2 0,2 1 342,-35 32-57,12 7-111,12 13-456,30-31 0,4 3 455,2 6 1,5 1-17,4 6 0,2 1-6,2 4 0,4 0 11,7 0 1,5-1-12,3 2 0,6-2 45,6-2 0,7-3-398,7-2 0,5-3 348,5-4 1,6-4-7,5-4 0,5-4-425,6-5 1,5-4 424,2-6 0,2-4 0,2-6 0,0-4 0,-1-4 0,-1-4 0,-7-3 0,-1-4 0,-9-3 0,-2-9-139,7-20 0,-6-10 139,-18 3 0,-6-6 0,10-22 0,-8-6-14,-16 6 0,-6-1 14,-1-4 0,-4-3 0,-3 0 0,-4-5 0,-5 9 0,-2-5 0,-4 4 0,-6-9 0,-8-1 0,-6 0 0,-7-5 0,-3 12 0,-5 15 0,-5 7 0,-14-12 0,-3 9 879,-22 14-1070,9 20-806,11 15 334,15 19-3427,13 17 4237,11 24 0,14-19 1,4 1-1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5:49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27844,'70'-5'0,"0"0"0,0 1 0,4-1 0,1-1 0,-1 1 0,-8 0 0,0 0 0,1-1-363,9 0 0,1-1 1,1 0 362,2-1 0,0-1 0,0 1-379,-1 1 1,-1 0 0,0 1 378,-5 0 0,0 0 0,-2 2 0,26-1 0,-3 2 0,-9 2 0,-3 0 149,-9 0 1,-4 2-150,-9 1 0,-3 0 0,36 1 159,-25 2-159,-24-2 658,-22-3-658,-14 0 560,-10 0-5042,-14 0 4601,-9 0 0,5 0 0,1 0 1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05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15 28671,'-47'56'0,"4"8"0,22 9 0,-3 2 0,-2-6-4252,4-11 4252,1-15 860,9-15-860,2-15 0,6-10 0,1-25 0,2-17 0,5-29 0,8-10 0,7-2 0,8 11 0,4 13 0,1 16 3392,3 14-3392,1 13 0,3 8 0,1 10 0,0 9 0,-1 8 0,-6 8 0,-2 19 0,-16-13 0,-3 13 0,-13-21 0,-12 1 0,-6 0 0,-15 0 0,-1-4 0,-12 0 0,14-9 0,-5-2 0,19-9 0,5-1 0,5-2-629,5-1-715,2-1-516,6 0-2163,12 0 4023,11 0 0,-8 0 0,0 0 0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06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23392,'0'-7'2813,"0"1"-2511,0 6 371,0 0-348,0 37-56,4-11 11,5 32-157,7-22-34,8-4 1,4-9-34,4-10 112,-1-7-77,1-11-91,-3-7 0,-2-10 0,-5-6 0,-4-3 0,-5 2 0,-5 1 0,-5 3 0,-3 3 0,-8 0 0,-5 2 0,-10 2 0,-5 4 0,3 4 0,-1 5 0,6 3-91,3 1-816,5 1-438,6 0-8486,4 0 8902,18 0 0,-12 0 0,12 0 0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0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26967,'16'50'263,"0"1"1,8 42-231,-23-31 23,-1 0 23,-3 0 44,-4-6 34,-3-5 33,-4-10-56,1-9 23,3-11 0,3-11-66,1-5-91,1-10 0,1-14 0,1-17 0,2-22 0,8-15 0,6-6 0,9 2 0,4 8 0,2 14 0,-1 15 0,0 12 0,-1 10 0,-2 8 0,-3 4 0,-3 4 0,-4 2 0,-6 0 0,-2 3 0,-4 4 0,-1 5 0,-1 6 0,-5 5 0,-4 0-629,-6 0-614,-1-1-797,2-1-2990,7-2 5030,4-2 0,3-8 0,0-3 0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06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46 23124,'0'-8'3383,"0"2"-3002,0 6 493,0 0-605,-40 45-34,26-15-11,-29 41-43,38-25-181,3 1 0,7 0 0,8-6 0,8-7 0,14-10 0,6-13 0,6-9 0,1-18 0,-3-9 0,-5-15 0,-8-5 0,-11-1 0,-10 0 0,-6 2 0,-8 1 0,-8 4 0,-5 5 0,-8 7 0,-3 12 0,-5 6-797,-3 18-1342,0 14-6826,-1 17 8965,8 12 0,12-21 0,6-5 0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08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1 225 27606,'67'-50'604,"-8"4"-514,-31 11-79,-5 4-11,-5 6 34,-8 7-12,-2 6 1,-5 6-12,-1 4 11,0 5 79,-2 13-34,1 14-33,-1 16-1,0 7-66,0 0-34,0-6-549,0-9-281,0-9-447,0-9-1323,7-7-7164,5-7 9739,11-10 1,-10 3 0,1-5-1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08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1 22260,'-51'0'1117,"0"0"0,-8 14 0,4 6-657,-4 17-236,22-2 0,3 5 212,-4 34-849,5 14 670,21-40 1,2 2-57,3 3 1,3 0-45,0 2 0,5-1-84,5 1 0,4-2-73,1-1 0,5-1 0,5-3 0,4-4 0,34 30 0,11-24 0,13-24 0,9-23 0,-43-12 0,-1-7 0,2-2 0,-3-5 0,-3-8 0,-3-4 0,-4 0 0,-4-3 0,17-40 0,-21-1 0,-14 1 0,-19-2 0,-17-4 0,-16-1 0,-12 3 0,-1 11 0,8 17-799,15 21-1554,12 17-7478,14 11 9350,18 11 1,-9-4 0,8 5 0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09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22564,'-10'0'4706,"1"0"-3822,9 0-367,0 0-517,-26 28 0,22-15 0,-11 20 0,34-24 0,13-5 0,7-2 0,0-2 0,-1 0 0,-7-1 0,-7 0 0,-6 0 0,-9 0 0,-3 1 0,-5 0 0,0 0 0,1 3 0,0 8 0,1 7 0,-1 8 0,0 2 0,-1 3 0,0 17 0,-1-9 0,1 13 0,-1-18 0,0-3 0,0-7 0,0-6 0,0-4 0,-7-2 0,-3-5 0,-10 2 0,-1-6 0,-3-2 0,-3-1 0,-2 0 0,-1 0 0,1 0 0,1 0 0,6 3 0,2 1 0,3 2 0,3 1 0,0 3 0,1 1 0,-1 7 0,0 4 0,0 5 0,4 4 0,2-2 0,5 0 0,1-3 0,2 0 0,3-2 0,2-1 0,4 0 0,3-1 0,2-3 0,5 0 0,16-3 0,1-7 0,16-3 0,-5-14 0,1-4 0,-3-7 0,-6-1 0,-5 1-606,12-15-2252,-8 8 2858,15-8 0,-30 20 0,-4 6 0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0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23124,'-4'4'4258,"2"-1"-3362,2-3-503,0 0-393,17 47 0,5-30 0,24 34 0,7-46-3392,9-3 3392,-4-6 0,-1-2-133,1-1 133,30-7 0,-73 8-1883,-4 3-1971,-4 1 3854,-3 8 0,-3-4 0,-1 5 0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5 26911,'-24'90'986,"1"-4"-818,8-18-11,0-2-34,2-8-34,2-12 35,3-14-11,4-16-113,2-8 0,1-15 0,7-16 0,6-19 0,7-18 0,4-9 0,-2 3 0,-4 5 0,-5 11 0,-3 13 0,-4 10 0,-1 11 0,-1 6-1144,0 5-760,4 4-7644,0 13 9548,2 9 0,-4-5 0,0 2 0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1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30 18126,'0'-5'6264,"0"1"-5447,0 4 349,0 0-752,9-9-122,-7 6 22,7-6-45,-9 11-12,0 7 46,0 6-158,0 13-33,-4 6-45,-6 9-67,-5 2 34,-4 2-34,0-1 0,3-4 34,2-3 10,4-6-31,3-3-13,1-1 0,3-1 0,1-1 0,1-4 0,2-4 0,9-3 0,3-3 0,26 2 0,-8-5 0,14 1 0,-11-4 0,2-4 0,5 1 0,1-4 0,0 1 0,-4-1 0,-3 0 0,-6 0 0,-3 0 0,-6-1 0,-4-2 0,-6-1 0,-4-6 0,-2-1 0,-3-8-1357,0-1-1410,-1-2-7064,0 7 9347,0 5 0,0 7 1,0 3-1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3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25398,'60'-26'561,"-12"6"-438,-34 26-34,-4 4-44,-1 11 0,-2 3-11,-4 6-23,-2-1 11,-1 2-22,-2-3 0,-6-1 23,-5-1-23,-5-1 0,-2 0-12,1-4 12,1-6 23,6-5 22,5-5 145,3-3 68,3 0-90,-1-2 56,1 1-67,0 0-67,0-1-1,1 1-44,0 0 134,2 0 23,5 1-12,4 0 23,3 0-45,0-1-77,1 0-91,1-1 0,2 0 0,0 0 0,5 0 0,2-2 0,1-2-91,-1-3-424,-5-2-449,-2 0-223,-2-1-7173,5-4 8360,-6 4 0,0 0 0,-10 7 0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3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742 47 24905,'-77'-26'325,"5"5"-213,27 21 45,-4 0 67,1 0-78,-4 4-34,-2 2 56,-1 8-78,0 3-57,5 6 46,6 5 21,6 5-44,7 8 34,5 8 44,7 6 1,4 6 33,8 3-44,3 2 32,6-2 24,10-1-57,8-1 22,15-4-10,6-2 49,-5-21 1,2-1-95,24 11-12,23 3-22,-22-33 23,0-8-12,-2-16-32,0-11-35,-2-15 0,0-13 0,-4-6 0,-6-3 0,-9-4 0,-11 0 0,-13-3 0,-9-3-91,-7-1-77,-10 1-67,-6 5-112,-7 10-1,1 14-179,4 14-458,3 13-1604,6 7-4571,3 13 7160,4 7 0,1-4 0,1 1 0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5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2508 269 25364,'-50'-46'478,"-1"0"0,-2 2 1,-2 8-767,2 17 0,-3 7 484,-10-2 0,-4 2-610,-9 1 0,-4 2 431,-7 2 0,-2 2-369,-6 2 1,-2 1 362,32 1 0,0 0 1,0 1-1,0-1 0,-1 1 1,2 1-12,-32 1 0,3 1-359,6 3 1,4 3 358,9 2 0,4 5 0,11 3 0,5 6-11,7 3 0,4 5-1,6 6 1,4 5 22,0 7 1,4 4-1,-1 7 0,3 4 6,0 5 0,4 2-6,1 4 0,3 2 73,3 2 0,5 1-11,4 2 0,3 0-12,1 1 1,5 0-1,6 1 1,4 0-39,1-1 0,5 0-23,7-3 0,6-1 0,3-4 0,6-4 0,4-3 0,6-5 0,7-5 0,7-6-241,7-5 1,6-6 240,9-6 0,5-7 0,8-5 0,3-7-114,-30-9 0,1-3 0,0-1 114,3-1 0,0-1 0,1-3 0,0-4 0,1-3 0,0-1 0,2-2 0,1-1 0,1-3-244,2-5 1,0-3 0,0-3 243,2-3 0,0-3 0,0-1 0,0-3 0,0-2 0,-3-2-139,-2-1 0,-1-3 0,-3-2 139,-5 1 0,-2-1 0,-3-1 0,-7 1 0,-4-1 0,-3 0 0,13-19 0,-9-2 256,-16 5 1,-7-1-257,-10 5 0,-9-2 0,-11 1 0,-9 0 302,-5-2 0,-6 0-302,-10-4 0,-5 0 648,-6-2 0,-3 0-648,-6 1 0,-2 1 0,-3 3 0,-3 3 0,1 6 0,-2 4 0,2 8 0,0 4 0,5 7 0,1 6 122,-41 0-4313,44 31 4238,22 23 1,28-5 0,7-1 0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5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16 25420,'-68'-8'2589,"14"2"-1973,41 5-570,7 1-46,1 0 0,4 0 0,4 0 0,17 0 0,14 2 0,24 2 0,17 2 0,18 0 0,-40-3 0,1-1 0,3 1 0,-1-1-281,-2 1 1,-1 1 280,39 3 0,-18 0 0,-17-2 0,-12-3 0,-10-1-1625,-6-7-1748,-3-4 3513,-4-3 0,-8 3 0,-6 5 0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6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94 145 26239,'-21'59'246,"0"0"0,3-5 1,2-5-56,7-1-46,4-9 68,2-9 123,2-12 34,1-8 44,0-6-390,0-3-24,0-15 0,10-13 0,5-23 0,8-13 0,2-8 0,-5 0 0,-4 8 0,-5 9 0,-5 13 0,-3 13 0,-2 10 0,-1 8 0,7 5-6119,20 8 6119,2 13 0,2-8 0,-15 7 0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7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 28671,'-37'-1'0,"23"0"0,46 1 0,22 0 0,9 0 0,3 0 0,-5 1 0,-10 3 0,-10 2 0,-13 1 0,-10 1 0,-8-4 0,-5 0 0,-3-2 0,-1 1 0,-1 1 0,0 6 0,0 3 0,0 8 0,0 3 0,0 4 0,0 1 0,0 3 0,0 0 0,0 1 0,0 2 0,0-2 0,-1-3 0,-2-3 0,0-6 0,-5 1 0,3-8 0,-6 0 0,-1-6 0,-8 2 0,-8-2 0,-7 2 0,-4-4 0,-2-2 0,4-2 0,-9-2 0,13-1 0,-7-2 0,15-2 0,4-3 0,5 2 0,4 0 0,5 1 0,3 3 0,1 0 0,2 2 0,0 0 0,0 0 0,0 0 0,1 2-3392,0 6 3392,0 6 0,0 9 0,0 15 0,0-4 0,0 9 0,0-9 0,0 0 0,4-3 0,2-4 3392,2-6-3392,3 2 0,-3-8 0,2 3 0,-2-8 0,13 5 0,0-5 0,35-1 0,-14-5 0,22-3 0,-18-5 0,1-2 0,-7-4 0,-3 3 0,-5 1 0,-5 3 0,-5 0 0,-3 2 0,-4-2 0,-2-1 0,-2-4 0,-2-3-1144,0-5-2431,-2 1 3575,-3 0 0,-3 7 0,-1 4 0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8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1620 24132,'-7'4'2801,"2"-1"-2252,5-3 415,0 0-739,-9-5-225,7-19 0,-7-19 0,13-30 0,4-17-313,-3 37 0,2-1 313,0-3 0,-1-2 0,-1-5 0,0-1 0,-1-3 0,-2-1 0,0-3 0,-1 0 0,-1-2 0,0 0 0,0 3 0,0 0 0,0 4 0,0 2 0,0 8 0,0 3-162,0-35 162,0 26 0,0 23 0,0 18 0,0 13 0,0 6 615,0 3-615,7 0 173,6 0-173,16 0 0,20 3 0,25 0 0,-24 1 0,3-1-705,10-1 0,3 0 705,7 1 0,2-1 0,3-1 0,-1 0 0,0 1 0,-2 0 0,-7 0 0,0 1-255,12 0 1,-3 2 254,-23-1 0,-2 0 0,9 1 0,-4 0-11,9 5 11,-10-2 0,9 4 0,-22-3 1326,5 0-1326,-22-4 590,-7-2-590,-6-1 14,-4-1-14,-6-1 0,-1 0 0,-2 0 0,0 1 0,0 3 0,0 8 0,1 9 0,-1 16 0,1 15 0,-1 18 0,0 13 0,0 8-449,-4 7 449,-2 2 0,1-50 0,-1 1 0,1 0 0,1-1 0,0 1 0,0 0 0,1 48 0,1-1 0,2-3 0,0-3 0,0-4 0,0-4 0,0-8 0,0-7 0,0-11 0,-2-11 0,1-7 0,0-6 0,1-7 0,-1 5 449,1-14-449,-1 0 0,1-14 0,0-3 0,0-1 0,0-2 0,0-3 0,0-2 0,-1-4 0,-1-3 0,-5-2 0,-2-6 0,-4 2-1548,-4-2-1129,-6 5-7154,-8 6 8282,-7 5 1,15 4 0,3 1 0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6:18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27785,'-2'3'886,"13"0"-886,39-3 0,19 0 0,20 1-865,-35 1 1,2 2 864,7 2 0,2 1 0,6 4 0,2 2-676,6 3 1,2 2 675,4 2 0,1 1 0,3 1 0,0 2-92,-1-1 1,-1 1 91,-5-1 0,-2-1 0,-8-1 0,-3-1 0,-11-3 0,-3 0 0,32 10 0,-26-7 0,-21-10 676,-16-5-676,-10-9 1471,-8-11-3500,-2-14 2308,-3-13 0,0 16 0,-1 4 0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5:41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28671,'72'-40'0,"-24"22"0,7 7 0,26 15 0,7 7-1062,-22-5 1,3 1 0,1 1 1061,5 2 0,3 1 0,0-1-334,5 0 1,1 0 0,1-1 333,2-1 0,1 0 0,0-1 0,3 0 0,0-1 0,0-1 0,0 0 0,-1-2 0,1 0 0,0-1 0,1 0 0,-1-1 0,0 0 0,0 0 0,-1-1 0,1 0 0,-1 0 0,0 0-274,-1-1 1,-1 0 0,0 0 273,-5-1 0,-1 0 0,-2-1 0,-7 0 0,-1 0 0,-4-1-180,21-1 0,-7 0 180,-20 1 0,-6 0 998,18 0-998,-41 2 235,-20 1-3754,-20 10 4095,-16 11 1,9-7 0,-6 5-1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5:43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1921 27303,'-45'12'1311,"6"-3"-1254,27-16-57,1-18 0,5-21 0,2-31 0,4-16-182,0 38 1,0-1 181,2-3 0,1-1-343,-1-5 0,0-1 343,1-4 0,1-1 0,-2-5 0,-1-1 0,0-3 0,-1-1 0,0-1 0,0 1 0,0 4 0,0 1 0,0 4 0,0 3 0,0 7 0,0 3-174,0 7 0,0 3 174,0-27 0,0 19 0,0 26 325,0 12-325,0 13 685,1 3-685,1 0 387,2 1-387,2 1 0,6 1 0,11 1 0,12 9 0,21 1 0,18 6 0,22-3-292,-40-9 0,2 0 292,5 0 0,1 0 0,-1-2 0,0 0 0,-1 2 0,-1 0 0,-6-1 0,-3 0 0,43 7 0,-13-1 0,-13 1 0,24 5 0,-26-3 0,21 2 0,-31-8 0,-1-4 0,-6-2 0,-6-1 0,-8 0 0,-10 0 584,-11 0-584,-5 0 0,-7-1 0,0 1 0,-3-3 0,0 3 0,0-3 0,0 3 0,0-2 0,0 8 0,0 9 0,-6 14 0,0 20 0,-5 9 0,-1 13 0,2 7 0,2 5 0,-1 9 0,2 5 0,-2 2 0,-2-4 0,1-6 0,-4-6 0,1-8 0,-1-4 0,-2-7 0,1-5 0,1-7 0,3-6 0,2-10 0,3-8 0,2-7 0,1-4 0,1-4 0,-1-3 0,0-4 0,1-5 0,0 1 0,0-2 0,-1 0 0,-6 0-1312,1 0-616,-10 0-1769,-2 0 3697,-11 0 0,14 0 0,-3 0 0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5:44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23964,'-6'0'2958,"1"0"-2442,5 0 346,0 0-582,-8 4-189,22-3-91,6 2 0,34-3 0,17 3 0,13 2-280,12 4 280,3 0 0,-47-3 0,0-1-307,-1 0 1,0 0 306,47 5 0,-5-1 0,-6-1 0,-9-1 0,-5-3 0,-4 1 0,-3-4 0,-1 1 0,-4-2 262,0 0-262,0 0 631,3 0-631,6 0 0,1 0 0,-3 0 0,16 6 0,-29-1 0,5 6 0,-32-5 0,-6 3 0,-7-4 0,-1 1 0,-5-4 0,0 1 0,-6-3 0,-1 0 0,-2 0 0,0 0-1525,-3 0-2005,-11 0 2682,-12 1 0,8 0 0,-1 0 0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05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2676 475 21241,'-56'-37'1258,"0"0"1,-4 1 0,-1 3-1086,1 6 1,-3 3-936,-8-3 0,-4 1 1075,-8 0 1,-4 1-107,-5-1 1,-1 1-419,27 9 0,1 0 1,-2 2 273,1 0 1,-1 1 0,0 1-27,0 2 0,1 1 1,0 2 130,-30-1 0,0 3-96,2 4 1,2 5-51,1 6 1,1 6 61,3 4 0,3 6-39,3 5 0,3 5 5,9 2 0,4 4 113,11 1 0,6 6-51,12 3 0,9 4-106,7 5 0,8 3-6,11 7 0,8 2 0,10 4 0,8 1 0,9 1 0,8-2-503,10 0 1,7-3 502,5-3 0,5-3 0,3-4 0,3-3 0,3-5 0,3-4 0,3-4 0,3-5 0,2-5 0,3-5 0,3-3 0,1-5 0,3-6 0,-1-5 0,0-3 0,-1-4 0,-2-2 0,-1-3 0,-6-4 0,2-5 0,-15-5 0,3-4 0,-6-2 0,6-4 0,-3-4 0,17-12 0,-9-5 79,-38 8 1,-7-1-80,23-41 0,-23-10 0,-18-5 0,-14 43 0,-7-3 0,-19-27 0,-7-1 0,5 18 0,-3 0 0,-18-20 0,-5 2 0,8 25 0,-1 6 0,-1 2 0,-1 4 0,-1 3 0,-1 3 0,1 7 0,0 4 953,-45-15-1206,30 27 1,-1 5-544,-24-2 22,-12 20-1468,48 15-6367,14 17 8609,7 14 0,14-24 0,4-3 0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07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27236,'22'-35'918,"16"9"-638,35 23-145,21 12-84,-38-1 0,3 3-1326,4 3 1,2 3 1274,4 3 0,0 1 0,-1-1 0,0 1-195,-2 0 0,-1 0-8,-4-1 1,-2-1-370,-2-3 1,-2 0-269,-4-1 0,-2-1-2724,37 9 3564,-21 1 0,-31-12 0,-16-1 0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23279,'4'83'728,"0"5"10,-4 10-755,-2-48 1,-1 0 263,-2 48-1704,-3-4-1535,1-6 2992,3-10 0,2-34 0,1-14 0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1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1 292 24143,'27'-57'780,"0"-1"1,0 7 0,1 7-445,19 2-78,-2 17-23,-4 14 1,-4 8-35,-10 8 12,-6 9 101,-11 10-135,-6 12-112,-10 6-67,-9 8 0,-9 4-45,-7 1-537,3-5-550,5-6-1120,12-12-4628,4-15 6880,21-8 0,-10-9 0,10 0 0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1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8 24121,'-2'-4'2510,"1"0"-2410,-54 83-100,34-36-67,-9 10 0,3 1-795,20-5-954,15-7-3417,9-8 5233,13-16 0,-10-7 0,-1-10 0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2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26642,'-8'51'975,"0"0"-740,-6 3 56,4-3-22,5-5-10,3-6-259,7-12 0,9-10 0,9-9 0,12-7 0,4-10 0,2-6 0,1-12 0,-4-10-1323,-2-8-1512,-6-10 2835,-3-8 0,-13 26 0,-4 7 0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25151,'1'-3'2231,"0"1"-2131,-1 2-100,0 0-616,70 4-2062,-32-2 2678,57 5 0,-70-5 0,-5 1 0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2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1717 26575,'-20'-81'343,"0"0"1,2 0 0,5 2-188,10 14 1,4 2-1036,0-7 1,3 0 990,3-4 0,2 0-17,3-1 0,3 1-55,5 0 0,2 1-40,1 3 0,2 2 0,2 4 0,2 2 0,-1 6 0,2 3 164,1 6 1,2 2-165,1 7 0,1 2-438,37-24-806,-2 17-1321,-6 16-7266,-14 13 9053,-21 30 1,-15-11-1,-13 14 1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2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23336,'62'5'-1244,"0"-1"1,23 2-1,-58-3 1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3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25342,'-9'51'790,"0"1"0,-12 41-465,-3-48-67,1-3-79,4-6-89,6-9-90,7-9-12,2-10 12,4-4 23,6-6 10,10-14-21,13-8-12,16-16-572,6-5-1087,6 0-4155,1 0 5814,-3 7 0,-24 15 0,-8 9 0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3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229 213 25611,'49'-22'106,"0"1"1,33-18-73,-49 7 190,-12 5 112,-10 3-34,-10 3 57,-16 7-101,-10 5-135,-18 6-22,-11 16 100,-6 11 113,-1 16 168,4 8-369,7-2-113,10-1 0,9-3 0,11-1 0,8 1 0,7-1 0,4-2 0,15-4 0,8-10-741,22-10-995,9-8-2702,10-9 4438,5-11 0,-30 7 0,-6-6 0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3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24535,'-4'0'2208,"1"0"-1884,3 0-88,-66 78-90,35-32-124,-10 8 1,1 1-23,16-1-12,7-9-133,9-11-192,12-14 35,12-11-45,12-15-157,11-16 111,2-12 102,1-16 78,-1-1 190,-3 2 23,-3 7 45,-6 9 235,-6 12 236,-8 12 156,-7 7-157,-4 18-77,-3 11-57,-2 17-135,-8 9-123,-2 1-112,-4-3-11,2-3-291,6-6-639,3-9-1188,3-9-5232,2-12 7350,12-6 0,-8-6 0,8 0 0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3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 23583,'1'-4'3115,"0"0"-2790,-1 4 381,0 0-404,-16 55-100,11-30-157,-12 41-45,16-44-12,5-7-111,8-4-291,11-7-259,9-2-447,7-5-964,3-7-3451,3-7 5535,-2-5 0,-19 9 0,-5 3 0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234 169 24356,'42'-35'392,"-8"1"-358,-39 16-34,-8-4 11,-8 3 79,-6 1 134,-2 5 78,1 7 91,2 2-1,0 6 11,0 11-33,-1 10 112,1 13-146,3 6 0,6 4-179,7 2-90,6 0-67,3-3-269,8-5-672,6-9-1076,12-12-4963,4-9 6980,8-6 0,-17-4 0,-1 0 0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4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5 23068,'2'-3'2689,"-1"1"-2286,-36 67-78,18-32-56,-25 50-191,31-56-78,5-9-11,4-11 11,9-11 34,8-13-34,12-12 22,4-6-11,-2 0 12,-3 12 21,-6 9 46,-4 8 11,-3 5 112,-2 6-34,0 7-78,-4 9-56,-2 9-45,-3 2-179,-1 2-550,-1 0-1433,0-3-7669,0-6 9369,0-9 1,0-8 0,0-5 0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4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26149,'-3'62'351,"0"0"0,-2 0 0,-3 0-312,-3-8 1,-3-1-360,0 3 0,-1 0 320,0-1 0,0-1-242,0-3 1,1-2-1238,-10 37-4594,0-16 6128,4-15 0,8-27 0,3-10 0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4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18941,'44'-33'0,"-1"-1"0,27-19 0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5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461 244 22776,'22'-53'930,"-1"0"0,14-35-146,-40 63 35,-12 9-259,-16 8-112,-19 13-11,-15 20 145,-9 18-777,36-13 0,1 3 195,1 2 0,3 1 0,-27 34 0,20-5 0,19-10 0,13-7 0,19-6 0,12-5 0,15-5 0,13-5 0,4-5-2186,2-4-4525,-8-1 6909,-10 4 1,-18-9 0,-10 0-1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5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35 15926,'-5'10'4807,"1"-3"-3004,4-7 259,0 0-1245,-9 0-504,6 0 226,-7 0-258,7 0 676,1 1-744,-1 0-34,3 0 437,-1-1-527,6 0-20,4 0-69,8 0 0,6 0 0,6 0 0,5 0 0,6 0 0,1 0 0,6 0 0,3 0 0,3 0 0,5-1 0,0-5 0,2-3 0,-3-2 0,-1 0 0,-5 4 0,13 3 0,-18 2 0,9 1 0,-20 1 0,-3 0 0,-2 0 0,-4 0 0,-5 0 0,-5 0 0,-4 0 0,-4 0 0,-3 0 0,-2 0 0,-2 0-438,0 0-1780,-1-1-3990,1 1 6208,-1-1 0,0 1 0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57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38 27214,'-6'-17'985,"11"3"-783,12 10-12,16 2-110,11 2-80,7 0 0,7 0 0,0 0 0,-1 0 0,-6 0 0,-5 0 0,-7 0 0,-5 0 0,-6 0 0,-4 0 0,-6 0 0,-5 0 0,-5 0 0,-2 1-830,-1 0-448,1 3-537,-1 2-1569,-1 3 3384,-3 3 0,-1-5 0,0 0 0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57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10 22104,'0'-5'3103,"0"0"-2687,0 5-80,-16 65-180,10-22-134,-3 6 1,1 1-23,5 7-145,2-3-696,1-7-1400,0-6-7590,3-5 9341,4-10 1,-2-12 0,1-7 0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02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1521 150 24625,'-46'-26'616,"-1"1"1,-40-19-248,32 30 1,-8 0 22,-10 3-167,-11 2-468,-9 4 500,-5 3-55,-1 4-124,1 12 12,48-3 0,2 4-6,1 5 0,0 4-6,0 5 0,1 4-5,1 2 0,2 4-243,1 5 0,3 4 170,1 2 0,4 2 0,2 3 0,3 2 0,5 2 0,3 1 0,5 3 0,4 1 0,3 4 0,4 1 0,1 2 0,5 3 0,8-6 0,4 4 0,2-3 0,2 7 0,4-2 0,13 20 0,8-7 0,-7-35 0,3-8 0,4-4 0,3-5 0,4-5 0,5-6 0,5-6 0,4-6 0,4-1 0,4-7 0,-1-10 0,6-7 0,-3 0 0,7-2 0,0-5-503,-11 0 0,2-5 0,-8-2 503,-3-6 0,-7-4 0,-4-3 0,-4-3-189,-5-3 0,-6-3 189,-7-4 0,-7-4 0,-4-4 0,-6-2 0,-5-5 0,-5-1 0,-8-3 0,-7-3 0,-6 5 0,-5-5 0,-2 4-375,-10-12 1,-5 3 374,5 11 0,-4-1 0,-1 7 0,-10 2 0,-3 8 0,-1 7 0,-3 5-454,0 9 0,-1 6-322,3 7 1,-2 10 775,-12 24 0,5 5 0,1-8 0,-9 35 0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5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28671,'51'-39'0,"1"0"0,-5 3 0,-5 9 0,-3 18 0,-2 3-259,-3 2-1018,-3 1-1267,-8 3-4190,-9 11 6734,-8 9 0,-4-5 0,-2 1 0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5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27326,'-16'94'190,"-1"0"-190,4-12-202,-3 6-1444,1-2 346,4-5-885,4-7-4033,5-15 6218,4-17 0,-2-19 0,2-14 0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5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76 27180,'18'-42'470,"-3"8"-358,-13 44-11,-1 7-22,-1 15-57,0 9 0,-2 12-10,-8 9-1,-2 3 0,-6 0 0,7-13-11,3-13 0,6-15 0,1-14 45,1-6 45,0-11-1,2-11 1,8-16-34,5-9-23,6-1-10,1 6-23,-4 7-11,-1 8-303,-1 5-302,3 3-236,4 4-683,2 3-997,5 5-6163,2 2 8695,4 6 0,-17-4 0,-3 5 0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2 25701,'-91'-2'818,"10"12"-662,44 23 68,4 9-89,6 2 78,8 3-45,8-4 11,5-3-179,4-8 0,3-12-11,11-8 0,8-9-101,11-13-56,4-3 123,-6-8 23,-4 2 11,-12 8-1,-5 5-10,-6 5 22,0 1 0,2 0-22,1 0-393,5 3-504,2 2-448,7 3-2050,4 1 3417,7-3 0,-13-1 0,-1-4 0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6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 25623,'-47'5'257,"9"4"-22,41 5 1,1 2 111,2 1-78,-1 2 22,-2 1-11,-2 5-56,-10 3-11,-6 4-190,-11 0-23,-1-2-157,2-5-617,9-7-1086,7-7-4257,6-5 6117,15-4 0,-9-2 0,10 0 0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6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67 613 23740,'-7'1'3496,"2"0"-3104,5-1 213,0 0-437,-24-75-34,18 25-66,-7-5 0,1-1-68,16-10 0,2 5 0,4 5 0,5 4 0,1 9-91,3 5-637,0 9-101,0 10-819,-3 9-1511,-6 6 3159,-4 12 0,-4-5 0,-2 5 0</inkml:trace>
</inkml:ink>
</file>

<file path=ppt/ink/ink2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6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22978,'0'3'1490,"0"-1"-7036,0-2 5546,60 7 0,-45-6 0,44 6 0</inkml:trace>
</inkml:ink>
</file>

<file path=ppt/ink/ink2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7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26283,'-16'48'392,"0"-1"0,-10 34-245,34-52-80,5-6-11,8-7 0,3-9 134,-2-5-33,0-8-45,-2-10 11,-5-12 0,-4-8-55,-7-3-68,-2 2-56,-3 5-224,-4 6-336,-1 9-796,-1 8-2421,4 5 3833,2 4 0,1 0 0,0 0 0</inkml:trace>
</inkml:ink>
</file>

<file path=ppt/ink/ink2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7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 21476,'12'-4'4158,"-2"1"-3710,-10 3 45,0 0-314,7 55-11,-5-23-34,-2 43-44,-6-41 67,-7-9 67,7-12 34,0-7 55,4-5-33,1-1-44,0 0-179,1-8-57,1-1 0,5-10 0,3 2 0,5 1 0,0 1-886,3 4-492,2-1-1637,4 1 3015,3 0 0,-10 4 0,-3 3 0</inkml:trace>
</inkml:ink>
</file>

<file path=ppt/ink/ink2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7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15 22283,'0'-8'3384,"0"1"-3081,0 7-1,0 0-145,-8 29 67,1-2-123,-10 29-12,3-9-44,-4-4-22,2-5-12,3-9-11,4-11 0,4-8 45,3-7 11,2-3-12,0-4-44,3-11-11,7-8-45,6-9 56,7 0-11,-1 5 0,-3 5 11,-3 9-11,-3 6 11,-3 5 33,-1 2 1,0 0 11,-2 0-34,2 3 34,0 4-45,0 1 11,1 2 12,-3-1-1,1 2-11,-3 2-11,1 3-44,-2 3-181,1-1-1085,3 1 1310,18-6 0,-16-5 0,12-5 0</inkml:trace>
</inkml:ink>
</file>

<file path=ppt/ink/ink2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8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26787,'-37'39'375,"0"1"1,-19 26-308,51-41-24,5-6-44,8-10-33,3-4-1,10-4-11,2-11 45,0-5 0,-3-11 12,-5-2-12,-2 5 0,-5 7-23,-2 7-22,-2 6 12,-1 3-23,2 1-79,1 10-683,1 7-1423,2 14 2241,0 6 0,-3-15 0,-2-4 0</inkml:trace>
</inkml:ink>
</file>

<file path=ppt/ink/ink2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18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28671,'72'-3'0,"1"0"0,4 3 0,1 2 0,3 2 0,1 2-1929,13 3 0,3 0 1929,-26-4 0,2 0 0,1-1 0,4-1 0,2 0 0,0-1-145,-1 0 1,0-1 0,0 0 144,-3-1 0,-1 0 0,-1 0-1748,27 0 0,-4 0 1748,-10 0 0,-8 0 0,10 0 0,-30 0 0</inkml:trace>
</inkml:ink>
</file>

<file path=ppt/ink/ink2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37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28671,'29'-42'0,"5"6"0,15 23 0,2 2 0,2 2 0,1 1 0,2 0 0,2-3 0,-2 4 0,-2-4 0,-7 3 0,-10 1 0,-10 0-505,-10 3-941,-9 0-1310,-5 3-7075,-10 3 9333,-11 9 1,7-7-1,-5 6 1</inkml:trace>
</inkml:ink>
</file>

<file path=ppt/ink/ink2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37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22 21387,'0'-8'4011,"0"2"-3529,0 6 257,0 0-515,-4-8 34,0 14-101,-7 5 11,1 23-11,-5 17-112,1 9-11,1 7 10,2 5-32,5-4 21,2-4-33,3-11 23,0-12 33,1-10 112,3-10 78,3-5 34,3-5-133,4-3-147,1-3 0,3-3 0,3-1 0,3-1 0,5 0 0,13-1 0,-12-1 0,5-1 0,-19-1 0,-2 2 0,-4-2-237,1 2-1051,-4-3-3967,4-7 5255,-6 2 0,1-1 0,-5 6 0</inkml:trace>
</inkml:ink>
</file>

<file path=ppt/ink/ink2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37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24 114 23426,'-13'-3'2734,"2"1"-2375,11 2 604,0 0-660,22-15 33,-2 8-146,20-12-111,-8 13-23,0 2-45,-2 0-11,1 0-157,0-3-459,4-1-247,5-3-335,6 1-708,3 2-2654,2 4 4560,-4 3 0,-20 1 0,-7 0 0</inkml:trace>
</inkml:ink>
</file>

<file path=ppt/ink/ink2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39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24972,'-5'-4'3699,"0"1"-3699,5 3 0,0 0 0,-4 4 0,20 7 0,5 8 0,24 6 0,9 3 0,6 1 0,8 0 0,5-1 0,4-2 0,-2-3 0,0-5 0,-8-5 0,-5-3 0,-7-4 0,-10-3 0,-9-2 0,-9-1 0,-8 0 0,-6-5 0,-5-3 0,-4-6-1054,-2-1-2128,-15 6 3182,-8 3 0,4 6 0,-1 0 0</inkml:trace>
</inkml:ink>
</file>

<file path=ppt/ink/ink2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39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27818,'-5'57'284,"0"-1"0,-1-1 1,0-2-285,-5 25 0,0 2 0,4-2 0,4-7 0,1-10-841,2-11-773,6-12-3383,8-13 4997,11-12 0,-8-8 0,-2-5 0</inkml:trace>
</inkml:ink>
</file>

<file path=ppt/ink/ink2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40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28671,'68'68'0,"1"0"0,-4-2 0,-4-4-580,-18-19 1,-3-2 579,1 2 0,-1 1 0,-1 0 0,-1 0 0,-3-3 0,-1 0 0,24 35 0,-8-11 0,-12-14 371,-9-10-371,-8-13-157,-5-9-1311,-9-5-929,-3-2-6825,-14 0 9371,-11 1 0,6-5 0,-3-3 0</inkml:trace>
</inkml:ink>
</file>

<file path=ppt/ink/ink2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40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0 803 26612,'61'-78'231,"0"0"1,3 2 0,4 5-232,-1 16 0,2 5-454,1 1 0,1 1 454,-3 6 0,-1 1 0,-5 6 0,-1 3 0,-4 3 0,-1 4 0,-5 2 0,0 4 0,42-10-2902,-15 14 660,-14 8-7589,-20 20 9344,-21 15 1,-13-8 0,-10 4 0</inkml:trace>
</inkml:ink>
</file>

<file path=ppt/ink/ink2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41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554 2 25219,'-57'0'676,"-1"-1"0,5 1 0,4 2-497,-14 12 34,9 10 146,5 16-102,7 6 23,2 11-144,7 4-136,6 7 0,9 1 0,9-3 0,8-5 0,16-8 0,11-7 0,14-8 0,7-11-80,1-9-1029,-2-9-1009,-1-6-5412,-3-10 7530,0-4 0,-19 2 0,-5-1 0</inkml:trace>
</inkml:ink>
</file>

<file path=ppt/ink/ink2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41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27785,'-1'61'153,"0"0"0,-3 0 0,-4-2-2411,-12 30 1676,-9 5-1356,-3-2-4883,6-11 6821,4-14 0,12-32 0,4-15 0</inkml:trace>
</inkml:ink>
</file>

<file path=ppt/ink/ink2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42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21176,'51'-16'95,"-1"0"0,37-11 1404,-51 18-3516,-3-1-3158,-6-2 5175,-1-4 0,-13 7 0,-3 1 0</inkml:trace>
</inkml:ink>
</file>

<file path=ppt/ink/ink2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42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17 24726,'0'-9'2812,"0"1"-2252,0 8-224,-26 73-257,10-24-79,-3 6 0,2 3-168,2 10-1110,5 0-2262,6-4 3540,3-4 0,1-27 0,2-10 0</inkml:trace>
</inkml:ink>
</file>

<file path=ppt/ink/ink2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42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1227 23807,'0'-2'2756,"0"-1"-2252,0 3-145,-10 63 45,-1-8-236,1-2 0,0 4 100,-3 24-31,4-10-237,10-22 0,26-23 0,25-45 0,-7-6 0,4-8 0,13-18 0,4-9-1131,-12 10 0,1-3 1,3-1 1130,10-9 0,3-1 0,3-2-491,-11 11 1,3-1-1,1 0 1,1 0 490,4-2 0,2 0 0,1 0 0,0 1 0,0 1 0,1 1 0,-1 0 0,-3 2-26,-8 6 1,-1 1-1,-2 1 1,-4 2-517,4-3 1,-4 2 0,-7 3-3151,-2-2 0,-10 3 3692,-6-4 0,-29 24 0,-4 14 0</inkml:trace>
</inkml:ink>
</file>

<file path=ppt/ink/ink2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43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0 691 24838,'88'1'605,"0"1"0,-9-1 0,4 0 0,6-2-1827,1-3 0,6-3 0,4-1 1,5 0 1301,-20 2 0,3-2 0,2 1 1,3-1-1,1-1 0,3-1-195,-13 1 0,2 0 0,2-2 0,1 1 0,1-2 1,1 1-1,2 0 0,0 0 115,0 0 0,1-1 0,1 1 0,1-1 0,1 1 0,1-1 0,0 0 0,2 1 0,0-1-40,-11 2 0,0 0 0,1 0 0,1 0 0,1 0 0,0 0 0,0 0 0,1 0 0,1 0 0,0 1 0,0-1 40,-3 1 0,1 0 0,1 0 0,0 0 0,0 0 0,1 0 0,0 1 0,0-1 0,1 1 0,0-1 0,0 1 0,0 0-78,-3 1 0,-1-1 0,1 1 0,0 0 0,1-1 0,-1 1 0,1 0 0,0 0 0,1 1 0,-1-1 0,1 1 0,-1 0 0,1-1 78,2 1 0,0 1 0,1-1 0,0 0 0,0 1 0,0-1 0,0 1 0,0 0 0,1 0 0,-1 1 0,0-1 0,1 1 0,-1 0 0,2-1 0,-1 1 0,0 1 0,1-1 0,-1 1 0,1-1 0,0 1 0,-1 0 0,1 0 0,0 0 0,-1 1 0,1-1 0,-1 1 0,1-1 0,-1 1 0,1 0 0,-1 0 0,0 0 0,1 0 0,-1 1 0,1-1 0,-1 1 0,0 0 0,0 0 0,0 0 0,0 1-2,-1 0 0,1 0 0,-1 0 0,0 1 1,1-1-1,-1 1 0,0 0 0,0 1 1,-1-1-1,0 1 0,0-1 0,-2 1 0,1 0-96,0 0 0,1 0 0,-1 0 0,0 0 0,0 1 0,-1-1 0,-1 1 0,0 0 0,-1 0 0,-1 1 0,-1-1 0,0 1-148,8 0 1,-1 1 0,0 0-1,0 0 1,-2 1 0,-1-1-1,-1 1 1,-3 0 0,-1 0-1,-2 0-1159,14 1 1,-1 1 0,-3 0-1,-2 0 1,-4 0 0,-4 0-1,-5 0 1377,17 3 0,-6 1 0,-7-1 0,-10-1 0,18 2 1,-25-1-1,-41 0 0</inkml:trace>
</inkml:ink>
</file>

<file path=ppt/ink/ink2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47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2478 25543,'-86'3'1569,"14"-7"-1322,50-17-180,7-22-44,2-30-7,10 23 1,0-3-531,-1-8 1,0-3 524,2-7 0,-2 0-11,0-5 0,-2 0 11,-1 0 1,0 1-12,-1 0 0,0 1 0,0 1 0,2 1 0,0 3 0,2 1-12,1 2 1,2 1-43,0 6 1,1 2 53,1 5 0,1 2 11,3-31 12,4 17 89,2 14 11,2 11-22,5 6 793,10 5-771,22 1-544,31-2 510,-23 11 1,5 0-34,20-4 1,6 0-673,-17 4 0,3-1 0,4 0 616,12-3 0,5-1 0,2 1-432,-15 3 0,2 1 0,2-1 0,1 1 432,-11 2 0,1 0 0,2 0 0,0 1 0,1 0 0,3 1 0,2 0 0,1 0 0,0 1 0,0 1 0,1-1 0,2 2 0,-1-1 0,1 2 0,-1 1-372,1 0 0,0 1 0,0 2 0,0 0 0,0 0 372,-1 1 0,0 2 0,0-1 0,-1 2 0,1-1 0,-1 1 0,0 0 0,0 1 0,0 0 0,0 1 0,0 0 0,0 2 0,-1 0 0,0 1 0,1-1 0,-2 1 0,1 0 0,0 0 0,-1 1 0,0 0 0,-1 1 0,-1 0 0,0 1 0,0 1 0,-1-1-171,-1 0 0,0 1 0,-1 0 0,0-1 0,0 1 171,18 1 0,-2 1 0,1-1 0,-1 0-119,-3 0 1,1 0-1,-2-1 1,1 1 118,-3 0 0,0 0 0,0 1 0,-1-1 0,-2 0 0,-1 0 0,0 0 0,-1 0 0,-3 1 0,0-1 0,0 2 0,-1-1 0,-4 0 0,-2 0 0,2 0 0,3 1 33,-1-1 1,3 0-1,1 0 1,-1 1-1,-5-2-33,23 4 0,-5-2 0,3 1 0,-9-2 0,4 0 0,-2 0 0,-6-2 0,-7-1 0,-6-1 0,0-1 0,-3-1 0,-2 1 0,4-2 0,19 0 0,3-1 0,-5 0 0,9 0 0,-3 0 284,-17-1 0,3 0 1,-8-1-285,-3-1 0,-5-1 613,-3 1 0,0-2-613,-4-1 0,-1 0 0,-1 0 0,-2-1 0,-3 0 0,-1 0 0,42-8 0,-12-3 2318,-10 2-2318,1-5 1562,-28 9-1562,-2 0 1072,-29 9-1072,-6 2 610,-2 0-610,-3 0 0,-1 0 0,2 0 0,-1 0 0,2 0 0,-2 0 0,0 0 0,0 0 0,0 0 0,2 1 0,0 7 0,1 8 0,4 35 0,-4 2 0,2 31 0,-5 3 0,-1-38 0,0 3 0,0 8 0,0 1 0,-2 2 0,-2 1-149,1 1 0,-1 3 149,-5 24 0,-2 2-866,4-24 0,0-1 866,-3 19 0,2-3 0,3-31 0,1-5 0,-2 39-483,2-18-2363,-3-22 2846,-7-21 0,6-15 0,-2-11 0</inkml:trace>
</inkml:ink>
</file>

<file path=ppt/ink/ink2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8:59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28671,'65'46'0,"-12"2"-5661,-46 9 5661,-4 5 1168,-2 4-1168,-3 5 0,-6 1 0,-1-1 893,-4-5-1409,4-9-1523,4-9-2723,2-10 4762,3-9 0,0-13 0,0-6 0</inkml:trace>
</inkml:ink>
</file>

<file path=ppt/ink/ink2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00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28671,'2'7'0,"-2"15"0,2 44 0,-5 11 0,-8 8-309,-6 2 218,-7-4-1388,1-10-739,5-16-3810,5-20 6047,7-17 0,3-11 0,3-8 0</inkml:trace>
</inkml:ink>
</file>

<file path=ppt/ink/ink2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00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26888,'12'58'187,"0"1"0,-1-5 0,-1-4 3,-1 10 1,1-10-12,2-13-22,0-10 78,-1-16-11,2-4-178,4-13-46,2-11 0,3-15 0,1-11 0,-2-4 0,-2 2 0,-3 8 0,-3 8-920,-3 9-962,-2 10-5043,-1 6 6925,1 4 0,-3 0 0,0 0 0</inkml:trace>
</inkml:ink>
</file>

<file path=ppt/ink/ink2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00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91 26989,'-88'-44'1121,"13"8"-785,52 30-111,6 4-225,7 0 0,6 5 0,6 12 0,12 10 0,7 13 0,12 3 0,-2 0 0,-5-2 0,-8-3 0,-10-1 0,-5 0 0,-14 1 0,-9 2 0,-15 1 0,-7 2 0,-6 1 0,1 2 0,1-5 0,7-4-1222,13-11-639,12-11-33,9-6 1,5-7 0</inkml:trace>
</inkml:ink>
</file>

<file path=ppt/ink/ink2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00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27067,'-12'56'164,"0"0"1,1-3 0,-1-3-277,-8 13-740,5-7-1703,6-11-7276,6-12 7790,10-13 0,-5-11 0,5-6 0</inkml:trace>
</inkml:ink>
</file>

<file path=ppt/ink/ink2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01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28 244 26407,'90'-21'78,"-13"-1"-44,-49 0-34,-4-3 11,-4 0-11,-7-2 89,-6 1 12,-3 2 146,-14 2 44,-6 5-78,-11 9 78,-7 3 113,1 7-68,-1 11-167,1 10-169,2 14 0,3 7 0,6 8 0,8-1 0,7 0 0,5-3 0,4-6 0,8-4 0,5-7 0,10-6-1211,1-8-1154,3-8-6060,1-5 8425,2-4 0,-15 0 0,-2 0 0</inkml:trace>
</inkml:ink>
</file>

<file path=ppt/ink/ink2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01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10 23068,'1'-6'3518,"0"2"-3149,-1 4 315,0 0-460,-25 89-11,5-32-146,0 7 0,-1 3 23,-7 5-45,5-13-34,6-14 11,6-18-22,7-13 0,3-9 23,1-6-12,4-10 0,7-6-11,5-11 0,4 1 0,-2 2 0,-3 5 0,-3 4 34,-2 5-23,0 2 11,1 1-10,4-2-12,3-2 11,5-2-11,-1 0 0,-1 3 11,-3 3 23,-3 3 55,-2 2-65,-3 2-24,9 1 0,-5 4 0,6 4 0,-7 5 0,0 3 0,-3 0 0,-1-2 0,-2-1 0,2 5-729,-2-4-885,-1 8-3350,-4-6 4964,-1 1 0,-1-7 0,1-4 0</inkml:trace>
</inkml:ink>
</file>

<file path=ppt/ink/ink2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02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33 455 24771,'53'-32'291,"1"0"0,-5 2 1,-8 2-90,-7-8 22,-10 2 22,-6 0-56,-9-2-55,-4 0-34,-4-2 22,-1 0 112,-10 3 180,-9 8 134,-16 12-68,-9 12-356,-6 24-125,-1 13 0,6 20 0,11 6 0,13-1 0,12-2 0,7-1 0,13-7 0,5-2 0,11-11 0,5-7-595,5-9-335,5-8-1513,2-6-4370,-3-4 6813,-8-2 0,-16 0 0,-6 0 0</inkml:trace>
</inkml:ink>
</file>

<file path=ppt/ink/ink2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02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 27449,'67'5'407,"1"0"0,12-2 1,9-2-1824,-12-1 1,9 0 0,5-2 0,-1 0 1415,5-2 0,2-1 0,2-1 0,2-1-216,-11 0 1,3 0 0,1 0-1,1-1 1,1 0 215,-10 1 0,2 0 0,0 0 0,1 0 0,0 0 0,0 1-74,4 0 1,1 0 0,0 1 0,1 1 0,-1-1-1,1 1 74,3 1 0,-1-1 0,1 1 0,0 0 0,1 1 0,-1 0-169,-1 2 0,1 0 0,0 1 0,-1 0 0,1 1 0,-1 0 169,1 0 0,-1 1 0,0 0 0,1 1 0,-1-1 0,-1 1 0,0 1 0,-1-1 0,1 1 0,-2 0 0,1 0 0,-1 1 0,-3 0 0,0 0 0,0 0 0,-1 1 0,0 0 0,-1-1-538,12 1 0,0 0 0,-2-1 0,0 1 0,-3 1 538,-8-1 0,1 0 0,-2 0 0,-5 0 0,-6 0 0,7-1 0,-7 0 0,-6 0 0,4 1 0,0 1 0</inkml:trace>
</inkml:ink>
</file>

<file path=ppt/ink/ink2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2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722 1000 23381,'0'6'2634,"0"-2"-2310,0-4 416,0 0-516,-16-46-22,0 11 55,-19-43-111,4 19-34,-4-7-67,-2-8-34,-3-6-349,-2-5 338,-3-2 0,-3-1 0,0 6 11,1 10-22,2 14 11,2 14 0,5 16 34,1 11-34,7 10 11,7 4-34,4 3-10,5 10 371,2 8-338,2 22 0,4 14 0,2 17 22,3 14 1,10 9 10,-3-44 1,3 0-23,3 1 0,4 1 22,9 23 1,4 0-28,-7-17 0,1-1-222,7 17 1,1-1 243,-9-24 0,0-2-28,17 43 27,0-8-27,-15-31 0,0-1-11,11 20 11,8 13 0,-16-30 0,-3-6-90,0-3-156,-5-11 161,-3-8-800,0-13-890,-1-7 1775,14-45 0,-16 27 0,7-26 0</inkml:trace>
</inkml:ink>
</file>

<file path=ppt/ink/ink2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29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77 805 24995,'16'-26'740,"10"-14"-617,11-18-11,13-17-45,5-3 0,2-4-1331,-2 6 1264,-5 5 23,-3 8 397,-5 6-420,-4 8 228,-5 7-217,-2 10-11,-5 8 23,-3 8 659,-6 6-704,-1 6 22,-6 2 0,-2 2 78,-3 8-10,-2 13 10,-2 18 101,-3 19-22,-9 12-11,-5 8-51,-2-18 0,-2 1-61,-13 33-285,11-30 1,0 0 261,4-17 0,0-1 0,-2 4 1,-1 0-12,-1 0 0,-2 0-6,0 1 0,-1-1 6,1-2 0,0-1 0,0-2 0,0-2 0,-19 41 12,4-7-81,3-2 80,3-6-11,2-6 0,2-11 0,2-8 11,3-12-33,5-10 11,5-8-124,5-9 149,5-3-1582,2-9-3401,2-9 4969,10-11 0,-7 9 0,8 2 0</inkml:trace>
</inkml:ink>
</file>

<file path=ppt/ink/ink2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0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599 0 26751,'36'74'261,"0"-1"0,-2-2 1,-1-4-162,10 19 24,-1 0-80,-1-1 1,-6-7 0,-5-5-45,-9-8 11,-10-9 251,-5-8-228,-10-5 51,-16-3-85,-16-2 22,-23-2-22,-11-4 0,-8-7 0,-3-8 54,4-9-54,2-5 0,4-15 0,-1-12 22,1-21-639,-2-15 629,6-9 32,12-5-40,16 5-4,20 5 11,23 7-11,30 1 0,27 0 5,8 16 1,8 3-401,-16 11 1,2 2 388,23-5 1,1 5 16,-24 14 1,-2 6-12,-1 4 0,0 4 0,-1 4 0,0 4 0,-1 2 0,-2 4 321,-3 2 0,-3 3-478,1 5 0,-5 3 101,3 16 56,-14 12 11,-64-11 0,-22 6-11,12-24 0,-5 0-157,-4 2 0,-1-1 151,-2 0 1,-1 0-18,2-1 1,0 1-34,2-3 0,0-1-6,3 0 1,0-2 61,-42 20 22,0-4-22,0-8 68,0-5 178,5-11-11,10-7-110,14-11-125,14-16 0,16-15 821,13-24-821,11-19 0,23-16-285,-4 40 0,4-1 285,9-4 0,5 0 0,2-2 0,3 1 0,3 0 0,1 2 0,2 2 0,1 1 0,0 4 0,3 3 0,-1 3 0,5 3-1485,27-5 0,4 6-3199,-20 13 0,3 4 4754,24-3 1,-6 5 0,-15 12 0,-14 5 0</inkml:trace>
</inkml:ink>
</file>

<file path=ppt/ink/ink2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0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2235 167 22832,'-99'-9'879,"0"0"1,29 4 0,-1 0 0,-1 2-716,-5 0 0,-2 1 0,0 1-985,-2 0 0,0 0 1,0 2 913,3 0 0,2 1 1,1 1 44,4 2 0,2 2 0,2 1 30,-22 8 0,5 6-56,9 6 0,4 6-51,5 7 1,3 7-184,3 8 0,4 7 128,1 10 0,4 7-6,17-20 0,1 2 0,4 3-202,1 5 1,3 2 0,3 2 201,4 3 0,2 2 0,3 0 0,2 3 0,2 0 0,7-1 0,8-1 0,5-1 0,5-2 0,4-4 0,3-2 0,7-3 0,9-4 0,6-4 0,5-4 0,4-5 0,5-5 0,2-5 0,5-4 0,2-6 0,2-4 0,4-5 0,1-4 0,2-3 0,1-4 0,1-2 0,0-5 0,2-5 0,-1-4 0,1-3 0,0-2 0,0-2 0,0-5 0,-3-4 0,0-3 0,-1-4 0,-3-3 0,0-3 0,-3-3 0,-3-2 0,-2-2 0,-3-3 0,-5-1 0,-3-2 0,-2-3 0,-4 1 0,-3-2 0,-3-1-350,11-26 0,-7-2 350,-7 2 0,-9-1 0,-10 2 0,-7-2 0,-5 1 0,-9 0 0,-14-5 0,-8 1 0,-6-4 0,-8 0 0,4 26 0,-4 1 0,-2 0 0,-4 1 0,-2 1 0,-3 1 0,-2 3 0,-2 1 0,-2 3 0,-1 4 0,-2 1 0,-1 4 0,-28-11 0,-1 6 0,5 10 0,1 6 0,7 10 0,3 7-181,11 6 0,6 9-2296,-26 33-7354,31 27 9203,26 34 0,13-39 1,8-5-1</inkml:trace>
</inkml:ink>
</file>

<file path=ppt/ink/ink2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27449,'87'19'407,"0"0"0,2-2 1,0-4-408,-7-5 0,1-3-1699,4-1 0,1-2 1581,1-4 0,-1-4-599,-1-2 0,-2-3-650,-4-4 0,-3-4 1367,-5-3 0,-7-1 0,10-4 0,-25 4 0</inkml:trace>
</inkml:ink>
</file>

<file path=ppt/ink/ink2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7:36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2142 26160,'-4'-67'280,"1"0"0,-1 0 0,4-3 1,1 0-1,3 0-219,7-24 1,5 1-977,-5 25 1,2 0 0,-1-1 929,-2 0 0,-1 0 0,0 1-4,1-30 0,-2 2 0,-4 6 1,-2 4 100,-1 9 1,-3 3-102,-2 12 0,-1 3 79,-4-25 615,-4 32-638,8 27-33,2 17-23,3 6 1597,15-2-1373,21-3-189,38-9-46,-18 4 0,7-1-345,17-4 1,7-1 344,-18 4 0,3 0 0,1 0 0,8-2 0,1 0 0,1 0 0,4 1 0,1 0 0,0 1 0,-3 1 0,-1 0 0,-1 1 0,-6 2 0,-1 0 0,-3 2 0,25-2 0,-2 2 0,4 2 0,-5 2-136,-33 2 1,-5 0 135,3 1 0,-8 1 0,-21 0 0,-18 0 0,-10 0 0,-15 48 0,-11 16 0,1-1 0,-2 8-430,-6 7 1,-2 4 429,8-18 0,-1 2 0,-1 2 0,-1 7 0,-1 1 0,1 0 0,-3 3 0,1 1 0,0 0 0,1 0 0,1-1 0,0-2 0,3-5 0,1-2 0,1-2 0,-4 20 0,5-5-553,7-18 0,4-6-7627,10 22 8180,20-38 0,-7-23 0,4-14 0</inkml:trace>
</inkml:ink>
</file>

<file path=ppt/ink/ink2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08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3225 714 23967,'-29'-72'291,"-1"0"0,0 0 1,-4 4-1,-4 1 0,-6 9-858,-26-3 1,-17 12 736,14 18 1,-12 3 0,-3 4 0,3 2-874,-9 1 0,3 3 0,-6 3 720,20 4 1,-5 1 0,-1 2 0,1 3 0,5 4-14,-24 9 0,5 7 0,1 3-2,22-2 1,0 1 0,0 3 0,2 4 8,-1 3 0,2 4 0,0 3 1,3 2-162,1 1 1,1 3 0,2 2 0,2 2 167,-17 17 1,4 3 0,4 3 14,6 3 1,5 3 0,4 3 14,4 2 1,4 3-1,4 3 4,6 2 0,4 3 1,4 2 17,10-18 0,3 1 0,1 1 0,3 1 8,1 3 1,1 1-1,3 1 1,4 1-393,4 5 1,5 1 0,2 1 0,3 0 335,2 2 0,3 1 1,4 1-1,3-2-235,6 2 0,4 0 1,4-2-1,3-1 221,3-2 1,4-1-1,2-2 1,4-3-9,2-5 0,2-2 0,4-3 0,2-4 0,1-3 0,3-3 0,2-3 0,2-4 0,0-5 0,2-4 0,2-3 0,2-3-90,2-4 0,2-3 0,2-4 0,1-4 115,0-4 1,1-3 0,1-4-1,1-3-25,2-2 0,1-3 0,0-3 0,0-5-67,1-6 0,0-4 1,0-4-1,-1-2 67,-2-1 0,-1-2 0,-2-3 0,-1-3 0,-3-5 0,-2-2 0,-1-4 0,-3-1 0,-7-1 0,-1-1 0,-2-3 0,-4-2 93,12-15 1,-4-4 0,-5-3-94,-7-3 0,-6-2 0,-4-4 0,-6-3 0,-6-3 0,-4-4 77,-5-7 1,-6-3 0,-3-3-78,-5 19 0,-2-1 0,-3-1 0,-5-2 0,-5-9 0,-4-1 0,-4-2 0,-3 0 0,2 14 0,-2 0 0,-1-1 0,-3 1 0,-3-1-38,-4-2 0,-3-1 0,-3 0 0,-1 2 1,-2 0 37,-1 0 0,-2 1 0,-1 1 0,-2 1 0,-2 2-89,2 7 0,-1 0 0,-2 3 0,0 1 0,-1 4-74,-7-9 1,-1 4 0,-1 3 0,-1 5 12,-8-4 1,-1 6 0,0 8-658,-11-2 1,1 17 1101,6 31 0,7 11 1,3 0-1,10 32 1</inkml:trace>
</inkml:ink>
</file>

<file path=ppt/ink/ink2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27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12 22732,'0'-6'2879,"0"0"-2330,0 6 246,0 0-559,-11 85-113,6-23-117,-2 7 0,-1 4-495,4-22 1,-1-1 488,0 3 0,-1 1-258,-1-1 0,-1 1-643,0-2 0,0-1-3760,-8 47 4661,3-9 0,5-40 0,4-14 0</inkml:trace>
</inkml:ink>
</file>

<file path=ppt/ink/ink2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28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87 142 25017,'42'-39'186,"0"1"1,10 4 0,-1 9-141,7 19 21,14 14-22,-33 8 33,-11 14 146,-9 9 90,-10 8-34,-14 9-34,-20 6 135,-18 5-78,-18-3-113,-7-8-283,-1-12 205,6-11-90,7-12-22,12-8-22,10-7-213,13-4-1357,11-2-985,22-6 2577,20-11 0,-11 7 0,8-6 0</inkml:trace>
</inkml:ink>
</file>

<file path=ppt/ink/ink2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28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25847,'-16'71'115,"-1"0"1,6-14 0,0-4-867,-11 44-1904,16-39 2655,2-13 0,4-21 0,0-11 0</inkml:trace>
</inkml:ink>
</file>

<file path=ppt/ink/ink2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28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23600,'-13'91'1501,"2"-12"-974,16-51 366,5-1-534,7-7-34,7-6-257,1-6 56,1-6-124,0-1 242,1-4-656,-2-7-1110,1-7-2197,-7-7 3721,-2-1 0,-9 11 0,-3 2 0</inkml:trace>
</inkml:ink>
</file>

<file path=ppt/ink/ink2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28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24614,'-1'-2'1837,"0"-1"-1557,1 3-280,32 5-336,-17 0-1445,24 8-8050,-28 5 9204,-3 5 1,-4-9 0,-2-1-1</inkml:trace>
</inkml:ink>
</file>

<file path=ppt/ink/ink2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29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1216 26765,'-21'-66'381,"0"-1"0,1 0 0,6 3-264,12 12 1,4 2-68,1-5 1,1 0-272,2-3 0,1 0 232,2 0 0,1 1 102,1 1 1,1 1-98,-2 2 1,1 1-17,9-38 0,0 12 64,1 20-377,2 19-830,1 19-684,2 13-1886,-4 26 3713,-5 13 0,-9-7 0,-5 1 0</inkml:trace>
</inkml:ink>
</file>

<file path=ppt/ink/ink2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2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24278,'100'-6'-1020,"-36"2"0,-37 4 1</inkml:trace>
</inkml:ink>
</file>

<file path=ppt/ink/ink2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29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25420,'-25'53'467,"1"0"0,1-4 0,1-6-232,-5-1 57,5-8-102,6-10-100,8-12 11,5-7-68,3-5-21,0-2 32,4-9-44,9-7-11,10-13-213,14-1-908,8-1-806,7 8-2790,0 9 4728,-2 7 0,-23 7 0,-7 2 0</inkml:trace>
</inkml:ink>
</file>

<file path=ppt/ink/ink2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0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1 232 23975,'88'-3'146,"-8"-11"-168,-40-31 44,-6 1 45,-10 2 45,-12 10 616,-7 6-168,-11 11-122,-12 7-113,-12 6 33,-12 9-67,-2 9-10,2 13-35,7 7-89,7 2-56,10-2-101,9-1-45,5-1 34,5-2-101,12-3-796,8-6-1019,17-11-4370,9-5 6297,5-12 0,-22 4 0,-6-3 0</inkml:trace>
</inkml:ink>
</file>

<file path=ppt/ink/ink2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0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25802,'-26'54'253,"1"0"1,2-4 0,5-5-153,11-3-56,4-8-45,7-12 0,12-11 45,9-13-12,13-18 12,-1-14-34,-2-11 1,-4 1 10,-8 9-11,-6 15 23,-7 7 100,-6 11 113,-3 11 156,-1 18-179,-3 23-100,-8 16-35,-7 8-89,-4-2-33,0-8-102,6-9-1243,5-13-1580,5-14 2958,4-13 0,2-10 0,0-5 0</inkml:trace>
</inkml:ink>
</file>

<file path=ppt/ink/ink2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0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26015,'-14'59'294,"0"-1"1,3-5 0,1-5-14,3-1-79,4-8-158,4-10-32,8-11-24,6-7 12,11-8-112,3-1-571,3-10-718,-2-5-1557,-2-7 2958,-3-3 0,-12 10 0,-4 3 0</inkml:trace>
</inkml:ink>
</file>

<file path=ppt/ink/ink2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0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48 248 25757,'74'-61'190,"-15"7"-122,-53 24-68,-3 0 0,-3 4 56,0 3-12,-5 8 360,-5 6-113,-9 9-34,-6 17 147,-3 14-124,-1 16-145,2 7-91,6 1-44,6-4 0,8-6-190,4-11-1076,4-8-1031,10-15-7534,6-4 9347,13-13 1,-13 5-1,-1-4 1</inkml:trace>
</inkml:ink>
</file>

<file path=ppt/ink/ink2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1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24782,'-16'62'897,"8"-13"-371,15-56-56,6-2-145,3-6 34,-1 4-124,0 2-33,-1 7-79,-2 1-22,-1 1 33,-1 9-89,-3 3-34,-1 9-11,-4 1 0,0-1-828,-2-3-1134,0-2-4536,1-8 6498,2-2 0,-2-6 0,1 0 0</inkml:trace>
</inkml:ink>
</file>

<file path=ppt/ink/ink2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1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6 24177,'0'-3'2599,"0"1"-2161,0 2-237,0 74-167,-5-26-34,2 7 0,-1 1-11,-9 8-673,-2 0-840,-1-7-4045,-1-6 5569,5-13 0,3-18 0,6-9 0</inkml:trace>
</inkml:ink>
</file>

<file path=ppt/ink/ink2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1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18899,'0'0'0</inkml:trace>
</inkml:ink>
</file>

<file path=ppt/ink/ink2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1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279 280 23056,'21'-56'97,"-1"-1"0,0 5 1,-8 8 1000,-18 8 79,-9 14-393,-13 10-303,-10 17 248,-6 22-158,-3 19-88,1 20-483,2 8 0,7-1 0,11-8 0,12-7 0,7-15 0,19-8-2320,10-13 2320,13-8 0,-11-9 0,-6-3 0</inkml:trace>
</inkml:ink>
</file>

<file path=ppt/ink/ink2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3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2534 333 25623,'-57'-29'578,"0"0"1,1 0 0,0 0-1075,7 4 1,1 0 568,-5-2 0,-1 1-45,-6 1 0,-2 3 28,-6 1 0,-3 4-453,-7 5 0,-3 4 402,-9 1 1,-2 6 12,26 5 1,-1 4 0,-1 1-455,-1 1 0,-1 1 1,1 2 435,-1 4 0,1 2 0,1 2-4,3 0 0,1 2 0,2 1 15,-22 13 1,3 5-1,7 3 0,4 5 34,8 5 0,5 5-23,3 8 1,5 6 94,5 8 1,7 6-534,6 6 1,8 4 415,9-29 0,4 0 0,6 1 0,6-1 0,6-1 0,6-1 0,15 28 0,14-8 0,-3-34 0,8-4 0,6-8 0,10-5 0,6-8 0,3-5 0,10-4 0,3-6 0,2-6-331,8-9 0,1-8 0,1-4 331,-24 3 0,1-2 0,-1-3 0,-2-2 0,22-12 0,-2-4 0,-2-2 0,-6-1 0,-2-2 0,-4-3 0,-9 1 0,-3-3 0,-3-1 5,-9 2 1,-3-1-1,-5-1-5,7-21 0,-10-1 0,-12 5 0,-14 0 0,-19 1 0,-14 1 0,-14-2 0,-10 3 0,-18-3 0,-15 1-180,13 19 1,-8-2 0,-4 1 0,4 4-672,-5-1 0,2 3 0,-6 1-1607,4 3 0,-6-1 1,0 3-1,4 7 2165,-4 6 1,3 7 0,8 2 0,4-1 0,6 3-1,6 7 1,-1 0 0</inkml:trace>
</inkml:ink>
</file>

<file path=ppt/ink/ink2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37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1375 300 20882,'-4'-5'3978,"1"1"-3407,3 4 729,0 0-885,-65-46 67,28 23-230,-10-7 0,-4 0 39,-8 4-56,-11-2-222,-6 1-13,-3 1 0,1 4 0,2 6 0,4 6 0,-27 6 0,27 1 0,-18 9 0,38 3 0,9 5 0,7 5 0,4 3 0,1 5 0,-1 8 0,-1 3 0,2 5 0,2 5 0,5 2 0,3 4 0,6 4 0,4 2 0,7 6 0,2 1 0,8 4 0,9 0 0,6-20 0,5-1 0,18 26-325,-11-27 0,1-1 325,20 11 0,5-4 0,5-7 0,3-7 0,5-7 0,3-10-341,1-6 341,-24-13 0,0-1 0,22 0 0,15-3 0,-38-1 0,-4-8 0,-3-7 0,0-12 0,22-26 0,-18 10 0,16-17 0,-24 18 0,-2 1 626,-5 0-626,-3 1 365,-3-1-365,2-21 0,-9 11 0,-4-19 0,-11 15 0,-5-3 0,-13 1 0,-28-21 0,-5 25 0,-23-9 0,11 29 0,-2 5 0,-1 6 0,2 6 0,5 5 0,2 6 0,4 3 0,2 3 0,1 12-57,3 5-2419,5 15-7355,2 7 9437,3 6 1,14-18 0,4-5 0</inkml:trace>
</inkml:ink>
</file>

<file path=ppt/ink/ink2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49:55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28671,'90'-30'0,"-42"16"0,3 3-2831,4 5 1,1 3 2830,3 0 0,0 1-539,1 1 1,-1 0 538,-1 1 0,0 0 376,-3 2 1,0 0-377,-2 2 0,-2 1 0,44 10 0,-9 5 0,-9 2-63,-11 2 63,-13 0 2077,-14-1-2077,-15-3 3106,-13-3-3106,-7 0 141,-4 0-141,-20 14 0,15-17 0,-15 7 0</inkml:trace>
</inkml:ink>
</file>

<file path=ppt/ink/ink2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01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28671,'88'3'0,"0"-1"0,2 0 0,0-1 0,-5-1 0,-1 0-1057,2 0 1,0 0 1056,-5 1 0,0 1 0,-6 2 0,-2 1-21,-5 2 0,-1 2 21,-6 1 0,-1 2 0,-4 1 0,-2 1 0,42 15 0,-20 0 0,-20 1 155,-24-4-2754,-17 1-7232,-19 0 7473,-20 7 0,9-15 1,-7 0-1</inkml:trace>
</inkml:ink>
</file>

<file path=ppt/ink/ink2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07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28671,'21'16'0,"15"-2"0,34-2 0,12-2 0,2 0 0,-1-4 0,-8-1 0,-6-1 0,-11-3 0,7 0 0,-26-1 0,-1 0-752,-26 0-1825,-8 0-7254,-3 0 7470,-1 5 1,0-4 0,0 3 0</inkml:trace>
</inkml:ink>
</file>

<file path=ppt/ink/ink2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08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1345 291 23090,'-83'-53'2196,"9"8"-1759,39 23-11,-3 0-101,-7-3-843,-4 2 854,-7 0 82,-8 5-284,-2 3 102,-5 5-46,3 5-44,3 3 33,4 2-112,4 1 67,2 7-55,0 5-57,0 11 34,-4 8-11,0 8-23,1 7 24,5 3-46,9 3 0,11-2 0,10 0 605,10 3-605,8 27 0,7-13 0,9 24 0,7-24 0,8 5 0,2 1 0,5 2 0,1-1 0,3-2 0,-5-28 0,2-1 0,22 19-130,-14-26 1,1-4 129,28 4 0,4-6 0,3-8 0,-3-4 0,-2-7 0,-4-6 0,-2-3 0,-5-4 0,-1-11 0,-3-10 0,0-14 0,-2-9 0,-1-5 0,-3-5 0,-3-1 0,-8 0 0,-9 3 0,-2-23 0,-15 16 0,2-22 0,-11 18 0,4-4 0,-3-3 0,-2 0 0,-2-2 0,-20-23 0,-7 23 0,-22-16 0,-4 31 259,-3 6-259,3 5 0,4 6 0,5 6 0,2 11 0,-2 9 0,-26 11 0,11 18 0,-18 11-505,25 10-1938,7 4-5232,8-2 7675,5 2 0,14-18 0,4-4 0</inkml:trace>
</inkml:ink>
</file>

<file path=ppt/ink/ink2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1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524 1 25813,'-57'6'952,"0"1"1,3 1 0,3 2-6614,-18 17 5661,11 1 1240,14 0-1240,11 1-1337,7 3 1337,3 8 0,4 6 0,1 28 0,9-16 0,4 16 2220,9-24-2220,8-5 146,10-5-146,10-6 0,9-10-337,11-8 1746,9-8-1409,-9-15 0,-1-2 0,-1 4 0,17-13 0</inkml:trace>
</inkml:ink>
</file>

<file path=ppt/ink/ink2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18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62 28671,'-37'-3'0,"7"11"0,33 34 0,10-1 0,8-5 0,10-10 0,5-12 0,-1-7 0,-4-5 0,-5-2 0,-8-3 0,-7-5 0,-6-8 0,-4-7 0,-4-7 0,-7-3 0,-6 0 0,-7 2 0,1 6 0,0 8 0,5 6-192,1 6-1220,6 7-1030,1 11-7389,6 4 9560,2 7 1,1-11-1,1-4 1</inkml:trace>
</inkml:ink>
</file>

<file path=ppt/ink/ink2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19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7 22182,'4'-4'4135,"-1"1"-3642,-3 3-22,0 0-180,-12 63-112,4-32-78,-9 50-34,8-53 0,5-7-55,2-12-12,2-4 100,0-5 1,9-13-11,5-5-23,10-15-11,1 1 67,-2 4-11,-4 9-88,-3 8-24,-3 6 0,-1 4 0,-1 5 0,-1 8 0,-3 9 0,-2 10 0,-3 6 0,-2 2 0,0 0-517,0-3-1477,0-7-2566,0-12 4560,6-9 0,-4-7 0,5-1 0</inkml:trace>
</inkml:ink>
</file>

<file path=ppt/ink/ink2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19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28266,'-12'66'135,"0"0"0,0-4 0,3-5-135,5 12 0,-1-2 0,1-2-405,-1-2-1107,-3-3-953,0-3-7366,-3-8 9084,4-9 0,2-19 0,4-9 0</inkml:trace>
</inkml:ink>
</file>

<file path=ppt/ink/ink2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19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24715,'0'-11'1602,"0"2"-1602,0 9-1199,0 0-1961,60-9-6671,-32 6 8529,49-8 1,-60 9-1,-3 0 1</inkml:trace>
</inkml:ink>
</file>

<file path=ppt/ink/ink2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19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26519,'-31'53'325,"1"0"0,1-3 0,8-6-135,16 2-89,2-6-101,4-10-11,10-13-12,6-10 23,11-19-213,4-12 57,-2-14 88,-2-6 68,-4 4 12,-7 5 21,-4 12 12,-6 10 101,-3 8-23,-2 5 22,-2 13-21,0 9 10,0 17-89,0 4-34,0 2-11,0-5 0,0-4-112,0-8-986,0-7-1065,6-11-4369,4-5 6532,8-9 0,-8 3 0,0-3 0</inkml:trace>
</inkml:ink>
</file>

<file path=ppt/ink/ink2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20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19727,'-8'63'250,"0"1"1,1-5 0,0-3 2280,3 18-2531,0 0 0,-1 0 1229,-1-1-2259,-1-4-296,-4-8-5352,0-13 7526,2-16 0,4-16 0,3-10 0</inkml:trace>
</inkml:ink>
</file>

<file path=ppt/ink/ink2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20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23863,'1'-10'2185,"0"2"-2185,-1 8-67,0 0-1188,57-31-2958,-31 16 4213,43-27 0,-56 32 0,-3 1 0</inkml:trace>
</inkml:ink>
</file>

<file path=ppt/ink/ink2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20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24815,'-6'0'2343,"1"0"-1918,-6 77-156,6-28-196,-2 8 0,0 1-29,4 9-44,0-1-22,1-4-236,-1-2-907,-4-3-1165,-2-3-7501,-4-5 7817,-3-5 1,7-20 0,1-8 0</inkml:trace>
</inkml:ink>
</file>

<file path=ppt/ink/ink2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21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26295,'82'-5'-1849,"-12"0"0,-53 5 0,-5-1 0</inkml:trace>
</inkml:ink>
</file>

<file path=ppt/ink/ink2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21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 25196,'1'-1'2846,"0"0"-2756,-11 68-90,5-30-101,-7 55-1266,6-47-2252,2-1 3619,-2-1 0,3-19 0,-1-4 0</inkml:trace>
</inkml:ink>
</file>

<file path=ppt/ink/ink2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49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1 430 26933,'90'-20'807,"-5"-17"-712,-51 1 0,-3-5 6,1 0 0,-1-1-825,26-36 870,-11 16 178,-13 20-234,-16 21-90,-9 12 0,-11 26 0,-14 23 0,-13 37 0,8-24 0,-2 3-267,-2 5 1,1 3 266,1 1 0,2 1 0,2-4 0,4 0-337,4-7 1,2-1-1132,0 37-1221,14-25-7142,15-26 9280,14-21 0,-10-15 1,-1-4-1</inkml:trace>
</inkml:ink>
</file>

<file path=ppt/ink/ink2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4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678 0 22540,'-62'14'1046,"1"0"0,1 4 1,1 5-756,0 10 0,4 5-870,2 5 1,5 3 791,2 6 0,6 3-45,4 6 0,6 3 11,5 4 0,5 4-22,6 3 0,6 3-40,6 0 1,8 1-40,9 0 1,9-2-23,7-2 1,10-4-57,10-6 0,8-6-685,7-8 0,6-8 685,7-11 0,4-9 0,4-7 0,2-10-145,2-13 0,-2-8 145,-4-3 0,-5-7 0,-9-8 0,-7-7 0,-11-2 0,-10-5-294,-13-1 0,-9-3 294,-6-2 0,-9-2 138,-14-2 0,-8 0-138,-4-1 0,-7 1 0,-9-1 0,-5 1 161,-4 2 0,-2 3-161,2 3 0,0 2-572,5 7 0,2 3-488,-14-21-7780,25 20 9022,36 16 1,-4 11 0,14 8 0</inkml:trace>
</inkml:ink>
</file>

<file path=ppt/ink/ink2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1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57 276 21656,'-8'-28'2510,"1"7"-1905,3 21-135,0 2-66,0 11-135,0 15 11,0 23 22,0 21-100,2 16-12,2 10-123,0-48 1,0 0 89,0 48-1025,0 0 1036,0-3-11,0-5-78,-2-4-12,0-14 11,-1-15-55,0-17 33,3-14 0,0-10 0,0-7 1129,0-6-826,0-12-284,0-17-75,0-27 0,-1-31 0,0 31 0,0-3-698,1-10 0,-1-1 698,1-5 0,-1-1 0,1-1 0,0-3 0,1-22 0,3 2 0,3 28 0,2 3 0,0-14 0,6 7 0,22 1 0,2 21 0,2 19 0,-1 17 0,0 10 0,3 17 0,-15-1 1396,-4 13-1396,-19-1 0,-9 8 0,-13 7 0,-10 6 0,-13 4 0,-3-4 0,7-5-35,7-9-771,12-11-192,7-7-302,6-8-1288,3-2-7243,2-2 9568,11 0 1,-8 0 0,7 0 0</inkml:trace>
</inkml:ink>
</file>

<file path=ppt/ink/ink2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1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12 24031,'0'-6'2936,"0"1"-2645,0 5 236,0 0-113,-2 63-123,-5-9-201,1 3 1,0 3-91,-12 35 0,9-45 0,1-1-411,-8 43 411,6-18 0,3-22 0,6-23 0,1-16 0,0-11 0,0-17 0,1-12 411,7-20-411,3-8 0,5-6 0,2 3 0,3 4 0,2 7 0,4 7-494,2 11-1355,1 10-2409,2 10 4258,-1 6 0,-13 3 0,-3 0 0</inkml:trace>
</inkml:ink>
</file>

<file path=ppt/ink/ink2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2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28671,'-5'60'0,"0"-1"0,-1-2 0,-1-3-203,-8 28-1713,0-6-2936,7-8 4852,3-18 0,4-23 0,1-15 0</inkml:trace>
</inkml:ink>
</file>

<file path=ppt/ink/ink2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2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26754,'-16'71'515,"0"-1"0,1-5 1,1-5-404,1 9-101,3-13-11,5-18-11,3-15 11,2-14 11,6-14 23,8-18-12,9-14-11,6-12 1,0 1 77,-6 9-22,-4 9-54,-4 11-13,-3 5 0,-2 9 0,-2 2 0,-1 3 0,-1 0 0,2 0 0,1 8 0,0 5 0,-1 12 0,1 9 0,-4 3 0,-2 3 0,-1-4-1065,-2-7-1020,0-6-4615,0-8 6700,0-7 0,0-5 0,0-3 0</inkml:trace>
</inkml:ink>
</file>

<file path=ppt/ink/ink2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2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27482,'-41'90'1020,"10"-12"-875,27-39-121,3-8-5685,7-13 5661,6-9 1409,11-13-1409,5-14 860,0-11-860,-1-13 0,-5 2 0,-6 6 3392,-6 12-3392,-5 11 0,-3 12 0,-2 17 0,0 15 0,0 15 0,0 4-136,0-3-1085,2-7-1412,10-9-7198,20-9 7921,30-9 1,-25-7-1,5-6 1</inkml:trace>
</inkml:ink>
</file>

<file path=ppt/ink/ink2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3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 26351,'-47'22'756,"-1"1"0,-34 22-521,48-4-134,4 10-56,7 9-45,7 5-101,8-3-986,10-9-762,20-14-2094,14-19 3943,25-10 0,-25-10 0,-2 0 0</inkml:trace>
</inkml:ink>
</file>

<file path=ppt/ink/ink2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26731,'-24'51'706,"0"-1"0,-14 34-538,36-58-168,5-12 0,8-8-4218,10-18 4218,9-9 781,3-13-825,-3-3 32,-9 6 12,-6 9 0,-9 11-11,-3 5 3370,0 5-3359,0 9 11,2 11 90,0 15-79,1 15-22,-2 2 0,1-1-414,0-10-427,3-11-548,2-10-1491,3-10-6951,3-5 8028,2-11 0,-7 5 1,-1-5-1</inkml:trace>
</inkml:ink>
</file>

<file path=ppt/ink/ink2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3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27449,'-12'50'476,"0"-1"0,-11 43-398,1-26 45,2-6-100,4-10-23,5-17-23,6-15-44,4-11 67,6-11 11,8-9 1,8-9-12,5-5 0,-1 3 0,-2 5 11,-6 10 0,0 4-11,-3 4 22,2 1 23,-1 0-21,2 0-24,-1 0 0,0 0 0,-2 2-214,-2 4-593,-2 4-1064,-1 2 1871,6-5 0,-8-2 0,3-5 0</inkml:trace>
</inkml:ink>
</file>

<file path=ppt/ink/ink2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4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27729,'-1'72'314,"0"0"0,-3-3 0,-1-3-314,-11 31-1246,-5-7 1246,2-13-3502,4-20 3502,5-22 926,6-19-926,3-12 0,5-19 0,8-14 430,8-16-430,7-6 3392,0 3-3392,-4 13 0,-4 13 0,-4 12 0,-4 7 0,-1 3 0,-1 2 0,-3 5 0,0 4 0,-4 8 0,-1 7 0,-1 6 0,-11 9 0,-5 5 0,-12 1 0,-2-2 0,2-8-2791,4-13-1926,12-11 4717,4-16 0,8 1 0,0-6 0</inkml:trace>
</inkml:ink>
</file>

<file path=ppt/ink/ink2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4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25824,'-11'86'-1241,"4"-12"0,4-53 0,3-7 0</inkml:trace>
</inkml:ink>
</file>

<file path=ppt/ink/ink2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4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25319,'-26'59'859,"0"1"0,2-6 1,4-4-513,2 9-224,9-14-5716,5-14 5660,6-12 1387,9-11-1409,7-13 814,10-15-892,2-15-102,0-8 79,-7 1 3426,-3 9-3404,-7 12 23,-4 10 11,-1 8-22,-2 3 22,0 1-68,-1 7-492,-1 1-258,-1 6-717,0-1-2700,0-1 4235,-2 0 0,0-6 0,-1-1 0</inkml:trace>
</inkml:ink>
</file>

<file path=ppt/ink/ink2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6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0 27258,'9'61'231,"0"0"1,-1-2 0,-1-4-1431,3 26 1199,-4-6 0,-1-12 389,0-14-389,-2-16 34,-1-13 262,-1-12-151,-3-2-111,-15-2 190,-41 13-157,0 0 13,-30 14-80,27 0 0,7 5 648,7 6-648,10-1 0,8 1 0,11 7 0,9-15 0,21 0-13,16-24-1634,22-5-1008,13-20-7176,10-9 9731,-1-20 0,-29 18 1,-12 3-1</inkml:trace>
</inkml:ink>
</file>

<file path=ppt/ink/ink2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6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27090,'5'86'-448,"-1"-12"-1177,-2-42-2913,4-11 4538,8-8 0,-6-8 0,3-5 0</inkml:trace>
</inkml:ink>
</file>

<file path=ppt/ink/ink2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27169,'-1'92'683,"-1"-6"-392,1-29-168,-1-7-44,3-8-79,6-16-67,5-12-146,8-9-638,2-11-550,3-7-885,0-10-7545,0-3 9490,-1 3 0,-11 11 1,-2 5-1</inkml:trace>
</inkml:ink>
</file>

<file path=ppt/ink/ink2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7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1 283 23964,'7'0'2319,"-1"0"-2240,-6 0-34,59-43 11,-31 13-51,10-2 1,-2-3 39,-12-6-12,-6 4 158,-10 8 425,-4 8 67,-8 11-246,-8 5-245,-6 19-192,-10 14 0,1 22 0,2 13 0,2 6 0,7-4 0,5-8-147,7-11-850,2-16-493,11-14-1379,9-13-6962,14-21 9420,8-14 0,-17 8 1,-3 0-1</inkml:trace>
</inkml:ink>
</file>

<file path=ppt/ink/ink2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7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25757,'0'54'549,"0"-1"0,-1 36-415,0-57-134,-1-12 0,2-11 0,4-6 45,5-11 44,6-4 125,2-5 77,-1 3 101,-4 7-123,-1 6-101,-2 13-79,-2 8-89,-1 13-145,-3 1-807,0-3-920,0-11-3685,4-8 5557,4-16 0,-4 2 0,-1-5 0</inkml:trace>
</inkml:ink>
</file>

<file path=ppt/ink/ink2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25880,'3'56'130,"0"0"1,-2-1 0,-2-2-198,-7 32-1031,-6-2-1805,-1-8-6928,3-11 8198,3-18 1,5-23 0,2-12-1</inkml:trace>
</inkml:ink>
</file>

<file path=ppt/ink/ink2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7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10440,'61'-45'0,"-12"9"0</inkml:trace>
</inkml:ink>
</file>

<file path=ppt/ink/ink2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8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5 22272,'0'-3'3092,"0"1"-2464,0 2-68,-33 68-11,20-31-56,-24 51-190,32-54-225,3-8-22,2-7-33,2-8-23,5-4-23,4-5-145,6-5-89,1-7 189,0-7-111,-3-6 56,0-1 112,-4 3-56,0 6 67,-4 5 0,0 5-158,-2 4-155,0 0-259,-1 1-257,2 0-190,-2 0-113,1 3 56,-1 0-291,-2 3-695,0-3-6499,-2 0 8561,1-3 0,0 0 0,0 0 0</inkml:trace>
</inkml:ink>
</file>

<file path=ppt/ink/ink2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8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26216,'-44'88'1412,"5"-8"-1143,25-35-146,2-9-101,8-10 57,1-12-79,3-7 11,0-5 67,2-5-66,5-6 10,3-3-22,4-1-22,-3 5-23,-1 4 78,-4 3-33,2 1 0,-2 0-134,3 2-280,-2 2-573,2 0-492,2-1-1703,1-2 3182,6-10 0,-8 7 0,-1-7 0</inkml:trace>
</inkml:ink>
</file>

<file path=ppt/ink/ink2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26899,'-2'57'105,"0"0"0,1-4 0,-2-6-128,-4 3-168,1-6 34,4-10-201,1-12 67,1-8 212,0-8 79,0-4 23,-2-2 78,-4 0 100,-5 0 146,-7 0-22,-4 8-78,-3 8 44,-1 11 1,3 7-91,2 0-78,8-3-123,3-4-78,7-3-426,2-5-639,6-4-728,8-5-2006,9-6-5954,7-2 9776,3-6 0,-14 3 0,-3-3 0</inkml:trace>
</inkml:ink>
</file>

<file path=ppt/ink/ink2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0:59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24939,'37'81'2106,"4"-15"-1702,0-54 44,3-5-179,1-5-4375,-4-13 4251,-6-4 816,-10-12-939,-7-2-22,-9-2 0,-5-2-370,-3 1-190,-11 3 3123,-5 6-3997,-13 7-3116,-6 7 4550,-5 10 0,16 0 0,4 3 0</inkml:trace>
</inkml:ink>
</file>

<file path=ppt/ink/ink2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06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34 24625,'-6'0'2936,"1"0"-2578,5 0 314,0 0-592,26-5-80,1-2 0,26-2 0,-6 1 0,3 5 0,-2 2 0,0 1 0,-6 5 0,-4 0 0,-10 5 0,-7-2 0,-7-2 0,-4-1 0,-5-2 0,-1-2 0,-2 1 0,-1 0 0,-1-1 0,0 1 0,0 1 0,0 4 0,0 4 0,0 19 0,0-4 0,-3 15 0,0-9 0,-1 0 0,1-2 0,1 9 0,0-14 0,0 5 0,1-16 0,-4-4 0,-3-3 0,-7 1 0,-5 0 0,-4 0 0,-3-1 0,-15-3 0,10-1 0,-10-2 0,16-1 0,2 0 0,2 0 0,3 0 0,0 0 0,3 0 0,2 0 0,0 0 0,5 0 0,-2 0 0,4 0 0,0 0 0,1 0 0,-1 5 0,-1 1 0,-4 12 0,3-3 0,-1 8 0,6-4 0,3 4 0,0 3 0,1 0 0,3 3 0,2-3 0,2 1 0,6 9 0,-6-11 0,4 6 0,-2-12 0,3-3 0,-1-1 0,3-1 0,-3-3 0,7 4 0,-5-7 0,8 2 0,-5-7 0,5-1 0,-1-2 0,3 0 0,-3 0 0,-2 0 0,-2 0 0,9-3 0,-5-3 0,10-5 0,-4-8 0,5-5-1088,5-8-2744,5-2 3832,1 2 0,-17 13 0,-6 8 0</inkml:trace>
</inkml:ink>
</file>

<file path=ppt/ink/ink2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07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1556 187 23684,'-58'-22'769,"1"0"1,0 3-1,2 3-287,-34 3-90,-4 7 68,-5 7-589,0 14 274,46-5 1,1 3 22,-1 6 0,0 3-90,-1 2 1,0 0-12,0 2 1,-1 1-40,2 0 1,2 2-29,1-2 0,3 1 0,2 1 0,4 1 0,-32 31 0,13 11 0,12 11 0,27-36 0,4 2 0,4 6 0,2 1 0,3 4 0,3 1 0,2 4 0,2 0 0,5 2 0,4 1-236,1 0 1,3-2 235,7 1 0,5-2 0,5-3 0,4-2 0,4-4 0,5-3 0,6-4 0,5-4 0,3-5 0,4-5 0,4-4 0,2-6 0,1-6 0,2-4 0,-1-5 0,-1-3 0,-2-2 0,2-4 0,22-14 0,0-5 0,-19 1 0,0-4-453,22-14 0,-2-6 453,-20 0 0,-4-4 0,1-7 0,-2-4 0,-3-3 0,-3-5 0,-5-3 0,-4-2 0,-7 2 0,-6-4 0,-6-23 0,-9-3 0,-11 25 0,-8 0 0,-10-22 0,-12 3 0,-9 25 0,-7 4 0,-8-4 0,-4 2 0,-5 0 0,-2 2 0,-4 2 0,-2 2 0,-3 5 0,-1 5 0,0 6 0,-2 5 0,4 8 0,-1 5-146,4 9 0,1 5 146,5 1 0,1 7-1255,-41 22-1188,10 12-7388,9 31 9316,37-24 1,5-1-1,-4 8 1,8-6-1</inkml:trace>
</inkml:ink>
</file>

<file path=ppt/ink/ink2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10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0 178 26003,'85'-22'667,"0"1"0,-16 9 0,4 1 0,8 0-667,-1 1 0,9-2 0,5 1 0,3 1 0,-1 1-861,-10 2 1,1 2-1,1 0 1,1 1-1,2 0 1,1 1 860,-2 0 0,0 0 0,2 1 0,2 0 0,0 0 0,1 1 0,1-1-149,-5 1 0,1 0 0,1 0 0,1 0 0,0 0 0,1 0 0,0 1 0,1 0 149,-6 0 0,1 1 0,0-1 0,0 1 0,2-1 0,-1 2 0,1-1 0,0 0 0,0 1-64,4 0 0,0 0 0,1 1 0,0-1 1,1 1-1,-1 0 0,1 1 0,0-1 1,0 1 63,-9-1 0,1 1 0,0-1 0,0 1 0,0 0 0,0 0 0,0 0 0,0 1 0,0-1 0,0 1-110,0 0 0,-1 1 1,1 0-1,-1-1 0,1 2 1,-1-1-1,0 0 0,0 1 1,0-1-1,0 1 110,8 0 0,-1 0 0,1 1 0,0 0 0,-1 0 0,0 0 0,-1 0 0,0 0 0,-1 0-13,-3 0 1,-1 1 0,-1-1-1,1 1 1,-1-1 0,-1 1-1,0 0 1,-1 0 0,-1 1 12,6 0 0,-1 1 0,-1 0 0,0 0 0,-1 1 0,0-1 0,-2 1 0,-1 0-447,4 1 0,-1 0 1,-1 1-1,-1-1 1,-1 1-1,-2 0 1,-2 0 446,18 3 0,-1 2 0,-3-1 0,-5 0 0,-8-2 0,10 3 0,-10-2 0,-7 0 0,-4-1 0,0 1 0</inkml:trace>
</inkml:ink>
</file>

<file path=ppt/ink/ink2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34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27594,'-2'85'359,"0"0"0,0 3 0,0 0-359,2-6 0,0 1-1088,0 7 0,0 1 1088,1 1 0,-1-1 0,1-1 0,-1 0-85,1-6 0,-1-1-357,-2-7 0,-1-2-309,0-7 0,0-4-964,-1-11 1,1-2 1714,-3 20 0,5-33 0,1-21 0</inkml:trace>
</inkml:ink>
</file>

<file path=ppt/ink/ink2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34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6 217 25118,'-3'-3'2051,"1"1"-1827,2 2-191,0 0-571,76-10-615,-25-13-299,6 4 1,2-5 1451,9-39 0,-30 25 0,-9 3 0</inkml:trace>
</inkml:ink>
</file>

<file path=ppt/ink/ink2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3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 24491,'-6'0'2689,"2"0"-2392,-11 42 0,1 21-1115,-2 24 986,-5 2 0,0 6-831,10-22 1,0-2 662,-1 2 0,-1 0 0,-2 1 0,0 0 229,0-5 1,-1 2-1077,-4 19 1,0-2-555,9-26 1,1-1 1400,-2 13 0,3-8 0,8-18 0,1-17 0</inkml:trace>
</inkml:ink>
</file>

<file path=ppt/ink/ink2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34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1221 28671,'18'-72'0,"0"0"0,-1 0 0,3-17 0,0 0 0,-2 15 0,2-3 0,-2 5-839,-1-11 0,-2 4 839,-1 6 0,-2 3 0,-2 8 0,-1 5 0,8-28 526,-8 30-526,1 27 275,0 16-275,5 20 0,7 22 0,5 26 0,2 30 260,-15-32 1,-2 2-261,-1 7 0,-2 1-642,-2 3 1,-2 1 641,-2-2 0,-1-1 0,-1-4 0,-1-2-101,-5-7 0,-1-3-303,-13 35-2229,-15-14-7198,-7-8 8448,-5-10 0,20-23 0,5-9 0</inkml:trace>
</inkml:ink>
</file>

<file path=ppt/ink/ink2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35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28671,'53'-16'-195,"1"-1"1,4 0-1,-3 2-2213,0 5-7423,5 1 8627,-30 4 0,-14 5 1,-6 0-1</inkml:trace>
</inkml:ink>
</file>

<file path=ppt/ink/ink2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3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3 26384,'0'-1'2274,"0"-1"-2261,0 2-13,4 65 0,2-1 0,-3 0 0,0 7-768,0-7 1,0 0 767,-2 5 0,-2 1 0,-3 3 0,-2-1 0,-1-3 0,-2-2 0,-3-3 0,-1-2 0,0-6 0,-2-2 0,-12 42-81,-1-17 81,3-16 379,5-21-379,8-19 0,3-13 0,4-21 761,2-24-761,0-35-1458,2 17 0,1-5 1458,4-12 0,3-4 0,2-7 0,3-2-330,4-3 1,2 0 329,2 5 0,2 1 0,-2 11 0,1 3 0,-1 11 0,-1 5-21,13-19 21,-8 30 0,-10 22 0,-3 21 3056,-3 25-3056,4 62 0,-6-9 0,-1-25 0,0-1 0,2 8 0,4-14 982,4-17-982,4-9 34,2-11-34,8-6 0,-11-4 0,2 0 0,-11 1 0,-1 4 0,0 5 0,3 4 0,0 5 0,18 23 0,-4-6 0,13 18 0,-11-8 0,-8 6 0,-8 8 0,-17-11 0,-7 2 0,-20 32 0,6-28 0,-7-2 0,1-17 0,-3-4 0,-40 31 0,0-14 0,3-13 0,6-15 0,9-13-1581,13-13-3204,12-20 4785,16-11 0,9 7 0,7 3 0</inkml:trace>
</inkml:ink>
</file>

<file path=ppt/ink/ink2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36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1 471 28671,'42'-78'0,"-1"-1"0,-1 7 0,0 8 0,27-4 0,-11 16 0,-12 19 0,-13 15 0,-7 11 0,-4 13 0,0 22 0,1 27 0,-4 35 0,-9-36 0,-3 4-165,-1 3 0,-3 2 165,1 0 0,-1-1 0,-1-4 0,0 0 0,-4-4 0,-1-2 0,-2-1 0,-1-2-1692,-3 1 0,-1-1 1692,0 4 0,0-4 0,-1 8 0,4-9 0</inkml:trace>
</inkml:ink>
</file>

<file path=ppt/ink/ink2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36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9655,'0'0'0</inkml:trace>
</inkml:ink>
</file>

<file path=ppt/ink/ink2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3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88 501 25432,'-54'-38'538,"21"-10"6,52-19-432,14-6 124,7 3-236,1 7 146,-2 11 13,-7 11-114,-4 15 64,-7 11-109,-7 9 262,-4 4-150,-5 12-67,-3 6-67,0 19 22,-2 8 0,0 13 33,-3 4-33,0 1 0,1-2 0,-1-4 56,3-4-56,0-3 0,4-3-3369,6-4 3481,7-6-68,10-4 304,23-2-326,-5-13 112,16-3-122,-13-12 44,20-11 3336,-17-1-3437,11-11-325,-26 0-425,-1-3-337,-4 0-1098,0-2-3708,-1-3 5938,4-2 0,-15 13 0,-1 4 0</inkml:trace>
</inkml:ink>
</file>

<file path=ppt/ink/ink2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4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3 20434,'5'-1'4897,"-2"0"-4012,-3 1-392,0 0-101,-17 70-134,-7-14-191,4 3 1,-2 3-3315,-24 25 3270,1-2-1,2-7-326,4-9-312,6-8-235,7-12-505,6-13-1020,7-16-2487,7-10 5673,4-11 1,2 0-1,0-1 1</inkml:trace>
</inkml:ink>
</file>

<file path=ppt/ink/ink2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27034,'50'16'258,"-1"-1"0,38 15-314,-49-10 56,-3 1-247,-4-2-325,-5 0-784,-2-6-1142,-5-4-7333,-4-5 9745,-4-3 0,-6-1 0,-1 0 1</inkml:trace>
</inkml:ink>
</file>

<file path=ppt/ink/ink2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4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1 136 27281,'86'-21'-1558,"-14"1"-66,-55 1-1335,-2-1-5501,-6 2 8460,0-2 0,-6 11 0,-1 1 0</inkml:trace>
</inkml:ink>
</file>

<file path=ppt/ink/ink2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5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24883,'-7'71'489,"0"-1"0,1 0 1,-1-2-446,-1-15 1,-1-2-710,1 2 0,-1-1 665,0-1 0,-1-1-3437,-9 44 2978,1-10-1818,4-15-278,4-17-3607,5-25 6162,3-14 0,2-14 0,0 0 0</inkml:trace>
</inkml:ink>
</file>

<file path=ppt/ink/ink2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5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14 22776,'2'-7'3216,"1"1"-2701,1 74-134,-5-16 1,-1 5-377,0 10 1,-1 3-242,-3 4 1,-1-4 235,-6 20-774,6-13-940,4-14-5815,7-15 7529,9-12 0,-5-18 0,4-8 0</inkml:trace>
</inkml:ink>
</file>

<file path=ppt/ink/ink2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5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212 194 26205,'-85'15'851,"12"10"-604,53 17-23,2 9-157,8 3 225,4-1-124,14-5-23,12-12 113,17-10-236,11-14 113,4-6-124,-1-15 35,-7-6-46,-4-14 0,-8-4 0,-6-7 0,-5-3 0,-5-7 0,-3-4 0,-7-4 0,-2 0 0,-4 2-102,-6 9-369,-6 10-100,-10 16-695,-7 10-1188,-3 21-7377,0 20 7983,2 19 0,12-16 1,6-4-1</inkml:trace>
</inkml:ink>
</file>

<file path=ppt/ink/ink2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5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11 24008,'0'-5'3093,"0"0"-2734,0 5-337,-25 60 12,12-23-34,-24 50-561,22-39-503,-5-2-1155,3-5-7612,2-7 9034,6-16 0,5-7 0,4-10 0</inkml:trace>
</inkml:ink>
</file>

<file path=ppt/ink/ink2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5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11 23012,'3'-5'3137,"-1"0"-2588,-2 5-448,8 76-34,-5-39-67,5 58-403,-7-63-415,-1-3-1020,-7-3-5512,-7 1 7350,-10-2 0,9-9 0,3-6 0</inkml:trace>
</inkml:ink>
</file>

<file path=ppt/ink/ink2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6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1 248 28671,'76'-1'0,"12"-10"0,-34 2 0,3-2 0,3-5 0,0-2 0,0-1 0,-2 0 0,-4-1 0,-2-1-707,34-16-1388,-18 7-4752,-19 9 6847,-12 11 0,-20 5 0,-6 5 0</inkml:trace>
</inkml:ink>
</file>

<file path=ppt/ink/ink2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0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0 614 26333,'70'-14'412,"-1"-1"1,0 0-1,5-2 1,1 0 0,1 0-413,3-1 0,1 1 0,2-2-1362,11-2 0,3 0 1,3-1 1361,-19 4 0,3-1 0,0 0 0,1 1 0,5-1 0,1 1 0,1-1 0,-1 1-414,4-1 0,0 0 0,1 0 0,-1 1 414,1 0 0,0 1 0,0 1 0,0 1 0,-3 0 0,0 1 0,0 0 0,-2 2 0,-6 1 0,-1 1 0,-1 2 0,-3 0-126,14-1 0,-2 2 1,-5 4-518,-15 2 1,-3 4 0,-5 3-2928,6 6 1,-8 7 3569,14 36 0,-43-19 0,-21-4 0</inkml:trace>
</inkml:ink>
</file>

<file path=ppt/ink/ink2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13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1990 179 25701,'-54'-27'489,"0"1"0,1 2 1,1 5-132,-30 7-976,-14 6 735,41 5 1,-1 1-29,-7 2 1,-2 3-17,-4 1 0,-2 3-509,-5 5 0,-1 3 469,-4 3 1,1 4-12,-1 3 1,1 2 17,1 4 0,1 2-40,5 3 0,2 2 0,4 2 0,4 2 0,7 1 0,4 1 0,6-1 0,5 2 91,7-2 0,6 0-91,6 2 0,5 2 0,5 3 0,6 1-404,7 7 1,7 2 403,8 6 0,7 1 0,10 4 0,8-2 0,13 2 0,8-4-636,8-2 1,7-6 635,-20-22 0,3-4 0,2-2 0,0-2 0,3-3 0,4-3 0,21-1 0,6-3 0,-5-3 0,-23-6 0,-3-1 0,1-4 18,13-1 1,2-3-1,-8-7-18,-7-11 0,-8-9 0,-2-7 0,-4-9 0,-2-8 0,-4-10 0,-5-4 0,-2-8 0,-4 1 0,3-13 0,-5-2-217,-7 10 1,0-5-1,-7 4 217,-6-7 0,-8 3 0,-5-2 0,-7 0 0,-6 0 0,-6 0 0,-6 1 0,-7 2 0,-6 5 0,-4 3 0,-1 7 0,-2 4 0,2 12 0,-2 7 612,-38-14-612,6 29-1860,22 50 0,0 14 2105,13-4 0,3 3 0,-2 5 0,6-1 0,2 14 1</inkml:trace>
</inkml:ink>
</file>

<file path=ppt/ink/ink2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15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28671,'85'-4'0,"1"1"0,7 1 0,5 1-1559,-24-1 0,2 1 0,0 1 1559,4 2 0,0 1 0,0 2 0,3 1 0,0 1 0,0 2-140,1 3 0,0 1 1,0 1 139,1 1 0,1 1 0,-2 0 0,-1 1 0,-1 0 0,-1 0 0,-6-1 0,0 0 0,-4-1 0,23 7 0,-6 0 0,-16-4 0,-7 1 499,25 13-4454,-44-4 3955,-30-1 0,-15-12 0,-5-2 0</inkml:trace>
</inkml:ink>
</file>

<file path=ppt/ink/ink2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0 326 28647,'79'-22'24,"-9"-8"-24,-29-20 0,-6 0 0,-6 4 0,-9 4 0,-4 9 0,-7 6 0,-3 12 0,-4 7 0,-1 5 0,-1 8 0,0 16 0,0 16 0,-3 23 0,-3 13 0,-5 4 0,-1-1-147,0-7-1993,5-12-5166,2-14 7306,4-20 0,1-11 0,0-9 0</inkml:trace>
</inkml:ink>
</file>

<file path=ppt/ink/ink2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2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807 95 24883,'-68'-27'377,"-1"1"0,4 1 1,3 9-199,-16 26 168,-6 21-627,42-5 1,1 5 458,-1 8 1,2 5-269,2 7 1,3 4 245,3 6 0,3 4-446,4 9 0,5 2 452,5 5 0,4 2-163,2 5 0,8 0-404,12-1 0,7-3 404,5-3 0,8-5 0,13-7 0,8-7 0,4-9 0,6-7 0,2-9 0,3-9 0,-2-8 0,1-6 0,-3-4 0,-1-6 0,-5-10 0,-1-6-73,-5-3 1,-3-6 72,-5-8 0,-4-7 0,-5-6 0,-3-3 0,-4-5 0,-3-4 0,-5-4 0,-3-1 0,-2-2 0,-3 0 0,-4 0 0,-3 0 0,-2 4 0,-3 1 0,-5 3 0,-4 1 0,-17-42 0,-15 12 262,-3 13-476,3 16-492,9 18-6398,9 18 7345,13 22 0,6-2 0,5 9 0</inkml:trace>
</inkml:ink>
</file>

<file path=ppt/ink/ink2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509 66 17151,'0'-5'4930,"0"2"-4033,0 3-337,0 0 1,0-7-270,0 5 0,0-5-11,0 7 45,0-1-45,0 1 113,0-3-24,0 2-122,0-1 10,0-1-55,0 1-56,0-2 0,0 1-102,0-2 12,0 3 68,0-2-46,0 4 280,0-1-346,0-2 32,0 2-21,0-3-12,0 2 67,0 1 439,0 1-517,-5 0 0,-17 0 0,-3 0 0,-14 6 0,2 6 0,-6 11 0,-7 10 0,-5 8 0,-3 3 0,5 1 0,6-3 0,14-6 0,10-2 0,12-2 0,5 1 0,5 3 0,3 0 0,10 2 0,8-4 0,14-5 0,7-7-192,3-11-838,0-6-360,0-10-1254,4-10-7093,2-4 9737,6-6 0,-24 12 0,-6 4 0</inkml:trace>
</inkml:ink>
</file>

<file path=ppt/ink/ink2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4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26664,'-51'61'1188,"9"-9"-1031,36-20-135,3-9-22,3-9-33,0-7-1,0-3 12,3-2-23,4-1 0,7-1-56,4-10 101,6-2 45,-1-12-45,3 3 11,-3 4 12,-2 7 21,-4 6 80,-1 3-35,2 1 1,0 5-57,3 5-33,-1 7-44,0 5-326,-2 3-370,-3 1-1187,-2 2-5210,1-5 7137,2-5 0,-7-8 0,0-7 0</inkml:trace>
</inkml:ink>
</file>

<file path=ppt/ink/ink2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5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27359,'-13'43'683,"2"3"-559,5 17-124,2-8 0,3-7-56,1-11 44,0-16-133,0-9 22,0-8 123,2-8 44,6-7-32,5-6-24,4-6 35,-1 1-12,-2 8 23,-3 2 111,2 8 68,0-1-34,4 2 13,5 1-192,2 0 0,7 1 0,-1 1 0,-1 0 0,-5 0 0,-6 0 0,-4 0 0,-7 1 0,-2 1 0,-3 1 0,-1 4 0,-1 4 0,0 8 0,0 6 0,-1 1 0,-3-1 0,0-8 0,0-7 0,2-6 0,2-3-416,0-1-54,6-9-79,3-6-168,6-13-639,1-3-2263,-3-4 3619,4-1 0,-11 16 0,2 4 0</inkml:trace>
</inkml:ink>
</file>

<file path=ppt/ink/ink2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5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28177,'7'61'164,"-1"0"1,0 2 0,-2-1-165,-8-7 0,-2 1-806,0 2 1,-3 1 805,-3-3 0,-1-2 0,-12 40 0,4-23 506,9-29-506,6-21 265,5-17-265,1-25 0,10-12 0,6-22 840,9-3-840,3 7 0,-4 13 0,-3 15 0,-4 12 0,0 8 0,-2 6 0,-1 9 0,-4 9 0,-4 13 0,-4 9 0,-10 8 0,-9 6 0,-12 4 0,-6-3 0,1-7 0,7-15-4024,6-17-5807,12-26 9084,13-19 0,-2 4 0,7 1 1</inkml:trace>
</inkml:ink>
</file>

<file path=ppt/ink/ink2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5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28558,'-11'58'11,"0"-1"0,2-3 0,1-8-750,4-8-662,3-5-1714,0-9 3115,6-10 0,-3-8 0,3-5 0</inkml:trace>
</inkml:ink>
</file>

<file path=ppt/ink/ink2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6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19773,'0'-3'4606,"0"1"-3172,0 2-1098,0 66-45,0-37-168,1 48-4229,5-57 4106,5-11 871,5-4-871,5-17 0,0-9-33,1-13 10,-3-3 23,-4 6 3437,-2 11-3359,-7 9 135,-1 7 180,-3 10-1,1 8-235,-1 10-157,3 6-303,0-1-504,5-5-1344,4-7-7680,11-8 7885,15-5 0,-15-4 0,2 0 1</inkml:trace>
</inkml:ink>
</file>

<file path=ppt/ink/ink2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6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28110,'4'71'187,"1"1"0,-5-2 0,-3-2-187,-3-14 0,-3-2-446,-3 2 1,-1 1 445,-1-1 0,1-1 0,1-3 0,2-2-621,-8 37-1239,8-16-1650,5-18 3510,8-20 0,-2-15 0,4-12 0</inkml:trace>
</inkml:ink>
</file>

<file path=ppt/ink/ink2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6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25981,'-8'53'532,"0"1"0,-4 33-442,14-70-79,11-8-22,8-17-113,13-15-21,1-11 122,-3-9 12,-3-2 56,-12 18 45,-3 2 78,-8 20 23,-1 3 55,0 2 314,1 8-168,-1 9-245,0 12-147,-2 8 0,3-1-192,7 3-1970,3-16 2162,10 0 0,-13-17 0,0-3 0</inkml:trace>
</inkml:ink>
</file>

<file path=ppt/ink/ink2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7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99 18573,'-8'61'123,"-1"1"0,0 2 1,-1 1 880,1-4 1,-1 0-983,-1 5 1,1 0 10,1-2 1,0-2-1,0-3 1,1-3 1491,-7 35-1503,4-26 914,3-28-869,5-20 3184,0-29-3218,2-29-33,0-38-44,1 25 1,0-4 65,2-6 0,2-2 6,1-2 0,2 0 56,3 3 0,2 1 17,3 6 0,2 2-95,1 7 1,2 2 149,24-29-66,3 18 11,-1 19 12,-4 16-113,2 13 0,-20 13 0,-3 18 706,-18 18-706,-17 21 0,-13 15 0,-18 6 0,-6-2-2936,4 6-1658,21-34 4629,9-5 1,18-35 0,0-8 0</inkml:trace>
</inkml:ink>
</file>

<file path=ppt/ink/ink2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7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25364,'-13'58'500,"1"-1"1,-1-2 0,-1-3-266,-12 21-78,0-6 45,6-13-56,7-14-46,4-18-10,7-10 44,-1-9 236,3-10-180,0-10-9,6-11-181,4-10 0,7 1 0,2 2 0,1 9 0,0 4-785,2 7-963,4 3-1928,6 5 3676,2 2 0,-13 4 0,-5 1 0</inkml:trace>
</inkml:ink>
</file>

<file path=ppt/ink/ink2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7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6 22653,'0'-3'3832,"0"1"-3261,0 2-492,-26 60-79,11-23-269,-21 48-818,21-39-2544,5-6 3631,5-4 0,4-17 0,1-6 0</inkml:trace>
</inkml:ink>
</file>

<file path=ppt/ink/ink2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8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16859,'-23'66'299,"-1"1"0,6-17 0,3-4 2232,5 14-2531,10-36 1386,3-10-1386,6-8 860,5-5-826,7-14 3380,2-3-3403,0-12 12,-3 5 33,-5 5 78,-4 10 112,-3 5-10,-1 3-35,-2 0-89,1 0 11,0 0-66,0 0-23,-1 0-34,1 0 0,0 0 0,1 0-460,1 0-706,3 0-2061,6-5 3227,5-7 0,-9 5 0,1-3 0</inkml:trace>
</inkml:ink>
</file>

<file path=ppt/ink/ink2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8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26351,'-22'48'386,"-1"1"0,-12 34-150,33-48-34,2-6-135,10-7 0,4-10-33,15-6-34,3-16 0,2-9 0,-4-13 22,-5-4-11,-6 5-11,-8 7 68,-4 11 55,-5 7 101,-2 5 56,0 9-79,0 8-188,0 11-13,0 5 0,2-1 0,6-5 0,8-7-920,12-7-2340,18-4 3260,21-6 0,-26-1 0,1-1 0</inkml:trace>
</inkml:ink>
</file>

<file path=ppt/ink/ink2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9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 28671,'7'-8'0,"-2"30"0,-4 25 0,-2 12 0,1 10 0,0 7 0,1 10 0,-1 9 0,-1-3-1887,0-17 0,0-2 0,-1 3 1887,0 20 0,1 5 0,-2-7 0,-1 1 0,-1-6 450,2-10 0,1-4-450,0-13 0,1-4 0,3 28-732,12-35-2697,8-27 3429,11-18 0,-12-7 0,-5-1 0</inkml:trace>
</inkml:ink>
</file>

<file path=ppt/ink/ink3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29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28647,'61'-18'8,"0"0"0,-5 1 0,-3 5-8,16 18 0,-9 12 0,-12 11 0,-9 15 0,-13 7 0,-10 8 0,-8 2 0,-12 5 0,-13-1 0,-10-1 0,-12-4 0,2-10 0,4-13 0,11-11 0,8-15 0,7-4 0,4-4 0,11 7 0,9 3 0,12 7 0,8 5 0,2 5 0,1 10 0,2 11 0,2 8 0,-15-7 0,-4 3 0,6 34-203,-13-27 0,-7 1 203,-18 32 0,-4-45 0,-3-1 0,-6 0 0,-4-2 0,-3-1 0,-3-2 0,-29 31 0,5-20 0,10-21 0,-1-22-1020,20-25-2667,2-19 3687,18-21 0,5 20 0,0 4 0</inkml:trace>
</inkml:ink>
</file>

<file path=ppt/ink/ink3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30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28671,'79'9'0,"0"-1"0,-15-2 0,-3 4 0,6 11 0,-4 2 0,25 10 0,-10-4 0,-9-8 0,-13-7-494,-11-7-1724,-11-5-2836,-15 1 5054,-8 9 0,-9-6 0,-2 4 0</inkml:trace>
</inkml:ink>
</file>

<file path=ppt/ink/ink3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30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28671,'50'32'0,"1"-1"0,0-1 0,1-9-819,45-23-2453,0-3 3272,-3 2 0,-43-2 0,-10 5 0</inkml:trace>
</inkml:ink>
</file>

<file path=ppt/ink/ink3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30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2 25611,'0'-2'1473,"-12"43"1,-6 24-1361,0 18-892,-4 4 1,1 5 778,8-26 0,3-4 0,0 0 0,0-1 0,1-2 0,-1-3 0,-7 41 437,0-17-897,5-24-841,3-21-1253,5-19-6892,3-12 9446,1-23 0,0 12 0,0-12 0</inkml:trace>
</inkml:ink>
</file>

<file path=ppt/ink/ink3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2:31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26138,'13'54'969,"1"0"0,15 38-678,-5-47-145,3-12-113,8-11-21,3-12 44,7-18-56,6-18 0,2-20-23,5-13-22,-2-4 45,0 4 0,-4 6 12,-6 9 88,-11 11-87,-9 9-13,-11 12 0,-6 6 0,-5 4 0,-1 21 0,-2 17 0,0 35 0,-1-22 0,-3 4 0,-3 8 0,-3 3-421,-3 7 1,-2 2 420,-5 1 0,-3 0 0,0-2 0,-2 0 0,1-6 0,-1-2 0,3-8 0,0-3 0,-12 27 0,12-26-1065,10-28-4526,8-14 5591,5-9 0,-1-3 0,1 0 0</inkml:trace>
</inkml:ink>
</file>

<file path=ppt/ink/ink3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20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593 1442 20916,'-5'9'3619,"1"-3"-3025,4-6 258,0 0-460,0-39-157,0-1-22,0-43-312,0 3 199,0-10 2,-11-8-97,3 47 1,-2 1-250,-5-2 1,-3 0 243,-1 0 0,-2 0 0,-2 1 0,0-1 0,0 0 0,-1 1-6,-2 1 1,0 1-180,0 2 0,-1 0 168,0 3 0,0 2-16,-25-31 33,3 13-63,9 17 63,7 14 202,10 12-281,8 9 584,6 6-517,4 14 288,3 13-253,1 28 33,1 23 16,2-26 1,2 3 6,3 8 0,3 2-228,1 7 0,4 2 249,1 4 1,3 5 11,-1-1 0,1 7 0,0-4-809,2 14 1,-1 1 703,-2-13 1,0 4-1,-1-6 27,-1 3 0,-1-4-34,-2-4 0,-1-2-250,0-5 1,0-2 249,-3-8 0,1-2-17,-1-7 0,0-2-157,1 2 1,1-3 133,3 8-845,2-4 994,-8-43-3201,0-6 3244,1-13 1,-3 6 0,-1-6-1</inkml:trace>
</inkml:ink>
</file>

<file path=ppt/ink/ink3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1:20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1260 23964,'48'-84'205,"-1"0"1,-1 1 0,-5 2-150,-13 18 0,-4 1-369,3-3 0,0-1 346,-1 0 1,-1 0-17,0 3 0,-1 2-17,-1 2 0,-1 2 78,-3 8 1,-1 2-46,12-28 551,-7 20-483,-8 18 259,-2 16-360,-5 10 723,-3 7-723,1 7 527,-1 19-426,-1 22 89,-1 35-378,-2-28 0,-1 3 272,1 7 1,-2 2-13,0 6 1,-1 2-17,-2 2 0,-3 2-447,-2 4 0,-4 2 559,-3 2 0,-4 0-90,-5 4 1,-4-1-541,-4 2 1,-3-1 505,-4 0 1,-2-2-34,-2-1 1,0 0-12,0-6 0,0-2 0,4-3 0,0-3-258,5-8 1,0-2 201,5-6 0,2-2-336,-17 32 227,10-21-844,14-20-230,9-23-5394,8-10 6938,9-26 1,-3 13-1,3-12 1</inkml:trace>
</inkml:ink>
</file>

<file path=ppt/ink/ink3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0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4083 444 23409,'-53'-55'506,"-1"1"1,1 0-1,-5 2 1,-2 2 0,-4 9-1470,1 13 0,-4 8 0,-3 2 1123,-11 0 1,-4 3 0,-3 2-52,14 4 0,-3 1 1,-1 2-1,-1 4-17,-7 4 1,-2 4-1,-1 3 1,-1 2-409,-6 2 0,-2 3 0,0 2 0,0 4 376,18-1 1,0 3-1,0 1 1,0 2-1,1 2-249,0 1 1,1 1-1,0 3 1,1 0-1,1 2 220,1 1 1,1 1 0,1 1-1,2 2 1,0 1-32,-12 11 0,0 3 0,4 2 0,1 2-296,5 2 1,1 2 0,4 3 0,3 2 295,4 2 0,2 3 0,5 2 0,4 3 0,4 2 0,5 3 0,4 1 0,5 3 0,4 2 0,5 3 0,5 1 0,3 0 0,4 3 0,4 0 0,5 1 0,7-1 0,7-1 0,6 0 0,6-1 0,4-2 0,4-3 0,5-2 0,5-3 0,7-4 0,7-5 0,7-3 0,5-5 0,5-5 0,5-5 0,5-5 0,5-4 0,2-5 0,-12-11 0,2-3 0,3-4 0,1-2 0,1-2-110,7-3 1,1-4 0,3-3 0,0-1 0,2-1 109,-12-1 0,1-2 0,0-1 0,2-1 0,0-1 0,1-1-41,3-2 0,2-2 0,0-1 1,0-1-1,0-1 0,1-2 41,-1 0 0,2-1 0,-1-2 0,0-1 0,-1 0 0,0-2 0,-1 0 0,0-1 0,0-1 0,-1-1 0,-1-1 0,-1-2 0,-7 0 0,0-2 0,-1 0 0,-2-2 0,-1-1 0,-2 0 79,6-1 0,-1 0 0,-2-2 1,-3-3-1,-2-6-79,-3-6 0,-1-6 0,-3-3 0,-6-1 0,-6 0 0,6-14 0,-9-2 0,-8-6 120,-8 4 0,-3-5 0,-8-2 0,-13 2-120,-19-9 0,-16 1 0,-5-1 81,-4-8 0,-5-1 0,-6 0-81,0 15 0,-4 1 0,-4-1 0,-1 0 0,5 10 0,-2 0 0,-1-1 0,-2 0 0,0 0 0,-3-3 0,-2 0 0,-1-1 0,0 1 0,-1 0 0,-2-1 0,-1 0 0,-1 0 0,0 2 0,-1 0-36,1 3 0,-1 1 0,-1 1 0,0 1 0,-1 3-115,4 6 1,-2 0-1,0 3 1,0 2 0,0 4-58,-9-5 1,1 3-1,-2 5 1,-3 6-1667,-4 6 0,-4 6 0,0 7 1,6 6 1873,2 10 0,5 8 0,1 0 0,-27-3 0,15 10 0,22 36 0</inkml:trace>
</inkml:ink>
</file>

<file path=ppt/ink/ink3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3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1 620 20479,'56'-64'0,"0"-1"0,-2 3 0,-5 3 1265,-15 15 1,-2 0-1266,9-9 0,-1 3 0,20-18 0,4 1 1409,-29 42-1409,-9 13 860,-6 6-860,-8 21 3392,-6 19-3392,-3 32 0,-2 28-637,-5-36 0,-3 3 637,0 6 0,-3 2-1485,-3 5 0,-2 2 1485,-1 2 0,-1 1 0,1 0 0,1 1-272,0-1 0,1-1-479,3-5 0,2-2-439,2-6 1,3-2-2089,0-11 1,3-2 3277,3 31 0,-1-41 0,1-15 0</inkml:trace>
</inkml:ink>
</file>

<file path=ppt/ink/ink3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39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1462 181 25757,'-85'-43'817,"0"0"1,2 6 0,2 8-588,17 16 1,1 5-1280,-4 1 1,0 6 1048,-3 10 0,1 6 0,-3 4 0,2 6 0,-2 13 0,3 12 0,8 5 0,1 10 0,5 0 0,14-10 0,5 0 0,1 5 0,-9 18 0,3 6 0,8-1 0,17-14 0,7 0 0,3 0-408,1 5 0,2 2 0,6 0 408,6 4 0,4 0 0,4 1 0,2 2 0,3 0 0,4 0-454,6 0 1,5 0-1,2-2 454,3-1 0,2-3 0,3-1 0,1-4 0,3-2 0,3-4-287,1-5 1,3-3 0,3-5 286,0-7 0,2-3 0,2-5 0,1-6 0,1-3 0,1-6 0,0-5 0,0-5 0,1-3 0,1-1 0,0-3 0,1-5 0,0-7 0,0-5 0,0-2 0,2-2 0,0-2 0,-1-5 0,1-7 0,0-5 0,-2-3 0,-3-2 0,-1-3 0,-3-2 0,-2-4 0,-2-2 0,-4-3 0,-5-1 0,-3-2 0,-4-3 0,-5 0 0,-3-3 0,-4-1 0,-5-1 0,-3-2 0,-5-2 0,-2 0 0,-4-2 0,-7-5 0,-11-4 0,-7-7 0,-5-2 0,-1 6 0,-4-5 0,-3 3 0,-6-2-233,-1 5 0,-5-3 1,-4 1-1,-1 11 233,-6 5 0,-3 9 0,-2 5 0,0 6 0,-2 6 0,-1 4-143,-25-6 0,0 11 143,4 10 0,2 10 649,9 9 1,4 13-2914,5 25 1,9 12 2263,-5 38 0,18 4 0,35-41 0</inkml:trace>
</inkml:ink>
</file>

<file path=ppt/ink/ink3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1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459 0 22855,'9'0'2464,"-1"0"-2206,-8 0 79,0 0 10,-88 5 56,39 1-218,-11 0 0,0 1 207,4 2-56,5 3 45,10-6-90,8 4-134,13-3-77,8-1-80,8 0 0,3-1-13,1 2 13,2 6 0,7 4-11,4 3 11,9 4 0,-1 0 24,2 1-24,-3-4 0,-2-3 0,-4-5 0,-3-4 0,-6-4 0,1-3 0,-4-1 0,0-1 0,-1 0 0,-1 0 0,0 1 0,0 0 0,0 1 0,0-1 0,0 0 0,0 0 0,0-1 0,0 2 0,1-2 0,0 0 0,1 0 0,-2 0 0,3 0 0,-2 0 0,2 0 0,0 0 0,-2 0 0,0 0 0,-1 0 0,0 2 0,0 0 0,0 2 0,0-1 0,-3 0 0,-1 0 0,-3 1-46,1 1-245,-1 3-191,0 0-100,3-1 43,-1 0-88,1-1-34,0 1-269,-2 2-403,2-1-8498,-4 5 8389,5-5 0,-3-1 1,5-5-1</inkml:trace>
</inkml:ink>
</file>

<file path=ppt/ink/ink3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23359,'3'-8'3596,"-1"2"-3113,-2 6 32,0 0-403,6 23-112,-4 3-11,3 27-482,-9-2-314,0 6-672,0-3-1726,3-5 3205,4-12 0,-3-17 0,3-9 0</inkml:trace>
</inkml:ink>
</file>

<file path=ppt/ink/ink3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2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6 22720,'-7'-3'2723,"1"1"-2555,6 2 247,0 0-236,-50 60 0,38-27-22,-38 46-23,50-45-100,0-11-23,1-5-11,9-11-22,8-3-12,15-15 23,6-10 11,1-12 0,-6-1 11,-11 8 0,-8 10 23,-10 9-23,2 5 23,-2 2 33,9 5 11,2 10 1,6 11-12,4 12-67,2 5-11,5 3-292,4-3-817,9-7-4102,10-12 5222,10-12 0,-27-8 0,-5-4 0</inkml:trace>
</inkml:ink>
</file>

<file path=ppt/ink/ink3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2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21372,'60'5'530,"1"-1"0,-2 1 1,-2 3 1510,27 17-1974,-5 7 0,-13 8-67,-17 7 922,-19 6-855,-15 4-67,-20 4-45,-24 5 0,-19 3 14,-22 1-193,-2-4 45,1-7 168,11-9 1451,7-13-1351,11-9 461,3-8-147,6-4-144,4-4-259,8-3 338,10-4-338,6-1 0,5 4 0,12 6 0,11 10 0,22 5 0,0-11 0,5-3 0,38 4 0,-24-17 0,1-9 0,-10-9 0,1-8-2659,4-9 1,4-7 0,-2 0 2658,14-7 0,-3 0 0,-1-3 0,-6 6 0,-5 6 0</inkml:trace>
</inkml:ink>
</file>

<file path=ppt/ink/ink3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3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2099 389 25241,'-92'-39'515,"0"-1"1,0 4-1,2 8-403,14 15 0,0 6-378,-4-2 0,-4 8 441,4 13 1,-4 9-1,3 0-1379,-14 3 0,2 6 1263,11 4 1,-2 5 0,6 2 12,-7 10 1,7 3 89,0 4 1,4 2-146,4 4 1,6 2-103,8 4 1,6 4 84,7 3 0,7 5 0,7 7 0,6 3 0,5 4 0,4 2-345,7-28 0,2 1 0,1 0 345,1 2 0,0 0 0,4 1 0,4 0 0,3 0 0,3-1 0,0-1 0,3 0 0,4-2 0,5-5 0,4-1 0,4-4 0,21 22 0,8-8 0,7-13 0,6-11 0,11-12 0,5-10 0,7-7 0,4-12 0,-28-11 0,2-7 0,0-3 0,4-2 0,0-3 0,0-5 0,2-7 0,-1-4 0,-1-3 0,-1-3 0,-2-2 0,-1-2 0,-4 0 0,-2-2 0,0-6 0,-9-3 0,1-5 0,-2-3 0,-4 2 0,0-2 0,-4 0 0,0-3-310,-7 3 0,2-3 0,-3 0 0,-6 2 310,5-29 0,-10 3 0,-6 0 0,-7 0 311,-6 1 1,-8-1-312,-14-2 0,-9-1 0,-4 0 0,-11-2 0,2 29 0,-7-3 0,-3 1 0,1 4 0,-2-1 0,1 3 0,-4 0 0,-13-15 0,-5-1 0,3 11 0,-4 8 0,0 12 0,3 11 0,-2 7-1065,4 7 1,0 9-3852,3 14 1,1 8 4740,-1 7 1,5 4-1,-7 7 1,12 5-1</inkml:trace>
</inkml:ink>
</file>

<file path=ppt/ink/ink3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6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574 301 28558,'50'37'78,"5"-23"-145,10-42-258,-11-19 11,-20-3 102,-17-4-35,-23 2 225,-16 5 22,-17 11 0,-14 12 33,-9 13 79,-6 9 135,-8 24 167,-5 15-576,36-6 0,2 6 213,-2 3 0,2 4-51,-1 4 0,3 3 0,3 3 0,4 2 0,4 1 0,4 1 0,6 2 0,5 0 0,3-3 0,6 1-173,11 12 0,8-4 173,28 19-426,-6-42 0,9-11-712,4-24 1,5-14-2196,6-11 0,2-10 3333,9-9 0,-5-4 0,12-13 0,-14 3 0</inkml:trace>
</inkml:ink>
</file>

<file path=ppt/ink/ink3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7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23482,'0'1'2499,"-28"80"-2006,9-30-297,-2 6 0,0 2 152,-2-1-12,5-14-146,7-14-67,6-17-89,4-7 89,7-20 90,12-12-157,14-20-34,14-8 45,3 7-55,-2 10 55,-6 20 78,-8 8-76,-9 27-69,-9 15 0,-7 27 0,-5 16 0,-12 7 0,-6-3 0,-8-9 0,1-16-1491,7-21-1927,8-18 3418,7-23 0,1 3 0,1-8 0</inkml:trace>
</inkml:ink>
</file>

<file path=ppt/ink/ink3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7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8 26519,'0'-8'2152,"0"68"-3346,0 8 1194,0 0 0,0 7 0,-3-6 0,0 1 0,-2 8 0,0 1 0,-4 3 0,0 0-299,-2-1 1,-1-1-128,0-4 0,0-1-690,0-7 1,-1-2-1764,2-9 0,1-2 2983,-8 32 0,8-41 0,4-20 0</inkml:trace>
</inkml:ink>
</file>

<file path=ppt/ink/ink3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7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23560,'77'-17'0,"-15"3"0</inkml:trace>
</inkml:ink>
</file>

<file path=ppt/ink/ink3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7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6 24311,'0'-3'2140,"0"0"-1781,-3 74 45,-4-9-619,1-1 0,-1 5 495,-11 31-78,0-6-57,3-14 385,3-20-271,5-20-144,3-20-115,3-11 0,1-14 0,0-14 356,1-14-356,8-13 0,4 3-349,5 7-872,2 14-650,0 4-4863,6 4 6734,9-3 0,-15 9 0,1 1 0</inkml:trace>
</inkml:ink>
</file>

<file path=ppt/ink/ink3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8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26 24031,'3'-14'2611,"0"2"-2230,-3 12 314,0 0-371,-38 75-212,26-39-90,-8 11 1,2-1-23,15-16 0,6-10 0,8-10-11,5-7 33,10-13 34,0-10-44,-1-12 32,-3-5-55,-6 4 11,-3 10 0,-6 8 45,-2 9-34,-4 4-11,2 4 0,-3 11 0,1 9-179,-1 14-807,0 4-1557,-1-1-7288,1-4 8848,-2-11 1,2-10 0,0-9 0</inkml:trace>
</inkml:ink>
</file>

<file path=ppt/ink/ink3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8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12 23896,'0'-7'2365,"0"2"-1850,0 5-156,0 0-135,0 86 101,-4-37-241,1 9 0,-1 0-73,-4-7-11,-2-13-33,6-15-57,1-11-156,3-9 145,9-19 78,5-12 23,10-18 45,0-2 213,-4 8-23,-8 11 101,-4 13-34,-4 9-177,-2 4-125,2 3 0,1 0 0,4 0 0,1 6 0,1 4 0,1 5 0,-1 2 0,3-1 0,-3 0 0,0-5 0,-3 2 0,-1-6 0,-2 1 0,-2-3-147,0 0-1175,-3 0-1132,0-1-7377,0-1 8849,3-2 0,-2-1 0,3 0 0</inkml:trace>
</inkml:ink>
</file>

<file path=ppt/ink/ink3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8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 28110,'1'86'140,"-1"1"0,1-13 0,0 3 1,-2-5-141,-2-4 0,-2-1-610,0 23 0,-2-2 610,-3-31 0,-2-5 390,-10 39-390,3-24 201,4-25-201,7-23 0,4-19 0,7-29 0,18-24 0,17-24 158,-12 35 1,3 0-159,33-33 0,-6 15-23,-8 20 23,-12 18 0,-8 12 0,-6 8 0,-3 3 0,-4 11 310,-4 8-310,-6 20 0,-10 16 0,-21 19-266,4-30 0,-4 2 266,-10 4 0,-4 1 0,-3 1 0,-2 0-362,-1-4 0,0-1 362,5-7 0,2-4-79,-25 20 79,23-27-1233,21-16-1221,11-23-3725,24-15 6179,14-18 0,-8 14 0,4 3 0</inkml:trace>
</inkml:ink>
</file>

<file path=ppt/ink/ink3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4:4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59 385 25521,'58'-8'560,"0"0"1,-3-1-1,-4-2-347,8-19-78,-7-2-23,-14-3-56,-11 1-12,-12 0-32,-7 1-1,-5-1 582,-13-10-300,-7 13-293,-16-1 0,-9 22 0,-13 16 0,-5 22 0,-6 20 0,4 22 0,27-14 0,4 3-280,-5 33 280,17-33 0,6-2 0,10 15 0,21-11 0,10-11 0,24-11 0,9-8 0,11-12 0,5-9-65,1-7-1550,-4-10-1589,-8-5 3204,-9-5 0,-28 6 0,-7 4 0</inkml:trace>
</inkml:ink>
</file>

<file path=ppt/ink/ink3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00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 14 20501,'0'-4'4124,"0"0"-3508,0 4 1244,0 0-1613,-3-5-45,2 10-23,-4 8-22,-1 19 11,-1 18-90,-1 8 135,-2 10-12,1 3-76,-1 4-125,-1 6 0,2 4-834,-1 1 834,-1 1 0,4-7-103,0-3 103,3-4 0,2-2 0,-1-1 0,-1-1 0,0 2 0,-3-3 0,0 0 0,-1-1 0,-1-2 0,1 1 0,1-1 0,1 1 0,2-16 0,0 0 0,-1 27 0,2-28 0,-1 1 825,-3 40-825,-1-1 56,2-35 0,1-1-56,-5 25 0,2-10 0,0-25 0,2 2 0,-1-4 0,2 3 0,-3-5 0,2-1 0,-4-2 0,1 0 0,-5 24 0,2-16 0,0 17 0,3-24 0,3 0 0,-1-5 0,2 1 0,0-2 0,1 2 0,2 0 0,-5 17 0,3-12 0,-3 11 0,3-16 0,2-4 0,0 0 0,2-3 0,-3-1 0,1 11 0,0-11 0,-2 9 0,3-11 0,-2 0 0,0-2 0,0-1 0,1-1 0,-1 3 0,1-5 0,0 4 0,0-5 0,0 1 0,-1-1 0,0-2 0,0-1 0,2-3 0,-1 0 0,0 1 0,-1-1 0,2 0 0,0-2 0,1-3 0,0-2 0,0-2 0,0-1 0,0-4-203,0-13-1590,4-18-3506,11-17 5299,9-9 0,-7 25 0,-1 8 0</inkml:trace>
</inkml:ink>
</file>

<file path=ppt/ink/ink3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10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1002 57 26194,'-65'-16'452,"1"1"0,3 1 0,4 3-2669,-12 10 2541,-3 1-167,-4 9 23,-1 8-111,-3 17-2208,2 13 2139,0 13 0,9 10-1639,9 4 1639,15 3 534,15-2-534,15-1 0,9 3 0,6 0 0,9-2 0,9-8 0,18-13 0,49-9 0,-6-24 0,-25-11 0,1-4 0,25-6 341,-12 0-341,-14 0 2342,-9 0-3284,-19 0 2447,-2 0-5293,-11 0 3828,-4 0 1,-3 0 0,-4 0 0</inkml:trace>
</inkml:ink>
</file>

<file path=ppt/ink/ink3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11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26709,'0'-11'516,"0"14"-247,1 18-225,8 21-21,3 11-23,7 8 22,1 3-11,1 3 12,1-3 10,0 0-33,-1-7 12,0-9 21,0-9 169,0-14-57,2-12 79,4-7 124,5-22-291,6-15-57,4-24 0,0-13 0,-4-2 0,-9 8 0,-8 12 0,-7 15 0,-4 10 0,-5 9 0,1 0-125,3-2-1207,4-5-619,6-2-4413,2 5 6364,0 7 0,-10 8 0,-3 5 0</inkml:trace>
</inkml:ink>
</file>

<file path=ppt/ink/ink3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12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642 24 20009,'0'-8'4325,"0"2"-3765,0 6 605,0 0-5002,-54-9 4252,13 9 679,-50 5-779,27 14-69,2 11-89,6 0 22,11-1-89,6-1-1,5 3 3438,1 4-3494,3 10 79,1 7-11,6 6-10,4 2-91,6 2 0,7-4 0,3 1 0,4-6 0,9 2 0,6-5 0,11-2 0,6-4 0,4-6 0,5-4 0,4-8 0,0-6 0,2-10 0,-3-5 0,-1-6 0,-1-17-24,0-9-1567,0-19-1008,-3 1 2599,-3 7 0,-18 16 0,-6 11 0</inkml:trace>
</inkml:ink>
</file>

<file path=ppt/ink/ink3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14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1409 26 22193,'-61'-7'807,"-1"0"0,2 1 0,2 1-404,-23 5-5683,0 0 5617,8 0-57,5 0 1128,0 0-1184,-2 0 919,-7 6-942,-6 12-77,-3 14 11,3 16 33,3 9-56,12 6 11,8 2-90,12 1 102,6-2 22,9 0-1,6 3 147,7 7-101,8 10-438,6 11 236,4-45 0,3 0 0,4 3 0,2 0 0,1 2 0,3-1 0,4 1 0,5 2 0,13 19 0,5 0 0,-8-20 0,3-2 0,12 13 0,4-6 0,-8-25 0,1-6 0,4-2 0,1-3 0,2-4 0,1-1 0,0-4 0,1-1 3046,46 6-3046,-28-13 0,1-3 0,-17-2 0,0-2-135,17-5 0,-2-5 135,27-15 0,-5-16 0,-8-9 0,-6-8 0,-9-6 0,-4-4 0,-8 0 0,-6 2 0,-8 4 94,-9 3-94,-5 3 0,-6-1 0,-5 1 0,-5-7 0,-3-5 0,-5-8 0,0-6 0,-3-5 0,-5 6 12,-10 0-12,-9 10 0,-10 3 78,-5 5-78,-1 2 0,0 1 0,1 0 611,2 5-611,-33-2 0,6 27-143,14 14 1,-1 5 142,-39 10 0,-4 9 0,6 3 0,15 5 0,11-1 0,15-5 347,13-4-347,5 0 0,14-5 0,1 0 0,10-2-1289,1 0-1239,2 4 2528,2 5 0,-1-4 0,2 3 0</inkml:trace>
</inkml:ink>
</file>

<file path=ppt/ink/ink3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20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620 4 22564,'0'-2'3843,"0"1"-3048,-6 85 101,-2 15-1324,2-38 0,1 9 0,-1 1 428,0-2 0,0 2 0,-1 0-656,0 8 1,0 2-1,-1 1 656,0 5 0,-1 1 0,0 0 0,0 2 0,0 0 0,-1 1-414,-1 0 0,-1 1 0,1 0 414,-1 1 0,-1-1 0,1 0 0,-1-2 0,-1 0 0,0-1 0,-1-1 0,0 0 0,0-1 0,0-4 0,-1 0 0,0-2 0,1-3 0,-1-2 0,0-1 0,1-4 0,0-2 0,-1 0 0,-4 24 0,-1-3-228,1-7 1,1-4 227,1-10 0,1-3 0,1-11 0,1-3 0,-9 30-256,8-28-1548,8-21 435,6-17 1369,11-10 0,-6-6 0,7 0 0</inkml:trace>
</inkml:ink>
</file>

<file path=ppt/ink/ink3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24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92 16154,'-9'-3'6375,"2"0"-5209,7 3 1165,0 0-1771,-32-4-45,23 3-122,-23-2-225,31 3-12,1 0-10,3 0 67,11 0 56,9 0-146,18 0-21,10-4-102,11-3 0,12-5 0,7-2 0,4 1 0,-8 1 0,-13 4 0,-18 3 0,-17 3 0,-12 2 0,-7 0 0,-3 0 0,1 0 0,2 7 0,7 16 0,-7 3 0,1 13 0,-8-4 0,-3 7 0,-2 6 0,-5 7 0,-4 5 0,-5 5 0,1 3 0,4-15 0,0 0 0,-2 24 0,3-26 0,1-2 0,3 9 0,0-8 0,5-10-976,1-11-581,11-11-1491,12-10-5345,15-9 8393,10-15 0,-20 9 0,-7-9 0</inkml:trace>
</inkml:ink>
</file>

<file path=ppt/ink/ink3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24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23852,'0'-5'3406,"0"1"-2980,0 4 504,0 0-873,37 12-57,-10-3 0,31 9 0,-20-5 0,-4-2 0,-3-1 0,-1-1 0,-1-4 0,0-2-685,-1-2-637,-3-1-1120,-3 0-5973,-9 0 8415,-6 0 0,-5 0 0,-2 0 0</inkml:trace>
</inkml:ink>
</file>

<file path=ppt/ink/ink3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24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28671,'19'64'0,"8"-10"0,19-40 0,6-3 0,2-2 0,-2-2 0,-6-3 0,-7-1 0,-6-2-830,-3-1-974,4 0-2757,2 0 4561,3-1 0,-16 1 0,-5-2 0</inkml:trace>
</inkml:ink>
</file>

<file path=ppt/ink/ink3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26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0 23090,'-56'9'818,"0"0"0,-36 7-516,65 0-5604,5 1 5650,3 4 1419,0 3-1475,2 6-136,2 4 57,3 5 815,6 6-995,3 5 124,3 5-55,8 5-13,5-1 57,13-3 3257,6-6-3246,29 4-3538,-7-22 3459,27-1-10,-10-24-93,8-5 170,3-16-100,-6-6 78,-10-13 23,-17-1-90,-12-1 112,-14 2-157,-10-5 3358,-5-3-3280,-5-3 16,-2-5-48,-8 2-57,-11 3 0,-15 4 0,-12 5 0,-10 8 0,-5 4 0,-3 10 0,-21 6 0,29 5 0,-5 2-136,41 0-581,10 0-190,7 0-528,2 0-2341,0 4 3776,14 8 0,-10-6 0,11 6 0</inkml:trace>
</inkml:ink>
</file>

<file path=ppt/ink/ink3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26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589 45 24995,'-58'-14'526,"0"1"1,5 0 0,3 8 246,-27 40-303,23 3-122,-13 34 44,26 0-1114,2 15 722,20-38 0,2 3 0,1 2 0,4 3 0,2 0 0,2 1 0,2 0 0,3-1 0,5-1 0,3-2 0,4-4 0,3-1 0,21 41 0,14-14 0,0-11 0,1-14 0,-4-16 270,0-16-270,-3-10-1050,2-14-1404,1-12-7377,-2-4 9325,-6-8 0,-17 14 0,-7 5 0</inkml:trace>
</inkml:ink>
</file>

<file path=ppt/ink/ink3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27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9 24446,'0'-5'2947,"0"1"-2723,0 4 56,0 0-56,-29 77-34,13-17-123,-3 0 1,0 5-46,8-7 0,4-3-22,-3 21 0,2 8 0,7-47 0,1-15 0,0-10 23,0-7-1,0-5-11,0-8 23,0-11-34,0-16 0,4-16 0,1-7 22,4-3 47,-1 3-69,-2 5 0,-4 5 0,1 8 0,-2 3 0,3 5 0,0 6 0,2 3 0,-1 9 0,0 7 0,0 3 0,1 4 0,4 13 0,5 11 0,2 21 0,1 14 0,-1 6 0,1 2 0,-2-6 0,3-7 0,-3-10 0,1-11 0,-3-10 0,1-12 0,5-6 0,-5-3 0,6-14 0,-5-3 0,1-14 0,1-2 0,3-3-461,1 0-917,2 1-1187,2 6 2565,19 2 0,-26 13 0,12 2 0</inkml:trace>
</inkml:ink>
</file>

<file path=ppt/ink/ink3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27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1 25861,'-98'16'852,"11"10"111,43 20-704,3 6-259,3 4-3806,9 1 3806,9 1 827,10 1-827,6 1 0,4-1 0,6-6 248,4-11-248,8-9 0,3-13 0,4-10 3355,2-7-3355,3-5 112,-1-13-112,0-6 0,-7-12 0,-6-1 0,-5 1 0,-7 1 0,-1 3 0,-3 2 0,0 5 0,-4 4 0,-2 6 0,-2 6 0,-3 4 0,6 2 0,-1 0 0,6 0 0,-1 0 0,1 1 0,6 5 0,6 4 0,13 2 0,8-1 0,24-4 0,-14-5 0,13 0 0,-23-11-931,-1-7-1714,-2-13-7186,-1-4 7832,-2 0 0,-12 15 0,-4 5 1</inkml:trace>
</inkml:ink>
</file>

<file path=ppt/ink/ink3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27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28423,'36'94'82,"-1"-1"1,-2 0 0,-8-2-838,-13-14 1,-6-1 754,0 3 0,-3 2 238,-1 0 0,-4 1-238,-3-3 0,-4-1-1198,0-3 1,-3-1 1197,-4-5 0,-1-2 0,-1-4 0,0-1-264,1-5 1,-1-2 263,0-6 0,0-2 522,-13 30-522,1-22-4191,8-26 4191,7-15 0,7-13 0,5-1 0</inkml:trace>
</inkml:ink>
</file>

<file path=ppt/ink/ink3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31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1 344 27359,'37'-65'45,"1"-1"0,-4 7 0,-4 9 78,3 8 67,-11 14-134,-7 13 56,-7 5-45,-3 6-67,0 1 157,0 2-45,-2 1 67,-1 10 2,-2 12-181,-1 20 0,-8 13 0,-2 7 0,-7 1-113,1-6-783,2-4-337,3-15-1030,6-11-6813,2-13 9076,13-9 0,-7-5 0,6 0 0</inkml:trace>
</inkml:ink>
</file>

<file path=ppt/ink/ink3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3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609 17 24031,'-66'-8'530,"1"1"1,2 6 0,6 9-27,-12 36-764,33-11 0,1 6 450,1 7 1,2 3-1738,0 5 0,3 2 1788,4 6 0,4 3-79,4 2 0,4 2 167,4 2 0,4 1-329,5 1 0,4 1 0,4-1 0,5-2 0,4-1 0,5-3 0,4-4 0,4-4 0,3-5 0,5-5 0,1-7 0,4-5-99,1-8 0,4-7 99,0-6 0,2-6 0,46-10 0,-8-32 0,-13-25 0,-44 14 0,-3-4 0,-3-7 0,-4-2 0,-3-5 0,-4-2-24,-2 0 0,-4-2 24,-2-3 0,-2 0 0,-3-2 0,-3 0 0,-5-1 0,-3 1 0,-2 1 0,-3 3-180,-3 8 0,-4 4 1863,-21-23-1683,-20 69 0,33 1 0,-8 40 0</inkml:trace>
</inkml:ink>
</file>

<file path=ppt/ink/ink3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32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27449,'61'-21'115,"1"0"1,0 0 0,-6 8-116,-10 20 0,7 4-11,-15 9-45,-5 1-79,-7 3 68,-12 17 101,-17-5-23,-21 16 34,-17-9-23,-12 2 1,-3-2 33,2-3-23,4 0 124,5-7 45,8-1 66,7-7 25,8-4-293,9-6 0,6-2 0,5 1 0,2 0 0,9 6 0,8 0 0,14 0 0,7-1 0,6-5 0,3-5 0,4-4 0,2-4 0,-1-6-965,1-12-1040,0-15-6511,1-12 8516,-1-4 0,-23 21 0,-7 7 0</inkml:trace>
</inkml:ink>
</file>

<file path=ppt/ink/ink3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33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1336 239 23448,'-77'-22'657,"0"0"1,3 3-1,3 2-444,19 8 1,1 2-1106,-45-1 1217,6 4-1,4 4-3446,0 14 3379,-4 8-151,45-1 1,0 3 282,-2 3 0,1 3-305,2 3 0,2 7 28,-10 24 0,6 6-51,15-14 1,5 4-189,-4 21 1,8 4 182,13-19 1,8 0-57,9 4 0,6 0 0,3 1 0,7 0 0,11-2 0,7-4 0,5-1 0,7-4 0,3-8 0,5-4 0,3-6 0,4-6 0,1-8 0,2-7 0,0-6 0,0-4 0,0-3 0,-1-6 0,-3-9 0,-2-5 0,-2 0 0,-2-5 66,-5-7 1,-4-6-67,-3-1 0,-4-4 0,-3-3 0,-3-1 0,-3-4 0,-3-1 0,-3-1 0,-3 0 0,-2-1 0,-3 0 0,10-44 2697,-13 1-2697,-11-3 0,-6-2 0,-6 44 0,-3-1 0,-2-1 0,-3 0-1292,-5-2 0,-5 1 1292,-3-1 0,-4 1 0,-4 0 0,-3 3 111,-2 2 0,-4 4-111,-2 3 0,-4 5 0,-1 4 0,-1 5 143,-1 6 1,0 4-144,-44-1-538,14 10-829,14 17-1255,17 16-7209,8 18 8667,5 19 0,17-25 0,3-6 0</inkml:trace>
</inkml:ink>
</file>

<file path=ppt/ink/ink3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41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3295 500 25896,'-70'-39'485,"1"-1"1,4 3 0,3 5-150,-21-1-713,-5 3 500,40 15 0,0 0-1900,-3 1 1,0 0 1776,-1-1 0,-1 0 0,-1-1 0,0 1 414,0-2 1,-1 1-415,0-1 0,0 1 0,-1 0 0,1 1 0,2 1 0,0 1 0,3 1 0,1 2 0,-45-4 0,3 7-240,-4 4 240,43 6 0,0 2 0,-3 2 0,-2 3 0,-4 4 0,0 2 0,0 4 0,0 0 0,3 1 0,0 1 0,-14 10 0,1 0 0,20-6 0,2 0 0,-14 8 0,3 2 0,-17 18 0,-1 3 0,7 0 0,4 0 186,8 2-186,25-16 0,1 3 0,-14 27 0,20-25 0,2 1 0,-7 23 3145,3 4-3145,3 4 0,1 4 0,6 4 0,8-25 0,2 1-82,3-13 0,1-1 82,0 15 0,2-1 0,1 24 0,2-4 0,11-5 0,4-5 0,16-3 0,5-4 0,9-2 0,-4-19 0,4-1 0,-7-10 0,3-1 0,17 10 0,4-2 0,-8-13 0,1-4 0,4 0 0,1-2 0,4-2 0,2-1 0,-2-1 0,1-1 0,-2-3 0,3 0 0,23 4 0,0-1-198,-22-5 0,-1-1 198,20 4 0,-1-2 0,-26-5 0,-3-1 0,2 0 0,-1 0-122,1-2 1,-1-1 121,0 0 0,-1-1 0,0-2 0,0 0 0,2-1 0,0-1 0,-2 0 0,3 0 0,25-1 0,0-2 0,-24 1 0,-1-2 0,17 0 0,-5-3 0,6-6 0,-12-2 0,-13-4 0,-8-2 272,-8-5-272,6-24 811,-10 5-811,8-24 0,-9 11 466,1-4-466,-1 4 0,-3 0 0,-4 1 0,-7 1 0,-6-4 0,-5-34-284,-8 12 284,-2 29 0,-3-1 0,-10-31 0,-11-1 0,-3-4 0,14 42 0,-2 0 0,1-3 0,-3-2 0,-15-28 0,-2-1-425,8 20 1,-1 0 424,-14-19 0,-1 3 0,9 27 0,1 4 0,-1 2 0,-2 1 0,1 3 0,-1 1 0,1 2 0,1 1 0,-38-29 0,-1 8-479,-7 10 479,14 22 0,-2 5 0,16 6 0,-1 4 0,-19-2 0,1 4 0,-18 6 0,14 3-287,3 0-1908,33 2-4550,2 12 6805,28 8 1,6-3 0,1-2-1</inkml:trace>
</inkml:ink>
</file>

<file path=ppt/ink/ink3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48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77 23751,'-56'9'2040,"8"-2"-7074,35-3 5606,4-2-68,1 2 1499,4-2-1533,0 1 503,0 0-973,1 0 0,-1 1 0,2-1 3392,1 1-3392,1-2 0,0 2 0,12-4 0,28 4 0,8-4 0,25-1 0,-6-11 0,3-5 0,-1-8 0,-7 2 0,-11 2 0,-8 5 0,-12 5 0,-11 5 0,-9 3 0,-8 3 0,-3 0 0,0 0 0,0 7 0,0 4 0,2 10 0,-1 2 0,1 2 0,0 2 0,-1 5 0,0 5 0,-1 3 0,0 1 0,0-2 0,0-2 0,0-4 0,0-5 0,0-6 0,0-7 0,0-5 0,0-3 0,0-3 0,0-1 0,0-2 0,-12-1 0,-1 0 0,-13 0 0,3 0 0,-4 0 0,-2 0 0,-4-1 0,0 1 0,-11-4 0,13 3 0,-5-2 0,15 2 0,2 0 0,1 1 0,1 0 0,3 0 0,2 1 0,2 6 0,-3 16 0,2 1 0,-4 18 0,2-6 0,2 7 0,2 0 0,3-2 0,3-4 0,2 2 0,1-16 0,0 0 0,0-14 0,0-1 0,0 0 0,1 1 0,5 1 0,2-3 0,6 0 0,13 3 0,-4-4 0,13 2 0,-8-5 0,4-1 0,2-2 0,-1 0 0,0 0 0,10-2 0,-12 1 0,8-3 0,-17 0 0,-2-1 0,-3 1 0,-5-1 0,-3 0-797,-2-1-2015,2-1 2812,4-3 0,-5 5 0,0 0 0</inkml:trace>
</inkml:ink>
</file>

<file path=ppt/ink/ink3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49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18 28457,'-24'-9'214,"7"1"-214,30 8 0,7 4 0,13 0 0,2 6-3392,2 0 3392,-2 0 0,-3 0 0,-4-4 0,0-2 0,-2-2 0,1-2 0,-2-2-1345,-1-6 1722,-3 0-377,-4-1 0,-8 4 0,-4 5 0</inkml:trace>
</inkml:ink>
</file>

<file path=ppt/ink/ink3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49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17 128 28671,'-17'6'0,"19"-2"0,26 3 0,13-3 0,2 3 0,-2-2 0,-2-1 0,1-3 0,1 1 0,0-2 0,2 0 0,2-12 0,5-11-2197,9-16 2197,4-7 0,-25 18 0,-7 8 0</inkml:trace>
</inkml:ink>
</file>

<file path=ppt/ink/ink3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17 21622,'0'-9'3496,"0"1"-3138,0 8 393,0 0-426,0 28-22,-1-1-102,-3 31-66,-6-3 0,-8 6-35,-8 3-10,-5-3 11,2-5-68,3-9 79,10-12-44,3-7 111,6-8 56,1-4-56,2-5 69,2-2-248,0-4 0,1 1 0,1-3 0,0 4 0,0-3 0,0 6 0,5-1 0,8 1 0,11-1 0,12-1 0,12-3 0,7-1 0,7-2 0,1 1 0,-4-3 0,-2 1 0,-5-1 0,-6 0 0,5 0 0,-18 0 0,-1 0 0,-17 0 0,-2 0 0,-5 0 0,1 0 0,-4-4-1604,2 1-1342,3-3 2946,-1 3 0,-3 2 0,-1 1 0</inkml:trace>
</inkml:ink>
</file>

<file path=ppt/ink/ink3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2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546 33 27056,'-65'-12'370,"0"1"0,4 3 0,7 7-623,2 18 465,3 12-121,4 6-91,5 10 0,3 11 0,7 10 0,7 9 0,8-1 0,8 0 0,5-6-3975,4-3 3975,7-1 884,4-5-884,7-5 0,1-13 0,3-9 154,2-12-154,3-10 2763,0-5-4443,-2-5-1816,-3 0 3496,-5 0 0,-9 0 0,-4 0 0</inkml:trace>
</inkml:ink>
</file>

<file path=ppt/ink/ink3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2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9 23157,'0'-5'3238,"0"1"-2902,0 4 337,0 0-415,-4 47-68,-2-9-89,-5 43 0,-2-18-101,-2 1 0,-1-2-45,0-7-314,5-8-168,1-13-223,7-11-651,1-12-2173,2-7 3574,4-13 0,-3 7 0,2-7 0</inkml:trace>
</inkml:ink>
</file>

<file path=ppt/ink/ink3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3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 23101,'0'-6'2431,"0"1"-2116,0 5 21,0 0-68,-2 90-66,0-42-118,0 12 0,1-1 84,0-6-11,1-8-22,0-6-1,1-5 79,3-9-23,2-5 68,2-6-79,1-8 56,2-2-54,5-4-181,5-15 0,4-7 0,3-16 0,-1-1 0,-2 2 0,-5 6 0,-5 5 0,-5 4-662,-4 3-1052,0 0-2343,1 1 4057,4 3 0,-4 6 0,0 4 0</inkml:trace>
</inkml:ink>
</file>

<file path=ppt/ink/ink3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3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28671,'60'38'0,"-15"0"0,-28 10 0,-6 7 0,1 31 0,-7-18 0,-2 1 0,0-17 0,-2 0-437,-3 16 1,-2 0 436,-9 25 0,-9-6 0,-3-4 24,1-15-24,4-14 205,5-18-1494,9-18-8542,2-10 8753,4-7 1,0-1-1,0 0 1</inkml:trace>
</inkml:ink>
</file>

<file path=ppt/ink/ink3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9 24334,'3'-5'3182,"-1"2"-2700,-2 3 191,0 0-673,4 92 0,-9-33-497,3 9 1,-1 1 496,-14 12-149,1-5 149,-2-5-143,4-10-530,2-10-738,6-11-685,3-13-2291,3-12 4387,6-8 0,-5-6 0,5-1 0</inkml:trace>
</inkml:ink>
</file>

<file path=ppt/ink/ink3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5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27158,'-2'74'175,"0"0"0,-6 9 1,-3-7-176,-6-6 0,-11 7-11,18-46-45,4-16-45,5-9 101,6-19 34,12-13-12,10-17-11,9-9 68,-3 5 89,-6 11 0,-8 11 11,-2 12-11,-4 6 0,2 5-23,-3 2-132,0 6-13,0 8 0,-2 12 0,-2 7 0,-2 5 0,-2-2-225,-3-2-839,1-4-752,1-9-3909,4-9 5725,9-7 0,-7-5 0,2 0 0</inkml:trace>
</inkml:ink>
</file>

<file path=ppt/ink/ink3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5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9 23583,'3'-5'3384,"0"1"-2779,-3 4-123,15 76-214,-9-22-173,3 23 1,-1 3-85,-7 4-11,1-31 0,0-3-67,1 3-124,2-17-201,1-14-33,-3-14 99,1-4 226,-4-4 100,1-5 11,-1-4 11,-8-4 124,-8 4 78,-14 2 45,-11 11 112,-7 12-90,-4 9 0,4 13-278,9 0-13,10 0 0,12-1 0,4 0 0,7 0 0,2-3 0,3-1 0,1-7 0,5-6-3004,26-10-1243,4-19 4247,26-15 0,-33 5 0,-2-1 0</inkml:trace>
</inkml:ink>
</file>

<file path=ppt/ink/ink3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5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27438,'5'54'-1060,"-1"1"1,4 39-6078,-8-57 7137,0-1 0,0-16 0,0-4 0</inkml:trace>
</inkml:ink>
</file>

<file path=ppt/ink/ink3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6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159 128 23538,'0'-6'2902,"0"1"-2420,0 5-168,4 97-124,-3-35-39,-6 28 1,-3 4 5,-6-2-85,0-32 1,-2-4-17,-4 9-33,1-17 10,2-18 79,4-16 0,1-9-22,2-19-45,2-18-23,3-24 12,3-26 33,4-14-247,3 43 0,1-1 180,1 0 0,3 1 0,1 3 0,1 2 0,14-36 0,-2 20 0,-1 19 0,-3 19 0,0 13 0,2 9 0,1 2 406,5 10-406,0 6 0,-1 10 0,-8 8 0,-7 4 0,-8 5 0,-3 2-808,-12 2-5948,-12 5 6756,1-15 0,0-7 0,16-20 0</inkml:trace>
</inkml:ink>
</file>

<file path=ppt/ink/ink3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1 399 24211,'13'-3'3047,"-2"1"-2655,56-24-235,-32 5-67,52-26-23,-52 6-56,-6-3 0,-5-3-11,-8 2-56,-7 4 0,-5 8-22,-4 6 56,-7 13 22,-7 6 0,-12 21 78,-7 18 101,-4 23 124,2 14-12,4 4-245,7-7-46,7-4 0,7-6 0,5-2 0,4-3 0,1-4-1110,5-7-1412,5-10-7309,11-14 9543,9-8 1,-12-7 0,-1 0 0</inkml:trace>
</inkml:ink>
</file>

<file path=ppt/ink/ink3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6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20042,'0'3'4997,"0"0"-4279,0-3-337,0 69-191,0-47 1,0 49-3427,0-66 3494,7-7-45,6-14-45,10-9 12,5-14 44,1 0 56,-5 6-101,-2 10 3381,-7 12-3392,-3 6-34,-4 9-110,-2 8-24,-3 9 0,-2 7-270,-1 4-906,-1-1-1155,-6-4 2331,2-3 0,-2-12 0,5-4 0</inkml:trace>
</inkml:ink>
</file>

<file path=ppt/ink/ink3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7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0 26563,'4'75'362,"1"0"1,-1-17-1,-1-3-350,-3 42-12,0-41-101,0-18-90,0-10 91,0-14-103,0-7 203,0-4 23,0-4 33,0-7 157,-2-3 0,-7-2-45,-6 3 0,-5 6 22,-5 3 23,-1 11 67,-4 10-200,1 17-80,-1 9 0,7 5 0,3-1 0,7-3 0,6-4 0,5-6 0,2-9 0,6-8-1368,10-10-1220,13-6-5839,14-12 8427,9-8 0,-23 5 0,-2-2 0</inkml:trace>
</inkml:ink>
</file>

<file path=ppt/ink/ink3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7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110 219 27090,'25'-45'28,"0"0"0,15-29-28,-42 49-23,-6 9 23,-4 6 12,-5 6 11,-2 4 133,-2 17 124,-2 8 224,1 22 12,0 6-459,3 6-57,4-5 0,4 0 0,5-6 0,4-5 0,2-5 0,0-8-886,7-10-1142,5-9-4247,11-7 6275,8-11 0,-13 5 0,0-6 0</inkml:trace>
</inkml:ink>
</file>

<file path=ppt/ink/ink3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7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22855,'2'0'3664,"-1"0"-3183,-6 86-133,-2-40-203,2 11 1,0 0 112,-4-12-157,4-13-101,3-15 11,2-9-11,2-7 56,9-12-45,4-2 34,9-12 67,0 3 56,-2 2-56,2 5-11,-3 6-44,2 3-57,-1 5 0,-1 2 0,-2 9 0,-1 14 0,-9 3 0,-2 11-80,-7-13-1567,0-2-2173,0-7 3820,0-8 0,0-4 0,0-4 0</inkml:trace>
</inkml:ink>
</file>

<file path=ppt/ink/ink3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43 27023,'77'-24'459,"-16"5"-156,-60 25-124,-1 5 34,-5 10 33,-6 7-11,-6 4-222,-7 4-13,-1 1 0,-2 4 0,3-1 0,3-3 0,6-4 0,5-7 0,5-5 0,4-5 0,1-4 0,0-4 0,1-2 0,6-2 0,5-2 0,7-1 0,2-1 0,2 0 0,-1 0-1077,1 0-2329,0 0 3406,5 0 0,-13 0 0,1 0 0</inkml:trace>
</inkml:ink>
</file>

<file path=ppt/ink/ink3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08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28356,'-14'64'105,"-1"1"0,2-6 0,4-8-105,8-8 0,1-11 0,6-13 0,5-11 0,9-9 0,4-16 0,2-11 0,0-15 0,-1-2-13,-4 3 2,-5 9-22,-4 6 33,-4 13 0,-1 5 33,-2 7-9,1 2-24,2 6 0,-1 8 0,4 10 0,-2 6 0,2 0 0,1-2 0,0-1 0,0-5 0,-4-2-1480,1-4-1703,-3-3 3183,1 2 0,-4-9 0,-1 1 0</inkml:trace>
</inkml:ink>
</file>

<file path=ppt/ink/ink3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5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15 23885,'7'-8'3362,"-1"1"-3003,-6 7-35,0 0-88,0 64-91,2-12-72,-2 2 0,0 3-6,1 29 0,-1 1 0,0-1-54,0-3-13,-1-1 0,-4-5 0,-5-5 0,-4-9 0,-1-12 0,-1-14 0,3-13 0,1-12 0,3-7 0,-1-8 0,0-18 0,1-13 0,2-58 0,4 17 0,6 24 0,4 1 0,10-11 0,12 7 0,2 10 0,1 7 0,-2 7 0,16 3 0,-11 11 0,11 1 0,-13 12-69,-2 1-759,-1 2-517,-2-2-1468,-1 2 2813,-1 4 0,-11-3 0,-3 3 0</inkml:trace>
</inkml:ink>
</file>

<file path=ppt/ink/ink3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5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25297,'-32'53'396,"1"-1"0,2-2 0,6-3 7,11 12-66,6 2-136,2-4-201,4-14-44,8-17 10,6-15-78,11-11-101,6-16 56,2-10 67,-3-19-11,-3-7 57,-5-1 21,-4 1 46,-1 7-23,-4 7 0,-2 11 56,-3 10 89,-5 9-10,1 5 21,-2 3 35,4 5 11,1 8-23,3 9-78,-1 8-79,3 0-22,-2 0-492,1-4-483,0-1-1098,1-4-6947,1-4 9020,5-7 0,-8-4 0,-1-5 0</inkml:trace>
</inkml:ink>
</file>

<file path=ppt/ink/ink3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6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 22126,'0'-2'2768,"0"1"-2141,0 1-133,-12 73-125,4-33-22,-9 57-67,9-59-55,1-10-46,3-12 56,1-10 146,1-3-67,1-3 12,0 0-326,1-8 0,4-4 0,5-10 0,6-3-46,5-2-761,1 2-336,0 2-840,1 0-3036,2 5 5019,5-1 0,-13 10 0,0 1 0</inkml:trace>
</inkml:ink>
</file>

<file path=ppt/ink/ink3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6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74 26709,'-29'64'82,"0"0"0,2-4 0,8-6 53,20-3 45,12-5 10,5-9-22,16-14-123,4-11 89,4-12 90,-1-20 11,-4-8-44,-5-18 23,-11-20-214,-9 14-147,-6-14-413,-17 21-516,-8 1-1030,-14 4-7725,-8 9 9753,-6 4 1,20 15-1,3 4 1</inkml:trace>
</inkml:ink>
</file>

<file path=ppt/ink/ink3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7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693 1 25196,'-68'39'773,"0"1"0,0 4 1,7 3-589,17 2 0,4 3-1953,-3 6 1,2 1 1867,1 5 1,2 2 44,3-2 1,3 2-178,4-1 1,3 0 31,5 0 0,4 0 158,5 1 1,3 0-159,3 3 0,3 0 0,8 1 0,4 0 0,2-3 0,4-3 0,7-5 0,6-6-71,4-10 1,5-6-379,48 5-196,-35-29 1,3-7-533,6-8 1,3-6-1745,7-1 1,2-2 2920,8-3 0,-4-1 0,14-5 0,-15 7 0</inkml:trace>
</inkml:ink>
</file>

<file path=ppt/ink/ink3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5:57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27303,'29'62'273,"0"0"1,0 0-1,6 27 1,1 6 0,-4-4-274,-10-24 0,-3-3 0,0 4-972,4 21 0,1 4 0,-5-5 972,-3 9 0,-6-5 0,-2 0 0,-3-1 0,-1-2 0,-4 0 0,-7-2 0,-4-1 84,-1-3 1,-4-1-668,-7-3 0,-4-2-1546,-2-5 0,-1-2 2129,-3 0 0,1-7 0,-6 8 0,8-17 0</inkml:trace>
</inkml:ink>
</file>

<file path=ppt/ink/ink3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52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6 310 24042,'-5'0'1737,"65"-18"0,43-10-2133,-39 14 0,2 2 1,9-3 433,-2 0 0,9-3 1,4 0-1,2 0 0,-1 2-633,2 2 1,1 1 0,0 2 0,2 0-1,1 0 595,-8 2 0,1 1 0,0 0 0,2 1 0,1 0 0,-1 1-175,6 1 1,1 0-1,1 1 1,0 0 0,0 1-1,1 0 175,2 1 0,0-1 0,0 1 0,1 1 0,1 1 0,-1 0-193,-13 2 0,1 0 1,0 1-1,0 0 1,0 0-1,0 1 1,0 0 192,0-1 0,-1 0 0,1 1 0,0 0 0,0 0 0,-1 1 0,0 1-113,12 2 1,0 0 0,-1 2-1,0 1 1,-1 0 0,-1 0 112,-3 0 0,0 1 0,0 0 0,-2 1 0,0 0 0,-1 1-129,-5 0 0,0 1 0,-1 0 0,-1 1 0,0 0 0,-2 0-429,12 4 0,-2 0 0,0 0 0,-2 1 0,0-1 558,-5-1 0,0 1 0,-1-1 0,-4-1 0,-7-1 0,8 3 0,-8-2 0,-4-1 0,10-1 0,0 1 0</inkml:trace>
</inkml:ink>
</file>

<file path=ppt/ink/ink3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6:53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978 4516 25611,'-94'-31'354,"0"1"1,5-10 0,11-11-305,27-17 1,11-11-1479,12 19 0,1-2 1,3-3 1438,1-7 0,3-2 0,1-2 7,2-6 1,1-2 0,2-1-209,2-5 1,2-1 0,0-2 237,1-2 1,2-2 0,-1 1 3,1 0 1,0-1-1,0 1 30,0 1 0,0 0 1,0 0-35,0 5 1,0 0-1,-1 2-18,-1 3 0,0 1 0,0 2 18,-1 4 1,0 1-1,-1 3 25,-6-24 0,-2 6 440,0 14 0,-1 5-334,2 18 1,-1 5-180,-10-14 0,12 26 0,9 21 1888,13 3-1888,37-5 0,1 1 0,8-2-2,36-11 0,12-2 2,-11 4 0,6-3 0,4 0-615,-9 5 1,4-2 0,2 1 0,3 0 614,-11 3 0,3 0 0,1 1 0,1 0 0,1 0-302,-11 4 0,-1 1 0,2-1 0,1 1 0,4 0 0,5 0 302,-7 2 0,4 0 0,5-1 0,2 1 0,2-1 0,0 1 0,-1 1 0,-3 0 0,-3 0-174,8 0 1,-3 0 0,-2 1 0,-1 1 0,2 0 0,2-1 0,4 0 173,-14 2 0,3 0 0,2-1 0,3 1 0,0-1 0,0 1 0,-1 0 0,-2 0 0,-4 2 0,-3 0-57,10 0 0,-3 0 0,-3 1 0,-2 1 0,-1 0 0,0 1 0,0 0 57,11-1 0,-1 0 0,-1 1 0,0 1 0,-2 0 0,-1 1 0,8 0 0,-1 1 0,-2 0 0,-2 1 0,-3 1 0,9-1 0,-4 2 0,-3 0 0,-3 0 0,8 2 0,-4 1 0,-6 2 0,10 1 0,-11 3 506,-28-1 1,-10 2-507,4 15 1516,-34 9-1516,-30 22 0,-7-9 0,-5 5 665,-12 21 1,-5 5-666,5-13 0,-3 2 0,-1 4 0,-5 11 0,-3 4 0,0 2 0,8-16 0,-1 2 0,0 1 0,1 2 0,-2 4 0,1 1 0,0 2 0,1 0-489,-1 5 0,1 0 0,1 1 1,2 0 459,2 1 1,2 1 0,2 0 0,2 0-949,4-2 1,2 1-1,2-1 1,3-1 976,2-3 0,2-1 0,3-2 0,1-8 0,0 22 0,3-11 0,4-22 0,0-1 0</inkml:trace>
</inkml:ink>
</file>

<file path=ppt/ink/ink3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02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20210,'2'0'3373,"-1"0"-2948,5 95-77,-4-32-3033,1 9 1,0 3 2930,-3 18-10,-2-4 944,-3-5-1024,-2-15 939,-3-10-927,1-16 11,-1-12 11,5-16 3184,0-7-3262,3-8 551,2 0-462,0-12 124,0-6-156,2-18-35,7-5-55,6-4-57,7 6-22,2 6 0,3 6-415,0 7-806,9 3-1927,5 3 3148,7 0 0,-19 6 0,-5 1 0</inkml:trace>
</inkml:ink>
</file>

<file path=ppt/ink/ink3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03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23798,'-30'69'395,"1"0"1,2-7 0,7-8-217,11-13-168,6-13 166,1-12-177,2-9 82,0-5-59,6-9 40,8-13-51,7-10 79,4-8-91,-5 4 0,-6 11 22,-4 9 0,-5 7-10,3 6 100,-3 1 44,5 9 35,-1 11-124,0 14-67,1 8-168,-3 0-953,3-4-1859,3-8-6851,7-12 9322,13-8 0,-15-9 0,2-1 0</inkml:trace>
</inkml:ink>
</file>

<file path=ppt/ink/ink3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03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15 21734,'0'-8'2902,"0"2"-2409,0 6 90,0 0-392,-7 89 44,-3-41-146,3 12 1,-1-2 44,-5-14 1,5-11-57,5-17-44,1-8 55,2-6 135,0-5-21,0-11-147,8-9-56,4-8-12,11-1-571,-1 8-1176,5 12-4303,-3 5 6062,6 7 0,-14 0 0,0 0 0</inkml:trace>
</inkml:ink>
</file>

<file path=ppt/ink/ink3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03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78 23728,'-6'0'2376,"2"0"-2096,4 0 11,-52 111-100,36-50-382,-12 12 0,4 1 416,22-12 197,21-12-142,10-19-179,19-15 22,8-16 57,-1-26-113,-2-18-22,-10-24 440,-15-9-463,-13 1-22,-11 4-179,-21 8-582,-9 11-685,-26 15-3070,-12 14 4516,-16 13 0,34 8 0,4 3 0</inkml:trace>
</inkml:ink>
</file>

<file path=ppt/ink/ink3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4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0 621 23885,'0'5'2320,"0"0"-7398,0-5 5437,80-66-607,-36 19 1,3-5 359,18-9 0,1-3 380,-10 0 0,-6 2-391,15-11-34,-14 16 45,-12 17-33,-14 16 2104,-12 11-2104,-6 7 3181,-5 5-3203,1 1 477,-2 10-534,1 11 0,-1 19 0,-1 15 0,-2 10 0,-8 9 0,-5 4 0,-7 4-270,0 1-1276,2-3-1278,7-9-7007,7-15 8479,7-20 0,-1-18 0,2-11 1</inkml:trace>
</inkml:ink>
</file>

<file path=ppt/ink/ink3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4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1324 72 23317,'-96'-20'668,"1"0"1,1 0 0,2 8-1129,17 21 1,2 8 599,-3 2 0,2 6-28,-1 14 0,2 8-6,4 5 1,4 5 16,4 8 1,5 4-359,5 6 1,5 5 351,6 6 1,6 5-33,15-26 1,3 1 0,3 1-391,2 5 0,3 0 0,2 2 327,2 1 1,3 1 0,4-1-23,4 0 0,5 0 0,4-2-127,1-4 0,4-1 0,6-3 127,6-6 0,4-2 0,6-6 0,27 15 0,8-12-88,7-14 0,6-11 88,-26-14 0,1-5 0,1-6-177,2-8 1,0-8 0,-1-2 176,1-1 0,0-4 0,-1-4 0,-2-6 0,-1-6 0,-2-1 340,-4 1 1,-1-3 0,-1-5-341,7-17 0,-2-8 0,-7 2 0,3-9 0,-7-2-21,-14 10 0,-3-4 0,-9 4 21,-9-2 0,-10 4 0,-8 0 0,-7 2 0,-5 4 0,-6 3 251,-9 2 1,-5 3-252,-5 2 0,-5 2 0,-1 5 0,-1 4 0,0 2 0,0 5-214,-36-13 441,16 21-227,21 49 0,23-17 0,11 27 0</inkml:trace>
</inkml:ink>
</file>

<file path=ppt/ink/ink3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5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0 25398,'-53'20'347,"0"0"1,-31 15-202,75-19-102,5 2 68,8 5 0,15 10-22,14 6 22,16 4 123,2 0 135,-9-6-45,-12-3 280,-15-1-202,-16 7-379,-24 11-24,-15 12 0,-19 4 0,1 1 0,6-8-774,17-13-918,14-16-3059,13-15 4751,19-26 0,-8 6 0,9-11 0</inkml:trace>
</inkml:ink>
</file>

<file path=ppt/ink/ink3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5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13 24053,'2'-7'2645,"-1"2"-2500,-1 5-145,0 0-22,-12 84-1356,9-41-1272,-5 12 0,4-1 2650,15-15 0,-9-18 0,9-9 0</inkml:trace>
</inkml:ink>
</file>

<file path=ppt/ink/ink3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25679,'-38'63'339,"0"0"1,2-6 0,12-9-340,25-17 0,19-15 0,11-17-34,20-24 1,4-15 21,-5-9 12,-13 4 12,-13 18-12,-13 12-23,-5 11 12,-2 4 11,1 15 34,0 10-34,0 14 0,1 5-34,5-6-862,6-10-1849,13-11-7086,10-9 8935,11-7 1,-22-1-1,-4 0 1</inkml:trace>
</inkml:ink>
</file>

<file path=ppt/ink/ink3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6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28 22249,'0'-15'3553,"0"2"-2960,0 13-290,0 0-146,80 6-12,-51 3-78,59 7 57,-76 6 55,-7 5-78,-11 10-56,-19 12-23,-18 11-10,-18 10 44,-5 4-353,0-1 521,6-6 146,7-9-231,13-8-15,12-11-124,13-7 0,8-4 0,8-4 0,18 0 381,43 1-381,9-11 0,-17-10 0,1-6-171,-3-10 1,-2-7 141,5-5 1,-1-4-813,4-8 1,-2-2-768,-2-1 0,-2-1 1608,0-2 0,-5 3 0,6-4 0,-13 9 0</inkml:trace>
</inkml:ink>
</file>

<file path=ppt/ink/ink3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6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1236 48 22693,'-70'-13'689,"1"0"0,-1 1 0,-32 3 0,4 12-443,22 18 1,4 11-616,-4 14 1,4 9 603,1 10 0,4 6-320,24-19 1,1 3 0,3 1 162,2 2 1,3 2-1,2 1-184,2 2 1,3 1 0,2 1 105,5 1 0,3 1 0,3 0 0,2 1 0,2 0 0,4 0 0,2-1 0,4 0 0,3-1 0,9 29 0,7-3 0,4-9 0,9-5-150,9-11 1,9-9 149,6-14 0,5-10 0,9-7 0,4-13 0,8-19 0,1-14-172,9-9 0,-1-11 172,-27 4 0,-2-7 0,-1-2 0,0-4 0,-2-2 0,-2-3 0,-4 1 0,-2-3 0,-4 0 0,14-25 0,-9 0 0,-13 6 0,-8 0 0,-10 7 0,-8 1 218,-11 7 0,-7 0-218,-7 3 0,-7 1 0,-6 1 0,-5 3 0,-5-1 0,-4 4-774,1 6 1,-3 4-3817,-35-10 4590,15 29 0,26 17 0,16 8 0</inkml:trace>
</inkml:ink>
</file>

<file path=ppt/ink/ink3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7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0 621 24961,'0'-7'3081,"72"-33"-2745,-1 9-213,-1-1 1,5-1-836,-9 3 1,-2 1 711,2-2 0,-1-1-1685,-5-1 0,-2 0 1685,-8 4 0,-4 0 0,18-21 937,-28-3-937,-31 16 0,-32-7-293,-25 19 148,-25 11 89,-13 5 56,-8 20 5,48 0 1,0 5-1,1 5 1,3 5 22,2 4 0,2 6 180,-4 23 0,6 6-140,13-17 1,4 2-69,-1 19 0,6-1 0,10 26 0,19-7 3038,14-3-3038,18-13 0,18-12-1782,-3-36 0,5-9-2078,-11-8 0,2-5 3860,23-11 0,-4-4 0,-8-5 0,-15-8 0</inkml:trace>
</inkml:ink>
</file>

<file path=ppt/ink/ink3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7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10 21005,'0'-5'3452,"0"1"-2948,0 4 78,-28 91-54,7-28-716,0 5 1,-1 1 635,-4 13-189,5-18 143,6-14-278,8-22-68,3-15-45,4-8 112,6-18 0,12-9 599,13-17-655,8-3 12,3 4 10,-4 9 23,-4 11 90,-5 8-44,-5 7-158,-4 2 0,-3 1 0,-3 8 0,-3 4 0,-2 7 0,0 2-1446,4-3-1479,8-7-6906,12-4 9820,13-26 1,-18 14 0,-1-14 0</inkml:trace>
</inkml:ink>
</file>

<file path=ppt/ink/ink3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7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13 24883,'0'-7'2499,"0"1"-2208,0 6 67,-22 113-89,8-16-736,4-33 1,-2 8 0,2-2 494,0 14 0,1-2-28,0 1 0,1 0-73,0-2 1,0-2-539,-1-8 1,1-2-531,1-6 1,0-4-8691,-6 36 9260,7-30 1,2-31 0,4-20 0</inkml:trace>
</inkml:ink>
</file>

<file path=ppt/ink/ink3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8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1 225 24827,'24'-52'-2661,"0"0"0,21-34 2661,-11 67 0,-17 9 0,0 5 0</inkml:trace>
</inkml:ink>
</file>

<file path=ppt/ink/ink3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8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 18362,'8'-3'5893,"3"76"-5109,-10-12-532,0 2 0,-2 4-175,-9 28 259,-5-4-107,6-37 1,-1-3-73,-1 12 55,2-5-111,8-44 404,1-12 10,0-14-213,0-6-190,7-17 104,2-7-216,13-3-201,6-5-796,6 1-897,7 5-3686,1 4 5580,5 6 0,-21 15 0,-3 5 0</inkml:trace>
</inkml:ink>
</file>

<file path=ppt/ink/ink3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4 20737,'-10'-2'3877,"2"1"-3228,8 1-189,0 0 22,-61 73-34,38-32-252,-12 8 0,4 2 73,22-7-89,7-7 32,2-8-133,5-8-79,7-10 22,8-6-11,6-7 45,3-13-44,-1-5-12,-1-10-23,-4 4 23,-10 11 0,1 5 11,-10 20-22,1 10-22,-3 15-786,-1 8-884,-1-1-1367,6-9-6761,3-8 9428,9-14 1,-7-6 0,-1-5 0</inkml:trace>
</inkml:ink>
</file>

<file path=ppt/ink/ink3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8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25398,'8'66'1389,"-1"-10"-1109,-7-26-167,0-8-68,0-5-45,0-9-11,0-4 11,3-4 11,5-3 22,4-9-10,5-6-23,0-4 11,-1 2 0,1 9-11,-2 5 11,0 4 1,1 7 21,-1 7 12,0 4-34,-3 9 23,-3-1-34,-3 0 0,-3 1-818,-1-1-2096,-2-5 2914,0-8 0,0-5 0,0-6 0</inkml:trace>
</inkml:ink>
</file>

<file path=ppt/ink/ink3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9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26171,'-5'74'197,"-1"1"0,1-1 1,-1 0-1,-1-1 1,-1-3-1350,-6 13 0,-2-4 1258,-1 2 1,0-1-34,3-8 0,-1-3 358,3-10 1,2-4-421,0 26 0,4-33 412,6-27-401,0-18 12,7-28 11,9-15 1409,10-25-1252,9-4-23,2 5-11,1 9-122,4 16-46,1 14 0,5 13 0,2 8 0,-2 4 0,-2 11 0,-4 4 0,-3 15 0,-6 4 0,-6 4 0,-13 6 0,-6 6 0,-22 10 0,-17 7 0,-25 10-334,20-37 0,-3-1 334,-3 4 0,-2-2 0,1-3 0,0-2 0,-32 25-2567,19-19 2567,27-21 0,16-13 0,13-8 0</inkml:trace>
</inkml:ink>
</file>

<file path=ppt/ink/ink3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29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28671,'11'77'0,"0"0"0,-1-4 0,-2-5 0,-5 19-786,0 3 617,1 4-3607,6 4 3776,4 1 0,-4-43 0,-2-11 0</inkml:trace>
</inkml:ink>
</file>

<file path=ppt/ink/ink3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32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1965 75 22227,'0'-8'2846,"0"1"-2521,0 7 0,-80-26 112,20 19-3060,-8-7 0,-7 2 2802,16 15 1,0 5-51,-12 1 0,-2 3 360,-9 3 1,-2 3-373,-3 2 1,0 1-34,-1-1 0,0 2-51,4-2 1,3 2 5,5 2 0,2 2-11,8 2 0,3 2-28,5 5 0,3 3 17,6 4 0,3 4-12,4 3 1,3 5-6,4 2 0,3 3 28,4 4 0,5 1-6,4-2 1,3 1 33,4-3 0,7 2 354,10 14 0,8-2-337,4-18 1,5-2-74,11 15 0,8-4 0,3-20 0,5-6 0,7 1 0,4-3-293,9-4 0,3-5 293,9-4 0,3-6 0,7-4 0,2-6 0,2-4 0,1-5 0,-4-9 0,2-10 0,-16-5 0,2-9 0,-7-1 0,6-9 0,-5-7 0,-14 5 0,0-4 0,-9 0 0,-9-5 0,-9-2 0,-5-1 0,-4-2 0,-6 2 0,-4-4 1029,-3-21 1,-6-1-1030,-7 22 0,-5 1 0,-2-13 0,-8 5 0,-31-5 0,-15 16 411,-11 16-726,-9 11-1141,-6 16-1323,1 7-7052,7 25 8033,11 16 1,33-9 0,10 5-1</inkml:trace>
</inkml:ink>
</file>

<file path=ppt/ink/ink3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3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28203,'92'-1'0,"1"0"0,-1 0 0,4 0 0,1 0 0,-2 2-433,-6 3 1,0 1 0,0 0 432,8-2 0,1 0 0,1-2-574,-21 0 0,1 0 1,1-1-1,0 0 574,1 0 0,1 0 0,-1 0 0,2 0-270,1 0 0,0 0 0,0 0 1,1 0 269,1 0 0,0 1 0,1 0 0,-1 1 0,-2 0 0,1 1 0,-1 0 0,0 1 0,-4 0 0,0 1 0,-1 0 0,-1 0 0,18 4 0,-2 0 0,-4 2 0,-11-2 0,-4 2 0,-3 0-62,15 3 0,-9 2 62,-24-3 0,-8 2-332,0 9-7657,-43-5 8433,-36-2 0,13-8 0,-10-4 1</inkml:trace>
</inkml:ink>
</file>

<file path=ppt/ink/ink3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35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1070 341 23773,'-80'-14'702,"0"0"1,5 1-1,3 4-108,-20 9-1645,-4 1 1611,-1 8-89,4 7 21,6 13-279,11 13-179,10 21-34,36-23 0,3 4 0,4 6 0,4 3 0,1 6 0,3 2-289,6 0 0,3 1 289,0 1 0,4 0 0,4-1 0,4 0-215,3-1 1,4 0 214,3 0 0,5-1 0,4 0 0,5-1 0,1-3 0,4-2 0,3-4 0,4-3 0,6-6 0,4-6 0,7-6 0,4-8 27,7-4 1,3-8-28,6-4 0,1-8 0,1-9 0,-1-7 0,-1-5 0,-3-7 0,-7-8 0,-4-6 0,-8-5 0,-6-5 0,-8-1 0,-6-5 0,-7-5 0,-7-4 0,-7-5 0,-4-2 0,-3-6 0,-6-2 0,-7-5 0,-6 0-362,-3-2 1,-5 1 361,-8 4 0,-5 3 0,-5 5 0,-3 5 0,-3 10 0,-2 5 0,-1 10 0,-2 7 245,4 9 0,-1 6-245,-37-4 419,12 18-3491,-1 47-5320,20 15 8392,21 0 0,6 1 0,3 2 0,6 1 0</inkml:trace>
</inkml:ink>
</file>

<file path=ppt/ink/ink3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3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27 22372,'0'-7'3318,"0"1"-2769,0 6 616,0 0-706,-6-10-179,3 8-89,-5 1-46,2 25-44,-5 19-23,-5 24-65,-8 11-391,-9 14 378,15-44 0,0 0 0,-3 2 0,0 1 0,0-2 0,1 0 0,2-1 0,1 0 0,-11 38 0,10-13 0,9-12 0,5-16 0,5-11 0,13-8 0,8-8 0,18-2 0,10-6 378,8-2-378,38-4 0,-23-2 0,24-1 0,-33 2 0,-1 0 0,0 6 0,-3 1 0,-1 1 0,4 1 0,-22-5 0,-3 0 0,-25-3 0,-7-3 0,-3 1 0,0-2 0,0-11 0,10-39 0,-4-2 0,5-37 0,-9 8-485,-1-14 485,-4 41 0,0-2 0,1-1 0,-1-2 0,1 1 0,-2 1 0,1 3 0,0 1 0,0-37 0,0 4 0,0 38 0,0 6 0,0 32 0,0 3 485,0 4-2021,-9 2-4627,-13 4 6163,-19 17 0,14-13 0,1 13 0</inkml:trace>
</inkml:ink>
</file>

<file path=ppt/ink/ink3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37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13 107 24423,'-7'0'3317,"2"0"-2544,5 0-615,0 0-158,85-42 0,-40 28 0,11-9 0,1 2 0,-9 16 0,23 4-152,-22 1 0,2 0-2054,3 0 1,1 0 2205,11 0 0,-4 0 0,-5 0 0,-10 0 0</inkml:trace>
</inkml:ink>
</file>

<file path=ppt/ink/ink3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38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21 141 22967,'-11'-7'3283,"1"1"-2566,10 6 526,0 0-839,56-47-347,-18 31-57,5-10 0,3 1 0,10 18 0,2 3 0,-2 2 0,-1 2 0,-5 0 0,-5 0 0,-9 2 0,-8 2 0,-7 5-494,-3 2-1467,-6 7-2823,0 6 4784,-3 6 0,-5-13 0,0-1 0</inkml:trace>
</inkml:ink>
</file>

<file path=ppt/ink/ink3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38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26967,'9'67'149,"1"-1"1,-3-14-1,-2-2-116,-8 4 1,-3-4 45,-7 16 89,-3-14 89,1-15 57,4-17-90,5-11-77,2-8-147,4-9 0,-3-14 0,3-19 0,-2-15 0,2-10 0,0 1 0,2 10 0,6 11 0,6 13 0,11 10-13,10 9-1589,8 7-1423,11 4 3025,6 11 0,-24-8 0,-7 8 0</inkml:trace>
</inkml:ink>
</file>

<file path=ppt/ink/ink3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39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38 27964,'-1'-7'347,"12"-1"-268,33 0-46,8 0-22,6 5 1,-2 0-1,-5 3-11,-10 0 11,-11 0 0,-9 0-11,-8 3 0,-3 1 34,-1 7-34,0 5 0,0 6 0,0 8 0,0 7 0,-1 9-11,0 4-12,0 5 1,0 3-90,3 15 45,-4-23 33,2 4 34,-6-34 0,-2-7 22,-1-6-10,-7-1-12,-9-3 22,-12 0-11,-12 0-11,-2-1 23,-5-1 21,1-1 24,1 1 32,-4 4 25,1 4-125,-2 4 0,5 4 0,6 0 0,9 1 0,5 1 0,4 2 0,-3 8 0,-1 8 0,-5 12 0,-1 12 0,4 3 0,6 6 0,10-5 0,6-6 0,50 0 0,3-27 0,47-3 0,-3-27-242,7-2 242,-47-3 0,1-2 0,-1-1 0,0-1 0,-2-3 0,1-2 0,12-5 0,-2-1-348,21-5-3249,9-2 3597,-49 17 0,-21 5 0,-6 3 0</inkml:trace>
</inkml:ink>
</file>

<file path=ppt/ink/ink3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0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141 184 21062,'2'-10'4773,"-1"2"-4056,-1 8 841,0 0-1301,12-56-66,-8 42-78,9-41-113,-12 61 0,-1 17 0,-7 19 0,-9 26 0,-8 11 0,-7 10 0,5-4 0,2-3 0,8-7 0,2-9 0,7-6 0,1-10 0,4-6 0,1-8 0,1-7 0,7-5 0,29-2 0,3-8 0,29-1 0,-11-5 0,1 2 0,2 5 0,0 5 0,0 3 0,3 4 0,-6-2 0,19 4 0,-28-12 0,9 1 0,-31-12 0,-7-1 0,-7-3 0,-4-1 0,-5-1 0,-2 0 0,-1 0 0,0-4 0,3-15 0,0-12 0,3-22 0,1-10 0,-2-13 0,0-14 0,-4 39 0,-1-2 0,0-5 0,0-2 0,0-1 0,0 0 0,0 2 0,0 1 0,-2 6 0,0 2 0,-3-34 0,-5 23 0,2 16 0,-1 17 0,4 10 0,1 7 0,2 6 0,1 3 0,-2 2-1637,-4 5-3417,-9 12 5054,-11 17 0,10-13 0,0 4 0</inkml:trace>
</inkml:ink>
</file>

<file path=ppt/ink/ink3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1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28591,'58'-35'26,"-1"-1"1,-3 3 0,-3 8-27,9 15 0,3 3 0,3 5 0,1 1 0,3 1 0,2 0 0,2 2-1570,2 6-2575,-1 4 4145,-1 6 0,-33-9 0,-10 1 0</inkml:trace>
</inkml:ink>
</file>

<file path=ppt/ink/ink3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1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28671,'10'-23'0,"15"5"0,32 18 0,12 0 0,5 7 0,0 0 0,-1 6 0,-5-2 0,-6-2 0,-7 2-752,-12 1-2228,-11 8 2980,-17 7 0,-7-11 0,-8 1 0</inkml:trace>
</inkml:ink>
</file>

<file path=ppt/ink/ink3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1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 28671,'62'-18'0,"1"0"0,-3 0 0,-1 1-555,31-1 555,-4-2 0,-7 3 0,-11 1 181,-10 4-181,-13 5 92,-8 3-821,-10 8-4156,-9 15 4885,-7 12 0,-7-7 0,-4-2 0</inkml:trace>
</inkml:ink>
</file>

<file path=ppt/ink/ink3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2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10 24748,'-4'-5'2051,"2"1"-1603,2 4 0,-2 101-101,2-21-518,-1 3 1,1 5 187,-1-25 0,2-3-12,-1 0 1,0-1-6,0-4 0,0-1-112,0 42-997,0-19-806,-2-17-4516,-1-17 6431,-1-16 0,0-13 0,2-9 0</inkml:trace>
</inkml:ink>
</file>

<file path=ppt/ink/ink3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3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26563,'14'55'655,"0"0"1,17 36-521,9-57-23,8-14-11,12-8-23,10-7-5682,7-16 5626,6-9-22,0-13 1431,-3-10-1420,-4-4-11,-9-4 45,-10-1 1029,-13 7-1074,-14 5 0,-13 13 0,-8 12 3392,-6 7-3392,-2 11 0,-1 23 0,0 25 0,-8 33-327,0-30 1,-3 2 326,-3 5 0,-3 0 0,-3 3 0,-1 0 0,0 0 0,1-1 0,0-3 0,0 0 0,2-5 0,-1-2-309,1-3 1,-1-2-5754,-20 37 5993,-10-3 1,23-38 0,-1-8 0</inkml:trace>
</inkml:ink>
</file>

<file path=ppt/ink/ink3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4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60 28132,'-14'-31'539,"4"6"-539,20 23 0,10 1 0,19 1 0,15 0 0,11 0 0,6 0 0,2 0 0,-6 0 0,-7 0 0,-12 0 0,-14 1 0,-10 0 0,-12 3 0,-5-3 0,-3 5 0,-1 0 0,4 7 0,0 6 0,2 8 0,0 7 0,-2 5 0,1 6 0,-5 4 0,0 1 0,-3 19 0,0-23 0,0 7 0,-3-29 0,0-9 0,-6-3 0,-4-4 0,-8 0 0,-8 1 0,-4-2 0,-22 13 0,13-6 0,-14 11 0,21-8 0,5 0 0,7-1 0,3-1 0,2 3 0,-8 18 0,8-3 0,-7 16 0,12-9 0,1 2 0,5-1 0,3-1 0,4-5 0,0-1 0,2-6 0,19 10 0,-1-15 0,21 8 0,-5-18 0,6 2 0,5-7 0,2 0 0,2-4 0,13-2 0,-20-1 0,4-1-1772,-22-12-4334,7-11 6106,8-17 0,-15 14 0,-2 3 0</inkml:trace>
</inkml:ink>
</file>

<file path=ppt/ink/ink3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5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24838,'8'-9'3451,"-1"2"-3272,-7 7-123,77-11-56,-46 9-11,59-4-706,-69 13-751,-5 7-1815,-3 3 3283,-2 3 0,-5-7 0,-2-2 0</inkml:trace>
</inkml:ink>
</file>

<file path=ppt/ink/ink3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5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31 153 24143,'-17'2'4269,"4"-1"-4010,13-1-259,0 0 0,61 0 0,-27 0 0,52 0 0,-43 0 0,1 0 0,2-3 0,0-4 0,4-6-147,2-8-2676,5-3-7008,4-4 8285,12-2 1,-33 14 0,-2 2 0</inkml:trace>
</inkml:ink>
</file>

<file path=ppt/ink/ink3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5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28671,'0'57'0,"0"0"0,0 1 0,0 0 0,0-3 0,0 0 0,-1 1 0,0 1 0,-2-4 0,-1-1-1268,-4 42 1268,-4-13-875,3-15-1054,4-13-4424,3-16 6353,2-10 0,0-15 0,0-5 0</inkml:trace>
</inkml:ink>
</file>

<file path=ppt/ink/ink3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46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1 180 27673,'41'49'998,"-5"1"-998,-11 9 0,-2 7-793,-3-12 1,-1-2 792,2-2 0,0-1 0,21 41 0,-1-15 0,-1-18 0,-1-20 499,1-19-499,4-16 0,6-34 0,7-23-167,-25 12 1,-2-6 166,2-4 0,-2-4 0,-2-2 0,-2-2 0,-3 0 0,-4 1 0,-2 5 0,-3 2-55,3-42 55,-8 26 0,-7 20-1629,-6 24-8202,-9 13 8717,-10 29 0,7-13 0,0 14 0</inkml:trace>
</inkml:ink>
</file>

<file path=ppt/ink/ink3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5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2243 384 24778,'-32'-62'385,"-1"1"0,-1 3 0,-5 8-217,-39 7-568,31 22 1,-2 2 511,-8 1 0,-2 3-51,-6 3 1,-1 3-23,-8 2 0,-2 3-392,-3 0 1,0 4 352,-3 3 0,1 3 0,-1 4 0,1 4-304,2 4 0,0 5 304,0 6 0,2 4 0,3 3 0,1 4 5,1 5 1,3 4 22,4 4 0,4 4 22,4 3 1,4 3 55,7 3 1,5 4-312,6 1 0,6 2 322,7 2 1,5 1 0,5 2 0,5 0-34,4 2 0,6 1 5,7 0 1,7 0-6,2-1 0,11 1-65,9-10 0,11 1 0,0-5-19,14 8 0,5-4-432,-6-12 0,6 1 1,1-9 431,16-3 0,2-10 0,4-4 0,3-7-180,2-6 1,1-6 179,0-4 0,-1-6 0,-1-9 0,-3-6 0,-4-4 0,-5-8 148,-7-7 0,-2-12-148,-16-8 0,0-9 0,-6-1 0,5-12 0,-6-5-57,-9 9 1,-2-6 0,-7 2 56,-7-10 0,-8 1 0,-5 0 0,-5-1 0,-5 1 0,-7 0 522,-9 1 0,-7 2-522,-2 3 0,-10 2-729,-29-6 1,-10 10-393,20 26 1,-5 10-2186,-19 4 1,0 20 3305,21 35 0,7 9 0,-12 6 0,14 15 0</inkml:trace>
</inkml:ink>
</file>

<file path=ppt/ink/ink3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7:5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1618 409 18048,'-5'-10'4336,"1"1"-3462,-65-28-359,30 15-341,-8-4 0,-2-2 364,-1-3-191,-4-4-11,-7-2 1,-8-1-57,-9 0-303,-9 3 225,-5 5-113,0 11 79,7 9-123,7 7-11,8 10-1,3 13 1,-1 13 0,1 16 44,-2 8-412,4 9 412,1 8-33,36-33 1,1 4 71,-6 25 1,4 4-40,10-17 1,4 1-7,-4 22 1,6 0 56,8-22 0,4-3-28,4 4 0,2 0 39,5 1 0,4-1-40,5 0 1,6-1-84,5 1 1,8-1-18,6-7 0,7 0 0,0-3 0,12 4 0,4-3-601,-6-7 0,4-1 0,-2-8 601,13-6 0,-1-8 0,1-5 0,2-4-290,0-2 0,0-6 290,-1-6 0,0-6 0,-2-1 0,0-9 0,-11-7 0,2-8 0,-5-1 0,5-10 0,-3-4 0,-12 7 0,1-4 0,-8 0 0,-8-5 0,-7 0 0,-5 4 0,-5 0-117,1-39 117,-12 5 0,-17 6 0,-14-7 0,-17 1 0,12 40 0,-3 1 0,-2 0 0,-4 2 0,-4 2 0,-4 4 0,-4 3 0,-3 5-499,-7 4 1,-2 5-292,-3 4 0,-1 6-840,-5 11 0,0 7 1630,-5 8 0,5 3 0,-10 9 0,13 5 0</inkml:trace>
</inkml:ink>
</file>

<file path=ppt/ink/ink3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8:31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28671,'24'46'0,"1"0"0,-4 7 0,-5 5 0,-11 17 0,-6 4-417,0 1 0,-2 0 417,-2-2 0,-1-1-662,-1-4 1,-1-3 661,-2-6 0,1-2-740,2-8 1,1-3-1268,-2 27-6856,6-25 8863,2-28 0,0-14 0,0-11 0</inkml:trace>
</inkml:ink>
</file>

<file path=ppt/ink/ink3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8:31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25230,'1'76'833,"1"-1"0,4-4 0,4-5-6090,24 24 5413,13-17-111,8-24 1252,1-21-1230,4-16 859,0-18-881,2-18 0,3-19-12,0-18-188,-5-8 201,-8 3-46,-10 9 3242,-12 17-3242,-10 18 197,-9 12-197,-3 18 0,-4 28 0,-1 28 0,-1 33-208,-2-41 0,0 1 208,-3 1 0,-1 0 0,1-3 0,0-1 0,-1-3 0,-1-1-393,1 38-2190,3-10-4969,5-11 7552,11-16 0,-7-21 0,7-14 0</inkml:trace>
</inkml:ink>
</file>

<file path=ppt/ink/ink3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8:32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289 250 27225,'-20'68'254,"1"0"1,-1-1 0,-3 15 0,-1-5-154,-3 0 0,0-5 11,9-20 1,2-3-113,-11 43 0,8-11 0,7-15 0,3-13 0,6-13 0,-1-14 0,3-11 0,0-9 0,1-3 0,0-3 0,0 0 0,-1 0 0,-2 0 0,-1 0 0,0 0 0,2 0 0,1 0 0,1 0 0,-1 0 0,0 0 0,0 3 0,1-1 0,0 4 0,0-4 0,0 1 0,0-3 0,0 0 0,0-18 0,7-16 0,6-30 0,12-20 0,-10 34 0,1-1-151,1-5 0,-1-3 151,1-4 0,-1-3-352,0-4 0,-2-1 352,1-2 0,-1 0 0,-2 6 0,0 2 0,-2 10 0,0 4 0,3-19 0,-6 32 0,-4 23 0,0 11 0,-3 4 281,4 5-281,1 13 725,2 16-725,3 16 0,0 14 0,-1 9 0,1 11 0,-2 7-734,-1 5 734,1 1 0,2-3 0,5-8-55,6-11 55,5-14 0,4-11 0,-1-16 0,0-11 0,-1-12 730,2-7-730,5-15 59,4-12-59,3-17 0,2-13 0,-1-5 0,-1-6 0,2-10 0,-19 31 0,1-3 0,3-7 0,2-3 0,2-6 0,0-1-199,3-3 1,-1 1 198,-4 5 0,-1 1 0,0 1 0,-2 5-79,3-4-1882,-4 13-3507,-20 39 5468,2 19 0,-5-10 0,1 10 0</inkml:trace>
</inkml:ink>
</file>

<file path=ppt/ink/ink3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8:33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5111 1016 22950,'-77'-59'638,"0"1"1,-1 0 0,-4 2 0,-3 3-1,0 5-492,1 11 0,-1 5 0,-3 3-1260,14 6 0,-2 2 0,-2 1 0,0 1 1217,-6 1 1,-1 0 0,-1 2-1,0 1-36,-5 2 1,-1 0 0,-1 2-1,0 1-67,-3 2 0,-2 1 0,0 1 0,0 2 0,17 1 0,-1 1 0,1 0 0,-1 3 0,0 2 0,-3 4 0,1 2 0,-1 2 0,0 2 0,0 1 0,-1 2 0,-1 1 0,0 2 0,1 2 0,1 3 0,0 4 0,1 3 0,0 2 0,2 2 0,0 1 0,2 1 0,0 2 0,2 1 0,1 1 0,2 1-10,-13 10 1,3 2 0,2 1-1,5 2 10,7-3 0,4 1 0,3 1 0,4 2 0,-6 14 0,7 1 0,8 3 0,12-4 0,7 2 0,8 1-87,7-1 0,8 1 1,9-1 86,12 2 0,10 0 0,8-2 0,9 3 0,10-3 0,9-4 0,-2-15 0,7-3 0,6-2 0,3-3 0,-6-9 0,4-1 0,3-2 0,3-3 0,1-1-258,9 0 0,4-2 0,2-2 0,2-3 0,0-1 258,-9-5 0,2-1 0,0-2 0,2-1 0,0-2 0,0 0 0,4-2 0,1-1 0,1-1 0,0-2 0,0 0 0,0-1 0,2 1 0,0-2 0,0 0 0,1-1 0,-1-1 0,1-3-78,-2 0 0,1-3 0,0-1 0,-1-1 0,0 0 0,0-1 78,-2 1 0,1-1 0,-1 0 0,-1-1 0,1-2 0,-2 0-46,-1-3 0,-1 0 1,0-2-1,-1 0 0,-1-2 1,0 0 45,-4 0 0,0-1 0,-1-1 0,-1-1 0,-1-1 0,-1 0 22,8-4 0,-2 0 0,0-2 0,-4-1 0,-2-2-22,7-6 0,-2-1 0,-6-3 0,-5-4 187,3-11 0,-7-4 1,-12-6-188,-16-1 0,-9-4 0,-15-3 0,-16-7 0,-15-4 0,-8 0 116,-2 11 1,-7-1-1,-5 0 1,-4-1-117,-2 8 0,-3 0 0,-5 0 0,-2 0 0,-3 0 0,-7-5 0,-3 1 0,-4-1 0,-2 2 0,-2 2 0,8 9 0,-3 1 0,-1 1 0,-2 1 0,-1 2 0,-2 2-27,-2 1 0,-3 2 0,-1 1 0,-2 3 0,0 2 0,-1 3 27,0 3 0,-2 2 0,0 4 0,-2 1 0,1 3 0,0 3-461,1 2 0,1 3 0,-1 1 0,0 3 0,0 4 0,0 4-1193,-13 3 0,-1 5 0,1 4 1,1 5-1,0 1 1650,3 5 1,0 4 0,1 3 0,4 0 0,8-1 0,-8 3 0,8 0 0,4 3-1,15 1 1,1 1 0,-1 0 0</inkml:trace>
</inkml:ink>
</file>

<file path=ppt/ink/ink3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02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656 166 28671,'-10'-14'0,"5"3"0,17 18 0,11 10 0,14 10 0,4 14 0,3 7 0,-2 7 0,0 10 0,-3 2 0,-3 5 0,-4-2 0,-5-1 0,-6-4 0,-5-4 0,-8-2 0,-3-5 0,-5-2 0,-5-2 0,-13-1 0,-15 0 0,-18-6 0,-6-4 0,-9-11 0,-4-12 0,-7-7 0,-9-8-401,-7-1 401,-5-10 0,3-6 0,9-12 0,15-8-66,0-20 66,30 12 0,4-12 0,29 18 0,5-2 0,11-4 0,11-5 0,18-6 0,18-2 0,17 1 0,-6 20 0,6 1-209,-15 9 1,3 2 208,21-7 0,0 3 0,-21 9 0,-3 2 0,0 1 0,-2 0 31,-6 1 1,1 1-32,5 0 0,-1 2 0,17-6 0,4 5 0,-41 8 0,-9 5 0,-13-2 821,-5 2-821,-6 0 0,-10 17 0,-16 12 0,-22 27 0,-21 16 0,28-30 0,-1 2-330,-3 4 1,-1 2 329,0 4 0,-1 1-452,-1 4 0,0 1 452,-1 1 0,1 0 0,0 0 0,0 0 0,1-4 0,0-2-208,3-4 1,1-2 207,2-5 0,2-2 0,-30 25 0,12-16 0,13-16 0,13-17 568,10-9-568,5-15 0,8-27 0,2-36 0,6 13 0,5-5 165,4-15 0,4-4-165,3-7 0,6-4-366,5 7 1,5-4 0,0 5 365,-8 20 0,1 3 0,1-1 0,7-13 0,3-2 0,-2 9-408,3 5 0,0 7 408,-4 6 0,2 2-188,7 0 1,-1 5 187,19-11 0,10 6 443,-28 34-2046,-5 8-1972,-11 26 3575,-9 14 0,-11-6 0,-4 1 0</inkml:trace>
</inkml:ink>
</file>

<file path=ppt/ink/ink3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16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3344 232 26003,'-62'-33'515,"0"0"0,0 1 1,-4 1-1,-2 2 1,0 6-1631,-2 8 0,-1 5 1,-1 3 1114,-8-2 0,-1 3 0,-2 3 0,-4 5 0,-1 4 0,-1 4 0,-5 4 0,0 4 0,-1 4-423,22-1 1,0 3-1,0 2 1,0 3 422,-3 3 0,0 4 0,0 1 0,1 2 0,-3 3 0,-1 2 0,1 1 0,2 2 0,-1 3 0,2 0 0,0 3 0,1 1 0,2 0 0,0 2 0,2 2 0,3 0 0,6-1 0,2 0 0,3 2 0,4 1 0,-5 17 0,5 2 0,9 2 0,8-5 0,7 0 0,11 2-10,13-3 1,11 1 0,7-2 9,6 0 0,8-1 0,7-3 0,10-1 0,8-2 0,5-5 0,7-2 0,6-3 0,4-5 0,7-3 0,6-4 0,3-6 0,-18-12 0,1-4 0,2-3 0,2-2 0,4-1 0,1-3 0,4-4 0,5-4 0,-8-5 0,7-3 0,3-3 0,1-2 0,-3-2 0,-4-1-337,-1-1 0,-5-3 0,-1-1 0,1-2 0,4-1 337,1-2 0,4-1 0,3-2 0,-2-2 0,-5-2 0,-6-2 0,5-8 0,-7-4 0,-5-2 0,-1-2-1,-6 1 0,-3-1 0,-2-3 0,-4-1 1,9-13 0,-5-3 0,-8-3 0,-13 2 0,-6-2 0,-8-2 0,-5 3 0,-8-1 0,-14-6-70,-18-6 0,-17-7 0,-7 0 0,1 4 70,6 14 0,-2 3 0,-2 1 0,-5-2 0,-5-3 0,-6-4 0,-4 1 0,0 2 0,1 6-73,-3 4 1,0 4 0,0 4-1,-2 3 73,1 3 0,-1 2 0,-2 3 0,0 5-307,-20-4 1,-1 6 0,-1 7-718,3 8 1,-1 5 0,0 10 1119,0 14 0,1 9 1,8-2-1,4-6 0,9 2 1,11 14-1,0 0 0</inkml:trace>
</inkml:ink>
</file>

<file path=ppt/ink/ink3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23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127 259 26295,'35'-56'496,"-1"-1"1,4 5 0,4 10-139,51 13-274,-42 20 0,0 3-17,0 0 1,-1 5-1,43 17-22,-12 7-23,-12 19-11,-13 3 12,-13 6-1,-21 11-11,-13 13-11,-39 18-226,7-39 0,-5 0 164,-12 5 1,-5 0-372,-2-1 1,-1-2 387,1-2 0,-1-3 22,3-5 1,-1-2 5,4-7 1,-1-2-52,1-4 1,0-2 89,-39 15 23,8-11 134,10-15 45,16-9-200,14-6-24,13-3 0,12 0 371,5 0-371,32-7 750,4 1-750,32-3 0,3 5 0,11 2 152,12 2-152,-19 0 0,3-1 0,-15-4 0,1-2-242,23-1 0,0-3 185,-18-5 1,-2-4-1547,8-2 0,1-2-1350,1-4 1,-1-1 2952,1-2 0,-5 1 0,10-6 0,-23 8 0</inkml:trace>
</inkml:ink>
</file>

<file path=ppt/ink/ink3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23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2780 10 22051,'-73'-2'638,"0"1"1,0 0 0,-2 2 0,-1 1 0,-1 2-456,-6 3 0,-2 1 0,0 3-1147,-1 2 1,0 2 0,0 3 1120,-1 3-1,0 3 1,1 1-15,1 1 0,1 2 1,1 3-509,3 1 1,2 3 0,1 2 507,2 0 0,2 3 0,1 3-86,3 1 0,2 3 0,2 2-376,1 3 0,3 3 0,2 2 368,2 3 1,4 2 0,2 2-27,3 5 1,4 2 0,4 3-273,2 2 1,5 3 0,5 1 249,5 4 0,5 2 0,4 0 0,2 3 0,3 1 0,8 0-17,8 0 1,8 0 0,4-1 16,4-1 0,4-2 0,9-4 0,8-3 0,9-5 0,5-4 0,7-4 0,5-5 0,5-7 0,8-6 0,4-7 0,4-6 0,-18-13 0,2-4 0,2-4 0,0-2 17,6-1 0,0-2 0,2-4 1,0-4-18,3-5 0,-1-5 0,2-2 0,-1-2 62,2 0 0,1-2 0,0-3 0,-2-2-62,0-6 0,0-2 0,-2-3 0,0-2 0,-3 1 0,-1-3 0,-1-1 0,-2-3-162,-4 0 1,-1-3 0,-3-1 0,-1-2 161,-6 1 0,-1-2 0,-3-1 0,-3-3 0,13-15 0,-6-4 0,-4-2 42,-7 0 1,-5-1 0,-7-2-43,-7 1 0,-6-3 0,-6 0-133,-4 0 0,-5-2 0,-9 0 133,-9-1 0,-8 0 0,-6 0 0,-5-3 0,-6 0 0,-7 2 0,-10-5 0,-8 2 0,-3 2 0,10 20 0,-2 1 0,-3 1 0,-2 2 56,-3 1 1,-2 1-1,-3 3 1,-1 4-57,-2 3 0,-3 4 0,0 3 0,-3 5 0,1 3 0,-2 5 0,-1 3 0,0 4 0,-25-3 0,-1 6 0,1 7 0,3 8 0,1 8 0,2 3 0,7 2 0,2 3 0,4 5 0,8 4 0,4 4 0,3 7-3277,-1 13 0,4 8 0,7-1 2766,0 10 0,8 0 1,3-3-1,9-6 1,18-1-1</inkml:trace>
</inkml:ink>
</file>

<file path=ppt/ink/ink3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27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28199,'92'4'118,"-1"1"0,-21-2 0,1-1 0,3 0-1529,8-1 0,2-1 0,3-1 1411,-13-1 0,2 0 0,1 0 0,2-1-376,6 2 0,1-1 0,2 0 1,0 0 375,7-1 0,1-1 0,1 0 0,1 1 0,-15 1 0,2 0 0,-1 1 0,2-1 0,1 1-162,7 0 1,0 0 0,1 0 0,2 0 0,2 0 161,-10 1 0,1 0 0,2-1 0,0 1 0,2-1 0,1 1-175,-7-1 0,0 0 0,2 0 0,1 0 0,0 0 0,1 0 0,2-1 175,-5 1 0,0-1 0,2 1 0,0-1 0,1 0 0,1 0 0,0 0 0,1 0-35,-5 0 0,0 0 0,1 0 0,1-1 1,0 1-1,0-1 0,1 1 0,0 0 0,1-1 35,3 1 0,0 0 0,1 0 0,0 0 0,1 1 0,-1-1 0,1 0 0,0 0 0,0 1-13,1-1 1,0 0 0,1 0-1,0 0 1,-1 0 0,1 1-1,-1 0 1,0 1 0,0 0 12,-3 1 0,0 0 0,0 1 0,-1 1 0,1-1 0,-2 1 0,1 1 0,-2 0 0,0 0 0,5 0 0,0 1 0,-1 0 0,-1 0 0,-1 1 0,0 1 0,-2 0 0,-2 2 0,4 1 0,-1 0 0,-2 2 0,0 0 0,-3 1 0,-1 1 0,-3 0 25,17 4 0,-3 1 0,-2 1 0,-4 1 0,-5 0-25,1 3 0,-4 0 0,-6 1 0,-6 1 344,-4 2 1,-6 0 0,-10 2-345,-3 3 0,-21 1-2387,-54 17 2704,-19-31 1,-7-6 0,-18 4 0,-10-8 0</inkml:trace>
</inkml:ink>
</file>

<file path=ppt/ink/ink3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2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28423,'60'-14'82,"0"0"1,-2 1 0,-3 4-1865,27 9 1782,-8 0 0,-8 4 556,-14 1-556,-10 3 292,-11-1-292,-10-3 0,-9-2 0,-5 1 934,-5-2-934,-1 3 0,-1-1 0,0 5 0,0 5 0,0 12 0,0 21 0,0-7 0,0 14 0,0-19 0,0 0 0,-2-2 0,-6-1 0,-4-6 0,-17 8 0,6-14 0,-13 4 0,7-14 0,-7-3 0,-5-1 0,-8 2 0,-1-2 0,1 4 0,10-1 0,5 1 0,10 1 0,4 3 0,3 2 0,1 9 0,0 10 0,1 9 0,3 16 0,3-1 0,4 5 0,4-7 0,1-8 0,9-4 0,6-8 0,10-4 0,4-2 0,2-6 0,4-3 0,2-7 0,5-3 0,30-6 0,-15-2 0,25-5 0,-19-9 0,3-6-125,5-15-2205,2-4-3418,1-8 5748,2-3 0,-35 21 0,-7 4 0</inkml:trace>
</inkml:ink>
</file>

<file path=ppt/ink/ink3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28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28671,'66'7'0,"1"0"0,-15-3 0,-4 0 0,25 14 0,-31-11 0,-3 0 0,-5-4-729,-7 5-2790,-4 0 3519,-12 5 0,-5-5 0,-6 0 0</inkml:trace>
</inkml:ink>
</file>

<file path=ppt/ink/ink3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29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26317,'-8'2'2354,"1"-1"-2354,7-1 0,0 0 0,92 39 0,-41-25 0,11 8 0,1-3 0,-1-14 0,-4-4 0,0-1 0,5-3-2108,3-4-4480,7-2 6588,5 0 0,-34 4 0,-8 4 0</inkml:trace>
</inkml:ink>
</file>

<file path=ppt/ink/ink3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0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26 18294,'2'-5'4852,"-1"1"-4113,-1 4 527,0 0-840,1-10-156,0 8-69,0-3-10,-1 23 10,0 14-66,-7 18-23,-2 8-56,-9 8 0,-1 2-12,0 3 46,1-1 33,3-6 35,1-6 10,7-16 33,2-11 79,4-12 23,1-10-23,0-3-55,4 0-225,8 0 0,9 4 0,11-1 0,8 2 0,5-2 0,7 4 0,3-4 0,2 2 0,-3-3 0,22-2 0,-18-3 0,19-1-2970,1-16-6861,-21 2 9596,16-13 1,-48 14 0,-5 1 0</inkml:trace>
</inkml:ink>
</file>

<file path=ppt/ink/ink3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803 1 26474,'-77'20'433,"1"0"0,4 1 1,8 4 2,-7 32-1426,4 8 1159,4 7-169,3 6 0,30-37 0,2 2 0,1 2 0,1 2 0,0 2 0,3 2 0,2 2 0,2 1 0,4 2 0,2 1-1740,3 1 0,3 1 1740,3-3 0,2 1 0,0-2 0,4-1 846,11 44-846,8-14 0,15-14 0,8-18 0,13-18 0,-4-22 0,4-7-1144,35-9-1893,-31-3 1,-2-5 3036,15-17 0,-36 9 0,-13 6 0</inkml:trace>
</inkml:ink>
</file>

<file path=ppt/ink/ink3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1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4 23314,'-5'-2'3675,"1"1"-3462,4 1 101,0 0-68,-31 86-78,15-20-112,-4 4 0,0 5-421,10-22 1,2-1 375,0 1 0,0-1 12,-8 45-23,4-13-34,0-17-403,2-17-168,4-16-426,1-15-224,4-10-235,1-6-986,0-5-942,0-12 3620,0-34 0,0 24 0,0-19 0</inkml:trace>
</inkml:ink>
</file>

<file path=ppt/ink/ink3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18653,'0'-6'4795,"0"2"-4066,0 4 649,0 0-907,25 63-46,-13-16-268,4 4 0,1 3 112,-5 24-67,0 2-23,1 1-11,0-9-33,3-9-57,3-15-11,4-18 34,4-12 145,4-12 12,5-14-55,7-20-203,4-21 0,7-22-280,-3-10 280,-2-1 0,-8 4 0,-8 10 0,-3 6-12,-6 9-1253,-2 4-1190,-5 10-7376,-6 5 8765,-4 6 0,-6 13 0,1 4 0</inkml:trace>
</inkml:ink>
</file>

<file path=ppt/ink/ink3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1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24871,'0'-2'3418,"0"1"-3227,39 17 0,17 18-191,-6 25 0,12-4 0,0 13 0,-35-3 0,-8 9 0,-3-1-1340,4 16 1,-4 2 1339,-3-9 0,-2 6 0,-3-5 0,-3 11 0,-3-4 0,0 3 0,-2 0 0,-4-3 0,-2-1-202,-2-1 1,-3-1 201,-4-4 0,-2-2 0,-4-4 0,-2-1 0,2-6 0,-2-2 201,2-7 0,-1-4-1003,2-8 0,1-4-6055,-14 18 6857,7-30 0,12-17 0,6-15 0</inkml:trace>
</inkml:ink>
</file>

<file path=ppt/ink/ink3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4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9 23460,'2'-5'3047,"-1"1"-2610,-1 4-156,0 114-1704,0-30 1457,0 7 0,0 5-18,0-31 1,0-2-17,0 1 0,0 0 0,-1-2 0,-2-1-140,0-5 0,-2-2-633,-6 43-729,-2-22-1843,5-25 3345,2-24 0,5-16 0,1-10 0</inkml:trace>
</inkml:ink>
</file>

<file path=ppt/ink/ink3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5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22428,'0'-7'2903,"0"2"-2298,0 5-134,87 54-180,-40-30-185,11 9 1,3-3 94,-4-18-5614,3-6 5648,1-15 34,2-11 1046,1-13-1169,-4-9 931,-13 0-931,-8 6-45,-14 5-56,-8 8 3226,-6 7-3271,-5 9 367,-3 4-367,-1 3 0,0 3 0,0 17 0,-1 15 0,-1 27 0,0 18 0,-9 11 0,3-41 0,-1 1 0,-6 0 0,-1-1 0,0-1 0,0 0 0,-14 37-3374,4-4-3326,11-42 6700,20-7 0,-4-33 0,12 0 0</inkml:trace>
</inkml:ink>
</file>

<file path=ppt/ink/ink3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27236,'-18'90'194,"-1"0"0,3-7 0,0-7 53,-3 6 10,7-11-5637,6-11 5448,5-11-68,5-6 1409,9-6-1409,7-4 860,11-5-860,5-5 0,3-7 0,6-4 3392,-1-7-3392,1-2 0,1-3 0,-1-12-304,6-12-2272,5-19-6949,10-10 9472,13-1 0,-34 22 1,-3 10-1</inkml:trace>
</inkml:ink>
</file>

<file path=ppt/ink/ink3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28671,'39'67'0,"0"-1"0,-1 2 0,-1-2 0,-6-7 0,-2 0-1462,0 1 1,-1 0 1461,-1 0 0,0-1 0,-3-4 0,-1-2 433,-2-3 1,-1-2-434,16 33 0,-6-15 472,-6-18-1896,-10-14-3035,-7-11 4459,-18-3 0,8-11 0,-9-1 0</inkml:trace>
</inkml:ink>
</file>

<file path=ppt/ink/ink3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6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1167 27727,'35'-68'0,"0"0"0,0 0 0,5-1 0,2 0 0,5 5 0,3 9 0,5 4 0,0 1-731,3-2 0,0 1 0,0 0 731,-3 4 0,0 1 0,-1 2 0,17-12 0,-4 4-77,-11 9 1,-3 3 76,-10 9 0,-3 4 707,25-10-787,-13 18-3967,-15 11 4047,-17 30 0,-10-16 0,-10 16 0</inkml:trace>
</inkml:ink>
</file>

<file path=ppt/ink/ink3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6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 23527,'3'-3'2857,"0"0"-2297,-3 3-122,0 0-69,12 72-122,-9-8-197,3 1 0,0 5-265,-6-16 0,-3 0 215,0 2 0,-1 0-247,-1-1 1,-1-2-852,-8 44-1221,1-11-4517,4-20 6836,1-20 0,5-22 0,2-13 0</inkml:trace>
</inkml:ink>
</file>

<file path=ppt/ink/ink3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7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25459,'68'40'257,"0"0"1,-5-5 0,-4-9-213,8-18 284,-2-7-284,-5-11 183,-6-6 8,-5-12 34,-5-4 33,-7 4 141,-7 4-175,-9 12-45,-8 4-178,-4 7-46,-3 12 0,-3 20 0,0 24 0,-3 29 0,-3-34 0,-2 2-449,-1 5 1,-1 0 448,-3 3 0,-1-1 0,0-1 0,1-2 0,-1-3 0,1-2 0,-4 32-572,1-19-1736,5-21-5233,4-17 7541,1-14 0,3-8 0,0-4 0</inkml:trace>
</inkml:ink>
</file>

<file path=ppt/ink/ink3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8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27067,'-18'58'157,"-1"0"0,1-1 0,1-1-551,-2 33 416,-1 5-22,2 1 0,2-6-358,-2-7-461,3-13-4682,-1-12 1882,2-11 3840,1-16 0,6-13 0,2-10 0</inkml:trace>
</inkml:ink>
</file>

<file path=ppt/ink/ink3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9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26216,'39'66'283,"0"0"1,-3-2 0,-5-2 75,-4 30-476,-2-2 307,-2-3 60,0-15-171,1-11 24,1-16-47,-1-17-22,-2-12 55,0-11 124,5-25-78,6-25-135,8-33-166,-19 27 0,1-2 166,-1-2 0,0 0 0,-2 1 0,0 0 0,-3 6 0,-1 1 0,12-33 0,-4 17 0,-6 14-427,-4 16-2093,-6 9-7311,0 11 7767,5 6 1,-7 4-1,3 3 1</inkml:trace>
</inkml:ink>
</file>

<file path=ppt/ink/ink3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39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3338 319 23649,'-90'-39'587,"0"-1"0,0 0 0,13 8 1,2 2-1,-2 3-427,-15 1 1,-2 4-1,0 3-1412,12 7 1,1 4-1,-1 1 1285,-6 1 1,-1 1 0,-2 1-15,-6 2 0,-2 2 0,-1 2-130,24 2 0,0 2 0,-1 0 1,1 2 110,-1-1 0,1 2 0,-1 1 0,2 1 0,-24 7 0,1 3 0,3 1 0,6-1 0,2 1 0,2 1 0,9-1 0,2 1 0,4 1 117,-18 6 1,7 1-118,21-5 0,8 4 126,-8 29-126,34 12 0,28-22 0,7 4 605,7 16 0,5 4-605,12 13 0,7 4 0,-7-23 0,3 1 0,4 0 0,5 4 0,3-1 0,4-2 40,5-1 0,3-2 0,4-3-40,5-1 0,4-3 0,3-4 0,4-3 0,4-5 0,2-2-332,-19-13 0,2-2 0,1-2 0,2-2 332,1-1 0,1-3 0,1-1 0,1-3 0,2 0 0,2-3 0,-1-2 0,1-1-304,1-2 1,0-2 0,0-1 0,1-3 303,0-1 0,1-1 0,0-3 0,0-1 0,-1-3 0,1-2 0,-1-2 0,-1-2 0,-2 0 0,0-2 0,-1-1 0,-1-2-102,-1-2 1,-1-2 0,-1-1-1,-1-2 102,16-6 0,-2-2 0,-3-1 0,-7 0 0,-3-2 0,-4-1 0,18-14 0,-11-5 273,-19-1 0,-12-5-273,-14-1 0,-14-4 0,-19-6 0,-15-3 0,-12-7 0,-12 0 385,2 22 1,-5 2-1,-4 1-385,-6-3 0,-3 2 0,-8 0-17,-8 5 0,-8 0 1,-4 2-1,4 6 17,-8-1 0,1 7 0,-5 1-149,4 6 1,-6 0-1,0 3 1,4 8-428,-1 7 1,4 6 0,1 5-1016,0 3 0,0 4 0,2 3 1694,2 2 0,2 3 0,7-1 0,4 0 0,8 2 0,-32 16 0</inkml:trace>
</inkml:ink>
</file>

<file path=ppt/ink/ink3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8:59:5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777 63 27572,'-55'-35'706,"19"8"-561,62 35-10,10 12-22,9 15-113,-6 6 0,2 5 0,22 30-506,-21-22 0,-2 2 506,7 27 0,-11 1-214,-11-4 214,-9 1 0,-8-8 0,-4-3 0,-7-7 0,-13-8 0,-15-9 0,-19-4 0,-13-9 0,-7-5 0,-6-8 0,1-10 0,-1-5 989,1-11-989,-2-9 0,-8-10 0,-4-8 0,25 8 0,1 0 0,-23-10 0,35 13 0,6 1 237,10-2-237,18 4 0,11-4 0,10 0 0,18-9 0,18-5 0,25 2 0,14 2 0,6 11 0,-19 11 0,3 2 0,-16 1 0,0 1 0,20-3 0,0-1 0,-18 1 0,-1-1 0,0 0 0,1 0 0,-4 0 0,-1 2 0,2 0 0,-3 2 0,5-1 0,-10 4 0,-51 22 0,-23 14 0,-24 28 0,16-24 0,-2 1-989,-4 4 1,0 1 988,-1 2 0,-1 1-396,0-1 0,-2 3 396,-21 22 0,-2 2 0,17-18 0,1-1-6,-18 18 0,2-2-17,25-23 1,3-2 22,3-3 0,2-1-451,-24 30 451,14-14 0,13-15 23,8-16 1691,13-12-1714,3-27 0,9-29 0,6-43-103,1 27 0,3-4 103,3-14 0,3-2 0,2-8 0,3-1 0,2-3 0,1-1 0,0 2 0,4 0 0,-3 18 0,4-1 0,-1 5 0,2-6 0,2 5 0,9-12 0,1 8 57,14 4-57,6 16-1155,6 15-1086,15 15-5199,12 11 7440,-40 13 0,-3 3 0,10-2 0,-12 5 0</inkml:trace>
</inkml:ink>
</file>

<file path=ppt/ink/ink3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07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1755 73 20949,'-78'-14'1072,"0"0"0,3 2 1,3 1-1839,17 5 1,1 0 983,-3 3 1,-1 1-69,-3 0 1,-2 0-17,-3 1 1,-2 2 11,-2 1 0,-1 2-12,2 1 0,0 3 6,3 2 0,3 3-39,3 3 0,3 3 11,5 1 0,1 2 0,4 5 1,3 2-35,2 4 0,4 3-22,2 3 0,5 3-34,4 4 1,4 3 22,3 4 0,6 1-1,3 4 1,5 2 5,3 5 1,6 0 5,10 5 0,6 1-236,8 4 0,7 0 219,13 4 1,7-2-18,-14-25 0,3-1 1,7-1 2,7-4 0,7-1 0,3-1 1,-2-6-26,3 0 0,0-5 0,3-2-380,22 4 0,4-2 0,-5-10 380,3-10 0,-6-10 22,-8-10 1,-3-6 89,-8-2 0,-5-8 58,-7-11 1,-6-7-171,-6-6 0,-5-6 0,-4-7 0,-5-3 0,-6-4 0,-4-1 0,-6-4 0,-4-1 0,-1 2 0,-7-3 0,-9 5 0,-5-5 0,-3 5-186,-9-11 0,-7 1 186,2 12 0,-4-3 0,-5 8 0,-19-1 0,-4 10 0,-3 4 0,-2 7-208,2 9 0,-3 8-1011,-19 9 0,1 10-1902,23 11 1,3 7 3120,-15 11 0,8 4 0,17 7 0,15 2 0</inkml:trace>
</inkml:ink>
</file>

<file path=ppt/ink/ink3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2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794 11 24143,'-64'-5'425,"0"0"1,-1 7 0,2 7-202,15 6 1,1 5-1,-7 10 0,0 5 28,-2 2 0,3 2-261,5-2 1,3 0 344,-25 28-101,31-18 76,21-8-8,12-5 10,9 4-211,14 7-102,12 2 0,25 2 0,20-7-256,21-12 256,-40-19 0,2-4 0,1-2 0,0-2 0,-2-2 0,-1-1 0,44-4-163,-14-4-364,-13-5-1322,-12 2-2398,-12 3 4247,-15 5 0,-15 3 0,-10 0 0</inkml:trace>
</inkml:ink>
</file>

<file path=ppt/ink/ink3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2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19 21846,'-2'-10'3541,"1"2"-3182,1 8 190,0 0-359,-3 5 45,2 24-100,-1 21-35,4 30-342,10 11 343,8 3 90,10-9 78,7-12 22,5-21 101,6-19-56,7-19-257,10-14-79,4-24 0,6-17-328,-3-25 328,-37 30 0,-1-1 0,28-41 0,-4 1 0,-8 7-1009,-4 7-974,-7 20-4618,-10 19 6673,-10 18 0,-10 7 0,-7 3 1</inkml:trace>
</inkml:ink>
</file>

<file path=ppt/ink/ink3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652 8 24177,'-62'-3'545,"0"1"0,4 0 1,5 2-188,-14 12-89,5 7 101,8 13-4331,4 4 4253,8 6 792,5 2-804,5 6-23,4 4-10,6 5-68,8 1-88,5-1-91,9-3 0,14-2 0,6-2 0,16-4 3392,8-4-3392,5-8 0,10-11 0,9-11 0,13-8 0,11-20-1889,-21-9 1,1-5-3028,-21 6 1,-1-2 3799,16-10 1,-8 2 0,-18 7 0,-13 12 0</inkml:trace>
</inkml:ink>
</file>

<file path=ppt/ink/ink3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4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2131 160 21812,'0'-14'3642,"0"3"-3182,0 11-169,-91-47-4330,31 30 4224,-9-11 0,-5 2-90,23 20 0,0 4 168,-8-2 0,-2 2-196,-6 1 1,-2 0-12,-8 1 0,-1 0-345,-2 3 1,-1 3 316,-3 1 0,1 4 5,1 4 1,0 6-27,13 3 1,-2 4-1,4 1 4,-7 5 1,4 3-7,-16 12 1,7 2-1,32-13 1,5 0 5,3 0 1,2 1 21,4 0 1,3 1-23,-16 38 45,19 5-45,13 5 67,31 7 124,-1-41 0,6 0 842,11 2 1,8-1-944,7 1 0,7-4-101,8-2 0,6-7 0,11-6 0,6-8 0,-22-14 0,2-3 0,3-5-308,7-3 1,2-5 0,2-3 307,6-5 0,1-3 0,1-3-273,4-3 1,-1-2 0,2-3 272,-1-1 0,1-1 0,3-4 0,-6-1 0,5-2 0,-2-2 0,-4 3 0,0-2 0,-5 2 0,2-3 0,-12 3 0,2-2 0,-2-1 0,-10 1 0,8-10 0,-13-1 0,-15 3 0,-10-2 0,4-41 0,-48 0 0,-9 38 0,-8 0 0,-12-4 0,-7 2 0,-8-3 0,-9 3 6,0 8 1,-7 2 0,2 4-226,-7 0 0,0 4-487,-20-3 0,6 11-1673,2 27 2379,32 21 0,30-8 0,14 4 0</inkml:trace>
</inkml:ink>
</file>

<file path=ppt/ink/ink3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5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1285 1 26418,'-72'0'366,"0"1"0,-1 5 0,4 4-260,14 6 1,2 3-12,-5 3 0,-3 2 112,-22 6 1,-1-1-119,22-8 1,1-2-273,-15 4 1,4-3 182,-15 0 0,12-4 16,10-5-16,19-4 0,13-3 0,15-3 0,11-1 0,4 0 391,3 0-391,0 0 116,4 3-116,17 10 0,19 12 0,30 20-366,-25-17 0,3 2 366,8 6 0,3 1 0,5 4 0,2 0 0,5 3 0,2 1-530,1 0 1,1 1 529,1-2 0,1 1 0,-4-3 0,-1 0 0,-3-2 0,-1-1 0,-4-2 0,-1 0-238,-5-2 1,-1 0 237,-2-4 0,-2-1 0,-5-3 0,-1-3 0,31 15 0,-18-14 0,-20-11 614,-16-8-614,-11-5 1076,-9-2-1076,-2-11-30,-2-8-2323,-12-12-3877,-6-3 6230,-15 1 0,14 17 0,2 3 0</inkml:trace>
</inkml:ink>
</file>

<file path=ppt/ink/ink3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5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28671,'72'-17'0,"1"1"0,-1 0 0,1 1 0,1 0 0,-2 6 0,26 12 0,0 5-299,-26-2 1,1 0 0,1 2 298,4 2 0,0 1 0,2 1-710,1 0 1,1 0 0,1 0 709,2 0 0,0 0 0,1-1 0,-1-2 0,1-1 0,1-1 0,0-2 0,0 0 0,1-2-471,0 0 1,-1-1-1,0-1 471,-3-1 0,-1 0 0,-1-1 0,-6-1 0,0 1 0,-3-1-884,23 1 1,-4 0-3616,-18-2 0,-5 1 4499,-15 5 0,-6 0 0,2-2 0,-23 5 0</inkml:trace>
</inkml:ink>
</file>

<file path=ppt/ink/ink3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7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1025 22 26351,'23'-21'1456,"-23"24"-1165,-44 46-168,10-10 1,-4 4-2854,-8 9 1,-1 2 2757,-6 6 0,-1 1-17,-4 2 0,0 1 443,-1-1 1,0 0-450,2-4 1,1-1 0,3-3 0,2-2-6,7-7 0,3-1-12,5-6 1,3-1 604,-18 24-1388,14-13-326,14-12-1176,11-18-1740,8-7 4037,14-16 0,-8 2 0,7-3 0</inkml:trace>
</inkml:ink>
</file>

<file path=ppt/ink/ink3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7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22462,'0'-12'3575,"0"2"-3105,0 10 1032,0 0-840,38-4-662,-2 15 0,38 6 0,-8 20 0,8 6 0,1 3 0,1 0 0,2 0-3392,-1-4 3392,4-3-763,6-6-568,-38-19 0,1-2-3549,3 0 1,1-2 4879,5 0 0,-3-2 0,9 1 0,-11 0 0</inkml:trace>
</inkml:ink>
</file>

<file path=ppt/ink/ink3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8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4055 649 23390,'9'-80'747,"-1"-1"0,-9 5 0,-11 8-2960,-42-12 2269,7 40 0,-9 5 50,-13 0 1,-7 4 10,-15 1 1,-6 6-18,24 9 1,-4 2 0,-2 3-555,-10 1 1,-3 3 0,-2 0 478,18 2 0,-2 1 1,-1 0-1,-1 4-269,-6 2 0,-1 4 0,-2 1 1,1 1 237,-5 1 0,0 1 1,0 1-1,0 4 6,0 4 0,0 2 0,0 4 0,1 1 8,0 2 1,2 2-1,0 2 1,2 2 5,6 0 0,1 3 0,1 1 0,3 2 28,3 1 0,1 2 0,3 1 0,3 2 17,-14 14 1,3 2 0,5 2 7,7 0 0,3 2 1,6 2-277,6-1 1,5 3-1,5 2 235,6 0 0,6 2 1,4 2 21,5 3 1,4 1-1,6 0 23,6 2 1,5 1-1,6 0-71,7 0 0,5-1 0,7-2 0,6-1 0,7-2 0,7-4-121,9-4 0,7-4 0,5-5 121,10-4 0,6-6 0,5-6-46,-16-15 0,4-3 0,2-5 0,2-2 46,7-3 0,4-4 0,1-2 0,2-4-52,-15-2 0,2-2 0,1-2 0,0-1 0,1-3 52,5-2 0,1-2 0,1-3 0,0 0 0,0-1-126,2-1 1,0-2 0,1 0 0,-1-2 0,0-2 125,0-3 0,-1-1 0,0-2 0,0-1 0,-2-1 0,-2 0 0,-1-1 0,-1-1 0,-2-2 1,0 0-1,-6-1 0,0 0 0,-2-2 0,-2 0 0,-1-2 0,10-6 0,-2-1 0,-3-2 0,-4-1 0,14-11 0,-6-2 0,-5-3 0,-14 6 0,-5-2 0,-9-2 0,3-24 0,-17-2 0,-19 2 0,-17-1 0,-24-1 0,-17 1 0,7 25 0,-5 1 0,-4 1 131,-8-2 0,-5 1 1,-2 1-132,-2-2 0,-3 1 0,0 1 0,0 3 0,0 2 0,-1 1 0,3 4 0,-1 2 0,1 4 0,-23-7 0,0 8-204,10 11 1,4 11-1573,14 14 0,6 13 1776,-17 41 0,36-17 0,23 12 0</inkml:trace>
</inkml:ink>
</file>

<file path=ppt/ink/ink3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28580,'76'-14'30,"0"0"0,-3 4 1,-4 5-31,22 16-688,5 7 688,-47-8 0,1 0 0,0-1 0,0-1 0,1 1 0,-1 1 0,45 8-393,-8 1-2262,-11 1-7176,-14-5 9711,-17 1 1,-21-10-1,-13 1 1</inkml:trace>
</inkml:ink>
</file>

<file path=ppt/ink/ink3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28671,'91'-11'0,"0"0"0,-4 0 0,-7 2-232,-26 5 0,-4 2 232,46-2 0,-10 3-1569,-1 1-8262,4 1 9820,11 1 1,-43-1 0,-7 1 0</inkml:trace>
</inkml:ink>
</file>

<file path=ppt/ink/ink3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31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779 1 18451,'-67'1'1154,"-1"0"0,1 0 0,-27 2 1,8 3-870,30 0 1,5 1-420,-37 12 616,16-2-4,18-2-176,17-3 16,13-3-251,14-3-22,6 4 46,12 7 364,11 10-141,17 9-57,15 6 79,15 5-795,11 1 616,-34-23 0,2-1-62,3 0 1,0-1 21,2-1 1,1-1-29,1 1 1,0-2-1,0 0 1,0-1-56,0 2 0,0 0-204,-3-2 0,-2 1 204,33 24 44,-19-5 23,-23 1 113,-21 0-214,-21 6 0,-32 8 0,-28 9 130,19-29 1,-4-1-131,-4 1 0,-1-2 0,3-3 0,0-2 0,3-2 0,3-2 396,-33 12-396,14-9 0,3-7 0,3-7 0,-4-4 0,-1-4 0,6-2 0,6-2-58,13 0-570,13 0-1613,12-6 2241,6-20 0,5 14 0,1-13 0</inkml:trace>
</inkml:ink>
</file>

<file path=ppt/ink/ink3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31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 24121,'-3'-7'3507,"0"1"-2986,46 43 1,26 27-522,-16-7 0,4 6-1416,-5-9 1,8 7 0,1 2 0,-1 0 1415,-5-2 0,-1 1 0,0 0 0,1 1 0,4 4 0,1 2 0,1 0 0,1-1-198,0 2 0,0-1 0,1 0 0,-1 0 198,0 0 0,0-1 0,0 0 0,0 0 0,-3-3 0,0 1 0,0-1 0,0-1 0,-1 0 0,0-1 0,0 0 0,0-1 0,-1 0 0,0 0 0,1 0 0,0-2 0,0 0 0,0-1 0,1 0 0,1-2 0,0-1 0,1-1 0,0-2 0,0-1 0,17 12 0,0-3 0,1-4 108,-5-9 0,0-3 0,-1-4-108,-10-9 0,-1-3 0,-2-5-119,13-1 1,-6-6-3500,22-2 3618,-46-31 0,-27 12 0,-16-13 0</inkml:trace>
</inkml:ink>
</file>

<file path=ppt/ink/ink3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31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2843 28671,'44'-65'0,"0"-1"0,0 0 0,15-8 0,5 0 0,7 0-1416,-3 13 1,6 1 0,3-1 0,2 0 1415,-6 4 0,3 0 0,1-1 0,3 0 0,-1 0-180,-7 5 1,2 1-1,0-1 1,1-1-1,0 1 1,0 0 179,3-1 0,-1-1 0,1 1 0,1-1 0,-1 1 0,1 1 30,-1 0 0,0 0 0,1 1 0,-1 0 0,0 1 0,0 0-30,-2 3 0,-1 0 0,0 0 0,0 1 0,0 1 0,0 1-197,10-5 0,-1 0 0,1 3 0,-1 0 0,-1 3 197,-4 4 0,0 1 0,0 2 0,-1 2 0,-1 2-87,11-3 0,-1 3 0,0 3 0,-3 3-1009,-8 6 1,-1 2 0,-2 3-1,-2 2 1096,11 1 0,-3 3 0,-8 2 0,-6 4 0,-8 2 0,16 2 0</inkml:trace>
</inkml:ink>
</file>

<file path=ppt/ink/ink3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18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13 24636,'-13'-7'2891,"2"1"-2342,11 6 46,0 0-595,87 5 0,-45-4 0,11 1 0,-2 0 0,-18-2 0,-12 0-125,-8 0-1107,-3 0-448,-1 0-1021,-1 5-6992,-2 8 9693,-3 12 0,-3-10 0,0 2 0</inkml:trace>
</inkml:ink>
</file>

<file path=ppt/ink/ink3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18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25 25701,'-5'0'2644,"1"0"-2318,4 0-326,0 0 0,74 11 0,-31-2 0,8-1 0,2 0 0,3 2 0,-2-5 0,0-3-797,-1-6-1018,-2-8-2868,-2-7 4683,-1-2 0,-22 6 0,-6 8 0</inkml:trace>
</inkml:ink>
</file>

<file path=ppt/ink/ink3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19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12 168 26407,'-7'-1'2264,"2"-1"-2264,5 2-5661,101-47 5661,-37 24 0,9-6 0,1 2 1335,6 8-1335,-7 8 0,-11 5 870,-9 3-870,-11 3 0,-11 0-91,-9 0 1222,-13 0-6991,-4 11 5883,-7 14 1,1-8 0,-2 5 0</inkml:trace>
</inkml:ink>
</file>

<file path=ppt/ink/ink3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1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26205,'-17'0'2466,"-23"74"-2466,23-16 0,-3 4 0,1 3 0,-1 25 0,4 0-472,5-7-1029,5-9-2152,4-15 3653,16-12 0,-10-25 0,11-8 0</inkml:trace>
</inkml:ink>
</file>

<file path=ppt/ink/ink3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19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1640 383 25813,'-62'-27'465,"0"1"0,0-1 0,-30-8 0,2 7-281,13 15 1,1 6-1003,-3 1 0,-1 5 896,-2 11 1,0 5-18,1 2 1,2 4-28,2 11 0,2 6-34,3 3 0,5 4 0,5 4 0,5 5 0,6 5 0,6 6 0,7 7 0,7 6 0,7 6 0,7 4 0,4 9 0,6 2-319,9-30 1,3 0-1,3 0 319,3 0 0,2 1 0,5-2 0,5-1 0,4-1 0,5-3 0,2-3 0,4-2 0,4-4 0,2-3 0,4-3 0,3-3 0,4-4 0,2-4 0,2-5 0,4-3 0,2-5 0,2-3 0,3-5 0,1-4 0,0-3 0,2-2 0,0-4 0,-1-5 0,0-5 0,-1-4 0,-2-5 0,28-10 0,-4-8 0,-8-9 0,-6-8 0,-11-4 0,-8-6 0,-8-1 0,-9-4 0,-10-3 0,-8-3 0,-7-5 0,-7-2 0,-11-6 0,-8-3 0,-9-8 0,-8-2 0,2 26 0,-3-1 0,-5 1 0,-5-6 0,-4 1 0,-2 0-276,-5-2 0,-2 1 0,-4 2 276,-3 2 0,-2 2 0,-3 4 0,0 6 0,-2 4 0,-2 6 0,2 9 0,-3 6 0,0 5-315,-28-4 1,-1 16-1210,7 27 1,2 17 1523,0 18 0,11 6 0,29-15 0,6 2 0,-24 41 0</inkml:trace>
</inkml:ink>
</file>

<file path=ppt/ink/ink3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25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21868,'-5'-1'4807,"1"-1"-3832,4 2 46,0 0-1021,73 12 0,-23-10 0,6 4 0,3-1 0,12-5 0,-3 0 0,-3 0 0,-9 2 0,-6-2 0,-7 2 0,-6-2 0,-9 0 0,-8 0-46,-10-2-2307,-6-1-4807,-2 1 7160,-8-1 0,5 3 0,-4 0 0</inkml:trace>
</inkml:ink>
</file>

<file path=ppt/ink/ink3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25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28300,'-33'83'123,"0"0"1,3-5 0,7-4-124,12 18 0,6-6-853,18-7-2127,16-13 2980,23-4 0,-19-31 0,-1-8 0</inkml:trace>
</inkml:ink>
</file>

<file path=ppt/ink/ink3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26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13 24008,'2'-7'3721,"-1"1"-3284,-1 6-191,0 0-246,-12 85 0,2-25-2244,1 5 1,-2 3 1515,-5 18-460,-1-4-353,-1-5-5227,3-11 6768,1-18 0,8-21 0,2-14 0</inkml:trace>
</inkml:ink>
</file>

<file path=ppt/ink/ink3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26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25735,'40'38'425,"0"0"1,-2 3-1,-5 4-229,-12 7 1,-5 1-447,4 4 1,0 0 383,0 0 1,2-2-1874,-2-4 0,2-2 1840,18 32-12,-1-25 886,-3-23-919,-3-18-34,0-11-22,-2-21 283,2-13-855,2-25-481,3-17-829,10-11-2348,-20 39 1,2 0 4229,7-2 0,-2 3 0,6-6 0,-3 12 0</inkml:trace>
</inkml:ink>
</file>

<file path=ppt/ink/ink3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26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4277 370 23751,'-81'-33'455,"0"-1"0,0 1 0,-6 1 0,-1 1 0,-2 3-1731,17 7 1,-1 2 0,-1 1 0,-1 1 1376,-4 2 0,-1 1 0,-2 1 0,1 2 11,-3 1 0,0 1 0,0 2 0,-1 0-328,-1 2 0,-1 1 0,1 1 0,-1 0 238,1 1 0,0 1 1,-1 1-1,1 2-42,2 2 1,-1 1-1,1 2 1,1 1 35,0 1 1,1 0 0,0 2 0,2 2 0,2 3 0,1 2 0,1 2 0,1 1 19,3 1 0,1 1 1,1 2-1,1 2-142,-17 9 0,2 2 1,4 3 164,6 1 1,3 1 0,4 4 11,6-1 0,3 3 0,5 3-52,8 0 0,6 2 0,5 4-19,-6 32 0,16 5 0,17-27 0,9 3 0,7 0 0,12 6 0,10 1 0,6-2 137,10 6 1,8-1-1,6-2-137,-6-17 0,5 0 0,4-3 0,1-2 0,6 0 0,2-2 0,3-3 0,1-2 0,5-1 0,3-3 0,1-2 0,1-4 67,4-1 0,1-4 0,2-2 0,0-3-67,-16-8 0,1-3 0,0-1 0,0-2 0,2 0 0,0-2 0,2-2 0,-1 0 0,1-2 0,0-2 0,0 0 0,1-3 0,0 0 0,-1-1 0,0-1 0,17 1 0,0-2 0,0-1 0,-2-3 0,-4-2 0,0-3 0,-2-3 0,-2 0 0,-8 0 0,-2-2 0,-1-1 0,-2-4 92,16-9 1,-3-5 0,-5-4-93,-8 0 0,-4-3 0,-4-3 125,-7-1 1,-4-2-1,-4-4-125,15-26 0,-9-5 56,-11-4 1,-11-5-57,-10-7 0,-12-4 0,-11 28 0,-6-1 0,-5-1 209,-7-4 1,-5 0 0,-5 1-210,-5-2 0,-5 1 0,-5 3 0,-4 3 0,-5 2 0,-2 4-75,-1 6 0,-1 3 0,-3 5-68,1 6 0,-2 5 0,-1 4-771,-21-5 1,-3 10 910,-18 15 1,5 8 0,2-1 0,41 14-1,0 1 1</inkml:trace>
</inkml:ink>
</file>

<file path=ppt/ink/ink3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28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94 25420,'-9'-11'3251,"3"3"-3251,6 8 0,0 0 0,-10-2 0,8 2 0,-7-1 0,9-3 0,0-2-393,9-7-1938,15-3-5670,17 0 8001,17 5 0,-23 5 0,-5 6 0</inkml:trace>
</inkml:ink>
</file>

<file path=ppt/ink/ink3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28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22 26899,'-9'0'1772,"3"0"-1772,6 0 0,0 0 0,-6 3-606,5-4-1198,-4-3-1815,5-4 3619,0 0 0,0 4 0,0 4 0</inkml:trace>
</inkml:ink>
</file>

<file path=ppt/ink/ink3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28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1 602 28671,'35'-72'0,"0"1"0,3 2 0,4 5 0,7 13 0,4 5-506,1 1 0,1 2 506,-3 6 0,0 3 0,37-11 0,-19 21 326,-22 27-326,-14 32 0,-11 28 0,-14-16 0,-2 5-180,-2 6 1,-1 2 179,-2 5 0,0 0 0,-2 1 0,0-1 0,-2-1 0,-2-1-460,0-3 1,-2-1-903,-1-3 1,-1-2 1459,-1-1 0,1-5 0,-1 6 0,3-13 0</inkml:trace>
</inkml:ink>
</file>

<file path=ppt/ink/ink3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08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1039 4 23247,'2'-2'3081,"-1"1"-738,-1 1-2343,-80 69 0,10-3-805,-2-2 0,-3 4 805,15-10 0,2 0 0,-2 1 0,2 0 0,1 2 0,2 0 0,3-1 0,1 0 0,4-2 0,1-2 35,5-3 1,2-2-137,7-8 0,3-2-1726,-12 20-2296,22-26 4123,21-20 0,0-12 0,6-3 0</inkml:trace>
</inkml:ink>
</file>

<file path=ppt/ink/ink3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08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25779,'3'-4'2521,"0"1"-2150,81 8-371,-26 11-228,6-5 1,1 5 227,16 29 0,-6 9 0,-4 7 0,-11 1 0,-9-1 0,-8-2 149,-7-8-149,-3-5-1289,1-9-2219,3-8 3527,8-9 0,-19-11 0,-2-5 0</inkml:trace>
</inkml:ink>
</file>

<file path=ppt/ink/ink3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08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28390,'65'-2'93,"0"0"1,-1 4 0,-2 2-1769,-9 2 1,-1 0 1674,1 4 0,0-1 0,2-2 0,0-1 486,-2-1 0,1-1-486,-4-2 0,0-1-404,40 0-2038,-19 1-5122,-20 4 7698,-23 8 0,-15-6 1,-10 3-1</inkml:trace>
</inkml:ink>
</file>

<file path=ppt/ink/ink3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09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97 26138,'-9'0'2533,"3"0"-2533,6 0 0,0 0 0,110-4-890,-31 1 890,6-3 0,5 0 0,-32-1 0,-2 0 0,0-2 0,-1 0 0,-3-1 0,-1 1-455,40-5-2850,-15 6 3305,-16 4 0,-29 4 0,-11 0 0</inkml:trace>
</inkml:ink>
</file>

<file path=ppt/ink/ink3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09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13 23482,'0'-7'2757,"0"2"-2153,0 5 315,0 0-538,0 7 78,0 26-390,0 27-69,0 34-495,0-39 0,0 1 495,-2 2 0,-2 1-1533,0-1 1,-2 3 1453,-10 32 1,-1-2-673,6-39 0,-1-2-767,-4 24 0,0-11 1518,4-36 0,6-14 0,2-10 0</inkml:trace>
</inkml:ink>
</file>

<file path=ppt/ink/ink3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10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24687,'52'83'373,"0"-1"1,-4-3-1,-8-3-233,-23-23 0,-6-2-11,1-1 0,-1-1 84,9 38 67,-2-16 0,5-18 0,2-18 439,8-17-674,11-11-45,15-31 0,14-17 0,-32 8 0,-2-6-63,3-2 0,-2-3 63,-4 0 0,-1-2 0,-5 1 0,-4 1 0,12-41 134,-19 10-1121,-11 10-2689,-26 16 3738,-16 18 1,8 16 0,-3 11 0</inkml:trace>
</inkml:ink>
</file>

<file path=ppt/ink/ink3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34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13 23448,'0'-7'3351,"0"1"-2757,0 6 548,0 0-1006,-5 75-136,4-15 0,-4 4 0,0 4 0,-1 31-254,0-48 0,-1 0 254,-9 44 0,-3-9 0,-2-8-841,-2-13-637,2-10-1233,6-16 2711,6-18 0,7-12 0,2-9 0</inkml:trace>
</inkml:ink>
</file>

<file path=ppt/ink/ink3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34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24110,'0'-6'2397,"0"2"-1971,0 4-33,0 0-102,28 100-22,-9-32-180,2 7 1,0 2 33,4 12-11,0-9 0,0-15-11,0-13 44,-2-16-132,-1-13-13,0-13 0,2-5 0,6-10 0,4-14 0,22-35 0,-17 0 0,8-23-472,-25 23-682,-4 5-740,-2 6-5680,-1 10 7574,0 12 0,-6 10 0,-3 7 0</inkml:trace>
</inkml:ink>
</file>

<file path=ppt/ink/ink3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35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88 22687,'4'-7'3473,"-2"1"-3014,-2 6 124,0 0-325,0 67-23,-5-14-2254,2-1 0,-2 3 2153,-9 17-56,3-13 804,1-13-871,7-18-11,0-15 0,3-9 12,0-13 32,0-20 3348,10-22-3392,3-23 23,9-5-1,0 1 1,-5 11 66,-2 14 1,-5 14 33,-2 16-78,-5 12-45,1 7 0,1 11 33,2 15-20,4 20-13,1 19 0,-1 11 0,0 0 0,3-4 0,5-15 0,8-14 0,8-20 0,8-10 0,5-20 0,7-15 0,3-19 0,-3-13 0,-5-3 0,-11 2-57,-12 6-1736,-11 3-3932,-7 8 5725,-2 7 0,-5 16 0,2 8 0</inkml:trace>
</inkml:ink>
</file>

<file path=ppt/ink/ink3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35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3476 273 25034,'-85'-38'416,"0"0"1,-1 1 0,0 2 0,0 3 0,0 5-1945,12 10 1,0 5-1,0 2 1655,-6 1 0,-2 3 0,0 1-45,-5 1 1,-1 1-1,0 4-82,-4 4 0,0 4 0,-1 1 0,19 0 0,-1 0 0,0 2 0,0 2-99,-2 4 1,0 1 0,0 2-1,0 1 99,0 3 0,-1 1 0,0 1 0,2 1 0,0 2 0,1 0 0,1 2 0,1 1 0,-17 12 0,3 2 0,4 2 0,8 0 0,4 2 0,6 3 112,9 0 1,5 1-1,7 4-112,10 0 0,7 2 0,4 2 0,5 2 0,5 2 0,9 0 0,9 2 0,8 0 0,6 0-267,4 1 1,7 0 0,7-4 266,13 1 0,8-4 0,7-4 0,8-3 0,7-4 0,4-5 0,-11-13 0,2-4 0,4-2 0,2-4 35,6-2 0,3-4 1,2-3-1,0-1-35,5-2 0,2-3 0,0-1 0,1-2-89,-18-2 1,1-1-1,0-1 1,0-1-1,0-2 89,-1-1 0,0-2 0,0-2 0,0 0 0,-1-1 0,19-2 0,0-1 0,-2-2 0,0-3-207,-2-4 1,-1-2 0,-2-3 0,-1-1 206,-4-1 0,-1-2 0,-2-2 0,-2-2 0,-7-1 0,-1-1 0,-3-3 0,-3-1 96,13-10 0,-4-2 0,-10-10-96,-8-18 0,-10-11 0,-11 1 0,-16 20 0,-8 0 0,-9-3 162,-8-20 1,-12-5-1,-10 7-162,-10 19 0,-8 5 0,-6 3 0,-6-1 0,-5 2 0,-3 3 0,-4 4 0,-4 2 0,-1 5 0,-4 4 0,-2 3 0,-1 6-135,-3 6 1,-1 5-1,-1 4-564,1 2 1,-1 5 0,1 5-1917,3 6 1,1 6 0,2 4 2614,2 7 0,3 5 0,6-2 0,5-1 0,7 2 0,-25 30 0</inkml:trace>
</inkml:ink>
</file>

<file path=ppt/ink/ink3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36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32 26429,'-12'-9'2242,"3"2"-2242,9 7 0,0 0 0,-18 0 0,14-1 0,-13-3-1357,21 0-1063,6 0-7411,6 1 9330,3 13 1,-7-8 0,-5 8-1</inkml:trace>
</inkml:ink>
</file>

<file path=ppt/ink/ink3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3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26485,'0'-2'2186,"0"1"-2186,0 1 0,0-4 0,6 0 0,1-5 0,5 1 0,-3-1 0,-1 1-942,-4 0-1759,-1 5 2701,-1 0 0,-2 3 0,0 0 0</inkml:trace>
</inkml:ink>
</file>

<file path=ppt/ink/ink3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37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35 24020,'-9'-5'2947,"3"1"-2712,6 4-11,0 0-134,-43 65-12,32-21-5,-11 6 0,2 2 73,20 13 33,5 3 22,11-5-33,16-1-89,15-9-46,15-9-33,10-12 23,8-15-23,0-10 11,-5-7-11,-9-16 11,-8-10-11,-4-19 11,-6-7 1,-4-3-1,-10 5 11,-8 6-11,-13 10 2,-6 8-13,-5 4 0,-4 2 0,-11 0 0,-13-2 0,-24-1 0,-17 1 0,-23 0-334,40 11 0,-1 0 334,-6 2 0,0-1 0,1 0 0,0 0 0,4 2 0,2 0-72,-40-7 72,18 4 0,17 1 0,15 4 0,14 0 0,12 2 0,8-4-469,3 3-2848,12 0 3336,19 4 0,-12 1 1,9 0-1</inkml:trace>
</inkml:ink>
</file>

<file path=ppt/ink/ink3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37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1696 554 24176,'-74'-24'477,"0"0"1,-1 1-1,0 1 1,-1 2-1,2 9-1758,-25 13 1,1 11 1351,28-2 0,-1 3 0,0 4 11,-2 5 1,0 3-1,3 5-82,2 2 0,1 4 0,4 3 0,4 2 0,2 2 0,5 3 0,6 3 0,4 3 0,4 3 22,-8 29 1,10 5-23,11 5 0,10 2 0,7 3 0,10 0 0,8-32 0,5-1 0,5-1 0,2 1 0,4-2 0,5-1-44,7-2 1,6-2 0,3-2 43,3-3 0,4-1 0,3-4 0,3-4 0,3-3 0,1-4 0,3-3 0,2-3 0,1-4 0,2-5 0,1-4 0,1-3 0,0-4 0,1-2 0,-1-4 0,2-3 0,-1-3 0,1-4 0,-1-5 0,0-4 0,-1-3 0,-1-2 0,-1-3 0,-2-4 0,-2-5 0,-2-4 0,-2-2 0,-6-1 0,-3-3 0,-3-2 0,16-21 0,-9-7 0,-13-1 0,-11-6 0,-8-5 0,-12-4 0,-15-10 0,-11-3-263,-4 25 0,-5-1 0,-5-1 263,-7-5 0,-5-1 0,-3 0-272,-7-5 1,-4 0 0,-3 2 271,12 20 0,-3 1 0,0 1 0,-2 2 0,0 1 0,-1 0 0,-1 3 0,-2 1-104,-16-13 1,-3 3 0,-1 6 103,0 7 0,-1 5 0,-2 6-669,1 8 0,-1 5 0,-1 5-1423,-1 6 1,0 5-1,0 7 2092,-2 11 0,-1 8 0,8-2 0,5-7 0,6 4 0,9 11 0,1 0 0</inkml:trace>
</inkml:ink>
</file>

<file path=ppt/ink/ink3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17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911 69 24289,'-63'-19'358,"-1"0"1,5 1-1,2 6-77,-14 15 33,-9 21-46,-6 15-661,41-8 0,2 5 538,-1 3 1,2 2-40,3 1 1,1 2-6,3 1 0,3 0-29,4 0 1,4 1 17,-11 43-64,16 2 41,12 6 11,16-47 1,5 0 22,2 3 0,7-1-17,11-3 0,8-4-23,5-2 1,6-5-457,7-8 1,5-6 455,5-6 1,3-7-34,5-5 0,1-8-22,1-10 0,0-7 22,0-4 0,-3-7 0,-4-8 1,-4-5-29,-7-4 0,-4-4 0,-9 0 0,-7-3 0,-8-1 0,-8-3 0,-7 4 0,-7-4-306,-7-24 1,-9 0 305,-6 23 0,-5 1 0,-3-19 0,-7 6 0,-33-9 432,-4 20-1630,-5 24-797,1 20-4874,0 27 6869,2 24 0,29-13 0,7 9 0</inkml:trace>
</inkml:ink>
</file>

<file path=ppt/ink/ink3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17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1 200 28031,'81'0'213,"0"-1"0,4-2 1,-1-1-214,-2-3 0,1-2-1112,7-2 0,2-1 1112,4-2 0,2-1 0,0 1 0,0 1 0,-2 1 0,-1 0 0,-4 3 0,-2 1 0,-4 3 0,-1 1 0,-5 1 0,-1 2 0,-5 0 0,0 0 0,-5 0 0,-2-1 127,-6 1 0,-2-1-127,39-7 0,-18 1 454,-22-2-454,-14 5-1054,-17 3-1490,-13 2-7287,-8 7 9569,-10 8 1,4-4 0,-5 2 0</inkml:trace>
</inkml:ink>
</file>

<file path=ppt/ink/ink3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18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26922,'-6'53'89,"0"1"1,1-2 0,-1-2-90,1 22-224,-3 5-930,-1 1-7285,0 1 8439,1-4 0,4-35 0,1-9 0</inkml:trace>
</inkml:ink>
</file>

<file path=ppt/ink/ink3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0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690 1 25645,'0'0'1815,"-11"14"-1591,-11 23 0,-19 19-123,-15 8-1441,-10 11 1345,31-36 1,-1 0-6,-1 1 0,-1 1-37,1 2-1,1 0 27,0-3 0,1 0-134,-25 35-135,9-14-203,16-14-222,10-15-315,10-12-818,5-10-2217,5-6 4055,3-4 0,2 0 0,0 0 0</inkml:trace>
</inkml:ink>
</file>

<file path=ppt/ink/ink3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21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19112,'-8'0'5110,"1"0"-4125,7 0 551,0 0-1032,49 40-134,-16-9-281,3 1 1,3 2 33,12 15-89,0 0-23,6 0-11,-3-7-459,-1-6-1345,-4-10-6298,-7-1 8102,-7 1 0,-17-13 0,-7 2 0</inkml:trace>
</inkml:ink>
</file>

<file path=ppt/ink/ink3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50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5251 961 21185,'12'-8'3843,"-3"1"-3384,-9 7 35,-92-49-2574,-5 30 2225,33 3 1,-10-3 0,0 4-465,1 9 0,-1 5 1,-4 1 411,-13 1 0,-5 3 1,-1 1-446,17 1 0,-2 1 1,-1 1-1,-2 2 374,-5 3 1,-2 0-1,0 3 1,-1 2-23,15-1 0,-1 2 0,1 2 0,-1 0 0,0 2-320,-1 2 1,-1 0-1,0 2 1,0 2 0,0 1 348,-2 3 0,0 1 0,-1 3 0,1 1 0,0 1-136,-2 4 0,0 1 1,0 2-1,1 2 0,0 2 146,12-5 0,0 1 0,1 3 1,0 1-1,1 1 0,1 1-85,-2 4 1,1 0-1,1 3 1,0 0-1,2 2 1,1 2 71,0 1 0,0 1 1,2 2-1,2 1 0,0 1 1,3 1-27,2 1 0,2 0 0,1 1 0,2 1 0,2 1 0,2 0 0,3-2 0,1 1 0,2 0 0,2 1 0,2 0 0,3 0 0,-3 12 0,4 0 0,2 1 0,4 0 0,2 0 0,5-4 0,2 1 0,4 0 0,2 0 0,3-1 97,2-3 1,2-1-1,4 0 1,4 1 0,7 3-98,7 4 0,7 4 0,5 2 0,4-1 0,1-2 0,0-5 0,0-3 0,0-5 0,3-2 0,3 0 0,4 2 0,5 1 0,4 4 0,3 0 0,3-2 0,2-5 0,-1-7 20,2-8 0,1-6 0,1-5 0,3-3 0,0-1-20,4 0 0,2-3 0,1-2 0,1-2 0,2-3 0,1-2 0,2-2 0,0-3 0,2-2 0,1-3 0,1-3 0,1-2 0,2-3 0,0-2 0,0-2 0,2 0 0,-1-2 0,2-2 0,3-5 0,5-5-64,-15-5 1,6-4 0,2-4-1,3-2 1,0-2 0,-1-1-1,-2 0 1,-4 1 63,11-3 0,-4 0 0,-2 0 0,0-3 0,1-2 0,4-3 0,-7 0 0,4-2 0,2-3 0,1-1 0,-1-2 0,-2 0 0,-4-2 0,-5 1 0,4-5 0,-5-2 0,-4 0 0,-1-1 0,-2-2 0,0-1-14,-1-2 1,0-1-1,-2-1 1,-1-1-1,-1-2 1,-2-1 13,-2-1 0,-1-2 0,-2-1 0,-1-1 0,-2-1 0,-2-2 0,-3 1 0,-2-2 0,-1-1 0,-2-2 0,-3 0 0,-2-2 0,-3 0 0,-2 1 0,-3-1 0,-2-3 0,-4-4 0,-4-4 0,-6 1 0,-4-4 0,-3-6 0,-3-1 0,-3-2 0,-2 2 0,-2 1 0,-1 4 0,-3-13 0,-3 4 0,-4 1 0,-3 0 0,-2-2 0,-3-4-6,2 17 1,-1-3 0,-3-2 0,-1-2 0,-1 0 0,-3 1 0,-1 1 0,-2 4 0,-2 4-19,-6-7 0,-4 4 0,-1 2 0,-3 2 0,-2 2 0,-1 0 0,-1 0 6,0-1 0,-3 0 1,-1 1-1,-1 1 1,-1 2-1,-2 0 1,-1 3 4,0 3 0,-1 1 0,-1 1 0,-2 1 1,-1 3-1,0 1 0,-2 4 0,-8-5 0,-2 2 0,0 3 0,-2 3 0,-2 4 0,-1 4 1,-11-2 1,-3 5 0,-1 4 0,-1 6 0,-1 4 5,4 6 1,-1 4 0,-1 5 0,0 5 0,1 5-96,2 5 0,1 5 1,0 5-1,-2 6 0,-1 6 1,9 4 1,-3 7 0,-2 4 0,0 5 0,1 1-1,4 0 1,4-1 0,-10 8 1,5 0-1,3 2 1,1 3 0,-3 5-56,12-7 0,-3 3 0,-1 3 1,1 2-1,3 1 0,5-1 1,6-1-402,-10 21 0,8 0 1,7 1-1,3 1-1453,4-1 0,4 2 0,3 0 0,5 2 2008,5 4 0,5 2 0,2-2 0,3-9 0,-4 20 0,6-8 0,9-13 0,0 1 0</inkml:trace>
</inkml:ink>
</file>

<file path=ppt/ink/ink3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38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724 41 24278,'-79'2'530,"0"0"0,-12 10 1,7 5-229,-1 16-168,32-8 1,2 5 145,11 6 0,5 4-111,-15 27-304,22-21 0,4 3 236,8 33 45,8 5-12,25 2-67,22-2-45,-7-48 1,7-4-272,8-2 0,4-6 265,5-8 1,2-5 5,3-3 1,2-5-1,0-6 1,1-7 22,-2-4 0,-2-5 50,-3-3 0,-2-6 11,-4-6 1,-3-3 5,-4 0 1,-3-1-113,-3-1 0,-4 0 0,25-33 0,-14 6 0,-14 5 0,-14-26 0,-17 23 0,-23-24 0,-19 25 0,-18 1 0,-9 8 0,-2 15-617,-5 18-728,-2 18-1062,-7 28 2407,38-7 0,4 3 0,-9 10 0,9-2 0</inkml:trace>
</inkml:ink>
</file>

<file path=ppt/ink/ink3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38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23448,'-8'1'2959,"1"1"-2186,7-2-168,0 0-112,83 12-100,-12-9-393,2 4 0,6-1 0,-16-5 0,-1-2-346,5 1 1,1 0 345,-1-1 0,1 0-551,1 1 0,0 0 551,-2-1 0,-1 1 0,-1 0 0,-2 0-154,-2-1 1,-2 2 153,-5 0 0,-2 2 0,44 3 0,-8 5 0,-7 2 0,-2-2 0,-8 0 0,-7-3 0,-10-1 589,-9 0-589,-8-1 1139,-5-1-1139,-5-1 372,-5-1-372,-1 2 0,-7-2-382,-4 3-3797,-5 3-5652,-9 0 8731,-12 4 0,7-7 0,-6-1 0</inkml:trace>
</inkml:ink>
</file>

<file path=ppt/ink/ink3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39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23426,'-7'0'2600,"2"0"-2107,5 0-90,0 0-4385,-7 84 4206,4-39 197,-1 11 0,-1 1-410,1-5-11,0-5-269,2-8-840,1-5-2264,1-5 4212,0-2 0,0-12 0,0-4 0</inkml:trace>
</inkml:ink>
</file>

<file path=ppt/ink/ink3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39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593 7 20983,'4'-3'4549,"-2"0"-3966,-2 3 0,0 0-191,-4 4-179,-17 14-3381,-16 12 3336,-19 17-45,-8 7-161,0-1 49,4 0 0,4-2-11,3-2 0,5-1 0,3-7-437,10-4-571,7-12-1188,11-3-2281,9-14 4477,5-3 0,3-5 0,0 0 0</inkml:trace>
</inkml:ink>
</file>

<file path=ppt/ink/ink3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39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21308,'9'-5'5132,"-1"1"-4358,-8 4-102,95 15-224,-41 3-2434,13-2 0,0 3 2043,1 17-57,-3 4 860,-6 4-860,-9 1 0,-5 2 0,-9-3 0,-6-6 0,-5-10-1446,-1-14-2902,0-7 5196,5-18 0,-13 8 0,0-8 0</inkml:trace>
</inkml:ink>
</file>

<file path=ppt/ink/ink3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41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22552,'-13'0'3250,"2"0"-2813,11 0-101,-54 97 11,36-27-201,-12 8 0,3 4-861,22-27 1,6-3 831,-3 2 1,2-2 95,8 42 433,12-17-377,16-20-10,13-18 41,10-17-300,3-12 0,5-7 0,0-17 0,-4-6 880,-6-16-880,-9-2 0,-9-2 84,-5 2-84,-7-2 0,-1 1-113,-3 0-2162,-1 3-4470,-1 7 6745,2 9 0,-11 11 0,-2 5 0</inkml:trace>
</inkml:ink>
</file>

<file path=ppt/ink/ink3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41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0 25275,'-53'0'935,"-1"0"1,-33 0-678,69 7-112,10 7-12,7 12-22,1 9 22,5 8 79,8 4 78,8 3-54,7-2-237,-1-1 0,-1-2 0,-6-3 0,-8-1 0,-7-4 0,-6-3 0,-16-1 0,-7-5 0,-13-4 0,3-7 0,4-8 0,8-4-808,6-4-1063,1-1-1648,6 0 3519,0 0 0,6 0 0,0 0 0</inkml:trace>
</inkml:ink>
</file>

<file path=ppt/ink/ink3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42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28671,'58'20'0,"-1"0"0,22 25 0,-4 9 0,-26-5 0,-2 5-730,18 17 0,-3 1 730,-24-19 0,-3-3 0,-1-2 0,-2 0 0,-4-3 0,-1-1-3375,19 31 3375,-5-13 0,-9-15 936,-5-15-2046,-7-11-1691,-10-9-7030,-3-5 8367,-17-1 1,8-2-1,-7-1 1</inkml:trace>
</inkml:ink>
</file>

<file path=ppt/ink/ink3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4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0 769 26703,'78'-59'235,"-1"0"0,1 0 1,-4 3-1,-1 0 1,-1 5-236,-13 9 0,-1 3 0,-1 2-580,21-14 1,-1 4 579,-10 8 0,-1 3 0,-10 7 0,-2 3 0,37-12-124,-14 13 124,-12 11 475,-16 9-2940,-17 7-7366,-17 23 8917,-19 22 1,2-14 0,-6 5 0</inkml:trace>
</inkml:ink>
</file>

<file path=ppt/ink/ink3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43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25858,'-48'6'302,"4"15"-5850,20 35 5693,1 12 554,13-10 1,2 2-521,-3 35-78,9-31 1,4 0 110,17 33-32,16-6-63,-12-46 1,5-4 27,38 25 860,6-24-815,8-21 68,5-30-493,3-26 235,-42 8 0,-1-6 0,-1-5 0,-1-3 0,-3 0 0,-1-1 0,-3 3 0,-1 0 3001,20-32-3001,-9 11 0,-13 10 0,-10 9 487,-7 8-813,-6 0-1871,1 4 2197,9-9 0,-11 19 0,5-2 0</inkml:trace>
</inkml:ink>
</file>

<file path=ppt/ink/ink3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43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73 25746,'-5'-5'2925,"1"0"-2925,4 5 0,0 0 0,75-29 0,-33 22 0,10-8 0,2 4 0,2 21 0,-1 5 0,-1 7 0,-3 1 0,-6-2 0,-3 0 0,-10-3-360,-10-2-2710,-10 1 3070,-8 5 0,-4-11 0,0 2 0</inkml:trace>
</inkml:ink>
</file>

<file path=ppt/ink/ink3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0:43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26787,'-21'85'381,"1"-1"0,1-3 0,2-3-904,5-21 1,2-2 387,0-1 1,2-2-1569,-3 42-7676,4-16 9463,8-16 0,0-30 0,0-11 1</inkml:trace>
</inkml:ink>
</file>

<file path=ppt/ink/ink3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9:01:56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3374 571 26205,'-78'-30'407,"0"1"0,1-1 0,0 5-1825,12 11 0,-2 3 1603,-14-3 0,-6 2-114,17 4 0,-2 0 0,-3 2-12,-8-1 1,-2 1 0,-1 0-626,-7 1 0,-1 1 0,-1 1 566,0 0 0,-1 1 0,0 0 0,3 1 0,-1 0 0,2 1-16,6 0 1,1 2 0,1 1 15,6 1 0,1 1 0,3 1 0,-26 6 0,5 3 0,12 3 0,4 2-161,12 2 1,3 3 160,9 0 0,4 4 0,4 3 0,3 4 0,2 5 0,2 4 0,1 7 0,4 3 0,3 4 0,4 3 0,5 7 0,6 2 0,4 0 0,6 2 0,13 3 0,8 1 87,5-1 1,9-1-88,9 0 0,14-4 0,7-16 0,11-2 0,0-6 0,-10-13 0,0-6 0,5-1 205,23 3 1,8-3 0,-2-8-206,-12-12 0,-1-7 0,2-3 0,7-4 0,1-3 0,1-2 0,5-2 0,2-2 0,-1-3 0,-22 1 0,1-2 0,-1-1 0,1-1 0,-2 1 0,0-1 0,0-1 0,3-3 0,-3-2 0,3-1 0,1-3 0,-2 1 0,-5 2 0,16-8 0,-5 1 0,1-2 0,-11 4 0,2-1 0,-3-1 0,-9 2 368,5-7 0,-10 0-368,-10 3 0,-7 0 0,11-37 0,-27-1 0,-39-9 0,-30 10 0,-13-1 0,2 13 0,-6 2-378,0 3 1,-7-2-1,-1 5 124,6 10 0,1 5 1,-4 1-136,-5-1 1,-3 2-1,-1 2-328,-5 0 0,-3 2 0,0 4-2021,-3 2 0,-1 3 1,0 4 2737,-4 4 0,0 3 0,9 2 0,3 1 0,9 2 0,12 8 0,1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1760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4897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7736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44846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7.xml"/><Relationship Id="rId21" Type="http://schemas.openxmlformats.org/officeDocument/2006/relationships/customXml" Target="../ink/ink9.xml"/><Relationship Id="rId42" Type="http://schemas.openxmlformats.org/officeDocument/2006/relationships/image" Target="../media/image24.png"/><Relationship Id="rId63" Type="http://schemas.openxmlformats.org/officeDocument/2006/relationships/customXml" Target="../ink/ink30.xml"/><Relationship Id="rId84" Type="http://schemas.openxmlformats.org/officeDocument/2006/relationships/image" Target="../media/image45.png"/><Relationship Id="rId138" Type="http://schemas.openxmlformats.org/officeDocument/2006/relationships/image" Target="../media/image72.png"/><Relationship Id="rId107" Type="http://schemas.openxmlformats.org/officeDocument/2006/relationships/customXml" Target="../ink/ink52.xml"/><Relationship Id="rId11" Type="http://schemas.openxmlformats.org/officeDocument/2006/relationships/customXml" Target="../ink/ink4.xml"/><Relationship Id="rId32" Type="http://schemas.openxmlformats.org/officeDocument/2006/relationships/image" Target="../media/image19.png"/><Relationship Id="rId53" Type="http://schemas.openxmlformats.org/officeDocument/2006/relationships/customXml" Target="../ink/ink25.xml"/><Relationship Id="rId74" Type="http://schemas.openxmlformats.org/officeDocument/2006/relationships/image" Target="../media/image40.png"/><Relationship Id="rId128" Type="http://schemas.openxmlformats.org/officeDocument/2006/relationships/image" Target="../media/image67.png"/><Relationship Id="rId149" Type="http://schemas.openxmlformats.org/officeDocument/2006/relationships/customXml" Target="../ink/ink73.xml"/><Relationship Id="rId5" Type="http://schemas.openxmlformats.org/officeDocument/2006/relationships/customXml" Target="../ink/ink1.xml"/><Relationship Id="rId95" Type="http://schemas.openxmlformats.org/officeDocument/2006/relationships/customXml" Target="../ink/ink46.xml"/><Relationship Id="rId22" Type="http://schemas.openxmlformats.org/officeDocument/2006/relationships/image" Target="../media/image14.png"/><Relationship Id="rId27" Type="http://schemas.openxmlformats.org/officeDocument/2006/relationships/customXml" Target="../ink/ink12.xml"/><Relationship Id="rId43" Type="http://schemas.openxmlformats.org/officeDocument/2006/relationships/customXml" Target="../ink/ink20.xml"/><Relationship Id="rId48" Type="http://schemas.openxmlformats.org/officeDocument/2006/relationships/image" Target="../media/image27.png"/><Relationship Id="rId64" Type="http://schemas.openxmlformats.org/officeDocument/2006/relationships/image" Target="../media/image35.png"/><Relationship Id="rId69" Type="http://schemas.openxmlformats.org/officeDocument/2006/relationships/customXml" Target="../ink/ink33.xml"/><Relationship Id="rId113" Type="http://schemas.openxmlformats.org/officeDocument/2006/relationships/customXml" Target="../ink/ink55.xml"/><Relationship Id="rId118" Type="http://schemas.openxmlformats.org/officeDocument/2006/relationships/image" Target="../media/image62.png"/><Relationship Id="rId134" Type="http://schemas.openxmlformats.org/officeDocument/2006/relationships/image" Target="../media/image70.png"/><Relationship Id="rId139" Type="http://schemas.openxmlformats.org/officeDocument/2006/relationships/customXml" Target="../ink/ink68.xml"/><Relationship Id="rId80" Type="http://schemas.openxmlformats.org/officeDocument/2006/relationships/image" Target="../media/image43.png"/><Relationship Id="rId85" Type="http://schemas.openxmlformats.org/officeDocument/2006/relationships/customXml" Target="../ink/ink41.xml"/><Relationship Id="rId150" Type="http://schemas.openxmlformats.org/officeDocument/2006/relationships/image" Target="../media/image78.png"/><Relationship Id="rId12" Type="http://schemas.openxmlformats.org/officeDocument/2006/relationships/image" Target="../media/image9.png"/><Relationship Id="rId17" Type="http://schemas.openxmlformats.org/officeDocument/2006/relationships/customXml" Target="../ink/ink7.xml"/><Relationship Id="rId33" Type="http://schemas.openxmlformats.org/officeDocument/2006/relationships/customXml" Target="../ink/ink15.xml"/><Relationship Id="rId38" Type="http://schemas.openxmlformats.org/officeDocument/2006/relationships/image" Target="../media/image22.png"/><Relationship Id="rId59" Type="http://schemas.openxmlformats.org/officeDocument/2006/relationships/customXml" Target="../ink/ink28.xml"/><Relationship Id="rId103" Type="http://schemas.openxmlformats.org/officeDocument/2006/relationships/customXml" Target="../ink/ink50.xml"/><Relationship Id="rId108" Type="http://schemas.openxmlformats.org/officeDocument/2006/relationships/image" Target="../media/image57.png"/><Relationship Id="rId124" Type="http://schemas.openxmlformats.org/officeDocument/2006/relationships/image" Target="../media/image65.png"/><Relationship Id="rId129" Type="http://schemas.openxmlformats.org/officeDocument/2006/relationships/customXml" Target="../ink/ink63.xml"/><Relationship Id="rId54" Type="http://schemas.openxmlformats.org/officeDocument/2006/relationships/image" Target="../media/image30.png"/><Relationship Id="rId70" Type="http://schemas.openxmlformats.org/officeDocument/2006/relationships/image" Target="../media/image38.png"/><Relationship Id="rId75" Type="http://schemas.openxmlformats.org/officeDocument/2006/relationships/customXml" Target="../ink/ink36.xml"/><Relationship Id="rId91" Type="http://schemas.openxmlformats.org/officeDocument/2006/relationships/customXml" Target="../ink/ink44.xml"/><Relationship Id="rId96" Type="http://schemas.openxmlformats.org/officeDocument/2006/relationships/image" Target="../media/image51.png"/><Relationship Id="rId140" Type="http://schemas.openxmlformats.org/officeDocument/2006/relationships/image" Target="../media/image73.png"/><Relationship Id="rId145" Type="http://schemas.openxmlformats.org/officeDocument/2006/relationships/customXml" Target="../ink/ink7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23" Type="http://schemas.openxmlformats.org/officeDocument/2006/relationships/customXml" Target="../ink/ink10.xml"/><Relationship Id="rId28" Type="http://schemas.openxmlformats.org/officeDocument/2006/relationships/image" Target="../media/image17.png"/><Relationship Id="rId49" Type="http://schemas.openxmlformats.org/officeDocument/2006/relationships/customXml" Target="../ink/ink23.xml"/><Relationship Id="rId114" Type="http://schemas.openxmlformats.org/officeDocument/2006/relationships/image" Target="../media/image60.png"/><Relationship Id="rId119" Type="http://schemas.openxmlformats.org/officeDocument/2006/relationships/customXml" Target="../ink/ink58.xml"/><Relationship Id="rId44" Type="http://schemas.openxmlformats.org/officeDocument/2006/relationships/image" Target="../media/image25.png"/><Relationship Id="rId60" Type="http://schemas.openxmlformats.org/officeDocument/2006/relationships/image" Target="../media/image33.png"/><Relationship Id="rId65" Type="http://schemas.openxmlformats.org/officeDocument/2006/relationships/customXml" Target="../ink/ink31.xml"/><Relationship Id="rId81" Type="http://schemas.openxmlformats.org/officeDocument/2006/relationships/customXml" Target="../ink/ink39.xml"/><Relationship Id="rId86" Type="http://schemas.openxmlformats.org/officeDocument/2006/relationships/image" Target="../media/image46.png"/><Relationship Id="rId130" Type="http://schemas.openxmlformats.org/officeDocument/2006/relationships/image" Target="../media/image68.png"/><Relationship Id="rId135" Type="http://schemas.openxmlformats.org/officeDocument/2006/relationships/customXml" Target="../ink/ink66.xml"/><Relationship Id="rId13" Type="http://schemas.openxmlformats.org/officeDocument/2006/relationships/customXml" Target="../ink/ink5.xml"/><Relationship Id="rId18" Type="http://schemas.openxmlformats.org/officeDocument/2006/relationships/image" Target="../media/image12.png"/><Relationship Id="rId39" Type="http://schemas.openxmlformats.org/officeDocument/2006/relationships/customXml" Target="../ink/ink18.xml"/><Relationship Id="rId109" Type="http://schemas.openxmlformats.org/officeDocument/2006/relationships/customXml" Target="../ink/ink53.xml"/><Relationship Id="rId34" Type="http://schemas.openxmlformats.org/officeDocument/2006/relationships/image" Target="../media/image20.png"/><Relationship Id="rId50" Type="http://schemas.openxmlformats.org/officeDocument/2006/relationships/image" Target="../media/image28.png"/><Relationship Id="rId55" Type="http://schemas.openxmlformats.org/officeDocument/2006/relationships/customXml" Target="../ink/ink26.xml"/><Relationship Id="rId76" Type="http://schemas.openxmlformats.org/officeDocument/2006/relationships/image" Target="../media/image41.png"/><Relationship Id="rId97" Type="http://schemas.openxmlformats.org/officeDocument/2006/relationships/customXml" Target="../ink/ink47.xml"/><Relationship Id="rId104" Type="http://schemas.openxmlformats.org/officeDocument/2006/relationships/image" Target="../media/image55.png"/><Relationship Id="rId120" Type="http://schemas.openxmlformats.org/officeDocument/2006/relationships/image" Target="../media/image63.png"/><Relationship Id="rId125" Type="http://schemas.openxmlformats.org/officeDocument/2006/relationships/customXml" Target="../ink/ink61.xml"/><Relationship Id="rId141" Type="http://schemas.openxmlformats.org/officeDocument/2006/relationships/customXml" Target="../ink/ink69.xml"/><Relationship Id="rId146" Type="http://schemas.openxmlformats.org/officeDocument/2006/relationships/image" Target="../media/image76.png"/><Relationship Id="rId7" Type="http://schemas.openxmlformats.org/officeDocument/2006/relationships/customXml" Target="../ink/ink2.xml"/><Relationship Id="rId71" Type="http://schemas.openxmlformats.org/officeDocument/2006/relationships/customXml" Target="../ink/ink34.xml"/><Relationship Id="rId92" Type="http://schemas.openxmlformats.org/officeDocument/2006/relationships/image" Target="../media/image49.png"/><Relationship Id="rId2" Type="http://schemas.openxmlformats.org/officeDocument/2006/relationships/image" Target="../media/image4.jpeg"/><Relationship Id="rId29" Type="http://schemas.openxmlformats.org/officeDocument/2006/relationships/customXml" Target="../ink/ink13.xml"/><Relationship Id="rId24" Type="http://schemas.openxmlformats.org/officeDocument/2006/relationships/image" Target="../media/image15.png"/><Relationship Id="rId40" Type="http://schemas.openxmlformats.org/officeDocument/2006/relationships/image" Target="../media/image23.png"/><Relationship Id="rId45" Type="http://schemas.openxmlformats.org/officeDocument/2006/relationships/customXml" Target="../ink/ink21.xml"/><Relationship Id="rId66" Type="http://schemas.openxmlformats.org/officeDocument/2006/relationships/image" Target="../media/image36.png"/><Relationship Id="rId87" Type="http://schemas.openxmlformats.org/officeDocument/2006/relationships/customXml" Target="../ink/ink42.xml"/><Relationship Id="rId110" Type="http://schemas.openxmlformats.org/officeDocument/2006/relationships/image" Target="../media/image58.png"/><Relationship Id="rId115" Type="http://schemas.openxmlformats.org/officeDocument/2006/relationships/customXml" Target="../ink/ink56.xml"/><Relationship Id="rId131" Type="http://schemas.openxmlformats.org/officeDocument/2006/relationships/customXml" Target="../ink/ink64.xml"/><Relationship Id="rId136" Type="http://schemas.openxmlformats.org/officeDocument/2006/relationships/image" Target="../media/image71.png"/><Relationship Id="rId61" Type="http://schemas.openxmlformats.org/officeDocument/2006/relationships/customXml" Target="../ink/ink29.xml"/><Relationship Id="rId82" Type="http://schemas.openxmlformats.org/officeDocument/2006/relationships/image" Target="../media/image44.png"/><Relationship Id="rId19" Type="http://schemas.openxmlformats.org/officeDocument/2006/relationships/customXml" Target="../ink/ink8.xml"/><Relationship Id="rId14" Type="http://schemas.openxmlformats.org/officeDocument/2006/relationships/image" Target="../media/image10.png"/><Relationship Id="rId30" Type="http://schemas.openxmlformats.org/officeDocument/2006/relationships/image" Target="../media/image18.png"/><Relationship Id="rId35" Type="http://schemas.openxmlformats.org/officeDocument/2006/relationships/customXml" Target="../ink/ink16.xml"/><Relationship Id="rId56" Type="http://schemas.openxmlformats.org/officeDocument/2006/relationships/image" Target="../media/image31.png"/><Relationship Id="rId77" Type="http://schemas.openxmlformats.org/officeDocument/2006/relationships/customXml" Target="../ink/ink37.xml"/><Relationship Id="rId100" Type="http://schemas.openxmlformats.org/officeDocument/2006/relationships/image" Target="../media/image53.png"/><Relationship Id="rId105" Type="http://schemas.openxmlformats.org/officeDocument/2006/relationships/customXml" Target="../ink/ink51.xml"/><Relationship Id="rId126" Type="http://schemas.openxmlformats.org/officeDocument/2006/relationships/image" Target="../media/image66.png"/><Relationship Id="rId147" Type="http://schemas.openxmlformats.org/officeDocument/2006/relationships/customXml" Target="../ink/ink72.xml"/><Relationship Id="rId8" Type="http://schemas.openxmlformats.org/officeDocument/2006/relationships/image" Target="../media/image7.png"/><Relationship Id="rId51" Type="http://schemas.openxmlformats.org/officeDocument/2006/relationships/customXml" Target="../ink/ink24.xml"/><Relationship Id="rId72" Type="http://schemas.openxmlformats.org/officeDocument/2006/relationships/image" Target="../media/image39.png"/><Relationship Id="rId93" Type="http://schemas.openxmlformats.org/officeDocument/2006/relationships/customXml" Target="../ink/ink45.xml"/><Relationship Id="rId98" Type="http://schemas.openxmlformats.org/officeDocument/2006/relationships/image" Target="../media/image52.png"/><Relationship Id="rId121" Type="http://schemas.openxmlformats.org/officeDocument/2006/relationships/customXml" Target="../ink/ink59.xml"/><Relationship Id="rId142" Type="http://schemas.openxmlformats.org/officeDocument/2006/relationships/image" Target="../media/image74.png"/><Relationship Id="rId3" Type="http://schemas.openxmlformats.org/officeDocument/2006/relationships/image" Target="../media/image1.png"/><Relationship Id="rId25" Type="http://schemas.openxmlformats.org/officeDocument/2006/relationships/customXml" Target="../ink/ink11.xml"/><Relationship Id="rId46" Type="http://schemas.openxmlformats.org/officeDocument/2006/relationships/image" Target="../media/image26.png"/><Relationship Id="rId67" Type="http://schemas.openxmlformats.org/officeDocument/2006/relationships/customXml" Target="../ink/ink32.xml"/><Relationship Id="rId116" Type="http://schemas.openxmlformats.org/officeDocument/2006/relationships/image" Target="../media/image61.png"/><Relationship Id="rId137" Type="http://schemas.openxmlformats.org/officeDocument/2006/relationships/customXml" Target="../ink/ink67.xml"/><Relationship Id="rId20" Type="http://schemas.openxmlformats.org/officeDocument/2006/relationships/image" Target="../media/image13.png"/><Relationship Id="rId41" Type="http://schemas.openxmlformats.org/officeDocument/2006/relationships/customXml" Target="../ink/ink19.xml"/><Relationship Id="rId62" Type="http://schemas.openxmlformats.org/officeDocument/2006/relationships/image" Target="../media/image34.png"/><Relationship Id="rId83" Type="http://schemas.openxmlformats.org/officeDocument/2006/relationships/customXml" Target="../ink/ink40.xml"/><Relationship Id="rId88" Type="http://schemas.openxmlformats.org/officeDocument/2006/relationships/image" Target="../media/image47.png"/><Relationship Id="rId111" Type="http://schemas.openxmlformats.org/officeDocument/2006/relationships/customXml" Target="../ink/ink54.xml"/><Relationship Id="rId132" Type="http://schemas.openxmlformats.org/officeDocument/2006/relationships/image" Target="../media/image69.png"/><Relationship Id="rId15" Type="http://schemas.openxmlformats.org/officeDocument/2006/relationships/customXml" Target="../ink/ink6.xml"/><Relationship Id="rId36" Type="http://schemas.openxmlformats.org/officeDocument/2006/relationships/image" Target="../media/image21.png"/><Relationship Id="rId57" Type="http://schemas.openxmlformats.org/officeDocument/2006/relationships/customXml" Target="../ink/ink27.xml"/><Relationship Id="rId106" Type="http://schemas.openxmlformats.org/officeDocument/2006/relationships/image" Target="../media/image56.png"/><Relationship Id="rId127" Type="http://schemas.openxmlformats.org/officeDocument/2006/relationships/customXml" Target="../ink/ink62.xml"/><Relationship Id="rId10" Type="http://schemas.openxmlformats.org/officeDocument/2006/relationships/image" Target="../media/image8.png"/><Relationship Id="rId31" Type="http://schemas.openxmlformats.org/officeDocument/2006/relationships/customXml" Target="../ink/ink14.xml"/><Relationship Id="rId52" Type="http://schemas.openxmlformats.org/officeDocument/2006/relationships/image" Target="../media/image29.png"/><Relationship Id="rId73" Type="http://schemas.openxmlformats.org/officeDocument/2006/relationships/customXml" Target="../ink/ink35.xml"/><Relationship Id="rId78" Type="http://schemas.openxmlformats.org/officeDocument/2006/relationships/image" Target="../media/image42.png"/><Relationship Id="rId94" Type="http://schemas.openxmlformats.org/officeDocument/2006/relationships/image" Target="../media/image50.png"/><Relationship Id="rId99" Type="http://schemas.openxmlformats.org/officeDocument/2006/relationships/customXml" Target="../ink/ink48.xml"/><Relationship Id="rId101" Type="http://schemas.openxmlformats.org/officeDocument/2006/relationships/customXml" Target="../ink/ink49.xml"/><Relationship Id="rId122" Type="http://schemas.openxmlformats.org/officeDocument/2006/relationships/image" Target="../media/image64.png"/><Relationship Id="rId143" Type="http://schemas.openxmlformats.org/officeDocument/2006/relationships/customXml" Target="../ink/ink70.xml"/><Relationship Id="rId148" Type="http://schemas.openxmlformats.org/officeDocument/2006/relationships/image" Target="../media/image77.png"/><Relationship Id="rId4" Type="http://schemas.openxmlformats.org/officeDocument/2006/relationships/image" Target="../media/image5.png"/><Relationship Id="rId9" Type="http://schemas.openxmlformats.org/officeDocument/2006/relationships/customXml" Target="../ink/ink3.xml"/><Relationship Id="rId26" Type="http://schemas.openxmlformats.org/officeDocument/2006/relationships/image" Target="../media/image16.png"/><Relationship Id="rId47" Type="http://schemas.openxmlformats.org/officeDocument/2006/relationships/customXml" Target="../ink/ink22.xml"/><Relationship Id="rId68" Type="http://schemas.openxmlformats.org/officeDocument/2006/relationships/image" Target="../media/image37.png"/><Relationship Id="rId89" Type="http://schemas.openxmlformats.org/officeDocument/2006/relationships/customXml" Target="../ink/ink43.xml"/><Relationship Id="rId112" Type="http://schemas.openxmlformats.org/officeDocument/2006/relationships/image" Target="../media/image59.png"/><Relationship Id="rId133" Type="http://schemas.openxmlformats.org/officeDocument/2006/relationships/customXml" Target="../ink/ink65.xml"/><Relationship Id="rId16" Type="http://schemas.openxmlformats.org/officeDocument/2006/relationships/image" Target="../media/image11.png"/><Relationship Id="rId37" Type="http://schemas.openxmlformats.org/officeDocument/2006/relationships/customXml" Target="../ink/ink17.xml"/><Relationship Id="rId58" Type="http://schemas.openxmlformats.org/officeDocument/2006/relationships/image" Target="../media/image32.png"/><Relationship Id="rId79" Type="http://schemas.openxmlformats.org/officeDocument/2006/relationships/customXml" Target="../ink/ink38.xml"/><Relationship Id="rId102" Type="http://schemas.openxmlformats.org/officeDocument/2006/relationships/image" Target="../media/image54.png"/><Relationship Id="rId123" Type="http://schemas.openxmlformats.org/officeDocument/2006/relationships/customXml" Target="../ink/ink60.xml"/><Relationship Id="rId144" Type="http://schemas.openxmlformats.org/officeDocument/2006/relationships/image" Target="../media/image75.png"/><Relationship Id="rId90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5.png"/><Relationship Id="rId299" Type="http://schemas.openxmlformats.org/officeDocument/2006/relationships/image" Target="../media/image226.png"/><Relationship Id="rId21" Type="http://schemas.openxmlformats.org/officeDocument/2006/relationships/customXml" Target="../ink/ink82.xml"/><Relationship Id="rId63" Type="http://schemas.openxmlformats.org/officeDocument/2006/relationships/customXml" Target="../ink/ink103.xml"/><Relationship Id="rId159" Type="http://schemas.openxmlformats.org/officeDocument/2006/relationships/image" Target="../media/image156.png"/><Relationship Id="rId170" Type="http://schemas.openxmlformats.org/officeDocument/2006/relationships/customXml" Target="../ink/ink157.xml"/><Relationship Id="rId226" Type="http://schemas.openxmlformats.org/officeDocument/2006/relationships/customXml" Target="../ink/ink185.xml"/><Relationship Id="rId268" Type="http://schemas.openxmlformats.org/officeDocument/2006/relationships/customXml" Target="../ink/ink206.xml"/><Relationship Id="rId32" Type="http://schemas.openxmlformats.org/officeDocument/2006/relationships/image" Target="../media/image93.png"/><Relationship Id="rId74" Type="http://schemas.openxmlformats.org/officeDocument/2006/relationships/image" Target="../media/image114.png"/><Relationship Id="rId128" Type="http://schemas.openxmlformats.org/officeDocument/2006/relationships/customXml" Target="../ink/ink136.xml"/><Relationship Id="rId5" Type="http://schemas.openxmlformats.org/officeDocument/2006/relationships/customXml" Target="../ink/ink74.xml"/><Relationship Id="rId181" Type="http://schemas.openxmlformats.org/officeDocument/2006/relationships/image" Target="../media/image167.png"/><Relationship Id="rId237" Type="http://schemas.openxmlformats.org/officeDocument/2006/relationships/image" Target="../media/image195.png"/><Relationship Id="rId279" Type="http://schemas.openxmlformats.org/officeDocument/2006/relationships/image" Target="../media/image216.png"/><Relationship Id="rId43" Type="http://schemas.openxmlformats.org/officeDocument/2006/relationships/customXml" Target="../ink/ink93.xml"/><Relationship Id="rId139" Type="http://schemas.openxmlformats.org/officeDocument/2006/relationships/image" Target="../media/image146.png"/><Relationship Id="rId290" Type="http://schemas.openxmlformats.org/officeDocument/2006/relationships/customXml" Target="../ink/ink217.xml"/><Relationship Id="rId304" Type="http://schemas.openxmlformats.org/officeDocument/2006/relationships/customXml" Target="../ink/ink224.xml"/><Relationship Id="rId85" Type="http://schemas.openxmlformats.org/officeDocument/2006/relationships/image" Target="../media/image119.png"/><Relationship Id="rId150" Type="http://schemas.openxmlformats.org/officeDocument/2006/relationships/customXml" Target="../ink/ink147.xml"/><Relationship Id="rId192" Type="http://schemas.openxmlformats.org/officeDocument/2006/relationships/customXml" Target="../ink/ink168.xml"/><Relationship Id="rId206" Type="http://schemas.openxmlformats.org/officeDocument/2006/relationships/customXml" Target="../ink/ink175.xml"/><Relationship Id="rId248" Type="http://schemas.openxmlformats.org/officeDocument/2006/relationships/customXml" Target="../ink/ink196.xml"/><Relationship Id="rId12" Type="http://schemas.openxmlformats.org/officeDocument/2006/relationships/image" Target="../media/image83.png"/><Relationship Id="rId108" Type="http://schemas.openxmlformats.org/officeDocument/2006/relationships/customXml" Target="../ink/ink126.xml"/><Relationship Id="rId315" Type="http://schemas.openxmlformats.org/officeDocument/2006/relationships/image" Target="../media/image234.png"/><Relationship Id="rId54" Type="http://schemas.openxmlformats.org/officeDocument/2006/relationships/image" Target="../media/image104.png"/><Relationship Id="rId96" Type="http://schemas.openxmlformats.org/officeDocument/2006/relationships/customXml" Target="../ink/ink120.xml"/><Relationship Id="rId161" Type="http://schemas.openxmlformats.org/officeDocument/2006/relationships/image" Target="../media/image157.png"/><Relationship Id="rId217" Type="http://schemas.openxmlformats.org/officeDocument/2006/relationships/image" Target="../media/image185.png"/><Relationship Id="rId259" Type="http://schemas.openxmlformats.org/officeDocument/2006/relationships/image" Target="../media/image206.png"/><Relationship Id="rId23" Type="http://schemas.openxmlformats.org/officeDocument/2006/relationships/customXml" Target="../ink/ink83.xml"/><Relationship Id="rId119" Type="http://schemas.openxmlformats.org/officeDocument/2006/relationships/image" Target="../media/image136.png"/><Relationship Id="rId270" Type="http://schemas.openxmlformats.org/officeDocument/2006/relationships/customXml" Target="../ink/ink207.xml"/><Relationship Id="rId65" Type="http://schemas.openxmlformats.org/officeDocument/2006/relationships/customXml" Target="../ink/ink104.xml"/><Relationship Id="rId130" Type="http://schemas.openxmlformats.org/officeDocument/2006/relationships/customXml" Target="../ink/ink137.xml"/><Relationship Id="rId172" Type="http://schemas.openxmlformats.org/officeDocument/2006/relationships/customXml" Target="../ink/ink158.xml"/><Relationship Id="rId228" Type="http://schemas.openxmlformats.org/officeDocument/2006/relationships/customXml" Target="../ink/ink186.xml"/><Relationship Id="rId13" Type="http://schemas.openxmlformats.org/officeDocument/2006/relationships/customXml" Target="../ink/ink78.xml"/><Relationship Id="rId109" Type="http://schemas.openxmlformats.org/officeDocument/2006/relationships/image" Target="../media/image131.png"/><Relationship Id="rId260" Type="http://schemas.openxmlformats.org/officeDocument/2006/relationships/customXml" Target="../ink/ink202.xml"/><Relationship Id="rId281" Type="http://schemas.openxmlformats.org/officeDocument/2006/relationships/image" Target="../media/image217.png"/><Relationship Id="rId316" Type="http://schemas.openxmlformats.org/officeDocument/2006/relationships/customXml" Target="../ink/ink230.xml"/><Relationship Id="rId34" Type="http://schemas.openxmlformats.org/officeDocument/2006/relationships/image" Target="../media/image94.png"/><Relationship Id="rId55" Type="http://schemas.openxmlformats.org/officeDocument/2006/relationships/customXml" Target="../ink/ink99.xml"/><Relationship Id="rId76" Type="http://schemas.openxmlformats.org/officeDocument/2006/relationships/image" Target="../media/image115.png"/><Relationship Id="rId97" Type="http://schemas.openxmlformats.org/officeDocument/2006/relationships/image" Target="../media/image125.png"/><Relationship Id="rId120" Type="http://schemas.openxmlformats.org/officeDocument/2006/relationships/customXml" Target="../ink/ink132.xml"/><Relationship Id="rId141" Type="http://schemas.openxmlformats.org/officeDocument/2006/relationships/image" Target="../media/image147.png"/><Relationship Id="rId7" Type="http://schemas.openxmlformats.org/officeDocument/2006/relationships/customXml" Target="../ink/ink75.xml"/><Relationship Id="rId162" Type="http://schemas.openxmlformats.org/officeDocument/2006/relationships/customXml" Target="../ink/ink153.xml"/><Relationship Id="rId183" Type="http://schemas.openxmlformats.org/officeDocument/2006/relationships/image" Target="../media/image168.png"/><Relationship Id="rId218" Type="http://schemas.openxmlformats.org/officeDocument/2006/relationships/customXml" Target="../ink/ink181.xml"/><Relationship Id="rId239" Type="http://schemas.openxmlformats.org/officeDocument/2006/relationships/image" Target="../media/image196.png"/><Relationship Id="rId250" Type="http://schemas.openxmlformats.org/officeDocument/2006/relationships/customXml" Target="../ink/ink197.xml"/><Relationship Id="rId271" Type="http://schemas.openxmlformats.org/officeDocument/2006/relationships/image" Target="../media/image212.png"/><Relationship Id="rId292" Type="http://schemas.openxmlformats.org/officeDocument/2006/relationships/customXml" Target="../ink/ink218.xml"/><Relationship Id="rId306" Type="http://schemas.openxmlformats.org/officeDocument/2006/relationships/customXml" Target="../ink/ink225.xml"/><Relationship Id="rId24" Type="http://schemas.openxmlformats.org/officeDocument/2006/relationships/image" Target="../media/image89.png"/><Relationship Id="rId45" Type="http://schemas.openxmlformats.org/officeDocument/2006/relationships/customXml" Target="../ink/ink94.xml"/><Relationship Id="rId66" Type="http://schemas.openxmlformats.org/officeDocument/2006/relationships/image" Target="../media/image110.png"/><Relationship Id="rId87" Type="http://schemas.openxmlformats.org/officeDocument/2006/relationships/image" Target="../media/image120.png"/><Relationship Id="rId110" Type="http://schemas.openxmlformats.org/officeDocument/2006/relationships/customXml" Target="../ink/ink127.xml"/><Relationship Id="rId131" Type="http://schemas.openxmlformats.org/officeDocument/2006/relationships/image" Target="../media/image142.png"/><Relationship Id="rId152" Type="http://schemas.openxmlformats.org/officeDocument/2006/relationships/customXml" Target="../ink/ink148.xml"/><Relationship Id="rId173" Type="http://schemas.openxmlformats.org/officeDocument/2006/relationships/image" Target="../media/image163.png"/><Relationship Id="rId194" Type="http://schemas.openxmlformats.org/officeDocument/2006/relationships/customXml" Target="../ink/ink169.xml"/><Relationship Id="rId208" Type="http://schemas.openxmlformats.org/officeDocument/2006/relationships/customXml" Target="../ink/ink176.xml"/><Relationship Id="rId229" Type="http://schemas.openxmlformats.org/officeDocument/2006/relationships/image" Target="../media/image191.png"/><Relationship Id="rId240" Type="http://schemas.openxmlformats.org/officeDocument/2006/relationships/customXml" Target="../ink/ink192.xml"/><Relationship Id="rId261" Type="http://schemas.openxmlformats.org/officeDocument/2006/relationships/image" Target="../media/image207.png"/><Relationship Id="rId14" Type="http://schemas.openxmlformats.org/officeDocument/2006/relationships/image" Target="../media/image84.png"/><Relationship Id="rId35" Type="http://schemas.openxmlformats.org/officeDocument/2006/relationships/customXml" Target="../ink/ink89.xml"/><Relationship Id="rId56" Type="http://schemas.openxmlformats.org/officeDocument/2006/relationships/image" Target="../media/image105.png"/><Relationship Id="rId77" Type="http://schemas.openxmlformats.org/officeDocument/2006/relationships/customXml" Target="../ink/ink110.xml"/><Relationship Id="rId100" Type="http://schemas.openxmlformats.org/officeDocument/2006/relationships/customXml" Target="../ink/ink122.xml"/><Relationship Id="rId282" Type="http://schemas.openxmlformats.org/officeDocument/2006/relationships/customXml" Target="../ink/ink213.xml"/><Relationship Id="rId317" Type="http://schemas.openxmlformats.org/officeDocument/2006/relationships/image" Target="../media/image235.png"/><Relationship Id="rId8" Type="http://schemas.openxmlformats.org/officeDocument/2006/relationships/image" Target="../media/image81.png"/><Relationship Id="rId98" Type="http://schemas.openxmlformats.org/officeDocument/2006/relationships/customXml" Target="../ink/ink121.xml"/><Relationship Id="rId121" Type="http://schemas.openxmlformats.org/officeDocument/2006/relationships/image" Target="../media/image137.png"/><Relationship Id="rId142" Type="http://schemas.openxmlformats.org/officeDocument/2006/relationships/customXml" Target="../ink/ink143.xml"/><Relationship Id="rId163" Type="http://schemas.openxmlformats.org/officeDocument/2006/relationships/image" Target="../media/image158.png"/><Relationship Id="rId184" Type="http://schemas.openxmlformats.org/officeDocument/2006/relationships/customXml" Target="../ink/ink164.xml"/><Relationship Id="rId219" Type="http://schemas.openxmlformats.org/officeDocument/2006/relationships/image" Target="../media/image186.png"/><Relationship Id="rId230" Type="http://schemas.openxmlformats.org/officeDocument/2006/relationships/customXml" Target="../ink/ink187.xml"/><Relationship Id="rId251" Type="http://schemas.openxmlformats.org/officeDocument/2006/relationships/image" Target="../media/image202.png"/><Relationship Id="rId25" Type="http://schemas.openxmlformats.org/officeDocument/2006/relationships/customXml" Target="../ink/ink84.xml"/><Relationship Id="rId46" Type="http://schemas.openxmlformats.org/officeDocument/2006/relationships/image" Target="../media/image100.png"/><Relationship Id="rId67" Type="http://schemas.openxmlformats.org/officeDocument/2006/relationships/customXml" Target="../ink/ink105.xml"/><Relationship Id="rId272" Type="http://schemas.openxmlformats.org/officeDocument/2006/relationships/customXml" Target="../ink/ink208.xml"/><Relationship Id="rId293" Type="http://schemas.openxmlformats.org/officeDocument/2006/relationships/image" Target="../media/image223.png"/><Relationship Id="rId307" Type="http://schemas.openxmlformats.org/officeDocument/2006/relationships/image" Target="../media/image230.png"/><Relationship Id="rId88" Type="http://schemas.openxmlformats.org/officeDocument/2006/relationships/customXml" Target="../ink/ink116.xml"/><Relationship Id="rId111" Type="http://schemas.openxmlformats.org/officeDocument/2006/relationships/image" Target="../media/image132.png"/><Relationship Id="rId132" Type="http://schemas.openxmlformats.org/officeDocument/2006/relationships/customXml" Target="../ink/ink138.xml"/><Relationship Id="rId153" Type="http://schemas.openxmlformats.org/officeDocument/2006/relationships/image" Target="../media/image153.png"/><Relationship Id="rId174" Type="http://schemas.openxmlformats.org/officeDocument/2006/relationships/customXml" Target="../ink/ink159.xml"/><Relationship Id="rId195" Type="http://schemas.openxmlformats.org/officeDocument/2006/relationships/image" Target="../media/image174.png"/><Relationship Id="rId209" Type="http://schemas.openxmlformats.org/officeDocument/2006/relationships/image" Target="../media/image181.png"/><Relationship Id="rId220" Type="http://schemas.openxmlformats.org/officeDocument/2006/relationships/customXml" Target="../ink/ink182.xml"/><Relationship Id="rId241" Type="http://schemas.openxmlformats.org/officeDocument/2006/relationships/image" Target="../media/image197.png"/><Relationship Id="rId15" Type="http://schemas.openxmlformats.org/officeDocument/2006/relationships/customXml" Target="../ink/ink79.xml"/><Relationship Id="rId36" Type="http://schemas.openxmlformats.org/officeDocument/2006/relationships/image" Target="../media/image95.png"/><Relationship Id="rId57" Type="http://schemas.openxmlformats.org/officeDocument/2006/relationships/customXml" Target="../ink/ink100.xml"/><Relationship Id="rId262" Type="http://schemas.openxmlformats.org/officeDocument/2006/relationships/customXml" Target="../ink/ink203.xml"/><Relationship Id="rId283" Type="http://schemas.openxmlformats.org/officeDocument/2006/relationships/image" Target="../media/image218.png"/><Relationship Id="rId318" Type="http://schemas.openxmlformats.org/officeDocument/2006/relationships/customXml" Target="../ink/ink231.xml"/><Relationship Id="rId78" Type="http://schemas.openxmlformats.org/officeDocument/2006/relationships/customXml" Target="../ink/ink111.xml"/><Relationship Id="rId99" Type="http://schemas.openxmlformats.org/officeDocument/2006/relationships/image" Target="../media/image126.png"/><Relationship Id="rId101" Type="http://schemas.openxmlformats.org/officeDocument/2006/relationships/image" Target="../media/image127.png"/><Relationship Id="rId122" Type="http://schemas.openxmlformats.org/officeDocument/2006/relationships/customXml" Target="../ink/ink133.xml"/><Relationship Id="rId143" Type="http://schemas.openxmlformats.org/officeDocument/2006/relationships/image" Target="../media/image148.png"/><Relationship Id="rId164" Type="http://schemas.openxmlformats.org/officeDocument/2006/relationships/customXml" Target="../ink/ink154.xml"/><Relationship Id="rId185" Type="http://schemas.openxmlformats.org/officeDocument/2006/relationships/image" Target="../media/image169.png"/><Relationship Id="rId9" Type="http://schemas.openxmlformats.org/officeDocument/2006/relationships/customXml" Target="../ink/ink76.xml"/><Relationship Id="rId210" Type="http://schemas.openxmlformats.org/officeDocument/2006/relationships/customXml" Target="../ink/ink177.xml"/><Relationship Id="rId26" Type="http://schemas.openxmlformats.org/officeDocument/2006/relationships/image" Target="../media/image90.png"/><Relationship Id="rId231" Type="http://schemas.openxmlformats.org/officeDocument/2006/relationships/image" Target="../media/image192.png"/><Relationship Id="rId252" Type="http://schemas.openxmlformats.org/officeDocument/2006/relationships/customXml" Target="../ink/ink198.xml"/><Relationship Id="rId273" Type="http://schemas.openxmlformats.org/officeDocument/2006/relationships/image" Target="../media/image213.png"/><Relationship Id="rId294" Type="http://schemas.openxmlformats.org/officeDocument/2006/relationships/customXml" Target="../ink/ink219.xml"/><Relationship Id="rId308" Type="http://schemas.openxmlformats.org/officeDocument/2006/relationships/customXml" Target="../ink/ink226.xml"/><Relationship Id="rId47" Type="http://schemas.openxmlformats.org/officeDocument/2006/relationships/customXml" Target="../ink/ink95.xml"/><Relationship Id="rId68" Type="http://schemas.openxmlformats.org/officeDocument/2006/relationships/image" Target="../media/image111.png"/><Relationship Id="rId89" Type="http://schemas.openxmlformats.org/officeDocument/2006/relationships/image" Target="../media/image121.png"/><Relationship Id="rId112" Type="http://schemas.openxmlformats.org/officeDocument/2006/relationships/customXml" Target="../ink/ink128.xml"/><Relationship Id="rId133" Type="http://schemas.openxmlformats.org/officeDocument/2006/relationships/image" Target="../media/image143.png"/><Relationship Id="rId154" Type="http://schemas.openxmlformats.org/officeDocument/2006/relationships/customXml" Target="../ink/ink149.xml"/><Relationship Id="rId175" Type="http://schemas.openxmlformats.org/officeDocument/2006/relationships/image" Target="../media/image164.png"/><Relationship Id="rId196" Type="http://schemas.openxmlformats.org/officeDocument/2006/relationships/customXml" Target="../ink/ink170.xml"/><Relationship Id="rId200" Type="http://schemas.openxmlformats.org/officeDocument/2006/relationships/customXml" Target="../ink/ink172.xml"/><Relationship Id="rId16" Type="http://schemas.openxmlformats.org/officeDocument/2006/relationships/image" Target="../media/image85.png"/><Relationship Id="rId221" Type="http://schemas.openxmlformats.org/officeDocument/2006/relationships/image" Target="../media/image187.png"/><Relationship Id="rId242" Type="http://schemas.openxmlformats.org/officeDocument/2006/relationships/customXml" Target="../ink/ink193.xml"/><Relationship Id="rId263" Type="http://schemas.openxmlformats.org/officeDocument/2006/relationships/image" Target="../media/image208.png"/><Relationship Id="rId284" Type="http://schemas.openxmlformats.org/officeDocument/2006/relationships/customXml" Target="../ink/ink214.xml"/><Relationship Id="rId319" Type="http://schemas.openxmlformats.org/officeDocument/2006/relationships/image" Target="../media/image236.png"/><Relationship Id="rId37" Type="http://schemas.openxmlformats.org/officeDocument/2006/relationships/customXml" Target="../ink/ink90.xml"/><Relationship Id="rId58" Type="http://schemas.openxmlformats.org/officeDocument/2006/relationships/image" Target="../media/image106.png"/><Relationship Id="rId79" Type="http://schemas.openxmlformats.org/officeDocument/2006/relationships/image" Target="../media/image116.png"/><Relationship Id="rId102" Type="http://schemas.openxmlformats.org/officeDocument/2006/relationships/customXml" Target="../ink/ink123.xml"/><Relationship Id="rId123" Type="http://schemas.openxmlformats.org/officeDocument/2006/relationships/image" Target="../media/image138.png"/><Relationship Id="rId144" Type="http://schemas.openxmlformats.org/officeDocument/2006/relationships/customXml" Target="../ink/ink144.xml"/><Relationship Id="rId90" Type="http://schemas.openxmlformats.org/officeDocument/2006/relationships/customXml" Target="../ink/ink117.xml"/><Relationship Id="rId165" Type="http://schemas.openxmlformats.org/officeDocument/2006/relationships/image" Target="../media/image159.png"/><Relationship Id="rId186" Type="http://schemas.openxmlformats.org/officeDocument/2006/relationships/customXml" Target="../ink/ink165.xml"/><Relationship Id="rId211" Type="http://schemas.openxmlformats.org/officeDocument/2006/relationships/image" Target="../media/image182.png"/><Relationship Id="rId232" Type="http://schemas.openxmlformats.org/officeDocument/2006/relationships/customXml" Target="../ink/ink188.xml"/><Relationship Id="rId253" Type="http://schemas.openxmlformats.org/officeDocument/2006/relationships/image" Target="../media/image203.png"/><Relationship Id="rId274" Type="http://schemas.openxmlformats.org/officeDocument/2006/relationships/customXml" Target="../ink/ink209.xml"/><Relationship Id="rId295" Type="http://schemas.openxmlformats.org/officeDocument/2006/relationships/image" Target="../media/image224.png"/><Relationship Id="rId309" Type="http://schemas.openxmlformats.org/officeDocument/2006/relationships/image" Target="../media/image231.png"/><Relationship Id="rId27" Type="http://schemas.openxmlformats.org/officeDocument/2006/relationships/customXml" Target="../ink/ink85.xml"/><Relationship Id="rId48" Type="http://schemas.openxmlformats.org/officeDocument/2006/relationships/image" Target="../media/image101.png"/><Relationship Id="rId69" Type="http://schemas.openxmlformats.org/officeDocument/2006/relationships/customXml" Target="../ink/ink106.xml"/><Relationship Id="rId113" Type="http://schemas.openxmlformats.org/officeDocument/2006/relationships/image" Target="../media/image133.png"/><Relationship Id="rId134" Type="http://schemas.openxmlformats.org/officeDocument/2006/relationships/customXml" Target="../ink/ink139.xml"/><Relationship Id="rId80" Type="http://schemas.openxmlformats.org/officeDocument/2006/relationships/customXml" Target="../ink/ink112.xml"/><Relationship Id="rId155" Type="http://schemas.openxmlformats.org/officeDocument/2006/relationships/image" Target="../media/image154.png"/><Relationship Id="rId176" Type="http://schemas.openxmlformats.org/officeDocument/2006/relationships/customXml" Target="../ink/ink160.xml"/><Relationship Id="rId197" Type="http://schemas.openxmlformats.org/officeDocument/2006/relationships/image" Target="../media/image175.png"/><Relationship Id="rId201" Type="http://schemas.openxmlformats.org/officeDocument/2006/relationships/image" Target="../media/image177.png"/><Relationship Id="rId222" Type="http://schemas.openxmlformats.org/officeDocument/2006/relationships/customXml" Target="../ink/ink183.xml"/><Relationship Id="rId243" Type="http://schemas.openxmlformats.org/officeDocument/2006/relationships/image" Target="../media/image198.png"/><Relationship Id="rId264" Type="http://schemas.openxmlformats.org/officeDocument/2006/relationships/customXml" Target="../ink/ink204.xml"/><Relationship Id="rId285" Type="http://schemas.openxmlformats.org/officeDocument/2006/relationships/image" Target="../media/image219.png"/><Relationship Id="rId17" Type="http://schemas.openxmlformats.org/officeDocument/2006/relationships/customXml" Target="../ink/ink80.xml"/><Relationship Id="rId38" Type="http://schemas.openxmlformats.org/officeDocument/2006/relationships/image" Target="../media/image96.png"/><Relationship Id="rId59" Type="http://schemas.openxmlformats.org/officeDocument/2006/relationships/customXml" Target="../ink/ink101.xml"/><Relationship Id="rId103" Type="http://schemas.openxmlformats.org/officeDocument/2006/relationships/image" Target="../media/image128.png"/><Relationship Id="rId124" Type="http://schemas.openxmlformats.org/officeDocument/2006/relationships/customXml" Target="../ink/ink134.xml"/><Relationship Id="rId310" Type="http://schemas.openxmlformats.org/officeDocument/2006/relationships/customXml" Target="../ink/ink227.xml"/><Relationship Id="rId70" Type="http://schemas.openxmlformats.org/officeDocument/2006/relationships/image" Target="../media/image112.png"/><Relationship Id="rId91" Type="http://schemas.openxmlformats.org/officeDocument/2006/relationships/image" Target="../media/image122.png"/><Relationship Id="rId145" Type="http://schemas.openxmlformats.org/officeDocument/2006/relationships/image" Target="../media/image149.png"/><Relationship Id="rId166" Type="http://schemas.openxmlformats.org/officeDocument/2006/relationships/customXml" Target="../ink/ink155.xml"/><Relationship Id="rId187" Type="http://schemas.openxmlformats.org/officeDocument/2006/relationships/image" Target="../media/image170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78.xml"/><Relationship Id="rId233" Type="http://schemas.openxmlformats.org/officeDocument/2006/relationships/image" Target="../media/image193.png"/><Relationship Id="rId254" Type="http://schemas.openxmlformats.org/officeDocument/2006/relationships/customXml" Target="../ink/ink199.xml"/><Relationship Id="rId28" Type="http://schemas.openxmlformats.org/officeDocument/2006/relationships/image" Target="../media/image91.png"/><Relationship Id="rId49" Type="http://schemas.openxmlformats.org/officeDocument/2006/relationships/customXml" Target="../ink/ink96.xml"/><Relationship Id="rId114" Type="http://schemas.openxmlformats.org/officeDocument/2006/relationships/customXml" Target="../ink/ink129.xml"/><Relationship Id="rId275" Type="http://schemas.openxmlformats.org/officeDocument/2006/relationships/image" Target="../media/image214.png"/><Relationship Id="rId296" Type="http://schemas.openxmlformats.org/officeDocument/2006/relationships/customXml" Target="../ink/ink220.xml"/><Relationship Id="rId300" Type="http://schemas.openxmlformats.org/officeDocument/2006/relationships/customXml" Target="../ink/ink222.xml"/><Relationship Id="rId60" Type="http://schemas.openxmlformats.org/officeDocument/2006/relationships/image" Target="../media/image107.png"/><Relationship Id="rId81" Type="http://schemas.openxmlformats.org/officeDocument/2006/relationships/image" Target="../media/image117.png"/><Relationship Id="rId135" Type="http://schemas.openxmlformats.org/officeDocument/2006/relationships/image" Target="../media/image144.png"/><Relationship Id="rId156" Type="http://schemas.openxmlformats.org/officeDocument/2006/relationships/customXml" Target="../ink/ink150.xml"/><Relationship Id="rId177" Type="http://schemas.openxmlformats.org/officeDocument/2006/relationships/image" Target="../media/image165.png"/><Relationship Id="rId198" Type="http://schemas.openxmlformats.org/officeDocument/2006/relationships/customXml" Target="../ink/ink171.xml"/><Relationship Id="rId202" Type="http://schemas.openxmlformats.org/officeDocument/2006/relationships/customXml" Target="../ink/ink173.xml"/><Relationship Id="rId223" Type="http://schemas.openxmlformats.org/officeDocument/2006/relationships/image" Target="../media/image188.png"/><Relationship Id="rId244" Type="http://schemas.openxmlformats.org/officeDocument/2006/relationships/customXml" Target="../ink/ink194.xml"/><Relationship Id="rId18" Type="http://schemas.openxmlformats.org/officeDocument/2006/relationships/image" Target="../media/image86.png"/><Relationship Id="rId39" Type="http://schemas.openxmlformats.org/officeDocument/2006/relationships/customXml" Target="../ink/ink91.xml"/><Relationship Id="rId265" Type="http://schemas.openxmlformats.org/officeDocument/2006/relationships/image" Target="../media/image209.png"/><Relationship Id="rId286" Type="http://schemas.openxmlformats.org/officeDocument/2006/relationships/customXml" Target="../ink/ink215.xml"/><Relationship Id="rId50" Type="http://schemas.openxmlformats.org/officeDocument/2006/relationships/image" Target="../media/image102.png"/><Relationship Id="rId104" Type="http://schemas.openxmlformats.org/officeDocument/2006/relationships/customXml" Target="../ink/ink124.xml"/><Relationship Id="rId125" Type="http://schemas.openxmlformats.org/officeDocument/2006/relationships/image" Target="../media/image139.png"/><Relationship Id="rId146" Type="http://schemas.openxmlformats.org/officeDocument/2006/relationships/customXml" Target="../ink/ink145.xml"/><Relationship Id="rId167" Type="http://schemas.openxmlformats.org/officeDocument/2006/relationships/image" Target="../media/image160.png"/><Relationship Id="rId188" Type="http://schemas.openxmlformats.org/officeDocument/2006/relationships/customXml" Target="../ink/ink166.xml"/><Relationship Id="rId311" Type="http://schemas.openxmlformats.org/officeDocument/2006/relationships/image" Target="../media/image232.png"/><Relationship Id="rId71" Type="http://schemas.openxmlformats.org/officeDocument/2006/relationships/customXml" Target="../ink/ink107.xml"/><Relationship Id="rId92" Type="http://schemas.openxmlformats.org/officeDocument/2006/relationships/customXml" Target="../ink/ink118.xml"/><Relationship Id="rId213" Type="http://schemas.openxmlformats.org/officeDocument/2006/relationships/image" Target="../media/image183.png"/><Relationship Id="rId234" Type="http://schemas.openxmlformats.org/officeDocument/2006/relationships/customXml" Target="../ink/ink189.xml"/><Relationship Id="rId2" Type="http://schemas.openxmlformats.org/officeDocument/2006/relationships/image" Target="../media/image4.jpeg"/><Relationship Id="rId29" Type="http://schemas.openxmlformats.org/officeDocument/2006/relationships/customXml" Target="../ink/ink86.xml"/><Relationship Id="rId255" Type="http://schemas.openxmlformats.org/officeDocument/2006/relationships/image" Target="../media/image204.png"/><Relationship Id="rId276" Type="http://schemas.openxmlformats.org/officeDocument/2006/relationships/customXml" Target="../ink/ink210.xml"/><Relationship Id="rId297" Type="http://schemas.openxmlformats.org/officeDocument/2006/relationships/image" Target="../media/image225.png"/><Relationship Id="rId40" Type="http://schemas.openxmlformats.org/officeDocument/2006/relationships/image" Target="../media/image97.png"/><Relationship Id="rId115" Type="http://schemas.openxmlformats.org/officeDocument/2006/relationships/image" Target="../media/image134.png"/><Relationship Id="rId136" Type="http://schemas.openxmlformats.org/officeDocument/2006/relationships/customXml" Target="../ink/ink140.xml"/><Relationship Id="rId157" Type="http://schemas.openxmlformats.org/officeDocument/2006/relationships/image" Target="../media/image155.png"/><Relationship Id="rId178" Type="http://schemas.openxmlformats.org/officeDocument/2006/relationships/customXml" Target="../ink/ink161.xml"/><Relationship Id="rId301" Type="http://schemas.openxmlformats.org/officeDocument/2006/relationships/image" Target="../media/image227.png"/><Relationship Id="rId61" Type="http://schemas.openxmlformats.org/officeDocument/2006/relationships/customXml" Target="../ink/ink102.xml"/><Relationship Id="rId82" Type="http://schemas.openxmlformats.org/officeDocument/2006/relationships/customXml" Target="../ink/ink113.xml"/><Relationship Id="rId199" Type="http://schemas.openxmlformats.org/officeDocument/2006/relationships/image" Target="../media/image176.png"/><Relationship Id="rId203" Type="http://schemas.openxmlformats.org/officeDocument/2006/relationships/image" Target="../media/image178.png"/><Relationship Id="rId19" Type="http://schemas.openxmlformats.org/officeDocument/2006/relationships/customXml" Target="../ink/ink81.xml"/><Relationship Id="rId224" Type="http://schemas.openxmlformats.org/officeDocument/2006/relationships/customXml" Target="../ink/ink184.xml"/><Relationship Id="rId245" Type="http://schemas.openxmlformats.org/officeDocument/2006/relationships/image" Target="../media/image199.png"/><Relationship Id="rId266" Type="http://schemas.openxmlformats.org/officeDocument/2006/relationships/customXml" Target="../ink/ink205.xml"/><Relationship Id="rId287" Type="http://schemas.openxmlformats.org/officeDocument/2006/relationships/image" Target="../media/image220.png"/><Relationship Id="rId30" Type="http://schemas.openxmlformats.org/officeDocument/2006/relationships/image" Target="../media/image92.png"/><Relationship Id="rId105" Type="http://schemas.openxmlformats.org/officeDocument/2006/relationships/image" Target="../media/image129.png"/><Relationship Id="rId126" Type="http://schemas.openxmlformats.org/officeDocument/2006/relationships/customXml" Target="../ink/ink135.xml"/><Relationship Id="rId147" Type="http://schemas.openxmlformats.org/officeDocument/2006/relationships/image" Target="../media/image150.png"/><Relationship Id="rId168" Type="http://schemas.openxmlformats.org/officeDocument/2006/relationships/customXml" Target="../ink/ink156.xml"/><Relationship Id="rId312" Type="http://schemas.openxmlformats.org/officeDocument/2006/relationships/customXml" Target="../ink/ink228.xml"/><Relationship Id="rId51" Type="http://schemas.openxmlformats.org/officeDocument/2006/relationships/customXml" Target="../ink/ink97.xml"/><Relationship Id="rId72" Type="http://schemas.openxmlformats.org/officeDocument/2006/relationships/image" Target="../media/image113.png"/><Relationship Id="rId93" Type="http://schemas.openxmlformats.org/officeDocument/2006/relationships/image" Target="../media/image123.png"/><Relationship Id="rId189" Type="http://schemas.openxmlformats.org/officeDocument/2006/relationships/image" Target="../media/image171.png"/><Relationship Id="rId3" Type="http://schemas.openxmlformats.org/officeDocument/2006/relationships/image" Target="../media/image1.png"/><Relationship Id="rId214" Type="http://schemas.openxmlformats.org/officeDocument/2006/relationships/customXml" Target="../ink/ink179.xml"/><Relationship Id="rId235" Type="http://schemas.openxmlformats.org/officeDocument/2006/relationships/image" Target="../media/image194.png"/><Relationship Id="rId256" Type="http://schemas.openxmlformats.org/officeDocument/2006/relationships/customXml" Target="../ink/ink200.xml"/><Relationship Id="rId277" Type="http://schemas.openxmlformats.org/officeDocument/2006/relationships/image" Target="../media/image215.png"/><Relationship Id="rId298" Type="http://schemas.openxmlformats.org/officeDocument/2006/relationships/customXml" Target="../ink/ink221.xml"/><Relationship Id="rId116" Type="http://schemas.openxmlformats.org/officeDocument/2006/relationships/customXml" Target="../ink/ink130.xml"/><Relationship Id="rId137" Type="http://schemas.openxmlformats.org/officeDocument/2006/relationships/image" Target="../media/image145.png"/><Relationship Id="rId158" Type="http://schemas.openxmlformats.org/officeDocument/2006/relationships/customXml" Target="../ink/ink151.xml"/><Relationship Id="rId302" Type="http://schemas.openxmlformats.org/officeDocument/2006/relationships/customXml" Target="../ink/ink223.xml"/><Relationship Id="rId20" Type="http://schemas.openxmlformats.org/officeDocument/2006/relationships/image" Target="../media/image87.png"/><Relationship Id="rId41" Type="http://schemas.openxmlformats.org/officeDocument/2006/relationships/customXml" Target="../ink/ink92.xml"/><Relationship Id="rId62" Type="http://schemas.openxmlformats.org/officeDocument/2006/relationships/image" Target="../media/image108.png"/><Relationship Id="rId83" Type="http://schemas.openxmlformats.org/officeDocument/2006/relationships/image" Target="../media/image118.png"/><Relationship Id="rId179" Type="http://schemas.openxmlformats.org/officeDocument/2006/relationships/image" Target="../media/image166.png"/><Relationship Id="rId190" Type="http://schemas.openxmlformats.org/officeDocument/2006/relationships/customXml" Target="../ink/ink167.xml"/><Relationship Id="rId204" Type="http://schemas.openxmlformats.org/officeDocument/2006/relationships/customXml" Target="../ink/ink174.xml"/><Relationship Id="rId225" Type="http://schemas.openxmlformats.org/officeDocument/2006/relationships/image" Target="../media/image189.png"/><Relationship Id="rId246" Type="http://schemas.openxmlformats.org/officeDocument/2006/relationships/customXml" Target="../ink/ink195.xml"/><Relationship Id="rId267" Type="http://schemas.openxmlformats.org/officeDocument/2006/relationships/image" Target="../media/image210.png"/><Relationship Id="rId288" Type="http://schemas.openxmlformats.org/officeDocument/2006/relationships/customXml" Target="../ink/ink216.xml"/><Relationship Id="rId106" Type="http://schemas.openxmlformats.org/officeDocument/2006/relationships/customXml" Target="../ink/ink125.xml"/><Relationship Id="rId127" Type="http://schemas.openxmlformats.org/officeDocument/2006/relationships/image" Target="../media/image140.png"/><Relationship Id="rId313" Type="http://schemas.openxmlformats.org/officeDocument/2006/relationships/image" Target="../media/image233.png"/><Relationship Id="rId10" Type="http://schemas.openxmlformats.org/officeDocument/2006/relationships/image" Target="../media/image82.png"/><Relationship Id="rId31" Type="http://schemas.openxmlformats.org/officeDocument/2006/relationships/customXml" Target="../ink/ink87.xml"/><Relationship Id="rId52" Type="http://schemas.openxmlformats.org/officeDocument/2006/relationships/image" Target="../media/image103.png"/><Relationship Id="rId73" Type="http://schemas.openxmlformats.org/officeDocument/2006/relationships/customXml" Target="../ink/ink108.xml"/><Relationship Id="rId94" Type="http://schemas.openxmlformats.org/officeDocument/2006/relationships/customXml" Target="../ink/ink119.xml"/><Relationship Id="rId148" Type="http://schemas.openxmlformats.org/officeDocument/2006/relationships/customXml" Target="../ink/ink146.xml"/><Relationship Id="rId169" Type="http://schemas.openxmlformats.org/officeDocument/2006/relationships/image" Target="../media/image161.png"/><Relationship Id="rId4" Type="http://schemas.openxmlformats.org/officeDocument/2006/relationships/image" Target="../media/image79.png"/><Relationship Id="rId180" Type="http://schemas.openxmlformats.org/officeDocument/2006/relationships/customXml" Target="../ink/ink162.xml"/><Relationship Id="rId215" Type="http://schemas.openxmlformats.org/officeDocument/2006/relationships/image" Target="../media/image184.png"/><Relationship Id="rId236" Type="http://schemas.openxmlformats.org/officeDocument/2006/relationships/customXml" Target="../ink/ink190.xml"/><Relationship Id="rId257" Type="http://schemas.openxmlformats.org/officeDocument/2006/relationships/image" Target="../media/image205.png"/><Relationship Id="rId278" Type="http://schemas.openxmlformats.org/officeDocument/2006/relationships/customXml" Target="../ink/ink211.xml"/><Relationship Id="rId303" Type="http://schemas.openxmlformats.org/officeDocument/2006/relationships/image" Target="../media/image228.png"/><Relationship Id="rId42" Type="http://schemas.openxmlformats.org/officeDocument/2006/relationships/image" Target="../media/image98.png"/><Relationship Id="rId84" Type="http://schemas.openxmlformats.org/officeDocument/2006/relationships/customXml" Target="../ink/ink114.xml"/><Relationship Id="rId138" Type="http://schemas.openxmlformats.org/officeDocument/2006/relationships/customXml" Target="../ink/ink141.xml"/><Relationship Id="rId191" Type="http://schemas.openxmlformats.org/officeDocument/2006/relationships/image" Target="../media/image172.png"/><Relationship Id="rId205" Type="http://schemas.openxmlformats.org/officeDocument/2006/relationships/image" Target="../media/image179.png"/><Relationship Id="rId247" Type="http://schemas.openxmlformats.org/officeDocument/2006/relationships/image" Target="../media/image200.png"/><Relationship Id="rId107" Type="http://schemas.openxmlformats.org/officeDocument/2006/relationships/image" Target="../media/image130.png"/><Relationship Id="rId289" Type="http://schemas.openxmlformats.org/officeDocument/2006/relationships/image" Target="../media/image221.png"/><Relationship Id="rId11" Type="http://schemas.openxmlformats.org/officeDocument/2006/relationships/customXml" Target="../ink/ink77.xml"/><Relationship Id="rId53" Type="http://schemas.openxmlformats.org/officeDocument/2006/relationships/customXml" Target="../ink/ink98.xml"/><Relationship Id="rId149" Type="http://schemas.openxmlformats.org/officeDocument/2006/relationships/image" Target="../media/image151.png"/><Relationship Id="rId314" Type="http://schemas.openxmlformats.org/officeDocument/2006/relationships/customXml" Target="../ink/ink229.xml"/><Relationship Id="rId95" Type="http://schemas.openxmlformats.org/officeDocument/2006/relationships/image" Target="../media/image124.png"/><Relationship Id="rId160" Type="http://schemas.openxmlformats.org/officeDocument/2006/relationships/customXml" Target="../ink/ink152.xml"/><Relationship Id="rId216" Type="http://schemas.openxmlformats.org/officeDocument/2006/relationships/customXml" Target="../ink/ink180.xml"/><Relationship Id="rId258" Type="http://schemas.openxmlformats.org/officeDocument/2006/relationships/customXml" Target="../ink/ink201.xml"/><Relationship Id="rId22" Type="http://schemas.openxmlformats.org/officeDocument/2006/relationships/image" Target="../media/image88.png"/><Relationship Id="rId64" Type="http://schemas.openxmlformats.org/officeDocument/2006/relationships/image" Target="../media/image109.png"/><Relationship Id="rId118" Type="http://schemas.openxmlformats.org/officeDocument/2006/relationships/customXml" Target="../ink/ink131.xml"/><Relationship Id="rId171" Type="http://schemas.openxmlformats.org/officeDocument/2006/relationships/image" Target="../media/image162.png"/><Relationship Id="rId227" Type="http://schemas.openxmlformats.org/officeDocument/2006/relationships/image" Target="../media/image190.png"/><Relationship Id="rId269" Type="http://schemas.openxmlformats.org/officeDocument/2006/relationships/image" Target="../media/image211.png"/><Relationship Id="rId33" Type="http://schemas.openxmlformats.org/officeDocument/2006/relationships/customXml" Target="../ink/ink88.xml"/><Relationship Id="rId129" Type="http://schemas.openxmlformats.org/officeDocument/2006/relationships/image" Target="../media/image141.png"/><Relationship Id="rId280" Type="http://schemas.openxmlformats.org/officeDocument/2006/relationships/customXml" Target="../ink/ink212.xml"/><Relationship Id="rId75" Type="http://schemas.openxmlformats.org/officeDocument/2006/relationships/customXml" Target="../ink/ink109.xml"/><Relationship Id="rId140" Type="http://schemas.openxmlformats.org/officeDocument/2006/relationships/customXml" Target="../ink/ink142.xml"/><Relationship Id="rId182" Type="http://schemas.openxmlformats.org/officeDocument/2006/relationships/customXml" Target="../ink/ink163.xml"/><Relationship Id="rId6" Type="http://schemas.openxmlformats.org/officeDocument/2006/relationships/image" Target="../media/image80.png"/><Relationship Id="rId238" Type="http://schemas.openxmlformats.org/officeDocument/2006/relationships/customXml" Target="../ink/ink191.xml"/><Relationship Id="rId291" Type="http://schemas.openxmlformats.org/officeDocument/2006/relationships/image" Target="../media/image222.png"/><Relationship Id="rId305" Type="http://schemas.openxmlformats.org/officeDocument/2006/relationships/image" Target="../media/image229.png"/><Relationship Id="rId44" Type="http://schemas.openxmlformats.org/officeDocument/2006/relationships/image" Target="../media/image99.png"/><Relationship Id="rId86" Type="http://schemas.openxmlformats.org/officeDocument/2006/relationships/customXml" Target="../ink/ink115.xml"/><Relationship Id="rId151" Type="http://schemas.openxmlformats.org/officeDocument/2006/relationships/image" Target="../media/image152.png"/><Relationship Id="rId193" Type="http://schemas.openxmlformats.org/officeDocument/2006/relationships/image" Target="../media/image173.png"/><Relationship Id="rId207" Type="http://schemas.openxmlformats.org/officeDocument/2006/relationships/image" Target="../media/image180.png"/><Relationship Id="rId249" Type="http://schemas.openxmlformats.org/officeDocument/2006/relationships/image" Target="../media/image201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93.png"/><Relationship Id="rId21" Type="http://schemas.openxmlformats.org/officeDocument/2006/relationships/image" Target="../media/image245.png"/><Relationship Id="rId42" Type="http://schemas.openxmlformats.org/officeDocument/2006/relationships/customXml" Target="../ink/ink251.xml"/><Relationship Id="rId63" Type="http://schemas.openxmlformats.org/officeDocument/2006/relationships/image" Target="../media/image266.png"/><Relationship Id="rId84" Type="http://schemas.openxmlformats.org/officeDocument/2006/relationships/customXml" Target="../ink/ink272.xml"/><Relationship Id="rId138" Type="http://schemas.openxmlformats.org/officeDocument/2006/relationships/customXml" Target="../ink/ink299.xml"/><Relationship Id="rId159" Type="http://schemas.openxmlformats.org/officeDocument/2006/relationships/image" Target="../media/image115.png"/><Relationship Id="rId170" Type="http://schemas.openxmlformats.org/officeDocument/2006/relationships/image" Target="../media/image318.png"/><Relationship Id="rId191" Type="http://schemas.openxmlformats.org/officeDocument/2006/relationships/customXml" Target="../ink/ink326.xml"/><Relationship Id="rId205" Type="http://schemas.openxmlformats.org/officeDocument/2006/relationships/customXml" Target="../ink/ink333.xml"/><Relationship Id="rId226" Type="http://schemas.openxmlformats.org/officeDocument/2006/relationships/image" Target="../media/image346.png"/><Relationship Id="rId107" Type="http://schemas.openxmlformats.org/officeDocument/2006/relationships/image" Target="../media/image288.png"/><Relationship Id="rId11" Type="http://schemas.openxmlformats.org/officeDocument/2006/relationships/image" Target="../media/image240.png"/><Relationship Id="rId32" Type="http://schemas.openxmlformats.org/officeDocument/2006/relationships/customXml" Target="../ink/ink246.xml"/><Relationship Id="rId53" Type="http://schemas.openxmlformats.org/officeDocument/2006/relationships/image" Target="../media/image261.png"/><Relationship Id="rId74" Type="http://schemas.openxmlformats.org/officeDocument/2006/relationships/customXml" Target="../ink/ink267.xml"/><Relationship Id="rId128" Type="http://schemas.openxmlformats.org/officeDocument/2006/relationships/customXml" Target="../ink/ink294.xml"/><Relationship Id="rId149" Type="http://schemas.openxmlformats.org/officeDocument/2006/relationships/image" Target="../media/image309.png"/><Relationship Id="rId5" Type="http://schemas.openxmlformats.org/officeDocument/2006/relationships/image" Target="../media/image237.png"/><Relationship Id="rId95" Type="http://schemas.openxmlformats.org/officeDocument/2006/relationships/image" Target="../media/image282.png"/><Relationship Id="rId160" Type="http://schemas.openxmlformats.org/officeDocument/2006/relationships/customXml" Target="../ink/ink310.xml"/><Relationship Id="rId181" Type="http://schemas.openxmlformats.org/officeDocument/2006/relationships/customXml" Target="../ink/ink321.xml"/><Relationship Id="rId216" Type="http://schemas.openxmlformats.org/officeDocument/2006/relationships/image" Target="../media/image341.png"/><Relationship Id="rId22" Type="http://schemas.openxmlformats.org/officeDocument/2006/relationships/customXml" Target="../ink/ink241.xml"/><Relationship Id="rId43" Type="http://schemas.openxmlformats.org/officeDocument/2006/relationships/image" Target="../media/image256.png"/><Relationship Id="rId64" Type="http://schemas.openxmlformats.org/officeDocument/2006/relationships/customXml" Target="../ink/ink262.xml"/><Relationship Id="rId118" Type="http://schemas.openxmlformats.org/officeDocument/2006/relationships/customXml" Target="../ink/ink289.xml"/><Relationship Id="rId139" Type="http://schemas.openxmlformats.org/officeDocument/2006/relationships/image" Target="../media/image304.png"/><Relationship Id="rId85" Type="http://schemas.openxmlformats.org/officeDocument/2006/relationships/image" Target="../media/image277.png"/><Relationship Id="rId150" Type="http://schemas.openxmlformats.org/officeDocument/2006/relationships/customXml" Target="../ink/ink305.xml"/><Relationship Id="rId171" Type="http://schemas.openxmlformats.org/officeDocument/2006/relationships/customXml" Target="../ink/ink316.xml"/><Relationship Id="rId192" Type="http://schemas.openxmlformats.org/officeDocument/2006/relationships/image" Target="../media/image329.png"/><Relationship Id="rId206" Type="http://schemas.openxmlformats.org/officeDocument/2006/relationships/image" Target="../media/image336.png"/><Relationship Id="rId227" Type="http://schemas.openxmlformats.org/officeDocument/2006/relationships/customXml" Target="../ink/ink344.xml"/><Relationship Id="rId12" Type="http://schemas.openxmlformats.org/officeDocument/2006/relationships/customXml" Target="../ink/ink236.xml"/><Relationship Id="rId33" Type="http://schemas.openxmlformats.org/officeDocument/2006/relationships/image" Target="../media/image251.png"/><Relationship Id="rId108" Type="http://schemas.openxmlformats.org/officeDocument/2006/relationships/customXml" Target="../ink/ink284.xml"/><Relationship Id="rId129" Type="http://schemas.openxmlformats.org/officeDocument/2006/relationships/image" Target="../media/image299.png"/><Relationship Id="rId54" Type="http://schemas.openxmlformats.org/officeDocument/2006/relationships/customXml" Target="../ink/ink257.xml"/><Relationship Id="rId75" Type="http://schemas.openxmlformats.org/officeDocument/2006/relationships/image" Target="../media/image272.png"/><Relationship Id="rId96" Type="http://schemas.openxmlformats.org/officeDocument/2006/relationships/customXml" Target="../ink/ink278.xml"/><Relationship Id="rId140" Type="http://schemas.openxmlformats.org/officeDocument/2006/relationships/customXml" Target="../ink/ink300.xml"/><Relationship Id="rId161" Type="http://schemas.openxmlformats.org/officeDocument/2006/relationships/customXml" Target="../ink/ink311.xml"/><Relationship Id="rId182" Type="http://schemas.openxmlformats.org/officeDocument/2006/relationships/image" Target="../media/image324.png"/><Relationship Id="rId217" Type="http://schemas.openxmlformats.org/officeDocument/2006/relationships/customXml" Target="../ink/ink339.xml"/><Relationship Id="rId6" Type="http://schemas.openxmlformats.org/officeDocument/2006/relationships/customXml" Target="../ink/ink233.xml"/><Relationship Id="rId23" Type="http://schemas.openxmlformats.org/officeDocument/2006/relationships/image" Target="../media/image246.png"/><Relationship Id="rId119" Type="http://schemas.openxmlformats.org/officeDocument/2006/relationships/image" Target="../media/image294.png"/><Relationship Id="rId44" Type="http://schemas.openxmlformats.org/officeDocument/2006/relationships/customXml" Target="../ink/ink252.xml"/><Relationship Id="rId65" Type="http://schemas.openxmlformats.org/officeDocument/2006/relationships/image" Target="../media/image267.png"/><Relationship Id="rId86" Type="http://schemas.openxmlformats.org/officeDocument/2006/relationships/customXml" Target="../ink/ink273.xml"/><Relationship Id="rId130" Type="http://schemas.openxmlformats.org/officeDocument/2006/relationships/customXml" Target="../ink/ink295.xml"/><Relationship Id="rId151" Type="http://schemas.openxmlformats.org/officeDocument/2006/relationships/image" Target="../media/image310.png"/><Relationship Id="rId172" Type="http://schemas.openxmlformats.org/officeDocument/2006/relationships/image" Target="../media/image319.png"/><Relationship Id="rId193" Type="http://schemas.openxmlformats.org/officeDocument/2006/relationships/customXml" Target="../ink/ink327.xml"/><Relationship Id="rId207" Type="http://schemas.openxmlformats.org/officeDocument/2006/relationships/customXml" Target="../ink/ink334.xml"/><Relationship Id="rId228" Type="http://schemas.openxmlformats.org/officeDocument/2006/relationships/image" Target="../media/image347.png"/><Relationship Id="rId13" Type="http://schemas.openxmlformats.org/officeDocument/2006/relationships/image" Target="../media/image241.png"/><Relationship Id="rId109" Type="http://schemas.openxmlformats.org/officeDocument/2006/relationships/image" Target="../media/image289.png"/><Relationship Id="rId34" Type="http://schemas.openxmlformats.org/officeDocument/2006/relationships/customXml" Target="../ink/ink247.xml"/><Relationship Id="rId55" Type="http://schemas.openxmlformats.org/officeDocument/2006/relationships/image" Target="../media/image262.png"/><Relationship Id="rId76" Type="http://schemas.openxmlformats.org/officeDocument/2006/relationships/customXml" Target="../ink/ink268.xml"/><Relationship Id="rId97" Type="http://schemas.openxmlformats.org/officeDocument/2006/relationships/image" Target="../media/image283.png"/><Relationship Id="rId120" Type="http://schemas.openxmlformats.org/officeDocument/2006/relationships/customXml" Target="../ink/ink290.xml"/><Relationship Id="rId141" Type="http://schemas.openxmlformats.org/officeDocument/2006/relationships/image" Target="../media/image305.png"/><Relationship Id="rId7" Type="http://schemas.openxmlformats.org/officeDocument/2006/relationships/image" Target="../media/image238.png"/><Relationship Id="rId162" Type="http://schemas.openxmlformats.org/officeDocument/2006/relationships/image" Target="../media/image314.png"/><Relationship Id="rId183" Type="http://schemas.openxmlformats.org/officeDocument/2006/relationships/customXml" Target="../ink/ink322.xml"/><Relationship Id="rId218" Type="http://schemas.openxmlformats.org/officeDocument/2006/relationships/image" Target="../media/image342.png"/><Relationship Id="rId24" Type="http://schemas.openxmlformats.org/officeDocument/2006/relationships/customXml" Target="../ink/ink242.xml"/><Relationship Id="rId45" Type="http://schemas.openxmlformats.org/officeDocument/2006/relationships/image" Target="../media/image257.png"/><Relationship Id="rId66" Type="http://schemas.openxmlformats.org/officeDocument/2006/relationships/customXml" Target="../ink/ink263.xml"/><Relationship Id="rId87" Type="http://schemas.openxmlformats.org/officeDocument/2006/relationships/image" Target="../media/image278.png"/><Relationship Id="rId110" Type="http://schemas.openxmlformats.org/officeDocument/2006/relationships/customXml" Target="../ink/ink285.xml"/><Relationship Id="rId131" Type="http://schemas.openxmlformats.org/officeDocument/2006/relationships/image" Target="../media/image300.png"/><Relationship Id="rId152" Type="http://schemas.openxmlformats.org/officeDocument/2006/relationships/customXml" Target="../ink/ink306.xml"/><Relationship Id="rId173" Type="http://schemas.openxmlformats.org/officeDocument/2006/relationships/customXml" Target="../ink/ink317.xml"/><Relationship Id="rId194" Type="http://schemas.openxmlformats.org/officeDocument/2006/relationships/image" Target="../media/image330.png"/><Relationship Id="rId208" Type="http://schemas.openxmlformats.org/officeDocument/2006/relationships/image" Target="../media/image337.png"/><Relationship Id="rId229" Type="http://schemas.openxmlformats.org/officeDocument/2006/relationships/customXml" Target="../ink/ink345.xml"/><Relationship Id="rId14" Type="http://schemas.openxmlformats.org/officeDocument/2006/relationships/customXml" Target="../ink/ink237.xml"/><Relationship Id="rId35" Type="http://schemas.openxmlformats.org/officeDocument/2006/relationships/image" Target="../media/image252.png"/><Relationship Id="rId56" Type="http://schemas.openxmlformats.org/officeDocument/2006/relationships/customXml" Target="../ink/ink258.xml"/><Relationship Id="rId77" Type="http://schemas.openxmlformats.org/officeDocument/2006/relationships/image" Target="../media/image273.png"/><Relationship Id="rId100" Type="http://schemas.openxmlformats.org/officeDocument/2006/relationships/customXml" Target="../ink/ink280.xml"/><Relationship Id="rId8" Type="http://schemas.openxmlformats.org/officeDocument/2006/relationships/customXml" Target="../ink/ink234.xml"/><Relationship Id="rId98" Type="http://schemas.openxmlformats.org/officeDocument/2006/relationships/customXml" Target="../ink/ink279.xml"/><Relationship Id="rId121" Type="http://schemas.openxmlformats.org/officeDocument/2006/relationships/image" Target="../media/image295.png"/><Relationship Id="rId142" Type="http://schemas.openxmlformats.org/officeDocument/2006/relationships/customXml" Target="../ink/ink301.xml"/><Relationship Id="rId163" Type="http://schemas.openxmlformats.org/officeDocument/2006/relationships/customXml" Target="../ink/ink312.xml"/><Relationship Id="rId184" Type="http://schemas.openxmlformats.org/officeDocument/2006/relationships/image" Target="../media/image325.png"/><Relationship Id="rId219" Type="http://schemas.openxmlformats.org/officeDocument/2006/relationships/customXml" Target="../ink/ink340.xml"/><Relationship Id="rId230" Type="http://schemas.openxmlformats.org/officeDocument/2006/relationships/image" Target="../media/image348.png"/><Relationship Id="rId25" Type="http://schemas.openxmlformats.org/officeDocument/2006/relationships/image" Target="../media/image247.png"/><Relationship Id="rId46" Type="http://schemas.openxmlformats.org/officeDocument/2006/relationships/customXml" Target="../ink/ink253.xml"/><Relationship Id="rId67" Type="http://schemas.openxmlformats.org/officeDocument/2006/relationships/image" Target="../media/image268.png"/><Relationship Id="rId116" Type="http://schemas.openxmlformats.org/officeDocument/2006/relationships/customXml" Target="../ink/ink288.xml"/><Relationship Id="rId137" Type="http://schemas.openxmlformats.org/officeDocument/2006/relationships/image" Target="../media/image303.png"/><Relationship Id="rId158" Type="http://schemas.openxmlformats.org/officeDocument/2006/relationships/customXml" Target="../ink/ink309.xml"/><Relationship Id="rId20" Type="http://schemas.openxmlformats.org/officeDocument/2006/relationships/customXml" Target="../ink/ink240.xml"/><Relationship Id="rId41" Type="http://schemas.openxmlformats.org/officeDocument/2006/relationships/image" Target="../media/image255.png"/><Relationship Id="rId62" Type="http://schemas.openxmlformats.org/officeDocument/2006/relationships/customXml" Target="../ink/ink261.xml"/><Relationship Id="rId83" Type="http://schemas.openxmlformats.org/officeDocument/2006/relationships/image" Target="../media/image276.png"/><Relationship Id="rId88" Type="http://schemas.openxmlformats.org/officeDocument/2006/relationships/customXml" Target="../ink/ink274.xml"/><Relationship Id="rId111" Type="http://schemas.openxmlformats.org/officeDocument/2006/relationships/image" Target="../media/image290.png"/><Relationship Id="rId132" Type="http://schemas.openxmlformats.org/officeDocument/2006/relationships/customXml" Target="../ink/ink296.xml"/><Relationship Id="rId153" Type="http://schemas.openxmlformats.org/officeDocument/2006/relationships/image" Target="../media/image311.png"/><Relationship Id="rId174" Type="http://schemas.openxmlformats.org/officeDocument/2006/relationships/image" Target="../media/image320.png"/><Relationship Id="rId179" Type="http://schemas.openxmlformats.org/officeDocument/2006/relationships/customXml" Target="../ink/ink320.xml"/><Relationship Id="rId195" Type="http://schemas.openxmlformats.org/officeDocument/2006/relationships/customXml" Target="../ink/ink328.xml"/><Relationship Id="rId209" Type="http://schemas.openxmlformats.org/officeDocument/2006/relationships/customXml" Target="../ink/ink335.xml"/><Relationship Id="rId190" Type="http://schemas.openxmlformats.org/officeDocument/2006/relationships/image" Target="../media/image328.png"/><Relationship Id="rId204" Type="http://schemas.openxmlformats.org/officeDocument/2006/relationships/image" Target="../media/image335.png"/><Relationship Id="rId220" Type="http://schemas.openxmlformats.org/officeDocument/2006/relationships/image" Target="../media/image343.png"/><Relationship Id="rId225" Type="http://schemas.openxmlformats.org/officeDocument/2006/relationships/customXml" Target="../ink/ink343.xml"/><Relationship Id="rId15" Type="http://schemas.openxmlformats.org/officeDocument/2006/relationships/image" Target="../media/image242.png"/><Relationship Id="rId36" Type="http://schemas.openxmlformats.org/officeDocument/2006/relationships/customXml" Target="../ink/ink248.xml"/><Relationship Id="rId57" Type="http://schemas.openxmlformats.org/officeDocument/2006/relationships/image" Target="../media/image263.png"/><Relationship Id="rId106" Type="http://schemas.openxmlformats.org/officeDocument/2006/relationships/customXml" Target="../ink/ink283.xml"/><Relationship Id="rId127" Type="http://schemas.openxmlformats.org/officeDocument/2006/relationships/image" Target="../media/image298.png"/><Relationship Id="rId10" Type="http://schemas.openxmlformats.org/officeDocument/2006/relationships/customXml" Target="../ink/ink235.xml"/><Relationship Id="rId31" Type="http://schemas.openxmlformats.org/officeDocument/2006/relationships/image" Target="../media/image250.png"/><Relationship Id="rId52" Type="http://schemas.openxmlformats.org/officeDocument/2006/relationships/customXml" Target="../ink/ink256.xml"/><Relationship Id="rId73" Type="http://schemas.openxmlformats.org/officeDocument/2006/relationships/image" Target="../media/image271.png"/><Relationship Id="rId78" Type="http://schemas.openxmlformats.org/officeDocument/2006/relationships/customXml" Target="../ink/ink269.xml"/><Relationship Id="rId94" Type="http://schemas.openxmlformats.org/officeDocument/2006/relationships/customXml" Target="../ink/ink277.xml"/><Relationship Id="rId99" Type="http://schemas.openxmlformats.org/officeDocument/2006/relationships/image" Target="../media/image284.png"/><Relationship Id="rId101" Type="http://schemas.openxmlformats.org/officeDocument/2006/relationships/image" Target="../media/image285.png"/><Relationship Id="rId122" Type="http://schemas.openxmlformats.org/officeDocument/2006/relationships/customXml" Target="../ink/ink291.xml"/><Relationship Id="rId143" Type="http://schemas.openxmlformats.org/officeDocument/2006/relationships/image" Target="../media/image306.png"/><Relationship Id="rId148" Type="http://schemas.openxmlformats.org/officeDocument/2006/relationships/customXml" Target="../ink/ink304.xml"/><Relationship Id="rId164" Type="http://schemas.openxmlformats.org/officeDocument/2006/relationships/image" Target="../media/image315.png"/><Relationship Id="rId169" Type="http://schemas.openxmlformats.org/officeDocument/2006/relationships/customXml" Target="../ink/ink315.xml"/><Relationship Id="rId185" Type="http://schemas.openxmlformats.org/officeDocument/2006/relationships/customXml" Target="../ink/ink323.xml"/><Relationship Id="rId4" Type="http://schemas.openxmlformats.org/officeDocument/2006/relationships/customXml" Target="../ink/ink232.xml"/><Relationship Id="rId9" Type="http://schemas.openxmlformats.org/officeDocument/2006/relationships/image" Target="../media/image239.png"/><Relationship Id="rId180" Type="http://schemas.openxmlformats.org/officeDocument/2006/relationships/image" Target="../media/image323.png"/><Relationship Id="rId210" Type="http://schemas.openxmlformats.org/officeDocument/2006/relationships/image" Target="../media/image338.png"/><Relationship Id="rId215" Type="http://schemas.openxmlformats.org/officeDocument/2006/relationships/customXml" Target="../ink/ink338.xml"/><Relationship Id="rId26" Type="http://schemas.openxmlformats.org/officeDocument/2006/relationships/customXml" Target="../ink/ink243.xml"/><Relationship Id="rId47" Type="http://schemas.openxmlformats.org/officeDocument/2006/relationships/image" Target="../media/image258.png"/><Relationship Id="rId68" Type="http://schemas.openxmlformats.org/officeDocument/2006/relationships/customXml" Target="../ink/ink264.xml"/><Relationship Id="rId89" Type="http://schemas.openxmlformats.org/officeDocument/2006/relationships/image" Target="../media/image279.png"/><Relationship Id="rId112" Type="http://schemas.openxmlformats.org/officeDocument/2006/relationships/customXml" Target="../ink/ink286.xml"/><Relationship Id="rId133" Type="http://schemas.openxmlformats.org/officeDocument/2006/relationships/image" Target="../media/image301.png"/><Relationship Id="rId154" Type="http://schemas.openxmlformats.org/officeDocument/2006/relationships/customXml" Target="../ink/ink307.xml"/><Relationship Id="rId175" Type="http://schemas.openxmlformats.org/officeDocument/2006/relationships/customXml" Target="../ink/ink318.xml"/><Relationship Id="rId196" Type="http://schemas.openxmlformats.org/officeDocument/2006/relationships/image" Target="../media/image331.png"/><Relationship Id="rId200" Type="http://schemas.openxmlformats.org/officeDocument/2006/relationships/image" Target="../media/image333.png"/><Relationship Id="rId16" Type="http://schemas.openxmlformats.org/officeDocument/2006/relationships/customXml" Target="../ink/ink238.xml"/><Relationship Id="rId221" Type="http://schemas.openxmlformats.org/officeDocument/2006/relationships/customXml" Target="../ink/ink341.xml"/><Relationship Id="rId37" Type="http://schemas.openxmlformats.org/officeDocument/2006/relationships/image" Target="../media/image253.png"/><Relationship Id="rId58" Type="http://schemas.openxmlformats.org/officeDocument/2006/relationships/customXml" Target="../ink/ink259.xml"/><Relationship Id="rId79" Type="http://schemas.openxmlformats.org/officeDocument/2006/relationships/image" Target="../media/image274.png"/><Relationship Id="rId102" Type="http://schemas.openxmlformats.org/officeDocument/2006/relationships/customXml" Target="../ink/ink281.xml"/><Relationship Id="rId123" Type="http://schemas.openxmlformats.org/officeDocument/2006/relationships/image" Target="../media/image296.png"/><Relationship Id="rId144" Type="http://schemas.openxmlformats.org/officeDocument/2006/relationships/customXml" Target="../ink/ink302.xml"/><Relationship Id="rId90" Type="http://schemas.openxmlformats.org/officeDocument/2006/relationships/customXml" Target="../ink/ink275.xml"/><Relationship Id="rId165" Type="http://schemas.openxmlformats.org/officeDocument/2006/relationships/customXml" Target="../ink/ink313.xml"/><Relationship Id="rId186" Type="http://schemas.openxmlformats.org/officeDocument/2006/relationships/image" Target="../media/image326.png"/><Relationship Id="rId211" Type="http://schemas.openxmlformats.org/officeDocument/2006/relationships/customXml" Target="../ink/ink336.xml"/><Relationship Id="rId27" Type="http://schemas.openxmlformats.org/officeDocument/2006/relationships/image" Target="../media/image248.png"/><Relationship Id="rId48" Type="http://schemas.openxmlformats.org/officeDocument/2006/relationships/customXml" Target="../ink/ink254.xml"/><Relationship Id="rId69" Type="http://schemas.openxmlformats.org/officeDocument/2006/relationships/image" Target="../media/image269.png"/><Relationship Id="rId113" Type="http://schemas.openxmlformats.org/officeDocument/2006/relationships/image" Target="../media/image291.png"/><Relationship Id="rId134" Type="http://schemas.openxmlformats.org/officeDocument/2006/relationships/customXml" Target="../ink/ink297.xml"/><Relationship Id="rId80" Type="http://schemas.openxmlformats.org/officeDocument/2006/relationships/customXml" Target="../ink/ink270.xml"/><Relationship Id="rId155" Type="http://schemas.openxmlformats.org/officeDocument/2006/relationships/image" Target="../media/image312.png"/><Relationship Id="rId176" Type="http://schemas.openxmlformats.org/officeDocument/2006/relationships/image" Target="../media/image321.png"/><Relationship Id="rId197" Type="http://schemas.openxmlformats.org/officeDocument/2006/relationships/customXml" Target="../ink/ink329.xml"/><Relationship Id="rId201" Type="http://schemas.openxmlformats.org/officeDocument/2006/relationships/customXml" Target="../ink/ink331.xml"/><Relationship Id="rId222" Type="http://schemas.openxmlformats.org/officeDocument/2006/relationships/image" Target="../media/image344.png"/><Relationship Id="rId17" Type="http://schemas.openxmlformats.org/officeDocument/2006/relationships/image" Target="../media/image243.png"/><Relationship Id="rId38" Type="http://schemas.openxmlformats.org/officeDocument/2006/relationships/customXml" Target="../ink/ink249.xml"/><Relationship Id="rId59" Type="http://schemas.openxmlformats.org/officeDocument/2006/relationships/image" Target="../media/image264.png"/><Relationship Id="rId103" Type="http://schemas.openxmlformats.org/officeDocument/2006/relationships/image" Target="../media/image286.png"/><Relationship Id="rId124" Type="http://schemas.openxmlformats.org/officeDocument/2006/relationships/customXml" Target="../ink/ink292.xml"/><Relationship Id="rId70" Type="http://schemas.openxmlformats.org/officeDocument/2006/relationships/customXml" Target="../ink/ink265.xml"/><Relationship Id="rId91" Type="http://schemas.openxmlformats.org/officeDocument/2006/relationships/image" Target="../media/image280.png"/><Relationship Id="rId145" Type="http://schemas.openxmlformats.org/officeDocument/2006/relationships/image" Target="../media/image307.png"/><Relationship Id="rId166" Type="http://schemas.openxmlformats.org/officeDocument/2006/relationships/image" Target="../media/image316.png"/><Relationship Id="rId187" Type="http://schemas.openxmlformats.org/officeDocument/2006/relationships/customXml" Target="../ink/ink324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339.png"/><Relationship Id="rId28" Type="http://schemas.openxmlformats.org/officeDocument/2006/relationships/customXml" Target="../ink/ink244.xml"/><Relationship Id="rId49" Type="http://schemas.openxmlformats.org/officeDocument/2006/relationships/image" Target="../media/image259.png"/><Relationship Id="rId114" Type="http://schemas.openxmlformats.org/officeDocument/2006/relationships/customXml" Target="../ink/ink287.xml"/><Relationship Id="rId60" Type="http://schemas.openxmlformats.org/officeDocument/2006/relationships/customXml" Target="../ink/ink260.xml"/><Relationship Id="rId81" Type="http://schemas.openxmlformats.org/officeDocument/2006/relationships/image" Target="../media/image275.png"/><Relationship Id="rId135" Type="http://schemas.openxmlformats.org/officeDocument/2006/relationships/image" Target="../media/image302.png"/><Relationship Id="rId156" Type="http://schemas.openxmlformats.org/officeDocument/2006/relationships/customXml" Target="../ink/ink308.xml"/><Relationship Id="rId177" Type="http://schemas.openxmlformats.org/officeDocument/2006/relationships/customXml" Target="../ink/ink319.xml"/><Relationship Id="rId198" Type="http://schemas.openxmlformats.org/officeDocument/2006/relationships/image" Target="../media/image332.png"/><Relationship Id="rId202" Type="http://schemas.openxmlformats.org/officeDocument/2006/relationships/image" Target="../media/image334.png"/><Relationship Id="rId223" Type="http://schemas.openxmlformats.org/officeDocument/2006/relationships/customXml" Target="../ink/ink342.xml"/><Relationship Id="rId18" Type="http://schemas.openxmlformats.org/officeDocument/2006/relationships/customXml" Target="../ink/ink239.xml"/><Relationship Id="rId39" Type="http://schemas.openxmlformats.org/officeDocument/2006/relationships/image" Target="../media/image254.png"/><Relationship Id="rId50" Type="http://schemas.openxmlformats.org/officeDocument/2006/relationships/customXml" Target="../ink/ink255.xml"/><Relationship Id="rId104" Type="http://schemas.openxmlformats.org/officeDocument/2006/relationships/customXml" Target="../ink/ink282.xml"/><Relationship Id="rId125" Type="http://schemas.openxmlformats.org/officeDocument/2006/relationships/image" Target="../media/image297.png"/><Relationship Id="rId146" Type="http://schemas.openxmlformats.org/officeDocument/2006/relationships/customXml" Target="../ink/ink303.xml"/><Relationship Id="rId167" Type="http://schemas.openxmlformats.org/officeDocument/2006/relationships/customXml" Target="../ink/ink314.xml"/><Relationship Id="rId188" Type="http://schemas.openxmlformats.org/officeDocument/2006/relationships/image" Target="../media/image327.png"/><Relationship Id="rId71" Type="http://schemas.openxmlformats.org/officeDocument/2006/relationships/image" Target="../media/image270.png"/><Relationship Id="rId92" Type="http://schemas.openxmlformats.org/officeDocument/2006/relationships/customXml" Target="../ink/ink276.xml"/><Relationship Id="rId213" Type="http://schemas.openxmlformats.org/officeDocument/2006/relationships/customXml" Target="../ink/ink337.xml"/><Relationship Id="rId2" Type="http://schemas.openxmlformats.org/officeDocument/2006/relationships/image" Target="../media/image4.jpeg"/><Relationship Id="rId29" Type="http://schemas.openxmlformats.org/officeDocument/2006/relationships/image" Target="../media/image249.png"/><Relationship Id="rId40" Type="http://schemas.openxmlformats.org/officeDocument/2006/relationships/customXml" Target="../ink/ink250.xml"/><Relationship Id="rId115" Type="http://schemas.openxmlformats.org/officeDocument/2006/relationships/image" Target="../media/image292.png"/><Relationship Id="rId136" Type="http://schemas.openxmlformats.org/officeDocument/2006/relationships/customXml" Target="../ink/ink298.xml"/><Relationship Id="rId157" Type="http://schemas.openxmlformats.org/officeDocument/2006/relationships/image" Target="../media/image313.png"/><Relationship Id="rId178" Type="http://schemas.openxmlformats.org/officeDocument/2006/relationships/image" Target="../media/image322.png"/><Relationship Id="rId61" Type="http://schemas.openxmlformats.org/officeDocument/2006/relationships/image" Target="../media/image265.png"/><Relationship Id="rId82" Type="http://schemas.openxmlformats.org/officeDocument/2006/relationships/customXml" Target="../ink/ink271.xml"/><Relationship Id="rId199" Type="http://schemas.openxmlformats.org/officeDocument/2006/relationships/customXml" Target="../ink/ink330.xml"/><Relationship Id="rId203" Type="http://schemas.openxmlformats.org/officeDocument/2006/relationships/customXml" Target="../ink/ink332.xml"/><Relationship Id="rId19" Type="http://schemas.openxmlformats.org/officeDocument/2006/relationships/image" Target="../media/image244.png"/><Relationship Id="rId224" Type="http://schemas.openxmlformats.org/officeDocument/2006/relationships/image" Target="../media/image345.png"/><Relationship Id="rId30" Type="http://schemas.openxmlformats.org/officeDocument/2006/relationships/customXml" Target="../ink/ink245.xml"/><Relationship Id="rId105" Type="http://schemas.openxmlformats.org/officeDocument/2006/relationships/image" Target="../media/image287.png"/><Relationship Id="rId126" Type="http://schemas.openxmlformats.org/officeDocument/2006/relationships/customXml" Target="../ink/ink293.xml"/><Relationship Id="rId147" Type="http://schemas.openxmlformats.org/officeDocument/2006/relationships/image" Target="../media/image308.png"/><Relationship Id="rId168" Type="http://schemas.openxmlformats.org/officeDocument/2006/relationships/image" Target="../media/image317.png"/><Relationship Id="rId51" Type="http://schemas.openxmlformats.org/officeDocument/2006/relationships/image" Target="../media/image260.png"/><Relationship Id="rId72" Type="http://schemas.openxmlformats.org/officeDocument/2006/relationships/customXml" Target="../ink/ink266.xml"/><Relationship Id="rId93" Type="http://schemas.openxmlformats.org/officeDocument/2006/relationships/image" Target="../media/image281.png"/><Relationship Id="rId189" Type="http://schemas.openxmlformats.org/officeDocument/2006/relationships/customXml" Target="../ink/ink325.xml"/><Relationship Id="rId3" Type="http://schemas.openxmlformats.org/officeDocument/2006/relationships/image" Target="../media/image1.png"/><Relationship Id="rId214" Type="http://schemas.openxmlformats.org/officeDocument/2006/relationships/image" Target="../media/image34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02.xml"/><Relationship Id="rId299" Type="http://schemas.openxmlformats.org/officeDocument/2006/relationships/customXml" Target="../ink/ink494.xml"/><Relationship Id="rId21" Type="http://schemas.openxmlformats.org/officeDocument/2006/relationships/customXml" Target="../ink/ink354.xml"/><Relationship Id="rId63" Type="http://schemas.openxmlformats.org/officeDocument/2006/relationships/customXml" Target="../ink/ink375.xml"/><Relationship Id="rId159" Type="http://schemas.openxmlformats.org/officeDocument/2006/relationships/customXml" Target="../ink/ink424.xml"/><Relationship Id="rId324" Type="http://schemas.openxmlformats.org/officeDocument/2006/relationships/image" Target="../media/image507.png"/><Relationship Id="rId366" Type="http://schemas.openxmlformats.org/officeDocument/2006/relationships/image" Target="../media/image528.png"/><Relationship Id="rId170" Type="http://schemas.openxmlformats.org/officeDocument/2006/relationships/image" Target="../media/image430.png"/><Relationship Id="rId226" Type="http://schemas.openxmlformats.org/officeDocument/2006/relationships/image" Target="../media/image458.png"/><Relationship Id="rId268" Type="http://schemas.openxmlformats.org/officeDocument/2006/relationships/image" Target="../media/image479.png"/><Relationship Id="rId32" Type="http://schemas.openxmlformats.org/officeDocument/2006/relationships/image" Target="../media/image363.png"/><Relationship Id="rId74" Type="http://schemas.openxmlformats.org/officeDocument/2006/relationships/image" Target="../media/image384.png"/><Relationship Id="rId128" Type="http://schemas.openxmlformats.org/officeDocument/2006/relationships/image" Target="../media/image410.png"/><Relationship Id="rId335" Type="http://schemas.openxmlformats.org/officeDocument/2006/relationships/customXml" Target="../ink/ink512.xml"/><Relationship Id="rId5" Type="http://schemas.openxmlformats.org/officeDocument/2006/relationships/customXml" Target="../ink/ink346.xml"/><Relationship Id="rId181" Type="http://schemas.openxmlformats.org/officeDocument/2006/relationships/customXml" Target="../ink/ink435.xml"/><Relationship Id="rId237" Type="http://schemas.openxmlformats.org/officeDocument/2006/relationships/customXml" Target="../ink/ink463.xml"/><Relationship Id="rId279" Type="http://schemas.openxmlformats.org/officeDocument/2006/relationships/customXml" Target="../ink/ink484.xml"/><Relationship Id="rId43" Type="http://schemas.openxmlformats.org/officeDocument/2006/relationships/customXml" Target="../ink/ink365.xml"/><Relationship Id="rId139" Type="http://schemas.openxmlformats.org/officeDocument/2006/relationships/customXml" Target="../ink/ink413.xml"/><Relationship Id="rId290" Type="http://schemas.openxmlformats.org/officeDocument/2006/relationships/image" Target="../media/image490.png"/><Relationship Id="rId304" Type="http://schemas.openxmlformats.org/officeDocument/2006/relationships/image" Target="../media/image497.png"/><Relationship Id="rId346" Type="http://schemas.openxmlformats.org/officeDocument/2006/relationships/image" Target="../media/image518.png"/><Relationship Id="rId85" Type="http://schemas.openxmlformats.org/officeDocument/2006/relationships/customXml" Target="../ink/ink386.xml"/><Relationship Id="rId150" Type="http://schemas.openxmlformats.org/officeDocument/2006/relationships/image" Target="../media/image421.png"/><Relationship Id="rId192" Type="http://schemas.openxmlformats.org/officeDocument/2006/relationships/image" Target="../media/image441.png"/><Relationship Id="rId206" Type="http://schemas.openxmlformats.org/officeDocument/2006/relationships/image" Target="../media/image448.png"/><Relationship Id="rId248" Type="http://schemas.openxmlformats.org/officeDocument/2006/relationships/image" Target="../media/image469.png"/><Relationship Id="rId12" Type="http://schemas.openxmlformats.org/officeDocument/2006/relationships/image" Target="../media/image353.png"/><Relationship Id="rId108" Type="http://schemas.openxmlformats.org/officeDocument/2006/relationships/image" Target="../media/image400.png"/><Relationship Id="rId315" Type="http://schemas.openxmlformats.org/officeDocument/2006/relationships/customXml" Target="../ink/ink502.xml"/><Relationship Id="rId357" Type="http://schemas.openxmlformats.org/officeDocument/2006/relationships/customXml" Target="../ink/ink523.xml"/><Relationship Id="rId54" Type="http://schemas.openxmlformats.org/officeDocument/2006/relationships/image" Target="../media/image374.png"/><Relationship Id="rId96" Type="http://schemas.openxmlformats.org/officeDocument/2006/relationships/image" Target="../media/image394.png"/><Relationship Id="rId161" Type="http://schemas.openxmlformats.org/officeDocument/2006/relationships/customXml" Target="../ink/ink425.xml"/><Relationship Id="rId217" Type="http://schemas.openxmlformats.org/officeDocument/2006/relationships/customXml" Target="../ink/ink453.xml"/><Relationship Id="rId259" Type="http://schemas.openxmlformats.org/officeDocument/2006/relationships/customXml" Target="../ink/ink474.xml"/><Relationship Id="rId23" Type="http://schemas.openxmlformats.org/officeDocument/2006/relationships/customXml" Target="../ink/ink355.xml"/><Relationship Id="rId119" Type="http://schemas.openxmlformats.org/officeDocument/2006/relationships/customXml" Target="../ink/ink403.xml"/><Relationship Id="rId270" Type="http://schemas.openxmlformats.org/officeDocument/2006/relationships/image" Target="../media/image480.png"/><Relationship Id="rId326" Type="http://schemas.openxmlformats.org/officeDocument/2006/relationships/image" Target="../media/image508.png"/><Relationship Id="rId65" Type="http://schemas.openxmlformats.org/officeDocument/2006/relationships/customXml" Target="../ink/ink376.xml"/><Relationship Id="rId130" Type="http://schemas.openxmlformats.org/officeDocument/2006/relationships/image" Target="../media/image411.png"/><Relationship Id="rId368" Type="http://schemas.openxmlformats.org/officeDocument/2006/relationships/customXml" Target="../ink/ink529.xml"/><Relationship Id="rId172" Type="http://schemas.openxmlformats.org/officeDocument/2006/relationships/image" Target="../media/image431.png"/><Relationship Id="rId228" Type="http://schemas.openxmlformats.org/officeDocument/2006/relationships/image" Target="../media/image459.png"/><Relationship Id="rId281" Type="http://schemas.openxmlformats.org/officeDocument/2006/relationships/customXml" Target="../ink/ink485.xml"/><Relationship Id="rId337" Type="http://schemas.openxmlformats.org/officeDocument/2006/relationships/customXml" Target="../ink/ink513.xml"/><Relationship Id="rId34" Type="http://schemas.openxmlformats.org/officeDocument/2006/relationships/image" Target="../media/image364.png"/><Relationship Id="rId76" Type="http://schemas.openxmlformats.org/officeDocument/2006/relationships/image" Target="../media/image385.png"/><Relationship Id="rId141" Type="http://schemas.openxmlformats.org/officeDocument/2006/relationships/customXml" Target="../ink/ink414.xml"/><Relationship Id="rId7" Type="http://schemas.openxmlformats.org/officeDocument/2006/relationships/customXml" Target="../ink/ink347.xml"/><Relationship Id="rId183" Type="http://schemas.openxmlformats.org/officeDocument/2006/relationships/customXml" Target="../ink/ink436.xml"/><Relationship Id="rId239" Type="http://schemas.openxmlformats.org/officeDocument/2006/relationships/customXml" Target="../ink/ink464.xml"/><Relationship Id="rId250" Type="http://schemas.openxmlformats.org/officeDocument/2006/relationships/image" Target="../media/image470.png"/><Relationship Id="rId292" Type="http://schemas.openxmlformats.org/officeDocument/2006/relationships/image" Target="../media/image491.png"/><Relationship Id="rId306" Type="http://schemas.openxmlformats.org/officeDocument/2006/relationships/image" Target="../media/image498.png"/><Relationship Id="rId45" Type="http://schemas.openxmlformats.org/officeDocument/2006/relationships/customXml" Target="../ink/ink366.xml"/><Relationship Id="rId87" Type="http://schemas.openxmlformats.org/officeDocument/2006/relationships/customXml" Target="../ink/ink387.xml"/><Relationship Id="rId110" Type="http://schemas.openxmlformats.org/officeDocument/2006/relationships/image" Target="../media/image401.png"/><Relationship Id="rId348" Type="http://schemas.openxmlformats.org/officeDocument/2006/relationships/image" Target="../media/image519.png"/><Relationship Id="rId152" Type="http://schemas.openxmlformats.org/officeDocument/2006/relationships/image" Target="../media/image422.png"/><Relationship Id="rId194" Type="http://schemas.openxmlformats.org/officeDocument/2006/relationships/image" Target="../media/image442.png"/><Relationship Id="rId208" Type="http://schemas.openxmlformats.org/officeDocument/2006/relationships/image" Target="../media/image449.png"/><Relationship Id="rId261" Type="http://schemas.openxmlformats.org/officeDocument/2006/relationships/customXml" Target="../ink/ink475.xml"/><Relationship Id="rId14" Type="http://schemas.openxmlformats.org/officeDocument/2006/relationships/image" Target="../media/image354.png"/><Relationship Id="rId56" Type="http://schemas.openxmlformats.org/officeDocument/2006/relationships/image" Target="../media/image375.png"/><Relationship Id="rId317" Type="http://schemas.openxmlformats.org/officeDocument/2006/relationships/customXml" Target="../ink/ink503.xml"/><Relationship Id="rId359" Type="http://schemas.openxmlformats.org/officeDocument/2006/relationships/customXml" Target="../ink/ink524.xml"/><Relationship Id="rId98" Type="http://schemas.openxmlformats.org/officeDocument/2006/relationships/image" Target="../media/image395.png"/><Relationship Id="rId121" Type="http://schemas.openxmlformats.org/officeDocument/2006/relationships/customXml" Target="../ink/ink404.xml"/><Relationship Id="rId163" Type="http://schemas.openxmlformats.org/officeDocument/2006/relationships/customXml" Target="../ink/ink426.xml"/><Relationship Id="rId219" Type="http://schemas.openxmlformats.org/officeDocument/2006/relationships/customXml" Target="../ink/ink454.xml"/><Relationship Id="rId370" Type="http://schemas.openxmlformats.org/officeDocument/2006/relationships/customXml" Target="../ink/ink530.xml"/><Relationship Id="rId230" Type="http://schemas.openxmlformats.org/officeDocument/2006/relationships/image" Target="../media/image460.png"/><Relationship Id="rId25" Type="http://schemas.openxmlformats.org/officeDocument/2006/relationships/customXml" Target="../ink/ink356.xml"/><Relationship Id="rId67" Type="http://schemas.openxmlformats.org/officeDocument/2006/relationships/customXml" Target="../ink/ink377.xml"/><Relationship Id="rId272" Type="http://schemas.openxmlformats.org/officeDocument/2006/relationships/image" Target="../media/image481.png"/><Relationship Id="rId328" Type="http://schemas.openxmlformats.org/officeDocument/2006/relationships/image" Target="../media/image509.png"/><Relationship Id="rId132" Type="http://schemas.openxmlformats.org/officeDocument/2006/relationships/image" Target="../media/image412.png"/><Relationship Id="rId174" Type="http://schemas.openxmlformats.org/officeDocument/2006/relationships/image" Target="../media/image432.png"/><Relationship Id="rId241" Type="http://schemas.openxmlformats.org/officeDocument/2006/relationships/customXml" Target="../ink/ink465.xml"/><Relationship Id="rId15" Type="http://schemas.openxmlformats.org/officeDocument/2006/relationships/customXml" Target="../ink/ink351.xml"/><Relationship Id="rId36" Type="http://schemas.openxmlformats.org/officeDocument/2006/relationships/image" Target="../media/image365.png"/><Relationship Id="rId57" Type="http://schemas.openxmlformats.org/officeDocument/2006/relationships/customXml" Target="../ink/ink372.xml"/><Relationship Id="rId262" Type="http://schemas.openxmlformats.org/officeDocument/2006/relationships/image" Target="../media/image476.png"/><Relationship Id="rId283" Type="http://schemas.openxmlformats.org/officeDocument/2006/relationships/customXml" Target="../ink/ink486.xml"/><Relationship Id="rId318" Type="http://schemas.openxmlformats.org/officeDocument/2006/relationships/image" Target="../media/image504.png"/><Relationship Id="rId339" Type="http://schemas.openxmlformats.org/officeDocument/2006/relationships/customXml" Target="../ink/ink514.xml"/><Relationship Id="rId78" Type="http://schemas.openxmlformats.org/officeDocument/2006/relationships/image" Target="../media/image386.png"/><Relationship Id="rId99" Type="http://schemas.openxmlformats.org/officeDocument/2006/relationships/customXml" Target="../ink/ink393.xml"/><Relationship Id="rId101" Type="http://schemas.openxmlformats.org/officeDocument/2006/relationships/customXml" Target="../ink/ink394.xml"/><Relationship Id="rId122" Type="http://schemas.openxmlformats.org/officeDocument/2006/relationships/image" Target="../media/image407.png"/><Relationship Id="rId143" Type="http://schemas.openxmlformats.org/officeDocument/2006/relationships/customXml" Target="../ink/ink415.xml"/><Relationship Id="rId164" Type="http://schemas.openxmlformats.org/officeDocument/2006/relationships/image" Target="../media/image427.png"/><Relationship Id="rId185" Type="http://schemas.openxmlformats.org/officeDocument/2006/relationships/customXml" Target="../ink/ink437.xml"/><Relationship Id="rId350" Type="http://schemas.openxmlformats.org/officeDocument/2006/relationships/image" Target="../media/image520.png"/><Relationship Id="rId371" Type="http://schemas.openxmlformats.org/officeDocument/2006/relationships/image" Target="../media/image530.png"/><Relationship Id="rId9" Type="http://schemas.openxmlformats.org/officeDocument/2006/relationships/customXml" Target="../ink/ink348.xml"/><Relationship Id="rId210" Type="http://schemas.openxmlformats.org/officeDocument/2006/relationships/image" Target="../media/image450.png"/><Relationship Id="rId26" Type="http://schemas.openxmlformats.org/officeDocument/2006/relationships/image" Target="../media/image360.png"/><Relationship Id="rId231" Type="http://schemas.openxmlformats.org/officeDocument/2006/relationships/customXml" Target="../ink/ink460.xml"/><Relationship Id="rId252" Type="http://schemas.openxmlformats.org/officeDocument/2006/relationships/image" Target="../media/image471.png"/><Relationship Id="rId273" Type="http://schemas.openxmlformats.org/officeDocument/2006/relationships/customXml" Target="../ink/ink481.xml"/><Relationship Id="rId294" Type="http://schemas.openxmlformats.org/officeDocument/2006/relationships/image" Target="../media/image492.png"/><Relationship Id="rId308" Type="http://schemas.openxmlformats.org/officeDocument/2006/relationships/image" Target="../media/image499.png"/><Relationship Id="rId329" Type="http://schemas.openxmlformats.org/officeDocument/2006/relationships/customXml" Target="../ink/ink509.xml"/><Relationship Id="rId47" Type="http://schemas.openxmlformats.org/officeDocument/2006/relationships/customXml" Target="../ink/ink367.xml"/><Relationship Id="rId68" Type="http://schemas.openxmlformats.org/officeDocument/2006/relationships/image" Target="../media/image381.png"/><Relationship Id="rId89" Type="http://schemas.openxmlformats.org/officeDocument/2006/relationships/customXml" Target="../ink/ink388.xml"/><Relationship Id="rId112" Type="http://schemas.openxmlformats.org/officeDocument/2006/relationships/image" Target="../media/image402.png"/><Relationship Id="rId133" Type="http://schemas.openxmlformats.org/officeDocument/2006/relationships/customXml" Target="../ink/ink410.xml"/><Relationship Id="rId154" Type="http://schemas.openxmlformats.org/officeDocument/2006/relationships/image" Target="../media/image423.png"/><Relationship Id="rId175" Type="http://schemas.openxmlformats.org/officeDocument/2006/relationships/customXml" Target="../ink/ink432.xml"/><Relationship Id="rId340" Type="http://schemas.openxmlformats.org/officeDocument/2006/relationships/image" Target="../media/image515.png"/><Relationship Id="rId361" Type="http://schemas.openxmlformats.org/officeDocument/2006/relationships/customXml" Target="../ink/ink525.xml"/><Relationship Id="rId196" Type="http://schemas.openxmlformats.org/officeDocument/2006/relationships/image" Target="../media/image443.png"/><Relationship Id="rId200" Type="http://schemas.openxmlformats.org/officeDocument/2006/relationships/image" Target="../media/image445.png"/><Relationship Id="rId16" Type="http://schemas.openxmlformats.org/officeDocument/2006/relationships/image" Target="../media/image355.png"/><Relationship Id="rId221" Type="http://schemas.openxmlformats.org/officeDocument/2006/relationships/customXml" Target="../ink/ink455.xml"/><Relationship Id="rId242" Type="http://schemas.openxmlformats.org/officeDocument/2006/relationships/image" Target="../media/image466.png"/><Relationship Id="rId263" Type="http://schemas.openxmlformats.org/officeDocument/2006/relationships/customXml" Target="../ink/ink476.xml"/><Relationship Id="rId284" Type="http://schemas.openxmlformats.org/officeDocument/2006/relationships/image" Target="../media/image487.png"/><Relationship Id="rId319" Type="http://schemas.openxmlformats.org/officeDocument/2006/relationships/customXml" Target="../ink/ink504.xml"/><Relationship Id="rId37" Type="http://schemas.openxmlformats.org/officeDocument/2006/relationships/customXml" Target="../ink/ink362.xml"/><Relationship Id="rId58" Type="http://schemas.openxmlformats.org/officeDocument/2006/relationships/image" Target="../media/image376.png"/><Relationship Id="rId79" Type="http://schemas.openxmlformats.org/officeDocument/2006/relationships/customXml" Target="../ink/ink383.xml"/><Relationship Id="rId102" Type="http://schemas.openxmlformats.org/officeDocument/2006/relationships/image" Target="../media/image397.png"/><Relationship Id="rId123" Type="http://schemas.openxmlformats.org/officeDocument/2006/relationships/customXml" Target="../ink/ink405.xml"/><Relationship Id="rId144" Type="http://schemas.openxmlformats.org/officeDocument/2006/relationships/image" Target="../media/image418.png"/><Relationship Id="rId330" Type="http://schemas.openxmlformats.org/officeDocument/2006/relationships/image" Target="../media/image510.png"/><Relationship Id="rId90" Type="http://schemas.openxmlformats.org/officeDocument/2006/relationships/image" Target="../media/image392.png"/><Relationship Id="rId165" Type="http://schemas.openxmlformats.org/officeDocument/2006/relationships/customXml" Target="../ink/ink427.xml"/><Relationship Id="rId186" Type="http://schemas.openxmlformats.org/officeDocument/2006/relationships/image" Target="../media/image438.png"/><Relationship Id="rId351" Type="http://schemas.openxmlformats.org/officeDocument/2006/relationships/customXml" Target="../ink/ink520.xml"/><Relationship Id="rId211" Type="http://schemas.openxmlformats.org/officeDocument/2006/relationships/customXml" Target="../ink/ink450.xml"/><Relationship Id="rId232" Type="http://schemas.openxmlformats.org/officeDocument/2006/relationships/image" Target="../media/image461.png"/><Relationship Id="rId253" Type="http://schemas.openxmlformats.org/officeDocument/2006/relationships/customXml" Target="../ink/ink471.xml"/><Relationship Id="rId274" Type="http://schemas.openxmlformats.org/officeDocument/2006/relationships/image" Target="../media/image482.png"/><Relationship Id="rId295" Type="http://schemas.openxmlformats.org/officeDocument/2006/relationships/customXml" Target="../ink/ink492.xml"/><Relationship Id="rId309" Type="http://schemas.openxmlformats.org/officeDocument/2006/relationships/customXml" Target="../ink/ink499.xml"/><Relationship Id="rId27" Type="http://schemas.openxmlformats.org/officeDocument/2006/relationships/customXml" Target="../ink/ink357.xml"/><Relationship Id="rId48" Type="http://schemas.openxmlformats.org/officeDocument/2006/relationships/image" Target="../media/image371.png"/><Relationship Id="rId69" Type="http://schemas.openxmlformats.org/officeDocument/2006/relationships/customXml" Target="../ink/ink378.xml"/><Relationship Id="rId113" Type="http://schemas.openxmlformats.org/officeDocument/2006/relationships/customXml" Target="../ink/ink400.xml"/><Relationship Id="rId134" Type="http://schemas.openxmlformats.org/officeDocument/2006/relationships/image" Target="../media/image413.png"/><Relationship Id="rId320" Type="http://schemas.openxmlformats.org/officeDocument/2006/relationships/image" Target="../media/image505.png"/><Relationship Id="rId80" Type="http://schemas.openxmlformats.org/officeDocument/2006/relationships/image" Target="../media/image387.png"/><Relationship Id="rId155" Type="http://schemas.openxmlformats.org/officeDocument/2006/relationships/customXml" Target="../ink/ink421.xml"/><Relationship Id="rId176" Type="http://schemas.openxmlformats.org/officeDocument/2006/relationships/image" Target="../media/image433.png"/><Relationship Id="rId197" Type="http://schemas.openxmlformats.org/officeDocument/2006/relationships/customXml" Target="../ink/ink443.xml"/><Relationship Id="rId341" Type="http://schemas.openxmlformats.org/officeDocument/2006/relationships/customXml" Target="../ink/ink515.xml"/><Relationship Id="rId362" Type="http://schemas.openxmlformats.org/officeDocument/2006/relationships/image" Target="../media/image526.png"/><Relationship Id="rId201" Type="http://schemas.openxmlformats.org/officeDocument/2006/relationships/customXml" Target="../ink/ink445.xml"/><Relationship Id="rId222" Type="http://schemas.openxmlformats.org/officeDocument/2006/relationships/image" Target="../media/image456.png"/><Relationship Id="rId243" Type="http://schemas.openxmlformats.org/officeDocument/2006/relationships/customXml" Target="../ink/ink466.xml"/><Relationship Id="rId264" Type="http://schemas.openxmlformats.org/officeDocument/2006/relationships/image" Target="../media/image477.png"/><Relationship Id="rId285" Type="http://schemas.openxmlformats.org/officeDocument/2006/relationships/customXml" Target="../ink/ink487.xml"/><Relationship Id="rId17" Type="http://schemas.openxmlformats.org/officeDocument/2006/relationships/customXml" Target="../ink/ink352.xml"/><Relationship Id="rId38" Type="http://schemas.openxmlformats.org/officeDocument/2006/relationships/image" Target="../media/image366.png"/><Relationship Id="rId59" Type="http://schemas.openxmlformats.org/officeDocument/2006/relationships/customXml" Target="../ink/ink373.xml"/><Relationship Id="rId103" Type="http://schemas.openxmlformats.org/officeDocument/2006/relationships/customXml" Target="../ink/ink395.xml"/><Relationship Id="rId124" Type="http://schemas.openxmlformats.org/officeDocument/2006/relationships/image" Target="../media/image408.png"/><Relationship Id="rId310" Type="http://schemas.openxmlformats.org/officeDocument/2006/relationships/image" Target="../media/image500.png"/><Relationship Id="rId70" Type="http://schemas.openxmlformats.org/officeDocument/2006/relationships/image" Target="../media/image382.png"/><Relationship Id="rId91" Type="http://schemas.openxmlformats.org/officeDocument/2006/relationships/customXml" Target="../ink/ink389.xml"/><Relationship Id="rId145" Type="http://schemas.openxmlformats.org/officeDocument/2006/relationships/customXml" Target="../ink/ink416.xml"/><Relationship Id="rId166" Type="http://schemas.openxmlformats.org/officeDocument/2006/relationships/image" Target="../media/image428.png"/><Relationship Id="rId187" Type="http://schemas.openxmlformats.org/officeDocument/2006/relationships/customXml" Target="../ink/ink438.xml"/><Relationship Id="rId331" Type="http://schemas.openxmlformats.org/officeDocument/2006/relationships/customXml" Target="../ink/ink510.xml"/><Relationship Id="rId352" Type="http://schemas.openxmlformats.org/officeDocument/2006/relationships/image" Target="../media/image521.png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451.png"/><Relationship Id="rId233" Type="http://schemas.openxmlformats.org/officeDocument/2006/relationships/customXml" Target="../ink/ink461.xml"/><Relationship Id="rId254" Type="http://schemas.openxmlformats.org/officeDocument/2006/relationships/image" Target="../media/image472.png"/><Relationship Id="rId28" Type="http://schemas.openxmlformats.org/officeDocument/2006/relationships/image" Target="../media/image361.png"/><Relationship Id="rId49" Type="http://schemas.openxmlformats.org/officeDocument/2006/relationships/customXml" Target="../ink/ink368.xml"/><Relationship Id="rId114" Type="http://schemas.openxmlformats.org/officeDocument/2006/relationships/image" Target="../media/image403.png"/><Relationship Id="rId275" Type="http://schemas.openxmlformats.org/officeDocument/2006/relationships/customXml" Target="../ink/ink482.xml"/><Relationship Id="rId296" Type="http://schemas.openxmlformats.org/officeDocument/2006/relationships/image" Target="../media/image493.png"/><Relationship Id="rId300" Type="http://schemas.openxmlformats.org/officeDocument/2006/relationships/image" Target="../media/image495.png"/><Relationship Id="rId60" Type="http://schemas.openxmlformats.org/officeDocument/2006/relationships/image" Target="../media/image377.png"/><Relationship Id="rId81" Type="http://schemas.openxmlformats.org/officeDocument/2006/relationships/customXml" Target="../ink/ink384.xml"/><Relationship Id="rId135" Type="http://schemas.openxmlformats.org/officeDocument/2006/relationships/customXml" Target="../ink/ink411.xml"/><Relationship Id="rId156" Type="http://schemas.openxmlformats.org/officeDocument/2006/relationships/image" Target="../media/image424.png"/><Relationship Id="rId177" Type="http://schemas.openxmlformats.org/officeDocument/2006/relationships/customXml" Target="../ink/ink433.xml"/><Relationship Id="rId198" Type="http://schemas.openxmlformats.org/officeDocument/2006/relationships/image" Target="../media/image444.png"/><Relationship Id="rId321" Type="http://schemas.openxmlformats.org/officeDocument/2006/relationships/customXml" Target="../ink/ink505.xml"/><Relationship Id="rId342" Type="http://schemas.openxmlformats.org/officeDocument/2006/relationships/image" Target="../media/image516.png"/><Relationship Id="rId363" Type="http://schemas.openxmlformats.org/officeDocument/2006/relationships/customXml" Target="../ink/ink526.xml"/><Relationship Id="rId202" Type="http://schemas.openxmlformats.org/officeDocument/2006/relationships/image" Target="../media/image446.png"/><Relationship Id="rId223" Type="http://schemas.openxmlformats.org/officeDocument/2006/relationships/customXml" Target="../ink/ink456.xml"/><Relationship Id="rId244" Type="http://schemas.openxmlformats.org/officeDocument/2006/relationships/image" Target="../media/image467.png"/><Relationship Id="rId18" Type="http://schemas.openxmlformats.org/officeDocument/2006/relationships/image" Target="../media/image356.png"/><Relationship Id="rId39" Type="http://schemas.openxmlformats.org/officeDocument/2006/relationships/customXml" Target="../ink/ink363.xml"/><Relationship Id="rId265" Type="http://schemas.openxmlformats.org/officeDocument/2006/relationships/customXml" Target="../ink/ink477.xml"/><Relationship Id="rId286" Type="http://schemas.openxmlformats.org/officeDocument/2006/relationships/image" Target="../media/image488.png"/><Relationship Id="rId50" Type="http://schemas.openxmlformats.org/officeDocument/2006/relationships/image" Target="../media/image372.png"/><Relationship Id="rId104" Type="http://schemas.openxmlformats.org/officeDocument/2006/relationships/image" Target="../media/image398.png"/><Relationship Id="rId125" Type="http://schemas.openxmlformats.org/officeDocument/2006/relationships/customXml" Target="../ink/ink406.xml"/><Relationship Id="rId146" Type="http://schemas.openxmlformats.org/officeDocument/2006/relationships/image" Target="../media/image419.png"/><Relationship Id="rId167" Type="http://schemas.openxmlformats.org/officeDocument/2006/relationships/customXml" Target="../ink/ink428.xml"/><Relationship Id="rId188" Type="http://schemas.openxmlformats.org/officeDocument/2006/relationships/image" Target="../media/image439.png"/><Relationship Id="rId311" Type="http://schemas.openxmlformats.org/officeDocument/2006/relationships/customXml" Target="../ink/ink500.xml"/><Relationship Id="rId332" Type="http://schemas.openxmlformats.org/officeDocument/2006/relationships/image" Target="../media/image511.png"/><Relationship Id="rId353" Type="http://schemas.openxmlformats.org/officeDocument/2006/relationships/customXml" Target="../ink/ink521.xml"/><Relationship Id="rId71" Type="http://schemas.openxmlformats.org/officeDocument/2006/relationships/customXml" Target="../ink/ink379.xml"/><Relationship Id="rId92" Type="http://schemas.openxmlformats.org/officeDocument/2006/relationships/image" Target="../media/image115.png"/><Relationship Id="rId213" Type="http://schemas.openxmlformats.org/officeDocument/2006/relationships/customXml" Target="../ink/ink451.xml"/><Relationship Id="rId234" Type="http://schemas.openxmlformats.org/officeDocument/2006/relationships/image" Target="../media/image462.png"/><Relationship Id="rId2" Type="http://schemas.openxmlformats.org/officeDocument/2006/relationships/image" Target="../media/image4.jpeg"/><Relationship Id="rId29" Type="http://schemas.openxmlformats.org/officeDocument/2006/relationships/customXml" Target="../ink/ink358.xml"/><Relationship Id="rId255" Type="http://schemas.openxmlformats.org/officeDocument/2006/relationships/customXml" Target="../ink/ink472.xml"/><Relationship Id="rId276" Type="http://schemas.openxmlformats.org/officeDocument/2006/relationships/image" Target="../media/image483.png"/><Relationship Id="rId297" Type="http://schemas.openxmlformats.org/officeDocument/2006/relationships/customXml" Target="../ink/ink493.xml"/><Relationship Id="rId40" Type="http://schemas.openxmlformats.org/officeDocument/2006/relationships/image" Target="../media/image367.png"/><Relationship Id="rId115" Type="http://schemas.openxmlformats.org/officeDocument/2006/relationships/customXml" Target="../ink/ink401.xml"/><Relationship Id="rId136" Type="http://schemas.openxmlformats.org/officeDocument/2006/relationships/image" Target="../media/image414.png"/><Relationship Id="rId157" Type="http://schemas.openxmlformats.org/officeDocument/2006/relationships/customXml" Target="../ink/ink422.xml"/><Relationship Id="rId178" Type="http://schemas.openxmlformats.org/officeDocument/2006/relationships/image" Target="../media/image434.png"/><Relationship Id="rId301" Type="http://schemas.openxmlformats.org/officeDocument/2006/relationships/customXml" Target="../ink/ink495.xml"/><Relationship Id="rId322" Type="http://schemas.openxmlformats.org/officeDocument/2006/relationships/image" Target="../media/image506.png"/><Relationship Id="rId343" Type="http://schemas.openxmlformats.org/officeDocument/2006/relationships/customXml" Target="../ink/ink516.xml"/><Relationship Id="rId364" Type="http://schemas.openxmlformats.org/officeDocument/2006/relationships/image" Target="../media/image527.png"/><Relationship Id="rId61" Type="http://schemas.openxmlformats.org/officeDocument/2006/relationships/customXml" Target="../ink/ink374.xml"/><Relationship Id="rId82" Type="http://schemas.openxmlformats.org/officeDocument/2006/relationships/image" Target="../media/image388.png"/><Relationship Id="rId199" Type="http://schemas.openxmlformats.org/officeDocument/2006/relationships/customXml" Target="../ink/ink444.xml"/><Relationship Id="rId203" Type="http://schemas.openxmlformats.org/officeDocument/2006/relationships/customXml" Target="../ink/ink446.xml"/><Relationship Id="rId19" Type="http://schemas.openxmlformats.org/officeDocument/2006/relationships/customXml" Target="../ink/ink353.xml"/><Relationship Id="rId224" Type="http://schemas.openxmlformats.org/officeDocument/2006/relationships/image" Target="../media/image457.png"/><Relationship Id="rId245" Type="http://schemas.openxmlformats.org/officeDocument/2006/relationships/customXml" Target="../ink/ink467.xml"/><Relationship Id="rId266" Type="http://schemas.openxmlformats.org/officeDocument/2006/relationships/image" Target="../media/image478.png"/><Relationship Id="rId287" Type="http://schemas.openxmlformats.org/officeDocument/2006/relationships/customXml" Target="../ink/ink488.xml"/><Relationship Id="rId30" Type="http://schemas.openxmlformats.org/officeDocument/2006/relationships/image" Target="../media/image362.png"/><Relationship Id="rId105" Type="http://schemas.openxmlformats.org/officeDocument/2006/relationships/customXml" Target="../ink/ink396.xml"/><Relationship Id="rId126" Type="http://schemas.openxmlformats.org/officeDocument/2006/relationships/image" Target="../media/image409.png"/><Relationship Id="rId147" Type="http://schemas.openxmlformats.org/officeDocument/2006/relationships/customXml" Target="../ink/ink417.xml"/><Relationship Id="rId168" Type="http://schemas.openxmlformats.org/officeDocument/2006/relationships/image" Target="../media/image429.png"/><Relationship Id="rId312" Type="http://schemas.openxmlformats.org/officeDocument/2006/relationships/image" Target="../media/image501.png"/><Relationship Id="rId333" Type="http://schemas.openxmlformats.org/officeDocument/2006/relationships/customXml" Target="../ink/ink511.xml"/><Relationship Id="rId354" Type="http://schemas.openxmlformats.org/officeDocument/2006/relationships/image" Target="../media/image522.png"/><Relationship Id="rId51" Type="http://schemas.openxmlformats.org/officeDocument/2006/relationships/customXml" Target="../ink/ink369.xml"/><Relationship Id="rId72" Type="http://schemas.openxmlformats.org/officeDocument/2006/relationships/image" Target="../media/image383.png"/><Relationship Id="rId93" Type="http://schemas.openxmlformats.org/officeDocument/2006/relationships/customXml" Target="../ink/ink390.xml"/><Relationship Id="rId189" Type="http://schemas.openxmlformats.org/officeDocument/2006/relationships/customXml" Target="../ink/ink439.xml"/><Relationship Id="rId3" Type="http://schemas.openxmlformats.org/officeDocument/2006/relationships/image" Target="../media/image1.png"/><Relationship Id="rId214" Type="http://schemas.openxmlformats.org/officeDocument/2006/relationships/image" Target="../media/image452.png"/><Relationship Id="rId235" Type="http://schemas.openxmlformats.org/officeDocument/2006/relationships/customXml" Target="../ink/ink462.xml"/><Relationship Id="rId256" Type="http://schemas.openxmlformats.org/officeDocument/2006/relationships/image" Target="../media/image473.png"/><Relationship Id="rId277" Type="http://schemas.openxmlformats.org/officeDocument/2006/relationships/customXml" Target="../ink/ink483.xml"/><Relationship Id="rId298" Type="http://schemas.openxmlformats.org/officeDocument/2006/relationships/image" Target="../media/image494.png"/><Relationship Id="rId116" Type="http://schemas.openxmlformats.org/officeDocument/2006/relationships/image" Target="../media/image404.png"/><Relationship Id="rId137" Type="http://schemas.openxmlformats.org/officeDocument/2006/relationships/customXml" Target="../ink/ink412.xml"/><Relationship Id="rId158" Type="http://schemas.openxmlformats.org/officeDocument/2006/relationships/customXml" Target="../ink/ink423.xml"/><Relationship Id="rId302" Type="http://schemas.openxmlformats.org/officeDocument/2006/relationships/image" Target="../media/image496.png"/><Relationship Id="rId323" Type="http://schemas.openxmlformats.org/officeDocument/2006/relationships/customXml" Target="../ink/ink506.xml"/><Relationship Id="rId344" Type="http://schemas.openxmlformats.org/officeDocument/2006/relationships/image" Target="../media/image517.png"/><Relationship Id="rId20" Type="http://schemas.openxmlformats.org/officeDocument/2006/relationships/image" Target="../media/image357.png"/><Relationship Id="rId41" Type="http://schemas.openxmlformats.org/officeDocument/2006/relationships/customXml" Target="../ink/ink364.xml"/><Relationship Id="rId62" Type="http://schemas.openxmlformats.org/officeDocument/2006/relationships/image" Target="../media/image378.png"/><Relationship Id="rId83" Type="http://schemas.openxmlformats.org/officeDocument/2006/relationships/customXml" Target="../ink/ink385.xml"/><Relationship Id="rId179" Type="http://schemas.openxmlformats.org/officeDocument/2006/relationships/customXml" Target="../ink/ink434.xml"/><Relationship Id="rId365" Type="http://schemas.openxmlformats.org/officeDocument/2006/relationships/customXml" Target="../ink/ink527.xml"/><Relationship Id="rId190" Type="http://schemas.openxmlformats.org/officeDocument/2006/relationships/image" Target="../media/image440.png"/><Relationship Id="rId204" Type="http://schemas.openxmlformats.org/officeDocument/2006/relationships/image" Target="../media/image447.png"/><Relationship Id="rId225" Type="http://schemas.openxmlformats.org/officeDocument/2006/relationships/customXml" Target="../ink/ink457.xml"/><Relationship Id="rId246" Type="http://schemas.openxmlformats.org/officeDocument/2006/relationships/image" Target="../media/image468.png"/><Relationship Id="rId267" Type="http://schemas.openxmlformats.org/officeDocument/2006/relationships/customXml" Target="../ink/ink478.xml"/><Relationship Id="rId288" Type="http://schemas.openxmlformats.org/officeDocument/2006/relationships/image" Target="../media/image489.png"/><Relationship Id="rId106" Type="http://schemas.openxmlformats.org/officeDocument/2006/relationships/image" Target="../media/image399.png"/><Relationship Id="rId127" Type="http://schemas.openxmlformats.org/officeDocument/2006/relationships/customXml" Target="../ink/ink407.xml"/><Relationship Id="rId313" Type="http://schemas.openxmlformats.org/officeDocument/2006/relationships/customXml" Target="../ink/ink501.xml"/><Relationship Id="rId10" Type="http://schemas.openxmlformats.org/officeDocument/2006/relationships/image" Target="../media/image352.png"/><Relationship Id="rId31" Type="http://schemas.openxmlformats.org/officeDocument/2006/relationships/customXml" Target="../ink/ink359.xml"/><Relationship Id="rId52" Type="http://schemas.openxmlformats.org/officeDocument/2006/relationships/image" Target="../media/image373.png"/><Relationship Id="rId73" Type="http://schemas.openxmlformats.org/officeDocument/2006/relationships/customXml" Target="../ink/ink380.xml"/><Relationship Id="rId94" Type="http://schemas.openxmlformats.org/officeDocument/2006/relationships/image" Target="../media/image393.png"/><Relationship Id="rId148" Type="http://schemas.openxmlformats.org/officeDocument/2006/relationships/image" Target="../media/image420.png"/><Relationship Id="rId169" Type="http://schemas.openxmlformats.org/officeDocument/2006/relationships/customXml" Target="../ink/ink429.xml"/><Relationship Id="rId334" Type="http://schemas.openxmlformats.org/officeDocument/2006/relationships/image" Target="../media/image512.png"/><Relationship Id="rId355" Type="http://schemas.openxmlformats.org/officeDocument/2006/relationships/customXml" Target="../ink/ink522.xml"/><Relationship Id="rId4" Type="http://schemas.openxmlformats.org/officeDocument/2006/relationships/image" Target="../media/image349.png"/><Relationship Id="rId180" Type="http://schemas.openxmlformats.org/officeDocument/2006/relationships/image" Target="../media/image435.png"/><Relationship Id="rId215" Type="http://schemas.openxmlformats.org/officeDocument/2006/relationships/customXml" Target="../ink/ink452.xml"/><Relationship Id="rId236" Type="http://schemas.openxmlformats.org/officeDocument/2006/relationships/image" Target="../media/image463.png"/><Relationship Id="rId257" Type="http://schemas.openxmlformats.org/officeDocument/2006/relationships/customXml" Target="../ink/ink473.xml"/><Relationship Id="rId278" Type="http://schemas.openxmlformats.org/officeDocument/2006/relationships/image" Target="../media/image484.png"/><Relationship Id="rId303" Type="http://schemas.openxmlformats.org/officeDocument/2006/relationships/customXml" Target="../ink/ink496.xml"/><Relationship Id="rId42" Type="http://schemas.openxmlformats.org/officeDocument/2006/relationships/image" Target="../media/image368.png"/><Relationship Id="rId84" Type="http://schemas.openxmlformats.org/officeDocument/2006/relationships/image" Target="../media/image389.png"/><Relationship Id="rId138" Type="http://schemas.openxmlformats.org/officeDocument/2006/relationships/image" Target="../media/image415.png"/><Relationship Id="rId345" Type="http://schemas.openxmlformats.org/officeDocument/2006/relationships/customXml" Target="../ink/ink517.xml"/><Relationship Id="rId191" Type="http://schemas.openxmlformats.org/officeDocument/2006/relationships/customXml" Target="../ink/ink440.xml"/><Relationship Id="rId205" Type="http://schemas.openxmlformats.org/officeDocument/2006/relationships/customXml" Target="../ink/ink447.xml"/><Relationship Id="rId247" Type="http://schemas.openxmlformats.org/officeDocument/2006/relationships/customXml" Target="../ink/ink468.xml"/><Relationship Id="rId107" Type="http://schemas.openxmlformats.org/officeDocument/2006/relationships/customXml" Target="../ink/ink397.xml"/><Relationship Id="rId289" Type="http://schemas.openxmlformats.org/officeDocument/2006/relationships/customXml" Target="../ink/ink489.xml"/><Relationship Id="rId11" Type="http://schemas.openxmlformats.org/officeDocument/2006/relationships/customXml" Target="../ink/ink349.xml"/><Relationship Id="rId53" Type="http://schemas.openxmlformats.org/officeDocument/2006/relationships/customXml" Target="../ink/ink370.xml"/><Relationship Id="rId149" Type="http://schemas.openxmlformats.org/officeDocument/2006/relationships/customXml" Target="../ink/ink418.xml"/><Relationship Id="rId314" Type="http://schemas.openxmlformats.org/officeDocument/2006/relationships/image" Target="../media/image502.png"/><Relationship Id="rId356" Type="http://schemas.openxmlformats.org/officeDocument/2006/relationships/image" Target="../media/image523.png"/><Relationship Id="rId95" Type="http://schemas.openxmlformats.org/officeDocument/2006/relationships/customXml" Target="../ink/ink391.xml"/><Relationship Id="rId160" Type="http://schemas.openxmlformats.org/officeDocument/2006/relationships/image" Target="../media/image425.png"/><Relationship Id="rId216" Type="http://schemas.openxmlformats.org/officeDocument/2006/relationships/image" Target="../media/image453.png"/><Relationship Id="rId258" Type="http://schemas.openxmlformats.org/officeDocument/2006/relationships/image" Target="../media/image474.png"/><Relationship Id="rId22" Type="http://schemas.openxmlformats.org/officeDocument/2006/relationships/image" Target="../media/image358.png"/><Relationship Id="rId64" Type="http://schemas.openxmlformats.org/officeDocument/2006/relationships/image" Target="../media/image379.png"/><Relationship Id="rId118" Type="http://schemas.openxmlformats.org/officeDocument/2006/relationships/image" Target="../media/image405.png"/><Relationship Id="rId325" Type="http://schemas.openxmlformats.org/officeDocument/2006/relationships/customXml" Target="../ink/ink507.xml"/><Relationship Id="rId367" Type="http://schemas.openxmlformats.org/officeDocument/2006/relationships/customXml" Target="../ink/ink528.xml"/><Relationship Id="rId171" Type="http://schemas.openxmlformats.org/officeDocument/2006/relationships/customXml" Target="../ink/ink430.xml"/><Relationship Id="rId227" Type="http://schemas.openxmlformats.org/officeDocument/2006/relationships/customXml" Target="../ink/ink458.xml"/><Relationship Id="rId269" Type="http://schemas.openxmlformats.org/officeDocument/2006/relationships/customXml" Target="../ink/ink479.xml"/><Relationship Id="rId33" Type="http://schemas.openxmlformats.org/officeDocument/2006/relationships/customXml" Target="../ink/ink360.xml"/><Relationship Id="rId129" Type="http://schemas.openxmlformats.org/officeDocument/2006/relationships/customXml" Target="../ink/ink408.xml"/><Relationship Id="rId280" Type="http://schemas.openxmlformats.org/officeDocument/2006/relationships/image" Target="../media/image485.png"/><Relationship Id="rId336" Type="http://schemas.openxmlformats.org/officeDocument/2006/relationships/image" Target="../media/image513.png"/><Relationship Id="rId75" Type="http://schemas.openxmlformats.org/officeDocument/2006/relationships/customXml" Target="../ink/ink381.xml"/><Relationship Id="rId140" Type="http://schemas.openxmlformats.org/officeDocument/2006/relationships/image" Target="../media/image416.png"/><Relationship Id="rId182" Type="http://schemas.openxmlformats.org/officeDocument/2006/relationships/image" Target="../media/image436.png"/><Relationship Id="rId6" Type="http://schemas.openxmlformats.org/officeDocument/2006/relationships/image" Target="../media/image350.png"/><Relationship Id="rId238" Type="http://schemas.openxmlformats.org/officeDocument/2006/relationships/image" Target="../media/image464.png"/><Relationship Id="rId291" Type="http://schemas.openxmlformats.org/officeDocument/2006/relationships/customXml" Target="../ink/ink490.xml"/><Relationship Id="rId305" Type="http://schemas.openxmlformats.org/officeDocument/2006/relationships/customXml" Target="../ink/ink497.xml"/><Relationship Id="rId347" Type="http://schemas.openxmlformats.org/officeDocument/2006/relationships/customXml" Target="../ink/ink518.xml"/><Relationship Id="rId44" Type="http://schemas.openxmlformats.org/officeDocument/2006/relationships/image" Target="../media/image369.png"/><Relationship Id="rId86" Type="http://schemas.openxmlformats.org/officeDocument/2006/relationships/image" Target="../media/image390.png"/><Relationship Id="rId151" Type="http://schemas.openxmlformats.org/officeDocument/2006/relationships/customXml" Target="../ink/ink419.xml"/><Relationship Id="rId193" Type="http://schemas.openxmlformats.org/officeDocument/2006/relationships/customXml" Target="../ink/ink441.xml"/><Relationship Id="rId207" Type="http://schemas.openxmlformats.org/officeDocument/2006/relationships/customXml" Target="../ink/ink448.xml"/><Relationship Id="rId249" Type="http://schemas.openxmlformats.org/officeDocument/2006/relationships/customXml" Target="../ink/ink469.xml"/><Relationship Id="rId13" Type="http://schemas.openxmlformats.org/officeDocument/2006/relationships/customXml" Target="../ink/ink350.xml"/><Relationship Id="rId109" Type="http://schemas.openxmlformats.org/officeDocument/2006/relationships/customXml" Target="../ink/ink398.xml"/><Relationship Id="rId260" Type="http://schemas.openxmlformats.org/officeDocument/2006/relationships/image" Target="../media/image475.png"/><Relationship Id="rId316" Type="http://schemas.openxmlformats.org/officeDocument/2006/relationships/image" Target="../media/image503.png"/><Relationship Id="rId55" Type="http://schemas.openxmlformats.org/officeDocument/2006/relationships/customXml" Target="../ink/ink371.xml"/><Relationship Id="rId97" Type="http://schemas.openxmlformats.org/officeDocument/2006/relationships/customXml" Target="../ink/ink392.xml"/><Relationship Id="rId120" Type="http://schemas.openxmlformats.org/officeDocument/2006/relationships/image" Target="../media/image406.png"/><Relationship Id="rId358" Type="http://schemas.openxmlformats.org/officeDocument/2006/relationships/image" Target="../media/image524.png"/><Relationship Id="rId162" Type="http://schemas.openxmlformats.org/officeDocument/2006/relationships/image" Target="../media/image426.png"/><Relationship Id="rId218" Type="http://schemas.openxmlformats.org/officeDocument/2006/relationships/image" Target="../media/image454.png"/><Relationship Id="rId271" Type="http://schemas.openxmlformats.org/officeDocument/2006/relationships/customXml" Target="../ink/ink480.xml"/><Relationship Id="rId24" Type="http://schemas.openxmlformats.org/officeDocument/2006/relationships/image" Target="../media/image359.png"/><Relationship Id="rId66" Type="http://schemas.openxmlformats.org/officeDocument/2006/relationships/image" Target="../media/image380.png"/><Relationship Id="rId131" Type="http://schemas.openxmlformats.org/officeDocument/2006/relationships/customXml" Target="../ink/ink409.xml"/><Relationship Id="rId327" Type="http://schemas.openxmlformats.org/officeDocument/2006/relationships/customXml" Target="../ink/ink508.xml"/><Relationship Id="rId369" Type="http://schemas.openxmlformats.org/officeDocument/2006/relationships/image" Target="../media/image529.png"/><Relationship Id="rId173" Type="http://schemas.openxmlformats.org/officeDocument/2006/relationships/customXml" Target="../ink/ink431.xml"/><Relationship Id="rId229" Type="http://schemas.openxmlformats.org/officeDocument/2006/relationships/customXml" Target="../ink/ink459.xml"/><Relationship Id="rId240" Type="http://schemas.openxmlformats.org/officeDocument/2006/relationships/image" Target="../media/image465.png"/><Relationship Id="rId35" Type="http://schemas.openxmlformats.org/officeDocument/2006/relationships/customXml" Target="../ink/ink361.xml"/><Relationship Id="rId77" Type="http://schemas.openxmlformats.org/officeDocument/2006/relationships/customXml" Target="../ink/ink382.xml"/><Relationship Id="rId100" Type="http://schemas.openxmlformats.org/officeDocument/2006/relationships/image" Target="../media/image396.png"/><Relationship Id="rId282" Type="http://schemas.openxmlformats.org/officeDocument/2006/relationships/image" Target="../media/image486.png"/><Relationship Id="rId338" Type="http://schemas.openxmlformats.org/officeDocument/2006/relationships/image" Target="../media/image514.png"/><Relationship Id="rId8" Type="http://schemas.openxmlformats.org/officeDocument/2006/relationships/image" Target="../media/image351.png"/><Relationship Id="rId142" Type="http://schemas.openxmlformats.org/officeDocument/2006/relationships/image" Target="../media/image417.png"/><Relationship Id="rId184" Type="http://schemas.openxmlformats.org/officeDocument/2006/relationships/image" Target="../media/image437.png"/><Relationship Id="rId251" Type="http://schemas.openxmlformats.org/officeDocument/2006/relationships/customXml" Target="../ink/ink470.xml"/><Relationship Id="rId46" Type="http://schemas.openxmlformats.org/officeDocument/2006/relationships/image" Target="../media/image370.png"/><Relationship Id="rId293" Type="http://schemas.openxmlformats.org/officeDocument/2006/relationships/customXml" Target="../ink/ink491.xml"/><Relationship Id="rId307" Type="http://schemas.openxmlformats.org/officeDocument/2006/relationships/customXml" Target="../ink/ink498.xml"/><Relationship Id="rId349" Type="http://schemas.openxmlformats.org/officeDocument/2006/relationships/customXml" Target="../ink/ink519.xml"/><Relationship Id="rId88" Type="http://schemas.openxmlformats.org/officeDocument/2006/relationships/image" Target="../media/image391.png"/><Relationship Id="rId111" Type="http://schemas.openxmlformats.org/officeDocument/2006/relationships/customXml" Target="../ink/ink399.xml"/><Relationship Id="rId153" Type="http://schemas.openxmlformats.org/officeDocument/2006/relationships/customXml" Target="../ink/ink420.xml"/><Relationship Id="rId195" Type="http://schemas.openxmlformats.org/officeDocument/2006/relationships/customXml" Target="../ink/ink442.xml"/><Relationship Id="rId209" Type="http://schemas.openxmlformats.org/officeDocument/2006/relationships/customXml" Target="../ink/ink449.xml"/><Relationship Id="rId360" Type="http://schemas.openxmlformats.org/officeDocument/2006/relationships/image" Target="../media/image525.png"/><Relationship Id="rId220" Type="http://schemas.openxmlformats.org/officeDocument/2006/relationships/image" Target="../media/image455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7.xml"/><Relationship Id="rId299" Type="http://schemas.openxmlformats.org/officeDocument/2006/relationships/customXml" Target="../ink/ink678.xml"/><Relationship Id="rId21" Type="http://schemas.openxmlformats.org/officeDocument/2006/relationships/customXml" Target="../ink/ink539.xml"/><Relationship Id="rId63" Type="http://schemas.openxmlformats.org/officeDocument/2006/relationships/customXml" Target="../ink/ink560.xml"/><Relationship Id="rId159" Type="http://schemas.openxmlformats.org/officeDocument/2006/relationships/customXml" Target="../ink/ink608.xml"/><Relationship Id="rId324" Type="http://schemas.openxmlformats.org/officeDocument/2006/relationships/image" Target="../media/image691.png"/><Relationship Id="rId366" Type="http://schemas.openxmlformats.org/officeDocument/2006/relationships/image" Target="../media/image712.png"/><Relationship Id="rId170" Type="http://schemas.openxmlformats.org/officeDocument/2006/relationships/image" Target="../media/image614.png"/><Relationship Id="rId226" Type="http://schemas.openxmlformats.org/officeDocument/2006/relationships/image" Target="../media/image642.png"/><Relationship Id="rId433" Type="http://schemas.openxmlformats.org/officeDocument/2006/relationships/customXml" Target="../ink/ink745.xml"/><Relationship Id="rId268" Type="http://schemas.openxmlformats.org/officeDocument/2006/relationships/image" Target="../media/image663.png"/><Relationship Id="rId32" Type="http://schemas.openxmlformats.org/officeDocument/2006/relationships/image" Target="../media/image545.png"/><Relationship Id="rId74" Type="http://schemas.openxmlformats.org/officeDocument/2006/relationships/image" Target="../media/image566.png"/><Relationship Id="rId128" Type="http://schemas.openxmlformats.org/officeDocument/2006/relationships/image" Target="../media/image593.png"/><Relationship Id="rId335" Type="http://schemas.openxmlformats.org/officeDocument/2006/relationships/customXml" Target="../ink/ink696.xml"/><Relationship Id="rId377" Type="http://schemas.openxmlformats.org/officeDocument/2006/relationships/customXml" Target="../ink/ink717.xml"/><Relationship Id="rId5" Type="http://schemas.openxmlformats.org/officeDocument/2006/relationships/customXml" Target="../ink/ink531.xml"/><Relationship Id="rId181" Type="http://schemas.openxmlformats.org/officeDocument/2006/relationships/customXml" Target="../ink/ink619.xml"/><Relationship Id="rId237" Type="http://schemas.openxmlformats.org/officeDocument/2006/relationships/customXml" Target="../ink/ink647.xml"/><Relationship Id="rId402" Type="http://schemas.openxmlformats.org/officeDocument/2006/relationships/image" Target="../media/image730.png"/><Relationship Id="rId279" Type="http://schemas.openxmlformats.org/officeDocument/2006/relationships/customXml" Target="../ink/ink668.xml"/><Relationship Id="rId444" Type="http://schemas.openxmlformats.org/officeDocument/2006/relationships/image" Target="../media/image751.png"/><Relationship Id="rId43" Type="http://schemas.openxmlformats.org/officeDocument/2006/relationships/customXml" Target="../ink/ink550.xml"/><Relationship Id="rId139" Type="http://schemas.openxmlformats.org/officeDocument/2006/relationships/customXml" Target="../ink/ink598.xml"/><Relationship Id="rId290" Type="http://schemas.openxmlformats.org/officeDocument/2006/relationships/image" Target="../media/image674.png"/><Relationship Id="rId304" Type="http://schemas.openxmlformats.org/officeDocument/2006/relationships/image" Target="../media/image681.png"/><Relationship Id="rId346" Type="http://schemas.openxmlformats.org/officeDocument/2006/relationships/image" Target="../media/image702.png"/><Relationship Id="rId388" Type="http://schemas.openxmlformats.org/officeDocument/2006/relationships/image" Target="../media/image723.png"/><Relationship Id="rId85" Type="http://schemas.openxmlformats.org/officeDocument/2006/relationships/customXml" Target="../ink/ink571.xml"/><Relationship Id="rId150" Type="http://schemas.openxmlformats.org/officeDocument/2006/relationships/image" Target="../media/image604.png"/><Relationship Id="rId192" Type="http://schemas.openxmlformats.org/officeDocument/2006/relationships/image" Target="../media/image625.png"/><Relationship Id="rId206" Type="http://schemas.openxmlformats.org/officeDocument/2006/relationships/image" Target="../media/image632.png"/><Relationship Id="rId413" Type="http://schemas.openxmlformats.org/officeDocument/2006/relationships/customXml" Target="../ink/ink735.xml"/><Relationship Id="rId248" Type="http://schemas.openxmlformats.org/officeDocument/2006/relationships/image" Target="../media/image653.png"/><Relationship Id="rId455" Type="http://schemas.openxmlformats.org/officeDocument/2006/relationships/customXml" Target="../ink/ink756.xml"/><Relationship Id="rId12" Type="http://schemas.openxmlformats.org/officeDocument/2006/relationships/image" Target="../media/image535.png"/><Relationship Id="rId108" Type="http://schemas.openxmlformats.org/officeDocument/2006/relationships/image" Target="../media/image583.png"/><Relationship Id="rId315" Type="http://schemas.openxmlformats.org/officeDocument/2006/relationships/customXml" Target="../ink/ink686.xml"/><Relationship Id="rId357" Type="http://schemas.openxmlformats.org/officeDocument/2006/relationships/customXml" Target="../ink/ink707.xml"/><Relationship Id="rId54" Type="http://schemas.openxmlformats.org/officeDocument/2006/relationships/image" Target="../media/image556.png"/><Relationship Id="rId96" Type="http://schemas.openxmlformats.org/officeDocument/2006/relationships/image" Target="../media/image577.png"/><Relationship Id="rId161" Type="http://schemas.openxmlformats.org/officeDocument/2006/relationships/customXml" Target="../ink/ink609.xml"/><Relationship Id="rId217" Type="http://schemas.openxmlformats.org/officeDocument/2006/relationships/customXml" Target="../ink/ink637.xml"/><Relationship Id="rId399" Type="http://schemas.openxmlformats.org/officeDocument/2006/relationships/customXml" Target="../ink/ink728.xml"/><Relationship Id="rId259" Type="http://schemas.openxmlformats.org/officeDocument/2006/relationships/customXml" Target="../ink/ink658.xml"/><Relationship Id="rId424" Type="http://schemas.openxmlformats.org/officeDocument/2006/relationships/image" Target="../media/image741.png"/><Relationship Id="rId466" Type="http://schemas.openxmlformats.org/officeDocument/2006/relationships/image" Target="../media/image762.png"/><Relationship Id="rId23" Type="http://schemas.openxmlformats.org/officeDocument/2006/relationships/customXml" Target="../ink/ink540.xml"/><Relationship Id="rId119" Type="http://schemas.openxmlformats.org/officeDocument/2006/relationships/customXml" Target="../ink/ink588.xml"/><Relationship Id="rId270" Type="http://schemas.openxmlformats.org/officeDocument/2006/relationships/image" Target="../media/image664.png"/><Relationship Id="rId326" Type="http://schemas.openxmlformats.org/officeDocument/2006/relationships/image" Target="../media/image692.png"/><Relationship Id="rId65" Type="http://schemas.openxmlformats.org/officeDocument/2006/relationships/customXml" Target="../ink/ink561.xml"/><Relationship Id="rId130" Type="http://schemas.openxmlformats.org/officeDocument/2006/relationships/image" Target="../media/image594.png"/><Relationship Id="rId368" Type="http://schemas.openxmlformats.org/officeDocument/2006/relationships/image" Target="../media/image713.png"/><Relationship Id="rId172" Type="http://schemas.openxmlformats.org/officeDocument/2006/relationships/image" Target="../media/image615.png"/><Relationship Id="rId228" Type="http://schemas.openxmlformats.org/officeDocument/2006/relationships/image" Target="../media/image643.png"/><Relationship Id="rId435" Type="http://schemas.openxmlformats.org/officeDocument/2006/relationships/customXml" Target="../ink/ink746.xml"/><Relationship Id="rId281" Type="http://schemas.openxmlformats.org/officeDocument/2006/relationships/customXml" Target="../ink/ink669.xml"/><Relationship Id="rId337" Type="http://schemas.openxmlformats.org/officeDocument/2006/relationships/customXml" Target="../ink/ink697.xml"/><Relationship Id="rId34" Type="http://schemas.openxmlformats.org/officeDocument/2006/relationships/image" Target="../media/image546.png"/><Relationship Id="rId76" Type="http://schemas.openxmlformats.org/officeDocument/2006/relationships/image" Target="../media/image567.png"/><Relationship Id="rId141" Type="http://schemas.openxmlformats.org/officeDocument/2006/relationships/customXml" Target="../ink/ink599.xml"/><Relationship Id="rId379" Type="http://schemas.openxmlformats.org/officeDocument/2006/relationships/customXml" Target="../ink/ink718.xml"/><Relationship Id="rId7" Type="http://schemas.openxmlformats.org/officeDocument/2006/relationships/customXml" Target="../ink/ink532.xml"/><Relationship Id="rId183" Type="http://schemas.openxmlformats.org/officeDocument/2006/relationships/customXml" Target="../ink/ink620.xml"/><Relationship Id="rId239" Type="http://schemas.openxmlformats.org/officeDocument/2006/relationships/customXml" Target="../ink/ink648.xml"/><Relationship Id="rId390" Type="http://schemas.openxmlformats.org/officeDocument/2006/relationships/image" Target="../media/image724.png"/><Relationship Id="rId404" Type="http://schemas.openxmlformats.org/officeDocument/2006/relationships/image" Target="../media/image731.png"/><Relationship Id="rId446" Type="http://schemas.openxmlformats.org/officeDocument/2006/relationships/image" Target="../media/image752.png"/><Relationship Id="rId250" Type="http://schemas.openxmlformats.org/officeDocument/2006/relationships/image" Target="../media/image654.png"/><Relationship Id="rId292" Type="http://schemas.openxmlformats.org/officeDocument/2006/relationships/image" Target="../media/image675.png"/><Relationship Id="rId306" Type="http://schemas.openxmlformats.org/officeDocument/2006/relationships/image" Target="../media/image682.png"/><Relationship Id="rId45" Type="http://schemas.openxmlformats.org/officeDocument/2006/relationships/customXml" Target="../ink/ink551.xml"/><Relationship Id="rId87" Type="http://schemas.openxmlformats.org/officeDocument/2006/relationships/customXml" Target="../ink/ink572.xml"/><Relationship Id="rId110" Type="http://schemas.openxmlformats.org/officeDocument/2006/relationships/image" Target="../media/image584.png"/><Relationship Id="rId348" Type="http://schemas.openxmlformats.org/officeDocument/2006/relationships/image" Target="../media/image703.png"/><Relationship Id="rId152" Type="http://schemas.openxmlformats.org/officeDocument/2006/relationships/image" Target="../media/image605.png"/><Relationship Id="rId194" Type="http://schemas.openxmlformats.org/officeDocument/2006/relationships/image" Target="../media/image626.png"/><Relationship Id="rId208" Type="http://schemas.openxmlformats.org/officeDocument/2006/relationships/image" Target="../media/image633.png"/><Relationship Id="rId415" Type="http://schemas.openxmlformats.org/officeDocument/2006/relationships/customXml" Target="../ink/ink736.xml"/><Relationship Id="rId457" Type="http://schemas.openxmlformats.org/officeDocument/2006/relationships/customXml" Target="../ink/ink757.xml"/><Relationship Id="rId261" Type="http://schemas.openxmlformats.org/officeDocument/2006/relationships/customXml" Target="../ink/ink659.xml"/><Relationship Id="rId14" Type="http://schemas.openxmlformats.org/officeDocument/2006/relationships/image" Target="../media/image536.png"/><Relationship Id="rId56" Type="http://schemas.openxmlformats.org/officeDocument/2006/relationships/image" Target="../media/image557.png"/><Relationship Id="rId317" Type="http://schemas.openxmlformats.org/officeDocument/2006/relationships/customXml" Target="../ink/ink687.xml"/><Relationship Id="rId359" Type="http://schemas.openxmlformats.org/officeDocument/2006/relationships/customXml" Target="../ink/ink708.xml"/><Relationship Id="rId98" Type="http://schemas.openxmlformats.org/officeDocument/2006/relationships/image" Target="../media/image578.png"/><Relationship Id="rId121" Type="http://schemas.openxmlformats.org/officeDocument/2006/relationships/customXml" Target="../ink/ink589.xml"/><Relationship Id="rId163" Type="http://schemas.openxmlformats.org/officeDocument/2006/relationships/customXml" Target="../ink/ink610.xml"/><Relationship Id="rId219" Type="http://schemas.openxmlformats.org/officeDocument/2006/relationships/customXml" Target="../ink/ink638.xml"/><Relationship Id="rId370" Type="http://schemas.openxmlformats.org/officeDocument/2006/relationships/image" Target="../media/image714.png"/><Relationship Id="rId426" Type="http://schemas.openxmlformats.org/officeDocument/2006/relationships/image" Target="../media/image742.png"/><Relationship Id="rId230" Type="http://schemas.openxmlformats.org/officeDocument/2006/relationships/image" Target="../media/image644.png"/><Relationship Id="rId468" Type="http://schemas.openxmlformats.org/officeDocument/2006/relationships/image" Target="../media/image763.png"/><Relationship Id="rId25" Type="http://schemas.openxmlformats.org/officeDocument/2006/relationships/customXml" Target="../ink/ink541.xml"/><Relationship Id="rId67" Type="http://schemas.openxmlformats.org/officeDocument/2006/relationships/customXml" Target="../ink/ink562.xml"/><Relationship Id="rId272" Type="http://schemas.openxmlformats.org/officeDocument/2006/relationships/image" Target="../media/image665.png"/><Relationship Id="rId328" Type="http://schemas.openxmlformats.org/officeDocument/2006/relationships/image" Target="../media/image693.png"/><Relationship Id="rId132" Type="http://schemas.openxmlformats.org/officeDocument/2006/relationships/image" Target="../media/image595.png"/><Relationship Id="rId174" Type="http://schemas.openxmlformats.org/officeDocument/2006/relationships/image" Target="../media/image616.png"/><Relationship Id="rId381" Type="http://schemas.openxmlformats.org/officeDocument/2006/relationships/customXml" Target="../ink/ink719.xml"/><Relationship Id="rId241" Type="http://schemas.openxmlformats.org/officeDocument/2006/relationships/customXml" Target="../ink/ink649.xml"/><Relationship Id="rId437" Type="http://schemas.openxmlformats.org/officeDocument/2006/relationships/customXml" Target="../ink/ink747.xml"/><Relationship Id="rId36" Type="http://schemas.openxmlformats.org/officeDocument/2006/relationships/image" Target="../media/image547.png"/><Relationship Id="rId283" Type="http://schemas.openxmlformats.org/officeDocument/2006/relationships/customXml" Target="../ink/ink670.xml"/><Relationship Id="rId339" Type="http://schemas.openxmlformats.org/officeDocument/2006/relationships/customXml" Target="../ink/ink698.xml"/><Relationship Id="rId78" Type="http://schemas.openxmlformats.org/officeDocument/2006/relationships/image" Target="../media/image568.png"/><Relationship Id="rId101" Type="http://schemas.openxmlformats.org/officeDocument/2006/relationships/customXml" Target="../ink/ink579.xml"/><Relationship Id="rId143" Type="http://schemas.openxmlformats.org/officeDocument/2006/relationships/customXml" Target="../ink/ink600.xml"/><Relationship Id="rId185" Type="http://schemas.openxmlformats.org/officeDocument/2006/relationships/customXml" Target="../ink/ink621.xml"/><Relationship Id="rId350" Type="http://schemas.openxmlformats.org/officeDocument/2006/relationships/image" Target="../media/image704.png"/><Relationship Id="rId406" Type="http://schemas.openxmlformats.org/officeDocument/2006/relationships/image" Target="../media/image732.png"/><Relationship Id="rId9" Type="http://schemas.openxmlformats.org/officeDocument/2006/relationships/customXml" Target="../ink/ink533.xml"/><Relationship Id="rId210" Type="http://schemas.openxmlformats.org/officeDocument/2006/relationships/image" Target="../media/image634.png"/><Relationship Id="rId392" Type="http://schemas.openxmlformats.org/officeDocument/2006/relationships/image" Target="../media/image725.png"/><Relationship Id="rId448" Type="http://schemas.openxmlformats.org/officeDocument/2006/relationships/image" Target="../media/image753.png"/><Relationship Id="rId252" Type="http://schemas.openxmlformats.org/officeDocument/2006/relationships/image" Target="../media/image655.png"/><Relationship Id="rId294" Type="http://schemas.openxmlformats.org/officeDocument/2006/relationships/image" Target="../media/image676.png"/><Relationship Id="rId308" Type="http://schemas.openxmlformats.org/officeDocument/2006/relationships/image" Target="../media/image683.png"/><Relationship Id="rId47" Type="http://schemas.openxmlformats.org/officeDocument/2006/relationships/customXml" Target="../ink/ink552.xml"/><Relationship Id="rId89" Type="http://schemas.openxmlformats.org/officeDocument/2006/relationships/customXml" Target="../ink/ink573.xml"/><Relationship Id="rId112" Type="http://schemas.openxmlformats.org/officeDocument/2006/relationships/image" Target="../media/image585.png"/><Relationship Id="rId154" Type="http://schemas.openxmlformats.org/officeDocument/2006/relationships/image" Target="../media/image606.png"/><Relationship Id="rId361" Type="http://schemas.openxmlformats.org/officeDocument/2006/relationships/customXml" Target="../ink/ink709.xml"/><Relationship Id="rId196" Type="http://schemas.openxmlformats.org/officeDocument/2006/relationships/image" Target="../media/image627.png"/><Relationship Id="rId417" Type="http://schemas.openxmlformats.org/officeDocument/2006/relationships/customXml" Target="../ink/ink737.xml"/><Relationship Id="rId459" Type="http://schemas.openxmlformats.org/officeDocument/2006/relationships/customXml" Target="../ink/ink758.xml"/><Relationship Id="rId16" Type="http://schemas.openxmlformats.org/officeDocument/2006/relationships/image" Target="../media/image537.png"/><Relationship Id="rId221" Type="http://schemas.openxmlformats.org/officeDocument/2006/relationships/customXml" Target="../ink/ink639.xml"/><Relationship Id="rId263" Type="http://schemas.openxmlformats.org/officeDocument/2006/relationships/customXml" Target="../ink/ink660.xml"/><Relationship Id="rId319" Type="http://schemas.openxmlformats.org/officeDocument/2006/relationships/customXml" Target="../ink/ink688.xml"/><Relationship Id="rId470" Type="http://schemas.openxmlformats.org/officeDocument/2006/relationships/image" Target="../media/image764.png"/><Relationship Id="rId58" Type="http://schemas.openxmlformats.org/officeDocument/2006/relationships/image" Target="../media/image558.png"/><Relationship Id="rId123" Type="http://schemas.openxmlformats.org/officeDocument/2006/relationships/customXml" Target="../ink/ink590.xml"/><Relationship Id="rId330" Type="http://schemas.openxmlformats.org/officeDocument/2006/relationships/image" Target="../media/image694.png"/><Relationship Id="rId165" Type="http://schemas.openxmlformats.org/officeDocument/2006/relationships/customXml" Target="../ink/ink611.xml"/><Relationship Id="rId372" Type="http://schemas.openxmlformats.org/officeDocument/2006/relationships/image" Target="../media/image715.png"/><Relationship Id="rId428" Type="http://schemas.openxmlformats.org/officeDocument/2006/relationships/image" Target="../media/image743.png"/><Relationship Id="rId232" Type="http://schemas.openxmlformats.org/officeDocument/2006/relationships/image" Target="../media/image645.png"/><Relationship Id="rId274" Type="http://schemas.openxmlformats.org/officeDocument/2006/relationships/image" Target="../media/image666.png"/><Relationship Id="rId27" Type="http://schemas.openxmlformats.org/officeDocument/2006/relationships/customXml" Target="../ink/ink542.xml"/><Relationship Id="rId69" Type="http://schemas.openxmlformats.org/officeDocument/2006/relationships/customXml" Target="../ink/ink563.xml"/><Relationship Id="rId134" Type="http://schemas.openxmlformats.org/officeDocument/2006/relationships/image" Target="../media/image596.png"/><Relationship Id="rId80" Type="http://schemas.openxmlformats.org/officeDocument/2006/relationships/image" Target="../media/image569.png"/><Relationship Id="rId176" Type="http://schemas.openxmlformats.org/officeDocument/2006/relationships/image" Target="../media/image617.png"/><Relationship Id="rId341" Type="http://schemas.openxmlformats.org/officeDocument/2006/relationships/customXml" Target="../ink/ink699.xml"/><Relationship Id="rId383" Type="http://schemas.openxmlformats.org/officeDocument/2006/relationships/customXml" Target="../ink/ink720.xml"/><Relationship Id="rId439" Type="http://schemas.openxmlformats.org/officeDocument/2006/relationships/customXml" Target="../ink/ink748.xml"/><Relationship Id="rId201" Type="http://schemas.openxmlformats.org/officeDocument/2006/relationships/customXml" Target="../ink/ink629.xml"/><Relationship Id="rId243" Type="http://schemas.openxmlformats.org/officeDocument/2006/relationships/customXml" Target="../ink/ink650.xml"/><Relationship Id="rId285" Type="http://schemas.openxmlformats.org/officeDocument/2006/relationships/customXml" Target="../ink/ink671.xml"/><Relationship Id="rId450" Type="http://schemas.openxmlformats.org/officeDocument/2006/relationships/image" Target="../media/image754.png"/><Relationship Id="rId38" Type="http://schemas.openxmlformats.org/officeDocument/2006/relationships/image" Target="../media/image548.png"/><Relationship Id="rId103" Type="http://schemas.openxmlformats.org/officeDocument/2006/relationships/customXml" Target="../ink/ink580.xml"/><Relationship Id="rId310" Type="http://schemas.openxmlformats.org/officeDocument/2006/relationships/image" Target="../media/image684.png"/><Relationship Id="rId91" Type="http://schemas.openxmlformats.org/officeDocument/2006/relationships/customXml" Target="../ink/ink574.xml"/><Relationship Id="rId145" Type="http://schemas.openxmlformats.org/officeDocument/2006/relationships/customXml" Target="../ink/ink601.xml"/><Relationship Id="rId187" Type="http://schemas.openxmlformats.org/officeDocument/2006/relationships/customXml" Target="../ink/ink622.xml"/><Relationship Id="rId352" Type="http://schemas.openxmlformats.org/officeDocument/2006/relationships/image" Target="../media/image705.png"/><Relationship Id="rId394" Type="http://schemas.openxmlformats.org/officeDocument/2006/relationships/image" Target="../media/image726.png"/><Relationship Id="rId408" Type="http://schemas.openxmlformats.org/officeDocument/2006/relationships/image" Target="../media/image733.png"/><Relationship Id="rId212" Type="http://schemas.openxmlformats.org/officeDocument/2006/relationships/image" Target="../media/image635.png"/><Relationship Id="rId254" Type="http://schemas.openxmlformats.org/officeDocument/2006/relationships/image" Target="../media/image656.png"/><Relationship Id="rId49" Type="http://schemas.openxmlformats.org/officeDocument/2006/relationships/customXml" Target="../ink/ink553.xml"/><Relationship Id="rId114" Type="http://schemas.openxmlformats.org/officeDocument/2006/relationships/image" Target="../media/image586.png"/><Relationship Id="rId296" Type="http://schemas.openxmlformats.org/officeDocument/2006/relationships/image" Target="../media/image677.png"/><Relationship Id="rId461" Type="http://schemas.openxmlformats.org/officeDocument/2006/relationships/customXml" Target="../ink/ink759.xml"/><Relationship Id="rId60" Type="http://schemas.openxmlformats.org/officeDocument/2006/relationships/image" Target="../media/image559.png"/><Relationship Id="rId156" Type="http://schemas.openxmlformats.org/officeDocument/2006/relationships/image" Target="../media/image607.png"/><Relationship Id="rId198" Type="http://schemas.openxmlformats.org/officeDocument/2006/relationships/image" Target="../media/image628.png"/><Relationship Id="rId321" Type="http://schemas.openxmlformats.org/officeDocument/2006/relationships/customXml" Target="../ink/ink689.xml"/><Relationship Id="rId363" Type="http://schemas.openxmlformats.org/officeDocument/2006/relationships/customXml" Target="../ink/ink710.xml"/><Relationship Id="rId419" Type="http://schemas.openxmlformats.org/officeDocument/2006/relationships/customXml" Target="../ink/ink738.xml"/><Relationship Id="rId223" Type="http://schemas.openxmlformats.org/officeDocument/2006/relationships/customXml" Target="../ink/ink640.xml"/><Relationship Id="rId430" Type="http://schemas.openxmlformats.org/officeDocument/2006/relationships/image" Target="../media/image744.png"/><Relationship Id="rId18" Type="http://schemas.openxmlformats.org/officeDocument/2006/relationships/image" Target="../media/image538.png"/><Relationship Id="rId265" Type="http://schemas.openxmlformats.org/officeDocument/2006/relationships/customXml" Target="../ink/ink661.xml"/><Relationship Id="rId125" Type="http://schemas.openxmlformats.org/officeDocument/2006/relationships/customXml" Target="../ink/ink591.xml"/><Relationship Id="rId167" Type="http://schemas.openxmlformats.org/officeDocument/2006/relationships/customXml" Target="../ink/ink612.xml"/><Relationship Id="rId332" Type="http://schemas.openxmlformats.org/officeDocument/2006/relationships/image" Target="../media/image695.png"/><Relationship Id="rId374" Type="http://schemas.openxmlformats.org/officeDocument/2006/relationships/image" Target="../media/image716.png"/><Relationship Id="rId71" Type="http://schemas.openxmlformats.org/officeDocument/2006/relationships/customXml" Target="../ink/ink564.xml"/><Relationship Id="rId234" Type="http://schemas.openxmlformats.org/officeDocument/2006/relationships/image" Target="../media/image646.png"/><Relationship Id="rId2" Type="http://schemas.openxmlformats.org/officeDocument/2006/relationships/image" Target="../media/image4.jpeg"/><Relationship Id="rId29" Type="http://schemas.openxmlformats.org/officeDocument/2006/relationships/customXml" Target="../ink/ink543.xml"/><Relationship Id="rId276" Type="http://schemas.openxmlformats.org/officeDocument/2006/relationships/image" Target="../media/image667.png"/><Relationship Id="rId441" Type="http://schemas.openxmlformats.org/officeDocument/2006/relationships/customXml" Target="../ink/ink749.xml"/><Relationship Id="rId40" Type="http://schemas.openxmlformats.org/officeDocument/2006/relationships/image" Target="../media/image549.png"/><Relationship Id="rId136" Type="http://schemas.openxmlformats.org/officeDocument/2006/relationships/image" Target="../media/image597.png"/><Relationship Id="rId178" Type="http://schemas.openxmlformats.org/officeDocument/2006/relationships/image" Target="../media/image618.png"/><Relationship Id="rId301" Type="http://schemas.openxmlformats.org/officeDocument/2006/relationships/customXml" Target="../ink/ink679.xml"/><Relationship Id="rId343" Type="http://schemas.openxmlformats.org/officeDocument/2006/relationships/customXml" Target="../ink/ink700.xml"/><Relationship Id="rId82" Type="http://schemas.openxmlformats.org/officeDocument/2006/relationships/image" Target="../media/image570.png"/><Relationship Id="rId203" Type="http://schemas.openxmlformats.org/officeDocument/2006/relationships/customXml" Target="../ink/ink630.xml"/><Relationship Id="rId385" Type="http://schemas.openxmlformats.org/officeDocument/2006/relationships/customXml" Target="../ink/ink721.xml"/><Relationship Id="rId19" Type="http://schemas.openxmlformats.org/officeDocument/2006/relationships/customXml" Target="../ink/ink538.xml"/><Relationship Id="rId224" Type="http://schemas.openxmlformats.org/officeDocument/2006/relationships/image" Target="../media/image641.png"/><Relationship Id="rId245" Type="http://schemas.openxmlformats.org/officeDocument/2006/relationships/customXml" Target="../ink/ink651.xml"/><Relationship Id="rId266" Type="http://schemas.openxmlformats.org/officeDocument/2006/relationships/image" Target="../media/image662.png"/><Relationship Id="rId287" Type="http://schemas.openxmlformats.org/officeDocument/2006/relationships/customXml" Target="../ink/ink672.xml"/><Relationship Id="rId410" Type="http://schemas.openxmlformats.org/officeDocument/2006/relationships/image" Target="../media/image734.png"/><Relationship Id="rId431" Type="http://schemas.openxmlformats.org/officeDocument/2006/relationships/customXml" Target="../ink/ink744.xml"/><Relationship Id="rId452" Type="http://schemas.openxmlformats.org/officeDocument/2006/relationships/image" Target="../media/image755.png"/><Relationship Id="rId30" Type="http://schemas.openxmlformats.org/officeDocument/2006/relationships/image" Target="../media/image544.png"/><Relationship Id="rId105" Type="http://schemas.openxmlformats.org/officeDocument/2006/relationships/customXml" Target="../ink/ink581.xml"/><Relationship Id="rId126" Type="http://schemas.openxmlformats.org/officeDocument/2006/relationships/image" Target="../media/image592.png"/><Relationship Id="rId147" Type="http://schemas.openxmlformats.org/officeDocument/2006/relationships/customXml" Target="../ink/ink602.xml"/><Relationship Id="rId168" Type="http://schemas.openxmlformats.org/officeDocument/2006/relationships/image" Target="../media/image613.png"/><Relationship Id="rId312" Type="http://schemas.openxmlformats.org/officeDocument/2006/relationships/image" Target="../media/image685.png"/><Relationship Id="rId333" Type="http://schemas.openxmlformats.org/officeDocument/2006/relationships/customXml" Target="../ink/ink695.xml"/><Relationship Id="rId354" Type="http://schemas.openxmlformats.org/officeDocument/2006/relationships/image" Target="../media/image706.png"/><Relationship Id="rId51" Type="http://schemas.openxmlformats.org/officeDocument/2006/relationships/customXml" Target="../ink/ink554.xml"/><Relationship Id="rId72" Type="http://schemas.openxmlformats.org/officeDocument/2006/relationships/image" Target="../media/image565.png"/><Relationship Id="rId93" Type="http://schemas.openxmlformats.org/officeDocument/2006/relationships/customXml" Target="../ink/ink575.xml"/><Relationship Id="rId189" Type="http://schemas.openxmlformats.org/officeDocument/2006/relationships/customXml" Target="../ink/ink623.xml"/><Relationship Id="rId375" Type="http://schemas.openxmlformats.org/officeDocument/2006/relationships/customXml" Target="../ink/ink716.xml"/><Relationship Id="rId396" Type="http://schemas.openxmlformats.org/officeDocument/2006/relationships/image" Target="../media/image727.png"/><Relationship Id="rId3" Type="http://schemas.openxmlformats.org/officeDocument/2006/relationships/image" Target="../media/image1.png"/><Relationship Id="rId214" Type="http://schemas.openxmlformats.org/officeDocument/2006/relationships/image" Target="../media/image636.png"/><Relationship Id="rId235" Type="http://schemas.openxmlformats.org/officeDocument/2006/relationships/customXml" Target="../ink/ink646.xml"/><Relationship Id="rId256" Type="http://schemas.openxmlformats.org/officeDocument/2006/relationships/image" Target="../media/image657.png"/><Relationship Id="rId277" Type="http://schemas.openxmlformats.org/officeDocument/2006/relationships/customXml" Target="../ink/ink667.xml"/><Relationship Id="rId298" Type="http://schemas.openxmlformats.org/officeDocument/2006/relationships/image" Target="../media/image678.png"/><Relationship Id="rId400" Type="http://schemas.openxmlformats.org/officeDocument/2006/relationships/image" Target="../media/image729.png"/><Relationship Id="rId421" Type="http://schemas.openxmlformats.org/officeDocument/2006/relationships/customXml" Target="../ink/ink739.xml"/><Relationship Id="rId442" Type="http://schemas.openxmlformats.org/officeDocument/2006/relationships/image" Target="../media/image750.png"/><Relationship Id="rId463" Type="http://schemas.openxmlformats.org/officeDocument/2006/relationships/customXml" Target="../ink/ink760.xml"/><Relationship Id="rId116" Type="http://schemas.openxmlformats.org/officeDocument/2006/relationships/image" Target="../media/image587.png"/><Relationship Id="rId137" Type="http://schemas.openxmlformats.org/officeDocument/2006/relationships/customXml" Target="../ink/ink597.xml"/><Relationship Id="rId158" Type="http://schemas.openxmlformats.org/officeDocument/2006/relationships/image" Target="../media/image608.png"/><Relationship Id="rId302" Type="http://schemas.openxmlformats.org/officeDocument/2006/relationships/image" Target="../media/image680.png"/><Relationship Id="rId323" Type="http://schemas.openxmlformats.org/officeDocument/2006/relationships/customXml" Target="../ink/ink690.xml"/><Relationship Id="rId344" Type="http://schemas.openxmlformats.org/officeDocument/2006/relationships/image" Target="../media/image701.png"/><Relationship Id="rId20" Type="http://schemas.openxmlformats.org/officeDocument/2006/relationships/image" Target="../media/image539.png"/><Relationship Id="rId41" Type="http://schemas.openxmlformats.org/officeDocument/2006/relationships/customXml" Target="../ink/ink549.xml"/><Relationship Id="rId62" Type="http://schemas.openxmlformats.org/officeDocument/2006/relationships/image" Target="../media/image560.png"/><Relationship Id="rId83" Type="http://schemas.openxmlformats.org/officeDocument/2006/relationships/customXml" Target="../ink/ink570.xml"/><Relationship Id="rId179" Type="http://schemas.openxmlformats.org/officeDocument/2006/relationships/customXml" Target="../ink/ink618.xml"/><Relationship Id="rId365" Type="http://schemas.openxmlformats.org/officeDocument/2006/relationships/customXml" Target="../ink/ink711.xml"/><Relationship Id="rId386" Type="http://schemas.openxmlformats.org/officeDocument/2006/relationships/image" Target="../media/image722.png"/><Relationship Id="rId190" Type="http://schemas.openxmlformats.org/officeDocument/2006/relationships/image" Target="../media/image624.png"/><Relationship Id="rId204" Type="http://schemas.openxmlformats.org/officeDocument/2006/relationships/image" Target="../media/image631.png"/><Relationship Id="rId225" Type="http://schemas.openxmlformats.org/officeDocument/2006/relationships/customXml" Target="../ink/ink641.xml"/><Relationship Id="rId246" Type="http://schemas.openxmlformats.org/officeDocument/2006/relationships/image" Target="../media/image652.png"/><Relationship Id="rId267" Type="http://schemas.openxmlformats.org/officeDocument/2006/relationships/customXml" Target="../ink/ink662.xml"/><Relationship Id="rId288" Type="http://schemas.openxmlformats.org/officeDocument/2006/relationships/image" Target="../media/image673.png"/><Relationship Id="rId411" Type="http://schemas.openxmlformats.org/officeDocument/2006/relationships/customXml" Target="../ink/ink734.xml"/><Relationship Id="rId432" Type="http://schemas.openxmlformats.org/officeDocument/2006/relationships/image" Target="../media/image745.png"/><Relationship Id="rId453" Type="http://schemas.openxmlformats.org/officeDocument/2006/relationships/customXml" Target="../ink/ink755.xml"/><Relationship Id="rId106" Type="http://schemas.openxmlformats.org/officeDocument/2006/relationships/image" Target="../media/image582.png"/><Relationship Id="rId127" Type="http://schemas.openxmlformats.org/officeDocument/2006/relationships/customXml" Target="../ink/ink592.xml"/><Relationship Id="rId313" Type="http://schemas.openxmlformats.org/officeDocument/2006/relationships/customXml" Target="../ink/ink685.xml"/><Relationship Id="rId10" Type="http://schemas.openxmlformats.org/officeDocument/2006/relationships/image" Target="../media/image534.png"/><Relationship Id="rId31" Type="http://schemas.openxmlformats.org/officeDocument/2006/relationships/customXml" Target="../ink/ink544.xml"/><Relationship Id="rId52" Type="http://schemas.openxmlformats.org/officeDocument/2006/relationships/image" Target="../media/image555.png"/><Relationship Id="rId73" Type="http://schemas.openxmlformats.org/officeDocument/2006/relationships/customXml" Target="../ink/ink565.xml"/><Relationship Id="rId94" Type="http://schemas.openxmlformats.org/officeDocument/2006/relationships/image" Target="../media/image576.png"/><Relationship Id="rId148" Type="http://schemas.openxmlformats.org/officeDocument/2006/relationships/image" Target="../media/image603.png"/><Relationship Id="rId169" Type="http://schemas.openxmlformats.org/officeDocument/2006/relationships/customXml" Target="../ink/ink613.xml"/><Relationship Id="rId334" Type="http://schemas.openxmlformats.org/officeDocument/2006/relationships/image" Target="../media/image696.png"/><Relationship Id="rId355" Type="http://schemas.openxmlformats.org/officeDocument/2006/relationships/customXml" Target="../ink/ink706.xml"/><Relationship Id="rId376" Type="http://schemas.openxmlformats.org/officeDocument/2006/relationships/image" Target="../media/image717.png"/><Relationship Id="rId397" Type="http://schemas.openxmlformats.org/officeDocument/2006/relationships/customXml" Target="../ink/ink727.xml"/><Relationship Id="rId4" Type="http://schemas.openxmlformats.org/officeDocument/2006/relationships/image" Target="../media/image531.png"/><Relationship Id="rId180" Type="http://schemas.openxmlformats.org/officeDocument/2006/relationships/image" Target="../media/image619.png"/><Relationship Id="rId215" Type="http://schemas.openxmlformats.org/officeDocument/2006/relationships/customXml" Target="../ink/ink636.xml"/><Relationship Id="rId236" Type="http://schemas.openxmlformats.org/officeDocument/2006/relationships/image" Target="../media/image647.png"/><Relationship Id="rId257" Type="http://schemas.openxmlformats.org/officeDocument/2006/relationships/customXml" Target="../ink/ink657.xml"/><Relationship Id="rId278" Type="http://schemas.openxmlformats.org/officeDocument/2006/relationships/image" Target="../media/image668.png"/><Relationship Id="rId401" Type="http://schemas.openxmlformats.org/officeDocument/2006/relationships/customXml" Target="../ink/ink729.xml"/><Relationship Id="rId422" Type="http://schemas.openxmlformats.org/officeDocument/2006/relationships/image" Target="../media/image740.png"/><Relationship Id="rId443" Type="http://schemas.openxmlformats.org/officeDocument/2006/relationships/customXml" Target="../ink/ink750.xml"/><Relationship Id="rId464" Type="http://schemas.openxmlformats.org/officeDocument/2006/relationships/image" Target="../media/image761.png"/><Relationship Id="rId303" Type="http://schemas.openxmlformats.org/officeDocument/2006/relationships/customXml" Target="../ink/ink680.xml"/><Relationship Id="rId42" Type="http://schemas.openxmlformats.org/officeDocument/2006/relationships/image" Target="../media/image550.png"/><Relationship Id="rId84" Type="http://schemas.openxmlformats.org/officeDocument/2006/relationships/image" Target="../media/image571.png"/><Relationship Id="rId138" Type="http://schemas.openxmlformats.org/officeDocument/2006/relationships/image" Target="../media/image598.png"/><Relationship Id="rId345" Type="http://schemas.openxmlformats.org/officeDocument/2006/relationships/customXml" Target="../ink/ink701.xml"/><Relationship Id="rId387" Type="http://schemas.openxmlformats.org/officeDocument/2006/relationships/customXml" Target="../ink/ink722.xml"/><Relationship Id="rId191" Type="http://schemas.openxmlformats.org/officeDocument/2006/relationships/customXml" Target="../ink/ink624.xml"/><Relationship Id="rId205" Type="http://schemas.openxmlformats.org/officeDocument/2006/relationships/customXml" Target="../ink/ink631.xml"/><Relationship Id="rId247" Type="http://schemas.openxmlformats.org/officeDocument/2006/relationships/customXml" Target="../ink/ink652.xml"/><Relationship Id="rId412" Type="http://schemas.openxmlformats.org/officeDocument/2006/relationships/image" Target="../media/image735.png"/><Relationship Id="rId107" Type="http://schemas.openxmlformats.org/officeDocument/2006/relationships/customXml" Target="../ink/ink582.xml"/><Relationship Id="rId289" Type="http://schemas.openxmlformats.org/officeDocument/2006/relationships/customXml" Target="../ink/ink673.xml"/><Relationship Id="rId454" Type="http://schemas.openxmlformats.org/officeDocument/2006/relationships/image" Target="../media/image756.png"/><Relationship Id="rId11" Type="http://schemas.openxmlformats.org/officeDocument/2006/relationships/customXml" Target="../ink/ink534.xml"/><Relationship Id="rId53" Type="http://schemas.openxmlformats.org/officeDocument/2006/relationships/customXml" Target="../ink/ink555.xml"/><Relationship Id="rId149" Type="http://schemas.openxmlformats.org/officeDocument/2006/relationships/customXml" Target="../ink/ink603.xml"/><Relationship Id="rId314" Type="http://schemas.openxmlformats.org/officeDocument/2006/relationships/image" Target="../media/image686.png"/><Relationship Id="rId356" Type="http://schemas.openxmlformats.org/officeDocument/2006/relationships/image" Target="../media/image707.png"/><Relationship Id="rId398" Type="http://schemas.openxmlformats.org/officeDocument/2006/relationships/image" Target="../media/image728.png"/><Relationship Id="rId95" Type="http://schemas.openxmlformats.org/officeDocument/2006/relationships/customXml" Target="../ink/ink576.xml"/><Relationship Id="rId160" Type="http://schemas.openxmlformats.org/officeDocument/2006/relationships/image" Target="../media/image609.png"/><Relationship Id="rId216" Type="http://schemas.openxmlformats.org/officeDocument/2006/relationships/image" Target="../media/image637.png"/><Relationship Id="rId423" Type="http://schemas.openxmlformats.org/officeDocument/2006/relationships/customXml" Target="../ink/ink740.xml"/><Relationship Id="rId258" Type="http://schemas.openxmlformats.org/officeDocument/2006/relationships/image" Target="../media/image658.png"/><Relationship Id="rId465" Type="http://schemas.openxmlformats.org/officeDocument/2006/relationships/customXml" Target="../ink/ink761.xml"/><Relationship Id="rId22" Type="http://schemas.openxmlformats.org/officeDocument/2006/relationships/image" Target="../media/image540.png"/><Relationship Id="rId64" Type="http://schemas.openxmlformats.org/officeDocument/2006/relationships/image" Target="../media/image561.png"/><Relationship Id="rId118" Type="http://schemas.openxmlformats.org/officeDocument/2006/relationships/image" Target="../media/image588.png"/><Relationship Id="rId325" Type="http://schemas.openxmlformats.org/officeDocument/2006/relationships/customXml" Target="../ink/ink691.xml"/><Relationship Id="rId367" Type="http://schemas.openxmlformats.org/officeDocument/2006/relationships/customXml" Target="../ink/ink712.xml"/><Relationship Id="rId171" Type="http://schemas.openxmlformats.org/officeDocument/2006/relationships/customXml" Target="../ink/ink614.xml"/><Relationship Id="rId227" Type="http://schemas.openxmlformats.org/officeDocument/2006/relationships/customXml" Target="../ink/ink642.xml"/><Relationship Id="rId269" Type="http://schemas.openxmlformats.org/officeDocument/2006/relationships/customXml" Target="../ink/ink663.xml"/><Relationship Id="rId434" Type="http://schemas.openxmlformats.org/officeDocument/2006/relationships/image" Target="../media/image746.png"/><Relationship Id="rId33" Type="http://schemas.openxmlformats.org/officeDocument/2006/relationships/customXml" Target="../ink/ink545.xml"/><Relationship Id="rId129" Type="http://schemas.openxmlformats.org/officeDocument/2006/relationships/customXml" Target="../ink/ink593.xml"/><Relationship Id="rId280" Type="http://schemas.openxmlformats.org/officeDocument/2006/relationships/image" Target="../media/image669.png"/><Relationship Id="rId336" Type="http://schemas.openxmlformats.org/officeDocument/2006/relationships/image" Target="../media/image697.png"/><Relationship Id="rId75" Type="http://schemas.openxmlformats.org/officeDocument/2006/relationships/customXml" Target="../ink/ink566.xml"/><Relationship Id="rId140" Type="http://schemas.openxmlformats.org/officeDocument/2006/relationships/image" Target="../media/image599.png"/><Relationship Id="rId182" Type="http://schemas.openxmlformats.org/officeDocument/2006/relationships/image" Target="../media/image620.png"/><Relationship Id="rId378" Type="http://schemas.openxmlformats.org/officeDocument/2006/relationships/image" Target="../media/image718.png"/><Relationship Id="rId403" Type="http://schemas.openxmlformats.org/officeDocument/2006/relationships/customXml" Target="../ink/ink730.xml"/><Relationship Id="rId6" Type="http://schemas.openxmlformats.org/officeDocument/2006/relationships/image" Target="../media/image532.png"/><Relationship Id="rId238" Type="http://schemas.openxmlformats.org/officeDocument/2006/relationships/image" Target="../media/image648.png"/><Relationship Id="rId445" Type="http://schemas.openxmlformats.org/officeDocument/2006/relationships/customXml" Target="../ink/ink751.xml"/><Relationship Id="rId291" Type="http://schemas.openxmlformats.org/officeDocument/2006/relationships/customXml" Target="../ink/ink674.xml"/><Relationship Id="rId305" Type="http://schemas.openxmlformats.org/officeDocument/2006/relationships/customXml" Target="../ink/ink681.xml"/><Relationship Id="rId347" Type="http://schemas.openxmlformats.org/officeDocument/2006/relationships/customXml" Target="../ink/ink702.xml"/><Relationship Id="rId44" Type="http://schemas.openxmlformats.org/officeDocument/2006/relationships/image" Target="../media/image551.png"/><Relationship Id="rId86" Type="http://schemas.openxmlformats.org/officeDocument/2006/relationships/image" Target="../media/image572.png"/><Relationship Id="rId151" Type="http://schemas.openxmlformats.org/officeDocument/2006/relationships/customXml" Target="../ink/ink604.xml"/><Relationship Id="rId389" Type="http://schemas.openxmlformats.org/officeDocument/2006/relationships/customXml" Target="../ink/ink723.xml"/><Relationship Id="rId193" Type="http://schemas.openxmlformats.org/officeDocument/2006/relationships/customXml" Target="../ink/ink625.xml"/><Relationship Id="rId207" Type="http://schemas.openxmlformats.org/officeDocument/2006/relationships/customXml" Target="../ink/ink632.xml"/><Relationship Id="rId249" Type="http://schemas.openxmlformats.org/officeDocument/2006/relationships/customXml" Target="../ink/ink653.xml"/><Relationship Id="rId414" Type="http://schemas.openxmlformats.org/officeDocument/2006/relationships/image" Target="../media/image736.png"/><Relationship Id="rId456" Type="http://schemas.openxmlformats.org/officeDocument/2006/relationships/image" Target="../media/image757.png"/><Relationship Id="rId13" Type="http://schemas.openxmlformats.org/officeDocument/2006/relationships/customXml" Target="../ink/ink535.xml"/><Relationship Id="rId109" Type="http://schemas.openxmlformats.org/officeDocument/2006/relationships/customXml" Target="../ink/ink583.xml"/><Relationship Id="rId260" Type="http://schemas.openxmlformats.org/officeDocument/2006/relationships/image" Target="../media/image659.png"/><Relationship Id="rId316" Type="http://schemas.openxmlformats.org/officeDocument/2006/relationships/image" Target="../media/image687.png"/><Relationship Id="rId55" Type="http://schemas.openxmlformats.org/officeDocument/2006/relationships/customXml" Target="../ink/ink556.xml"/><Relationship Id="rId97" Type="http://schemas.openxmlformats.org/officeDocument/2006/relationships/customXml" Target="../ink/ink577.xml"/><Relationship Id="rId120" Type="http://schemas.openxmlformats.org/officeDocument/2006/relationships/image" Target="../media/image589.png"/><Relationship Id="rId358" Type="http://schemas.openxmlformats.org/officeDocument/2006/relationships/image" Target="../media/image708.png"/><Relationship Id="rId162" Type="http://schemas.openxmlformats.org/officeDocument/2006/relationships/image" Target="../media/image610.png"/><Relationship Id="rId218" Type="http://schemas.openxmlformats.org/officeDocument/2006/relationships/image" Target="../media/image638.png"/><Relationship Id="rId425" Type="http://schemas.openxmlformats.org/officeDocument/2006/relationships/customXml" Target="../ink/ink741.xml"/><Relationship Id="rId467" Type="http://schemas.openxmlformats.org/officeDocument/2006/relationships/customXml" Target="../ink/ink762.xml"/><Relationship Id="rId271" Type="http://schemas.openxmlformats.org/officeDocument/2006/relationships/customXml" Target="../ink/ink664.xml"/><Relationship Id="rId24" Type="http://schemas.openxmlformats.org/officeDocument/2006/relationships/image" Target="../media/image541.png"/><Relationship Id="rId66" Type="http://schemas.openxmlformats.org/officeDocument/2006/relationships/image" Target="../media/image562.png"/><Relationship Id="rId131" Type="http://schemas.openxmlformats.org/officeDocument/2006/relationships/customXml" Target="../ink/ink594.xml"/><Relationship Id="rId327" Type="http://schemas.openxmlformats.org/officeDocument/2006/relationships/customXml" Target="../ink/ink692.xml"/><Relationship Id="rId369" Type="http://schemas.openxmlformats.org/officeDocument/2006/relationships/customXml" Target="../ink/ink713.xml"/><Relationship Id="rId173" Type="http://schemas.openxmlformats.org/officeDocument/2006/relationships/customXml" Target="../ink/ink615.xml"/><Relationship Id="rId229" Type="http://schemas.openxmlformats.org/officeDocument/2006/relationships/customXml" Target="../ink/ink643.xml"/><Relationship Id="rId380" Type="http://schemas.openxmlformats.org/officeDocument/2006/relationships/image" Target="../media/image719.png"/><Relationship Id="rId436" Type="http://schemas.openxmlformats.org/officeDocument/2006/relationships/image" Target="../media/image747.png"/><Relationship Id="rId240" Type="http://schemas.openxmlformats.org/officeDocument/2006/relationships/image" Target="../media/image649.png"/><Relationship Id="rId35" Type="http://schemas.openxmlformats.org/officeDocument/2006/relationships/customXml" Target="../ink/ink546.xml"/><Relationship Id="rId77" Type="http://schemas.openxmlformats.org/officeDocument/2006/relationships/customXml" Target="../ink/ink567.xml"/><Relationship Id="rId100" Type="http://schemas.openxmlformats.org/officeDocument/2006/relationships/image" Target="../media/image579.png"/><Relationship Id="rId282" Type="http://schemas.openxmlformats.org/officeDocument/2006/relationships/image" Target="../media/image670.png"/><Relationship Id="rId338" Type="http://schemas.openxmlformats.org/officeDocument/2006/relationships/image" Target="../media/image698.png"/><Relationship Id="rId8" Type="http://schemas.openxmlformats.org/officeDocument/2006/relationships/image" Target="../media/image533.png"/><Relationship Id="rId142" Type="http://schemas.openxmlformats.org/officeDocument/2006/relationships/image" Target="../media/image600.png"/><Relationship Id="rId184" Type="http://schemas.openxmlformats.org/officeDocument/2006/relationships/image" Target="../media/image621.png"/><Relationship Id="rId391" Type="http://schemas.openxmlformats.org/officeDocument/2006/relationships/customXml" Target="../ink/ink724.xml"/><Relationship Id="rId405" Type="http://schemas.openxmlformats.org/officeDocument/2006/relationships/customXml" Target="../ink/ink731.xml"/><Relationship Id="rId447" Type="http://schemas.openxmlformats.org/officeDocument/2006/relationships/customXml" Target="../ink/ink752.xml"/><Relationship Id="rId251" Type="http://schemas.openxmlformats.org/officeDocument/2006/relationships/customXml" Target="../ink/ink654.xml"/><Relationship Id="rId46" Type="http://schemas.openxmlformats.org/officeDocument/2006/relationships/image" Target="../media/image552.png"/><Relationship Id="rId293" Type="http://schemas.openxmlformats.org/officeDocument/2006/relationships/customXml" Target="../ink/ink675.xml"/><Relationship Id="rId307" Type="http://schemas.openxmlformats.org/officeDocument/2006/relationships/customXml" Target="../ink/ink682.xml"/><Relationship Id="rId349" Type="http://schemas.openxmlformats.org/officeDocument/2006/relationships/customXml" Target="../ink/ink703.xml"/><Relationship Id="rId88" Type="http://schemas.openxmlformats.org/officeDocument/2006/relationships/image" Target="../media/image573.png"/><Relationship Id="rId111" Type="http://schemas.openxmlformats.org/officeDocument/2006/relationships/customXml" Target="../ink/ink584.xml"/><Relationship Id="rId153" Type="http://schemas.openxmlformats.org/officeDocument/2006/relationships/customXml" Target="../ink/ink605.xml"/><Relationship Id="rId195" Type="http://schemas.openxmlformats.org/officeDocument/2006/relationships/customXml" Target="../ink/ink626.xml"/><Relationship Id="rId209" Type="http://schemas.openxmlformats.org/officeDocument/2006/relationships/customXml" Target="../ink/ink633.xml"/><Relationship Id="rId360" Type="http://schemas.openxmlformats.org/officeDocument/2006/relationships/image" Target="../media/image709.png"/><Relationship Id="rId416" Type="http://schemas.openxmlformats.org/officeDocument/2006/relationships/image" Target="../media/image737.png"/><Relationship Id="rId220" Type="http://schemas.openxmlformats.org/officeDocument/2006/relationships/image" Target="../media/image639.png"/><Relationship Id="rId458" Type="http://schemas.openxmlformats.org/officeDocument/2006/relationships/image" Target="../media/image758.png"/><Relationship Id="rId15" Type="http://schemas.openxmlformats.org/officeDocument/2006/relationships/customXml" Target="../ink/ink536.xml"/><Relationship Id="rId57" Type="http://schemas.openxmlformats.org/officeDocument/2006/relationships/customXml" Target="../ink/ink557.xml"/><Relationship Id="rId262" Type="http://schemas.openxmlformats.org/officeDocument/2006/relationships/image" Target="../media/image660.png"/><Relationship Id="rId318" Type="http://schemas.openxmlformats.org/officeDocument/2006/relationships/image" Target="../media/image688.png"/><Relationship Id="rId99" Type="http://schemas.openxmlformats.org/officeDocument/2006/relationships/customXml" Target="../ink/ink578.xml"/><Relationship Id="rId122" Type="http://schemas.openxmlformats.org/officeDocument/2006/relationships/image" Target="../media/image590.png"/><Relationship Id="rId164" Type="http://schemas.openxmlformats.org/officeDocument/2006/relationships/image" Target="../media/image611.png"/><Relationship Id="rId371" Type="http://schemas.openxmlformats.org/officeDocument/2006/relationships/customXml" Target="../ink/ink714.xml"/><Relationship Id="rId427" Type="http://schemas.openxmlformats.org/officeDocument/2006/relationships/customXml" Target="../ink/ink742.xml"/><Relationship Id="rId469" Type="http://schemas.openxmlformats.org/officeDocument/2006/relationships/customXml" Target="../ink/ink763.xml"/><Relationship Id="rId26" Type="http://schemas.openxmlformats.org/officeDocument/2006/relationships/image" Target="../media/image542.png"/><Relationship Id="rId231" Type="http://schemas.openxmlformats.org/officeDocument/2006/relationships/customXml" Target="../ink/ink644.xml"/><Relationship Id="rId273" Type="http://schemas.openxmlformats.org/officeDocument/2006/relationships/customXml" Target="../ink/ink665.xml"/><Relationship Id="rId329" Type="http://schemas.openxmlformats.org/officeDocument/2006/relationships/customXml" Target="../ink/ink693.xml"/><Relationship Id="rId68" Type="http://schemas.openxmlformats.org/officeDocument/2006/relationships/image" Target="../media/image563.png"/><Relationship Id="rId133" Type="http://schemas.openxmlformats.org/officeDocument/2006/relationships/customXml" Target="../ink/ink595.xml"/><Relationship Id="rId175" Type="http://schemas.openxmlformats.org/officeDocument/2006/relationships/customXml" Target="../ink/ink616.xml"/><Relationship Id="rId340" Type="http://schemas.openxmlformats.org/officeDocument/2006/relationships/image" Target="../media/image699.png"/><Relationship Id="rId200" Type="http://schemas.openxmlformats.org/officeDocument/2006/relationships/image" Target="../media/image629.png"/><Relationship Id="rId382" Type="http://schemas.openxmlformats.org/officeDocument/2006/relationships/image" Target="../media/image720.png"/><Relationship Id="rId438" Type="http://schemas.openxmlformats.org/officeDocument/2006/relationships/image" Target="../media/image748.png"/><Relationship Id="rId242" Type="http://schemas.openxmlformats.org/officeDocument/2006/relationships/image" Target="../media/image650.png"/><Relationship Id="rId284" Type="http://schemas.openxmlformats.org/officeDocument/2006/relationships/image" Target="../media/image671.png"/><Relationship Id="rId37" Type="http://schemas.openxmlformats.org/officeDocument/2006/relationships/customXml" Target="../ink/ink547.xml"/><Relationship Id="rId79" Type="http://schemas.openxmlformats.org/officeDocument/2006/relationships/customXml" Target="../ink/ink568.xml"/><Relationship Id="rId102" Type="http://schemas.openxmlformats.org/officeDocument/2006/relationships/image" Target="../media/image580.png"/><Relationship Id="rId144" Type="http://schemas.openxmlformats.org/officeDocument/2006/relationships/image" Target="../media/image601.png"/><Relationship Id="rId90" Type="http://schemas.openxmlformats.org/officeDocument/2006/relationships/image" Target="../media/image574.png"/><Relationship Id="rId186" Type="http://schemas.openxmlformats.org/officeDocument/2006/relationships/image" Target="../media/image622.png"/><Relationship Id="rId351" Type="http://schemas.openxmlformats.org/officeDocument/2006/relationships/customXml" Target="../ink/ink704.xml"/><Relationship Id="rId393" Type="http://schemas.openxmlformats.org/officeDocument/2006/relationships/customXml" Target="../ink/ink725.xml"/><Relationship Id="rId407" Type="http://schemas.openxmlformats.org/officeDocument/2006/relationships/customXml" Target="../ink/ink732.xml"/><Relationship Id="rId449" Type="http://schemas.openxmlformats.org/officeDocument/2006/relationships/customXml" Target="../ink/ink753.xml"/><Relationship Id="rId211" Type="http://schemas.openxmlformats.org/officeDocument/2006/relationships/customXml" Target="../ink/ink634.xml"/><Relationship Id="rId253" Type="http://schemas.openxmlformats.org/officeDocument/2006/relationships/customXml" Target="../ink/ink655.xml"/><Relationship Id="rId295" Type="http://schemas.openxmlformats.org/officeDocument/2006/relationships/customXml" Target="../ink/ink676.xml"/><Relationship Id="rId309" Type="http://schemas.openxmlformats.org/officeDocument/2006/relationships/customXml" Target="../ink/ink683.xml"/><Relationship Id="rId460" Type="http://schemas.openxmlformats.org/officeDocument/2006/relationships/image" Target="../media/image759.png"/><Relationship Id="rId48" Type="http://schemas.openxmlformats.org/officeDocument/2006/relationships/image" Target="../media/image553.png"/><Relationship Id="rId113" Type="http://schemas.openxmlformats.org/officeDocument/2006/relationships/customXml" Target="../ink/ink585.xml"/><Relationship Id="rId320" Type="http://schemas.openxmlformats.org/officeDocument/2006/relationships/image" Target="../media/image689.png"/><Relationship Id="rId155" Type="http://schemas.openxmlformats.org/officeDocument/2006/relationships/customXml" Target="../ink/ink606.xml"/><Relationship Id="rId197" Type="http://schemas.openxmlformats.org/officeDocument/2006/relationships/customXml" Target="../ink/ink627.xml"/><Relationship Id="rId362" Type="http://schemas.openxmlformats.org/officeDocument/2006/relationships/image" Target="../media/image710.png"/><Relationship Id="rId418" Type="http://schemas.openxmlformats.org/officeDocument/2006/relationships/image" Target="../media/image738.png"/><Relationship Id="rId222" Type="http://schemas.openxmlformats.org/officeDocument/2006/relationships/image" Target="../media/image640.png"/><Relationship Id="rId264" Type="http://schemas.openxmlformats.org/officeDocument/2006/relationships/image" Target="../media/image661.png"/><Relationship Id="rId17" Type="http://schemas.openxmlformats.org/officeDocument/2006/relationships/customXml" Target="../ink/ink537.xml"/><Relationship Id="rId59" Type="http://schemas.openxmlformats.org/officeDocument/2006/relationships/customXml" Target="../ink/ink558.xml"/><Relationship Id="rId124" Type="http://schemas.openxmlformats.org/officeDocument/2006/relationships/image" Target="../media/image591.png"/><Relationship Id="rId70" Type="http://schemas.openxmlformats.org/officeDocument/2006/relationships/image" Target="../media/image564.png"/><Relationship Id="rId166" Type="http://schemas.openxmlformats.org/officeDocument/2006/relationships/image" Target="../media/image612.png"/><Relationship Id="rId331" Type="http://schemas.openxmlformats.org/officeDocument/2006/relationships/customXml" Target="../ink/ink694.xml"/><Relationship Id="rId373" Type="http://schemas.openxmlformats.org/officeDocument/2006/relationships/customXml" Target="../ink/ink715.xml"/><Relationship Id="rId429" Type="http://schemas.openxmlformats.org/officeDocument/2006/relationships/customXml" Target="../ink/ink743.xml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645.xml"/><Relationship Id="rId440" Type="http://schemas.openxmlformats.org/officeDocument/2006/relationships/image" Target="../media/image749.png"/><Relationship Id="rId28" Type="http://schemas.openxmlformats.org/officeDocument/2006/relationships/image" Target="../media/image543.png"/><Relationship Id="rId275" Type="http://schemas.openxmlformats.org/officeDocument/2006/relationships/customXml" Target="../ink/ink666.xml"/><Relationship Id="rId300" Type="http://schemas.openxmlformats.org/officeDocument/2006/relationships/image" Target="../media/image679.png"/><Relationship Id="rId81" Type="http://schemas.openxmlformats.org/officeDocument/2006/relationships/customXml" Target="../ink/ink569.xml"/><Relationship Id="rId135" Type="http://schemas.openxmlformats.org/officeDocument/2006/relationships/customXml" Target="../ink/ink596.xml"/><Relationship Id="rId177" Type="http://schemas.openxmlformats.org/officeDocument/2006/relationships/customXml" Target="../ink/ink617.xml"/><Relationship Id="rId342" Type="http://schemas.openxmlformats.org/officeDocument/2006/relationships/image" Target="../media/image700.png"/><Relationship Id="rId384" Type="http://schemas.openxmlformats.org/officeDocument/2006/relationships/image" Target="../media/image721.png"/><Relationship Id="rId202" Type="http://schemas.openxmlformats.org/officeDocument/2006/relationships/image" Target="../media/image630.png"/><Relationship Id="rId244" Type="http://schemas.openxmlformats.org/officeDocument/2006/relationships/image" Target="../media/image651.png"/><Relationship Id="rId39" Type="http://schemas.openxmlformats.org/officeDocument/2006/relationships/customXml" Target="../ink/ink548.xml"/><Relationship Id="rId286" Type="http://schemas.openxmlformats.org/officeDocument/2006/relationships/image" Target="../media/image672.png"/><Relationship Id="rId451" Type="http://schemas.openxmlformats.org/officeDocument/2006/relationships/customXml" Target="../ink/ink754.xml"/><Relationship Id="rId50" Type="http://schemas.openxmlformats.org/officeDocument/2006/relationships/image" Target="../media/image554.png"/><Relationship Id="rId104" Type="http://schemas.openxmlformats.org/officeDocument/2006/relationships/image" Target="../media/image581.png"/><Relationship Id="rId146" Type="http://schemas.openxmlformats.org/officeDocument/2006/relationships/image" Target="../media/image602.png"/><Relationship Id="rId188" Type="http://schemas.openxmlformats.org/officeDocument/2006/relationships/image" Target="../media/image623.png"/><Relationship Id="rId311" Type="http://schemas.openxmlformats.org/officeDocument/2006/relationships/customXml" Target="../ink/ink684.xml"/><Relationship Id="rId353" Type="http://schemas.openxmlformats.org/officeDocument/2006/relationships/customXml" Target="../ink/ink705.xml"/><Relationship Id="rId395" Type="http://schemas.openxmlformats.org/officeDocument/2006/relationships/customXml" Target="../ink/ink726.xml"/><Relationship Id="rId409" Type="http://schemas.openxmlformats.org/officeDocument/2006/relationships/customXml" Target="../ink/ink733.xml"/><Relationship Id="rId92" Type="http://schemas.openxmlformats.org/officeDocument/2006/relationships/image" Target="../media/image575.png"/><Relationship Id="rId213" Type="http://schemas.openxmlformats.org/officeDocument/2006/relationships/customXml" Target="../ink/ink635.xml"/><Relationship Id="rId420" Type="http://schemas.openxmlformats.org/officeDocument/2006/relationships/image" Target="../media/image739.png"/><Relationship Id="rId255" Type="http://schemas.openxmlformats.org/officeDocument/2006/relationships/customXml" Target="../ink/ink656.xml"/><Relationship Id="rId297" Type="http://schemas.openxmlformats.org/officeDocument/2006/relationships/customXml" Target="../ink/ink677.xml"/><Relationship Id="rId462" Type="http://schemas.openxmlformats.org/officeDocument/2006/relationships/image" Target="../media/image760.png"/><Relationship Id="rId115" Type="http://schemas.openxmlformats.org/officeDocument/2006/relationships/customXml" Target="../ink/ink586.xml"/><Relationship Id="rId157" Type="http://schemas.openxmlformats.org/officeDocument/2006/relationships/customXml" Target="../ink/ink607.xml"/><Relationship Id="rId322" Type="http://schemas.openxmlformats.org/officeDocument/2006/relationships/image" Target="../media/image690.png"/><Relationship Id="rId364" Type="http://schemas.openxmlformats.org/officeDocument/2006/relationships/image" Target="../media/image711.png"/><Relationship Id="rId61" Type="http://schemas.openxmlformats.org/officeDocument/2006/relationships/customXml" Target="../ink/ink559.xml"/><Relationship Id="rId199" Type="http://schemas.openxmlformats.org/officeDocument/2006/relationships/customXml" Target="../ink/ink628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21.png"/><Relationship Id="rId21" Type="http://schemas.openxmlformats.org/officeDocument/2006/relationships/image" Target="../media/image773.png"/><Relationship Id="rId42" Type="http://schemas.openxmlformats.org/officeDocument/2006/relationships/customXml" Target="../ink/ink782.xml"/><Relationship Id="rId63" Type="http://schemas.openxmlformats.org/officeDocument/2006/relationships/image" Target="../media/image794.png"/><Relationship Id="rId84" Type="http://schemas.openxmlformats.org/officeDocument/2006/relationships/customXml" Target="../ink/ink803.xml"/><Relationship Id="rId138" Type="http://schemas.openxmlformats.org/officeDocument/2006/relationships/customXml" Target="../ink/ink830.xml"/><Relationship Id="rId159" Type="http://schemas.openxmlformats.org/officeDocument/2006/relationships/image" Target="../media/image842.png"/><Relationship Id="rId170" Type="http://schemas.openxmlformats.org/officeDocument/2006/relationships/customXml" Target="../ink/ink846.xml"/><Relationship Id="rId107" Type="http://schemas.openxmlformats.org/officeDocument/2006/relationships/image" Target="../media/image816.png"/><Relationship Id="rId11" Type="http://schemas.openxmlformats.org/officeDocument/2006/relationships/image" Target="../media/image768.png"/><Relationship Id="rId32" Type="http://schemas.openxmlformats.org/officeDocument/2006/relationships/customXml" Target="../ink/ink777.xml"/><Relationship Id="rId53" Type="http://schemas.openxmlformats.org/officeDocument/2006/relationships/image" Target="../media/image789.png"/><Relationship Id="rId74" Type="http://schemas.openxmlformats.org/officeDocument/2006/relationships/customXml" Target="../ink/ink798.xml"/><Relationship Id="rId128" Type="http://schemas.openxmlformats.org/officeDocument/2006/relationships/customXml" Target="../ink/ink825.xml"/><Relationship Id="rId149" Type="http://schemas.openxmlformats.org/officeDocument/2006/relationships/image" Target="../media/image837.png"/><Relationship Id="rId5" Type="http://schemas.openxmlformats.org/officeDocument/2006/relationships/image" Target="../media/image765.png"/><Relationship Id="rId95" Type="http://schemas.openxmlformats.org/officeDocument/2006/relationships/image" Target="../media/image810.png"/><Relationship Id="rId160" Type="http://schemas.openxmlformats.org/officeDocument/2006/relationships/customXml" Target="../ink/ink841.xml"/><Relationship Id="rId181" Type="http://schemas.openxmlformats.org/officeDocument/2006/relationships/image" Target="../media/image853.png"/><Relationship Id="rId22" Type="http://schemas.openxmlformats.org/officeDocument/2006/relationships/customXml" Target="../ink/ink772.xml"/><Relationship Id="rId43" Type="http://schemas.openxmlformats.org/officeDocument/2006/relationships/image" Target="../media/image784.png"/><Relationship Id="rId64" Type="http://schemas.openxmlformats.org/officeDocument/2006/relationships/customXml" Target="../ink/ink793.xml"/><Relationship Id="rId118" Type="http://schemas.openxmlformats.org/officeDocument/2006/relationships/customXml" Target="../ink/ink820.xml"/><Relationship Id="rId139" Type="http://schemas.openxmlformats.org/officeDocument/2006/relationships/image" Target="../media/image832.png"/><Relationship Id="rId85" Type="http://schemas.openxmlformats.org/officeDocument/2006/relationships/image" Target="../media/image805.png"/><Relationship Id="rId150" Type="http://schemas.openxmlformats.org/officeDocument/2006/relationships/customXml" Target="../ink/ink836.xml"/><Relationship Id="rId171" Type="http://schemas.openxmlformats.org/officeDocument/2006/relationships/image" Target="../media/image848.png"/><Relationship Id="rId12" Type="http://schemas.openxmlformats.org/officeDocument/2006/relationships/customXml" Target="../ink/ink767.xml"/><Relationship Id="rId33" Type="http://schemas.openxmlformats.org/officeDocument/2006/relationships/image" Target="../media/image779.png"/><Relationship Id="rId108" Type="http://schemas.openxmlformats.org/officeDocument/2006/relationships/customXml" Target="../ink/ink815.xml"/><Relationship Id="rId129" Type="http://schemas.openxmlformats.org/officeDocument/2006/relationships/image" Target="../media/image827.png"/><Relationship Id="rId54" Type="http://schemas.openxmlformats.org/officeDocument/2006/relationships/customXml" Target="../ink/ink788.xml"/><Relationship Id="rId75" Type="http://schemas.openxmlformats.org/officeDocument/2006/relationships/image" Target="../media/image800.png"/><Relationship Id="rId96" Type="http://schemas.openxmlformats.org/officeDocument/2006/relationships/customXml" Target="../ink/ink809.xml"/><Relationship Id="rId140" Type="http://schemas.openxmlformats.org/officeDocument/2006/relationships/customXml" Target="../ink/ink831.xml"/><Relationship Id="rId161" Type="http://schemas.openxmlformats.org/officeDocument/2006/relationships/image" Target="../media/image843.png"/><Relationship Id="rId182" Type="http://schemas.openxmlformats.org/officeDocument/2006/relationships/customXml" Target="../ink/ink852.xml"/><Relationship Id="rId6" Type="http://schemas.openxmlformats.org/officeDocument/2006/relationships/customXml" Target="../ink/ink764.xml"/><Relationship Id="rId23" Type="http://schemas.openxmlformats.org/officeDocument/2006/relationships/image" Target="../media/image774.png"/><Relationship Id="rId119" Type="http://schemas.openxmlformats.org/officeDocument/2006/relationships/image" Target="../media/image822.png"/><Relationship Id="rId44" Type="http://schemas.openxmlformats.org/officeDocument/2006/relationships/customXml" Target="../ink/ink783.xml"/><Relationship Id="rId65" Type="http://schemas.openxmlformats.org/officeDocument/2006/relationships/image" Target="../media/image795.png"/><Relationship Id="rId86" Type="http://schemas.openxmlformats.org/officeDocument/2006/relationships/customXml" Target="../ink/ink804.xml"/><Relationship Id="rId130" Type="http://schemas.openxmlformats.org/officeDocument/2006/relationships/customXml" Target="../ink/ink826.xml"/><Relationship Id="rId151" Type="http://schemas.openxmlformats.org/officeDocument/2006/relationships/image" Target="../media/image838.png"/><Relationship Id="rId172" Type="http://schemas.openxmlformats.org/officeDocument/2006/relationships/customXml" Target="../ink/ink847.xml"/><Relationship Id="rId13" Type="http://schemas.openxmlformats.org/officeDocument/2006/relationships/image" Target="../media/image769.png"/><Relationship Id="rId18" Type="http://schemas.openxmlformats.org/officeDocument/2006/relationships/customXml" Target="../ink/ink770.xml"/><Relationship Id="rId39" Type="http://schemas.openxmlformats.org/officeDocument/2006/relationships/image" Target="../media/image782.png"/><Relationship Id="rId109" Type="http://schemas.openxmlformats.org/officeDocument/2006/relationships/image" Target="../media/image817.png"/><Relationship Id="rId34" Type="http://schemas.openxmlformats.org/officeDocument/2006/relationships/customXml" Target="../ink/ink778.xml"/><Relationship Id="rId50" Type="http://schemas.openxmlformats.org/officeDocument/2006/relationships/customXml" Target="../ink/ink786.xml"/><Relationship Id="rId55" Type="http://schemas.openxmlformats.org/officeDocument/2006/relationships/image" Target="../media/image790.png"/><Relationship Id="rId76" Type="http://schemas.openxmlformats.org/officeDocument/2006/relationships/customXml" Target="../ink/ink799.xml"/><Relationship Id="rId97" Type="http://schemas.openxmlformats.org/officeDocument/2006/relationships/image" Target="../media/image811.png"/><Relationship Id="rId104" Type="http://schemas.openxmlformats.org/officeDocument/2006/relationships/customXml" Target="../ink/ink813.xml"/><Relationship Id="rId120" Type="http://schemas.openxmlformats.org/officeDocument/2006/relationships/customXml" Target="../ink/ink821.xml"/><Relationship Id="rId125" Type="http://schemas.openxmlformats.org/officeDocument/2006/relationships/image" Target="../media/image825.png"/><Relationship Id="rId141" Type="http://schemas.openxmlformats.org/officeDocument/2006/relationships/image" Target="../media/image833.png"/><Relationship Id="rId146" Type="http://schemas.openxmlformats.org/officeDocument/2006/relationships/customXml" Target="../ink/ink834.xml"/><Relationship Id="rId167" Type="http://schemas.openxmlformats.org/officeDocument/2006/relationships/image" Target="../media/image846.png"/><Relationship Id="rId7" Type="http://schemas.openxmlformats.org/officeDocument/2006/relationships/image" Target="../media/image766.png"/><Relationship Id="rId71" Type="http://schemas.openxmlformats.org/officeDocument/2006/relationships/image" Target="../media/image798.png"/><Relationship Id="rId92" Type="http://schemas.openxmlformats.org/officeDocument/2006/relationships/customXml" Target="../ink/ink807.xml"/><Relationship Id="rId162" Type="http://schemas.openxmlformats.org/officeDocument/2006/relationships/customXml" Target="../ink/ink842.xml"/><Relationship Id="rId183" Type="http://schemas.openxmlformats.org/officeDocument/2006/relationships/image" Target="../media/image854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777.png"/><Relationship Id="rId24" Type="http://schemas.openxmlformats.org/officeDocument/2006/relationships/customXml" Target="../ink/ink773.xml"/><Relationship Id="rId40" Type="http://schemas.openxmlformats.org/officeDocument/2006/relationships/customXml" Target="../ink/ink781.xml"/><Relationship Id="rId45" Type="http://schemas.openxmlformats.org/officeDocument/2006/relationships/image" Target="../media/image785.png"/><Relationship Id="rId66" Type="http://schemas.openxmlformats.org/officeDocument/2006/relationships/customXml" Target="../ink/ink794.xml"/><Relationship Id="rId87" Type="http://schemas.openxmlformats.org/officeDocument/2006/relationships/image" Target="../media/image806.png"/><Relationship Id="rId110" Type="http://schemas.openxmlformats.org/officeDocument/2006/relationships/customXml" Target="../ink/ink816.xml"/><Relationship Id="rId115" Type="http://schemas.openxmlformats.org/officeDocument/2006/relationships/image" Target="../media/image820.png"/><Relationship Id="rId131" Type="http://schemas.openxmlformats.org/officeDocument/2006/relationships/image" Target="../media/image828.png"/><Relationship Id="rId136" Type="http://schemas.openxmlformats.org/officeDocument/2006/relationships/customXml" Target="../ink/ink829.xml"/><Relationship Id="rId157" Type="http://schemas.openxmlformats.org/officeDocument/2006/relationships/image" Target="../media/image841.png"/><Relationship Id="rId178" Type="http://schemas.openxmlformats.org/officeDocument/2006/relationships/customXml" Target="../ink/ink850.xml"/><Relationship Id="rId61" Type="http://schemas.openxmlformats.org/officeDocument/2006/relationships/image" Target="../media/image793.png"/><Relationship Id="rId82" Type="http://schemas.openxmlformats.org/officeDocument/2006/relationships/customXml" Target="../ink/ink802.xml"/><Relationship Id="rId152" Type="http://schemas.openxmlformats.org/officeDocument/2006/relationships/customXml" Target="../ink/ink837.xml"/><Relationship Id="rId173" Type="http://schemas.openxmlformats.org/officeDocument/2006/relationships/image" Target="../media/image849.png"/><Relationship Id="rId19" Type="http://schemas.openxmlformats.org/officeDocument/2006/relationships/image" Target="../media/image772.png"/><Relationship Id="rId14" Type="http://schemas.openxmlformats.org/officeDocument/2006/relationships/customXml" Target="../ink/ink768.xml"/><Relationship Id="rId30" Type="http://schemas.openxmlformats.org/officeDocument/2006/relationships/customXml" Target="../ink/ink776.xml"/><Relationship Id="rId35" Type="http://schemas.openxmlformats.org/officeDocument/2006/relationships/image" Target="../media/image780.png"/><Relationship Id="rId56" Type="http://schemas.openxmlformats.org/officeDocument/2006/relationships/customXml" Target="../ink/ink789.xml"/><Relationship Id="rId77" Type="http://schemas.openxmlformats.org/officeDocument/2006/relationships/image" Target="../media/image801.png"/><Relationship Id="rId100" Type="http://schemas.openxmlformats.org/officeDocument/2006/relationships/customXml" Target="../ink/ink811.xml"/><Relationship Id="rId105" Type="http://schemas.openxmlformats.org/officeDocument/2006/relationships/image" Target="../media/image815.png"/><Relationship Id="rId126" Type="http://schemas.openxmlformats.org/officeDocument/2006/relationships/customXml" Target="../ink/ink824.xml"/><Relationship Id="rId147" Type="http://schemas.openxmlformats.org/officeDocument/2006/relationships/image" Target="../media/image836.png"/><Relationship Id="rId168" Type="http://schemas.openxmlformats.org/officeDocument/2006/relationships/customXml" Target="../ink/ink845.xml"/><Relationship Id="rId8" Type="http://schemas.openxmlformats.org/officeDocument/2006/relationships/customXml" Target="../ink/ink765.xml"/><Relationship Id="rId51" Type="http://schemas.openxmlformats.org/officeDocument/2006/relationships/image" Target="../media/image788.png"/><Relationship Id="rId72" Type="http://schemas.openxmlformats.org/officeDocument/2006/relationships/customXml" Target="../ink/ink797.xml"/><Relationship Id="rId93" Type="http://schemas.openxmlformats.org/officeDocument/2006/relationships/image" Target="../media/image809.png"/><Relationship Id="rId98" Type="http://schemas.openxmlformats.org/officeDocument/2006/relationships/customXml" Target="../ink/ink810.xml"/><Relationship Id="rId121" Type="http://schemas.openxmlformats.org/officeDocument/2006/relationships/image" Target="../media/image823.png"/><Relationship Id="rId142" Type="http://schemas.openxmlformats.org/officeDocument/2006/relationships/customXml" Target="../ink/ink832.xml"/><Relationship Id="rId163" Type="http://schemas.openxmlformats.org/officeDocument/2006/relationships/image" Target="../media/image844.png"/><Relationship Id="rId184" Type="http://schemas.openxmlformats.org/officeDocument/2006/relationships/customXml" Target="../ink/ink853.xml"/><Relationship Id="rId3" Type="http://schemas.openxmlformats.org/officeDocument/2006/relationships/image" Target="../media/image4.jpeg"/><Relationship Id="rId25" Type="http://schemas.openxmlformats.org/officeDocument/2006/relationships/image" Target="../media/image775.png"/><Relationship Id="rId46" Type="http://schemas.openxmlformats.org/officeDocument/2006/relationships/customXml" Target="../ink/ink784.xml"/><Relationship Id="rId67" Type="http://schemas.openxmlformats.org/officeDocument/2006/relationships/image" Target="../media/image796.png"/><Relationship Id="rId116" Type="http://schemas.openxmlformats.org/officeDocument/2006/relationships/customXml" Target="../ink/ink819.xml"/><Relationship Id="rId137" Type="http://schemas.openxmlformats.org/officeDocument/2006/relationships/image" Target="../media/image831.png"/><Relationship Id="rId158" Type="http://schemas.openxmlformats.org/officeDocument/2006/relationships/customXml" Target="../ink/ink840.xml"/><Relationship Id="rId20" Type="http://schemas.openxmlformats.org/officeDocument/2006/relationships/customXml" Target="../ink/ink771.xml"/><Relationship Id="rId41" Type="http://schemas.openxmlformats.org/officeDocument/2006/relationships/image" Target="../media/image783.png"/><Relationship Id="rId62" Type="http://schemas.openxmlformats.org/officeDocument/2006/relationships/customXml" Target="../ink/ink792.xml"/><Relationship Id="rId83" Type="http://schemas.openxmlformats.org/officeDocument/2006/relationships/image" Target="../media/image804.png"/><Relationship Id="rId88" Type="http://schemas.openxmlformats.org/officeDocument/2006/relationships/customXml" Target="../ink/ink805.xml"/><Relationship Id="rId111" Type="http://schemas.openxmlformats.org/officeDocument/2006/relationships/image" Target="../media/image818.png"/><Relationship Id="rId132" Type="http://schemas.openxmlformats.org/officeDocument/2006/relationships/customXml" Target="../ink/ink827.xml"/><Relationship Id="rId153" Type="http://schemas.openxmlformats.org/officeDocument/2006/relationships/image" Target="../media/image839.png"/><Relationship Id="rId174" Type="http://schemas.openxmlformats.org/officeDocument/2006/relationships/customXml" Target="../ink/ink848.xml"/><Relationship Id="rId179" Type="http://schemas.openxmlformats.org/officeDocument/2006/relationships/image" Target="../media/image852.png"/><Relationship Id="rId15" Type="http://schemas.openxmlformats.org/officeDocument/2006/relationships/image" Target="../media/image770.png"/><Relationship Id="rId36" Type="http://schemas.openxmlformats.org/officeDocument/2006/relationships/customXml" Target="../ink/ink779.xml"/><Relationship Id="rId57" Type="http://schemas.openxmlformats.org/officeDocument/2006/relationships/image" Target="../media/image791.png"/><Relationship Id="rId106" Type="http://schemas.openxmlformats.org/officeDocument/2006/relationships/customXml" Target="../ink/ink814.xml"/><Relationship Id="rId127" Type="http://schemas.openxmlformats.org/officeDocument/2006/relationships/image" Target="../media/image826.png"/><Relationship Id="rId10" Type="http://schemas.openxmlformats.org/officeDocument/2006/relationships/customXml" Target="../ink/ink766.xml"/><Relationship Id="rId31" Type="http://schemas.openxmlformats.org/officeDocument/2006/relationships/image" Target="../media/image778.png"/><Relationship Id="rId52" Type="http://schemas.openxmlformats.org/officeDocument/2006/relationships/customXml" Target="../ink/ink787.xml"/><Relationship Id="rId73" Type="http://schemas.openxmlformats.org/officeDocument/2006/relationships/image" Target="../media/image799.png"/><Relationship Id="rId78" Type="http://schemas.openxmlformats.org/officeDocument/2006/relationships/customXml" Target="../ink/ink800.xml"/><Relationship Id="rId94" Type="http://schemas.openxmlformats.org/officeDocument/2006/relationships/customXml" Target="../ink/ink808.xml"/><Relationship Id="rId99" Type="http://schemas.openxmlformats.org/officeDocument/2006/relationships/image" Target="../media/image812.png"/><Relationship Id="rId101" Type="http://schemas.openxmlformats.org/officeDocument/2006/relationships/image" Target="../media/image813.png"/><Relationship Id="rId122" Type="http://schemas.openxmlformats.org/officeDocument/2006/relationships/customXml" Target="../ink/ink822.xml"/><Relationship Id="rId143" Type="http://schemas.openxmlformats.org/officeDocument/2006/relationships/image" Target="../media/image834.png"/><Relationship Id="rId148" Type="http://schemas.openxmlformats.org/officeDocument/2006/relationships/customXml" Target="../ink/ink835.xml"/><Relationship Id="rId164" Type="http://schemas.openxmlformats.org/officeDocument/2006/relationships/customXml" Target="../ink/ink843.xml"/><Relationship Id="rId169" Type="http://schemas.openxmlformats.org/officeDocument/2006/relationships/image" Target="../media/image847.png"/><Relationship Id="rId185" Type="http://schemas.openxmlformats.org/officeDocument/2006/relationships/image" Target="../media/image855.png"/><Relationship Id="rId4" Type="http://schemas.openxmlformats.org/officeDocument/2006/relationships/image" Target="../media/image1.png"/><Relationship Id="rId9" Type="http://schemas.openxmlformats.org/officeDocument/2006/relationships/image" Target="../media/image767.png"/><Relationship Id="rId180" Type="http://schemas.openxmlformats.org/officeDocument/2006/relationships/customXml" Target="../ink/ink851.xml"/><Relationship Id="rId26" Type="http://schemas.openxmlformats.org/officeDocument/2006/relationships/customXml" Target="../ink/ink774.xml"/><Relationship Id="rId47" Type="http://schemas.openxmlformats.org/officeDocument/2006/relationships/image" Target="../media/image786.png"/><Relationship Id="rId68" Type="http://schemas.openxmlformats.org/officeDocument/2006/relationships/customXml" Target="../ink/ink795.xml"/><Relationship Id="rId89" Type="http://schemas.openxmlformats.org/officeDocument/2006/relationships/image" Target="../media/image807.png"/><Relationship Id="rId112" Type="http://schemas.openxmlformats.org/officeDocument/2006/relationships/customXml" Target="../ink/ink817.xml"/><Relationship Id="rId133" Type="http://schemas.openxmlformats.org/officeDocument/2006/relationships/image" Target="../media/image829.png"/><Relationship Id="rId154" Type="http://schemas.openxmlformats.org/officeDocument/2006/relationships/customXml" Target="../ink/ink838.xml"/><Relationship Id="rId175" Type="http://schemas.openxmlformats.org/officeDocument/2006/relationships/image" Target="../media/image850.png"/><Relationship Id="rId16" Type="http://schemas.openxmlformats.org/officeDocument/2006/relationships/customXml" Target="../ink/ink769.xml"/><Relationship Id="rId37" Type="http://schemas.openxmlformats.org/officeDocument/2006/relationships/image" Target="../media/image781.png"/><Relationship Id="rId58" Type="http://schemas.openxmlformats.org/officeDocument/2006/relationships/customXml" Target="../ink/ink790.xml"/><Relationship Id="rId79" Type="http://schemas.openxmlformats.org/officeDocument/2006/relationships/image" Target="../media/image802.png"/><Relationship Id="rId102" Type="http://schemas.openxmlformats.org/officeDocument/2006/relationships/customXml" Target="../ink/ink812.xml"/><Relationship Id="rId123" Type="http://schemas.openxmlformats.org/officeDocument/2006/relationships/image" Target="../media/image824.png"/><Relationship Id="rId144" Type="http://schemas.openxmlformats.org/officeDocument/2006/relationships/customXml" Target="../ink/ink833.xml"/><Relationship Id="rId90" Type="http://schemas.openxmlformats.org/officeDocument/2006/relationships/customXml" Target="../ink/ink806.xml"/><Relationship Id="rId165" Type="http://schemas.openxmlformats.org/officeDocument/2006/relationships/image" Target="../media/image845.png"/><Relationship Id="rId186" Type="http://schemas.openxmlformats.org/officeDocument/2006/relationships/customXml" Target="../ink/ink854.xml"/><Relationship Id="rId27" Type="http://schemas.openxmlformats.org/officeDocument/2006/relationships/image" Target="../media/image776.png"/><Relationship Id="rId48" Type="http://schemas.openxmlformats.org/officeDocument/2006/relationships/customXml" Target="../ink/ink785.xml"/><Relationship Id="rId69" Type="http://schemas.openxmlformats.org/officeDocument/2006/relationships/image" Target="../media/image797.png"/><Relationship Id="rId113" Type="http://schemas.openxmlformats.org/officeDocument/2006/relationships/image" Target="../media/image819.png"/><Relationship Id="rId134" Type="http://schemas.openxmlformats.org/officeDocument/2006/relationships/customXml" Target="../ink/ink828.xml"/><Relationship Id="rId80" Type="http://schemas.openxmlformats.org/officeDocument/2006/relationships/customXml" Target="../ink/ink801.xml"/><Relationship Id="rId155" Type="http://schemas.openxmlformats.org/officeDocument/2006/relationships/image" Target="../media/image840.png"/><Relationship Id="rId176" Type="http://schemas.openxmlformats.org/officeDocument/2006/relationships/customXml" Target="../ink/ink849.xml"/><Relationship Id="rId17" Type="http://schemas.openxmlformats.org/officeDocument/2006/relationships/image" Target="../media/image771.png"/><Relationship Id="rId38" Type="http://schemas.openxmlformats.org/officeDocument/2006/relationships/customXml" Target="../ink/ink780.xml"/><Relationship Id="rId59" Type="http://schemas.openxmlformats.org/officeDocument/2006/relationships/image" Target="../media/image792.png"/><Relationship Id="rId103" Type="http://schemas.openxmlformats.org/officeDocument/2006/relationships/image" Target="../media/image814.png"/><Relationship Id="rId124" Type="http://schemas.openxmlformats.org/officeDocument/2006/relationships/customXml" Target="../ink/ink823.xml"/><Relationship Id="rId70" Type="http://schemas.openxmlformats.org/officeDocument/2006/relationships/customXml" Target="../ink/ink796.xml"/><Relationship Id="rId91" Type="http://schemas.openxmlformats.org/officeDocument/2006/relationships/image" Target="../media/image808.png"/><Relationship Id="rId145" Type="http://schemas.openxmlformats.org/officeDocument/2006/relationships/image" Target="../media/image835.png"/><Relationship Id="rId166" Type="http://schemas.openxmlformats.org/officeDocument/2006/relationships/customXml" Target="../ink/ink844.xml"/><Relationship Id="rId187" Type="http://schemas.openxmlformats.org/officeDocument/2006/relationships/image" Target="../media/image856.png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775.xml"/><Relationship Id="rId49" Type="http://schemas.openxmlformats.org/officeDocument/2006/relationships/image" Target="../media/image787.png"/><Relationship Id="rId114" Type="http://schemas.openxmlformats.org/officeDocument/2006/relationships/customXml" Target="../ink/ink818.xml"/><Relationship Id="rId60" Type="http://schemas.openxmlformats.org/officeDocument/2006/relationships/customXml" Target="../ink/ink791.xml"/><Relationship Id="rId81" Type="http://schemas.openxmlformats.org/officeDocument/2006/relationships/image" Target="../media/image803.png"/><Relationship Id="rId135" Type="http://schemas.openxmlformats.org/officeDocument/2006/relationships/image" Target="../media/image830.png"/><Relationship Id="rId156" Type="http://schemas.openxmlformats.org/officeDocument/2006/relationships/customXml" Target="../ink/ink839.xml"/><Relationship Id="rId177" Type="http://schemas.openxmlformats.org/officeDocument/2006/relationships/image" Target="../media/image851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11.xml"/><Relationship Id="rId21" Type="http://schemas.openxmlformats.org/officeDocument/2006/relationships/customXml" Target="../ink/ink863.xml"/><Relationship Id="rId42" Type="http://schemas.openxmlformats.org/officeDocument/2006/relationships/image" Target="../media/image876.png"/><Relationship Id="rId63" Type="http://schemas.openxmlformats.org/officeDocument/2006/relationships/customXml" Target="../ink/ink884.xml"/><Relationship Id="rId84" Type="http://schemas.openxmlformats.org/officeDocument/2006/relationships/image" Target="../media/image897.png"/><Relationship Id="rId138" Type="http://schemas.openxmlformats.org/officeDocument/2006/relationships/image" Target="../media/image924.png"/><Relationship Id="rId159" Type="http://schemas.openxmlformats.org/officeDocument/2006/relationships/customXml" Target="../ink/ink932.xml"/><Relationship Id="rId170" Type="http://schemas.openxmlformats.org/officeDocument/2006/relationships/image" Target="../media/image940.png"/><Relationship Id="rId191" Type="http://schemas.openxmlformats.org/officeDocument/2006/relationships/customXml" Target="../ink/ink948.xml"/><Relationship Id="rId205" Type="http://schemas.openxmlformats.org/officeDocument/2006/relationships/customXml" Target="../ink/ink955.xml"/><Relationship Id="rId226" Type="http://schemas.openxmlformats.org/officeDocument/2006/relationships/image" Target="../media/image968.png"/><Relationship Id="rId107" Type="http://schemas.openxmlformats.org/officeDocument/2006/relationships/customXml" Target="../ink/ink906.xml"/><Relationship Id="rId11" Type="http://schemas.openxmlformats.org/officeDocument/2006/relationships/customXml" Target="../ink/ink858.xml"/><Relationship Id="rId32" Type="http://schemas.openxmlformats.org/officeDocument/2006/relationships/image" Target="../media/image871.png"/><Relationship Id="rId53" Type="http://schemas.openxmlformats.org/officeDocument/2006/relationships/customXml" Target="../ink/ink879.xml"/><Relationship Id="rId74" Type="http://schemas.openxmlformats.org/officeDocument/2006/relationships/image" Target="../media/image892.png"/><Relationship Id="rId128" Type="http://schemas.openxmlformats.org/officeDocument/2006/relationships/image" Target="../media/image919.png"/><Relationship Id="rId149" Type="http://schemas.openxmlformats.org/officeDocument/2006/relationships/customXml" Target="../ink/ink927.xml"/><Relationship Id="rId5" Type="http://schemas.openxmlformats.org/officeDocument/2006/relationships/customXml" Target="../ink/ink855.xml"/><Relationship Id="rId95" Type="http://schemas.openxmlformats.org/officeDocument/2006/relationships/customXml" Target="../ink/ink900.xml"/><Relationship Id="rId160" Type="http://schemas.openxmlformats.org/officeDocument/2006/relationships/image" Target="../media/image935.png"/><Relationship Id="rId181" Type="http://schemas.openxmlformats.org/officeDocument/2006/relationships/customXml" Target="../ink/ink943.xml"/><Relationship Id="rId216" Type="http://schemas.openxmlformats.org/officeDocument/2006/relationships/image" Target="../media/image963.png"/><Relationship Id="rId237" Type="http://schemas.openxmlformats.org/officeDocument/2006/relationships/customXml" Target="../ink/ink971.xml"/><Relationship Id="rId22" Type="http://schemas.openxmlformats.org/officeDocument/2006/relationships/image" Target="../media/image866.png"/><Relationship Id="rId43" Type="http://schemas.openxmlformats.org/officeDocument/2006/relationships/customXml" Target="../ink/ink874.xml"/><Relationship Id="rId64" Type="http://schemas.openxmlformats.org/officeDocument/2006/relationships/image" Target="../media/image887.png"/><Relationship Id="rId118" Type="http://schemas.openxmlformats.org/officeDocument/2006/relationships/image" Target="../media/image914.png"/><Relationship Id="rId139" Type="http://schemas.openxmlformats.org/officeDocument/2006/relationships/customXml" Target="../ink/ink922.xml"/><Relationship Id="rId85" Type="http://schemas.openxmlformats.org/officeDocument/2006/relationships/customXml" Target="../ink/ink895.xml"/><Relationship Id="rId150" Type="http://schemas.openxmlformats.org/officeDocument/2006/relationships/image" Target="../media/image930.png"/><Relationship Id="rId171" Type="http://schemas.openxmlformats.org/officeDocument/2006/relationships/customXml" Target="../ink/ink938.xml"/><Relationship Id="rId192" Type="http://schemas.openxmlformats.org/officeDocument/2006/relationships/image" Target="../media/image951.png"/><Relationship Id="rId206" Type="http://schemas.openxmlformats.org/officeDocument/2006/relationships/image" Target="../media/image958.png"/><Relationship Id="rId227" Type="http://schemas.openxmlformats.org/officeDocument/2006/relationships/customXml" Target="../ink/ink966.xml"/><Relationship Id="rId12" Type="http://schemas.openxmlformats.org/officeDocument/2006/relationships/image" Target="../media/image861.png"/><Relationship Id="rId33" Type="http://schemas.openxmlformats.org/officeDocument/2006/relationships/customXml" Target="../ink/ink869.xml"/><Relationship Id="rId108" Type="http://schemas.openxmlformats.org/officeDocument/2006/relationships/image" Target="../media/image909.png"/><Relationship Id="rId129" Type="http://schemas.openxmlformats.org/officeDocument/2006/relationships/customXml" Target="../ink/ink917.xml"/><Relationship Id="rId54" Type="http://schemas.openxmlformats.org/officeDocument/2006/relationships/image" Target="../media/image882.png"/><Relationship Id="rId75" Type="http://schemas.openxmlformats.org/officeDocument/2006/relationships/customXml" Target="../ink/ink890.xml"/><Relationship Id="rId96" Type="http://schemas.openxmlformats.org/officeDocument/2006/relationships/image" Target="../media/image903.png"/><Relationship Id="rId140" Type="http://schemas.openxmlformats.org/officeDocument/2006/relationships/image" Target="../media/image925.png"/><Relationship Id="rId161" Type="http://schemas.openxmlformats.org/officeDocument/2006/relationships/customXml" Target="../ink/ink933.xml"/><Relationship Id="rId182" Type="http://schemas.openxmlformats.org/officeDocument/2006/relationships/image" Target="../media/image946.png"/><Relationship Id="rId217" Type="http://schemas.openxmlformats.org/officeDocument/2006/relationships/customXml" Target="../ink/ink961.xml"/><Relationship Id="rId6" Type="http://schemas.openxmlformats.org/officeDocument/2006/relationships/image" Target="../media/image858.png"/><Relationship Id="rId238" Type="http://schemas.openxmlformats.org/officeDocument/2006/relationships/image" Target="../media/image974.png"/><Relationship Id="rId23" Type="http://schemas.openxmlformats.org/officeDocument/2006/relationships/customXml" Target="../ink/ink864.xml"/><Relationship Id="rId119" Type="http://schemas.openxmlformats.org/officeDocument/2006/relationships/customXml" Target="../ink/ink912.xml"/><Relationship Id="rId44" Type="http://schemas.openxmlformats.org/officeDocument/2006/relationships/image" Target="../media/image877.png"/><Relationship Id="rId65" Type="http://schemas.openxmlformats.org/officeDocument/2006/relationships/customXml" Target="../ink/ink885.xml"/><Relationship Id="rId86" Type="http://schemas.openxmlformats.org/officeDocument/2006/relationships/image" Target="../media/image898.png"/><Relationship Id="rId130" Type="http://schemas.openxmlformats.org/officeDocument/2006/relationships/image" Target="../media/image920.png"/><Relationship Id="rId151" Type="http://schemas.openxmlformats.org/officeDocument/2006/relationships/customXml" Target="../ink/ink928.xml"/><Relationship Id="rId172" Type="http://schemas.openxmlformats.org/officeDocument/2006/relationships/image" Target="../media/image941.png"/><Relationship Id="rId193" Type="http://schemas.openxmlformats.org/officeDocument/2006/relationships/customXml" Target="../ink/ink949.xml"/><Relationship Id="rId207" Type="http://schemas.openxmlformats.org/officeDocument/2006/relationships/customXml" Target="../ink/ink956.xml"/><Relationship Id="rId228" Type="http://schemas.openxmlformats.org/officeDocument/2006/relationships/image" Target="../media/image969.png"/><Relationship Id="rId13" Type="http://schemas.openxmlformats.org/officeDocument/2006/relationships/customXml" Target="../ink/ink859.xml"/><Relationship Id="rId109" Type="http://schemas.openxmlformats.org/officeDocument/2006/relationships/customXml" Target="../ink/ink907.xml"/><Relationship Id="rId34" Type="http://schemas.openxmlformats.org/officeDocument/2006/relationships/image" Target="../media/image872.png"/><Relationship Id="rId55" Type="http://schemas.openxmlformats.org/officeDocument/2006/relationships/customXml" Target="../ink/ink880.xml"/><Relationship Id="rId76" Type="http://schemas.openxmlformats.org/officeDocument/2006/relationships/image" Target="../media/image893.png"/><Relationship Id="rId97" Type="http://schemas.openxmlformats.org/officeDocument/2006/relationships/customXml" Target="../ink/ink901.xml"/><Relationship Id="rId120" Type="http://schemas.openxmlformats.org/officeDocument/2006/relationships/image" Target="../media/image915.png"/><Relationship Id="rId141" Type="http://schemas.openxmlformats.org/officeDocument/2006/relationships/customXml" Target="../ink/ink923.xml"/><Relationship Id="rId7" Type="http://schemas.openxmlformats.org/officeDocument/2006/relationships/customXml" Target="../ink/ink856.xml"/><Relationship Id="rId162" Type="http://schemas.openxmlformats.org/officeDocument/2006/relationships/image" Target="../media/image936.png"/><Relationship Id="rId183" Type="http://schemas.openxmlformats.org/officeDocument/2006/relationships/customXml" Target="../ink/ink944.xml"/><Relationship Id="rId218" Type="http://schemas.openxmlformats.org/officeDocument/2006/relationships/image" Target="../media/image964.png"/><Relationship Id="rId239" Type="http://schemas.openxmlformats.org/officeDocument/2006/relationships/customXml" Target="../ink/ink972.xml"/><Relationship Id="rId24" Type="http://schemas.openxmlformats.org/officeDocument/2006/relationships/image" Target="../media/image867.png"/><Relationship Id="rId45" Type="http://schemas.openxmlformats.org/officeDocument/2006/relationships/customXml" Target="../ink/ink875.xml"/><Relationship Id="rId66" Type="http://schemas.openxmlformats.org/officeDocument/2006/relationships/image" Target="../media/image888.png"/><Relationship Id="rId87" Type="http://schemas.openxmlformats.org/officeDocument/2006/relationships/customXml" Target="../ink/ink896.xml"/><Relationship Id="rId110" Type="http://schemas.openxmlformats.org/officeDocument/2006/relationships/image" Target="../media/image910.png"/><Relationship Id="rId131" Type="http://schemas.openxmlformats.org/officeDocument/2006/relationships/customXml" Target="../ink/ink918.xml"/><Relationship Id="rId152" Type="http://schemas.openxmlformats.org/officeDocument/2006/relationships/image" Target="../media/image931.png"/><Relationship Id="rId173" Type="http://schemas.openxmlformats.org/officeDocument/2006/relationships/customXml" Target="../ink/ink939.xml"/><Relationship Id="rId194" Type="http://schemas.openxmlformats.org/officeDocument/2006/relationships/image" Target="../media/image952.png"/><Relationship Id="rId208" Type="http://schemas.openxmlformats.org/officeDocument/2006/relationships/image" Target="../media/image959.png"/><Relationship Id="rId229" Type="http://schemas.openxmlformats.org/officeDocument/2006/relationships/customXml" Target="../ink/ink967.xml"/><Relationship Id="rId240" Type="http://schemas.openxmlformats.org/officeDocument/2006/relationships/image" Target="../media/image975.png"/><Relationship Id="rId14" Type="http://schemas.openxmlformats.org/officeDocument/2006/relationships/image" Target="../media/image862.png"/><Relationship Id="rId35" Type="http://schemas.openxmlformats.org/officeDocument/2006/relationships/customXml" Target="../ink/ink870.xml"/><Relationship Id="rId56" Type="http://schemas.openxmlformats.org/officeDocument/2006/relationships/image" Target="../media/image883.png"/><Relationship Id="rId77" Type="http://schemas.openxmlformats.org/officeDocument/2006/relationships/customXml" Target="../ink/ink891.xml"/><Relationship Id="rId100" Type="http://schemas.openxmlformats.org/officeDocument/2006/relationships/image" Target="../media/image905.png"/><Relationship Id="rId8" Type="http://schemas.openxmlformats.org/officeDocument/2006/relationships/image" Target="../media/image859.png"/><Relationship Id="rId98" Type="http://schemas.openxmlformats.org/officeDocument/2006/relationships/image" Target="../media/image904.png"/><Relationship Id="rId121" Type="http://schemas.openxmlformats.org/officeDocument/2006/relationships/customXml" Target="../ink/ink913.xml"/><Relationship Id="rId142" Type="http://schemas.openxmlformats.org/officeDocument/2006/relationships/image" Target="../media/image926.png"/><Relationship Id="rId163" Type="http://schemas.openxmlformats.org/officeDocument/2006/relationships/customXml" Target="../ink/ink934.xml"/><Relationship Id="rId184" Type="http://schemas.openxmlformats.org/officeDocument/2006/relationships/image" Target="../media/image947.png"/><Relationship Id="rId219" Type="http://schemas.openxmlformats.org/officeDocument/2006/relationships/customXml" Target="../ink/ink962.xml"/><Relationship Id="rId230" Type="http://schemas.openxmlformats.org/officeDocument/2006/relationships/image" Target="../media/image970.png"/><Relationship Id="rId25" Type="http://schemas.openxmlformats.org/officeDocument/2006/relationships/customXml" Target="../ink/ink865.xml"/><Relationship Id="rId46" Type="http://schemas.openxmlformats.org/officeDocument/2006/relationships/image" Target="../media/image878.png"/><Relationship Id="rId67" Type="http://schemas.openxmlformats.org/officeDocument/2006/relationships/customXml" Target="../ink/ink886.xml"/><Relationship Id="rId88" Type="http://schemas.openxmlformats.org/officeDocument/2006/relationships/image" Target="../media/image899.png"/><Relationship Id="rId111" Type="http://schemas.openxmlformats.org/officeDocument/2006/relationships/customXml" Target="../ink/ink908.xml"/><Relationship Id="rId132" Type="http://schemas.openxmlformats.org/officeDocument/2006/relationships/image" Target="../media/image921.png"/><Relationship Id="rId153" Type="http://schemas.openxmlformats.org/officeDocument/2006/relationships/customXml" Target="../ink/ink929.xml"/><Relationship Id="rId174" Type="http://schemas.openxmlformats.org/officeDocument/2006/relationships/image" Target="../media/image942.png"/><Relationship Id="rId195" Type="http://schemas.openxmlformats.org/officeDocument/2006/relationships/customXml" Target="../ink/ink950.xml"/><Relationship Id="rId209" Type="http://schemas.openxmlformats.org/officeDocument/2006/relationships/customXml" Target="../ink/ink957.xml"/><Relationship Id="rId220" Type="http://schemas.openxmlformats.org/officeDocument/2006/relationships/image" Target="../media/image965.png"/><Relationship Id="rId241" Type="http://schemas.openxmlformats.org/officeDocument/2006/relationships/customXml" Target="../ink/ink973.xml"/><Relationship Id="rId15" Type="http://schemas.openxmlformats.org/officeDocument/2006/relationships/customXml" Target="../ink/ink860.xml"/><Relationship Id="rId36" Type="http://schemas.openxmlformats.org/officeDocument/2006/relationships/image" Target="../media/image873.png"/><Relationship Id="rId57" Type="http://schemas.openxmlformats.org/officeDocument/2006/relationships/customXml" Target="../ink/ink881.xml"/><Relationship Id="rId106" Type="http://schemas.openxmlformats.org/officeDocument/2006/relationships/image" Target="../media/image908.png"/><Relationship Id="rId127" Type="http://schemas.openxmlformats.org/officeDocument/2006/relationships/customXml" Target="../ink/ink916.xml"/><Relationship Id="rId10" Type="http://schemas.openxmlformats.org/officeDocument/2006/relationships/image" Target="../media/image860.png"/><Relationship Id="rId31" Type="http://schemas.openxmlformats.org/officeDocument/2006/relationships/customXml" Target="../ink/ink868.xml"/><Relationship Id="rId52" Type="http://schemas.openxmlformats.org/officeDocument/2006/relationships/image" Target="../media/image881.png"/><Relationship Id="rId73" Type="http://schemas.openxmlformats.org/officeDocument/2006/relationships/customXml" Target="../ink/ink889.xml"/><Relationship Id="rId78" Type="http://schemas.openxmlformats.org/officeDocument/2006/relationships/image" Target="../media/image894.png"/><Relationship Id="rId94" Type="http://schemas.openxmlformats.org/officeDocument/2006/relationships/image" Target="../media/image902.png"/><Relationship Id="rId99" Type="http://schemas.openxmlformats.org/officeDocument/2006/relationships/customXml" Target="../ink/ink902.xml"/><Relationship Id="rId101" Type="http://schemas.openxmlformats.org/officeDocument/2006/relationships/customXml" Target="../ink/ink903.xml"/><Relationship Id="rId122" Type="http://schemas.openxmlformats.org/officeDocument/2006/relationships/image" Target="../media/image916.png"/><Relationship Id="rId143" Type="http://schemas.openxmlformats.org/officeDocument/2006/relationships/customXml" Target="../ink/ink924.xml"/><Relationship Id="rId148" Type="http://schemas.openxmlformats.org/officeDocument/2006/relationships/image" Target="../media/image929.png"/><Relationship Id="rId164" Type="http://schemas.openxmlformats.org/officeDocument/2006/relationships/image" Target="../media/image937.png"/><Relationship Id="rId169" Type="http://schemas.openxmlformats.org/officeDocument/2006/relationships/customXml" Target="../ink/ink937.xml"/><Relationship Id="rId185" Type="http://schemas.openxmlformats.org/officeDocument/2006/relationships/customXml" Target="../ink/ink945.xml"/><Relationship Id="rId4" Type="http://schemas.openxmlformats.org/officeDocument/2006/relationships/image" Target="../media/image857.png"/><Relationship Id="rId9" Type="http://schemas.openxmlformats.org/officeDocument/2006/relationships/customXml" Target="../ink/ink857.xml"/><Relationship Id="rId180" Type="http://schemas.openxmlformats.org/officeDocument/2006/relationships/image" Target="../media/image945.png"/><Relationship Id="rId210" Type="http://schemas.openxmlformats.org/officeDocument/2006/relationships/image" Target="../media/image960.png"/><Relationship Id="rId215" Type="http://schemas.openxmlformats.org/officeDocument/2006/relationships/customXml" Target="../ink/ink960.xml"/><Relationship Id="rId236" Type="http://schemas.openxmlformats.org/officeDocument/2006/relationships/image" Target="../media/image973.png"/><Relationship Id="rId26" Type="http://schemas.openxmlformats.org/officeDocument/2006/relationships/image" Target="../media/image868.png"/><Relationship Id="rId231" Type="http://schemas.openxmlformats.org/officeDocument/2006/relationships/customXml" Target="../ink/ink968.xml"/><Relationship Id="rId47" Type="http://schemas.openxmlformats.org/officeDocument/2006/relationships/customXml" Target="../ink/ink876.xml"/><Relationship Id="rId68" Type="http://schemas.openxmlformats.org/officeDocument/2006/relationships/image" Target="../media/image889.png"/><Relationship Id="rId89" Type="http://schemas.openxmlformats.org/officeDocument/2006/relationships/customXml" Target="../ink/ink897.xml"/><Relationship Id="rId112" Type="http://schemas.openxmlformats.org/officeDocument/2006/relationships/image" Target="../media/image911.png"/><Relationship Id="rId133" Type="http://schemas.openxmlformats.org/officeDocument/2006/relationships/customXml" Target="../ink/ink919.xml"/><Relationship Id="rId154" Type="http://schemas.openxmlformats.org/officeDocument/2006/relationships/image" Target="../media/image932.png"/><Relationship Id="rId175" Type="http://schemas.openxmlformats.org/officeDocument/2006/relationships/customXml" Target="../ink/ink940.xml"/><Relationship Id="rId196" Type="http://schemas.openxmlformats.org/officeDocument/2006/relationships/image" Target="../media/image953.png"/><Relationship Id="rId200" Type="http://schemas.openxmlformats.org/officeDocument/2006/relationships/image" Target="../media/image955.png"/><Relationship Id="rId16" Type="http://schemas.openxmlformats.org/officeDocument/2006/relationships/image" Target="../media/image863.png"/><Relationship Id="rId221" Type="http://schemas.openxmlformats.org/officeDocument/2006/relationships/customXml" Target="../ink/ink963.xml"/><Relationship Id="rId242" Type="http://schemas.openxmlformats.org/officeDocument/2006/relationships/image" Target="../media/image976.png"/><Relationship Id="rId37" Type="http://schemas.openxmlformats.org/officeDocument/2006/relationships/customXml" Target="../ink/ink871.xml"/><Relationship Id="rId58" Type="http://schemas.openxmlformats.org/officeDocument/2006/relationships/image" Target="../media/image884.png"/><Relationship Id="rId79" Type="http://schemas.openxmlformats.org/officeDocument/2006/relationships/customXml" Target="../ink/ink892.xml"/><Relationship Id="rId102" Type="http://schemas.openxmlformats.org/officeDocument/2006/relationships/image" Target="../media/image906.png"/><Relationship Id="rId123" Type="http://schemas.openxmlformats.org/officeDocument/2006/relationships/customXml" Target="../ink/ink914.xml"/><Relationship Id="rId144" Type="http://schemas.openxmlformats.org/officeDocument/2006/relationships/image" Target="../media/image927.png"/><Relationship Id="rId90" Type="http://schemas.openxmlformats.org/officeDocument/2006/relationships/image" Target="../media/image900.png"/><Relationship Id="rId165" Type="http://schemas.openxmlformats.org/officeDocument/2006/relationships/customXml" Target="../ink/ink935.xml"/><Relationship Id="rId186" Type="http://schemas.openxmlformats.org/officeDocument/2006/relationships/image" Target="../media/image948.png"/><Relationship Id="rId211" Type="http://schemas.openxmlformats.org/officeDocument/2006/relationships/customXml" Target="../ink/ink958.xml"/><Relationship Id="rId232" Type="http://schemas.openxmlformats.org/officeDocument/2006/relationships/image" Target="../media/image971.png"/><Relationship Id="rId27" Type="http://schemas.openxmlformats.org/officeDocument/2006/relationships/customXml" Target="../ink/ink866.xml"/><Relationship Id="rId48" Type="http://schemas.openxmlformats.org/officeDocument/2006/relationships/image" Target="../media/image879.png"/><Relationship Id="rId69" Type="http://schemas.openxmlformats.org/officeDocument/2006/relationships/customXml" Target="../ink/ink887.xml"/><Relationship Id="rId113" Type="http://schemas.openxmlformats.org/officeDocument/2006/relationships/customXml" Target="../ink/ink909.xml"/><Relationship Id="rId134" Type="http://schemas.openxmlformats.org/officeDocument/2006/relationships/image" Target="../media/image922.png"/><Relationship Id="rId80" Type="http://schemas.openxmlformats.org/officeDocument/2006/relationships/image" Target="../media/image895.png"/><Relationship Id="rId155" Type="http://schemas.openxmlformats.org/officeDocument/2006/relationships/customXml" Target="../ink/ink930.xml"/><Relationship Id="rId176" Type="http://schemas.openxmlformats.org/officeDocument/2006/relationships/image" Target="../media/image943.png"/><Relationship Id="rId197" Type="http://schemas.openxmlformats.org/officeDocument/2006/relationships/customXml" Target="../ink/ink951.xml"/><Relationship Id="rId201" Type="http://schemas.openxmlformats.org/officeDocument/2006/relationships/customXml" Target="../ink/ink953.xml"/><Relationship Id="rId222" Type="http://schemas.openxmlformats.org/officeDocument/2006/relationships/image" Target="../media/image966.png"/><Relationship Id="rId17" Type="http://schemas.openxmlformats.org/officeDocument/2006/relationships/customXml" Target="../ink/ink861.xml"/><Relationship Id="rId38" Type="http://schemas.openxmlformats.org/officeDocument/2006/relationships/image" Target="../media/image874.png"/><Relationship Id="rId59" Type="http://schemas.openxmlformats.org/officeDocument/2006/relationships/customXml" Target="../ink/ink882.xml"/><Relationship Id="rId103" Type="http://schemas.openxmlformats.org/officeDocument/2006/relationships/customXml" Target="../ink/ink904.xml"/><Relationship Id="rId124" Type="http://schemas.openxmlformats.org/officeDocument/2006/relationships/image" Target="../media/image917.png"/><Relationship Id="rId70" Type="http://schemas.openxmlformats.org/officeDocument/2006/relationships/image" Target="../media/image890.png"/><Relationship Id="rId91" Type="http://schemas.openxmlformats.org/officeDocument/2006/relationships/customXml" Target="../ink/ink898.xml"/><Relationship Id="rId145" Type="http://schemas.openxmlformats.org/officeDocument/2006/relationships/customXml" Target="../ink/ink925.xml"/><Relationship Id="rId166" Type="http://schemas.openxmlformats.org/officeDocument/2006/relationships/image" Target="../media/image938.png"/><Relationship Id="rId187" Type="http://schemas.openxmlformats.org/officeDocument/2006/relationships/customXml" Target="../ink/ink946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961.png"/><Relationship Id="rId233" Type="http://schemas.openxmlformats.org/officeDocument/2006/relationships/customXml" Target="../ink/ink969.xml"/><Relationship Id="rId28" Type="http://schemas.openxmlformats.org/officeDocument/2006/relationships/image" Target="../media/image869.png"/><Relationship Id="rId49" Type="http://schemas.openxmlformats.org/officeDocument/2006/relationships/customXml" Target="../ink/ink877.xml"/><Relationship Id="rId114" Type="http://schemas.openxmlformats.org/officeDocument/2006/relationships/image" Target="../media/image912.png"/><Relationship Id="rId60" Type="http://schemas.openxmlformats.org/officeDocument/2006/relationships/image" Target="../media/image885.png"/><Relationship Id="rId81" Type="http://schemas.openxmlformats.org/officeDocument/2006/relationships/customXml" Target="../ink/ink893.xml"/><Relationship Id="rId135" Type="http://schemas.openxmlformats.org/officeDocument/2006/relationships/customXml" Target="../ink/ink920.xml"/><Relationship Id="rId156" Type="http://schemas.openxmlformats.org/officeDocument/2006/relationships/image" Target="../media/image933.png"/><Relationship Id="rId177" Type="http://schemas.openxmlformats.org/officeDocument/2006/relationships/customXml" Target="../ink/ink941.xml"/><Relationship Id="rId198" Type="http://schemas.openxmlformats.org/officeDocument/2006/relationships/image" Target="../media/image954.png"/><Relationship Id="rId202" Type="http://schemas.openxmlformats.org/officeDocument/2006/relationships/image" Target="../media/image956.png"/><Relationship Id="rId223" Type="http://schemas.openxmlformats.org/officeDocument/2006/relationships/customXml" Target="../ink/ink964.xml"/><Relationship Id="rId18" Type="http://schemas.openxmlformats.org/officeDocument/2006/relationships/image" Target="../media/image864.png"/><Relationship Id="rId39" Type="http://schemas.openxmlformats.org/officeDocument/2006/relationships/customXml" Target="../ink/ink872.xml"/><Relationship Id="rId50" Type="http://schemas.openxmlformats.org/officeDocument/2006/relationships/image" Target="../media/image880.png"/><Relationship Id="rId104" Type="http://schemas.openxmlformats.org/officeDocument/2006/relationships/image" Target="../media/image907.png"/><Relationship Id="rId125" Type="http://schemas.openxmlformats.org/officeDocument/2006/relationships/customXml" Target="../ink/ink915.xml"/><Relationship Id="rId146" Type="http://schemas.openxmlformats.org/officeDocument/2006/relationships/image" Target="../media/image928.png"/><Relationship Id="rId167" Type="http://schemas.openxmlformats.org/officeDocument/2006/relationships/customXml" Target="../ink/ink936.xml"/><Relationship Id="rId188" Type="http://schemas.openxmlformats.org/officeDocument/2006/relationships/image" Target="../media/image949.png"/><Relationship Id="rId71" Type="http://schemas.openxmlformats.org/officeDocument/2006/relationships/customXml" Target="../ink/ink888.xml"/><Relationship Id="rId92" Type="http://schemas.openxmlformats.org/officeDocument/2006/relationships/image" Target="../media/image901.png"/><Relationship Id="rId213" Type="http://schemas.openxmlformats.org/officeDocument/2006/relationships/customXml" Target="../ink/ink959.xml"/><Relationship Id="rId234" Type="http://schemas.openxmlformats.org/officeDocument/2006/relationships/image" Target="../media/image972.png"/><Relationship Id="rId2" Type="http://schemas.openxmlformats.org/officeDocument/2006/relationships/image" Target="../media/image4.jpeg"/><Relationship Id="rId29" Type="http://schemas.openxmlformats.org/officeDocument/2006/relationships/customXml" Target="../ink/ink867.xml"/><Relationship Id="rId40" Type="http://schemas.openxmlformats.org/officeDocument/2006/relationships/image" Target="../media/image875.png"/><Relationship Id="rId115" Type="http://schemas.openxmlformats.org/officeDocument/2006/relationships/customXml" Target="../ink/ink910.xml"/><Relationship Id="rId136" Type="http://schemas.openxmlformats.org/officeDocument/2006/relationships/image" Target="../media/image923.png"/><Relationship Id="rId157" Type="http://schemas.openxmlformats.org/officeDocument/2006/relationships/customXml" Target="../ink/ink931.xml"/><Relationship Id="rId178" Type="http://schemas.openxmlformats.org/officeDocument/2006/relationships/image" Target="../media/image944.png"/><Relationship Id="rId61" Type="http://schemas.openxmlformats.org/officeDocument/2006/relationships/customXml" Target="../ink/ink883.xml"/><Relationship Id="rId82" Type="http://schemas.openxmlformats.org/officeDocument/2006/relationships/image" Target="../media/image896.png"/><Relationship Id="rId199" Type="http://schemas.openxmlformats.org/officeDocument/2006/relationships/customXml" Target="../ink/ink952.xml"/><Relationship Id="rId203" Type="http://schemas.openxmlformats.org/officeDocument/2006/relationships/customXml" Target="../ink/ink954.xml"/><Relationship Id="rId19" Type="http://schemas.openxmlformats.org/officeDocument/2006/relationships/customXml" Target="../ink/ink862.xml"/><Relationship Id="rId224" Type="http://schemas.openxmlformats.org/officeDocument/2006/relationships/image" Target="../media/image967.png"/><Relationship Id="rId30" Type="http://schemas.openxmlformats.org/officeDocument/2006/relationships/image" Target="../media/image870.png"/><Relationship Id="rId105" Type="http://schemas.openxmlformats.org/officeDocument/2006/relationships/customXml" Target="../ink/ink905.xml"/><Relationship Id="rId126" Type="http://schemas.openxmlformats.org/officeDocument/2006/relationships/image" Target="../media/image918.png"/><Relationship Id="rId147" Type="http://schemas.openxmlformats.org/officeDocument/2006/relationships/customXml" Target="../ink/ink926.xml"/><Relationship Id="rId168" Type="http://schemas.openxmlformats.org/officeDocument/2006/relationships/image" Target="../media/image939.png"/><Relationship Id="rId51" Type="http://schemas.openxmlformats.org/officeDocument/2006/relationships/customXml" Target="../ink/ink878.xml"/><Relationship Id="rId72" Type="http://schemas.openxmlformats.org/officeDocument/2006/relationships/image" Target="../media/image891.png"/><Relationship Id="rId93" Type="http://schemas.openxmlformats.org/officeDocument/2006/relationships/customXml" Target="../ink/ink899.xml"/><Relationship Id="rId189" Type="http://schemas.openxmlformats.org/officeDocument/2006/relationships/customXml" Target="../ink/ink947.xml"/><Relationship Id="rId3" Type="http://schemas.openxmlformats.org/officeDocument/2006/relationships/image" Target="../media/image1.png"/><Relationship Id="rId214" Type="http://schemas.openxmlformats.org/officeDocument/2006/relationships/image" Target="../media/image962.png"/><Relationship Id="rId235" Type="http://schemas.openxmlformats.org/officeDocument/2006/relationships/customXml" Target="../ink/ink970.xml"/><Relationship Id="rId116" Type="http://schemas.openxmlformats.org/officeDocument/2006/relationships/image" Target="../media/image913.png"/><Relationship Id="rId137" Type="http://schemas.openxmlformats.org/officeDocument/2006/relationships/customXml" Target="../ink/ink921.xml"/><Relationship Id="rId158" Type="http://schemas.openxmlformats.org/officeDocument/2006/relationships/image" Target="../media/image934.png"/><Relationship Id="rId20" Type="http://schemas.openxmlformats.org/officeDocument/2006/relationships/image" Target="../media/image865.png"/><Relationship Id="rId41" Type="http://schemas.openxmlformats.org/officeDocument/2006/relationships/customXml" Target="../ink/ink873.xml"/><Relationship Id="rId62" Type="http://schemas.openxmlformats.org/officeDocument/2006/relationships/image" Target="../media/image886.png"/><Relationship Id="rId83" Type="http://schemas.openxmlformats.org/officeDocument/2006/relationships/customXml" Target="../ink/ink894.xml"/><Relationship Id="rId179" Type="http://schemas.openxmlformats.org/officeDocument/2006/relationships/customXml" Target="../ink/ink942.xml"/><Relationship Id="rId190" Type="http://schemas.openxmlformats.org/officeDocument/2006/relationships/image" Target="../media/image950.png"/><Relationship Id="rId204" Type="http://schemas.openxmlformats.org/officeDocument/2006/relationships/image" Target="../media/image957.png"/><Relationship Id="rId225" Type="http://schemas.openxmlformats.org/officeDocument/2006/relationships/customXml" Target="../ink/ink965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30.xml"/><Relationship Id="rId299" Type="http://schemas.openxmlformats.org/officeDocument/2006/relationships/customXml" Target="../ink/ink1121.xml"/><Relationship Id="rId21" Type="http://schemas.openxmlformats.org/officeDocument/2006/relationships/customXml" Target="../ink/ink982.xml"/><Relationship Id="rId63" Type="http://schemas.openxmlformats.org/officeDocument/2006/relationships/customXml" Target="../ink/ink1003.xml"/><Relationship Id="rId159" Type="http://schemas.openxmlformats.org/officeDocument/2006/relationships/customXml" Target="../ink/ink1051.xml"/><Relationship Id="rId324" Type="http://schemas.openxmlformats.org/officeDocument/2006/relationships/image" Target="../media/image1136.png"/><Relationship Id="rId366" Type="http://schemas.openxmlformats.org/officeDocument/2006/relationships/image" Target="../media/image1157.png"/><Relationship Id="rId170" Type="http://schemas.openxmlformats.org/officeDocument/2006/relationships/image" Target="../media/image1060.png"/><Relationship Id="rId226" Type="http://schemas.openxmlformats.org/officeDocument/2006/relationships/image" Target="../media/image1088.png"/><Relationship Id="rId268" Type="http://schemas.openxmlformats.org/officeDocument/2006/relationships/image" Target="../media/image1109.png"/><Relationship Id="rId32" Type="http://schemas.openxmlformats.org/officeDocument/2006/relationships/image" Target="../media/image991.png"/><Relationship Id="rId74" Type="http://schemas.openxmlformats.org/officeDocument/2006/relationships/image" Target="../media/image1012.png"/><Relationship Id="rId128" Type="http://schemas.openxmlformats.org/officeDocument/2006/relationships/image" Target="../media/image1039.png"/><Relationship Id="rId335" Type="http://schemas.openxmlformats.org/officeDocument/2006/relationships/customXml" Target="../ink/ink1139.xml"/><Relationship Id="rId377" Type="http://schemas.openxmlformats.org/officeDocument/2006/relationships/customXml" Target="../ink/ink1160.xml"/><Relationship Id="rId5" Type="http://schemas.openxmlformats.org/officeDocument/2006/relationships/customXml" Target="../ink/ink974.xml"/><Relationship Id="rId181" Type="http://schemas.openxmlformats.org/officeDocument/2006/relationships/customXml" Target="../ink/ink1062.xml"/><Relationship Id="rId237" Type="http://schemas.openxmlformats.org/officeDocument/2006/relationships/customXml" Target="../ink/ink1090.xml"/><Relationship Id="rId402" Type="http://schemas.openxmlformats.org/officeDocument/2006/relationships/image" Target="../media/image1174.png"/><Relationship Id="rId279" Type="http://schemas.openxmlformats.org/officeDocument/2006/relationships/customXml" Target="../ink/ink1111.xml"/><Relationship Id="rId43" Type="http://schemas.openxmlformats.org/officeDocument/2006/relationships/customXml" Target="../ink/ink993.xml"/><Relationship Id="rId139" Type="http://schemas.openxmlformats.org/officeDocument/2006/relationships/customXml" Target="../ink/ink1041.xml"/><Relationship Id="rId290" Type="http://schemas.openxmlformats.org/officeDocument/2006/relationships/image" Target="../media/image1120.png"/><Relationship Id="rId304" Type="http://schemas.openxmlformats.org/officeDocument/2006/relationships/image" Target="../media/image1127.png"/><Relationship Id="rId346" Type="http://schemas.openxmlformats.org/officeDocument/2006/relationships/image" Target="../media/image1147.png"/><Relationship Id="rId388" Type="http://schemas.openxmlformats.org/officeDocument/2006/relationships/image" Target="../media/image1168.png"/><Relationship Id="rId85" Type="http://schemas.openxmlformats.org/officeDocument/2006/relationships/customXml" Target="../ink/ink1014.xml"/><Relationship Id="rId150" Type="http://schemas.openxmlformats.org/officeDocument/2006/relationships/image" Target="../media/image1050.png"/><Relationship Id="rId192" Type="http://schemas.openxmlformats.org/officeDocument/2006/relationships/image" Target="../media/image1071.png"/><Relationship Id="rId206" Type="http://schemas.openxmlformats.org/officeDocument/2006/relationships/image" Target="../media/image1078.png"/><Relationship Id="rId248" Type="http://schemas.openxmlformats.org/officeDocument/2006/relationships/image" Target="../media/image1099.png"/><Relationship Id="rId12" Type="http://schemas.openxmlformats.org/officeDocument/2006/relationships/image" Target="../media/image981.png"/><Relationship Id="rId108" Type="http://schemas.openxmlformats.org/officeDocument/2006/relationships/image" Target="../media/image1029.png"/><Relationship Id="rId315" Type="http://schemas.openxmlformats.org/officeDocument/2006/relationships/customXml" Target="../ink/ink1129.xml"/><Relationship Id="rId357" Type="http://schemas.openxmlformats.org/officeDocument/2006/relationships/customXml" Target="../ink/ink1150.xml"/><Relationship Id="rId54" Type="http://schemas.openxmlformats.org/officeDocument/2006/relationships/image" Target="../media/image1002.png"/><Relationship Id="rId96" Type="http://schemas.openxmlformats.org/officeDocument/2006/relationships/image" Target="../media/image1023.png"/><Relationship Id="rId161" Type="http://schemas.openxmlformats.org/officeDocument/2006/relationships/customXml" Target="../ink/ink1052.xml"/><Relationship Id="rId217" Type="http://schemas.openxmlformats.org/officeDocument/2006/relationships/customXml" Target="../ink/ink1080.xml"/><Relationship Id="rId399" Type="http://schemas.openxmlformats.org/officeDocument/2006/relationships/customXml" Target="../ink/ink1171.xml"/><Relationship Id="rId259" Type="http://schemas.openxmlformats.org/officeDocument/2006/relationships/customXml" Target="../ink/ink1101.xml"/><Relationship Id="rId23" Type="http://schemas.openxmlformats.org/officeDocument/2006/relationships/customXml" Target="../ink/ink983.xml"/><Relationship Id="rId119" Type="http://schemas.openxmlformats.org/officeDocument/2006/relationships/customXml" Target="../ink/ink1031.xml"/><Relationship Id="rId270" Type="http://schemas.openxmlformats.org/officeDocument/2006/relationships/image" Target="../media/image1110.png"/><Relationship Id="rId326" Type="http://schemas.openxmlformats.org/officeDocument/2006/relationships/image" Target="../media/image1137.png"/><Relationship Id="rId65" Type="http://schemas.openxmlformats.org/officeDocument/2006/relationships/customXml" Target="../ink/ink1004.xml"/><Relationship Id="rId130" Type="http://schemas.openxmlformats.org/officeDocument/2006/relationships/image" Target="../media/image1040.png"/><Relationship Id="rId368" Type="http://schemas.openxmlformats.org/officeDocument/2006/relationships/image" Target="../media/image1158.png"/><Relationship Id="rId172" Type="http://schemas.openxmlformats.org/officeDocument/2006/relationships/image" Target="../media/image1061.png"/><Relationship Id="rId228" Type="http://schemas.openxmlformats.org/officeDocument/2006/relationships/image" Target="../media/image1089.png"/><Relationship Id="rId281" Type="http://schemas.openxmlformats.org/officeDocument/2006/relationships/customXml" Target="../ink/ink1112.xml"/><Relationship Id="rId337" Type="http://schemas.openxmlformats.org/officeDocument/2006/relationships/customXml" Target="../ink/ink1140.xml"/><Relationship Id="rId34" Type="http://schemas.openxmlformats.org/officeDocument/2006/relationships/image" Target="../media/image992.png"/><Relationship Id="rId76" Type="http://schemas.openxmlformats.org/officeDocument/2006/relationships/image" Target="../media/image1013.png"/><Relationship Id="rId141" Type="http://schemas.openxmlformats.org/officeDocument/2006/relationships/customXml" Target="../ink/ink1042.xml"/><Relationship Id="rId379" Type="http://schemas.openxmlformats.org/officeDocument/2006/relationships/customXml" Target="../ink/ink1161.xml"/><Relationship Id="rId7" Type="http://schemas.openxmlformats.org/officeDocument/2006/relationships/customXml" Target="../ink/ink975.xml"/><Relationship Id="rId183" Type="http://schemas.openxmlformats.org/officeDocument/2006/relationships/customXml" Target="../ink/ink1063.xml"/><Relationship Id="rId239" Type="http://schemas.openxmlformats.org/officeDocument/2006/relationships/customXml" Target="../ink/ink1091.xml"/><Relationship Id="rId390" Type="http://schemas.openxmlformats.org/officeDocument/2006/relationships/image" Target="../media/image1169.png"/><Relationship Id="rId404" Type="http://schemas.openxmlformats.org/officeDocument/2006/relationships/image" Target="../media/image1175.png"/><Relationship Id="rId250" Type="http://schemas.openxmlformats.org/officeDocument/2006/relationships/image" Target="../media/image1100.png"/><Relationship Id="rId292" Type="http://schemas.openxmlformats.org/officeDocument/2006/relationships/image" Target="../media/image1121.png"/><Relationship Id="rId306" Type="http://schemas.openxmlformats.org/officeDocument/2006/relationships/image" Target="../media/image1128.png"/><Relationship Id="rId45" Type="http://schemas.openxmlformats.org/officeDocument/2006/relationships/customXml" Target="../ink/ink994.xml"/><Relationship Id="rId87" Type="http://schemas.openxmlformats.org/officeDocument/2006/relationships/customXml" Target="../ink/ink1015.xml"/><Relationship Id="rId110" Type="http://schemas.openxmlformats.org/officeDocument/2006/relationships/image" Target="../media/image1030.png"/><Relationship Id="rId348" Type="http://schemas.openxmlformats.org/officeDocument/2006/relationships/image" Target="../media/image1148.png"/><Relationship Id="rId152" Type="http://schemas.openxmlformats.org/officeDocument/2006/relationships/image" Target="../media/image1051.png"/><Relationship Id="rId194" Type="http://schemas.openxmlformats.org/officeDocument/2006/relationships/image" Target="../media/image1072.png"/><Relationship Id="rId208" Type="http://schemas.openxmlformats.org/officeDocument/2006/relationships/image" Target="../media/image1079.png"/><Relationship Id="rId261" Type="http://schemas.openxmlformats.org/officeDocument/2006/relationships/customXml" Target="../ink/ink1102.xml"/><Relationship Id="rId14" Type="http://schemas.openxmlformats.org/officeDocument/2006/relationships/image" Target="../media/image982.png"/><Relationship Id="rId56" Type="http://schemas.openxmlformats.org/officeDocument/2006/relationships/image" Target="../media/image1003.png"/><Relationship Id="rId317" Type="http://schemas.openxmlformats.org/officeDocument/2006/relationships/customXml" Target="../ink/ink1130.xml"/><Relationship Id="rId359" Type="http://schemas.openxmlformats.org/officeDocument/2006/relationships/customXml" Target="../ink/ink1151.xml"/><Relationship Id="rId98" Type="http://schemas.openxmlformats.org/officeDocument/2006/relationships/image" Target="../media/image1024.png"/><Relationship Id="rId121" Type="http://schemas.openxmlformats.org/officeDocument/2006/relationships/customXml" Target="../ink/ink1032.xml"/><Relationship Id="rId163" Type="http://schemas.openxmlformats.org/officeDocument/2006/relationships/customXml" Target="../ink/ink1053.xml"/><Relationship Id="rId219" Type="http://schemas.openxmlformats.org/officeDocument/2006/relationships/customXml" Target="../ink/ink1081.xml"/><Relationship Id="rId370" Type="http://schemas.openxmlformats.org/officeDocument/2006/relationships/image" Target="../media/image1159.png"/><Relationship Id="rId230" Type="http://schemas.openxmlformats.org/officeDocument/2006/relationships/image" Target="../media/image1090.png"/><Relationship Id="rId25" Type="http://schemas.openxmlformats.org/officeDocument/2006/relationships/customXml" Target="../ink/ink984.xml"/><Relationship Id="rId67" Type="http://schemas.openxmlformats.org/officeDocument/2006/relationships/customXml" Target="../ink/ink1005.xml"/><Relationship Id="rId272" Type="http://schemas.openxmlformats.org/officeDocument/2006/relationships/image" Target="../media/image1111.png"/><Relationship Id="rId328" Type="http://schemas.openxmlformats.org/officeDocument/2006/relationships/image" Target="../media/image1138.png"/><Relationship Id="rId132" Type="http://schemas.openxmlformats.org/officeDocument/2006/relationships/image" Target="../media/image1041.png"/><Relationship Id="rId174" Type="http://schemas.openxmlformats.org/officeDocument/2006/relationships/image" Target="../media/image1062.png"/><Relationship Id="rId381" Type="http://schemas.openxmlformats.org/officeDocument/2006/relationships/customXml" Target="../ink/ink1162.xml"/><Relationship Id="rId241" Type="http://schemas.openxmlformats.org/officeDocument/2006/relationships/customXml" Target="../ink/ink1092.xml"/><Relationship Id="rId36" Type="http://schemas.openxmlformats.org/officeDocument/2006/relationships/image" Target="../media/image993.png"/><Relationship Id="rId283" Type="http://schemas.openxmlformats.org/officeDocument/2006/relationships/customXml" Target="../ink/ink1113.xml"/><Relationship Id="rId339" Type="http://schemas.openxmlformats.org/officeDocument/2006/relationships/customXml" Target="../ink/ink1141.xml"/><Relationship Id="rId78" Type="http://schemas.openxmlformats.org/officeDocument/2006/relationships/image" Target="../media/image1014.png"/><Relationship Id="rId101" Type="http://schemas.openxmlformats.org/officeDocument/2006/relationships/customXml" Target="../ink/ink1022.xml"/><Relationship Id="rId143" Type="http://schemas.openxmlformats.org/officeDocument/2006/relationships/customXml" Target="../ink/ink1043.xml"/><Relationship Id="rId185" Type="http://schemas.openxmlformats.org/officeDocument/2006/relationships/customXml" Target="../ink/ink1064.xml"/><Relationship Id="rId350" Type="http://schemas.openxmlformats.org/officeDocument/2006/relationships/image" Target="../media/image1149.png"/><Relationship Id="rId406" Type="http://schemas.openxmlformats.org/officeDocument/2006/relationships/image" Target="../media/image1176.png"/><Relationship Id="rId9" Type="http://schemas.openxmlformats.org/officeDocument/2006/relationships/customXml" Target="../ink/ink976.xml"/><Relationship Id="rId210" Type="http://schemas.openxmlformats.org/officeDocument/2006/relationships/image" Target="../media/image1080.png"/><Relationship Id="rId392" Type="http://schemas.openxmlformats.org/officeDocument/2006/relationships/image" Target="../media/image1170.png"/><Relationship Id="rId252" Type="http://schemas.openxmlformats.org/officeDocument/2006/relationships/image" Target="../media/image1101.png"/><Relationship Id="rId294" Type="http://schemas.openxmlformats.org/officeDocument/2006/relationships/image" Target="../media/image1122.png"/><Relationship Id="rId308" Type="http://schemas.openxmlformats.org/officeDocument/2006/relationships/image" Target="../media/image1129.png"/><Relationship Id="rId47" Type="http://schemas.openxmlformats.org/officeDocument/2006/relationships/customXml" Target="../ink/ink995.xml"/><Relationship Id="rId89" Type="http://schemas.openxmlformats.org/officeDocument/2006/relationships/customXml" Target="../ink/ink1016.xml"/><Relationship Id="rId112" Type="http://schemas.openxmlformats.org/officeDocument/2006/relationships/image" Target="../media/image1031.png"/><Relationship Id="rId154" Type="http://schemas.openxmlformats.org/officeDocument/2006/relationships/image" Target="../media/image1052.png"/><Relationship Id="rId361" Type="http://schemas.openxmlformats.org/officeDocument/2006/relationships/customXml" Target="../ink/ink1152.xml"/><Relationship Id="rId196" Type="http://schemas.openxmlformats.org/officeDocument/2006/relationships/image" Target="../media/image1073.png"/><Relationship Id="rId16" Type="http://schemas.openxmlformats.org/officeDocument/2006/relationships/image" Target="../media/image983.png"/><Relationship Id="rId221" Type="http://schemas.openxmlformats.org/officeDocument/2006/relationships/customXml" Target="../ink/ink1082.xml"/><Relationship Id="rId263" Type="http://schemas.openxmlformats.org/officeDocument/2006/relationships/customXml" Target="../ink/ink1103.xml"/><Relationship Id="rId319" Type="http://schemas.openxmlformats.org/officeDocument/2006/relationships/customXml" Target="../ink/ink1131.xml"/><Relationship Id="rId58" Type="http://schemas.openxmlformats.org/officeDocument/2006/relationships/image" Target="../media/image1004.png"/><Relationship Id="rId123" Type="http://schemas.openxmlformats.org/officeDocument/2006/relationships/customXml" Target="../ink/ink1033.xml"/><Relationship Id="rId330" Type="http://schemas.openxmlformats.org/officeDocument/2006/relationships/image" Target="../media/image1139.png"/><Relationship Id="rId165" Type="http://schemas.openxmlformats.org/officeDocument/2006/relationships/customXml" Target="../ink/ink1054.xml"/><Relationship Id="rId372" Type="http://schemas.openxmlformats.org/officeDocument/2006/relationships/image" Target="../media/image1160.png"/><Relationship Id="rId211" Type="http://schemas.openxmlformats.org/officeDocument/2006/relationships/customXml" Target="../ink/ink1077.xml"/><Relationship Id="rId232" Type="http://schemas.openxmlformats.org/officeDocument/2006/relationships/image" Target="../media/image1091.png"/><Relationship Id="rId253" Type="http://schemas.openxmlformats.org/officeDocument/2006/relationships/customXml" Target="../ink/ink1098.xml"/><Relationship Id="rId274" Type="http://schemas.openxmlformats.org/officeDocument/2006/relationships/image" Target="../media/image1112.png"/><Relationship Id="rId295" Type="http://schemas.openxmlformats.org/officeDocument/2006/relationships/customXml" Target="../ink/ink1119.xml"/><Relationship Id="rId309" Type="http://schemas.openxmlformats.org/officeDocument/2006/relationships/customXml" Target="../ink/ink1126.xml"/><Relationship Id="rId27" Type="http://schemas.openxmlformats.org/officeDocument/2006/relationships/customXml" Target="../ink/ink985.xml"/><Relationship Id="rId48" Type="http://schemas.openxmlformats.org/officeDocument/2006/relationships/image" Target="../media/image999.png"/><Relationship Id="rId69" Type="http://schemas.openxmlformats.org/officeDocument/2006/relationships/customXml" Target="../ink/ink1006.xml"/><Relationship Id="rId113" Type="http://schemas.openxmlformats.org/officeDocument/2006/relationships/customXml" Target="../ink/ink1028.xml"/><Relationship Id="rId134" Type="http://schemas.openxmlformats.org/officeDocument/2006/relationships/image" Target="../media/image1042.png"/><Relationship Id="rId320" Type="http://schemas.openxmlformats.org/officeDocument/2006/relationships/image" Target="../media/image1134.png"/><Relationship Id="rId80" Type="http://schemas.openxmlformats.org/officeDocument/2006/relationships/image" Target="../media/image1015.png"/><Relationship Id="rId155" Type="http://schemas.openxmlformats.org/officeDocument/2006/relationships/customXml" Target="../ink/ink1049.xml"/><Relationship Id="rId176" Type="http://schemas.openxmlformats.org/officeDocument/2006/relationships/image" Target="../media/image1063.png"/><Relationship Id="rId197" Type="http://schemas.openxmlformats.org/officeDocument/2006/relationships/customXml" Target="../ink/ink1070.xml"/><Relationship Id="rId341" Type="http://schemas.openxmlformats.org/officeDocument/2006/relationships/customXml" Target="../ink/ink1142.xml"/><Relationship Id="rId362" Type="http://schemas.openxmlformats.org/officeDocument/2006/relationships/image" Target="../media/image1155.png"/><Relationship Id="rId383" Type="http://schemas.openxmlformats.org/officeDocument/2006/relationships/customXml" Target="../ink/ink1163.xml"/><Relationship Id="rId201" Type="http://schemas.openxmlformats.org/officeDocument/2006/relationships/customXml" Target="../ink/ink1072.xml"/><Relationship Id="rId222" Type="http://schemas.openxmlformats.org/officeDocument/2006/relationships/image" Target="../media/image1086.png"/><Relationship Id="rId243" Type="http://schemas.openxmlformats.org/officeDocument/2006/relationships/customXml" Target="../ink/ink1093.xml"/><Relationship Id="rId264" Type="http://schemas.openxmlformats.org/officeDocument/2006/relationships/image" Target="../media/image1107.png"/><Relationship Id="rId285" Type="http://schemas.openxmlformats.org/officeDocument/2006/relationships/customXml" Target="../ink/ink1114.xml"/><Relationship Id="rId17" Type="http://schemas.openxmlformats.org/officeDocument/2006/relationships/customXml" Target="../ink/ink980.xml"/><Relationship Id="rId38" Type="http://schemas.openxmlformats.org/officeDocument/2006/relationships/image" Target="../media/image994.png"/><Relationship Id="rId59" Type="http://schemas.openxmlformats.org/officeDocument/2006/relationships/customXml" Target="../ink/ink1001.xml"/><Relationship Id="rId103" Type="http://schemas.openxmlformats.org/officeDocument/2006/relationships/customXml" Target="../ink/ink1023.xml"/><Relationship Id="rId124" Type="http://schemas.openxmlformats.org/officeDocument/2006/relationships/image" Target="../media/image1037.png"/><Relationship Id="rId310" Type="http://schemas.openxmlformats.org/officeDocument/2006/relationships/image" Target="../media/image1130.png"/><Relationship Id="rId70" Type="http://schemas.openxmlformats.org/officeDocument/2006/relationships/image" Target="../media/image1010.png"/><Relationship Id="rId91" Type="http://schemas.openxmlformats.org/officeDocument/2006/relationships/customXml" Target="../ink/ink1017.xml"/><Relationship Id="rId145" Type="http://schemas.openxmlformats.org/officeDocument/2006/relationships/customXml" Target="../ink/ink1044.xml"/><Relationship Id="rId166" Type="http://schemas.openxmlformats.org/officeDocument/2006/relationships/image" Target="../media/image1058.png"/><Relationship Id="rId187" Type="http://schemas.openxmlformats.org/officeDocument/2006/relationships/customXml" Target="../ink/ink1065.xml"/><Relationship Id="rId331" Type="http://schemas.openxmlformats.org/officeDocument/2006/relationships/customXml" Target="../ink/ink1137.xml"/><Relationship Id="rId352" Type="http://schemas.openxmlformats.org/officeDocument/2006/relationships/image" Target="../media/image1150.png"/><Relationship Id="rId373" Type="http://schemas.openxmlformats.org/officeDocument/2006/relationships/customXml" Target="../ink/ink1158.xml"/><Relationship Id="rId394" Type="http://schemas.openxmlformats.org/officeDocument/2006/relationships/image" Target="../media/image1171.png"/><Relationship Id="rId408" Type="http://schemas.openxmlformats.org/officeDocument/2006/relationships/image" Target="../media/image1177.png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081.png"/><Relationship Id="rId233" Type="http://schemas.openxmlformats.org/officeDocument/2006/relationships/customXml" Target="../ink/ink1088.xml"/><Relationship Id="rId254" Type="http://schemas.openxmlformats.org/officeDocument/2006/relationships/image" Target="../media/image1102.png"/><Relationship Id="rId28" Type="http://schemas.openxmlformats.org/officeDocument/2006/relationships/image" Target="../media/image989.png"/><Relationship Id="rId49" Type="http://schemas.openxmlformats.org/officeDocument/2006/relationships/customXml" Target="../ink/ink996.xml"/><Relationship Id="rId114" Type="http://schemas.openxmlformats.org/officeDocument/2006/relationships/image" Target="../media/image1032.png"/><Relationship Id="rId275" Type="http://schemas.openxmlformats.org/officeDocument/2006/relationships/customXml" Target="../ink/ink1109.xml"/><Relationship Id="rId296" Type="http://schemas.openxmlformats.org/officeDocument/2006/relationships/image" Target="../media/image1123.png"/><Relationship Id="rId300" Type="http://schemas.openxmlformats.org/officeDocument/2006/relationships/image" Target="../media/image1125.png"/><Relationship Id="rId60" Type="http://schemas.openxmlformats.org/officeDocument/2006/relationships/image" Target="../media/image1005.png"/><Relationship Id="rId81" Type="http://schemas.openxmlformats.org/officeDocument/2006/relationships/customXml" Target="../ink/ink1012.xml"/><Relationship Id="rId135" Type="http://schemas.openxmlformats.org/officeDocument/2006/relationships/customXml" Target="../ink/ink1039.xml"/><Relationship Id="rId156" Type="http://schemas.openxmlformats.org/officeDocument/2006/relationships/image" Target="../media/image1053.png"/><Relationship Id="rId177" Type="http://schemas.openxmlformats.org/officeDocument/2006/relationships/customXml" Target="../ink/ink1060.xml"/><Relationship Id="rId198" Type="http://schemas.openxmlformats.org/officeDocument/2006/relationships/image" Target="../media/image1074.png"/><Relationship Id="rId321" Type="http://schemas.openxmlformats.org/officeDocument/2006/relationships/customXml" Target="../ink/ink1132.xml"/><Relationship Id="rId342" Type="http://schemas.openxmlformats.org/officeDocument/2006/relationships/image" Target="../media/image1145.png"/><Relationship Id="rId363" Type="http://schemas.openxmlformats.org/officeDocument/2006/relationships/customXml" Target="../ink/ink1153.xml"/><Relationship Id="rId384" Type="http://schemas.openxmlformats.org/officeDocument/2006/relationships/image" Target="../media/image1166.png"/><Relationship Id="rId202" Type="http://schemas.openxmlformats.org/officeDocument/2006/relationships/image" Target="../media/image1076.png"/><Relationship Id="rId223" Type="http://schemas.openxmlformats.org/officeDocument/2006/relationships/customXml" Target="../ink/ink1083.xml"/><Relationship Id="rId244" Type="http://schemas.openxmlformats.org/officeDocument/2006/relationships/image" Target="../media/image1097.png"/><Relationship Id="rId18" Type="http://schemas.openxmlformats.org/officeDocument/2006/relationships/image" Target="../media/image984.png"/><Relationship Id="rId39" Type="http://schemas.openxmlformats.org/officeDocument/2006/relationships/customXml" Target="../ink/ink991.xml"/><Relationship Id="rId265" Type="http://schemas.openxmlformats.org/officeDocument/2006/relationships/customXml" Target="../ink/ink1104.xml"/><Relationship Id="rId286" Type="http://schemas.openxmlformats.org/officeDocument/2006/relationships/image" Target="../media/image1118.png"/><Relationship Id="rId50" Type="http://schemas.openxmlformats.org/officeDocument/2006/relationships/image" Target="../media/image1000.png"/><Relationship Id="rId104" Type="http://schemas.openxmlformats.org/officeDocument/2006/relationships/image" Target="../media/image1027.png"/><Relationship Id="rId125" Type="http://schemas.openxmlformats.org/officeDocument/2006/relationships/customXml" Target="../ink/ink1034.xml"/><Relationship Id="rId146" Type="http://schemas.openxmlformats.org/officeDocument/2006/relationships/image" Target="../media/image1048.png"/><Relationship Id="rId167" Type="http://schemas.openxmlformats.org/officeDocument/2006/relationships/customXml" Target="../ink/ink1055.xml"/><Relationship Id="rId188" Type="http://schemas.openxmlformats.org/officeDocument/2006/relationships/image" Target="../media/image1069.png"/><Relationship Id="rId311" Type="http://schemas.openxmlformats.org/officeDocument/2006/relationships/customXml" Target="../ink/ink1127.xml"/><Relationship Id="rId332" Type="http://schemas.openxmlformats.org/officeDocument/2006/relationships/image" Target="../media/image1140.png"/><Relationship Id="rId353" Type="http://schemas.openxmlformats.org/officeDocument/2006/relationships/customXml" Target="../ink/ink1148.xml"/><Relationship Id="rId374" Type="http://schemas.openxmlformats.org/officeDocument/2006/relationships/image" Target="../media/image1161.png"/><Relationship Id="rId395" Type="http://schemas.openxmlformats.org/officeDocument/2006/relationships/customXml" Target="../ink/ink1169.xml"/><Relationship Id="rId71" Type="http://schemas.openxmlformats.org/officeDocument/2006/relationships/customXml" Target="../ink/ink1007.xml"/><Relationship Id="rId92" Type="http://schemas.openxmlformats.org/officeDocument/2006/relationships/image" Target="../media/image1021.png"/><Relationship Id="rId213" Type="http://schemas.openxmlformats.org/officeDocument/2006/relationships/customXml" Target="../ink/ink1078.xml"/><Relationship Id="rId234" Type="http://schemas.openxmlformats.org/officeDocument/2006/relationships/image" Target="../media/image1092.png"/><Relationship Id="rId2" Type="http://schemas.openxmlformats.org/officeDocument/2006/relationships/image" Target="../media/image4.jpeg"/><Relationship Id="rId29" Type="http://schemas.openxmlformats.org/officeDocument/2006/relationships/customXml" Target="../ink/ink986.xml"/><Relationship Id="rId255" Type="http://schemas.openxmlformats.org/officeDocument/2006/relationships/customXml" Target="../ink/ink1099.xml"/><Relationship Id="rId276" Type="http://schemas.openxmlformats.org/officeDocument/2006/relationships/image" Target="../media/image1113.png"/><Relationship Id="rId297" Type="http://schemas.openxmlformats.org/officeDocument/2006/relationships/customXml" Target="../ink/ink1120.xml"/><Relationship Id="rId40" Type="http://schemas.openxmlformats.org/officeDocument/2006/relationships/image" Target="../media/image995.png"/><Relationship Id="rId115" Type="http://schemas.openxmlformats.org/officeDocument/2006/relationships/customXml" Target="../ink/ink1029.xml"/><Relationship Id="rId136" Type="http://schemas.openxmlformats.org/officeDocument/2006/relationships/image" Target="../media/image1043.png"/><Relationship Id="rId157" Type="http://schemas.openxmlformats.org/officeDocument/2006/relationships/customXml" Target="../ink/ink1050.xml"/><Relationship Id="rId178" Type="http://schemas.openxmlformats.org/officeDocument/2006/relationships/image" Target="../media/image1064.png"/><Relationship Id="rId301" Type="http://schemas.openxmlformats.org/officeDocument/2006/relationships/customXml" Target="../ink/ink1122.xml"/><Relationship Id="rId322" Type="http://schemas.openxmlformats.org/officeDocument/2006/relationships/image" Target="../media/image1135.png"/><Relationship Id="rId343" Type="http://schemas.openxmlformats.org/officeDocument/2006/relationships/customXml" Target="../ink/ink1143.xml"/><Relationship Id="rId364" Type="http://schemas.openxmlformats.org/officeDocument/2006/relationships/image" Target="../media/image1156.png"/><Relationship Id="rId61" Type="http://schemas.openxmlformats.org/officeDocument/2006/relationships/customXml" Target="../ink/ink1002.xml"/><Relationship Id="rId82" Type="http://schemas.openxmlformats.org/officeDocument/2006/relationships/image" Target="../media/image1016.png"/><Relationship Id="rId199" Type="http://schemas.openxmlformats.org/officeDocument/2006/relationships/customXml" Target="../ink/ink1071.xml"/><Relationship Id="rId203" Type="http://schemas.openxmlformats.org/officeDocument/2006/relationships/customXml" Target="../ink/ink1073.xml"/><Relationship Id="rId385" Type="http://schemas.openxmlformats.org/officeDocument/2006/relationships/customXml" Target="../ink/ink1164.xml"/><Relationship Id="rId19" Type="http://schemas.openxmlformats.org/officeDocument/2006/relationships/customXml" Target="../ink/ink981.xml"/><Relationship Id="rId224" Type="http://schemas.openxmlformats.org/officeDocument/2006/relationships/image" Target="../media/image1087.png"/><Relationship Id="rId245" Type="http://schemas.openxmlformats.org/officeDocument/2006/relationships/customXml" Target="../ink/ink1094.xml"/><Relationship Id="rId266" Type="http://schemas.openxmlformats.org/officeDocument/2006/relationships/image" Target="../media/image1108.png"/><Relationship Id="rId287" Type="http://schemas.openxmlformats.org/officeDocument/2006/relationships/customXml" Target="../ink/ink1115.xml"/><Relationship Id="rId30" Type="http://schemas.openxmlformats.org/officeDocument/2006/relationships/image" Target="../media/image990.png"/><Relationship Id="rId105" Type="http://schemas.openxmlformats.org/officeDocument/2006/relationships/customXml" Target="../ink/ink1024.xml"/><Relationship Id="rId126" Type="http://schemas.openxmlformats.org/officeDocument/2006/relationships/image" Target="../media/image1038.png"/><Relationship Id="rId147" Type="http://schemas.openxmlformats.org/officeDocument/2006/relationships/customXml" Target="../ink/ink1045.xml"/><Relationship Id="rId168" Type="http://schemas.openxmlformats.org/officeDocument/2006/relationships/image" Target="../media/image1059.png"/><Relationship Id="rId312" Type="http://schemas.openxmlformats.org/officeDocument/2006/relationships/image" Target="../media/image115.png"/><Relationship Id="rId333" Type="http://schemas.openxmlformats.org/officeDocument/2006/relationships/customXml" Target="../ink/ink1138.xml"/><Relationship Id="rId354" Type="http://schemas.openxmlformats.org/officeDocument/2006/relationships/image" Target="../media/image1151.png"/><Relationship Id="rId51" Type="http://schemas.openxmlformats.org/officeDocument/2006/relationships/customXml" Target="../ink/ink997.xml"/><Relationship Id="rId72" Type="http://schemas.openxmlformats.org/officeDocument/2006/relationships/image" Target="../media/image1011.png"/><Relationship Id="rId93" Type="http://schemas.openxmlformats.org/officeDocument/2006/relationships/customXml" Target="../ink/ink1018.xml"/><Relationship Id="rId189" Type="http://schemas.openxmlformats.org/officeDocument/2006/relationships/customXml" Target="../ink/ink1066.xml"/><Relationship Id="rId375" Type="http://schemas.openxmlformats.org/officeDocument/2006/relationships/customXml" Target="../ink/ink1159.xml"/><Relationship Id="rId396" Type="http://schemas.openxmlformats.org/officeDocument/2006/relationships/image" Target="../media/image1172.png"/><Relationship Id="rId3" Type="http://schemas.openxmlformats.org/officeDocument/2006/relationships/image" Target="../media/image1.png"/><Relationship Id="rId214" Type="http://schemas.openxmlformats.org/officeDocument/2006/relationships/image" Target="../media/image1082.png"/><Relationship Id="rId235" Type="http://schemas.openxmlformats.org/officeDocument/2006/relationships/customXml" Target="../ink/ink1089.xml"/><Relationship Id="rId256" Type="http://schemas.openxmlformats.org/officeDocument/2006/relationships/image" Target="../media/image1103.png"/><Relationship Id="rId277" Type="http://schemas.openxmlformats.org/officeDocument/2006/relationships/customXml" Target="../ink/ink1110.xml"/><Relationship Id="rId298" Type="http://schemas.openxmlformats.org/officeDocument/2006/relationships/image" Target="../media/image1124.png"/><Relationship Id="rId400" Type="http://schemas.openxmlformats.org/officeDocument/2006/relationships/image" Target="../media/image409.png"/><Relationship Id="rId116" Type="http://schemas.openxmlformats.org/officeDocument/2006/relationships/image" Target="../media/image1033.png"/><Relationship Id="rId137" Type="http://schemas.openxmlformats.org/officeDocument/2006/relationships/customXml" Target="../ink/ink1040.xml"/><Relationship Id="rId158" Type="http://schemas.openxmlformats.org/officeDocument/2006/relationships/image" Target="../media/image1054.png"/><Relationship Id="rId302" Type="http://schemas.openxmlformats.org/officeDocument/2006/relationships/image" Target="../media/image1126.png"/><Relationship Id="rId323" Type="http://schemas.openxmlformats.org/officeDocument/2006/relationships/customXml" Target="../ink/ink1133.xml"/><Relationship Id="rId344" Type="http://schemas.openxmlformats.org/officeDocument/2006/relationships/image" Target="../media/image1146.png"/><Relationship Id="rId20" Type="http://schemas.openxmlformats.org/officeDocument/2006/relationships/image" Target="../media/image985.png"/><Relationship Id="rId41" Type="http://schemas.openxmlformats.org/officeDocument/2006/relationships/customXml" Target="../ink/ink992.xml"/><Relationship Id="rId62" Type="http://schemas.openxmlformats.org/officeDocument/2006/relationships/image" Target="../media/image1006.png"/><Relationship Id="rId83" Type="http://schemas.openxmlformats.org/officeDocument/2006/relationships/customXml" Target="../ink/ink1013.xml"/><Relationship Id="rId179" Type="http://schemas.openxmlformats.org/officeDocument/2006/relationships/customXml" Target="../ink/ink1061.xml"/><Relationship Id="rId365" Type="http://schemas.openxmlformats.org/officeDocument/2006/relationships/customXml" Target="../ink/ink1154.xml"/><Relationship Id="rId386" Type="http://schemas.openxmlformats.org/officeDocument/2006/relationships/image" Target="../media/image1167.png"/><Relationship Id="rId190" Type="http://schemas.openxmlformats.org/officeDocument/2006/relationships/image" Target="../media/image1070.png"/><Relationship Id="rId204" Type="http://schemas.openxmlformats.org/officeDocument/2006/relationships/image" Target="../media/image1077.png"/><Relationship Id="rId225" Type="http://schemas.openxmlformats.org/officeDocument/2006/relationships/customXml" Target="../ink/ink1084.xml"/><Relationship Id="rId246" Type="http://schemas.openxmlformats.org/officeDocument/2006/relationships/image" Target="../media/image1098.png"/><Relationship Id="rId267" Type="http://schemas.openxmlformats.org/officeDocument/2006/relationships/customXml" Target="../ink/ink1105.xml"/><Relationship Id="rId288" Type="http://schemas.openxmlformats.org/officeDocument/2006/relationships/image" Target="../media/image1119.png"/><Relationship Id="rId106" Type="http://schemas.openxmlformats.org/officeDocument/2006/relationships/image" Target="../media/image1028.png"/><Relationship Id="rId127" Type="http://schemas.openxmlformats.org/officeDocument/2006/relationships/customXml" Target="../ink/ink1035.xml"/><Relationship Id="rId313" Type="http://schemas.openxmlformats.org/officeDocument/2006/relationships/customXml" Target="../ink/ink1128.xml"/><Relationship Id="rId10" Type="http://schemas.openxmlformats.org/officeDocument/2006/relationships/image" Target="../media/image980.png"/><Relationship Id="rId31" Type="http://schemas.openxmlformats.org/officeDocument/2006/relationships/customXml" Target="../ink/ink987.xml"/><Relationship Id="rId52" Type="http://schemas.openxmlformats.org/officeDocument/2006/relationships/image" Target="../media/image1001.png"/><Relationship Id="rId73" Type="http://schemas.openxmlformats.org/officeDocument/2006/relationships/customXml" Target="../ink/ink1008.xml"/><Relationship Id="rId94" Type="http://schemas.openxmlformats.org/officeDocument/2006/relationships/image" Target="../media/image1022.png"/><Relationship Id="rId148" Type="http://schemas.openxmlformats.org/officeDocument/2006/relationships/image" Target="../media/image1049.png"/><Relationship Id="rId169" Type="http://schemas.openxmlformats.org/officeDocument/2006/relationships/customXml" Target="../ink/ink1056.xml"/><Relationship Id="rId334" Type="http://schemas.openxmlformats.org/officeDocument/2006/relationships/image" Target="../media/image1141.png"/><Relationship Id="rId355" Type="http://schemas.openxmlformats.org/officeDocument/2006/relationships/customXml" Target="../ink/ink1149.xml"/><Relationship Id="rId376" Type="http://schemas.openxmlformats.org/officeDocument/2006/relationships/image" Target="../media/image1162.png"/><Relationship Id="rId397" Type="http://schemas.openxmlformats.org/officeDocument/2006/relationships/customXml" Target="../ink/ink1170.xml"/><Relationship Id="rId4" Type="http://schemas.openxmlformats.org/officeDocument/2006/relationships/image" Target="../media/image977.png"/><Relationship Id="rId180" Type="http://schemas.openxmlformats.org/officeDocument/2006/relationships/image" Target="../media/image1065.png"/><Relationship Id="rId215" Type="http://schemas.openxmlformats.org/officeDocument/2006/relationships/customXml" Target="../ink/ink1079.xml"/><Relationship Id="rId236" Type="http://schemas.openxmlformats.org/officeDocument/2006/relationships/image" Target="../media/image1093.png"/><Relationship Id="rId257" Type="http://schemas.openxmlformats.org/officeDocument/2006/relationships/customXml" Target="../ink/ink1100.xml"/><Relationship Id="rId278" Type="http://schemas.openxmlformats.org/officeDocument/2006/relationships/image" Target="../media/image1114.png"/><Relationship Id="rId401" Type="http://schemas.openxmlformats.org/officeDocument/2006/relationships/customXml" Target="../ink/ink1172.xml"/><Relationship Id="rId303" Type="http://schemas.openxmlformats.org/officeDocument/2006/relationships/customXml" Target="../ink/ink1123.xml"/><Relationship Id="rId42" Type="http://schemas.openxmlformats.org/officeDocument/2006/relationships/image" Target="../media/image996.png"/><Relationship Id="rId84" Type="http://schemas.openxmlformats.org/officeDocument/2006/relationships/image" Target="../media/image1017.png"/><Relationship Id="rId138" Type="http://schemas.openxmlformats.org/officeDocument/2006/relationships/image" Target="../media/image1044.png"/><Relationship Id="rId345" Type="http://schemas.openxmlformats.org/officeDocument/2006/relationships/customXml" Target="../ink/ink1144.xml"/><Relationship Id="rId387" Type="http://schemas.openxmlformats.org/officeDocument/2006/relationships/customXml" Target="../ink/ink1165.xml"/><Relationship Id="rId191" Type="http://schemas.openxmlformats.org/officeDocument/2006/relationships/customXml" Target="../ink/ink1067.xml"/><Relationship Id="rId205" Type="http://schemas.openxmlformats.org/officeDocument/2006/relationships/customXml" Target="../ink/ink1074.xml"/><Relationship Id="rId247" Type="http://schemas.openxmlformats.org/officeDocument/2006/relationships/customXml" Target="../ink/ink1095.xml"/><Relationship Id="rId107" Type="http://schemas.openxmlformats.org/officeDocument/2006/relationships/customXml" Target="../ink/ink1025.xml"/><Relationship Id="rId289" Type="http://schemas.openxmlformats.org/officeDocument/2006/relationships/customXml" Target="../ink/ink1116.xml"/><Relationship Id="rId11" Type="http://schemas.openxmlformats.org/officeDocument/2006/relationships/customXml" Target="../ink/ink977.xml"/><Relationship Id="rId53" Type="http://schemas.openxmlformats.org/officeDocument/2006/relationships/customXml" Target="../ink/ink998.xml"/><Relationship Id="rId149" Type="http://schemas.openxmlformats.org/officeDocument/2006/relationships/customXml" Target="../ink/ink1046.xml"/><Relationship Id="rId314" Type="http://schemas.openxmlformats.org/officeDocument/2006/relationships/image" Target="../media/image1131.png"/><Relationship Id="rId356" Type="http://schemas.openxmlformats.org/officeDocument/2006/relationships/image" Target="../media/image1152.png"/><Relationship Id="rId398" Type="http://schemas.openxmlformats.org/officeDocument/2006/relationships/image" Target="../media/image1173.png"/><Relationship Id="rId95" Type="http://schemas.openxmlformats.org/officeDocument/2006/relationships/customXml" Target="../ink/ink1019.xml"/><Relationship Id="rId160" Type="http://schemas.openxmlformats.org/officeDocument/2006/relationships/image" Target="../media/image1055.png"/><Relationship Id="rId216" Type="http://schemas.openxmlformats.org/officeDocument/2006/relationships/image" Target="../media/image1083.png"/><Relationship Id="rId258" Type="http://schemas.openxmlformats.org/officeDocument/2006/relationships/image" Target="../media/image1104.png"/><Relationship Id="rId22" Type="http://schemas.openxmlformats.org/officeDocument/2006/relationships/image" Target="../media/image986.png"/><Relationship Id="rId64" Type="http://schemas.openxmlformats.org/officeDocument/2006/relationships/image" Target="../media/image1007.png"/><Relationship Id="rId118" Type="http://schemas.openxmlformats.org/officeDocument/2006/relationships/image" Target="../media/image1034.png"/><Relationship Id="rId325" Type="http://schemas.openxmlformats.org/officeDocument/2006/relationships/customXml" Target="../ink/ink1134.xml"/><Relationship Id="rId367" Type="http://schemas.openxmlformats.org/officeDocument/2006/relationships/customXml" Target="../ink/ink1155.xml"/><Relationship Id="rId171" Type="http://schemas.openxmlformats.org/officeDocument/2006/relationships/customXml" Target="../ink/ink1057.xml"/><Relationship Id="rId227" Type="http://schemas.openxmlformats.org/officeDocument/2006/relationships/customXml" Target="../ink/ink1085.xml"/><Relationship Id="rId269" Type="http://schemas.openxmlformats.org/officeDocument/2006/relationships/customXml" Target="../ink/ink1106.xml"/><Relationship Id="rId33" Type="http://schemas.openxmlformats.org/officeDocument/2006/relationships/customXml" Target="../ink/ink988.xml"/><Relationship Id="rId129" Type="http://schemas.openxmlformats.org/officeDocument/2006/relationships/customXml" Target="../ink/ink1036.xml"/><Relationship Id="rId280" Type="http://schemas.openxmlformats.org/officeDocument/2006/relationships/image" Target="../media/image1115.png"/><Relationship Id="rId336" Type="http://schemas.openxmlformats.org/officeDocument/2006/relationships/image" Target="../media/image1142.png"/><Relationship Id="rId75" Type="http://schemas.openxmlformats.org/officeDocument/2006/relationships/customXml" Target="../ink/ink1009.xml"/><Relationship Id="rId140" Type="http://schemas.openxmlformats.org/officeDocument/2006/relationships/image" Target="../media/image1045.png"/><Relationship Id="rId182" Type="http://schemas.openxmlformats.org/officeDocument/2006/relationships/image" Target="../media/image1066.png"/><Relationship Id="rId378" Type="http://schemas.openxmlformats.org/officeDocument/2006/relationships/image" Target="../media/image1163.png"/><Relationship Id="rId403" Type="http://schemas.openxmlformats.org/officeDocument/2006/relationships/customXml" Target="../ink/ink1173.xml"/><Relationship Id="rId6" Type="http://schemas.openxmlformats.org/officeDocument/2006/relationships/image" Target="../media/image978.png"/><Relationship Id="rId238" Type="http://schemas.openxmlformats.org/officeDocument/2006/relationships/image" Target="../media/image1094.png"/><Relationship Id="rId291" Type="http://schemas.openxmlformats.org/officeDocument/2006/relationships/customXml" Target="../ink/ink1117.xml"/><Relationship Id="rId305" Type="http://schemas.openxmlformats.org/officeDocument/2006/relationships/customXml" Target="../ink/ink1124.xml"/><Relationship Id="rId347" Type="http://schemas.openxmlformats.org/officeDocument/2006/relationships/customXml" Target="../ink/ink1145.xml"/><Relationship Id="rId44" Type="http://schemas.openxmlformats.org/officeDocument/2006/relationships/image" Target="../media/image997.png"/><Relationship Id="rId86" Type="http://schemas.openxmlformats.org/officeDocument/2006/relationships/image" Target="../media/image1018.png"/><Relationship Id="rId151" Type="http://schemas.openxmlformats.org/officeDocument/2006/relationships/customXml" Target="../ink/ink1047.xml"/><Relationship Id="rId389" Type="http://schemas.openxmlformats.org/officeDocument/2006/relationships/customXml" Target="../ink/ink1166.xml"/><Relationship Id="rId193" Type="http://schemas.openxmlformats.org/officeDocument/2006/relationships/customXml" Target="../ink/ink1068.xml"/><Relationship Id="rId207" Type="http://schemas.openxmlformats.org/officeDocument/2006/relationships/customXml" Target="../ink/ink1075.xml"/><Relationship Id="rId249" Type="http://schemas.openxmlformats.org/officeDocument/2006/relationships/customXml" Target="../ink/ink1096.xml"/><Relationship Id="rId13" Type="http://schemas.openxmlformats.org/officeDocument/2006/relationships/customXml" Target="../ink/ink978.xml"/><Relationship Id="rId109" Type="http://schemas.openxmlformats.org/officeDocument/2006/relationships/customXml" Target="../ink/ink1026.xml"/><Relationship Id="rId260" Type="http://schemas.openxmlformats.org/officeDocument/2006/relationships/image" Target="../media/image1105.png"/><Relationship Id="rId316" Type="http://schemas.openxmlformats.org/officeDocument/2006/relationships/image" Target="../media/image1132.png"/><Relationship Id="rId55" Type="http://schemas.openxmlformats.org/officeDocument/2006/relationships/customXml" Target="../ink/ink999.xml"/><Relationship Id="rId97" Type="http://schemas.openxmlformats.org/officeDocument/2006/relationships/customXml" Target="../ink/ink1020.xml"/><Relationship Id="rId120" Type="http://schemas.openxmlformats.org/officeDocument/2006/relationships/image" Target="../media/image1035.png"/><Relationship Id="rId358" Type="http://schemas.openxmlformats.org/officeDocument/2006/relationships/image" Target="../media/image1153.png"/><Relationship Id="rId162" Type="http://schemas.openxmlformats.org/officeDocument/2006/relationships/image" Target="../media/image1056.png"/><Relationship Id="rId218" Type="http://schemas.openxmlformats.org/officeDocument/2006/relationships/image" Target="../media/image1084.png"/><Relationship Id="rId271" Type="http://schemas.openxmlformats.org/officeDocument/2006/relationships/customXml" Target="../ink/ink1107.xml"/><Relationship Id="rId24" Type="http://schemas.openxmlformats.org/officeDocument/2006/relationships/image" Target="../media/image987.png"/><Relationship Id="rId66" Type="http://schemas.openxmlformats.org/officeDocument/2006/relationships/image" Target="../media/image1008.png"/><Relationship Id="rId131" Type="http://schemas.openxmlformats.org/officeDocument/2006/relationships/customXml" Target="../ink/ink1037.xml"/><Relationship Id="rId327" Type="http://schemas.openxmlformats.org/officeDocument/2006/relationships/customXml" Target="../ink/ink1135.xml"/><Relationship Id="rId369" Type="http://schemas.openxmlformats.org/officeDocument/2006/relationships/customXml" Target="../ink/ink1156.xml"/><Relationship Id="rId173" Type="http://schemas.openxmlformats.org/officeDocument/2006/relationships/customXml" Target="../ink/ink1058.xml"/><Relationship Id="rId229" Type="http://schemas.openxmlformats.org/officeDocument/2006/relationships/customXml" Target="../ink/ink1086.xml"/><Relationship Id="rId380" Type="http://schemas.openxmlformats.org/officeDocument/2006/relationships/image" Target="../media/image1164.png"/><Relationship Id="rId240" Type="http://schemas.openxmlformats.org/officeDocument/2006/relationships/image" Target="../media/image1095.png"/><Relationship Id="rId35" Type="http://schemas.openxmlformats.org/officeDocument/2006/relationships/customXml" Target="../ink/ink989.xml"/><Relationship Id="rId77" Type="http://schemas.openxmlformats.org/officeDocument/2006/relationships/customXml" Target="../ink/ink1010.xml"/><Relationship Id="rId100" Type="http://schemas.openxmlformats.org/officeDocument/2006/relationships/image" Target="../media/image1025.png"/><Relationship Id="rId282" Type="http://schemas.openxmlformats.org/officeDocument/2006/relationships/image" Target="../media/image1116.png"/><Relationship Id="rId338" Type="http://schemas.openxmlformats.org/officeDocument/2006/relationships/image" Target="../media/image1143.png"/><Relationship Id="rId8" Type="http://schemas.openxmlformats.org/officeDocument/2006/relationships/image" Target="../media/image979.png"/><Relationship Id="rId142" Type="http://schemas.openxmlformats.org/officeDocument/2006/relationships/image" Target="../media/image1046.png"/><Relationship Id="rId184" Type="http://schemas.openxmlformats.org/officeDocument/2006/relationships/image" Target="../media/image1067.png"/><Relationship Id="rId391" Type="http://schemas.openxmlformats.org/officeDocument/2006/relationships/customXml" Target="../ink/ink1167.xml"/><Relationship Id="rId405" Type="http://schemas.openxmlformats.org/officeDocument/2006/relationships/customXml" Target="../ink/ink1174.xml"/><Relationship Id="rId251" Type="http://schemas.openxmlformats.org/officeDocument/2006/relationships/customXml" Target="../ink/ink1097.xml"/><Relationship Id="rId46" Type="http://schemas.openxmlformats.org/officeDocument/2006/relationships/image" Target="../media/image998.png"/><Relationship Id="rId293" Type="http://schemas.openxmlformats.org/officeDocument/2006/relationships/customXml" Target="../ink/ink1118.xml"/><Relationship Id="rId307" Type="http://schemas.openxmlformats.org/officeDocument/2006/relationships/customXml" Target="../ink/ink1125.xml"/><Relationship Id="rId349" Type="http://schemas.openxmlformats.org/officeDocument/2006/relationships/customXml" Target="../ink/ink1146.xml"/><Relationship Id="rId88" Type="http://schemas.openxmlformats.org/officeDocument/2006/relationships/image" Target="../media/image1019.png"/><Relationship Id="rId111" Type="http://schemas.openxmlformats.org/officeDocument/2006/relationships/customXml" Target="../ink/ink1027.xml"/><Relationship Id="rId153" Type="http://schemas.openxmlformats.org/officeDocument/2006/relationships/customXml" Target="../ink/ink1048.xml"/><Relationship Id="rId195" Type="http://schemas.openxmlformats.org/officeDocument/2006/relationships/customXml" Target="../ink/ink1069.xml"/><Relationship Id="rId209" Type="http://schemas.openxmlformats.org/officeDocument/2006/relationships/customXml" Target="../ink/ink1076.xml"/><Relationship Id="rId360" Type="http://schemas.openxmlformats.org/officeDocument/2006/relationships/image" Target="../media/image1154.png"/><Relationship Id="rId220" Type="http://schemas.openxmlformats.org/officeDocument/2006/relationships/image" Target="../media/image1085.png"/><Relationship Id="rId15" Type="http://schemas.openxmlformats.org/officeDocument/2006/relationships/customXml" Target="../ink/ink979.xml"/><Relationship Id="rId57" Type="http://schemas.openxmlformats.org/officeDocument/2006/relationships/customXml" Target="../ink/ink1000.xml"/><Relationship Id="rId262" Type="http://schemas.openxmlformats.org/officeDocument/2006/relationships/image" Target="../media/image1106.png"/><Relationship Id="rId318" Type="http://schemas.openxmlformats.org/officeDocument/2006/relationships/image" Target="../media/image1133.png"/><Relationship Id="rId99" Type="http://schemas.openxmlformats.org/officeDocument/2006/relationships/customXml" Target="../ink/ink1021.xml"/><Relationship Id="rId122" Type="http://schemas.openxmlformats.org/officeDocument/2006/relationships/image" Target="../media/image1036.png"/><Relationship Id="rId164" Type="http://schemas.openxmlformats.org/officeDocument/2006/relationships/image" Target="../media/image1057.png"/><Relationship Id="rId371" Type="http://schemas.openxmlformats.org/officeDocument/2006/relationships/customXml" Target="../ink/ink1157.xml"/><Relationship Id="rId26" Type="http://schemas.openxmlformats.org/officeDocument/2006/relationships/image" Target="../media/image988.png"/><Relationship Id="rId231" Type="http://schemas.openxmlformats.org/officeDocument/2006/relationships/customXml" Target="../ink/ink1087.xml"/><Relationship Id="rId273" Type="http://schemas.openxmlformats.org/officeDocument/2006/relationships/customXml" Target="../ink/ink1108.xml"/><Relationship Id="rId329" Type="http://schemas.openxmlformats.org/officeDocument/2006/relationships/customXml" Target="../ink/ink1136.xml"/><Relationship Id="rId68" Type="http://schemas.openxmlformats.org/officeDocument/2006/relationships/image" Target="../media/image1009.png"/><Relationship Id="rId133" Type="http://schemas.openxmlformats.org/officeDocument/2006/relationships/customXml" Target="../ink/ink1038.xml"/><Relationship Id="rId175" Type="http://schemas.openxmlformats.org/officeDocument/2006/relationships/customXml" Target="../ink/ink1059.xml"/><Relationship Id="rId340" Type="http://schemas.openxmlformats.org/officeDocument/2006/relationships/image" Target="../media/image1144.png"/><Relationship Id="rId200" Type="http://schemas.openxmlformats.org/officeDocument/2006/relationships/image" Target="../media/image1075.png"/><Relationship Id="rId382" Type="http://schemas.openxmlformats.org/officeDocument/2006/relationships/image" Target="../media/image1165.png"/><Relationship Id="rId242" Type="http://schemas.openxmlformats.org/officeDocument/2006/relationships/image" Target="../media/image1096.png"/><Relationship Id="rId284" Type="http://schemas.openxmlformats.org/officeDocument/2006/relationships/image" Target="../media/image1117.png"/><Relationship Id="rId37" Type="http://schemas.openxmlformats.org/officeDocument/2006/relationships/customXml" Target="../ink/ink990.xml"/><Relationship Id="rId79" Type="http://schemas.openxmlformats.org/officeDocument/2006/relationships/customXml" Target="../ink/ink1011.xml"/><Relationship Id="rId102" Type="http://schemas.openxmlformats.org/officeDocument/2006/relationships/image" Target="../media/image1026.png"/><Relationship Id="rId144" Type="http://schemas.openxmlformats.org/officeDocument/2006/relationships/image" Target="../media/image1047.png"/><Relationship Id="rId90" Type="http://schemas.openxmlformats.org/officeDocument/2006/relationships/image" Target="../media/image1020.png"/><Relationship Id="rId186" Type="http://schemas.openxmlformats.org/officeDocument/2006/relationships/image" Target="../media/image1068.png"/><Relationship Id="rId351" Type="http://schemas.openxmlformats.org/officeDocument/2006/relationships/customXml" Target="../ink/ink1147.xml"/><Relationship Id="rId393" Type="http://schemas.openxmlformats.org/officeDocument/2006/relationships/customXml" Target="../ink/ink1168.xml"/><Relationship Id="rId407" Type="http://schemas.openxmlformats.org/officeDocument/2006/relationships/customXml" Target="../ink/ink1175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33.xml"/><Relationship Id="rId21" Type="http://schemas.openxmlformats.org/officeDocument/2006/relationships/customXml" Target="../ink/ink1184.xml"/><Relationship Id="rId42" Type="http://schemas.openxmlformats.org/officeDocument/2006/relationships/image" Target="../media/image1196.png"/><Relationship Id="rId63" Type="http://schemas.openxmlformats.org/officeDocument/2006/relationships/image" Target="../media/image1206.png"/><Relationship Id="rId84" Type="http://schemas.openxmlformats.org/officeDocument/2006/relationships/customXml" Target="../ink/ink1216.xml"/><Relationship Id="rId138" Type="http://schemas.openxmlformats.org/officeDocument/2006/relationships/image" Target="../media/image1243.png"/><Relationship Id="rId159" Type="http://schemas.openxmlformats.org/officeDocument/2006/relationships/customXml" Target="../ink/ink1254.xml"/><Relationship Id="rId170" Type="http://schemas.openxmlformats.org/officeDocument/2006/relationships/image" Target="../media/image1258.png"/><Relationship Id="rId191" Type="http://schemas.openxmlformats.org/officeDocument/2006/relationships/customXml" Target="../ink/ink1270.xml"/><Relationship Id="rId205" Type="http://schemas.openxmlformats.org/officeDocument/2006/relationships/customXml" Target="../ink/ink1277.xml"/><Relationship Id="rId226" Type="http://schemas.openxmlformats.org/officeDocument/2006/relationships/image" Target="../media/image1286.png"/><Relationship Id="rId107" Type="http://schemas.openxmlformats.org/officeDocument/2006/relationships/customXml" Target="../ink/ink1228.xml"/><Relationship Id="rId11" Type="http://schemas.openxmlformats.org/officeDocument/2006/relationships/customXml" Target="../ink/ink1179.xml"/><Relationship Id="rId32" Type="http://schemas.openxmlformats.org/officeDocument/2006/relationships/image" Target="../media/image1191.png"/><Relationship Id="rId53" Type="http://schemas.openxmlformats.org/officeDocument/2006/relationships/image" Target="../media/image1201.png"/><Relationship Id="rId74" Type="http://schemas.openxmlformats.org/officeDocument/2006/relationships/customXml" Target="../ink/ink1211.xml"/><Relationship Id="rId128" Type="http://schemas.openxmlformats.org/officeDocument/2006/relationships/image" Target="../media/image1238.png"/><Relationship Id="rId149" Type="http://schemas.openxmlformats.org/officeDocument/2006/relationships/customXml" Target="../ink/ink1249.xml"/><Relationship Id="rId5" Type="http://schemas.openxmlformats.org/officeDocument/2006/relationships/customXml" Target="../ink/ink1176.xml"/><Relationship Id="rId95" Type="http://schemas.openxmlformats.org/officeDocument/2006/relationships/image" Target="../media/image1222.png"/><Relationship Id="rId160" Type="http://schemas.openxmlformats.org/officeDocument/2006/relationships/image" Target="../media/image1253.png"/><Relationship Id="rId181" Type="http://schemas.openxmlformats.org/officeDocument/2006/relationships/customXml" Target="../ink/ink1265.xml"/><Relationship Id="rId216" Type="http://schemas.openxmlformats.org/officeDocument/2006/relationships/image" Target="../media/image1281.png"/><Relationship Id="rId237" Type="http://schemas.openxmlformats.org/officeDocument/2006/relationships/customXml" Target="../ink/ink1293.xml"/><Relationship Id="rId22" Type="http://schemas.openxmlformats.org/officeDocument/2006/relationships/image" Target="../media/image1187.png"/><Relationship Id="rId43" Type="http://schemas.openxmlformats.org/officeDocument/2006/relationships/customXml" Target="../ink/ink1195.xml"/><Relationship Id="rId64" Type="http://schemas.openxmlformats.org/officeDocument/2006/relationships/customXml" Target="../ink/ink1206.xml"/><Relationship Id="rId118" Type="http://schemas.openxmlformats.org/officeDocument/2006/relationships/image" Target="../media/image1233.png"/><Relationship Id="rId139" Type="http://schemas.openxmlformats.org/officeDocument/2006/relationships/customXml" Target="../ink/ink1244.xml"/><Relationship Id="rId85" Type="http://schemas.openxmlformats.org/officeDocument/2006/relationships/image" Target="../media/image1217.png"/><Relationship Id="rId150" Type="http://schemas.openxmlformats.org/officeDocument/2006/relationships/image" Target="../media/image1249.png"/><Relationship Id="rId171" Type="http://schemas.openxmlformats.org/officeDocument/2006/relationships/customXml" Target="../ink/ink1260.xml"/><Relationship Id="rId192" Type="http://schemas.openxmlformats.org/officeDocument/2006/relationships/image" Target="../media/image1269.png"/><Relationship Id="rId206" Type="http://schemas.openxmlformats.org/officeDocument/2006/relationships/image" Target="../media/image1276.png"/><Relationship Id="rId227" Type="http://schemas.openxmlformats.org/officeDocument/2006/relationships/customXml" Target="../ink/ink1288.xml"/><Relationship Id="rId12" Type="http://schemas.openxmlformats.org/officeDocument/2006/relationships/image" Target="../media/image1182.png"/><Relationship Id="rId33" Type="http://schemas.openxmlformats.org/officeDocument/2006/relationships/customXml" Target="../ink/ink1190.xml"/><Relationship Id="rId108" Type="http://schemas.openxmlformats.org/officeDocument/2006/relationships/image" Target="../media/image1228.png"/><Relationship Id="rId129" Type="http://schemas.openxmlformats.org/officeDocument/2006/relationships/customXml" Target="../ink/ink1239.xml"/><Relationship Id="rId54" Type="http://schemas.openxmlformats.org/officeDocument/2006/relationships/customXml" Target="../ink/ink1201.xml"/><Relationship Id="rId75" Type="http://schemas.openxmlformats.org/officeDocument/2006/relationships/image" Target="../media/image1212.png"/><Relationship Id="rId96" Type="http://schemas.openxmlformats.org/officeDocument/2006/relationships/customXml" Target="../ink/ink1222.xml"/><Relationship Id="rId140" Type="http://schemas.openxmlformats.org/officeDocument/2006/relationships/image" Target="../media/image1244.png"/><Relationship Id="rId161" Type="http://schemas.openxmlformats.org/officeDocument/2006/relationships/customXml" Target="../ink/ink1255.xml"/><Relationship Id="rId182" Type="http://schemas.openxmlformats.org/officeDocument/2006/relationships/image" Target="../media/image1264.png"/><Relationship Id="rId217" Type="http://schemas.openxmlformats.org/officeDocument/2006/relationships/customXml" Target="../ink/ink1283.xml"/><Relationship Id="rId6" Type="http://schemas.openxmlformats.org/officeDocument/2006/relationships/image" Target="../media/image1179.png"/><Relationship Id="rId238" Type="http://schemas.openxmlformats.org/officeDocument/2006/relationships/image" Target="../media/image1292.png"/><Relationship Id="rId23" Type="http://schemas.openxmlformats.org/officeDocument/2006/relationships/customXml" Target="../ink/ink1185.xml"/><Relationship Id="rId119" Type="http://schemas.openxmlformats.org/officeDocument/2006/relationships/customXml" Target="../ink/ink1234.xml"/><Relationship Id="rId44" Type="http://schemas.openxmlformats.org/officeDocument/2006/relationships/image" Target="../media/image1197.png"/><Relationship Id="rId65" Type="http://schemas.openxmlformats.org/officeDocument/2006/relationships/image" Target="../media/image1207.png"/><Relationship Id="rId86" Type="http://schemas.openxmlformats.org/officeDocument/2006/relationships/customXml" Target="../ink/ink1217.xml"/><Relationship Id="rId130" Type="http://schemas.openxmlformats.org/officeDocument/2006/relationships/image" Target="../media/image1239.png"/><Relationship Id="rId151" Type="http://schemas.openxmlformats.org/officeDocument/2006/relationships/customXml" Target="../ink/ink1250.xml"/><Relationship Id="rId172" Type="http://schemas.openxmlformats.org/officeDocument/2006/relationships/image" Target="../media/image1259.png"/><Relationship Id="rId193" Type="http://schemas.openxmlformats.org/officeDocument/2006/relationships/customXml" Target="../ink/ink1271.xml"/><Relationship Id="rId207" Type="http://schemas.openxmlformats.org/officeDocument/2006/relationships/customXml" Target="../ink/ink1278.xml"/><Relationship Id="rId228" Type="http://schemas.openxmlformats.org/officeDocument/2006/relationships/image" Target="../media/image1287.png"/><Relationship Id="rId13" Type="http://schemas.openxmlformats.org/officeDocument/2006/relationships/customXml" Target="../ink/ink1180.xml"/><Relationship Id="rId109" Type="http://schemas.openxmlformats.org/officeDocument/2006/relationships/customXml" Target="../ink/ink1229.xml"/><Relationship Id="rId34" Type="http://schemas.openxmlformats.org/officeDocument/2006/relationships/image" Target="../media/image1192.png"/><Relationship Id="rId55" Type="http://schemas.openxmlformats.org/officeDocument/2006/relationships/image" Target="../media/image1202.png"/><Relationship Id="rId76" Type="http://schemas.openxmlformats.org/officeDocument/2006/relationships/customXml" Target="../ink/ink1212.xml"/><Relationship Id="rId97" Type="http://schemas.openxmlformats.org/officeDocument/2006/relationships/image" Target="../media/image1223.png"/><Relationship Id="rId120" Type="http://schemas.openxmlformats.org/officeDocument/2006/relationships/image" Target="../media/image1234.png"/><Relationship Id="rId141" Type="http://schemas.openxmlformats.org/officeDocument/2006/relationships/customXml" Target="../ink/ink1245.xml"/><Relationship Id="rId7" Type="http://schemas.openxmlformats.org/officeDocument/2006/relationships/customXml" Target="../ink/ink1177.xml"/><Relationship Id="rId162" Type="http://schemas.openxmlformats.org/officeDocument/2006/relationships/image" Target="../media/image1254.png"/><Relationship Id="rId183" Type="http://schemas.openxmlformats.org/officeDocument/2006/relationships/customXml" Target="../ink/ink1266.xml"/><Relationship Id="rId218" Type="http://schemas.openxmlformats.org/officeDocument/2006/relationships/image" Target="../media/image1282.png"/><Relationship Id="rId24" Type="http://schemas.openxmlformats.org/officeDocument/2006/relationships/image" Target="../media/image1188.png"/><Relationship Id="rId45" Type="http://schemas.openxmlformats.org/officeDocument/2006/relationships/customXml" Target="../ink/ink1196.xml"/><Relationship Id="rId66" Type="http://schemas.openxmlformats.org/officeDocument/2006/relationships/customXml" Target="../ink/ink1207.xml"/><Relationship Id="rId87" Type="http://schemas.openxmlformats.org/officeDocument/2006/relationships/image" Target="../media/image1218.png"/><Relationship Id="rId110" Type="http://schemas.openxmlformats.org/officeDocument/2006/relationships/image" Target="../media/image1229.png"/><Relationship Id="rId131" Type="http://schemas.openxmlformats.org/officeDocument/2006/relationships/customXml" Target="../ink/ink1240.xml"/><Relationship Id="rId152" Type="http://schemas.openxmlformats.org/officeDocument/2006/relationships/image" Target="../media/image1250.png"/><Relationship Id="rId173" Type="http://schemas.openxmlformats.org/officeDocument/2006/relationships/customXml" Target="../ink/ink1261.xml"/><Relationship Id="rId194" Type="http://schemas.openxmlformats.org/officeDocument/2006/relationships/image" Target="../media/image1270.png"/><Relationship Id="rId208" Type="http://schemas.openxmlformats.org/officeDocument/2006/relationships/image" Target="../media/image1277.png"/><Relationship Id="rId229" Type="http://schemas.openxmlformats.org/officeDocument/2006/relationships/customXml" Target="../ink/ink1289.xml"/><Relationship Id="rId14" Type="http://schemas.openxmlformats.org/officeDocument/2006/relationships/image" Target="../media/image1183.png"/><Relationship Id="rId35" Type="http://schemas.openxmlformats.org/officeDocument/2006/relationships/customXml" Target="../ink/ink1191.xml"/><Relationship Id="rId56" Type="http://schemas.openxmlformats.org/officeDocument/2006/relationships/customXml" Target="../ink/ink1202.xml"/><Relationship Id="rId77" Type="http://schemas.openxmlformats.org/officeDocument/2006/relationships/image" Target="../media/image1213.png"/><Relationship Id="rId100" Type="http://schemas.openxmlformats.org/officeDocument/2006/relationships/image" Target="../media/image1224.png"/><Relationship Id="rId8" Type="http://schemas.openxmlformats.org/officeDocument/2006/relationships/image" Target="../media/image1180.png"/><Relationship Id="rId98" Type="http://schemas.openxmlformats.org/officeDocument/2006/relationships/customXml" Target="../ink/ink1223.xml"/><Relationship Id="rId121" Type="http://schemas.openxmlformats.org/officeDocument/2006/relationships/customXml" Target="../ink/ink1235.xml"/><Relationship Id="rId142" Type="http://schemas.openxmlformats.org/officeDocument/2006/relationships/image" Target="../media/image1245.png"/><Relationship Id="rId163" Type="http://schemas.openxmlformats.org/officeDocument/2006/relationships/customXml" Target="../ink/ink1256.xml"/><Relationship Id="rId184" Type="http://schemas.openxmlformats.org/officeDocument/2006/relationships/image" Target="../media/image1265.png"/><Relationship Id="rId219" Type="http://schemas.openxmlformats.org/officeDocument/2006/relationships/customXml" Target="../ink/ink1284.xml"/><Relationship Id="rId230" Type="http://schemas.openxmlformats.org/officeDocument/2006/relationships/image" Target="../media/image1288.png"/><Relationship Id="rId25" Type="http://schemas.openxmlformats.org/officeDocument/2006/relationships/customXml" Target="../ink/ink1186.xml"/><Relationship Id="rId46" Type="http://schemas.openxmlformats.org/officeDocument/2006/relationships/customXml" Target="../ink/ink1197.xml"/><Relationship Id="rId67" Type="http://schemas.openxmlformats.org/officeDocument/2006/relationships/image" Target="../media/image1208.png"/><Relationship Id="rId88" Type="http://schemas.openxmlformats.org/officeDocument/2006/relationships/customXml" Target="../ink/ink1218.xml"/><Relationship Id="rId111" Type="http://schemas.openxmlformats.org/officeDocument/2006/relationships/customXml" Target="../ink/ink1230.xml"/><Relationship Id="rId132" Type="http://schemas.openxmlformats.org/officeDocument/2006/relationships/image" Target="../media/image1240.png"/><Relationship Id="rId153" Type="http://schemas.openxmlformats.org/officeDocument/2006/relationships/customXml" Target="../ink/ink1251.xml"/><Relationship Id="rId174" Type="http://schemas.openxmlformats.org/officeDocument/2006/relationships/image" Target="../media/image1260.png"/><Relationship Id="rId195" Type="http://schemas.openxmlformats.org/officeDocument/2006/relationships/customXml" Target="../ink/ink1272.xml"/><Relationship Id="rId209" Type="http://schemas.openxmlformats.org/officeDocument/2006/relationships/customXml" Target="../ink/ink1279.xml"/><Relationship Id="rId190" Type="http://schemas.openxmlformats.org/officeDocument/2006/relationships/image" Target="../media/image1268.png"/><Relationship Id="rId204" Type="http://schemas.openxmlformats.org/officeDocument/2006/relationships/image" Target="../media/image1275.png"/><Relationship Id="rId220" Type="http://schemas.openxmlformats.org/officeDocument/2006/relationships/image" Target="../media/image1283.png"/><Relationship Id="rId225" Type="http://schemas.openxmlformats.org/officeDocument/2006/relationships/customXml" Target="../ink/ink1287.xml"/><Relationship Id="rId15" Type="http://schemas.openxmlformats.org/officeDocument/2006/relationships/customXml" Target="../ink/ink1181.xml"/><Relationship Id="rId36" Type="http://schemas.openxmlformats.org/officeDocument/2006/relationships/image" Target="../media/image1193.png"/><Relationship Id="rId57" Type="http://schemas.openxmlformats.org/officeDocument/2006/relationships/image" Target="../media/image1203.png"/><Relationship Id="rId106" Type="http://schemas.openxmlformats.org/officeDocument/2006/relationships/image" Target="../media/image1227.png"/><Relationship Id="rId127" Type="http://schemas.openxmlformats.org/officeDocument/2006/relationships/customXml" Target="../ink/ink1238.xml"/><Relationship Id="rId10" Type="http://schemas.openxmlformats.org/officeDocument/2006/relationships/image" Target="../media/image1181.png"/><Relationship Id="rId31" Type="http://schemas.openxmlformats.org/officeDocument/2006/relationships/customXml" Target="../ink/ink1189.xml"/><Relationship Id="rId52" Type="http://schemas.openxmlformats.org/officeDocument/2006/relationships/customXml" Target="../ink/ink1200.xml"/><Relationship Id="rId73" Type="http://schemas.openxmlformats.org/officeDocument/2006/relationships/image" Target="../media/image1211.png"/><Relationship Id="rId78" Type="http://schemas.openxmlformats.org/officeDocument/2006/relationships/customXml" Target="../ink/ink1213.xml"/><Relationship Id="rId94" Type="http://schemas.openxmlformats.org/officeDocument/2006/relationships/customXml" Target="../ink/ink1221.xml"/><Relationship Id="rId99" Type="http://schemas.openxmlformats.org/officeDocument/2006/relationships/customXml" Target="../ink/ink1224.xml"/><Relationship Id="rId101" Type="http://schemas.openxmlformats.org/officeDocument/2006/relationships/customXml" Target="../ink/ink1225.xml"/><Relationship Id="rId122" Type="http://schemas.openxmlformats.org/officeDocument/2006/relationships/image" Target="../media/image1235.png"/><Relationship Id="rId143" Type="http://schemas.openxmlformats.org/officeDocument/2006/relationships/customXml" Target="../ink/ink1246.xml"/><Relationship Id="rId148" Type="http://schemas.openxmlformats.org/officeDocument/2006/relationships/image" Target="../media/image1248.png"/><Relationship Id="rId164" Type="http://schemas.openxmlformats.org/officeDocument/2006/relationships/image" Target="../media/image1255.png"/><Relationship Id="rId169" Type="http://schemas.openxmlformats.org/officeDocument/2006/relationships/customXml" Target="../ink/ink1259.xml"/><Relationship Id="rId185" Type="http://schemas.openxmlformats.org/officeDocument/2006/relationships/customXml" Target="../ink/ink1267.xml"/><Relationship Id="rId4" Type="http://schemas.openxmlformats.org/officeDocument/2006/relationships/image" Target="../media/image1178.png"/><Relationship Id="rId9" Type="http://schemas.openxmlformats.org/officeDocument/2006/relationships/customXml" Target="../ink/ink1178.xml"/><Relationship Id="rId180" Type="http://schemas.openxmlformats.org/officeDocument/2006/relationships/image" Target="../media/image1263.png"/><Relationship Id="rId210" Type="http://schemas.openxmlformats.org/officeDocument/2006/relationships/image" Target="../media/image1278.png"/><Relationship Id="rId215" Type="http://schemas.openxmlformats.org/officeDocument/2006/relationships/customXml" Target="../ink/ink1282.xml"/><Relationship Id="rId236" Type="http://schemas.openxmlformats.org/officeDocument/2006/relationships/image" Target="../media/image1291.png"/><Relationship Id="rId26" Type="http://schemas.openxmlformats.org/officeDocument/2006/relationships/image" Target="../media/image1189.png"/><Relationship Id="rId231" Type="http://schemas.openxmlformats.org/officeDocument/2006/relationships/customXml" Target="../ink/ink1290.xml"/><Relationship Id="rId47" Type="http://schemas.openxmlformats.org/officeDocument/2006/relationships/image" Target="../media/image1198.png"/><Relationship Id="rId68" Type="http://schemas.openxmlformats.org/officeDocument/2006/relationships/customXml" Target="../ink/ink1208.xml"/><Relationship Id="rId89" Type="http://schemas.openxmlformats.org/officeDocument/2006/relationships/image" Target="../media/image1219.png"/><Relationship Id="rId112" Type="http://schemas.openxmlformats.org/officeDocument/2006/relationships/image" Target="../media/image1230.png"/><Relationship Id="rId133" Type="http://schemas.openxmlformats.org/officeDocument/2006/relationships/customXml" Target="../ink/ink1241.xml"/><Relationship Id="rId154" Type="http://schemas.openxmlformats.org/officeDocument/2006/relationships/image" Target="../media/image1251.png"/><Relationship Id="rId175" Type="http://schemas.openxmlformats.org/officeDocument/2006/relationships/customXml" Target="../ink/ink1262.xml"/><Relationship Id="rId196" Type="http://schemas.openxmlformats.org/officeDocument/2006/relationships/image" Target="../media/image1271.png"/><Relationship Id="rId200" Type="http://schemas.openxmlformats.org/officeDocument/2006/relationships/image" Target="../media/image1273.png"/><Relationship Id="rId16" Type="http://schemas.openxmlformats.org/officeDocument/2006/relationships/image" Target="../media/image1184.png"/><Relationship Id="rId221" Type="http://schemas.openxmlformats.org/officeDocument/2006/relationships/customXml" Target="../ink/ink1285.xml"/><Relationship Id="rId37" Type="http://schemas.openxmlformats.org/officeDocument/2006/relationships/customXml" Target="../ink/ink1192.xml"/><Relationship Id="rId58" Type="http://schemas.openxmlformats.org/officeDocument/2006/relationships/customXml" Target="../ink/ink1203.xml"/><Relationship Id="rId79" Type="http://schemas.openxmlformats.org/officeDocument/2006/relationships/image" Target="../media/image1214.png"/><Relationship Id="rId102" Type="http://schemas.openxmlformats.org/officeDocument/2006/relationships/image" Target="../media/image1225.png"/><Relationship Id="rId123" Type="http://schemas.openxmlformats.org/officeDocument/2006/relationships/customXml" Target="../ink/ink1236.xml"/><Relationship Id="rId144" Type="http://schemas.openxmlformats.org/officeDocument/2006/relationships/image" Target="../media/image1246.png"/><Relationship Id="rId90" Type="http://schemas.openxmlformats.org/officeDocument/2006/relationships/customXml" Target="../ink/ink1219.xml"/><Relationship Id="rId165" Type="http://schemas.openxmlformats.org/officeDocument/2006/relationships/customXml" Target="../ink/ink1257.xml"/><Relationship Id="rId186" Type="http://schemas.openxmlformats.org/officeDocument/2006/relationships/image" Target="../media/image1266.png"/><Relationship Id="rId211" Type="http://schemas.openxmlformats.org/officeDocument/2006/relationships/customXml" Target="../ink/ink1280.xml"/><Relationship Id="rId232" Type="http://schemas.openxmlformats.org/officeDocument/2006/relationships/image" Target="../media/image1289.png"/><Relationship Id="rId27" Type="http://schemas.openxmlformats.org/officeDocument/2006/relationships/customXml" Target="../ink/ink1187.xml"/><Relationship Id="rId48" Type="http://schemas.openxmlformats.org/officeDocument/2006/relationships/customXml" Target="../ink/ink1198.xml"/><Relationship Id="rId69" Type="http://schemas.openxmlformats.org/officeDocument/2006/relationships/image" Target="../media/image1209.png"/><Relationship Id="rId113" Type="http://schemas.openxmlformats.org/officeDocument/2006/relationships/customXml" Target="../ink/ink1231.xml"/><Relationship Id="rId134" Type="http://schemas.openxmlformats.org/officeDocument/2006/relationships/image" Target="../media/image1241.png"/><Relationship Id="rId80" Type="http://schemas.openxmlformats.org/officeDocument/2006/relationships/customXml" Target="../ink/ink1214.xml"/><Relationship Id="rId155" Type="http://schemas.openxmlformats.org/officeDocument/2006/relationships/customXml" Target="../ink/ink1252.xml"/><Relationship Id="rId176" Type="http://schemas.openxmlformats.org/officeDocument/2006/relationships/image" Target="../media/image1261.png"/><Relationship Id="rId197" Type="http://schemas.openxmlformats.org/officeDocument/2006/relationships/customXml" Target="../ink/ink1273.xml"/><Relationship Id="rId201" Type="http://schemas.openxmlformats.org/officeDocument/2006/relationships/customXml" Target="../ink/ink1275.xml"/><Relationship Id="rId222" Type="http://schemas.openxmlformats.org/officeDocument/2006/relationships/image" Target="../media/image1284.png"/><Relationship Id="rId17" Type="http://schemas.openxmlformats.org/officeDocument/2006/relationships/customXml" Target="../ink/ink1182.xml"/><Relationship Id="rId38" Type="http://schemas.openxmlformats.org/officeDocument/2006/relationships/image" Target="../media/image1194.png"/><Relationship Id="rId59" Type="http://schemas.openxmlformats.org/officeDocument/2006/relationships/image" Target="../media/image1204.png"/><Relationship Id="rId103" Type="http://schemas.openxmlformats.org/officeDocument/2006/relationships/customXml" Target="../ink/ink1226.xml"/><Relationship Id="rId124" Type="http://schemas.openxmlformats.org/officeDocument/2006/relationships/image" Target="../media/image1236.png"/><Relationship Id="rId70" Type="http://schemas.openxmlformats.org/officeDocument/2006/relationships/customXml" Target="../ink/ink1209.xml"/><Relationship Id="rId91" Type="http://schemas.openxmlformats.org/officeDocument/2006/relationships/image" Target="../media/image1220.png"/><Relationship Id="rId145" Type="http://schemas.openxmlformats.org/officeDocument/2006/relationships/customXml" Target="../ink/ink1247.xml"/><Relationship Id="rId166" Type="http://schemas.openxmlformats.org/officeDocument/2006/relationships/image" Target="../media/image1256.png"/><Relationship Id="rId187" Type="http://schemas.openxmlformats.org/officeDocument/2006/relationships/customXml" Target="../ink/ink1268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279.png"/><Relationship Id="rId233" Type="http://schemas.openxmlformats.org/officeDocument/2006/relationships/customXml" Target="../ink/ink1291.xml"/><Relationship Id="rId28" Type="http://schemas.openxmlformats.org/officeDocument/2006/relationships/image" Target="../media/image1190.png"/><Relationship Id="rId49" Type="http://schemas.openxmlformats.org/officeDocument/2006/relationships/image" Target="../media/image1199.png"/><Relationship Id="rId114" Type="http://schemas.openxmlformats.org/officeDocument/2006/relationships/image" Target="../media/image1231.png"/><Relationship Id="rId60" Type="http://schemas.openxmlformats.org/officeDocument/2006/relationships/customXml" Target="../ink/ink1204.xml"/><Relationship Id="rId81" Type="http://schemas.openxmlformats.org/officeDocument/2006/relationships/image" Target="../media/image1215.png"/><Relationship Id="rId135" Type="http://schemas.openxmlformats.org/officeDocument/2006/relationships/customXml" Target="../ink/ink1242.xml"/><Relationship Id="rId156" Type="http://schemas.openxmlformats.org/officeDocument/2006/relationships/image" Target="../media/image1252.png"/><Relationship Id="rId177" Type="http://schemas.openxmlformats.org/officeDocument/2006/relationships/customXml" Target="../ink/ink1263.xml"/><Relationship Id="rId198" Type="http://schemas.openxmlformats.org/officeDocument/2006/relationships/image" Target="../media/image1272.png"/><Relationship Id="rId202" Type="http://schemas.openxmlformats.org/officeDocument/2006/relationships/image" Target="../media/image1274.png"/><Relationship Id="rId223" Type="http://schemas.openxmlformats.org/officeDocument/2006/relationships/customXml" Target="../ink/ink1286.xml"/><Relationship Id="rId18" Type="http://schemas.openxmlformats.org/officeDocument/2006/relationships/image" Target="../media/image1185.png"/><Relationship Id="rId39" Type="http://schemas.openxmlformats.org/officeDocument/2006/relationships/customXml" Target="../ink/ink1193.xml"/><Relationship Id="rId50" Type="http://schemas.openxmlformats.org/officeDocument/2006/relationships/customXml" Target="../ink/ink1199.xml"/><Relationship Id="rId104" Type="http://schemas.openxmlformats.org/officeDocument/2006/relationships/image" Target="../media/image1226.png"/><Relationship Id="rId125" Type="http://schemas.openxmlformats.org/officeDocument/2006/relationships/customXml" Target="../ink/ink1237.xml"/><Relationship Id="rId146" Type="http://schemas.openxmlformats.org/officeDocument/2006/relationships/image" Target="../media/image1247.png"/><Relationship Id="rId167" Type="http://schemas.openxmlformats.org/officeDocument/2006/relationships/customXml" Target="../ink/ink1258.xml"/><Relationship Id="rId188" Type="http://schemas.openxmlformats.org/officeDocument/2006/relationships/image" Target="../media/image1267.png"/><Relationship Id="rId71" Type="http://schemas.openxmlformats.org/officeDocument/2006/relationships/image" Target="../media/image1210.png"/><Relationship Id="rId92" Type="http://schemas.openxmlformats.org/officeDocument/2006/relationships/customXml" Target="../ink/ink1220.xml"/><Relationship Id="rId213" Type="http://schemas.openxmlformats.org/officeDocument/2006/relationships/customXml" Target="../ink/ink1281.xml"/><Relationship Id="rId234" Type="http://schemas.openxmlformats.org/officeDocument/2006/relationships/image" Target="../media/image1290.png"/><Relationship Id="rId2" Type="http://schemas.openxmlformats.org/officeDocument/2006/relationships/image" Target="../media/image4.jpeg"/><Relationship Id="rId29" Type="http://schemas.openxmlformats.org/officeDocument/2006/relationships/customXml" Target="../ink/ink1188.xml"/><Relationship Id="rId40" Type="http://schemas.openxmlformats.org/officeDocument/2006/relationships/image" Target="../media/image1195.png"/><Relationship Id="rId115" Type="http://schemas.openxmlformats.org/officeDocument/2006/relationships/customXml" Target="../ink/ink1232.xml"/><Relationship Id="rId136" Type="http://schemas.openxmlformats.org/officeDocument/2006/relationships/image" Target="../media/image1242.png"/><Relationship Id="rId157" Type="http://schemas.openxmlformats.org/officeDocument/2006/relationships/customXml" Target="../ink/ink1253.xml"/><Relationship Id="rId178" Type="http://schemas.openxmlformats.org/officeDocument/2006/relationships/image" Target="../media/image1262.png"/><Relationship Id="rId61" Type="http://schemas.openxmlformats.org/officeDocument/2006/relationships/image" Target="../media/image1205.png"/><Relationship Id="rId82" Type="http://schemas.openxmlformats.org/officeDocument/2006/relationships/customXml" Target="../ink/ink1215.xml"/><Relationship Id="rId199" Type="http://schemas.openxmlformats.org/officeDocument/2006/relationships/customXml" Target="../ink/ink1274.xml"/><Relationship Id="rId203" Type="http://schemas.openxmlformats.org/officeDocument/2006/relationships/customXml" Target="../ink/ink1276.xml"/><Relationship Id="rId19" Type="http://schemas.openxmlformats.org/officeDocument/2006/relationships/customXml" Target="../ink/ink1183.xml"/><Relationship Id="rId224" Type="http://schemas.openxmlformats.org/officeDocument/2006/relationships/image" Target="../media/image1285.png"/><Relationship Id="rId30" Type="http://schemas.openxmlformats.org/officeDocument/2006/relationships/image" Target="../media/image115.png"/><Relationship Id="rId105" Type="http://schemas.openxmlformats.org/officeDocument/2006/relationships/customXml" Target="../ink/ink1227.xml"/><Relationship Id="rId126" Type="http://schemas.openxmlformats.org/officeDocument/2006/relationships/image" Target="../media/image1237.png"/><Relationship Id="rId147" Type="http://schemas.openxmlformats.org/officeDocument/2006/relationships/customXml" Target="../ink/ink1248.xml"/><Relationship Id="rId168" Type="http://schemas.openxmlformats.org/officeDocument/2006/relationships/image" Target="../media/image1257.png"/><Relationship Id="rId51" Type="http://schemas.openxmlformats.org/officeDocument/2006/relationships/image" Target="../media/image1200.png"/><Relationship Id="rId72" Type="http://schemas.openxmlformats.org/officeDocument/2006/relationships/customXml" Target="../ink/ink1210.xml"/><Relationship Id="rId93" Type="http://schemas.openxmlformats.org/officeDocument/2006/relationships/image" Target="../media/image1221.png"/><Relationship Id="rId189" Type="http://schemas.openxmlformats.org/officeDocument/2006/relationships/customXml" Target="../ink/ink1269.xml"/><Relationship Id="rId3" Type="http://schemas.openxmlformats.org/officeDocument/2006/relationships/image" Target="../media/image1.png"/><Relationship Id="rId214" Type="http://schemas.openxmlformats.org/officeDocument/2006/relationships/image" Target="../media/image1280.png"/><Relationship Id="rId235" Type="http://schemas.openxmlformats.org/officeDocument/2006/relationships/customXml" Target="../ink/ink1292.xml"/><Relationship Id="rId116" Type="http://schemas.openxmlformats.org/officeDocument/2006/relationships/image" Target="../media/image1232.png"/><Relationship Id="rId137" Type="http://schemas.openxmlformats.org/officeDocument/2006/relationships/customXml" Target="../ink/ink1243.xml"/><Relationship Id="rId158" Type="http://schemas.openxmlformats.org/officeDocument/2006/relationships/image" Target="../media/image1139.png"/><Relationship Id="rId20" Type="http://schemas.openxmlformats.org/officeDocument/2006/relationships/image" Target="../media/image1186.png"/><Relationship Id="rId41" Type="http://schemas.openxmlformats.org/officeDocument/2006/relationships/customXml" Target="../ink/ink1194.xml"/><Relationship Id="rId62" Type="http://schemas.openxmlformats.org/officeDocument/2006/relationships/customXml" Target="../ink/ink1205.xml"/><Relationship Id="rId83" Type="http://schemas.openxmlformats.org/officeDocument/2006/relationships/image" Target="../media/image1216.png"/><Relationship Id="rId179" Type="http://schemas.openxmlformats.org/officeDocument/2006/relationships/customXml" Target="../ink/ink1264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48.png"/><Relationship Id="rId21" Type="http://schemas.openxmlformats.org/officeDocument/2006/relationships/image" Target="../media/image1301.png"/><Relationship Id="rId42" Type="http://schemas.openxmlformats.org/officeDocument/2006/relationships/customXml" Target="../ink/ink1312.xml"/><Relationship Id="rId63" Type="http://schemas.openxmlformats.org/officeDocument/2006/relationships/image" Target="../media/image1321.png"/><Relationship Id="rId84" Type="http://schemas.openxmlformats.org/officeDocument/2006/relationships/customXml" Target="../ink/ink1333.xml"/><Relationship Id="rId138" Type="http://schemas.openxmlformats.org/officeDocument/2006/relationships/customXml" Target="../ink/ink1360.xml"/><Relationship Id="rId159" Type="http://schemas.openxmlformats.org/officeDocument/2006/relationships/image" Target="../media/image1369.png"/><Relationship Id="rId170" Type="http://schemas.openxmlformats.org/officeDocument/2006/relationships/customXml" Target="../ink/ink1376.xml"/><Relationship Id="rId191" Type="http://schemas.openxmlformats.org/officeDocument/2006/relationships/image" Target="../media/image1385.png"/><Relationship Id="rId107" Type="http://schemas.openxmlformats.org/officeDocument/2006/relationships/image" Target="../media/image1343.png"/><Relationship Id="rId11" Type="http://schemas.openxmlformats.org/officeDocument/2006/relationships/image" Target="../media/image1296.png"/><Relationship Id="rId32" Type="http://schemas.openxmlformats.org/officeDocument/2006/relationships/customXml" Target="../ink/ink1307.xml"/><Relationship Id="rId53" Type="http://schemas.openxmlformats.org/officeDocument/2006/relationships/image" Target="../media/image1316.png"/><Relationship Id="rId74" Type="http://schemas.openxmlformats.org/officeDocument/2006/relationships/customXml" Target="../ink/ink1328.xml"/><Relationship Id="rId128" Type="http://schemas.openxmlformats.org/officeDocument/2006/relationships/customXml" Target="../ink/ink1355.xml"/><Relationship Id="rId149" Type="http://schemas.openxmlformats.org/officeDocument/2006/relationships/image" Target="../media/image1364.png"/><Relationship Id="rId5" Type="http://schemas.openxmlformats.org/officeDocument/2006/relationships/image" Target="../media/image1293.png"/><Relationship Id="rId95" Type="http://schemas.openxmlformats.org/officeDocument/2006/relationships/image" Target="../media/image1337.png"/><Relationship Id="rId160" Type="http://schemas.openxmlformats.org/officeDocument/2006/relationships/customXml" Target="../ink/ink1371.xml"/><Relationship Id="rId181" Type="http://schemas.openxmlformats.org/officeDocument/2006/relationships/image" Target="../media/image1380.png"/><Relationship Id="rId22" Type="http://schemas.openxmlformats.org/officeDocument/2006/relationships/customXml" Target="../ink/ink1302.xml"/><Relationship Id="rId43" Type="http://schemas.openxmlformats.org/officeDocument/2006/relationships/image" Target="../media/image1312.png"/><Relationship Id="rId64" Type="http://schemas.openxmlformats.org/officeDocument/2006/relationships/customXml" Target="../ink/ink1323.xml"/><Relationship Id="rId118" Type="http://schemas.openxmlformats.org/officeDocument/2006/relationships/customXml" Target="../ink/ink1350.xml"/><Relationship Id="rId139" Type="http://schemas.openxmlformats.org/officeDocument/2006/relationships/image" Target="../media/image1359.png"/><Relationship Id="rId85" Type="http://schemas.openxmlformats.org/officeDocument/2006/relationships/image" Target="../media/image1332.png"/><Relationship Id="rId150" Type="http://schemas.openxmlformats.org/officeDocument/2006/relationships/customXml" Target="../ink/ink1366.xml"/><Relationship Id="rId171" Type="http://schemas.openxmlformats.org/officeDocument/2006/relationships/image" Target="../media/image1375.png"/><Relationship Id="rId192" Type="http://schemas.openxmlformats.org/officeDocument/2006/relationships/customXml" Target="../ink/ink1387.xml"/><Relationship Id="rId12" Type="http://schemas.openxmlformats.org/officeDocument/2006/relationships/customXml" Target="../ink/ink1297.xml"/><Relationship Id="rId33" Type="http://schemas.openxmlformats.org/officeDocument/2006/relationships/image" Target="../media/image1307.png"/><Relationship Id="rId108" Type="http://schemas.openxmlformats.org/officeDocument/2006/relationships/customXml" Target="../ink/ink1345.xml"/><Relationship Id="rId129" Type="http://schemas.openxmlformats.org/officeDocument/2006/relationships/image" Target="../media/image1354.png"/><Relationship Id="rId54" Type="http://schemas.openxmlformats.org/officeDocument/2006/relationships/customXml" Target="../ink/ink1318.xml"/><Relationship Id="rId75" Type="http://schemas.openxmlformats.org/officeDocument/2006/relationships/image" Target="../media/image1327.png"/><Relationship Id="rId96" Type="http://schemas.openxmlformats.org/officeDocument/2006/relationships/customXml" Target="../ink/ink1339.xml"/><Relationship Id="rId140" Type="http://schemas.openxmlformats.org/officeDocument/2006/relationships/customXml" Target="../ink/ink1361.xml"/><Relationship Id="rId161" Type="http://schemas.openxmlformats.org/officeDocument/2006/relationships/image" Target="../media/image1370.png"/><Relationship Id="rId182" Type="http://schemas.openxmlformats.org/officeDocument/2006/relationships/customXml" Target="../ink/ink1382.xml"/><Relationship Id="rId6" Type="http://schemas.openxmlformats.org/officeDocument/2006/relationships/customXml" Target="../ink/ink1294.xml"/><Relationship Id="rId23" Type="http://schemas.openxmlformats.org/officeDocument/2006/relationships/image" Target="../media/image1302.png"/><Relationship Id="rId119" Type="http://schemas.openxmlformats.org/officeDocument/2006/relationships/image" Target="../media/image1349.png"/><Relationship Id="rId44" Type="http://schemas.openxmlformats.org/officeDocument/2006/relationships/customXml" Target="../ink/ink1313.xml"/><Relationship Id="rId65" Type="http://schemas.openxmlformats.org/officeDocument/2006/relationships/image" Target="../media/image1322.png"/><Relationship Id="rId86" Type="http://schemas.openxmlformats.org/officeDocument/2006/relationships/customXml" Target="../ink/ink1334.xml"/><Relationship Id="rId130" Type="http://schemas.openxmlformats.org/officeDocument/2006/relationships/customXml" Target="../ink/ink1356.xml"/><Relationship Id="rId151" Type="http://schemas.openxmlformats.org/officeDocument/2006/relationships/image" Target="../media/image1365.png"/><Relationship Id="rId172" Type="http://schemas.openxmlformats.org/officeDocument/2006/relationships/customXml" Target="../ink/ink1377.xml"/><Relationship Id="rId193" Type="http://schemas.openxmlformats.org/officeDocument/2006/relationships/image" Target="../media/image1386.png"/><Relationship Id="rId13" Type="http://schemas.openxmlformats.org/officeDocument/2006/relationships/image" Target="../media/image1297.png"/><Relationship Id="rId109" Type="http://schemas.openxmlformats.org/officeDocument/2006/relationships/image" Target="../media/image1344.png"/><Relationship Id="rId34" Type="http://schemas.openxmlformats.org/officeDocument/2006/relationships/customXml" Target="../ink/ink1308.xml"/><Relationship Id="rId55" Type="http://schemas.openxmlformats.org/officeDocument/2006/relationships/image" Target="../media/image1317.png"/><Relationship Id="rId76" Type="http://schemas.openxmlformats.org/officeDocument/2006/relationships/customXml" Target="../ink/ink1329.xml"/><Relationship Id="rId97" Type="http://schemas.openxmlformats.org/officeDocument/2006/relationships/image" Target="../media/image1338.png"/><Relationship Id="rId120" Type="http://schemas.openxmlformats.org/officeDocument/2006/relationships/customXml" Target="../ink/ink1351.xml"/><Relationship Id="rId141" Type="http://schemas.openxmlformats.org/officeDocument/2006/relationships/image" Target="../media/image1360.png"/><Relationship Id="rId7" Type="http://schemas.openxmlformats.org/officeDocument/2006/relationships/image" Target="../media/image1294.png"/><Relationship Id="rId162" Type="http://schemas.openxmlformats.org/officeDocument/2006/relationships/customXml" Target="../ink/ink1372.xml"/><Relationship Id="rId183" Type="http://schemas.openxmlformats.org/officeDocument/2006/relationships/image" Target="../media/image1381.png"/><Relationship Id="rId2" Type="http://schemas.openxmlformats.org/officeDocument/2006/relationships/notesSlide" Target="../notesSlides/notesSlide2.xml"/><Relationship Id="rId29" Type="http://schemas.openxmlformats.org/officeDocument/2006/relationships/image" Target="../media/image1305.png"/><Relationship Id="rId24" Type="http://schemas.openxmlformats.org/officeDocument/2006/relationships/customXml" Target="../ink/ink1303.xml"/><Relationship Id="rId40" Type="http://schemas.openxmlformats.org/officeDocument/2006/relationships/customXml" Target="../ink/ink1311.xml"/><Relationship Id="rId45" Type="http://schemas.openxmlformats.org/officeDocument/2006/relationships/image" Target="../media/image1313.png"/><Relationship Id="rId66" Type="http://schemas.openxmlformats.org/officeDocument/2006/relationships/customXml" Target="../ink/ink1324.xml"/><Relationship Id="rId87" Type="http://schemas.openxmlformats.org/officeDocument/2006/relationships/image" Target="../media/image1333.png"/><Relationship Id="rId110" Type="http://schemas.openxmlformats.org/officeDocument/2006/relationships/customXml" Target="../ink/ink1346.xml"/><Relationship Id="rId115" Type="http://schemas.openxmlformats.org/officeDocument/2006/relationships/image" Target="../media/image1347.png"/><Relationship Id="rId131" Type="http://schemas.openxmlformats.org/officeDocument/2006/relationships/image" Target="../media/image1355.png"/><Relationship Id="rId136" Type="http://schemas.openxmlformats.org/officeDocument/2006/relationships/customXml" Target="../ink/ink1359.xml"/><Relationship Id="rId157" Type="http://schemas.openxmlformats.org/officeDocument/2006/relationships/image" Target="../media/image1368.png"/><Relationship Id="rId178" Type="http://schemas.openxmlformats.org/officeDocument/2006/relationships/customXml" Target="../ink/ink1380.xml"/><Relationship Id="rId61" Type="http://schemas.openxmlformats.org/officeDocument/2006/relationships/image" Target="../media/image1320.png"/><Relationship Id="rId82" Type="http://schemas.openxmlformats.org/officeDocument/2006/relationships/customXml" Target="../ink/ink1332.xml"/><Relationship Id="rId152" Type="http://schemas.openxmlformats.org/officeDocument/2006/relationships/customXml" Target="../ink/ink1367.xml"/><Relationship Id="rId173" Type="http://schemas.openxmlformats.org/officeDocument/2006/relationships/image" Target="../media/image1376.png"/><Relationship Id="rId194" Type="http://schemas.openxmlformats.org/officeDocument/2006/relationships/customXml" Target="../ink/ink1388.xml"/><Relationship Id="rId199" Type="http://schemas.openxmlformats.org/officeDocument/2006/relationships/image" Target="../media/image1389.png"/><Relationship Id="rId19" Type="http://schemas.openxmlformats.org/officeDocument/2006/relationships/image" Target="../media/image1300.png"/><Relationship Id="rId14" Type="http://schemas.openxmlformats.org/officeDocument/2006/relationships/customXml" Target="../ink/ink1298.xml"/><Relationship Id="rId30" Type="http://schemas.openxmlformats.org/officeDocument/2006/relationships/customXml" Target="../ink/ink1306.xml"/><Relationship Id="rId35" Type="http://schemas.openxmlformats.org/officeDocument/2006/relationships/image" Target="../media/image1308.png"/><Relationship Id="rId56" Type="http://schemas.openxmlformats.org/officeDocument/2006/relationships/customXml" Target="../ink/ink1319.xml"/><Relationship Id="rId77" Type="http://schemas.openxmlformats.org/officeDocument/2006/relationships/image" Target="../media/image1328.png"/><Relationship Id="rId100" Type="http://schemas.openxmlformats.org/officeDocument/2006/relationships/customXml" Target="../ink/ink1341.xml"/><Relationship Id="rId105" Type="http://schemas.openxmlformats.org/officeDocument/2006/relationships/image" Target="../media/image1342.png"/><Relationship Id="rId126" Type="http://schemas.openxmlformats.org/officeDocument/2006/relationships/customXml" Target="../ink/ink1354.xml"/><Relationship Id="rId147" Type="http://schemas.openxmlformats.org/officeDocument/2006/relationships/image" Target="../media/image1363.png"/><Relationship Id="rId168" Type="http://schemas.openxmlformats.org/officeDocument/2006/relationships/customXml" Target="../ink/ink1375.xml"/><Relationship Id="rId8" Type="http://schemas.openxmlformats.org/officeDocument/2006/relationships/customXml" Target="../ink/ink1295.xml"/><Relationship Id="rId51" Type="http://schemas.openxmlformats.org/officeDocument/2006/relationships/image" Target="../media/image1315.png"/><Relationship Id="rId72" Type="http://schemas.openxmlformats.org/officeDocument/2006/relationships/customXml" Target="../ink/ink1327.xml"/><Relationship Id="rId93" Type="http://schemas.openxmlformats.org/officeDocument/2006/relationships/image" Target="../media/image1336.png"/><Relationship Id="rId98" Type="http://schemas.openxmlformats.org/officeDocument/2006/relationships/customXml" Target="../ink/ink1340.xml"/><Relationship Id="rId121" Type="http://schemas.openxmlformats.org/officeDocument/2006/relationships/image" Target="../media/image1350.png"/><Relationship Id="rId142" Type="http://schemas.openxmlformats.org/officeDocument/2006/relationships/customXml" Target="../ink/ink1362.xml"/><Relationship Id="rId163" Type="http://schemas.openxmlformats.org/officeDocument/2006/relationships/image" Target="../media/image1371.png"/><Relationship Id="rId184" Type="http://schemas.openxmlformats.org/officeDocument/2006/relationships/customXml" Target="../ink/ink1383.xml"/><Relationship Id="rId189" Type="http://schemas.openxmlformats.org/officeDocument/2006/relationships/image" Target="../media/image1384.png"/><Relationship Id="rId3" Type="http://schemas.openxmlformats.org/officeDocument/2006/relationships/image" Target="../media/image4.jpeg"/><Relationship Id="rId25" Type="http://schemas.openxmlformats.org/officeDocument/2006/relationships/image" Target="../media/image1303.png"/><Relationship Id="rId46" Type="http://schemas.openxmlformats.org/officeDocument/2006/relationships/customXml" Target="../ink/ink1314.xml"/><Relationship Id="rId67" Type="http://schemas.openxmlformats.org/officeDocument/2006/relationships/image" Target="../media/image1323.png"/><Relationship Id="rId116" Type="http://schemas.openxmlformats.org/officeDocument/2006/relationships/customXml" Target="../ink/ink1349.xml"/><Relationship Id="rId137" Type="http://schemas.openxmlformats.org/officeDocument/2006/relationships/image" Target="../media/image1358.png"/><Relationship Id="rId158" Type="http://schemas.openxmlformats.org/officeDocument/2006/relationships/customXml" Target="../ink/ink1370.xml"/><Relationship Id="rId20" Type="http://schemas.openxmlformats.org/officeDocument/2006/relationships/customXml" Target="../ink/ink1301.xml"/><Relationship Id="rId41" Type="http://schemas.openxmlformats.org/officeDocument/2006/relationships/image" Target="../media/image1311.png"/><Relationship Id="rId62" Type="http://schemas.openxmlformats.org/officeDocument/2006/relationships/customXml" Target="../ink/ink1322.xml"/><Relationship Id="rId83" Type="http://schemas.openxmlformats.org/officeDocument/2006/relationships/image" Target="../media/image1331.png"/><Relationship Id="rId88" Type="http://schemas.openxmlformats.org/officeDocument/2006/relationships/customXml" Target="../ink/ink1335.xml"/><Relationship Id="rId111" Type="http://schemas.openxmlformats.org/officeDocument/2006/relationships/image" Target="../media/image1345.png"/><Relationship Id="rId132" Type="http://schemas.openxmlformats.org/officeDocument/2006/relationships/customXml" Target="../ink/ink1357.xml"/><Relationship Id="rId153" Type="http://schemas.openxmlformats.org/officeDocument/2006/relationships/image" Target="../media/image1366.png"/><Relationship Id="rId174" Type="http://schemas.openxmlformats.org/officeDocument/2006/relationships/customXml" Target="../ink/ink1378.xml"/><Relationship Id="rId179" Type="http://schemas.openxmlformats.org/officeDocument/2006/relationships/image" Target="../media/image1379.png"/><Relationship Id="rId195" Type="http://schemas.openxmlformats.org/officeDocument/2006/relationships/image" Target="../media/image1387.png"/><Relationship Id="rId190" Type="http://schemas.openxmlformats.org/officeDocument/2006/relationships/customXml" Target="../ink/ink1386.xml"/><Relationship Id="rId15" Type="http://schemas.openxmlformats.org/officeDocument/2006/relationships/image" Target="../media/image1298.png"/><Relationship Id="rId36" Type="http://schemas.openxmlformats.org/officeDocument/2006/relationships/customXml" Target="../ink/ink1309.xml"/><Relationship Id="rId57" Type="http://schemas.openxmlformats.org/officeDocument/2006/relationships/image" Target="../media/image1318.png"/><Relationship Id="rId106" Type="http://schemas.openxmlformats.org/officeDocument/2006/relationships/customXml" Target="../ink/ink1344.xml"/><Relationship Id="rId127" Type="http://schemas.openxmlformats.org/officeDocument/2006/relationships/image" Target="../media/image1353.png"/><Relationship Id="rId10" Type="http://schemas.openxmlformats.org/officeDocument/2006/relationships/customXml" Target="../ink/ink1296.xml"/><Relationship Id="rId31" Type="http://schemas.openxmlformats.org/officeDocument/2006/relationships/image" Target="../media/image1306.png"/><Relationship Id="rId52" Type="http://schemas.openxmlformats.org/officeDocument/2006/relationships/customXml" Target="../ink/ink1317.xml"/><Relationship Id="rId73" Type="http://schemas.openxmlformats.org/officeDocument/2006/relationships/image" Target="../media/image1326.png"/><Relationship Id="rId78" Type="http://schemas.openxmlformats.org/officeDocument/2006/relationships/customXml" Target="../ink/ink1330.xml"/><Relationship Id="rId94" Type="http://schemas.openxmlformats.org/officeDocument/2006/relationships/customXml" Target="../ink/ink1338.xml"/><Relationship Id="rId99" Type="http://schemas.openxmlformats.org/officeDocument/2006/relationships/image" Target="../media/image1339.png"/><Relationship Id="rId101" Type="http://schemas.openxmlformats.org/officeDocument/2006/relationships/image" Target="../media/image1340.png"/><Relationship Id="rId122" Type="http://schemas.openxmlformats.org/officeDocument/2006/relationships/customXml" Target="../ink/ink1352.xml"/><Relationship Id="rId143" Type="http://schemas.openxmlformats.org/officeDocument/2006/relationships/image" Target="../media/image1361.png"/><Relationship Id="rId148" Type="http://schemas.openxmlformats.org/officeDocument/2006/relationships/customXml" Target="../ink/ink1365.xml"/><Relationship Id="rId164" Type="http://schemas.openxmlformats.org/officeDocument/2006/relationships/customXml" Target="../ink/ink1373.xml"/><Relationship Id="rId169" Type="http://schemas.openxmlformats.org/officeDocument/2006/relationships/image" Target="../media/image1374.png"/><Relationship Id="rId185" Type="http://schemas.openxmlformats.org/officeDocument/2006/relationships/image" Target="../media/image1382.png"/><Relationship Id="rId4" Type="http://schemas.openxmlformats.org/officeDocument/2006/relationships/image" Target="../media/image1.png"/><Relationship Id="rId9" Type="http://schemas.openxmlformats.org/officeDocument/2006/relationships/image" Target="../media/image1295.png"/><Relationship Id="rId180" Type="http://schemas.openxmlformats.org/officeDocument/2006/relationships/customXml" Target="../ink/ink1381.xml"/><Relationship Id="rId26" Type="http://schemas.openxmlformats.org/officeDocument/2006/relationships/customXml" Target="../ink/ink1304.xml"/><Relationship Id="rId47" Type="http://schemas.openxmlformats.org/officeDocument/2006/relationships/image" Target="../media/image1314.png"/><Relationship Id="rId68" Type="http://schemas.openxmlformats.org/officeDocument/2006/relationships/customXml" Target="../ink/ink1325.xml"/><Relationship Id="rId89" Type="http://schemas.openxmlformats.org/officeDocument/2006/relationships/image" Target="../media/image1334.png"/><Relationship Id="rId112" Type="http://schemas.openxmlformats.org/officeDocument/2006/relationships/customXml" Target="../ink/ink1347.xml"/><Relationship Id="rId133" Type="http://schemas.openxmlformats.org/officeDocument/2006/relationships/image" Target="../media/image1356.png"/><Relationship Id="rId154" Type="http://schemas.openxmlformats.org/officeDocument/2006/relationships/customXml" Target="../ink/ink1368.xml"/><Relationship Id="rId175" Type="http://schemas.openxmlformats.org/officeDocument/2006/relationships/image" Target="../media/image1377.png"/><Relationship Id="rId196" Type="http://schemas.openxmlformats.org/officeDocument/2006/relationships/customXml" Target="../ink/ink1389.xml"/><Relationship Id="rId200" Type="http://schemas.openxmlformats.org/officeDocument/2006/relationships/customXml" Target="../ink/ink1391.xml"/><Relationship Id="rId16" Type="http://schemas.openxmlformats.org/officeDocument/2006/relationships/customXml" Target="../ink/ink1299.xml"/><Relationship Id="rId37" Type="http://schemas.openxmlformats.org/officeDocument/2006/relationships/image" Target="../media/image1309.png"/><Relationship Id="rId58" Type="http://schemas.openxmlformats.org/officeDocument/2006/relationships/customXml" Target="../ink/ink1320.xml"/><Relationship Id="rId79" Type="http://schemas.openxmlformats.org/officeDocument/2006/relationships/image" Target="../media/image1329.png"/><Relationship Id="rId102" Type="http://schemas.openxmlformats.org/officeDocument/2006/relationships/customXml" Target="../ink/ink1342.xml"/><Relationship Id="rId123" Type="http://schemas.openxmlformats.org/officeDocument/2006/relationships/image" Target="../media/image1351.png"/><Relationship Id="rId144" Type="http://schemas.openxmlformats.org/officeDocument/2006/relationships/customXml" Target="../ink/ink1363.xml"/><Relationship Id="rId90" Type="http://schemas.openxmlformats.org/officeDocument/2006/relationships/customXml" Target="../ink/ink1336.xml"/><Relationship Id="rId165" Type="http://schemas.openxmlformats.org/officeDocument/2006/relationships/image" Target="../media/image1372.png"/><Relationship Id="rId186" Type="http://schemas.openxmlformats.org/officeDocument/2006/relationships/customXml" Target="../ink/ink1384.xml"/><Relationship Id="rId27" Type="http://schemas.openxmlformats.org/officeDocument/2006/relationships/image" Target="../media/image1304.png"/><Relationship Id="rId48" Type="http://schemas.openxmlformats.org/officeDocument/2006/relationships/customXml" Target="../ink/ink1315.xml"/><Relationship Id="rId69" Type="http://schemas.openxmlformats.org/officeDocument/2006/relationships/image" Target="../media/image1324.png"/><Relationship Id="rId113" Type="http://schemas.openxmlformats.org/officeDocument/2006/relationships/image" Target="../media/image1346.png"/><Relationship Id="rId134" Type="http://schemas.openxmlformats.org/officeDocument/2006/relationships/customXml" Target="../ink/ink1358.xml"/><Relationship Id="rId80" Type="http://schemas.openxmlformats.org/officeDocument/2006/relationships/customXml" Target="../ink/ink1331.xml"/><Relationship Id="rId155" Type="http://schemas.openxmlformats.org/officeDocument/2006/relationships/image" Target="../media/image1367.png"/><Relationship Id="rId176" Type="http://schemas.openxmlformats.org/officeDocument/2006/relationships/customXml" Target="../ink/ink1379.xml"/><Relationship Id="rId197" Type="http://schemas.openxmlformats.org/officeDocument/2006/relationships/image" Target="../media/image1388.png"/><Relationship Id="rId201" Type="http://schemas.openxmlformats.org/officeDocument/2006/relationships/image" Target="../media/image1390.png"/><Relationship Id="rId17" Type="http://schemas.openxmlformats.org/officeDocument/2006/relationships/image" Target="../media/image1299.png"/><Relationship Id="rId38" Type="http://schemas.openxmlformats.org/officeDocument/2006/relationships/customXml" Target="../ink/ink1310.xml"/><Relationship Id="rId59" Type="http://schemas.openxmlformats.org/officeDocument/2006/relationships/image" Target="../media/image1319.png"/><Relationship Id="rId103" Type="http://schemas.openxmlformats.org/officeDocument/2006/relationships/image" Target="../media/image1341.png"/><Relationship Id="rId124" Type="http://schemas.openxmlformats.org/officeDocument/2006/relationships/customXml" Target="../ink/ink1353.xml"/><Relationship Id="rId70" Type="http://schemas.openxmlformats.org/officeDocument/2006/relationships/customXml" Target="../ink/ink1326.xml"/><Relationship Id="rId91" Type="http://schemas.openxmlformats.org/officeDocument/2006/relationships/image" Target="../media/image1335.png"/><Relationship Id="rId145" Type="http://schemas.openxmlformats.org/officeDocument/2006/relationships/image" Target="../media/image1362.png"/><Relationship Id="rId166" Type="http://schemas.openxmlformats.org/officeDocument/2006/relationships/customXml" Target="../ink/ink1374.xml"/><Relationship Id="rId187" Type="http://schemas.openxmlformats.org/officeDocument/2006/relationships/image" Target="../media/image1383.png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1305.xml"/><Relationship Id="rId49" Type="http://schemas.openxmlformats.org/officeDocument/2006/relationships/image" Target="../media/image115.png"/><Relationship Id="rId114" Type="http://schemas.openxmlformats.org/officeDocument/2006/relationships/customXml" Target="../ink/ink1348.xml"/><Relationship Id="rId60" Type="http://schemas.openxmlformats.org/officeDocument/2006/relationships/customXml" Target="../ink/ink1321.xml"/><Relationship Id="rId81" Type="http://schemas.openxmlformats.org/officeDocument/2006/relationships/image" Target="../media/image1330.png"/><Relationship Id="rId135" Type="http://schemas.openxmlformats.org/officeDocument/2006/relationships/image" Target="../media/image1357.png"/><Relationship Id="rId156" Type="http://schemas.openxmlformats.org/officeDocument/2006/relationships/customXml" Target="../ink/ink1369.xml"/><Relationship Id="rId177" Type="http://schemas.openxmlformats.org/officeDocument/2006/relationships/image" Target="../media/image1378.png"/><Relationship Id="rId198" Type="http://schemas.openxmlformats.org/officeDocument/2006/relationships/customXml" Target="../ink/ink1390.xml"/><Relationship Id="rId18" Type="http://schemas.openxmlformats.org/officeDocument/2006/relationships/customXml" Target="../ink/ink1300.xml"/><Relationship Id="rId39" Type="http://schemas.openxmlformats.org/officeDocument/2006/relationships/image" Target="../media/image1310.png"/><Relationship Id="rId50" Type="http://schemas.openxmlformats.org/officeDocument/2006/relationships/customXml" Target="../ink/ink1316.xml"/><Relationship Id="rId104" Type="http://schemas.openxmlformats.org/officeDocument/2006/relationships/customXml" Target="../ink/ink1343.xml"/><Relationship Id="rId125" Type="http://schemas.openxmlformats.org/officeDocument/2006/relationships/image" Target="../media/image1352.png"/><Relationship Id="rId146" Type="http://schemas.openxmlformats.org/officeDocument/2006/relationships/customXml" Target="../ink/ink1364.xml"/><Relationship Id="rId167" Type="http://schemas.openxmlformats.org/officeDocument/2006/relationships/image" Target="../media/image1373.png"/><Relationship Id="rId188" Type="http://schemas.openxmlformats.org/officeDocument/2006/relationships/customXml" Target="../ink/ink1385.xml"/><Relationship Id="rId71" Type="http://schemas.openxmlformats.org/officeDocument/2006/relationships/image" Target="../media/image1325.png"/><Relationship Id="rId92" Type="http://schemas.openxmlformats.org/officeDocument/2006/relationships/customXml" Target="../ink/ink13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91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48.xml"/><Relationship Id="rId21" Type="http://schemas.openxmlformats.org/officeDocument/2006/relationships/customXml" Target="../ink/ink1400.xml"/><Relationship Id="rId42" Type="http://schemas.openxmlformats.org/officeDocument/2006/relationships/image" Target="NULL"/><Relationship Id="rId47" Type="http://schemas.openxmlformats.org/officeDocument/2006/relationships/customXml" Target="../ink/ink1413.xml"/><Relationship Id="rId63" Type="http://schemas.openxmlformats.org/officeDocument/2006/relationships/customXml" Target="../ink/ink1421.xml"/><Relationship Id="rId68" Type="http://schemas.openxmlformats.org/officeDocument/2006/relationships/image" Target="NULL"/><Relationship Id="rId84" Type="http://schemas.openxmlformats.org/officeDocument/2006/relationships/image" Target="NULL"/><Relationship Id="rId89" Type="http://schemas.openxmlformats.org/officeDocument/2006/relationships/customXml" Target="../ink/ink1434.xml"/><Relationship Id="rId112" Type="http://schemas.openxmlformats.org/officeDocument/2006/relationships/image" Target="../media/image1393.png"/><Relationship Id="rId16" Type="http://schemas.openxmlformats.org/officeDocument/2006/relationships/image" Target="NULL"/><Relationship Id="rId107" Type="http://schemas.openxmlformats.org/officeDocument/2006/relationships/customXml" Target="../ink/ink1443.xml"/><Relationship Id="rId11" Type="http://schemas.openxmlformats.org/officeDocument/2006/relationships/customXml" Target="../ink/ink1395.xml"/><Relationship Id="rId32" Type="http://schemas.openxmlformats.org/officeDocument/2006/relationships/image" Target="NULL"/><Relationship Id="rId37" Type="http://schemas.openxmlformats.org/officeDocument/2006/relationships/customXml" Target="../ink/ink1408.xml"/><Relationship Id="rId53" Type="http://schemas.openxmlformats.org/officeDocument/2006/relationships/customXml" Target="../ink/ink1416.xml"/><Relationship Id="rId58" Type="http://schemas.openxmlformats.org/officeDocument/2006/relationships/image" Target="NULL"/><Relationship Id="rId74" Type="http://schemas.openxmlformats.org/officeDocument/2006/relationships/image" Target="NULL"/><Relationship Id="rId79" Type="http://schemas.openxmlformats.org/officeDocument/2006/relationships/customXml" Target="../ink/ink1429.xml"/><Relationship Id="rId102" Type="http://schemas.openxmlformats.org/officeDocument/2006/relationships/image" Target="NULL"/><Relationship Id="rId123" Type="http://schemas.openxmlformats.org/officeDocument/2006/relationships/customXml" Target="../ink/ink1451.xml"/><Relationship Id="rId128" Type="http://schemas.openxmlformats.org/officeDocument/2006/relationships/image" Target="../media/image1401.png"/><Relationship Id="rId5" Type="http://schemas.openxmlformats.org/officeDocument/2006/relationships/customXml" Target="../ink/ink1392.xml"/><Relationship Id="rId90" Type="http://schemas.openxmlformats.org/officeDocument/2006/relationships/image" Target="NULL"/><Relationship Id="rId95" Type="http://schemas.openxmlformats.org/officeDocument/2006/relationships/customXml" Target="../ink/ink1437.xml"/><Relationship Id="rId22" Type="http://schemas.openxmlformats.org/officeDocument/2006/relationships/image" Target="NULL"/><Relationship Id="rId27" Type="http://schemas.openxmlformats.org/officeDocument/2006/relationships/customXml" Target="../ink/ink1403.xml"/><Relationship Id="rId43" Type="http://schemas.openxmlformats.org/officeDocument/2006/relationships/customXml" Target="../ink/ink1411.xml"/><Relationship Id="rId48" Type="http://schemas.openxmlformats.org/officeDocument/2006/relationships/image" Target="NULL"/><Relationship Id="rId64" Type="http://schemas.openxmlformats.org/officeDocument/2006/relationships/image" Target="NULL"/><Relationship Id="rId69" Type="http://schemas.openxmlformats.org/officeDocument/2006/relationships/customXml" Target="../ink/ink1424.xml"/><Relationship Id="rId113" Type="http://schemas.openxmlformats.org/officeDocument/2006/relationships/customXml" Target="../ink/ink1446.xml"/><Relationship Id="rId118" Type="http://schemas.openxmlformats.org/officeDocument/2006/relationships/image" Target="../media/image1396.png"/><Relationship Id="rId80" Type="http://schemas.openxmlformats.org/officeDocument/2006/relationships/image" Target="NULL"/><Relationship Id="rId85" Type="http://schemas.openxmlformats.org/officeDocument/2006/relationships/customXml" Target="../ink/ink1432.xml"/><Relationship Id="rId12" Type="http://schemas.openxmlformats.org/officeDocument/2006/relationships/image" Target="NULL"/><Relationship Id="rId17" Type="http://schemas.openxmlformats.org/officeDocument/2006/relationships/customXml" Target="../ink/ink1398.xml"/><Relationship Id="rId33" Type="http://schemas.openxmlformats.org/officeDocument/2006/relationships/customXml" Target="../ink/ink1406.xml"/><Relationship Id="rId38" Type="http://schemas.openxmlformats.org/officeDocument/2006/relationships/image" Target="NULL"/><Relationship Id="rId59" Type="http://schemas.openxmlformats.org/officeDocument/2006/relationships/customXml" Target="../ink/ink1419.xml"/><Relationship Id="rId103" Type="http://schemas.openxmlformats.org/officeDocument/2006/relationships/customXml" Target="../ink/ink1441.xml"/><Relationship Id="rId108" Type="http://schemas.openxmlformats.org/officeDocument/2006/relationships/image" Target="NULL"/><Relationship Id="rId124" Type="http://schemas.openxmlformats.org/officeDocument/2006/relationships/image" Target="../media/image1399.png"/><Relationship Id="rId129" Type="http://schemas.openxmlformats.org/officeDocument/2006/relationships/customXml" Target="../ink/ink1454.xml"/><Relationship Id="rId54" Type="http://schemas.openxmlformats.org/officeDocument/2006/relationships/image" Target="NULL"/><Relationship Id="rId70" Type="http://schemas.openxmlformats.org/officeDocument/2006/relationships/image" Target="NULL"/><Relationship Id="rId75" Type="http://schemas.openxmlformats.org/officeDocument/2006/relationships/customXml" Target="../ink/ink1427.xml"/><Relationship Id="rId91" Type="http://schemas.openxmlformats.org/officeDocument/2006/relationships/customXml" Target="../ink/ink1435.xml"/><Relationship Id="rId96" Type="http://schemas.openxmlformats.org/officeDocument/2006/relationships/image" Target="NULL"/><Relationship Id="rId1" Type="http://schemas.openxmlformats.org/officeDocument/2006/relationships/slideLayout" Target="../slideLayouts/slideLayout9.xml"/><Relationship Id="rId6" Type="http://schemas.openxmlformats.org/officeDocument/2006/relationships/image" Target="NULL"/><Relationship Id="rId23" Type="http://schemas.openxmlformats.org/officeDocument/2006/relationships/customXml" Target="../ink/ink1401.xml"/><Relationship Id="rId28" Type="http://schemas.openxmlformats.org/officeDocument/2006/relationships/image" Target="NULL"/><Relationship Id="rId49" Type="http://schemas.openxmlformats.org/officeDocument/2006/relationships/customXml" Target="../ink/ink1414.xml"/><Relationship Id="rId114" Type="http://schemas.openxmlformats.org/officeDocument/2006/relationships/image" Target="../media/image1394.png"/><Relationship Id="rId119" Type="http://schemas.openxmlformats.org/officeDocument/2006/relationships/customXml" Target="../ink/ink1449.xml"/><Relationship Id="rId44" Type="http://schemas.openxmlformats.org/officeDocument/2006/relationships/image" Target="NULL"/><Relationship Id="rId60" Type="http://schemas.openxmlformats.org/officeDocument/2006/relationships/image" Target="NULL"/><Relationship Id="rId65" Type="http://schemas.openxmlformats.org/officeDocument/2006/relationships/customXml" Target="../ink/ink1422.xml"/><Relationship Id="rId81" Type="http://schemas.openxmlformats.org/officeDocument/2006/relationships/customXml" Target="../ink/ink1430.xml"/><Relationship Id="rId86" Type="http://schemas.openxmlformats.org/officeDocument/2006/relationships/image" Target="NULL"/><Relationship Id="rId130" Type="http://schemas.openxmlformats.org/officeDocument/2006/relationships/image" Target="../media/image1402.png"/><Relationship Id="rId13" Type="http://schemas.openxmlformats.org/officeDocument/2006/relationships/customXml" Target="../ink/ink1396.xml"/><Relationship Id="rId18" Type="http://schemas.openxmlformats.org/officeDocument/2006/relationships/image" Target="NULL"/><Relationship Id="rId39" Type="http://schemas.openxmlformats.org/officeDocument/2006/relationships/customXml" Target="../ink/ink1409.xml"/><Relationship Id="rId109" Type="http://schemas.openxmlformats.org/officeDocument/2006/relationships/customXml" Target="../ink/ink1444.xml"/><Relationship Id="rId34" Type="http://schemas.openxmlformats.org/officeDocument/2006/relationships/image" Target="NULL"/><Relationship Id="rId50" Type="http://schemas.openxmlformats.org/officeDocument/2006/relationships/image" Target="NULL"/><Relationship Id="rId55" Type="http://schemas.openxmlformats.org/officeDocument/2006/relationships/customXml" Target="../ink/ink1417.xml"/><Relationship Id="rId76" Type="http://schemas.openxmlformats.org/officeDocument/2006/relationships/image" Target="NULL"/><Relationship Id="rId97" Type="http://schemas.openxmlformats.org/officeDocument/2006/relationships/customXml" Target="../ink/ink1438.xml"/><Relationship Id="rId104" Type="http://schemas.openxmlformats.org/officeDocument/2006/relationships/image" Target="NULL"/><Relationship Id="rId120" Type="http://schemas.openxmlformats.org/officeDocument/2006/relationships/image" Target="../media/image1397.png"/><Relationship Id="rId125" Type="http://schemas.openxmlformats.org/officeDocument/2006/relationships/customXml" Target="../ink/ink1452.xml"/><Relationship Id="rId7" Type="http://schemas.openxmlformats.org/officeDocument/2006/relationships/customXml" Target="../ink/ink1393.xml"/><Relationship Id="rId71" Type="http://schemas.openxmlformats.org/officeDocument/2006/relationships/customXml" Target="../ink/ink1425.xml"/><Relationship Id="rId92" Type="http://schemas.openxmlformats.org/officeDocument/2006/relationships/image" Target="NULL"/><Relationship Id="rId2" Type="http://schemas.openxmlformats.org/officeDocument/2006/relationships/image" Target="../media/image4.jpeg"/><Relationship Id="rId29" Type="http://schemas.openxmlformats.org/officeDocument/2006/relationships/customXml" Target="../ink/ink1404.xml"/><Relationship Id="rId24" Type="http://schemas.openxmlformats.org/officeDocument/2006/relationships/image" Target="NULL"/><Relationship Id="rId40" Type="http://schemas.openxmlformats.org/officeDocument/2006/relationships/image" Target="NULL"/><Relationship Id="rId45" Type="http://schemas.openxmlformats.org/officeDocument/2006/relationships/customXml" Target="../ink/ink1412.xml"/><Relationship Id="rId66" Type="http://schemas.openxmlformats.org/officeDocument/2006/relationships/image" Target="NULL"/><Relationship Id="rId87" Type="http://schemas.openxmlformats.org/officeDocument/2006/relationships/customXml" Target="../ink/ink1433.xml"/><Relationship Id="rId110" Type="http://schemas.openxmlformats.org/officeDocument/2006/relationships/image" Target="NULL"/><Relationship Id="rId115" Type="http://schemas.openxmlformats.org/officeDocument/2006/relationships/customXml" Target="../ink/ink1447.xml"/><Relationship Id="rId61" Type="http://schemas.openxmlformats.org/officeDocument/2006/relationships/customXml" Target="../ink/ink1420.xml"/><Relationship Id="rId82" Type="http://schemas.openxmlformats.org/officeDocument/2006/relationships/image" Target="NULL"/><Relationship Id="rId19" Type="http://schemas.openxmlformats.org/officeDocument/2006/relationships/customXml" Target="../ink/ink1399.xml"/><Relationship Id="rId14" Type="http://schemas.openxmlformats.org/officeDocument/2006/relationships/image" Target="NULL"/><Relationship Id="rId30" Type="http://schemas.openxmlformats.org/officeDocument/2006/relationships/image" Target="NULL"/><Relationship Id="rId35" Type="http://schemas.openxmlformats.org/officeDocument/2006/relationships/customXml" Target="../ink/ink1407.xml"/><Relationship Id="rId56" Type="http://schemas.openxmlformats.org/officeDocument/2006/relationships/image" Target="NULL"/><Relationship Id="rId77" Type="http://schemas.openxmlformats.org/officeDocument/2006/relationships/customXml" Target="../ink/ink1428.xml"/><Relationship Id="rId100" Type="http://schemas.openxmlformats.org/officeDocument/2006/relationships/image" Target="NULL"/><Relationship Id="rId105" Type="http://schemas.openxmlformats.org/officeDocument/2006/relationships/customXml" Target="../ink/ink1442.xml"/><Relationship Id="rId126" Type="http://schemas.openxmlformats.org/officeDocument/2006/relationships/image" Target="../media/image1400.png"/><Relationship Id="rId8" Type="http://schemas.openxmlformats.org/officeDocument/2006/relationships/image" Target="NULL"/><Relationship Id="rId51" Type="http://schemas.openxmlformats.org/officeDocument/2006/relationships/customXml" Target="../ink/ink1415.xml"/><Relationship Id="rId72" Type="http://schemas.openxmlformats.org/officeDocument/2006/relationships/image" Target="NULL"/><Relationship Id="rId93" Type="http://schemas.openxmlformats.org/officeDocument/2006/relationships/customXml" Target="../ink/ink1436.xml"/><Relationship Id="rId98" Type="http://schemas.openxmlformats.org/officeDocument/2006/relationships/image" Target="NULL"/><Relationship Id="rId121" Type="http://schemas.openxmlformats.org/officeDocument/2006/relationships/customXml" Target="../ink/ink1450.xml"/><Relationship Id="rId3" Type="http://schemas.openxmlformats.org/officeDocument/2006/relationships/image" Target="../media/image1.png"/><Relationship Id="rId25" Type="http://schemas.openxmlformats.org/officeDocument/2006/relationships/customXml" Target="../ink/ink1402.xml"/><Relationship Id="rId46" Type="http://schemas.openxmlformats.org/officeDocument/2006/relationships/image" Target="NULL"/><Relationship Id="rId67" Type="http://schemas.openxmlformats.org/officeDocument/2006/relationships/customXml" Target="../ink/ink1423.xml"/><Relationship Id="rId116" Type="http://schemas.openxmlformats.org/officeDocument/2006/relationships/image" Target="../media/image1395.png"/><Relationship Id="rId20" Type="http://schemas.openxmlformats.org/officeDocument/2006/relationships/image" Target="NULL"/><Relationship Id="rId41" Type="http://schemas.openxmlformats.org/officeDocument/2006/relationships/customXml" Target="../ink/ink1410.xml"/><Relationship Id="rId62" Type="http://schemas.openxmlformats.org/officeDocument/2006/relationships/image" Target="NULL"/><Relationship Id="rId83" Type="http://schemas.openxmlformats.org/officeDocument/2006/relationships/customXml" Target="../ink/ink1431.xml"/><Relationship Id="rId88" Type="http://schemas.openxmlformats.org/officeDocument/2006/relationships/image" Target="NULL"/><Relationship Id="rId111" Type="http://schemas.openxmlformats.org/officeDocument/2006/relationships/customXml" Target="../ink/ink1445.xml"/><Relationship Id="rId15" Type="http://schemas.openxmlformats.org/officeDocument/2006/relationships/customXml" Target="../ink/ink1397.xml"/><Relationship Id="rId36" Type="http://schemas.openxmlformats.org/officeDocument/2006/relationships/image" Target="NULL"/><Relationship Id="rId57" Type="http://schemas.openxmlformats.org/officeDocument/2006/relationships/customXml" Target="../ink/ink1418.xml"/><Relationship Id="rId106" Type="http://schemas.openxmlformats.org/officeDocument/2006/relationships/image" Target="NULL"/><Relationship Id="rId127" Type="http://schemas.openxmlformats.org/officeDocument/2006/relationships/customXml" Target="../ink/ink1453.xml"/><Relationship Id="rId10" Type="http://schemas.openxmlformats.org/officeDocument/2006/relationships/image" Target="NULL"/><Relationship Id="rId31" Type="http://schemas.openxmlformats.org/officeDocument/2006/relationships/customXml" Target="../ink/ink1405.xml"/><Relationship Id="rId52" Type="http://schemas.openxmlformats.org/officeDocument/2006/relationships/image" Target="NULL"/><Relationship Id="rId73" Type="http://schemas.openxmlformats.org/officeDocument/2006/relationships/customXml" Target="../ink/ink1426.xml"/><Relationship Id="rId78" Type="http://schemas.openxmlformats.org/officeDocument/2006/relationships/image" Target="NULL"/><Relationship Id="rId94" Type="http://schemas.openxmlformats.org/officeDocument/2006/relationships/image" Target="NULL"/><Relationship Id="rId99" Type="http://schemas.openxmlformats.org/officeDocument/2006/relationships/customXml" Target="../ink/ink1439.xml"/><Relationship Id="rId101" Type="http://schemas.openxmlformats.org/officeDocument/2006/relationships/customXml" Target="../ink/ink1440.xml"/><Relationship Id="rId122" Type="http://schemas.openxmlformats.org/officeDocument/2006/relationships/image" Target="../media/image1398.png"/><Relationship Id="rId4" Type="http://schemas.openxmlformats.org/officeDocument/2006/relationships/image" Target="../media/image1392.png"/><Relationship Id="rId9" Type="http://schemas.openxmlformats.org/officeDocument/2006/relationships/customXml" Target="../ink/ink1394.xml"/><Relationship Id="rId26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511.xml"/><Relationship Id="rId21" Type="http://schemas.openxmlformats.org/officeDocument/2006/relationships/customXml" Target="../ink/ink1463.xml"/><Relationship Id="rId42" Type="http://schemas.openxmlformats.org/officeDocument/2006/relationships/image" Target="NULL"/><Relationship Id="rId63" Type="http://schemas.openxmlformats.org/officeDocument/2006/relationships/customXml" Target="../ink/ink1484.xml"/><Relationship Id="rId84" Type="http://schemas.openxmlformats.org/officeDocument/2006/relationships/image" Target="NULL"/><Relationship Id="rId138" Type="http://schemas.openxmlformats.org/officeDocument/2006/relationships/image" Target="NULL"/><Relationship Id="rId107" Type="http://schemas.openxmlformats.org/officeDocument/2006/relationships/customXml" Target="../ink/ink1506.xml"/><Relationship Id="rId11" Type="http://schemas.openxmlformats.org/officeDocument/2006/relationships/customXml" Target="../ink/ink1458.xml"/><Relationship Id="rId32" Type="http://schemas.openxmlformats.org/officeDocument/2006/relationships/image" Target="NULL"/><Relationship Id="rId37" Type="http://schemas.openxmlformats.org/officeDocument/2006/relationships/customXml" Target="../ink/ink1471.xml"/><Relationship Id="rId53" Type="http://schemas.openxmlformats.org/officeDocument/2006/relationships/customXml" Target="../ink/ink1479.xml"/><Relationship Id="rId58" Type="http://schemas.openxmlformats.org/officeDocument/2006/relationships/image" Target="NULL"/><Relationship Id="rId74" Type="http://schemas.openxmlformats.org/officeDocument/2006/relationships/image" Target="NULL"/><Relationship Id="rId79" Type="http://schemas.openxmlformats.org/officeDocument/2006/relationships/customXml" Target="../ink/ink1492.xml"/><Relationship Id="rId102" Type="http://schemas.openxmlformats.org/officeDocument/2006/relationships/image" Target="NULL"/><Relationship Id="rId123" Type="http://schemas.openxmlformats.org/officeDocument/2006/relationships/customXml" Target="../ink/ink1514.xml"/><Relationship Id="rId128" Type="http://schemas.openxmlformats.org/officeDocument/2006/relationships/image" Target="NULL"/><Relationship Id="rId5" Type="http://schemas.openxmlformats.org/officeDocument/2006/relationships/customXml" Target="../ink/ink1455.xml"/><Relationship Id="rId90" Type="http://schemas.openxmlformats.org/officeDocument/2006/relationships/image" Target="NULL"/><Relationship Id="rId95" Type="http://schemas.openxmlformats.org/officeDocument/2006/relationships/customXml" Target="../ink/ink1500.xml"/><Relationship Id="rId22" Type="http://schemas.openxmlformats.org/officeDocument/2006/relationships/image" Target="NULL"/><Relationship Id="rId27" Type="http://schemas.openxmlformats.org/officeDocument/2006/relationships/customXml" Target="../ink/ink1466.xml"/><Relationship Id="rId43" Type="http://schemas.openxmlformats.org/officeDocument/2006/relationships/customXml" Target="../ink/ink1474.xml"/><Relationship Id="rId48" Type="http://schemas.openxmlformats.org/officeDocument/2006/relationships/image" Target="NULL"/><Relationship Id="rId64" Type="http://schemas.openxmlformats.org/officeDocument/2006/relationships/image" Target="NULL"/><Relationship Id="rId69" Type="http://schemas.openxmlformats.org/officeDocument/2006/relationships/customXml" Target="../ink/ink1487.xml"/><Relationship Id="rId113" Type="http://schemas.openxmlformats.org/officeDocument/2006/relationships/customXml" Target="../ink/ink1509.xml"/><Relationship Id="rId118" Type="http://schemas.openxmlformats.org/officeDocument/2006/relationships/image" Target="NULL"/><Relationship Id="rId134" Type="http://schemas.openxmlformats.org/officeDocument/2006/relationships/image" Target="NULL"/><Relationship Id="rId139" Type="http://schemas.openxmlformats.org/officeDocument/2006/relationships/customXml" Target="../ink/ink1522.xml"/><Relationship Id="rId80" Type="http://schemas.openxmlformats.org/officeDocument/2006/relationships/image" Target="NULL"/><Relationship Id="rId85" Type="http://schemas.openxmlformats.org/officeDocument/2006/relationships/customXml" Target="../ink/ink1495.xml"/><Relationship Id="rId12" Type="http://schemas.openxmlformats.org/officeDocument/2006/relationships/image" Target="NULL"/><Relationship Id="rId17" Type="http://schemas.openxmlformats.org/officeDocument/2006/relationships/customXml" Target="../ink/ink1461.xml"/><Relationship Id="rId33" Type="http://schemas.openxmlformats.org/officeDocument/2006/relationships/customXml" Target="../ink/ink1469.xml"/><Relationship Id="rId38" Type="http://schemas.openxmlformats.org/officeDocument/2006/relationships/image" Target="NULL"/><Relationship Id="rId59" Type="http://schemas.openxmlformats.org/officeDocument/2006/relationships/customXml" Target="../ink/ink1482.xml"/><Relationship Id="rId103" Type="http://schemas.openxmlformats.org/officeDocument/2006/relationships/customXml" Target="../ink/ink1504.xml"/><Relationship Id="rId108" Type="http://schemas.openxmlformats.org/officeDocument/2006/relationships/image" Target="NULL"/><Relationship Id="rId124" Type="http://schemas.openxmlformats.org/officeDocument/2006/relationships/image" Target="NULL"/><Relationship Id="rId129" Type="http://schemas.openxmlformats.org/officeDocument/2006/relationships/customXml" Target="../ink/ink1517.xml"/><Relationship Id="rId54" Type="http://schemas.openxmlformats.org/officeDocument/2006/relationships/image" Target="NULL"/><Relationship Id="rId70" Type="http://schemas.openxmlformats.org/officeDocument/2006/relationships/image" Target="NULL"/><Relationship Id="rId75" Type="http://schemas.openxmlformats.org/officeDocument/2006/relationships/customXml" Target="../ink/ink1490.xml"/><Relationship Id="rId91" Type="http://schemas.openxmlformats.org/officeDocument/2006/relationships/customXml" Target="../ink/ink1498.xml"/><Relationship Id="rId96" Type="http://schemas.openxmlformats.org/officeDocument/2006/relationships/image" Target="NULL"/><Relationship Id="rId140" Type="http://schemas.openxmlformats.org/officeDocument/2006/relationships/image" Target="NULL"/><Relationship Id="rId1" Type="http://schemas.openxmlformats.org/officeDocument/2006/relationships/slideLayout" Target="../slideLayouts/slideLayout9.xml"/><Relationship Id="rId6" Type="http://schemas.openxmlformats.org/officeDocument/2006/relationships/image" Target="NULL"/><Relationship Id="rId23" Type="http://schemas.openxmlformats.org/officeDocument/2006/relationships/customXml" Target="../ink/ink1464.xml"/><Relationship Id="rId28" Type="http://schemas.openxmlformats.org/officeDocument/2006/relationships/image" Target="NULL"/><Relationship Id="rId49" Type="http://schemas.openxmlformats.org/officeDocument/2006/relationships/customXml" Target="../ink/ink1477.xml"/><Relationship Id="rId114" Type="http://schemas.openxmlformats.org/officeDocument/2006/relationships/image" Target="NULL"/><Relationship Id="rId119" Type="http://schemas.openxmlformats.org/officeDocument/2006/relationships/customXml" Target="../ink/ink1512.xml"/><Relationship Id="rId44" Type="http://schemas.openxmlformats.org/officeDocument/2006/relationships/image" Target="NULL"/><Relationship Id="rId60" Type="http://schemas.openxmlformats.org/officeDocument/2006/relationships/image" Target="NULL"/><Relationship Id="rId65" Type="http://schemas.openxmlformats.org/officeDocument/2006/relationships/customXml" Target="../ink/ink1485.xml"/><Relationship Id="rId81" Type="http://schemas.openxmlformats.org/officeDocument/2006/relationships/customXml" Target="../ink/ink1493.xml"/><Relationship Id="rId86" Type="http://schemas.openxmlformats.org/officeDocument/2006/relationships/image" Target="NULL"/><Relationship Id="rId130" Type="http://schemas.openxmlformats.org/officeDocument/2006/relationships/image" Target="NULL"/><Relationship Id="rId135" Type="http://schemas.openxmlformats.org/officeDocument/2006/relationships/customXml" Target="../ink/ink1520.xml"/><Relationship Id="rId13" Type="http://schemas.openxmlformats.org/officeDocument/2006/relationships/customXml" Target="../ink/ink1459.xml"/><Relationship Id="rId18" Type="http://schemas.openxmlformats.org/officeDocument/2006/relationships/image" Target="NULL"/><Relationship Id="rId39" Type="http://schemas.openxmlformats.org/officeDocument/2006/relationships/customXml" Target="../ink/ink1472.xml"/><Relationship Id="rId109" Type="http://schemas.openxmlformats.org/officeDocument/2006/relationships/customXml" Target="../ink/ink1507.xml"/><Relationship Id="rId34" Type="http://schemas.openxmlformats.org/officeDocument/2006/relationships/image" Target="NULL"/><Relationship Id="rId50" Type="http://schemas.openxmlformats.org/officeDocument/2006/relationships/image" Target="NULL"/><Relationship Id="rId55" Type="http://schemas.openxmlformats.org/officeDocument/2006/relationships/customXml" Target="../ink/ink1480.xml"/><Relationship Id="rId76" Type="http://schemas.openxmlformats.org/officeDocument/2006/relationships/image" Target="NULL"/><Relationship Id="rId97" Type="http://schemas.openxmlformats.org/officeDocument/2006/relationships/customXml" Target="../ink/ink1501.xml"/><Relationship Id="rId104" Type="http://schemas.openxmlformats.org/officeDocument/2006/relationships/image" Target="NULL"/><Relationship Id="rId120" Type="http://schemas.openxmlformats.org/officeDocument/2006/relationships/image" Target="NULL"/><Relationship Id="rId125" Type="http://schemas.openxmlformats.org/officeDocument/2006/relationships/customXml" Target="../ink/ink1515.xml"/><Relationship Id="rId141" Type="http://schemas.openxmlformats.org/officeDocument/2006/relationships/customXml" Target="../ink/ink1523.xml"/><Relationship Id="rId7" Type="http://schemas.openxmlformats.org/officeDocument/2006/relationships/customXml" Target="../ink/ink1456.xml"/><Relationship Id="rId71" Type="http://schemas.openxmlformats.org/officeDocument/2006/relationships/customXml" Target="../ink/ink1488.xml"/><Relationship Id="rId92" Type="http://schemas.openxmlformats.org/officeDocument/2006/relationships/image" Target="NULL"/><Relationship Id="rId2" Type="http://schemas.openxmlformats.org/officeDocument/2006/relationships/image" Target="../media/image4.jpeg"/><Relationship Id="rId29" Type="http://schemas.openxmlformats.org/officeDocument/2006/relationships/customXml" Target="../ink/ink1467.xml"/><Relationship Id="rId24" Type="http://schemas.openxmlformats.org/officeDocument/2006/relationships/image" Target="NULL"/><Relationship Id="rId40" Type="http://schemas.openxmlformats.org/officeDocument/2006/relationships/image" Target="NULL"/><Relationship Id="rId45" Type="http://schemas.openxmlformats.org/officeDocument/2006/relationships/customXml" Target="../ink/ink1475.xml"/><Relationship Id="rId66" Type="http://schemas.openxmlformats.org/officeDocument/2006/relationships/image" Target="NULL"/><Relationship Id="rId87" Type="http://schemas.openxmlformats.org/officeDocument/2006/relationships/customXml" Target="../ink/ink1496.xml"/><Relationship Id="rId110" Type="http://schemas.openxmlformats.org/officeDocument/2006/relationships/image" Target="NULL"/><Relationship Id="rId115" Type="http://schemas.openxmlformats.org/officeDocument/2006/relationships/customXml" Target="../ink/ink1510.xml"/><Relationship Id="rId131" Type="http://schemas.openxmlformats.org/officeDocument/2006/relationships/customXml" Target="../ink/ink1518.xml"/><Relationship Id="rId136" Type="http://schemas.openxmlformats.org/officeDocument/2006/relationships/image" Target="NULL"/><Relationship Id="rId61" Type="http://schemas.openxmlformats.org/officeDocument/2006/relationships/customXml" Target="../ink/ink1483.xml"/><Relationship Id="rId82" Type="http://schemas.openxmlformats.org/officeDocument/2006/relationships/image" Target="NULL"/><Relationship Id="rId19" Type="http://schemas.openxmlformats.org/officeDocument/2006/relationships/customXml" Target="../ink/ink1462.xml"/><Relationship Id="rId14" Type="http://schemas.openxmlformats.org/officeDocument/2006/relationships/image" Target="NULL"/><Relationship Id="rId30" Type="http://schemas.openxmlformats.org/officeDocument/2006/relationships/image" Target="NULL"/><Relationship Id="rId35" Type="http://schemas.openxmlformats.org/officeDocument/2006/relationships/customXml" Target="../ink/ink1470.xml"/><Relationship Id="rId56" Type="http://schemas.openxmlformats.org/officeDocument/2006/relationships/image" Target="NULL"/><Relationship Id="rId77" Type="http://schemas.openxmlformats.org/officeDocument/2006/relationships/customXml" Target="../ink/ink1491.xml"/><Relationship Id="rId100" Type="http://schemas.openxmlformats.org/officeDocument/2006/relationships/image" Target="NULL"/><Relationship Id="rId105" Type="http://schemas.openxmlformats.org/officeDocument/2006/relationships/customXml" Target="../ink/ink1505.xml"/><Relationship Id="rId126" Type="http://schemas.openxmlformats.org/officeDocument/2006/relationships/image" Target="NULL"/><Relationship Id="rId8" Type="http://schemas.openxmlformats.org/officeDocument/2006/relationships/image" Target="NULL"/><Relationship Id="rId51" Type="http://schemas.openxmlformats.org/officeDocument/2006/relationships/customXml" Target="../ink/ink1478.xml"/><Relationship Id="rId72" Type="http://schemas.openxmlformats.org/officeDocument/2006/relationships/image" Target="NULL"/><Relationship Id="rId93" Type="http://schemas.openxmlformats.org/officeDocument/2006/relationships/customXml" Target="../ink/ink1499.xml"/><Relationship Id="rId98" Type="http://schemas.openxmlformats.org/officeDocument/2006/relationships/image" Target="NULL"/><Relationship Id="rId121" Type="http://schemas.openxmlformats.org/officeDocument/2006/relationships/customXml" Target="../ink/ink1513.xml"/><Relationship Id="rId142" Type="http://schemas.openxmlformats.org/officeDocument/2006/relationships/image" Target="NULL"/><Relationship Id="rId3" Type="http://schemas.openxmlformats.org/officeDocument/2006/relationships/image" Target="../media/image1.png"/><Relationship Id="rId25" Type="http://schemas.openxmlformats.org/officeDocument/2006/relationships/customXml" Target="../ink/ink1465.xml"/><Relationship Id="rId46" Type="http://schemas.openxmlformats.org/officeDocument/2006/relationships/image" Target="NULL"/><Relationship Id="rId67" Type="http://schemas.openxmlformats.org/officeDocument/2006/relationships/customXml" Target="../ink/ink1486.xml"/><Relationship Id="rId116" Type="http://schemas.openxmlformats.org/officeDocument/2006/relationships/image" Target="NULL"/><Relationship Id="rId137" Type="http://schemas.openxmlformats.org/officeDocument/2006/relationships/customXml" Target="../ink/ink1521.xml"/><Relationship Id="rId20" Type="http://schemas.openxmlformats.org/officeDocument/2006/relationships/image" Target="NULL"/><Relationship Id="rId41" Type="http://schemas.openxmlformats.org/officeDocument/2006/relationships/customXml" Target="../ink/ink1473.xml"/><Relationship Id="rId62" Type="http://schemas.openxmlformats.org/officeDocument/2006/relationships/image" Target="NULL"/><Relationship Id="rId83" Type="http://schemas.openxmlformats.org/officeDocument/2006/relationships/customXml" Target="../ink/ink1494.xml"/><Relationship Id="rId88" Type="http://schemas.openxmlformats.org/officeDocument/2006/relationships/image" Target="NULL"/><Relationship Id="rId111" Type="http://schemas.openxmlformats.org/officeDocument/2006/relationships/customXml" Target="../ink/ink1508.xml"/><Relationship Id="rId132" Type="http://schemas.openxmlformats.org/officeDocument/2006/relationships/image" Target="NULL"/><Relationship Id="rId15" Type="http://schemas.openxmlformats.org/officeDocument/2006/relationships/customXml" Target="../ink/ink1460.xml"/><Relationship Id="rId36" Type="http://schemas.openxmlformats.org/officeDocument/2006/relationships/image" Target="NULL"/><Relationship Id="rId57" Type="http://schemas.openxmlformats.org/officeDocument/2006/relationships/customXml" Target="../ink/ink1481.xml"/><Relationship Id="rId106" Type="http://schemas.openxmlformats.org/officeDocument/2006/relationships/image" Target="NULL"/><Relationship Id="rId127" Type="http://schemas.openxmlformats.org/officeDocument/2006/relationships/customXml" Target="../ink/ink1516.xml"/><Relationship Id="rId10" Type="http://schemas.openxmlformats.org/officeDocument/2006/relationships/image" Target="NULL"/><Relationship Id="rId31" Type="http://schemas.openxmlformats.org/officeDocument/2006/relationships/customXml" Target="../ink/ink1468.xml"/><Relationship Id="rId52" Type="http://schemas.openxmlformats.org/officeDocument/2006/relationships/image" Target="NULL"/><Relationship Id="rId73" Type="http://schemas.openxmlformats.org/officeDocument/2006/relationships/customXml" Target="../ink/ink1489.xml"/><Relationship Id="rId78" Type="http://schemas.openxmlformats.org/officeDocument/2006/relationships/image" Target="NULL"/><Relationship Id="rId94" Type="http://schemas.openxmlformats.org/officeDocument/2006/relationships/image" Target="NULL"/><Relationship Id="rId99" Type="http://schemas.openxmlformats.org/officeDocument/2006/relationships/customXml" Target="../ink/ink1502.xml"/><Relationship Id="rId101" Type="http://schemas.openxmlformats.org/officeDocument/2006/relationships/customXml" Target="../ink/ink1503.xml"/><Relationship Id="rId122" Type="http://schemas.openxmlformats.org/officeDocument/2006/relationships/image" Target="NULL"/><Relationship Id="rId4" Type="http://schemas.openxmlformats.org/officeDocument/2006/relationships/image" Target="../media/image1403.png"/><Relationship Id="rId9" Type="http://schemas.openxmlformats.org/officeDocument/2006/relationships/customXml" Target="../ink/ink1457.xml"/><Relationship Id="rId26" Type="http://schemas.openxmlformats.org/officeDocument/2006/relationships/image" Target="NULL"/><Relationship Id="rId47" Type="http://schemas.openxmlformats.org/officeDocument/2006/relationships/customXml" Target="../ink/ink1476.xml"/><Relationship Id="rId68" Type="http://schemas.openxmlformats.org/officeDocument/2006/relationships/image" Target="NULL"/><Relationship Id="rId89" Type="http://schemas.openxmlformats.org/officeDocument/2006/relationships/customXml" Target="../ink/ink1497.xml"/><Relationship Id="rId112" Type="http://schemas.openxmlformats.org/officeDocument/2006/relationships/image" Target="NULL"/><Relationship Id="rId133" Type="http://schemas.openxmlformats.org/officeDocument/2006/relationships/customXml" Target="../ink/ink1519.xml"/><Relationship Id="rId16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NULL"/><Relationship Id="rId21" Type="http://schemas.openxmlformats.org/officeDocument/2006/relationships/image" Target="NULL"/><Relationship Id="rId42" Type="http://schemas.openxmlformats.org/officeDocument/2006/relationships/customXml" Target="../ink/ink1542.xml"/><Relationship Id="rId63" Type="http://schemas.openxmlformats.org/officeDocument/2006/relationships/image" Target="NULL"/><Relationship Id="rId84" Type="http://schemas.openxmlformats.org/officeDocument/2006/relationships/customXml" Target="../ink/ink1563.xml"/><Relationship Id="rId138" Type="http://schemas.openxmlformats.org/officeDocument/2006/relationships/customXml" Target="../ink/ink1590.xml"/><Relationship Id="rId159" Type="http://schemas.openxmlformats.org/officeDocument/2006/relationships/image" Target="../media/image1418.png"/><Relationship Id="rId170" Type="http://schemas.openxmlformats.org/officeDocument/2006/relationships/customXml" Target="../ink/ink1606.xml"/><Relationship Id="rId191" Type="http://schemas.openxmlformats.org/officeDocument/2006/relationships/image" Target="../media/image1434.png"/><Relationship Id="rId205" Type="http://schemas.openxmlformats.org/officeDocument/2006/relationships/image" Target="../media/image1441.png"/><Relationship Id="rId107" Type="http://schemas.openxmlformats.org/officeDocument/2006/relationships/image" Target="NULL"/><Relationship Id="rId11" Type="http://schemas.openxmlformats.org/officeDocument/2006/relationships/image" Target="NULL"/><Relationship Id="rId32" Type="http://schemas.openxmlformats.org/officeDocument/2006/relationships/customXml" Target="../ink/ink1537.xml"/><Relationship Id="rId53" Type="http://schemas.openxmlformats.org/officeDocument/2006/relationships/image" Target="NULL"/><Relationship Id="rId74" Type="http://schemas.openxmlformats.org/officeDocument/2006/relationships/customXml" Target="../ink/ink1558.xml"/><Relationship Id="rId128" Type="http://schemas.openxmlformats.org/officeDocument/2006/relationships/customXml" Target="../ink/ink1585.xml"/><Relationship Id="rId149" Type="http://schemas.openxmlformats.org/officeDocument/2006/relationships/image" Target="../media/image1413.png"/><Relationship Id="rId5" Type="http://schemas.openxmlformats.org/officeDocument/2006/relationships/image" Target="../media/image1404.png"/><Relationship Id="rId95" Type="http://schemas.openxmlformats.org/officeDocument/2006/relationships/image" Target="NULL"/><Relationship Id="rId160" Type="http://schemas.openxmlformats.org/officeDocument/2006/relationships/customXml" Target="../ink/ink1601.xml"/><Relationship Id="rId181" Type="http://schemas.openxmlformats.org/officeDocument/2006/relationships/image" Target="../media/image1429.png"/><Relationship Id="rId216" Type="http://schemas.openxmlformats.org/officeDocument/2006/relationships/customXml" Target="../ink/ink1629.xml"/><Relationship Id="rId22" Type="http://schemas.openxmlformats.org/officeDocument/2006/relationships/customXml" Target="../ink/ink1532.xml"/><Relationship Id="rId43" Type="http://schemas.openxmlformats.org/officeDocument/2006/relationships/image" Target="NULL"/><Relationship Id="rId64" Type="http://schemas.openxmlformats.org/officeDocument/2006/relationships/customXml" Target="../ink/ink1553.xml"/><Relationship Id="rId118" Type="http://schemas.openxmlformats.org/officeDocument/2006/relationships/customXml" Target="../ink/ink1580.xml"/><Relationship Id="rId139" Type="http://schemas.openxmlformats.org/officeDocument/2006/relationships/image" Target="../media/image1408.png"/><Relationship Id="rId85" Type="http://schemas.openxmlformats.org/officeDocument/2006/relationships/image" Target="NULL"/><Relationship Id="rId150" Type="http://schemas.openxmlformats.org/officeDocument/2006/relationships/customXml" Target="../ink/ink1596.xml"/><Relationship Id="rId171" Type="http://schemas.openxmlformats.org/officeDocument/2006/relationships/image" Target="../media/image1424.png"/><Relationship Id="rId192" Type="http://schemas.openxmlformats.org/officeDocument/2006/relationships/customXml" Target="../ink/ink1617.xml"/><Relationship Id="rId206" Type="http://schemas.openxmlformats.org/officeDocument/2006/relationships/customXml" Target="../ink/ink1624.xml"/><Relationship Id="rId12" Type="http://schemas.openxmlformats.org/officeDocument/2006/relationships/customXml" Target="../ink/ink1527.xml"/><Relationship Id="rId33" Type="http://schemas.openxmlformats.org/officeDocument/2006/relationships/image" Target="NULL"/><Relationship Id="rId108" Type="http://schemas.openxmlformats.org/officeDocument/2006/relationships/customXml" Target="../ink/ink1575.xml"/><Relationship Id="rId129" Type="http://schemas.openxmlformats.org/officeDocument/2006/relationships/image" Target="NULL"/><Relationship Id="rId54" Type="http://schemas.openxmlformats.org/officeDocument/2006/relationships/customXml" Target="../ink/ink1548.xml"/><Relationship Id="rId75" Type="http://schemas.openxmlformats.org/officeDocument/2006/relationships/image" Target="NULL"/><Relationship Id="rId96" Type="http://schemas.openxmlformats.org/officeDocument/2006/relationships/customXml" Target="../ink/ink1569.xml"/><Relationship Id="rId140" Type="http://schemas.openxmlformats.org/officeDocument/2006/relationships/customXml" Target="../ink/ink1591.xml"/><Relationship Id="rId161" Type="http://schemas.openxmlformats.org/officeDocument/2006/relationships/image" Target="../media/image1419.png"/><Relationship Id="rId182" Type="http://schemas.openxmlformats.org/officeDocument/2006/relationships/customXml" Target="../ink/ink1612.xml"/><Relationship Id="rId217" Type="http://schemas.openxmlformats.org/officeDocument/2006/relationships/image" Target="../media/image1447.png"/><Relationship Id="rId6" Type="http://schemas.openxmlformats.org/officeDocument/2006/relationships/customXml" Target="../ink/ink1524.xml"/><Relationship Id="rId23" Type="http://schemas.openxmlformats.org/officeDocument/2006/relationships/image" Target="NULL"/><Relationship Id="rId119" Type="http://schemas.openxmlformats.org/officeDocument/2006/relationships/image" Target="NULL"/><Relationship Id="rId44" Type="http://schemas.openxmlformats.org/officeDocument/2006/relationships/customXml" Target="../ink/ink1543.xml"/><Relationship Id="rId65" Type="http://schemas.openxmlformats.org/officeDocument/2006/relationships/image" Target="NULL"/><Relationship Id="rId86" Type="http://schemas.openxmlformats.org/officeDocument/2006/relationships/customXml" Target="../ink/ink1564.xml"/><Relationship Id="rId130" Type="http://schemas.openxmlformats.org/officeDocument/2006/relationships/customXml" Target="../ink/ink1586.xml"/><Relationship Id="rId151" Type="http://schemas.openxmlformats.org/officeDocument/2006/relationships/image" Target="../media/image1414.png"/><Relationship Id="rId172" Type="http://schemas.openxmlformats.org/officeDocument/2006/relationships/customXml" Target="../ink/ink1607.xml"/><Relationship Id="rId193" Type="http://schemas.openxmlformats.org/officeDocument/2006/relationships/image" Target="../media/image1435.png"/><Relationship Id="rId207" Type="http://schemas.openxmlformats.org/officeDocument/2006/relationships/image" Target="../media/image1442.png"/><Relationship Id="rId13" Type="http://schemas.openxmlformats.org/officeDocument/2006/relationships/image" Target="NULL"/><Relationship Id="rId109" Type="http://schemas.openxmlformats.org/officeDocument/2006/relationships/image" Target="NULL"/><Relationship Id="rId34" Type="http://schemas.openxmlformats.org/officeDocument/2006/relationships/customXml" Target="../ink/ink1538.xml"/><Relationship Id="rId55" Type="http://schemas.openxmlformats.org/officeDocument/2006/relationships/image" Target="NULL"/><Relationship Id="rId76" Type="http://schemas.openxmlformats.org/officeDocument/2006/relationships/customXml" Target="../ink/ink1559.xml"/><Relationship Id="rId97" Type="http://schemas.openxmlformats.org/officeDocument/2006/relationships/image" Target="NULL"/><Relationship Id="rId120" Type="http://schemas.openxmlformats.org/officeDocument/2006/relationships/customXml" Target="../ink/ink1581.xml"/><Relationship Id="rId141" Type="http://schemas.openxmlformats.org/officeDocument/2006/relationships/image" Target="../media/image1409.png"/><Relationship Id="rId7" Type="http://schemas.openxmlformats.org/officeDocument/2006/relationships/image" Target="NULL"/><Relationship Id="rId162" Type="http://schemas.openxmlformats.org/officeDocument/2006/relationships/customXml" Target="../ink/ink1602.xml"/><Relationship Id="rId183" Type="http://schemas.openxmlformats.org/officeDocument/2006/relationships/image" Target="../media/image1430.png"/><Relationship Id="rId218" Type="http://schemas.openxmlformats.org/officeDocument/2006/relationships/customXml" Target="../ink/ink1630.xml"/><Relationship Id="rId24" Type="http://schemas.openxmlformats.org/officeDocument/2006/relationships/customXml" Target="../ink/ink1533.xml"/><Relationship Id="rId45" Type="http://schemas.openxmlformats.org/officeDocument/2006/relationships/image" Target="NULL"/><Relationship Id="rId66" Type="http://schemas.openxmlformats.org/officeDocument/2006/relationships/customXml" Target="../ink/ink1554.xml"/><Relationship Id="rId87" Type="http://schemas.openxmlformats.org/officeDocument/2006/relationships/image" Target="NULL"/><Relationship Id="rId110" Type="http://schemas.openxmlformats.org/officeDocument/2006/relationships/customXml" Target="../ink/ink1576.xml"/><Relationship Id="rId131" Type="http://schemas.openxmlformats.org/officeDocument/2006/relationships/image" Target="NULL"/><Relationship Id="rId152" Type="http://schemas.openxmlformats.org/officeDocument/2006/relationships/customXml" Target="../ink/ink1597.xml"/><Relationship Id="rId173" Type="http://schemas.openxmlformats.org/officeDocument/2006/relationships/image" Target="../media/image1425.png"/><Relationship Id="rId194" Type="http://schemas.openxmlformats.org/officeDocument/2006/relationships/customXml" Target="../ink/ink1618.xml"/><Relationship Id="rId208" Type="http://schemas.openxmlformats.org/officeDocument/2006/relationships/customXml" Target="../ink/ink1625.xml"/><Relationship Id="rId14" Type="http://schemas.openxmlformats.org/officeDocument/2006/relationships/customXml" Target="../ink/ink1528.xml"/><Relationship Id="rId35" Type="http://schemas.openxmlformats.org/officeDocument/2006/relationships/image" Target="NULL"/><Relationship Id="rId56" Type="http://schemas.openxmlformats.org/officeDocument/2006/relationships/customXml" Target="../ink/ink1549.xml"/><Relationship Id="rId77" Type="http://schemas.openxmlformats.org/officeDocument/2006/relationships/image" Target="NULL"/><Relationship Id="rId100" Type="http://schemas.openxmlformats.org/officeDocument/2006/relationships/customXml" Target="../ink/ink1571.xml"/><Relationship Id="rId8" Type="http://schemas.openxmlformats.org/officeDocument/2006/relationships/customXml" Target="../ink/ink1525.xml"/><Relationship Id="rId98" Type="http://schemas.openxmlformats.org/officeDocument/2006/relationships/customXml" Target="../ink/ink1570.xml"/><Relationship Id="rId121" Type="http://schemas.openxmlformats.org/officeDocument/2006/relationships/image" Target="NULL"/><Relationship Id="rId142" Type="http://schemas.openxmlformats.org/officeDocument/2006/relationships/customXml" Target="../ink/ink1592.xml"/><Relationship Id="rId163" Type="http://schemas.openxmlformats.org/officeDocument/2006/relationships/image" Target="../media/image1420.png"/><Relationship Id="rId184" Type="http://schemas.openxmlformats.org/officeDocument/2006/relationships/customXml" Target="../ink/ink1613.xml"/><Relationship Id="rId219" Type="http://schemas.openxmlformats.org/officeDocument/2006/relationships/image" Target="../media/image1448.png"/><Relationship Id="rId3" Type="http://schemas.openxmlformats.org/officeDocument/2006/relationships/image" Target="../media/image4.jpeg"/><Relationship Id="rId214" Type="http://schemas.openxmlformats.org/officeDocument/2006/relationships/customXml" Target="../ink/ink1628.xml"/><Relationship Id="rId25" Type="http://schemas.openxmlformats.org/officeDocument/2006/relationships/image" Target="NULL"/><Relationship Id="rId46" Type="http://schemas.openxmlformats.org/officeDocument/2006/relationships/customXml" Target="../ink/ink1544.xml"/><Relationship Id="rId67" Type="http://schemas.openxmlformats.org/officeDocument/2006/relationships/image" Target="NULL"/><Relationship Id="rId116" Type="http://schemas.openxmlformats.org/officeDocument/2006/relationships/customXml" Target="../ink/ink1579.xml"/><Relationship Id="rId137" Type="http://schemas.openxmlformats.org/officeDocument/2006/relationships/image" Target="../media/image1407.png"/><Relationship Id="rId158" Type="http://schemas.openxmlformats.org/officeDocument/2006/relationships/customXml" Target="../ink/ink1600.xml"/><Relationship Id="rId20" Type="http://schemas.openxmlformats.org/officeDocument/2006/relationships/customXml" Target="../ink/ink1531.xml"/><Relationship Id="rId41" Type="http://schemas.openxmlformats.org/officeDocument/2006/relationships/image" Target="NULL"/><Relationship Id="rId62" Type="http://schemas.openxmlformats.org/officeDocument/2006/relationships/customXml" Target="../ink/ink1552.xml"/><Relationship Id="rId83" Type="http://schemas.openxmlformats.org/officeDocument/2006/relationships/image" Target="NULL"/><Relationship Id="rId88" Type="http://schemas.openxmlformats.org/officeDocument/2006/relationships/customXml" Target="../ink/ink1565.xml"/><Relationship Id="rId111" Type="http://schemas.openxmlformats.org/officeDocument/2006/relationships/image" Target="NULL"/><Relationship Id="rId132" Type="http://schemas.openxmlformats.org/officeDocument/2006/relationships/customXml" Target="../ink/ink1587.xml"/><Relationship Id="rId153" Type="http://schemas.openxmlformats.org/officeDocument/2006/relationships/image" Target="../media/image1415.png"/><Relationship Id="rId174" Type="http://schemas.openxmlformats.org/officeDocument/2006/relationships/customXml" Target="../ink/ink1608.xml"/><Relationship Id="rId179" Type="http://schemas.openxmlformats.org/officeDocument/2006/relationships/image" Target="../media/image1428.png"/><Relationship Id="rId195" Type="http://schemas.openxmlformats.org/officeDocument/2006/relationships/image" Target="../media/image1436.png"/><Relationship Id="rId209" Type="http://schemas.openxmlformats.org/officeDocument/2006/relationships/image" Target="../media/image1443.png"/><Relationship Id="rId190" Type="http://schemas.openxmlformats.org/officeDocument/2006/relationships/customXml" Target="../ink/ink1616.xml"/><Relationship Id="rId204" Type="http://schemas.openxmlformats.org/officeDocument/2006/relationships/customXml" Target="../ink/ink1623.xml"/><Relationship Id="rId220" Type="http://schemas.openxmlformats.org/officeDocument/2006/relationships/customXml" Target="../ink/ink1631.xml"/><Relationship Id="rId225" Type="http://schemas.openxmlformats.org/officeDocument/2006/relationships/image" Target="../media/image1451.png"/><Relationship Id="rId15" Type="http://schemas.openxmlformats.org/officeDocument/2006/relationships/image" Target="NULL"/><Relationship Id="rId36" Type="http://schemas.openxmlformats.org/officeDocument/2006/relationships/customXml" Target="../ink/ink1539.xml"/><Relationship Id="rId57" Type="http://schemas.openxmlformats.org/officeDocument/2006/relationships/image" Target="NULL"/><Relationship Id="rId106" Type="http://schemas.openxmlformats.org/officeDocument/2006/relationships/customXml" Target="../ink/ink1574.xml"/><Relationship Id="rId127" Type="http://schemas.openxmlformats.org/officeDocument/2006/relationships/image" Target="NULL"/><Relationship Id="rId10" Type="http://schemas.openxmlformats.org/officeDocument/2006/relationships/customXml" Target="../ink/ink1526.xml"/><Relationship Id="rId31" Type="http://schemas.openxmlformats.org/officeDocument/2006/relationships/image" Target="NULL"/><Relationship Id="rId52" Type="http://schemas.openxmlformats.org/officeDocument/2006/relationships/customXml" Target="../ink/ink1547.xml"/><Relationship Id="rId73" Type="http://schemas.openxmlformats.org/officeDocument/2006/relationships/image" Target="NULL"/><Relationship Id="rId78" Type="http://schemas.openxmlformats.org/officeDocument/2006/relationships/customXml" Target="../ink/ink1560.xml"/><Relationship Id="rId94" Type="http://schemas.openxmlformats.org/officeDocument/2006/relationships/customXml" Target="../ink/ink1568.xml"/><Relationship Id="rId99" Type="http://schemas.openxmlformats.org/officeDocument/2006/relationships/image" Target="NULL"/><Relationship Id="rId101" Type="http://schemas.openxmlformats.org/officeDocument/2006/relationships/image" Target="NULL"/><Relationship Id="rId122" Type="http://schemas.openxmlformats.org/officeDocument/2006/relationships/customXml" Target="../ink/ink1582.xml"/><Relationship Id="rId143" Type="http://schemas.openxmlformats.org/officeDocument/2006/relationships/image" Target="../media/image1410.png"/><Relationship Id="rId148" Type="http://schemas.openxmlformats.org/officeDocument/2006/relationships/customXml" Target="../ink/ink1595.xml"/><Relationship Id="rId164" Type="http://schemas.openxmlformats.org/officeDocument/2006/relationships/customXml" Target="../ink/ink1603.xml"/><Relationship Id="rId169" Type="http://schemas.openxmlformats.org/officeDocument/2006/relationships/image" Target="../media/image1423.png"/><Relationship Id="rId185" Type="http://schemas.openxmlformats.org/officeDocument/2006/relationships/image" Target="../media/image1431.png"/><Relationship Id="rId4" Type="http://schemas.openxmlformats.org/officeDocument/2006/relationships/image" Target="../media/image1.png"/><Relationship Id="rId9" Type="http://schemas.openxmlformats.org/officeDocument/2006/relationships/image" Target="NULL"/><Relationship Id="rId180" Type="http://schemas.openxmlformats.org/officeDocument/2006/relationships/customXml" Target="../ink/ink1611.xml"/><Relationship Id="rId210" Type="http://schemas.openxmlformats.org/officeDocument/2006/relationships/customXml" Target="../ink/ink1626.xml"/><Relationship Id="rId215" Type="http://schemas.openxmlformats.org/officeDocument/2006/relationships/image" Target="../media/image1446.png"/><Relationship Id="rId26" Type="http://schemas.openxmlformats.org/officeDocument/2006/relationships/customXml" Target="../ink/ink1534.xml"/><Relationship Id="rId47" Type="http://schemas.openxmlformats.org/officeDocument/2006/relationships/image" Target="NULL"/><Relationship Id="rId68" Type="http://schemas.openxmlformats.org/officeDocument/2006/relationships/customXml" Target="../ink/ink1555.xml"/><Relationship Id="rId89" Type="http://schemas.openxmlformats.org/officeDocument/2006/relationships/image" Target="NULL"/><Relationship Id="rId112" Type="http://schemas.openxmlformats.org/officeDocument/2006/relationships/customXml" Target="../ink/ink1577.xml"/><Relationship Id="rId133" Type="http://schemas.openxmlformats.org/officeDocument/2006/relationships/image" Target="../media/image1405.png"/><Relationship Id="rId154" Type="http://schemas.openxmlformats.org/officeDocument/2006/relationships/customXml" Target="../ink/ink1598.xml"/><Relationship Id="rId175" Type="http://schemas.openxmlformats.org/officeDocument/2006/relationships/image" Target="../media/image1426.png"/><Relationship Id="rId196" Type="http://schemas.openxmlformats.org/officeDocument/2006/relationships/customXml" Target="../ink/ink1619.xml"/><Relationship Id="rId200" Type="http://schemas.openxmlformats.org/officeDocument/2006/relationships/customXml" Target="../ink/ink1621.xml"/><Relationship Id="rId16" Type="http://schemas.openxmlformats.org/officeDocument/2006/relationships/customXml" Target="../ink/ink1529.xml"/><Relationship Id="rId221" Type="http://schemas.openxmlformats.org/officeDocument/2006/relationships/image" Target="../media/image1449.png"/><Relationship Id="rId37" Type="http://schemas.openxmlformats.org/officeDocument/2006/relationships/image" Target="NULL"/><Relationship Id="rId58" Type="http://schemas.openxmlformats.org/officeDocument/2006/relationships/customXml" Target="../ink/ink1550.xml"/><Relationship Id="rId79" Type="http://schemas.openxmlformats.org/officeDocument/2006/relationships/image" Target="NULL"/><Relationship Id="rId102" Type="http://schemas.openxmlformats.org/officeDocument/2006/relationships/customXml" Target="../ink/ink1572.xml"/><Relationship Id="rId123" Type="http://schemas.openxmlformats.org/officeDocument/2006/relationships/image" Target="NULL"/><Relationship Id="rId144" Type="http://schemas.openxmlformats.org/officeDocument/2006/relationships/customXml" Target="../ink/ink1593.xml"/><Relationship Id="rId90" Type="http://schemas.openxmlformats.org/officeDocument/2006/relationships/customXml" Target="../ink/ink1566.xml"/><Relationship Id="rId165" Type="http://schemas.openxmlformats.org/officeDocument/2006/relationships/image" Target="../media/image1421.png"/><Relationship Id="rId186" Type="http://schemas.openxmlformats.org/officeDocument/2006/relationships/customXml" Target="../ink/ink1614.xml"/><Relationship Id="rId211" Type="http://schemas.openxmlformats.org/officeDocument/2006/relationships/image" Target="../media/image1444.png"/><Relationship Id="rId27" Type="http://schemas.openxmlformats.org/officeDocument/2006/relationships/image" Target="NULL"/><Relationship Id="rId48" Type="http://schemas.openxmlformats.org/officeDocument/2006/relationships/customXml" Target="../ink/ink1545.xml"/><Relationship Id="rId69" Type="http://schemas.openxmlformats.org/officeDocument/2006/relationships/image" Target="NULL"/><Relationship Id="rId113" Type="http://schemas.openxmlformats.org/officeDocument/2006/relationships/image" Target="NULL"/><Relationship Id="rId134" Type="http://schemas.openxmlformats.org/officeDocument/2006/relationships/customXml" Target="../ink/ink1588.xml"/><Relationship Id="rId80" Type="http://schemas.openxmlformats.org/officeDocument/2006/relationships/customXml" Target="../ink/ink1561.xml"/><Relationship Id="rId155" Type="http://schemas.openxmlformats.org/officeDocument/2006/relationships/image" Target="../media/image1416.png"/><Relationship Id="rId176" Type="http://schemas.openxmlformats.org/officeDocument/2006/relationships/customXml" Target="../ink/ink1609.xml"/><Relationship Id="rId197" Type="http://schemas.openxmlformats.org/officeDocument/2006/relationships/image" Target="../media/image1437.png"/><Relationship Id="rId201" Type="http://schemas.openxmlformats.org/officeDocument/2006/relationships/image" Target="../media/image1439.png"/><Relationship Id="rId222" Type="http://schemas.openxmlformats.org/officeDocument/2006/relationships/customXml" Target="../ink/ink1632.xml"/><Relationship Id="rId17" Type="http://schemas.openxmlformats.org/officeDocument/2006/relationships/image" Target="NULL"/><Relationship Id="rId38" Type="http://schemas.openxmlformats.org/officeDocument/2006/relationships/customXml" Target="../ink/ink1540.xml"/><Relationship Id="rId59" Type="http://schemas.openxmlformats.org/officeDocument/2006/relationships/image" Target="NULL"/><Relationship Id="rId103" Type="http://schemas.openxmlformats.org/officeDocument/2006/relationships/image" Target="NULL"/><Relationship Id="rId124" Type="http://schemas.openxmlformats.org/officeDocument/2006/relationships/customXml" Target="../ink/ink1583.xml"/><Relationship Id="rId70" Type="http://schemas.openxmlformats.org/officeDocument/2006/relationships/customXml" Target="../ink/ink1556.xml"/><Relationship Id="rId91" Type="http://schemas.openxmlformats.org/officeDocument/2006/relationships/image" Target="NULL"/><Relationship Id="rId145" Type="http://schemas.openxmlformats.org/officeDocument/2006/relationships/image" Target="../media/image1411.png"/><Relationship Id="rId166" Type="http://schemas.openxmlformats.org/officeDocument/2006/relationships/customXml" Target="../ink/ink1604.xml"/><Relationship Id="rId187" Type="http://schemas.openxmlformats.org/officeDocument/2006/relationships/image" Target="../media/image1432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627.xml"/><Relationship Id="rId28" Type="http://schemas.openxmlformats.org/officeDocument/2006/relationships/customXml" Target="../ink/ink1535.xml"/><Relationship Id="rId49" Type="http://schemas.openxmlformats.org/officeDocument/2006/relationships/image" Target="NULL"/><Relationship Id="rId114" Type="http://schemas.openxmlformats.org/officeDocument/2006/relationships/customXml" Target="../ink/ink1578.xml"/><Relationship Id="rId60" Type="http://schemas.openxmlformats.org/officeDocument/2006/relationships/customXml" Target="../ink/ink1551.xml"/><Relationship Id="rId81" Type="http://schemas.openxmlformats.org/officeDocument/2006/relationships/image" Target="NULL"/><Relationship Id="rId135" Type="http://schemas.openxmlformats.org/officeDocument/2006/relationships/image" Target="../media/image1406.png"/><Relationship Id="rId156" Type="http://schemas.openxmlformats.org/officeDocument/2006/relationships/customXml" Target="../ink/ink1599.xml"/><Relationship Id="rId177" Type="http://schemas.openxmlformats.org/officeDocument/2006/relationships/image" Target="../media/image1427.png"/><Relationship Id="rId198" Type="http://schemas.openxmlformats.org/officeDocument/2006/relationships/customXml" Target="../ink/ink1620.xml"/><Relationship Id="rId202" Type="http://schemas.openxmlformats.org/officeDocument/2006/relationships/customXml" Target="../ink/ink1622.xml"/><Relationship Id="rId223" Type="http://schemas.openxmlformats.org/officeDocument/2006/relationships/image" Target="../media/image1450.png"/><Relationship Id="rId18" Type="http://schemas.openxmlformats.org/officeDocument/2006/relationships/customXml" Target="../ink/ink1530.xml"/><Relationship Id="rId39" Type="http://schemas.openxmlformats.org/officeDocument/2006/relationships/image" Target="NULL"/><Relationship Id="rId50" Type="http://schemas.openxmlformats.org/officeDocument/2006/relationships/customXml" Target="../ink/ink1546.xml"/><Relationship Id="rId104" Type="http://schemas.openxmlformats.org/officeDocument/2006/relationships/customXml" Target="../ink/ink1573.xml"/><Relationship Id="rId125" Type="http://schemas.openxmlformats.org/officeDocument/2006/relationships/image" Target="NULL"/><Relationship Id="rId146" Type="http://schemas.openxmlformats.org/officeDocument/2006/relationships/customXml" Target="../ink/ink1594.xml"/><Relationship Id="rId167" Type="http://schemas.openxmlformats.org/officeDocument/2006/relationships/image" Target="../media/image1422.png"/><Relationship Id="rId188" Type="http://schemas.openxmlformats.org/officeDocument/2006/relationships/customXml" Target="../ink/ink1615.xml"/><Relationship Id="rId71" Type="http://schemas.openxmlformats.org/officeDocument/2006/relationships/image" Target="NULL"/><Relationship Id="rId92" Type="http://schemas.openxmlformats.org/officeDocument/2006/relationships/customXml" Target="../ink/ink1567.xml"/><Relationship Id="rId213" Type="http://schemas.openxmlformats.org/officeDocument/2006/relationships/image" Target="../media/image1445.png"/><Relationship Id="rId2" Type="http://schemas.openxmlformats.org/officeDocument/2006/relationships/notesSlide" Target="../notesSlides/notesSlide3.xml"/><Relationship Id="rId29" Type="http://schemas.openxmlformats.org/officeDocument/2006/relationships/image" Target="NULL"/><Relationship Id="rId40" Type="http://schemas.openxmlformats.org/officeDocument/2006/relationships/customXml" Target="../ink/ink1541.xml"/><Relationship Id="rId115" Type="http://schemas.openxmlformats.org/officeDocument/2006/relationships/image" Target="NULL"/><Relationship Id="rId136" Type="http://schemas.openxmlformats.org/officeDocument/2006/relationships/customXml" Target="../ink/ink1589.xml"/><Relationship Id="rId157" Type="http://schemas.openxmlformats.org/officeDocument/2006/relationships/image" Target="../media/image1417.png"/><Relationship Id="rId178" Type="http://schemas.openxmlformats.org/officeDocument/2006/relationships/customXml" Target="../ink/ink1610.xml"/><Relationship Id="rId61" Type="http://schemas.openxmlformats.org/officeDocument/2006/relationships/image" Target="NULL"/><Relationship Id="rId82" Type="http://schemas.openxmlformats.org/officeDocument/2006/relationships/customXml" Target="../ink/ink1562.xml"/><Relationship Id="rId199" Type="http://schemas.openxmlformats.org/officeDocument/2006/relationships/image" Target="../media/image1438.png"/><Relationship Id="rId203" Type="http://schemas.openxmlformats.org/officeDocument/2006/relationships/image" Target="../media/image1440.png"/><Relationship Id="rId19" Type="http://schemas.openxmlformats.org/officeDocument/2006/relationships/image" Target="NULL"/><Relationship Id="rId224" Type="http://schemas.openxmlformats.org/officeDocument/2006/relationships/customXml" Target="../ink/ink1633.xml"/><Relationship Id="rId30" Type="http://schemas.openxmlformats.org/officeDocument/2006/relationships/customXml" Target="../ink/ink1536.xml"/><Relationship Id="rId105" Type="http://schemas.openxmlformats.org/officeDocument/2006/relationships/image" Target="NULL"/><Relationship Id="rId126" Type="http://schemas.openxmlformats.org/officeDocument/2006/relationships/customXml" Target="../ink/ink1584.xml"/><Relationship Id="rId147" Type="http://schemas.openxmlformats.org/officeDocument/2006/relationships/image" Target="../media/image1412.png"/><Relationship Id="rId168" Type="http://schemas.openxmlformats.org/officeDocument/2006/relationships/customXml" Target="../ink/ink1605.xml"/><Relationship Id="rId51" Type="http://schemas.openxmlformats.org/officeDocument/2006/relationships/image" Target="NULL"/><Relationship Id="rId72" Type="http://schemas.openxmlformats.org/officeDocument/2006/relationships/customXml" Target="../ink/ink1557.xml"/><Relationship Id="rId93" Type="http://schemas.openxmlformats.org/officeDocument/2006/relationships/image" Target="NULL"/><Relationship Id="rId189" Type="http://schemas.openxmlformats.org/officeDocument/2006/relationships/image" Target="../media/image1433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NULL"/><Relationship Id="rId117" Type="http://schemas.openxmlformats.org/officeDocument/2006/relationships/image" Target="../media/image1453.png"/><Relationship Id="rId21" Type="http://schemas.openxmlformats.org/officeDocument/2006/relationships/customXml" Target="../ink/ink1642.xml"/><Relationship Id="rId42" Type="http://schemas.openxmlformats.org/officeDocument/2006/relationships/image" Target="NULL"/><Relationship Id="rId47" Type="http://schemas.openxmlformats.org/officeDocument/2006/relationships/customXml" Target="../ink/ink1655.xml"/><Relationship Id="rId63" Type="http://schemas.openxmlformats.org/officeDocument/2006/relationships/customXml" Target="../ink/ink1663.xml"/><Relationship Id="rId68" Type="http://schemas.openxmlformats.org/officeDocument/2006/relationships/image" Target="NULL"/><Relationship Id="rId84" Type="http://schemas.openxmlformats.org/officeDocument/2006/relationships/image" Target="NULL"/><Relationship Id="rId89" Type="http://schemas.openxmlformats.org/officeDocument/2006/relationships/customXml" Target="../ink/ink1676.xml"/><Relationship Id="rId112" Type="http://schemas.openxmlformats.org/officeDocument/2006/relationships/customXml" Target="../ink/ink1688.xml"/><Relationship Id="rId16" Type="http://schemas.openxmlformats.org/officeDocument/2006/relationships/image" Target="NULL"/><Relationship Id="rId107" Type="http://schemas.openxmlformats.org/officeDocument/2006/relationships/image" Target="NULL"/><Relationship Id="rId11" Type="http://schemas.openxmlformats.org/officeDocument/2006/relationships/customXml" Target="../ink/ink1637.xml"/><Relationship Id="rId32" Type="http://schemas.openxmlformats.org/officeDocument/2006/relationships/image" Target="NULL"/><Relationship Id="rId37" Type="http://schemas.openxmlformats.org/officeDocument/2006/relationships/customXml" Target="../ink/ink1650.xml"/><Relationship Id="rId53" Type="http://schemas.openxmlformats.org/officeDocument/2006/relationships/customXml" Target="../ink/ink1658.xml"/><Relationship Id="rId58" Type="http://schemas.openxmlformats.org/officeDocument/2006/relationships/image" Target="NULL"/><Relationship Id="rId74" Type="http://schemas.openxmlformats.org/officeDocument/2006/relationships/image" Target="NULL"/><Relationship Id="rId79" Type="http://schemas.openxmlformats.org/officeDocument/2006/relationships/customXml" Target="../ink/ink1671.xml"/><Relationship Id="rId102" Type="http://schemas.openxmlformats.org/officeDocument/2006/relationships/image" Target="NULL"/><Relationship Id="rId5" Type="http://schemas.openxmlformats.org/officeDocument/2006/relationships/customXml" Target="../ink/ink1634.xml"/><Relationship Id="rId90" Type="http://schemas.openxmlformats.org/officeDocument/2006/relationships/image" Target="NULL"/><Relationship Id="rId95" Type="http://schemas.openxmlformats.org/officeDocument/2006/relationships/customXml" Target="../ink/ink1679.xml"/><Relationship Id="rId22" Type="http://schemas.openxmlformats.org/officeDocument/2006/relationships/image" Target="NULL"/><Relationship Id="rId27" Type="http://schemas.openxmlformats.org/officeDocument/2006/relationships/customXml" Target="../ink/ink1645.xml"/><Relationship Id="rId43" Type="http://schemas.openxmlformats.org/officeDocument/2006/relationships/customXml" Target="../ink/ink1653.xml"/><Relationship Id="rId48" Type="http://schemas.openxmlformats.org/officeDocument/2006/relationships/image" Target="NULL"/><Relationship Id="rId64" Type="http://schemas.openxmlformats.org/officeDocument/2006/relationships/image" Target="NULL"/><Relationship Id="rId69" Type="http://schemas.openxmlformats.org/officeDocument/2006/relationships/customXml" Target="../ink/ink1666.xml"/><Relationship Id="rId113" Type="http://schemas.openxmlformats.org/officeDocument/2006/relationships/customXml" Target="../ink/ink1689.xml"/><Relationship Id="rId118" Type="http://schemas.openxmlformats.org/officeDocument/2006/relationships/customXml" Target="../ink/ink1692.xml"/><Relationship Id="rId80" Type="http://schemas.openxmlformats.org/officeDocument/2006/relationships/image" Target="NULL"/><Relationship Id="rId85" Type="http://schemas.openxmlformats.org/officeDocument/2006/relationships/customXml" Target="../ink/ink1674.xml"/><Relationship Id="rId12" Type="http://schemas.openxmlformats.org/officeDocument/2006/relationships/image" Target="NULL"/><Relationship Id="rId17" Type="http://schemas.openxmlformats.org/officeDocument/2006/relationships/customXml" Target="../ink/ink1640.xml"/><Relationship Id="rId33" Type="http://schemas.openxmlformats.org/officeDocument/2006/relationships/customXml" Target="../ink/ink1648.xml"/><Relationship Id="rId38" Type="http://schemas.openxmlformats.org/officeDocument/2006/relationships/image" Target="NULL"/><Relationship Id="rId59" Type="http://schemas.openxmlformats.org/officeDocument/2006/relationships/customXml" Target="../ink/ink1661.xml"/><Relationship Id="rId103" Type="http://schemas.openxmlformats.org/officeDocument/2006/relationships/customXml" Target="../ink/ink1683.xml"/><Relationship Id="rId108" Type="http://schemas.openxmlformats.org/officeDocument/2006/relationships/customXml" Target="../ink/ink1686.xml"/><Relationship Id="rId54" Type="http://schemas.openxmlformats.org/officeDocument/2006/relationships/image" Target="NULL"/><Relationship Id="rId70" Type="http://schemas.openxmlformats.org/officeDocument/2006/relationships/image" Target="NULL"/><Relationship Id="rId75" Type="http://schemas.openxmlformats.org/officeDocument/2006/relationships/customXml" Target="../ink/ink1669.xml"/><Relationship Id="rId91" Type="http://schemas.openxmlformats.org/officeDocument/2006/relationships/customXml" Target="../ink/ink1677.xml"/><Relationship Id="rId96" Type="http://schemas.openxmlformats.org/officeDocument/2006/relationships/image" Target="NULL"/><Relationship Id="rId1" Type="http://schemas.openxmlformats.org/officeDocument/2006/relationships/slideLayout" Target="../slideLayouts/slideLayout9.xml"/><Relationship Id="rId6" Type="http://schemas.openxmlformats.org/officeDocument/2006/relationships/image" Target="NULL"/><Relationship Id="rId23" Type="http://schemas.openxmlformats.org/officeDocument/2006/relationships/customXml" Target="../ink/ink1643.xml"/><Relationship Id="rId28" Type="http://schemas.openxmlformats.org/officeDocument/2006/relationships/image" Target="NULL"/><Relationship Id="rId49" Type="http://schemas.openxmlformats.org/officeDocument/2006/relationships/customXml" Target="../ink/ink1656.xml"/><Relationship Id="rId114" Type="http://schemas.openxmlformats.org/officeDocument/2006/relationships/customXml" Target="../ink/ink1690.xml"/><Relationship Id="rId119" Type="http://schemas.openxmlformats.org/officeDocument/2006/relationships/image" Target="../media/image1454.png"/><Relationship Id="rId10" Type="http://schemas.openxmlformats.org/officeDocument/2006/relationships/image" Target="NULL"/><Relationship Id="rId31" Type="http://schemas.openxmlformats.org/officeDocument/2006/relationships/customXml" Target="../ink/ink1647.xml"/><Relationship Id="rId44" Type="http://schemas.openxmlformats.org/officeDocument/2006/relationships/image" Target="NULL"/><Relationship Id="rId52" Type="http://schemas.openxmlformats.org/officeDocument/2006/relationships/image" Target="NULL"/><Relationship Id="rId60" Type="http://schemas.openxmlformats.org/officeDocument/2006/relationships/image" Target="NULL"/><Relationship Id="rId65" Type="http://schemas.openxmlformats.org/officeDocument/2006/relationships/customXml" Target="../ink/ink1664.xml"/><Relationship Id="rId73" Type="http://schemas.openxmlformats.org/officeDocument/2006/relationships/customXml" Target="../ink/ink1668.xml"/><Relationship Id="rId78" Type="http://schemas.openxmlformats.org/officeDocument/2006/relationships/image" Target="NULL"/><Relationship Id="rId81" Type="http://schemas.openxmlformats.org/officeDocument/2006/relationships/customXml" Target="../ink/ink1672.xml"/><Relationship Id="rId86" Type="http://schemas.openxmlformats.org/officeDocument/2006/relationships/image" Target="NULL"/><Relationship Id="rId94" Type="http://schemas.openxmlformats.org/officeDocument/2006/relationships/image" Target="NULL"/><Relationship Id="rId99" Type="http://schemas.openxmlformats.org/officeDocument/2006/relationships/customXml" Target="../ink/ink1681.xml"/><Relationship Id="rId101" Type="http://schemas.openxmlformats.org/officeDocument/2006/relationships/customXml" Target="../ink/ink1682.xml"/><Relationship Id="rId4" Type="http://schemas.openxmlformats.org/officeDocument/2006/relationships/image" Target="../media/image1452.png"/><Relationship Id="rId9" Type="http://schemas.openxmlformats.org/officeDocument/2006/relationships/customXml" Target="../ink/ink1636.xml"/><Relationship Id="rId13" Type="http://schemas.openxmlformats.org/officeDocument/2006/relationships/customXml" Target="../ink/ink1638.xml"/><Relationship Id="rId18" Type="http://schemas.openxmlformats.org/officeDocument/2006/relationships/image" Target="NULL"/><Relationship Id="rId39" Type="http://schemas.openxmlformats.org/officeDocument/2006/relationships/customXml" Target="../ink/ink1651.xml"/><Relationship Id="rId109" Type="http://schemas.openxmlformats.org/officeDocument/2006/relationships/image" Target="NULL"/><Relationship Id="rId34" Type="http://schemas.openxmlformats.org/officeDocument/2006/relationships/image" Target="NULL"/><Relationship Id="rId50" Type="http://schemas.openxmlformats.org/officeDocument/2006/relationships/image" Target="NULL"/><Relationship Id="rId55" Type="http://schemas.openxmlformats.org/officeDocument/2006/relationships/customXml" Target="../ink/ink1659.xml"/><Relationship Id="rId76" Type="http://schemas.openxmlformats.org/officeDocument/2006/relationships/image" Target="NULL"/><Relationship Id="rId97" Type="http://schemas.openxmlformats.org/officeDocument/2006/relationships/customXml" Target="../ink/ink1680.xml"/><Relationship Id="rId104" Type="http://schemas.openxmlformats.org/officeDocument/2006/relationships/image" Target="NULL"/><Relationship Id="rId7" Type="http://schemas.openxmlformats.org/officeDocument/2006/relationships/customXml" Target="../ink/ink1635.xml"/><Relationship Id="rId71" Type="http://schemas.openxmlformats.org/officeDocument/2006/relationships/customXml" Target="../ink/ink1667.xml"/><Relationship Id="rId92" Type="http://schemas.openxmlformats.org/officeDocument/2006/relationships/image" Target="NULL"/><Relationship Id="rId2" Type="http://schemas.openxmlformats.org/officeDocument/2006/relationships/image" Target="../media/image4.jpeg"/><Relationship Id="rId29" Type="http://schemas.openxmlformats.org/officeDocument/2006/relationships/customXml" Target="../ink/ink1646.xml"/><Relationship Id="rId24" Type="http://schemas.openxmlformats.org/officeDocument/2006/relationships/image" Target="NULL"/><Relationship Id="rId40" Type="http://schemas.openxmlformats.org/officeDocument/2006/relationships/image" Target="NULL"/><Relationship Id="rId45" Type="http://schemas.openxmlformats.org/officeDocument/2006/relationships/customXml" Target="../ink/ink1654.xml"/><Relationship Id="rId66" Type="http://schemas.openxmlformats.org/officeDocument/2006/relationships/image" Target="NULL"/><Relationship Id="rId87" Type="http://schemas.openxmlformats.org/officeDocument/2006/relationships/customXml" Target="../ink/ink1675.xml"/><Relationship Id="rId110" Type="http://schemas.openxmlformats.org/officeDocument/2006/relationships/customXml" Target="../ink/ink1687.xml"/><Relationship Id="rId115" Type="http://schemas.openxmlformats.org/officeDocument/2006/relationships/image" Target="NULL"/><Relationship Id="rId61" Type="http://schemas.openxmlformats.org/officeDocument/2006/relationships/customXml" Target="../ink/ink1662.xml"/><Relationship Id="rId82" Type="http://schemas.openxmlformats.org/officeDocument/2006/relationships/image" Target="NULL"/><Relationship Id="rId19" Type="http://schemas.openxmlformats.org/officeDocument/2006/relationships/customXml" Target="../ink/ink1641.xml"/><Relationship Id="rId14" Type="http://schemas.openxmlformats.org/officeDocument/2006/relationships/image" Target="NULL"/><Relationship Id="rId30" Type="http://schemas.openxmlformats.org/officeDocument/2006/relationships/image" Target="NULL"/><Relationship Id="rId35" Type="http://schemas.openxmlformats.org/officeDocument/2006/relationships/customXml" Target="../ink/ink1649.xml"/><Relationship Id="rId56" Type="http://schemas.openxmlformats.org/officeDocument/2006/relationships/image" Target="NULL"/><Relationship Id="rId77" Type="http://schemas.openxmlformats.org/officeDocument/2006/relationships/customXml" Target="../ink/ink1670.xml"/><Relationship Id="rId100" Type="http://schemas.openxmlformats.org/officeDocument/2006/relationships/image" Target="NULL"/><Relationship Id="rId105" Type="http://schemas.openxmlformats.org/officeDocument/2006/relationships/customXml" Target="../ink/ink1684.xml"/><Relationship Id="rId8" Type="http://schemas.openxmlformats.org/officeDocument/2006/relationships/image" Target="NULL"/><Relationship Id="rId51" Type="http://schemas.openxmlformats.org/officeDocument/2006/relationships/customXml" Target="../ink/ink1657.xml"/><Relationship Id="rId72" Type="http://schemas.openxmlformats.org/officeDocument/2006/relationships/image" Target="NULL"/><Relationship Id="rId93" Type="http://schemas.openxmlformats.org/officeDocument/2006/relationships/customXml" Target="../ink/ink1678.xml"/><Relationship Id="rId98" Type="http://schemas.openxmlformats.org/officeDocument/2006/relationships/image" Target="NULL"/><Relationship Id="rId3" Type="http://schemas.openxmlformats.org/officeDocument/2006/relationships/image" Target="../media/image1.png"/><Relationship Id="rId25" Type="http://schemas.openxmlformats.org/officeDocument/2006/relationships/customXml" Target="../ink/ink1644.xml"/><Relationship Id="rId46" Type="http://schemas.openxmlformats.org/officeDocument/2006/relationships/image" Target="NULL"/><Relationship Id="rId67" Type="http://schemas.openxmlformats.org/officeDocument/2006/relationships/customXml" Target="../ink/ink1665.xml"/><Relationship Id="rId116" Type="http://schemas.openxmlformats.org/officeDocument/2006/relationships/customXml" Target="../ink/ink1691.xml"/><Relationship Id="rId20" Type="http://schemas.openxmlformats.org/officeDocument/2006/relationships/image" Target="NULL"/><Relationship Id="rId41" Type="http://schemas.openxmlformats.org/officeDocument/2006/relationships/customXml" Target="../ink/ink1652.xml"/><Relationship Id="rId62" Type="http://schemas.openxmlformats.org/officeDocument/2006/relationships/image" Target="NULL"/><Relationship Id="rId83" Type="http://schemas.openxmlformats.org/officeDocument/2006/relationships/customXml" Target="../ink/ink1673.xml"/><Relationship Id="rId88" Type="http://schemas.openxmlformats.org/officeDocument/2006/relationships/image" Target="NULL"/><Relationship Id="rId111" Type="http://schemas.openxmlformats.org/officeDocument/2006/relationships/image" Target="NULL"/><Relationship Id="rId15" Type="http://schemas.openxmlformats.org/officeDocument/2006/relationships/customXml" Target="../ink/ink1639.xml"/><Relationship Id="rId36" Type="http://schemas.openxmlformats.org/officeDocument/2006/relationships/image" Target="NULL"/><Relationship Id="rId57" Type="http://schemas.openxmlformats.org/officeDocument/2006/relationships/customXml" Target="../ink/ink1660.xml"/><Relationship Id="rId106" Type="http://schemas.openxmlformats.org/officeDocument/2006/relationships/customXml" Target="../ink/ink1685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749.xml"/><Relationship Id="rId21" Type="http://schemas.openxmlformats.org/officeDocument/2006/relationships/customXml" Target="../ink/ink1701.xml"/><Relationship Id="rId42" Type="http://schemas.openxmlformats.org/officeDocument/2006/relationships/image" Target="../media/image1474.png"/><Relationship Id="rId63" Type="http://schemas.openxmlformats.org/officeDocument/2006/relationships/customXml" Target="../ink/ink1722.xml"/><Relationship Id="rId84" Type="http://schemas.openxmlformats.org/officeDocument/2006/relationships/image" Target="../media/image1495.png"/><Relationship Id="rId138" Type="http://schemas.openxmlformats.org/officeDocument/2006/relationships/image" Target="../media/image1522.png"/><Relationship Id="rId159" Type="http://schemas.openxmlformats.org/officeDocument/2006/relationships/customXml" Target="../ink/ink1770.xml"/><Relationship Id="rId170" Type="http://schemas.openxmlformats.org/officeDocument/2006/relationships/image" Target="../media/image1538.png"/><Relationship Id="rId191" Type="http://schemas.openxmlformats.org/officeDocument/2006/relationships/customXml" Target="../ink/ink1786.xml"/><Relationship Id="rId205" Type="http://schemas.openxmlformats.org/officeDocument/2006/relationships/customXml" Target="../ink/ink1793.xml"/><Relationship Id="rId107" Type="http://schemas.openxmlformats.org/officeDocument/2006/relationships/customXml" Target="../ink/ink1744.xml"/><Relationship Id="rId11" Type="http://schemas.openxmlformats.org/officeDocument/2006/relationships/customXml" Target="../ink/ink1696.xml"/><Relationship Id="rId32" Type="http://schemas.openxmlformats.org/officeDocument/2006/relationships/image" Target="../media/image1469.png"/><Relationship Id="rId53" Type="http://schemas.openxmlformats.org/officeDocument/2006/relationships/customXml" Target="../ink/ink1717.xml"/><Relationship Id="rId74" Type="http://schemas.openxmlformats.org/officeDocument/2006/relationships/image" Target="../media/image1490.png"/><Relationship Id="rId128" Type="http://schemas.openxmlformats.org/officeDocument/2006/relationships/image" Target="../media/image1517.png"/><Relationship Id="rId149" Type="http://schemas.openxmlformats.org/officeDocument/2006/relationships/customXml" Target="../ink/ink1765.xml"/><Relationship Id="rId5" Type="http://schemas.openxmlformats.org/officeDocument/2006/relationships/customXml" Target="../ink/ink1693.xml"/><Relationship Id="rId95" Type="http://schemas.openxmlformats.org/officeDocument/2006/relationships/customXml" Target="../ink/ink1738.xml"/><Relationship Id="rId160" Type="http://schemas.openxmlformats.org/officeDocument/2006/relationships/image" Target="../media/image1533.png"/><Relationship Id="rId181" Type="http://schemas.openxmlformats.org/officeDocument/2006/relationships/customXml" Target="../ink/ink1781.xml"/><Relationship Id="rId216" Type="http://schemas.openxmlformats.org/officeDocument/2006/relationships/image" Target="../media/image1561.png"/><Relationship Id="rId22" Type="http://schemas.openxmlformats.org/officeDocument/2006/relationships/image" Target="../media/image1464.png"/><Relationship Id="rId43" Type="http://schemas.openxmlformats.org/officeDocument/2006/relationships/customXml" Target="../ink/ink1712.xml"/><Relationship Id="rId64" Type="http://schemas.openxmlformats.org/officeDocument/2006/relationships/image" Target="../media/image1485.png"/><Relationship Id="rId118" Type="http://schemas.openxmlformats.org/officeDocument/2006/relationships/image" Target="../media/image1512.png"/><Relationship Id="rId139" Type="http://schemas.openxmlformats.org/officeDocument/2006/relationships/customXml" Target="../ink/ink1760.xml"/><Relationship Id="rId85" Type="http://schemas.openxmlformats.org/officeDocument/2006/relationships/customXml" Target="../ink/ink1733.xml"/><Relationship Id="rId150" Type="http://schemas.openxmlformats.org/officeDocument/2006/relationships/image" Target="../media/image1528.png"/><Relationship Id="rId171" Type="http://schemas.openxmlformats.org/officeDocument/2006/relationships/customXml" Target="../ink/ink1776.xml"/><Relationship Id="rId192" Type="http://schemas.openxmlformats.org/officeDocument/2006/relationships/image" Target="../media/image1549.png"/><Relationship Id="rId206" Type="http://schemas.openxmlformats.org/officeDocument/2006/relationships/image" Target="../media/image1556.png"/><Relationship Id="rId12" Type="http://schemas.openxmlformats.org/officeDocument/2006/relationships/image" Target="../media/image1459.png"/><Relationship Id="rId33" Type="http://schemas.openxmlformats.org/officeDocument/2006/relationships/customXml" Target="../ink/ink1707.xml"/><Relationship Id="rId108" Type="http://schemas.openxmlformats.org/officeDocument/2006/relationships/image" Target="../media/image1507.png"/><Relationship Id="rId129" Type="http://schemas.openxmlformats.org/officeDocument/2006/relationships/customXml" Target="../ink/ink1755.xml"/><Relationship Id="rId54" Type="http://schemas.openxmlformats.org/officeDocument/2006/relationships/image" Target="../media/image1480.png"/><Relationship Id="rId75" Type="http://schemas.openxmlformats.org/officeDocument/2006/relationships/customXml" Target="../ink/ink1728.xml"/><Relationship Id="rId96" Type="http://schemas.openxmlformats.org/officeDocument/2006/relationships/image" Target="../media/image1501.png"/><Relationship Id="rId140" Type="http://schemas.openxmlformats.org/officeDocument/2006/relationships/image" Target="../media/image1523.png"/><Relationship Id="rId161" Type="http://schemas.openxmlformats.org/officeDocument/2006/relationships/customXml" Target="../ink/ink1771.xml"/><Relationship Id="rId182" Type="http://schemas.openxmlformats.org/officeDocument/2006/relationships/image" Target="../media/image1544.png"/><Relationship Id="rId217" Type="http://schemas.openxmlformats.org/officeDocument/2006/relationships/customXml" Target="../ink/ink1799.xml"/><Relationship Id="rId6" Type="http://schemas.openxmlformats.org/officeDocument/2006/relationships/image" Target="../media/image1456.png"/><Relationship Id="rId23" Type="http://schemas.openxmlformats.org/officeDocument/2006/relationships/customXml" Target="../ink/ink1702.xml"/><Relationship Id="rId119" Type="http://schemas.openxmlformats.org/officeDocument/2006/relationships/customXml" Target="../ink/ink1750.xml"/><Relationship Id="rId44" Type="http://schemas.openxmlformats.org/officeDocument/2006/relationships/image" Target="../media/image1475.png"/><Relationship Id="rId65" Type="http://schemas.openxmlformats.org/officeDocument/2006/relationships/customXml" Target="../ink/ink1723.xml"/><Relationship Id="rId86" Type="http://schemas.openxmlformats.org/officeDocument/2006/relationships/image" Target="../media/image1496.png"/><Relationship Id="rId130" Type="http://schemas.openxmlformats.org/officeDocument/2006/relationships/image" Target="../media/image1518.png"/><Relationship Id="rId151" Type="http://schemas.openxmlformats.org/officeDocument/2006/relationships/customXml" Target="../ink/ink1766.xml"/><Relationship Id="rId172" Type="http://schemas.openxmlformats.org/officeDocument/2006/relationships/image" Target="../media/image1539.png"/><Relationship Id="rId193" Type="http://schemas.openxmlformats.org/officeDocument/2006/relationships/customXml" Target="../ink/ink1787.xml"/><Relationship Id="rId207" Type="http://schemas.openxmlformats.org/officeDocument/2006/relationships/customXml" Target="../ink/ink1794.xml"/><Relationship Id="rId13" Type="http://schemas.openxmlformats.org/officeDocument/2006/relationships/customXml" Target="../ink/ink1697.xml"/><Relationship Id="rId109" Type="http://schemas.openxmlformats.org/officeDocument/2006/relationships/customXml" Target="../ink/ink1745.xml"/><Relationship Id="rId34" Type="http://schemas.openxmlformats.org/officeDocument/2006/relationships/image" Target="../media/image1470.png"/><Relationship Id="rId55" Type="http://schemas.openxmlformats.org/officeDocument/2006/relationships/customXml" Target="../ink/ink1718.xml"/><Relationship Id="rId76" Type="http://schemas.openxmlformats.org/officeDocument/2006/relationships/image" Target="../media/image1491.png"/><Relationship Id="rId97" Type="http://schemas.openxmlformats.org/officeDocument/2006/relationships/customXml" Target="../ink/ink1739.xml"/><Relationship Id="rId120" Type="http://schemas.openxmlformats.org/officeDocument/2006/relationships/image" Target="../media/image1513.png"/><Relationship Id="rId141" Type="http://schemas.openxmlformats.org/officeDocument/2006/relationships/customXml" Target="../ink/ink1761.xml"/><Relationship Id="rId7" Type="http://schemas.openxmlformats.org/officeDocument/2006/relationships/customXml" Target="../ink/ink1694.xml"/><Relationship Id="rId162" Type="http://schemas.openxmlformats.org/officeDocument/2006/relationships/image" Target="../media/image1534.png"/><Relationship Id="rId183" Type="http://schemas.openxmlformats.org/officeDocument/2006/relationships/customXml" Target="../ink/ink1782.xml"/><Relationship Id="rId218" Type="http://schemas.openxmlformats.org/officeDocument/2006/relationships/image" Target="../media/image1562.png"/><Relationship Id="rId24" Type="http://schemas.openxmlformats.org/officeDocument/2006/relationships/image" Target="../media/image1465.png"/><Relationship Id="rId45" Type="http://schemas.openxmlformats.org/officeDocument/2006/relationships/customXml" Target="../ink/ink1713.xml"/><Relationship Id="rId66" Type="http://schemas.openxmlformats.org/officeDocument/2006/relationships/image" Target="../media/image1486.png"/><Relationship Id="rId87" Type="http://schemas.openxmlformats.org/officeDocument/2006/relationships/customXml" Target="../ink/ink1734.xml"/><Relationship Id="rId110" Type="http://schemas.openxmlformats.org/officeDocument/2006/relationships/image" Target="../media/image1508.png"/><Relationship Id="rId131" Type="http://schemas.openxmlformats.org/officeDocument/2006/relationships/customXml" Target="../ink/ink1756.xml"/><Relationship Id="rId152" Type="http://schemas.openxmlformats.org/officeDocument/2006/relationships/image" Target="../media/image1529.png"/><Relationship Id="rId173" Type="http://schemas.openxmlformats.org/officeDocument/2006/relationships/customXml" Target="../ink/ink1777.xml"/><Relationship Id="rId194" Type="http://schemas.openxmlformats.org/officeDocument/2006/relationships/image" Target="../media/image1550.png"/><Relationship Id="rId208" Type="http://schemas.openxmlformats.org/officeDocument/2006/relationships/image" Target="../media/image1557.png"/><Relationship Id="rId14" Type="http://schemas.openxmlformats.org/officeDocument/2006/relationships/image" Target="../media/image1460.png"/><Relationship Id="rId30" Type="http://schemas.openxmlformats.org/officeDocument/2006/relationships/image" Target="../media/image1468.png"/><Relationship Id="rId35" Type="http://schemas.openxmlformats.org/officeDocument/2006/relationships/customXml" Target="../ink/ink1708.xml"/><Relationship Id="rId56" Type="http://schemas.openxmlformats.org/officeDocument/2006/relationships/image" Target="../media/image1481.png"/><Relationship Id="rId77" Type="http://schemas.openxmlformats.org/officeDocument/2006/relationships/customXml" Target="../ink/ink1729.xml"/><Relationship Id="rId100" Type="http://schemas.openxmlformats.org/officeDocument/2006/relationships/image" Target="../media/image1503.png"/><Relationship Id="rId105" Type="http://schemas.openxmlformats.org/officeDocument/2006/relationships/customXml" Target="../ink/ink1743.xml"/><Relationship Id="rId126" Type="http://schemas.openxmlformats.org/officeDocument/2006/relationships/image" Target="../media/image1516.png"/><Relationship Id="rId147" Type="http://schemas.openxmlformats.org/officeDocument/2006/relationships/customXml" Target="../ink/ink1764.xml"/><Relationship Id="rId168" Type="http://schemas.openxmlformats.org/officeDocument/2006/relationships/image" Target="../media/image1537.png"/><Relationship Id="rId8" Type="http://schemas.openxmlformats.org/officeDocument/2006/relationships/image" Target="../media/image1457.png"/><Relationship Id="rId51" Type="http://schemas.openxmlformats.org/officeDocument/2006/relationships/customXml" Target="../ink/ink1716.xml"/><Relationship Id="rId72" Type="http://schemas.openxmlformats.org/officeDocument/2006/relationships/image" Target="../media/image1489.png"/><Relationship Id="rId93" Type="http://schemas.openxmlformats.org/officeDocument/2006/relationships/customXml" Target="../ink/ink1737.xml"/><Relationship Id="rId98" Type="http://schemas.openxmlformats.org/officeDocument/2006/relationships/image" Target="../media/image1502.png"/><Relationship Id="rId121" Type="http://schemas.openxmlformats.org/officeDocument/2006/relationships/customXml" Target="../ink/ink1751.xml"/><Relationship Id="rId142" Type="http://schemas.openxmlformats.org/officeDocument/2006/relationships/image" Target="../media/image1524.png"/><Relationship Id="rId163" Type="http://schemas.openxmlformats.org/officeDocument/2006/relationships/customXml" Target="../ink/ink1772.xml"/><Relationship Id="rId184" Type="http://schemas.openxmlformats.org/officeDocument/2006/relationships/image" Target="../media/image1545.png"/><Relationship Id="rId189" Type="http://schemas.openxmlformats.org/officeDocument/2006/relationships/customXml" Target="../ink/ink1785.xml"/><Relationship Id="rId219" Type="http://schemas.openxmlformats.org/officeDocument/2006/relationships/customXml" Target="../ink/ink1800.xml"/><Relationship Id="rId3" Type="http://schemas.openxmlformats.org/officeDocument/2006/relationships/image" Target="../media/image1.png"/><Relationship Id="rId214" Type="http://schemas.openxmlformats.org/officeDocument/2006/relationships/image" Target="../media/image1560.png"/><Relationship Id="rId25" Type="http://schemas.openxmlformats.org/officeDocument/2006/relationships/customXml" Target="../ink/ink1703.xml"/><Relationship Id="rId46" Type="http://schemas.openxmlformats.org/officeDocument/2006/relationships/image" Target="../media/image1476.png"/><Relationship Id="rId67" Type="http://schemas.openxmlformats.org/officeDocument/2006/relationships/customXml" Target="../ink/ink1724.xml"/><Relationship Id="rId116" Type="http://schemas.openxmlformats.org/officeDocument/2006/relationships/image" Target="../media/image1511.png"/><Relationship Id="rId137" Type="http://schemas.openxmlformats.org/officeDocument/2006/relationships/customXml" Target="../ink/ink1759.xml"/><Relationship Id="rId158" Type="http://schemas.openxmlformats.org/officeDocument/2006/relationships/image" Target="../media/image1532.png"/><Relationship Id="rId20" Type="http://schemas.openxmlformats.org/officeDocument/2006/relationships/image" Target="../media/image1463.png"/><Relationship Id="rId41" Type="http://schemas.openxmlformats.org/officeDocument/2006/relationships/customXml" Target="../ink/ink1711.xml"/><Relationship Id="rId62" Type="http://schemas.openxmlformats.org/officeDocument/2006/relationships/image" Target="../media/image1484.png"/><Relationship Id="rId83" Type="http://schemas.openxmlformats.org/officeDocument/2006/relationships/customXml" Target="../ink/ink1732.xml"/><Relationship Id="rId88" Type="http://schemas.openxmlformats.org/officeDocument/2006/relationships/image" Target="../media/image1497.png"/><Relationship Id="rId111" Type="http://schemas.openxmlformats.org/officeDocument/2006/relationships/customXml" Target="../ink/ink1746.xml"/><Relationship Id="rId132" Type="http://schemas.openxmlformats.org/officeDocument/2006/relationships/image" Target="../media/image1519.png"/><Relationship Id="rId153" Type="http://schemas.openxmlformats.org/officeDocument/2006/relationships/customXml" Target="../ink/ink1767.xml"/><Relationship Id="rId174" Type="http://schemas.openxmlformats.org/officeDocument/2006/relationships/image" Target="../media/image1540.png"/><Relationship Id="rId179" Type="http://schemas.openxmlformats.org/officeDocument/2006/relationships/customXml" Target="../ink/ink1780.xml"/><Relationship Id="rId195" Type="http://schemas.openxmlformats.org/officeDocument/2006/relationships/customXml" Target="../ink/ink1788.xml"/><Relationship Id="rId209" Type="http://schemas.openxmlformats.org/officeDocument/2006/relationships/customXml" Target="../ink/ink1795.xml"/><Relationship Id="rId190" Type="http://schemas.openxmlformats.org/officeDocument/2006/relationships/image" Target="../media/image1548.png"/><Relationship Id="rId204" Type="http://schemas.openxmlformats.org/officeDocument/2006/relationships/image" Target="../media/image1555.png"/><Relationship Id="rId220" Type="http://schemas.openxmlformats.org/officeDocument/2006/relationships/image" Target="../media/image1563.png"/><Relationship Id="rId15" Type="http://schemas.openxmlformats.org/officeDocument/2006/relationships/customXml" Target="../ink/ink1698.xml"/><Relationship Id="rId36" Type="http://schemas.openxmlformats.org/officeDocument/2006/relationships/image" Target="../media/image1471.png"/><Relationship Id="rId57" Type="http://schemas.openxmlformats.org/officeDocument/2006/relationships/customXml" Target="../ink/ink1719.xml"/><Relationship Id="rId106" Type="http://schemas.openxmlformats.org/officeDocument/2006/relationships/image" Target="../media/image1506.png"/><Relationship Id="rId127" Type="http://schemas.openxmlformats.org/officeDocument/2006/relationships/customXml" Target="../ink/ink1754.xml"/><Relationship Id="rId10" Type="http://schemas.openxmlformats.org/officeDocument/2006/relationships/image" Target="../media/image1458.png"/><Relationship Id="rId31" Type="http://schemas.openxmlformats.org/officeDocument/2006/relationships/customXml" Target="../ink/ink1706.xml"/><Relationship Id="rId52" Type="http://schemas.openxmlformats.org/officeDocument/2006/relationships/image" Target="../media/image1479.png"/><Relationship Id="rId73" Type="http://schemas.openxmlformats.org/officeDocument/2006/relationships/customXml" Target="../ink/ink1727.xml"/><Relationship Id="rId78" Type="http://schemas.openxmlformats.org/officeDocument/2006/relationships/image" Target="../media/image1492.png"/><Relationship Id="rId94" Type="http://schemas.openxmlformats.org/officeDocument/2006/relationships/image" Target="../media/image1500.png"/><Relationship Id="rId99" Type="http://schemas.openxmlformats.org/officeDocument/2006/relationships/customXml" Target="../ink/ink1740.xml"/><Relationship Id="rId101" Type="http://schemas.openxmlformats.org/officeDocument/2006/relationships/customXml" Target="../ink/ink1741.xml"/><Relationship Id="rId122" Type="http://schemas.openxmlformats.org/officeDocument/2006/relationships/image" Target="../media/image1514.png"/><Relationship Id="rId143" Type="http://schemas.openxmlformats.org/officeDocument/2006/relationships/customXml" Target="../ink/ink1762.xml"/><Relationship Id="rId148" Type="http://schemas.openxmlformats.org/officeDocument/2006/relationships/image" Target="../media/image1527.png"/><Relationship Id="rId164" Type="http://schemas.openxmlformats.org/officeDocument/2006/relationships/image" Target="../media/image1535.png"/><Relationship Id="rId169" Type="http://schemas.openxmlformats.org/officeDocument/2006/relationships/customXml" Target="../ink/ink1775.xml"/><Relationship Id="rId185" Type="http://schemas.openxmlformats.org/officeDocument/2006/relationships/customXml" Target="../ink/ink1783.xml"/><Relationship Id="rId4" Type="http://schemas.openxmlformats.org/officeDocument/2006/relationships/image" Target="../media/image1455.png"/><Relationship Id="rId9" Type="http://schemas.openxmlformats.org/officeDocument/2006/relationships/customXml" Target="../ink/ink1695.xml"/><Relationship Id="rId180" Type="http://schemas.openxmlformats.org/officeDocument/2006/relationships/image" Target="../media/image1543.png"/><Relationship Id="rId210" Type="http://schemas.openxmlformats.org/officeDocument/2006/relationships/image" Target="../media/image1558.png"/><Relationship Id="rId215" Type="http://schemas.openxmlformats.org/officeDocument/2006/relationships/customXml" Target="../ink/ink1798.xml"/><Relationship Id="rId26" Type="http://schemas.openxmlformats.org/officeDocument/2006/relationships/image" Target="../media/image1466.png"/><Relationship Id="rId47" Type="http://schemas.openxmlformats.org/officeDocument/2006/relationships/customXml" Target="../ink/ink1714.xml"/><Relationship Id="rId68" Type="http://schemas.openxmlformats.org/officeDocument/2006/relationships/image" Target="../media/image1487.png"/><Relationship Id="rId89" Type="http://schemas.openxmlformats.org/officeDocument/2006/relationships/customXml" Target="../ink/ink1735.xml"/><Relationship Id="rId112" Type="http://schemas.openxmlformats.org/officeDocument/2006/relationships/image" Target="../media/image1509.png"/><Relationship Id="rId133" Type="http://schemas.openxmlformats.org/officeDocument/2006/relationships/customXml" Target="../ink/ink1757.xml"/><Relationship Id="rId154" Type="http://schemas.openxmlformats.org/officeDocument/2006/relationships/image" Target="../media/image1530.png"/><Relationship Id="rId175" Type="http://schemas.openxmlformats.org/officeDocument/2006/relationships/customXml" Target="../ink/ink1778.xml"/><Relationship Id="rId196" Type="http://schemas.openxmlformats.org/officeDocument/2006/relationships/image" Target="../media/image1551.png"/><Relationship Id="rId200" Type="http://schemas.openxmlformats.org/officeDocument/2006/relationships/image" Target="../media/image1553.png"/><Relationship Id="rId16" Type="http://schemas.openxmlformats.org/officeDocument/2006/relationships/image" Target="../media/image1461.png"/><Relationship Id="rId37" Type="http://schemas.openxmlformats.org/officeDocument/2006/relationships/customXml" Target="../ink/ink1709.xml"/><Relationship Id="rId58" Type="http://schemas.openxmlformats.org/officeDocument/2006/relationships/image" Target="../media/image1482.png"/><Relationship Id="rId79" Type="http://schemas.openxmlformats.org/officeDocument/2006/relationships/customXml" Target="../ink/ink1730.xml"/><Relationship Id="rId102" Type="http://schemas.openxmlformats.org/officeDocument/2006/relationships/image" Target="../media/image1504.png"/><Relationship Id="rId123" Type="http://schemas.openxmlformats.org/officeDocument/2006/relationships/customXml" Target="../ink/ink1752.xml"/><Relationship Id="rId144" Type="http://schemas.openxmlformats.org/officeDocument/2006/relationships/image" Target="../media/image1525.png"/><Relationship Id="rId90" Type="http://schemas.openxmlformats.org/officeDocument/2006/relationships/image" Target="../media/image1498.png"/><Relationship Id="rId165" Type="http://schemas.openxmlformats.org/officeDocument/2006/relationships/customXml" Target="../ink/ink1773.xml"/><Relationship Id="rId186" Type="http://schemas.openxmlformats.org/officeDocument/2006/relationships/image" Target="../media/image1546.png"/><Relationship Id="rId211" Type="http://schemas.openxmlformats.org/officeDocument/2006/relationships/customXml" Target="../ink/ink1796.xml"/><Relationship Id="rId27" Type="http://schemas.openxmlformats.org/officeDocument/2006/relationships/customXml" Target="../ink/ink1704.xml"/><Relationship Id="rId48" Type="http://schemas.openxmlformats.org/officeDocument/2006/relationships/image" Target="../media/image1477.png"/><Relationship Id="rId69" Type="http://schemas.openxmlformats.org/officeDocument/2006/relationships/customXml" Target="../ink/ink1725.xml"/><Relationship Id="rId113" Type="http://schemas.openxmlformats.org/officeDocument/2006/relationships/customXml" Target="../ink/ink1747.xml"/><Relationship Id="rId134" Type="http://schemas.openxmlformats.org/officeDocument/2006/relationships/image" Target="../media/image1520.png"/><Relationship Id="rId80" Type="http://schemas.openxmlformats.org/officeDocument/2006/relationships/image" Target="../media/image1493.png"/><Relationship Id="rId155" Type="http://schemas.openxmlformats.org/officeDocument/2006/relationships/customXml" Target="../ink/ink1768.xml"/><Relationship Id="rId176" Type="http://schemas.openxmlformats.org/officeDocument/2006/relationships/image" Target="../media/image1541.png"/><Relationship Id="rId197" Type="http://schemas.openxmlformats.org/officeDocument/2006/relationships/customXml" Target="../ink/ink1789.xml"/><Relationship Id="rId201" Type="http://schemas.openxmlformats.org/officeDocument/2006/relationships/customXml" Target="../ink/ink1791.xml"/><Relationship Id="rId17" Type="http://schemas.openxmlformats.org/officeDocument/2006/relationships/customXml" Target="../ink/ink1699.xml"/><Relationship Id="rId38" Type="http://schemas.openxmlformats.org/officeDocument/2006/relationships/image" Target="../media/image1472.png"/><Relationship Id="rId59" Type="http://schemas.openxmlformats.org/officeDocument/2006/relationships/customXml" Target="../ink/ink1720.xml"/><Relationship Id="rId103" Type="http://schemas.openxmlformats.org/officeDocument/2006/relationships/customXml" Target="../ink/ink1742.xml"/><Relationship Id="rId124" Type="http://schemas.openxmlformats.org/officeDocument/2006/relationships/image" Target="../media/image1515.png"/><Relationship Id="rId70" Type="http://schemas.openxmlformats.org/officeDocument/2006/relationships/image" Target="../media/image1488.png"/><Relationship Id="rId91" Type="http://schemas.openxmlformats.org/officeDocument/2006/relationships/customXml" Target="../ink/ink1736.xml"/><Relationship Id="rId145" Type="http://schemas.openxmlformats.org/officeDocument/2006/relationships/customXml" Target="../ink/ink1763.xml"/><Relationship Id="rId166" Type="http://schemas.openxmlformats.org/officeDocument/2006/relationships/image" Target="../media/image1536.png"/><Relationship Id="rId187" Type="http://schemas.openxmlformats.org/officeDocument/2006/relationships/customXml" Target="../ink/ink1784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559.png"/><Relationship Id="rId28" Type="http://schemas.openxmlformats.org/officeDocument/2006/relationships/image" Target="../media/image1467.png"/><Relationship Id="rId49" Type="http://schemas.openxmlformats.org/officeDocument/2006/relationships/customXml" Target="../ink/ink1715.xml"/><Relationship Id="rId114" Type="http://schemas.openxmlformats.org/officeDocument/2006/relationships/image" Target="../media/image1510.png"/><Relationship Id="rId60" Type="http://schemas.openxmlformats.org/officeDocument/2006/relationships/image" Target="../media/image1483.png"/><Relationship Id="rId81" Type="http://schemas.openxmlformats.org/officeDocument/2006/relationships/customXml" Target="../ink/ink1731.xml"/><Relationship Id="rId135" Type="http://schemas.openxmlformats.org/officeDocument/2006/relationships/customXml" Target="../ink/ink1758.xml"/><Relationship Id="rId156" Type="http://schemas.openxmlformats.org/officeDocument/2006/relationships/image" Target="../media/image1531.png"/><Relationship Id="rId177" Type="http://schemas.openxmlformats.org/officeDocument/2006/relationships/customXml" Target="../ink/ink1779.xml"/><Relationship Id="rId198" Type="http://schemas.openxmlformats.org/officeDocument/2006/relationships/image" Target="../media/image1552.png"/><Relationship Id="rId202" Type="http://schemas.openxmlformats.org/officeDocument/2006/relationships/image" Target="../media/image1554.png"/><Relationship Id="rId18" Type="http://schemas.openxmlformats.org/officeDocument/2006/relationships/image" Target="../media/image1462.png"/><Relationship Id="rId39" Type="http://schemas.openxmlformats.org/officeDocument/2006/relationships/customXml" Target="../ink/ink1710.xml"/><Relationship Id="rId50" Type="http://schemas.openxmlformats.org/officeDocument/2006/relationships/image" Target="../media/image1478.png"/><Relationship Id="rId104" Type="http://schemas.openxmlformats.org/officeDocument/2006/relationships/image" Target="../media/image1505.png"/><Relationship Id="rId125" Type="http://schemas.openxmlformats.org/officeDocument/2006/relationships/customXml" Target="../ink/ink1753.xml"/><Relationship Id="rId146" Type="http://schemas.openxmlformats.org/officeDocument/2006/relationships/image" Target="../media/image1526.png"/><Relationship Id="rId167" Type="http://schemas.openxmlformats.org/officeDocument/2006/relationships/customXml" Target="../ink/ink1774.xml"/><Relationship Id="rId188" Type="http://schemas.openxmlformats.org/officeDocument/2006/relationships/image" Target="../media/image1547.png"/><Relationship Id="rId71" Type="http://schemas.openxmlformats.org/officeDocument/2006/relationships/customXml" Target="../ink/ink1726.xml"/><Relationship Id="rId92" Type="http://schemas.openxmlformats.org/officeDocument/2006/relationships/image" Target="../media/image1499.png"/><Relationship Id="rId213" Type="http://schemas.openxmlformats.org/officeDocument/2006/relationships/customXml" Target="../ink/ink1797.xml"/><Relationship Id="rId2" Type="http://schemas.openxmlformats.org/officeDocument/2006/relationships/image" Target="../media/image4.jpeg"/><Relationship Id="rId29" Type="http://schemas.openxmlformats.org/officeDocument/2006/relationships/customXml" Target="../ink/ink1705.xml"/><Relationship Id="rId40" Type="http://schemas.openxmlformats.org/officeDocument/2006/relationships/image" Target="../media/image1473.png"/><Relationship Id="rId115" Type="http://schemas.openxmlformats.org/officeDocument/2006/relationships/customXml" Target="../ink/ink1748.xml"/><Relationship Id="rId136" Type="http://schemas.openxmlformats.org/officeDocument/2006/relationships/image" Target="../media/image1521.png"/><Relationship Id="rId157" Type="http://schemas.openxmlformats.org/officeDocument/2006/relationships/customXml" Target="../ink/ink1769.xml"/><Relationship Id="rId178" Type="http://schemas.openxmlformats.org/officeDocument/2006/relationships/image" Target="../media/image1542.png"/><Relationship Id="rId61" Type="http://schemas.openxmlformats.org/officeDocument/2006/relationships/customXml" Target="../ink/ink1721.xml"/><Relationship Id="rId82" Type="http://schemas.openxmlformats.org/officeDocument/2006/relationships/image" Target="../media/image1494.png"/><Relationship Id="rId199" Type="http://schemas.openxmlformats.org/officeDocument/2006/relationships/customXml" Target="../ink/ink1790.xml"/><Relationship Id="rId203" Type="http://schemas.openxmlformats.org/officeDocument/2006/relationships/customXml" Target="../ink/ink1792.xml"/><Relationship Id="rId19" Type="http://schemas.openxmlformats.org/officeDocument/2006/relationships/customXml" Target="../ink/ink1700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19.png"/><Relationship Id="rId21" Type="http://schemas.openxmlformats.org/officeDocument/2006/relationships/customXml" Target="../ink/ink1809.xml"/><Relationship Id="rId42" Type="http://schemas.openxmlformats.org/officeDocument/2006/relationships/image" Target="../media/image1583.png"/><Relationship Id="rId63" Type="http://schemas.openxmlformats.org/officeDocument/2006/relationships/customXml" Target="../ink/ink1830.xml"/><Relationship Id="rId84" Type="http://schemas.openxmlformats.org/officeDocument/2006/relationships/customXml" Target="../ink/ink1841.xml"/><Relationship Id="rId138" Type="http://schemas.openxmlformats.org/officeDocument/2006/relationships/customXml" Target="../ink/ink1868.xml"/><Relationship Id="rId159" Type="http://schemas.openxmlformats.org/officeDocument/2006/relationships/image" Target="../media/image1640.png"/><Relationship Id="rId170" Type="http://schemas.openxmlformats.org/officeDocument/2006/relationships/customXml" Target="../ink/ink1884.xml"/><Relationship Id="rId191" Type="http://schemas.openxmlformats.org/officeDocument/2006/relationships/image" Target="../media/image1656.png"/><Relationship Id="rId205" Type="http://schemas.openxmlformats.org/officeDocument/2006/relationships/image" Target="../media/image1663.png"/><Relationship Id="rId226" Type="http://schemas.openxmlformats.org/officeDocument/2006/relationships/customXml" Target="../ink/ink1912.xml"/><Relationship Id="rId247" Type="http://schemas.openxmlformats.org/officeDocument/2006/relationships/image" Target="../media/image1684.png"/><Relationship Id="rId107" Type="http://schemas.openxmlformats.org/officeDocument/2006/relationships/image" Target="../media/image1614.png"/><Relationship Id="rId11" Type="http://schemas.openxmlformats.org/officeDocument/2006/relationships/customXml" Target="../ink/ink1804.xml"/><Relationship Id="rId32" Type="http://schemas.openxmlformats.org/officeDocument/2006/relationships/image" Target="../media/image1578.png"/><Relationship Id="rId53" Type="http://schemas.openxmlformats.org/officeDocument/2006/relationships/customXml" Target="../ink/ink1825.xml"/><Relationship Id="rId74" Type="http://schemas.openxmlformats.org/officeDocument/2006/relationships/customXml" Target="../ink/ink1836.xml"/><Relationship Id="rId128" Type="http://schemas.openxmlformats.org/officeDocument/2006/relationships/customXml" Target="../ink/ink1863.xml"/><Relationship Id="rId149" Type="http://schemas.openxmlformats.org/officeDocument/2006/relationships/image" Target="../media/image1635.png"/><Relationship Id="rId5" Type="http://schemas.openxmlformats.org/officeDocument/2006/relationships/customXml" Target="../ink/ink1801.xml"/><Relationship Id="rId95" Type="http://schemas.openxmlformats.org/officeDocument/2006/relationships/image" Target="../media/image1608.png"/><Relationship Id="rId160" Type="http://schemas.openxmlformats.org/officeDocument/2006/relationships/customXml" Target="../ink/ink1879.xml"/><Relationship Id="rId181" Type="http://schemas.openxmlformats.org/officeDocument/2006/relationships/image" Target="../media/image1651.png"/><Relationship Id="rId216" Type="http://schemas.openxmlformats.org/officeDocument/2006/relationships/customXml" Target="../ink/ink1907.xml"/><Relationship Id="rId237" Type="http://schemas.openxmlformats.org/officeDocument/2006/relationships/image" Target="../media/image1679.png"/><Relationship Id="rId22" Type="http://schemas.openxmlformats.org/officeDocument/2006/relationships/image" Target="../media/image1573.png"/><Relationship Id="rId43" Type="http://schemas.openxmlformats.org/officeDocument/2006/relationships/customXml" Target="../ink/ink1820.xml"/><Relationship Id="rId64" Type="http://schemas.openxmlformats.org/officeDocument/2006/relationships/image" Target="../media/image1594.png"/><Relationship Id="rId118" Type="http://schemas.openxmlformats.org/officeDocument/2006/relationships/customXml" Target="../ink/ink1858.xml"/><Relationship Id="rId139" Type="http://schemas.openxmlformats.org/officeDocument/2006/relationships/image" Target="../media/image1630.png"/><Relationship Id="rId85" Type="http://schemas.openxmlformats.org/officeDocument/2006/relationships/image" Target="../media/image1603.png"/><Relationship Id="rId150" Type="http://schemas.openxmlformats.org/officeDocument/2006/relationships/customXml" Target="../ink/ink1874.xml"/><Relationship Id="rId171" Type="http://schemas.openxmlformats.org/officeDocument/2006/relationships/image" Target="../media/image1646.png"/><Relationship Id="rId192" Type="http://schemas.openxmlformats.org/officeDocument/2006/relationships/customXml" Target="../ink/ink1895.xml"/><Relationship Id="rId206" Type="http://schemas.openxmlformats.org/officeDocument/2006/relationships/customXml" Target="../ink/ink1902.xml"/><Relationship Id="rId227" Type="http://schemas.openxmlformats.org/officeDocument/2006/relationships/image" Target="../media/image1674.png"/><Relationship Id="rId248" Type="http://schemas.openxmlformats.org/officeDocument/2006/relationships/customXml" Target="../ink/ink1923.xml"/><Relationship Id="rId12" Type="http://schemas.openxmlformats.org/officeDocument/2006/relationships/image" Target="../media/image1568.png"/><Relationship Id="rId33" Type="http://schemas.openxmlformats.org/officeDocument/2006/relationships/customXml" Target="../ink/ink1815.xml"/><Relationship Id="rId108" Type="http://schemas.openxmlformats.org/officeDocument/2006/relationships/customXml" Target="../ink/ink1853.xml"/><Relationship Id="rId129" Type="http://schemas.openxmlformats.org/officeDocument/2006/relationships/image" Target="../media/image1625.png"/><Relationship Id="rId54" Type="http://schemas.openxmlformats.org/officeDocument/2006/relationships/image" Target="../media/image1589.png"/><Relationship Id="rId75" Type="http://schemas.openxmlformats.org/officeDocument/2006/relationships/image" Target="../media/image1598.png"/><Relationship Id="rId96" Type="http://schemas.openxmlformats.org/officeDocument/2006/relationships/customXml" Target="../ink/ink1847.xml"/><Relationship Id="rId140" Type="http://schemas.openxmlformats.org/officeDocument/2006/relationships/customXml" Target="../ink/ink1869.xml"/><Relationship Id="rId161" Type="http://schemas.openxmlformats.org/officeDocument/2006/relationships/image" Target="../media/image1641.png"/><Relationship Id="rId182" Type="http://schemas.openxmlformats.org/officeDocument/2006/relationships/customXml" Target="../ink/ink1890.xml"/><Relationship Id="rId217" Type="http://schemas.openxmlformats.org/officeDocument/2006/relationships/image" Target="../media/image1669.png"/><Relationship Id="rId6" Type="http://schemas.openxmlformats.org/officeDocument/2006/relationships/image" Target="../media/image1565.png"/><Relationship Id="rId238" Type="http://schemas.openxmlformats.org/officeDocument/2006/relationships/customXml" Target="../ink/ink1918.xml"/><Relationship Id="rId23" Type="http://schemas.openxmlformats.org/officeDocument/2006/relationships/customXml" Target="../ink/ink1810.xml"/><Relationship Id="rId119" Type="http://schemas.openxmlformats.org/officeDocument/2006/relationships/image" Target="../media/image1620.png"/><Relationship Id="rId44" Type="http://schemas.openxmlformats.org/officeDocument/2006/relationships/image" Target="../media/image1584.png"/><Relationship Id="rId65" Type="http://schemas.openxmlformats.org/officeDocument/2006/relationships/customXml" Target="../ink/ink1831.xml"/><Relationship Id="rId86" Type="http://schemas.openxmlformats.org/officeDocument/2006/relationships/customXml" Target="../ink/ink1842.xml"/><Relationship Id="rId130" Type="http://schemas.openxmlformats.org/officeDocument/2006/relationships/customXml" Target="../ink/ink1864.xml"/><Relationship Id="rId151" Type="http://schemas.openxmlformats.org/officeDocument/2006/relationships/image" Target="../media/image1636.png"/><Relationship Id="rId172" Type="http://schemas.openxmlformats.org/officeDocument/2006/relationships/customXml" Target="../ink/ink1885.xml"/><Relationship Id="rId193" Type="http://schemas.openxmlformats.org/officeDocument/2006/relationships/image" Target="../media/image1657.png"/><Relationship Id="rId207" Type="http://schemas.openxmlformats.org/officeDocument/2006/relationships/image" Target="../media/image1664.png"/><Relationship Id="rId228" Type="http://schemas.openxmlformats.org/officeDocument/2006/relationships/customXml" Target="../ink/ink1913.xml"/><Relationship Id="rId249" Type="http://schemas.openxmlformats.org/officeDocument/2006/relationships/image" Target="../media/image1685.png"/><Relationship Id="rId13" Type="http://schemas.openxmlformats.org/officeDocument/2006/relationships/customXml" Target="../ink/ink1805.xml"/><Relationship Id="rId109" Type="http://schemas.openxmlformats.org/officeDocument/2006/relationships/image" Target="../media/image1615.png"/><Relationship Id="rId34" Type="http://schemas.openxmlformats.org/officeDocument/2006/relationships/image" Target="../media/image1579.png"/><Relationship Id="rId55" Type="http://schemas.openxmlformats.org/officeDocument/2006/relationships/customXml" Target="../ink/ink1826.xml"/><Relationship Id="rId76" Type="http://schemas.openxmlformats.org/officeDocument/2006/relationships/customXml" Target="../ink/ink1837.xml"/><Relationship Id="rId97" Type="http://schemas.openxmlformats.org/officeDocument/2006/relationships/image" Target="../media/image1609.png"/><Relationship Id="rId120" Type="http://schemas.openxmlformats.org/officeDocument/2006/relationships/customXml" Target="../ink/ink1859.xml"/><Relationship Id="rId141" Type="http://schemas.openxmlformats.org/officeDocument/2006/relationships/image" Target="../media/image1631.png"/><Relationship Id="rId7" Type="http://schemas.openxmlformats.org/officeDocument/2006/relationships/customXml" Target="../ink/ink1802.xml"/><Relationship Id="rId162" Type="http://schemas.openxmlformats.org/officeDocument/2006/relationships/customXml" Target="../ink/ink1880.xml"/><Relationship Id="rId183" Type="http://schemas.openxmlformats.org/officeDocument/2006/relationships/image" Target="../media/image1652.png"/><Relationship Id="rId218" Type="http://schemas.openxmlformats.org/officeDocument/2006/relationships/customXml" Target="../ink/ink1908.xml"/><Relationship Id="rId239" Type="http://schemas.openxmlformats.org/officeDocument/2006/relationships/image" Target="../media/image1680.png"/><Relationship Id="rId250" Type="http://schemas.openxmlformats.org/officeDocument/2006/relationships/customXml" Target="../ink/ink1924.xml"/><Relationship Id="rId24" Type="http://schemas.openxmlformats.org/officeDocument/2006/relationships/image" Target="../media/image1574.png"/><Relationship Id="rId45" Type="http://schemas.openxmlformats.org/officeDocument/2006/relationships/customXml" Target="../ink/ink1821.xml"/><Relationship Id="rId66" Type="http://schemas.openxmlformats.org/officeDocument/2006/relationships/image" Target="../media/image1595.png"/><Relationship Id="rId87" Type="http://schemas.openxmlformats.org/officeDocument/2006/relationships/image" Target="../media/image1604.png"/><Relationship Id="rId110" Type="http://schemas.openxmlformats.org/officeDocument/2006/relationships/customXml" Target="../ink/ink1854.xml"/><Relationship Id="rId131" Type="http://schemas.openxmlformats.org/officeDocument/2006/relationships/image" Target="../media/image1626.png"/><Relationship Id="rId152" Type="http://schemas.openxmlformats.org/officeDocument/2006/relationships/customXml" Target="../ink/ink1875.xml"/><Relationship Id="rId173" Type="http://schemas.openxmlformats.org/officeDocument/2006/relationships/image" Target="../media/image1647.png"/><Relationship Id="rId194" Type="http://schemas.openxmlformats.org/officeDocument/2006/relationships/customXml" Target="../ink/ink1896.xml"/><Relationship Id="rId208" Type="http://schemas.openxmlformats.org/officeDocument/2006/relationships/customXml" Target="../ink/ink1903.xml"/><Relationship Id="rId229" Type="http://schemas.openxmlformats.org/officeDocument/2006/relationships/image" Target="../media/image1675.png"/><Relationship Id="rId240" Type="http://schemas.openxmlformats.org/officeDocument/2006/relationships/customXml" Target="../ink/ink1919.xml"/><Relationship Id="rId14" Type="http://schemas.openxmlformats.org/officeDocument/2006/relationships/image" Target="../media/image1569.png"/><Relationship Id="rId35" Type="http://schemas.openxmlformats.org/officeDocument/2006/relationships/customXml" Target="../ink/ink1816.xml"/><Relationship Id="rId56" Type="http://schemas.openxmlformats.org/officeDocument/2006/relationships/image" Target="../media/image1590.png"/><Relationship Id="rId77" Type="http://schemas.openxmlformats.org/officeDocument/2006/relationships/image" Target="../media/image1599.png"/><Relationship Id="rId100" Type="http://schemas.openxmlformats.org/officeDocument/2006/relationships/customXml" Target="../ink/ink1849.xml"/><Relationship Id="rId8" Type="http://schemas.openxmlformats.org/officeDocument/2006/relationships/image" Target="../media/image1566.png"/><Relationship Id="rId98" Type="http://schemas.openxmlformats.org/officeDocument/2006/relationships/customXml" Target="../ink/ink1848.xml"/><Relationship Id="rId121" Type="http://schemas.openxmlformats.org/officeDocument/2006/relationships/image" Target="../media/image1621.png"/><Relationship Id="rId142" Type="http://schemas.openxmlformats.org/officeDocument/2006/relationships/customXml" Target="../ink/ink1870.xml"/><Relationship Id="rId163" Type="http://schemas.openxmlformats.org/officeDocument/2006/relationships/image" Target="../media/image1642.png"/><Relationship Id="rId184" Type="http://schemas.openxmlformats.org/officeDocument/2006/relationships/customXml" Target="../ink/ink1891.xml"/><Relationship Id="rId219" Type="http://schemas.openxmlformats.org/officeDocument/2006/relationships/image" Target="../media/image1670.png"/><Relationship Id="rId230" Type="http://schemas.openxmlformats.org/officeDocument/2006/relationships/customXml" Target="../ink/ink1914.xml"/><Relationship Id="rId251" Type="http://schemas.openxmlformats.org/officeDocument/2006/relationships/image" Target="../media/image1686.png"/><Relationship Id="rId25" Type="http://schemas.openxmlformats.org/officeDocument/2006/relationships/customXml" Target="../ink/ink1811.xml"/><Relationship Id="rId46" Type="http://schemas.openxmlformats.org/officeDocument/2006/relationships/image" Target="../media/image1585.png"/><Relationship Id="rId67" Type="http://schemas.openxmlformats.org/officeDocument/2006/relationships/customXml" Target="../ink/ink1832.xml"/><Relationship Id="rId88" Type="http://schemas.openxmlformats.org/officeDocument/2006/relationships/customXml" Target="../ink/ink1843.xml"/><Relationship Id="rId111" Type="http://schemas.openxmlformats.org/officeDocument/2006/relationships/image" Target="../media/image1616.png"/><Relationship Id="rId132" Type="http://schemas.openxmlformats.org/officeDocument/2006/relationships/customXml" Target="../ink/ink1865.xml"/><Relationship Id="rId153" Type="http://schemas.openxmlformats.org/officeDocument/2006/relationships/image" Target="../media/image1637.png"/><Relationship Id="rId174" Type="http://schemas.openxmlformats.org/officeDocument/2006/relationships/customXml" Target="../ink/ink1886.xml"/><Relationship Id="rId195" Type="http://schemas.openxmlformats.org/officeDocument/2006/relationships/image" Target="../media/image1658.png"/><Relationship Id="rId209" Type="http://schemas.openxmlformats.org/officeDocument/2006/relationships/image" Target="../media/image1665.png"/><Relationship Id="rId220" Type="http://schemas.openxmlformats.org/officeDocument/2006/relationships/customXml" Target="../ink/ink1909.xml"/><Relationship Id="rId241" Type="http://schemas.openxmlformats.org/officeDocument/2006/relationships/image" Target="../media/image1681.png"/><Relationship Id="rId15" Type="http://schemas.openxmlformats.org/officeDocument/2006/relationships/customXml" Target="../ink/ink1806.xml"/><Relationship Id="rId36" Type="http://schemas.openxmlformats.org/officeDocument/2006/relationships/image" Target="../media/image1580.png"/><Relationship Id="rId57" Type="http://schemas.openxmlformats.org/officeDocument/2006/relationships/customXml" Target="../ink/ink1827.xml"/><Relationship Id="rId78" Type="http://schemas.openxmlformats.org/officeDocument/2006/relationships/customXml" Target="../ink/ink1838.xml"/><Relationship Id="rId99" Type="http://schemas.openxmlformats.org/officeDocument/2006/relationships/image" Target="../media/image1610.png"/><Relationship Id="rId101" Type="http://schemas.openxmlformats.org/officeDocument/2006/relationships/image" Target="../media/image1611.png"/><Relationship Id="rId122" Type="http://schemas.openxmlformats.org/officeDocument/2006/relationships/customXml" Target="../ink/ink1860.xml"/><Relationship Id="rId143" Type="http://schemas.openxmlformats.org/officeDocument/2006/relationships/image" Target="../media/image1632.png"/><Relationship Id="rId164" Type="http://schemas.openxmlformats.org/officeDocument/2006/relationships/customXml" Target="../ink/ink1881.xml"/><Relationship Id="rId185" Type="http://schemas.openxmlformats.org/officeDocument/2006/relationships/image" Target="../media/image1653.png"/><Relationship Id="rId9" Type="http://schemas.openxmlformats.org/officeDocument/2006/relationships/customXml" Target="../ink/ink1803.xml"/><Relationship Id="rId210" Type="http://schemas.openxmlformats.org/officeDocument/2006/relationships/customXml" Target="../ink/ink1904.xml"/><Relationship Id="rId26" Type="http://schemas.openxmlformats.org/officeDocument/2006/relationships/image" Target="../media/image1575.png"/><Relationship Id="rId231" Type="http://schemas.openxmlformats.org/officeDocument/2006/relationships/image" Target="../media/image1676.png"/><Relationship Id="rId252" Type="http://schemas.openxmlformats.org/officeDocument/2006/relationships/customXml" Target="../ink/ink1925.xml"/><Relationship Id="rId47" Type="http://schemas.openxmlformats.org/officeDocument/2006/relationships/customXml" Target="../ink/ink1822.xml"/><Relationship Id="rId68" Type="http://schemas.openxmlformats.org/officeDocument/2006/relationships/image" Target="../media/image1596.png"/><Relationship Id="rId89" Type="http://schemas.openxmlformats.org/officeDocument/2006/relationships/image" Target="../media/image1605.png"/><Relationship Id="rId112" Type="http://schemas.openxmlformats.org/officeDocument/2006/relationships/customXml" Target="../ink/ink1855.xml"/><Relationship Id="rId133" Type="http://schemas.openxmlformats.org/officeDocument/2006/relationships/image" Target="../media/image1627.png"/><Relationship Id="rId154" Type="http://schemas.openxmlformats.org/officeDocument/2006/relationships/customXml" Target="../ink/ink1876.xml"/><Relationship Id="rId175" Type="http://schemas.openxmlformats.org/officeDocument/2006/relationships/image" Target="../media/image1648.png"/><Relationship Id="rId196" Type="http://schemas.openxmlformats.org/officeDocument/2006/relationships/customXml" Target="../ink/ink1897.xml"/><Relationship Id="rId200" Type="http://schemas.openxmlformats.org/officeDocument/2006/relationships/customXml" Target="../ink/ink1899.xml"/><Relationship Id="rId16" Type="http://schemas.openxmlformats.org/officeDocument/2006/relationships/image" Target="../media/image1570.png"/><Relationship Id="rId221" Type="http://schemas.openxmlformats.org/officeDocument/2006/relationships/image" Target="../media/image1671.png"/><Relationship Id="rId242" Type="http://schemas.openxmlformats.org/officeDocument/2006/relationships/customXml" Target="../ink/ink1920.xml"/><Relationship Id="rId37" Type="http://schemas.openxmlformats.org/officeDocument/2006/relationships/customXml" Target="../ink/ink1817.xml"/><Relationship Id="rId58" Type="http://schemas.openxmlformats.org/officeDocument/2006/relationships/image" Target="../media/image1591.png"/><Relationship Id="rId79" Type="http://schemas.openxmlformats.org/officeDocument/2006/relationships/image" Target="../media/image1600.png"/><Relationship Id="rId102" Type="http://schemas.openxmlformats.org/officeDocument/2006/relationships/customXml" Target="../ink/ink1850.xml"/><Relationship Id="rId123" Type="http://schemas.openxmlformats.org/officeDocument/2006/relationships/image" Target="../media/image1622.png"/><Relationship Id="rId144" Type="http://schemas.openxmlformats.org/officeDocument/2006/relationships/customXml" Target="../ink/ink1871.xml"/><Relationship Id="rId90" Type="http://schemas.openxmlformats.org/officeDocument/2006/relationships/customXml" Target="../ink/ink1844.xml"/><Relationship Id="rId165" Type="http://schemas.openxmlformats.org/officeDocument/2006/relationships/image" Target="../media/image1643.png"/><Relationship Id="rId186" Type="http://schemas.openxmlformats.org/officeDocument/2006/relationships/customXml" Target="../ink/ink1892.xml"/><Relationship Id="rId211" Type="http://schemas.openxmlformats.org/officeDocument/2006/relationships/image" Target="../media/image1666.png"/><Relationship Id="rId232" Type="http://schemas.openxmlformats.org/officeDocument/2006/relationships/customXml" Target="../ink/ink1915.xml"/><Relationship Id="rId253" Type="http://schemas.openxmlformats.org/officeDocument/2006/relationships/image" Target="../media/image1687.png"/><Relationship Id="rId27" Type="http://schemas.openxmlformats.org/officeDocument/2006/relationships/customXml" Target="../ink/ink1812.xml"/><Relationship Id="rId48" Type="http://schemas.openxmlformats.org/officeDocument/2006/relationships/image" Target="../media/image1586.png"/><Relationship Id="rId69" Type="http://schemas.openxmlformats.org/officeDocument/2006/relationships/customXml" Target="../ink/ink1833.xml"/><Relationship Id="rId113" Type="http://schemas.openxmlformats.org/officeDocument/2006/relationships/image" Target="../media/image1617.png"/><Relationship Id="rId134" Type="http://schemas.openxmlformats.org/officeDocument/2006/relationships/customXml" Target="../ink/ink1866.xml"/><Relationship Id="rId80" Type="http://schemas.openxmlformats.org/officeDocument/2006/relationships/customXml" Target="../ink/ink1839.xml"/><Relationship Id="rId155" Type="http://schemas.openxmlformats.org/officeDocument/2006/relationships/image" Target="../media/image1638.png"/><Relationship Id="rId176" Type="http://schemas.openxmlformats.org/officeDocument/2006/relationships/customXml" Target="../ink/ink1887.xml"/><Relationship Id="rId197" Type="http://schemas.openxmlformats.org/officeDocument/2006/relationships/image" Target="../media/image1659.png"/><Relationship Id="rId201" Type="http://schemas.openxmlformats.org/officeDocument/2006/relationships/image" Target="../media/image1661.png"/><Relationship Id="rId222" Type="http://schemas.openxmlformats.org/officeDocument/2006/relationships/customXml" Target="../ink/ink1910.xml"/><Relationship Id="rId243" Type="http://schemas.openxmlformats.org/officeDocument/2006/relationships/image" Target="../media/image1682.png"/><Relationship Id="rId17" Type="http://schemas.openxmlformats.org/officeDocument/2006/relationships/customXml" Target="../ink/ink1807.xml"/><Relationship Id="rId38" Type="http://schemas.openxmlformats.org/officeDocument/2006/relationships/image" Target="../media/image1581.png"/><Relationship Id="rId59" Type="http://schemas.openxmlformats.org/officeDocument/2006/relationships/customXml" Target="../ink/ink1828.xml"/><Relationship Id="rId103" Type="http://schemas.openxmlformats.org/officeDocument/2006/relationships/image" Target="../media/image1612.png"/><Relationship Id="rId124" Type="http://schemas.openxmlformats.org/officeDocument/2006/relationships/customXml" Target="../ink/ink1861.xml"/><Relationship Id="rId70" Type="http://schemas.openxmlformats.org/officeDocument/2006/relationships/image" Target="../media/image1597.png"/><Relationship Id="rId91" Type="http://schemas.openxmlformats.org/officeDocument/2006/relationships/image" Target="../media/image1606.png"/><Relationship Id="rId145" Type="http://schemas.openxmlformats.org/officeDocument/2006/relationships/image" Target="../media/image1633.png"/><Relationship Id="rId166" Type="http://schemas.openxmlformats.org/officeDocument/2006/relationships/customXml" Target="../ink/ink1882.xml"/><Relationship Id="rId187" Type="http://schemas.openxmlformats.org/officeDocument/2006/relationships/image" Target="../media/image1654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905.xml"/><Relationship Id="rId233" Type="http://schemas.openxmlformats.org/officeDocument/2006/relationships/image" Target="../media/image1677.png"/><Relationship Id="rId254" Type="http://schemas.openxmlformats.org/officeDocument/2006/relationships/customXml" Target="../ink/ink1926.xml"/><Relationship Id="rId28" Type="http://schemas.openxmlformats.org/officeDocument/2006/relationships/image" Target="../media/image1576.png"/><Relationship Id="rId49" Type="http://schemas.openxmlformats.org/officeDocument/2006/relationships/customXml" Target="../ink/ink1823.xml"/><Relationship Id="rId114" Type="http://schemas.openxmlformats.org/officeDocument/2006/relationships/customXml" Target="../ink/ink1856.xml"/><Relationship Id="rId60" Type="http://schemas.openxmlformats.org/officeDocument/2006/relationships/image" Target="../media/image1592.png"/><Relationship Id="rId81" Type="http://schemas.openxmlformats.org/officeDocument/2006/relationships/image" Target="../media/image1601.png"/><Relationship Id="rId135" Type="http://schemas.openxmlformats.org/officeDocument/2006/relationships/image" Target="../media/image1628.png"/><Relationship Id="rId156" Type="http://schemas.openxmlformats.org/officeDocument/2006/relationships/customXml" Target="../ink/ink1877.xml"/><Relationship Id="rId177" Type="http://schemas.openxmlformats.org/officeDocument/2006/relationships/image" Target="../media/image1649.png"/><Relationship Id="rId198" Type="http://schemas.openxmlformats.org/officeDocument/2006/relationships/customXml" Target="../ink/ink1898.xml"/><Relationship Id="rId202" Type="http://schemas.openxmlformats.org/officeDocument/2006/relationships/customXml" Target="../ink/ink1900.xml"/><Relationship Id="rId223" Type="http://schemas.openxmlformats.org/officeDocument/2006/relationships/image" Target="../media/image1672.png"/><Relationship Id="rId244" Type="http://schemas.openxmlformats.org/officeDocument/2006/relationships/customXml" Target="../ink/ink1921.xml"/><Relationship Id="rId18" Type="http://schemas.openxmlformats.org/officeDocument/2006/relationships/image" Target="../media/image1571.png"/><Relationship Id="rId39" Type="http://schemas.openxmlformats.org/officeDocument/2006/relationships/customXml" Target="../ink/ink1818.xml"/><Relationship Id="rId50" Type="http://schemas.openxmlformats.org/officeDocument/2006/relationships/image" Target="../media/image1587.png"/><Relationship Id="rId104" Type="http://schemas.openxmlformats.org/officeDocument/2006/relationships/customXml" Target="../ink/ink1851.xml"/><Relationship Id="rId125" Type="http://schemas.openxmlformats.org/officeDocument/2006/relationships/image" Target="../media/image1623.png"/><Relationship Id="rId146" Type="http://schemas.openxmlformats.org/officeDocument/2006/relationships/customXml" Target="../ink/ink1872.xml"/><Relationship Id="rId167" Type="http://schemas.openxmlformats.org/officeDocument/2006/relationships/image" Target="../media/image1644.png"/><Relationship Id="rId188" Type="http://schemas.openxmlformats.org/officeDocument/2006/relationships/customXml" Target="../ink/ink1893.xml"/><Relationship Id="rId71" Type="http://schemas.openxmlformats.org/officeDocument/2006/relationships/customXml" Target="../ink/ink1834.xml"/><Relationship Id="rId92" Type="http://schemas.openxmlformats.org/officeDocument/2006/relationships/customXml" Target="../ink/ink1845.xml"/><Relationship Id="rId213" Type="http://schemas.openxmlformats.org/officeDocument/2006/relationships/image" Target="../media/image1667.png"/><Relationship Id="rId234" Type="http://schemas.openxmlformats.org/officeDocument/2006/relationships/customXml" Target="../ink/ink1916.xml"/><Relationship Id="rId2" Type="http://schemas.openxmlformats.org/officeDocument/2006/relationships/image" Target="../media/image4.jpeg"/><Relationship Id="rId29" Type="http://schemas.openxmlformats.org/officeDocument/2006/relationships/customXml" Target="../ink/ink1813.xml"/><Relationship Id="rId255" Type="http://schemas.openxmlformats.org/officeDocument/2006/relationships/image" Target="../media/image1688.png"/><Relationship Id="rId40" Type="http://schemas.openxmlformats.org/officeDocument/2006/relationships/image" Target="../media/image1582.png"/><Relationship Id="rId115" Type="http://schemas.openxmlformats.org/officeDocument/2006/relationships/image" Target="../media/image1618.png"/><Relationship Id="rId136" Type="http://schemas.openxmlformats.org/officeDocument/2006/relationships/customXml" Target="../ink/ink1867.xml"/><Relationship Id="rId157" Type="http://schemas.openxmlformats.org/officeDocument/2006/relationships/image" Target="../media/image1639.png"/><Relationship Id="rId178" Type="http://schemas.openxmlformats.org/officeDocument/2006/relationships/customXml" Target="../ink/ink1888.xml"/><Relationship Id="rId61" Type="http://schemas.openxmlformats.org/officeDocument/2006/relationships/customXml" Target="../ink/ink1829.xml"/><Relationship Id="rId82" Type="http://schemas.openxmlformats.org/officeDocument/2006/relationships/customXml" Target="../ink/ink1840.xml"/><Relationship Id="rId199" Type="http://schemas.openxmlformats.org/officeDocument/2006/relationships/image" Target="../media/image1660.png"/><Relationship Id="rId203" Type="http://schemas.openxmlformats.org/officeDocument/2006/relationships/image" Target="../media/image1662.png"/><Relationship Id="rId19" Type="http://schemas.openxmlformats.org/officeDocument/2006/relationships/customXml" Target="../ink/ink1808.xml"/><Relationship Id="rId224" Type="http://schemas.openxmlformats.org/officeDocument/2006/relationships/customXml" Target="../ink/ink1911.xml"/><Relationship Id="rId245" Type="http://schemas.openxmlformats.org/officeDocument/2006/relationships/image" Target="../media/image1683.png"/><Relationship Id="rId30" Type="http://schemas.openxmlformats.org/officeDocument/2006/relationships/image" Target="../media/image1577.png"/><Relationship Id="rId105" Type="http://schemas.openxmlformats.org/officeDocument/2006/relationships/image" Target="../media/image1613.png"/><Relationship Id="rId126" Type="http://schemas.openxmlformats.org/officeDocument/2006/relationships/customXml" Target="../ink/ink1862.xml"/><Relationship Id="rId147" Type="http://schemas.openxmlformats.org/officeDocument/2006/relationships/image" Target="../media/image1634.png"/><Relationship Id="rId168" Type="http://schemas.openxmlformats.org/officeDocument/2006/relationships/customXml" Target="../ink/ink1883.xml"/><Relationship Id="rId51" Type="http://schemas.openxmlformats.org/officeDocument/2006/relationships/customXml" Target="../ink/ink1824.xml"/><Relationship Id="rId72" Type="http://schemas.openxmlformats.org/officeDocument/2006/relationships/image" Target="../media/image115.png"/><Relationship Id="rId93" Type="http://schemas.openxmlformats.org/officeDocument/2006/relationships/image" Target="../media/image1607.png"/><Relationship Id="rId189" Type="http://schemas.openxmlformats.org/officeDocument/2006/relationships/image" Target="../media/image1655.png"/><Relationship Id="rId3" Type="http://schemas.openxmlformats.org/officeDocument/2006/relationships/image" Target="../media/image1.png"/><Relationship Id="rId214" Type="http://schemas.openxmlformats.org/officeDocument/2006/relationships/customXml" Target="../ink/ink1906.xml"/><Relationship Id="rId235" Type="http://schemas.openxmlformats.org/officeDocument/2006/relationships/image" Target="../media/image1678.png"/><Relationship Id="rId116" Type="http://schemas.openxmlformats.org/officeDocument/2006/relationships/customXml" Target="../ink/ink1857.xml"/><Relationship Id="rId137" Type="http://schemas.openxmlformats.org/officeDocument/2006/relationships/image" Target="../media/image1629.png"/><Relationship Id="rId158" Type="http://schemas.openxmlformats.org/officeDocument/2006/relationships/customXml" Target="../ink/ink1878.xml"/><Relationship Id="rId20" Type="http://schemas.openxmlformats.org/officeDocument/2006/relationships/image" Target="../media/image1572.png"/><Relationship Id="rId41" Type="http://schemas.openxmlformats.org/officeDocument/2006/relationships/customXml" Target="../ink/ink1819.xml"/><Relationship Id="rId62" Type="http://schemas.openxmlformats.org/officeDocument/2006/relationships/image" Target="../media/image1593.png"/><Relationship Id="rId83" Type="http://schemas.openxmlformats.org/officeDocument/2006/relationships/image" Target="../media/image1602.png"/><Relationship Id="rId179" Type="http://schemas.openxmlformats.org/officeDocument/2006/relationships/image" Target="../media/image1650.png"/><Relationship Id="rId190" Type="http://schemas.openxmlformats.org/officeDocument/2006/relationships/customXml" Target="../ink/ink1894.xml"/><Relationship Id="rId204" Type="http://schemas.openxmlformats.org/officeDocument/2006/relationships/customXml" Target="../ink/ink1901.xml"/><Relationship Id="rId225" Type="http://schemas.openxmlformats.org/officeDocument/2006/relationships/image" Target="../media/image1673.png"/><Relationship Id="rId246" Type="http://schemas.openxmlformats.org/officeDocument/2006/relationships/customXml" Target="../ink/ink1922.xml"/><Relationship Id="rId106" Type="http://schemas.openxmlformats.org/officeDocument/2006/relationships/customXml" Target="../ink/ink1852.xml"/><Relationship Id="rId127" Type="http://schemas.openxmlformats.org/officeDocument/2006/relationships/image" Target="../media/image1624.png"/><Relationship Id="rId10" Type="http://schemas.openxmlformats.org/officeDocument/2006/relationships/image" Target="../media/image1567.png"/><Relationship Id="rId31" Type="http://schemas.openxmlformats.org/officeDocument/2006/relationships/customXml" Target="../ink/ink1814.xml"/><Relationship Id="rId52" Type="http://schemas.openxmlformats.org/officeDocument/2006/relationships/image" Target="../media/image1588.png"/><Relationship Id="rId73" Type="http://schemas.openxmlformats.org/officeDocument/2006/relationships/customXml" Target="../ink/ink1835.xml"/><Relationship Id="rId94" Type="http://schemas.openxmlformats.org/officeDocument/2006/relationships/customXml" Target="../ink/ink1846.xml"/><Relationship Id="rId148" Type="http://schemas.openxmlformats.org/officeDocument/2006/relationships/customXml" Target="../ink/ink1873.xml"/><Relationship Id="rId169" Type="http://schemas.openxmlformats.org/officeDocument/2006/relationships/image" Target="../media/image1645.png"/><Relationship Id="rId4" Type="http://schemas.openxmlformats.org/officeDocument/2006/relationships/image" Target="../media/image1564.png"/><Relationship Id="rId180" Type="http://schemas.openxmlformats.org/officeDocument/2006/relationships/customXml" Target="../ink/ink1889.xml"/><Relationship Id="rId215" Type="http://schemas.openxmlformats.org/officeDocument/2006/relationships/image" Target="../media/image1668.png"/><Relationship Id="rId236" Type="http://schemas.openxmlformats.org/officeDocument/2006/relationships/customXml" Target="../ink/ink1917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983.xml"/><Relationship Id="rId21" Type="http://schemas.openxmlformats.org/officeDocument/2006/relationships/customXml" Target="../ink/ink1935.xml"/><Relationship Id="rId42" Type="http://schemas.openxmlformats.org/officeDocument/2006/relationships/image" Target="../media/image1708.png"/><Relationship Id="rId63" Type="http://schemas.openxmlformats.org/officeDocument/2006/relationships/customXml" Target="../ink/ink1956.xml"/><Relationship Id="rId84" Type="http://schemas.openxmlformats.org/officeDocument/2006/relationships/image" Target="../media/image1729.png"/><Relationship Id="rId138" Type="http://schemas.openxmlformats.org/officeDocument/2006/relationships/image" Target="../media/image1755.png"/><Relationship Id="rId159" Type="http://schemas.openxmlformats.org/officeDocument/2006/relationships/customXml" Target="../ink/ink2004.xml"/><Relationship Id="rId170" Type="http://schemas.openxmlformats.org/officeDocument/2006/relationships/image" Target="../media/image1771.png"/><Relationship Id="rId107" Type="http://schemas.openxmlformats.org/officeDocument/2006/relationships/customXml" Target="../ink/ink1978.xml"/><Relationship Id="rId11" Type="http://schemas.openxmlformats.org/officeDocument/2006/relationships/customXml" Target="../ink/ink1930.xml"/><Relationship Id="rId32" Type="http://schemas.openxmlformats.org/officeDocument/2006/relationships/image" Target="../media/image1703.png"/><Relationship Id="rId53" Type="http://schemas.openxmlformats.org/officeDocument/2006/relationships/customXml" Target="../ink/ink1951.xml"/><Relationship Id="rId74" Type="http://schemas.openxmlformats.org/officeDocument/2006/relationships/image" Target="../media/image1724.png"/><Relationship Id="rId128" Type="http://schemas.openxmlformats.org/officeDocument/2006/relationships/image" Target="../media/image115.png"/><Relationship Id="rId149" Type="http://schemas.openxmlformats.org/officeDocument/2006/relationships/customXml" Target="../ink/ink1999.xml"/><Relationship Id="rId5" Type="http://schemas.openxmlformats.org/officeDocument/2006/relationships/customXml" Target="../ink/ink1927.xml"/><Relationship Id="rId95" Type="http://schemas.openxmlformats.org/officeDocument/2006/relationships/customXml" Target="../ink/ink1972.xml"/><Relationship Id="rId160" Type="http://schemas.openxmlformats.org/officeDocument/2006/relationships/image" Target="../media/image1766.png"/><Relationship Id="rId22" Type="http://schemas.openxmlformats.org/officeDocument/2006/relationships/image" Target="../media/image1698.png"/><Relationship Id="rId43" Type="http://schemas.openxmlformats.org/officeDocument/2006/relationships/customXml" Target="../ink/ink1946.xml"/><Relationship Id="rId64" Type="http://schemas.openxmlformats.org/officeDocument/2006/relationships/image" Target="../media/image1719.png"/><Relationship Id="rId118" Type="http://schemas.openxmlformats.org/officeDocument/2006/relationships/image" Target="../media/image1746.png"/><Relationship Id="rId139" Type="http://schemas.openxmlformats.org/officeDocument/2006/relationships/customXml" Target="../ink/ink1994.xml"/><Relationship Id="rId85" Type="http://schemas.openxmlformats.org/officeDocument/2006/relationships/customXml" Target="../ink/ink1967.xml"/><Relationship Id="rId150" Type="http://schemas.openxmlformats.org/officeDocument/2006/relationships/image" Target="../media/image1761.png"/><Relationship Id="rId12" Type="http://schemas.openxmlformats.org/officeDocument/2006/relationships/image" Target="../media/image1693.png"/><Relationship Id="rId33" Type="http://schemas.openxmlformats.org/officeDocument/2006/relationships/customXml" Target="../ink/ink1941.xml"/><Relationship Id="rId108" Type="http://schemas.openxmlformats.org/officeDocument/2006/relationships/image" Target="../media/image1741.png"/><Relationship Id="rId129" Type="http://schemas.openxmlformats.org/officeDocument/2006/relationships/customXml" Target="../ink/ink1989.xml"/><Relationship Id="rId54" Type="http://schemas.openxmlformats.org/officeDocument/2006/relationships/image" Target="../media/image1714.png"/><Relationship Id="rId70" Type="http://schemas.openxmlformats.org/officeDocument/2006/relationships/image" Target="../media/image1722.png"/><Relationship Id="rId75" Type="http://schemas.openxmlformats.org/officeDocument/2006/relationships/customXml" Target="../ink/ink1962.xml"/><Relationship Id="rId91" Type="http://schemas.openxmlformats.org/officeDocument/2006/relationships/customXml" Target="../ink/ink1970.xml"/><Relationship Id="rId96" Type="http://schemas.openxmlformats.org/officeDocument/2006/relationships/image" Target="../media/image1735.png"/><Relationship Id="rId140" Type="http://schemas.openxmlformats.org/officeDocument/2006/relationships/image" Target="../media/image1756.png"/><Relationship Id="rId145" Type="http://schemas.openxmlformats.org/officeDocument/2006/relationships/customXml" Target="../ink/ink1997.xml"/><Relationship Id="rId161" Type="http://schemas.openxmlformats.org/officeDocument/2006/relationships/customXml" Target="../ink/ink2005.xml"/><Relationship Id="rId166" Type="http://schemas.openxmlformats.org/officeDocument/2006/relationships/image" Target="../media/image176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90.png"/><Relationship Id="rId23" Type="http://schemas.openxmlformats.org/officeDocument/2006/relationships/customXml" Target="../ink/ink1936.xml"/><Relationship Id="rId28" Type="http://schemas.openxmlformats.org/officeDocument/2006/relationships/image" Target="../media/image1701.png"/><Relationship Id="rId49" Type="http://schemas.openxmlformats.org/officeDocument/2006/relationships/customXml" Target="../ink/ink1949.xml"/><Relationship Id="rId114" Type="http://schemas.openxmlformats.org/officeDocument/2006/relationships/image" Target="../media/image1744.png"/><Relationship Id="rId119" Type="http://schemas.openxmlformats.org/officeDocument/2006/relationships/customXml" Target="../ink/ink1984.xml"/><Relationship Id="rId44" Type="http://schemas.openxmlformats.org/officeDocument/2006/relationships/image" Target="../media/image1709.png"/><Relationship Id="rId60" Type="http://schemas.openxmlformats.org/officeDocument/2006/relationships/image" Target="../media/image1717.png"/><Relationship Id="rId65" Type="http://schemas.openxmlformats.org/officeDocument/2006/relationships/customXml" Target="../ink/ink1957.xml"/><Relationship Id="rId81" Type="http://schemas.openxmlformats.org/officeDocument/2006/relationships/customXml" Target="../ink/ink1965.xml"/><Relationship Id="rId86" Type="http://schemas.openxmlformats.org/officeDocument/2006/relationships/image" Target="../media/image1730.png"/><Relationship Id="rId130" Type="http://schemas.openxmlformats.org/officeDocument/2006/relationships/image" Target="../media/image1751.png"/><Relationship Id="rId135" Type="http://schemas.openxmlformats.org/officeDocument/2006/relationships/customXml" Target="../ink/ink1992.xml"/><Relationship Id="rId151" Type="http://schemas.openxmlformats.org/officeDocument/2006/relationships/customXml" Target="../ink/ink2000.xml"/><Relationship Id="rId156" Type="http://schemas.openxmlformats.org/officeDocument/2006/relationships/image" Target="../media/image1764.png"/><Relationship Id="rId13" Type="http://schemas.openxmlformats.org/officeDocument/2006/relationships/customXml" Target="../ink/ink1931.xml"/><Relationship Id="rId18" Type="http://schemas.openxmlformats.org/officeDocument/2006/relationships/image" Target="../media/image1696.png"/><Relationship Id="rId39" Type="http://schemas.openxmlformats.org/officeDocument/2006/relationships/customXml" Target="../ink/ink1944.xml"/><Relationship Id="rId109" Type="http://schemas.openxmlformats.org/officeDocument/2006/relationships/customXml" Target="../ink/ink1979.xml"/><Relationship Id="rId34" Type="http://schemas.openxmlformats.org/officeDocument/2006/relationships/image" Target="../media/image1704.png"/><Relationship Id="rId50" Type="http://schemas.openxmlformats.org/officeDocument/2006/relationships/image" Target="../media/image1712.png"/><Relationship Id="rId55" Type="http://schemas.openxmlformats.org/officeDocument/2006/relationships/customXml" Target="../ink/ink1952.xml"/><Relationship Id="rId76" Type="http://schemas.openxmlformats.org/officeDocument/2006/relationships/image" Target="../media/image1725.png"/><Relationship Id="rId97" Type="http://schemas.openxmlformats.org/officeDocument/2006/relationships/customXml" Target="../ink/ink1973.xml"/><Relationship Id="rId104" Type="http://schemas.openxmlformats.org/officeDocument/2006/relationships/image" Target="../media/image1739.png"/><Relationship Id="rId120" Type="http://schemas.openxmlformats.org/officeDocument/2006/relationships/image" Target="../media/image1747.png"/><Relationship Id="rId125" Type="http://schemas.openxmlformats.org/officeDocument/2006/relationships/customXml" Target="../ink/ink1987.xml"/><Relationship Id="rId141" Type="http://schemas.openxmlformats.org/officeDocument/2006/relationships/customXml" Target="../ink/ink1995.xml"/><Relationship Id="rId146" Type="http://schemas.openxmlformats.org/officeDocument/2006/relationships/image" Target="../media/image1759.png"/><Relationship Id="rId167" Type="http://schemas.openxmlformats.org/officeDocument/2006/relationships/customXml" Target="../ink/ink2008.xml"/><Relationship Id="rId7" Type="http://schemas.openxmlformats.org/officeDocument/2006/relationships/customXml" Target="../ink/ink1928.xml"/><Relationship Id="rId71" Type="http://schemas.openxmlformats.org/officeDocument/2006/relationships/customXml" Target="../ink/ink1960.xml"/><Relationship Id="rId92" Type="http://schemas.openxmlformats.org/officeDocument/2006/relationships/image" Target="../media/image1733.png"/><Relationship Id="rId162" Type="http://schemas.openxmlformats.org/officeDocument/2006/relationships/image" Target="../media/image1767.png"/><Relationship Id="rId2" Type="http://schemas.openxmlformats.org/officeDocument/2006/relationships/image" Target="../media/image4.jpeg"/><Relationship Id="rId29" Type="http://schemas.openxmlformats.org/officeDocument/2006/relationships/customXml" Target="../ink/ink1939.xml"/><Relationship Id="rId24" Type="http://schemas.openxmlformats.org/officeDocument/2006/relationships/image" Target="../media/image1699.png"/><Relationship Id="rId40" Type="http://schemas.openxmlformats.org/officeDocument/2006/relationships/image" Target="../media/image1707.png"/><Relationship Id="rId45" Type="http://schemas.openxmlformats.org/officeDocument/2006/relationships/customXml" Target="../ink/ink1947.xml"/><Relationship Id="rId66" Type="http://schemas.openxmlformats.org/officeDocument/2006/relationships/image" Target="../media/image1720.png"/><Relationship Id="rId87" Type="http://schemas.openxmlformats.org/officeDocument/2006/relationships/customXml" Target="../ink/ink1968.xml"/><Relationship Id="rId110" Type="http://schemas.openxmlformats.org/officeDocument/2006/relationships/image" Target="../media/image1742.png"/><Relationship Id="rId115" Type="http://schemas.openxmlformats.org/officeDocument/2006/relationships/customXml" Target="../ink/ink1982.xml"/><Relationship Id="rId131" Type="http://schemas.openxmlformats.org/officeDocument/2006/relationships/customXml" Target="../ink/ink1990.xml"/><Relationship Id="rId136" Type="http://schemas.openxmlformats.org/officeDocument/2006/relationships/image" Target="../media/image1754.png"/><Relationship Id="rId157" Type="http://schemas.openxmlformats.org/officeDocument/2006/relationships/customXml" Target="../ink/ink2003.xml"/><Relationship Id="rId61" Type="http://schemas.openxmlformats.org/officeDocument/2006/relationships/customXml" Target="../ink/ink1955.xml"/><Relationship Id="rId82" Type="http://schemas.openxmlformats.org/officeDocument/2006/relationships/image" Target="../media/image1728.png"/><Relationship Id="rId152" Type="http://schemas.openxmlformats.org/officeDocument/2006/relationships/image" Target="../media/image1762.png"/><Relationship Id="rId19" Type="http://schemas.openxmlformats.org/officeDocument/2006/relationships/customXml" Target="../ink/ink1934.xml"/><Relationship Id="rId14" Type="http://schemas.openxmlformats.org/officeDocument/2006/relationships/image" Target="../media/image1694.png"/><Relationship Id="rId30" Type="http://schemas.openxmlformats.org/officeDocument/2006/relationships/image" Target="../media/image1702.png"/><Relationship Id="rId35" Type="http://schemas.openxmlformats.org/officeDocument/2006/relationships/customXml" Target="../ink/ink1942.xml"/><Relationship Id="rId56" Type="http://schemas.openxmlformats.org/officeDocument/2006/relationships/image" Target="../media/image1715.png"/><Relationship Id="rId77" Type="http://schemas.openxmlformats.org/officeDocument/2006/relationships/customXml" Target="../ink/ink1963.xml"/><Relationship Id="rId100" Type="http://schemas.openxmlformats.org/officeDocument/2006/relationships/image" Target="../media/image1737.png"/><Relationship Id="rId105" Type="http://schemas.openxmlformats.org/officeDocument/2006/relationships/customXml" Target="../ink/ink1977.xml"/><Relationship Id="rId126" Type="http://schemas.openxmlformats.org/officeDocument/2006/relationships/image" Target="../media/image1750.png"/><Relationship Id="rId147" Type="http://schemas.openxmlformats.org/officeDocument/2006/relationships/customXml" Target="../ink/ink1998.xml"/><Relationship Id="rId168" Type="http://schemas.openxmlformats.org/officeDocument/2006/relationships/image" Target="../media/image1770.png"/><Relationship Id="rId8" Type="http://schemas.openxmlformats.org/officeDocument/2006/relationships/image" Target="../media/image1691.png"/><Relationship Id="rId51" Type="http://schemas.openxmlformats.org/officeDocument/2006/relationships/customXml" Target="../ink/ink1950.xml"/><Relationship Id="rId72" Type="http://schemas.openxmlformats.org/officeDocument/2006/relationships/image" Target="../media/image1723.png"/><Relationship Id="rId93" Type="http://schemas.openxmlformats.org/officeDocument/2006/relationships/customXml" Target="../ink/ink1971.xml"/><Relationship Id="rId98" Type="http://schemas.openxmlformats.org/officeDocument/2006/relationships/image" Target="../media/image1736.png"/><Relationship Id="rId121" Type="http://schemas.openxmlformats.org/officeDocument/2006/relationships/customXml" Target="../ink/ink1985.xml"/><Relationship Id="rId142" Type="http://schemas.openxmlformats.org/officeDocument/2006/relationships/image" Target="../media/image1757.png"/><Relationship Id="rId163" Type="http://schemas.openxmlformats.org/officeDocument/2006/relationships/customXml" Target="../ink/ink2006.xml"/><Relationship Id="rId3" Type="http://schemas.openxmlformats.org/officeDocument/2006/relationships/image" Target="../media/image1.png"/><Relationship Id="rId25" Type="http://schemas.openxmlformats.org/officeDocument/2006/relationships/customXml" Target="../ink/ink1937.xml"/><Relationship Id="rId46" Type="http://schemas.openxmlformats.org/officeDocument/2006/relationships/image" Target="../media/image1710.png"/><Relationship Id="rId67" Type="http://schemas.openxmlformats.org/officeDocument/2006/relationships/customXml" Target="../ink/ink1958.xml"/><Relationship Id="rId116" Type="http://schemas.openxmlformats.org/officeDocument/2006/relationships/image" Target="../media/image1745.png"/><Relationship Id="rId137" Type="http://schemas.openxmlformats.org/officeDocument/2006/relationships/customXml" Target="../ink/ink1993.xml"/><Relationship Id="rId158" Type="http://schemas.openxmlformats.org/officeDocument/2006/relationships/image" Target="../media/image1765.png"/><Relationship Id="rId20" Type="http://schemas.openxmlformats.org/officeDocument/2006/relationships/image" Target="../media/image1697.png"/><Relationship Id="rId41" Type="http://schemas.openxmlformats.org/officeDocument/2006/relationships/customXml" Target="../ink/ink1945.xml"/><Relationship Id="rId62" Type="http://schemas.openxmlformats.org/officeDocument/2006/relationships/image" Target="../media/image1718.png"/><Relationship Id="rId83" Type="http://schemas.openxmlformats.org/officeDocument/2006/relationships/customXml" Target="../ink/ink1966.xml"/><Relationship Id="rId88" Type="http://schemas.openxmlformats.org/officeDocument/2006/relationships/image" Target="../media/image1731.png"/><Relationship Id="rId111" Type="http://schemas.openxmlformats.org/officeDocument/2006/relationships/customXml" Target="../ink/ink1980.xml"/><Relationship Id="rId132" Type="http://schemas.openxmlformats.org/officeDocument/2006/relationships/image" Target="../media/image1752.png"/><Relationship Id="rId153" Type="http://schemas.openxmlformats.org/officeDocument/2006/relationships/customXml" Target="../ink/ink2001.xml"/><Relationship Id="rId15" Type="http://schemas.openxmlformats.org/officeDocument/2006/relationships/customXml" Target="../ink/ink1932.xml"/><Relationship Id="rId36" Type="http://schemas.openxmlformats.org/officeDocument/2006/relationships/image" Target="../media/image1705.png"/><Relationship Id="rId57" Type="http://schemas.openxmlformats.org/officeDocument/2006/relationships/customXml" Target="../ink/ink1953.xml"/><Relationship Id="rId106" Type="http://schemas.openxmlformats.org/officeDocument/2006/relationships/image" Target="../media/image1740.png"/><Relationship Id="rId127" Type="http://schemas.openxmlformats.org/officeDocument/2006/relationships/customXml" Target="../ink/ink1988.xml"/><Relationship Id="rId10" Type="http://schemas.openxmlformats.org/officeDocument/2006/relationships/image" Target="../media/image1692.png"/><Relationship Id="rId31" Type="http://schemas.openxmlformats.org/officeDocument/2006/relationships/customXml" Target="../ink/ink1940.xml"/><Relationship Id="rId52" Type="http://schemas.openxmlformats.org/officeDocument/2006/relationships/image" Target="../media/image1713.png"/><Relationship Id="rId73" Type="http://schemas.openxmlformats.org/officeDocument/2006/relationships/customXml" Target="../ink/ink1961.xml"/><Relationship Id="rId78" Type="http://schemas.openxmlformats.org/officeDocument/2006/relationships/image" Target="../media/image1726.png"/><Relationship Id="rId94" Type="http://schemas.openxmlformats.org/officeDocument/2006/relationships/image" Target="../media/image1734.png"/><Relationship Id="rId99" Type="http://schemas.openxmlformats.org/officeDocument/2006/relationships/customXml" Target="../ink/ink1974.xml"/><Relationship Id="rId101" Type="http://schemas.openxmlformats.org/officeDocument/2006/relationships/customXml" Target="../ink/ink1975.xml"/><Relationship Id="rId122" Type="http://schemas.openxmlformats.org/officeDocument/2006/relationships/image" Target="../media/image1748.png"/><Relationship Id="rId143" Type="http://schemas.openxmlformats.org/officeDocument/2006/relationships/customXml" Target="../ink/ink1996.xml"/><Relationship Id="rId148" Type="http://schemas.openxmlformats.org/officeDocument/2006/relationships/image" Target="../media/image1760.png"/><Relationship Id="rId164" Type="http://schemas.openxmlformats.org/officeDocument/2006/relationships/image" Target="../media/image1768.png"/><Relationship Id="rId169" Type="http://schemas.openxmlformats.org/officeDocument/2006/relationships/customXml" Target="../ink/ink2009.xml"/><Relationship Id="rId4" Type="http://schemas.openxmlformats.org/officeDocument/2006/relationships/image" Target="../media/image1689.png"/><Relationship Id="rId9" Type="http://schemas.openxmlformats.org/officeDocument/2006/relationships/customXml" Target="../ink/ink1929.xml"/><Relationship Id="rId26" Type="http://schemas.openxmlformats.org/officeDocument/2006/relationships/image" Target="../media/image1700.png"/><Relationship Id="rId47" Type="http://schemas.openxmlformats.org/officeDocument/2006/relationships/customXml" Target="../ink/ink1948.xml"/><Relationship Id="rId68" Type="http://schemas.openxmlformats.org/officeDocument/2006/relationships/image" Target="../media/image1721.png"/><Relationship Id="rId89" Type="http://schemas.openxmlformats.org/officeDocument/2006/relationships/customXml" Target="../ink/ink1969.xml"/><Relationship Id="rId112" Type="http://schemas.openxmlformats.org/officeDocument/2006/relationships/image" Target="../media/image1743.png"/><Relationship Id="rId133" Type="http://schemas.openxmlformats.org/officeDocument/2006/relationships/customXml" Target="../ink/ink1991.xml"/><Relationship Id="rId154" Type="http://schemas.openxmlformats.org/officeDocument/2006/relationships/image" Target="../media/image1763.png"/><Relationship Id="rId16" Type="http://schemas.openxmlformats.org/officeDocument/2006/relationships/image" Target="../media/image1695.png"/><Relationship Id="rId37" Type="http://schemas.openxmlformats.org/officeDocument/2006/relationships/customXml" Target="../ink/ink1943.xml"/><Relationship Id="rId58" Type="http://schemas.openxmlformats.org/officeDocument/2006/relationships/image" Target="../media/image1716.png"/><Relationship Id="rId79" Type="http://schemas.openxmlformats.org/officeDocument/2006/relationships/customXml" Target="../ink/ink1964.xml"/><Relationship Id="rId102" Type="http://schemas.openxmlformats.org/officeDocument/2006/relationships/image" Target="../media/image1738.png"/><Relationship Id="rId123" Type="http://schemas.openxmlformats.org/officeDocument/2006/relationships/customXml" Target="../ink/ink1986.xml"/><Relationship Id="rId144" Type="http://schemas.openxmlformats.org/officeDocument/2006/relationships/image" Target="../media/image1758.png"/><Relationship Id="rId90" Type="http://schemas.openxmlformats.org/officeDocument/2006/relationships/image" Target="../media/image1732.png"/><Relationship Id="rId165" Type="http://schemas.openxmlformats.org/officeDocument/2006/relationships/customXml" Target="../ink/ink2007.xml"/><Relationship Id="rId27" Type="http://schemas.openxmlformats.org/officeDocument/2006/relationships/customXml" Target="../ink/ink1938.xml"/><Relationship Id="rId48" Type="http://schemas.openxmlformats.org/officeDocument/2006/relationships/image" Target="../media/image1711.png"/><Relationship Id="rId69" Type="http://schemas.openxmlformats.org/officeDocument/2006/relationships/customXml" Target="../ink/ink1959.xml"/><Relationship Id="rId113" Type="http://schemas.openxmlformats.org/officeDocument/2006/relationships/customXml" Target="../ink/ink1981.xml"/><Relationship Id="rId134" Type="http://schemas.openxmlformats.org/officeDocument/2006/relationships/image" Target="../media/image1753.png"/><Relationship Id="rId80" Type="http://schemas.openxmlformats.org/officeDocument/2006/relationships/image" Target="../media/image1727.png"/><Relationship Id="rId155" Type="http://schemas.openxmlformats.org/officeDocument/2006/relationships/customXml" Target="../ink/ink2002.xml"/><Relationship Id="rId17" Type="http://schemas.openxmlformats.org/officeDocument/2006/relationships/customXml" Target="../ink/ink1933.xml"/><Relationship Id="rId38" Type="http://schemas.openxmlformats.org/officeDocument/2006/relationships/image" Target="../media/image1706.png"/><Relationship Id="rId59" Type="http://schemas.openxmlformats.org/officeDocument/2006/relationships/customXml" Target="../ink/ink1954.xml"/><Relationship Id="rId103" Type="http://schemas.openxmlformats.org/officeDocument/2006/relationships/customXml" Target="../ink/ink1976.xml"/><Relationship Id="rId124" Type="http://schemas.openxmlformats.org/officeDocument/2006/relationships/image" Target="../media/image174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066.xml"/><Relationship Id="rId21" Type="http://schemas.openxmlformats.org/officeDocument/2006/relationships/customXml" Target="../ink/ink2018.xml"/><Relationship Id="rId42" Type="http://schemas.openxmlformats.org/officeDocument/2006/relationships/image" Target="../media/image1791.png"/><Relationship Id="rId63" Type="http://schemas.openxmlformats.org/officeDocument/2006/relationships/customXml" Target="../ink/ink2039.xml"/><Relationship Id="rId84" Type="http://schemas.openxmlformats.org/officeDocument/2006/relationships/image" Target="../media/image1812.png"/><Relationship Id="rId138" Type="http://schemas.openxmlformats.org/officeDocument/2006/relationships/image" Target="../media/image1839.png"/><Relationship Id="rId107" Type="http://schemas.openxmlformats.org/officeDocument/2006/relationships/customXml" Target="../ink/ink2061.xml"/><Relationship Id="rId11" Type="http://schemas.openxmlformats.org/officeDocument/2006/relationships/customXml" Target="../ink/ink2013.xml"/><Relationship Id="rId32" Type="http://schemas.openxmlformats.org/officeDocument/2006/relationships/image" Target="../media/image1786.png"/><Relationship Id="rId37" Type="http://schemas.openxmlformats.org/officeDocument/2006/relationships/customXml" Target="../ink/ink2026.xml"/><Relationship Id="rId53" Type="http://schemas.openxmlformats.org/officeDocument/2006/relationships/customXml" Target="../ink/ink2034.xml"/><Relationship Id="rId58" Type="http://schemas.openxmlformats.org/officeDocument/2006/relationships/image" Target="../media/image1799.png"/><Relationship Id="rId74" Type="http://schemas.openxmlformats.org/officeDocument/2006/relationships/image" Target="../media/image1807.png"/><Relationship Id="rId79" Type="http://schemas.openxmlformats.org/officeDocument/2006/relationships/customXml" Target="../ink/ink2047.xml"/><Relationship Id="rId102" Type="http://schemas.openxmlformats.org/officeDocument/2006/relationships/image" Target="../media/image1821.png"/><Relationship Id="rId123" Type="http://schemas.openxmlformats.org/officeDocument/2006/relationships/customXml" Target="../ink/ink2069.xml"/><Relationship Id="rId128" Type="http://schemas.openxmlformats.org/officeDocument/2006/relationships/image" Target="../media/image1834.png"/><Relationship Id="rId5" Type="http://schemas.openxmlformats.org/officeDocument/2006/relationships/customXml" Target="../ink/ink2010.xml"/><Relationship Id="rId90" Type="http://schemas.openxmlformats.org/officeDocument/2006/relationships/image" Target="../media/image1815.png"/><Relationship Id="rId95" Type="http://schemas.openxmlformats.org/officeDocument/2006/relationships/customXml" Target="../ink/ink2055.xml"/><Relationship Id="rId22" Type="http://schemas.openxmlformats.org/officeDocument/2006/relationships/image" Target="../media/image1781.png"/><Relationship Id="rId27" Type="http://schemas.openxmlformats.org/officeDocument/2006/relationships/customXml" Target="../ink/ink2021.xml"/><Relationship Id="rId43" Type="http://schemas.openxmlformats.org/officeDocument/2006/relationships/customXml" Target="../ink/ink2029.xml"/><Relationship Id="rId48" Type="http://schemas.openxmlformats.org/officeDocument/2006/relationships/image" Target="../media/image1794.png"/><Relationship Id="rId64" Type="http://schemas.openxmlformats.org/officeDocument/2006/relationships/image" Target="../media/image1802.png"/><Relationship Id="rId69" Type="http://schemas.openxmlformats.org/officeDocument/2006/relationships/customXml" Target="../ink/ink2042.xml"/><Relationship Id="rId113" Type="http://schemas.openxmlformats.org/officeDocument/2006/relationships/customXml" Target="../ink/ink2064.xml"/><Relationship Id="rId118" Type="http://schemas.openxmlformats.org/officeDocument/2006/relationships/image" Target="../media/image1829.png"/><Relationship Id="rId134" Type="http://schemas.openxmlformats.org/officeDocument/2006/relationships/image" Target="../media/image1837.png"/><Relationship Id="rId139" Type="http://schemas.openxmlformats.org/officeDocument/2006/relationships/customXml" Target="../ink/ink2077.xml"/><Relationship Id="rId80" Type="http://schemas.openxmlformats.org/officeDocument/2006/relationships/image" Target="../media/image1810.png"/><Relationship Id="rId85" Type="http://schemas.openxmlformats.org/officeDocument/2006/relationships/customXml" Target="../ink/ink2050.xml"/><Relationship Id="rId12" Type="http://schemas.openxmlformats.org/officeDocument/2006/relationships/image" Target="../media/image1776.png"/><Relationship Id="rId17" Type="http://schemas.openxmlformats.org/officeDocument/2006/relationships/customXml" Target="../ink/ink2016.xml"/><Relationship Id="rId33" Type="http://schemas.openxmlformats.org/officeDocument/2006/relationships/customXml" Target="../ink/ink2024.xml"/><Relationship Id="rId38" Type="http://schemas.openxmlformats.org/officeDocument/2006/relationships/image" Target="../media/image1789.png"/><Relationship Id="rId59" Type="http://schemas.openxmlformats.org/officeDocument/2006/relationships/customXml" Target="../ink/ink2037.xml"/><Relationship Id="rId103" Type="http://schemas.openxmlformats.org/officeDocument/2006/relationships/customXml" Target="../ink/ink2059.xml"/><Relationship Id="rId108" Type="http://schemas.openxmlformats.org/officeDocument/2006/relationships/image" Target="../media/image1824.png"/><Relationship Id="rId124" Type="http://schemas.openxmlformats.org/officeDocument/2006/relationships/image" Target="../media/image1832.png"/><Relationship Id="rId129" Type="http://schemas.openxmlformats.org/officeDocument/2006/relationships/customXml" Target="../ink/ink2072.xml"/><Relationship Id="rId54" Type="http://schemas.openxmlformats.org/officeDocument/2006/relationships/image" Target="../media/image1797.png"/><Relationship Id="rId70" Type="http://schemas.openxmlformats.org/officeDocument/2006/relationships/image" Target="../media/image1805.png"/><Relationship Id="rId75" Type="http://schemas.openxmlformats.org/officeDocument/2006/relationships/customXml" Target="../ink/ink2045.xml"/><Relationship Id="rId91" Type="http://schemas.openxmlformats.org/officeDocument/2006/relationships/customXml" Target="../ink/ink2053.xml"/><Relationship Id="rId96" Type="http://schemas.openxmlformats.org/officeDocument/2006/relationships/image" Target="../media/image1818.png"/><Relationship Id="rId140" Type="http://schemas.openxmlformats.org/officeDocument/2006/relationships/image" Target="../media/image184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73.png"/><Relationship Id="rId23" Type="http://schemas.openxmlformats.org/officeDocument/2006/relationships/customXml" Target="../ink/ink2019.xml"/><Relationship Id="rId28" Type="http://schemas.openxmlformats.org/officeDocument/2006/relationships/image" Target="../media/image1784.png"/><Relationship Id="rId49" Type="http://schemas.openxmlformats.org/officeDocument/2006/relationships/customXml" Target="../ink/ink2032.xml"/><Relationship Id="rId114" Type="http://schemas.openxmlformats.org/officeDocument/2006/relationships/image" Target="../media/image1827.png"/><Relationship Id="rId119" Type="http://schemas.openxmlformats.org/officeDocument/2006/relationships/customXml" Target="../ink/ink2067.xml"/><Relationship Id="rId44" Type="http://schemas.openxmlformats.org/officeDocument/2006/relationships/image" Target="../media/image1792.png"/><Relationship Id="rId60" Type="http://schemas.openxmlformats.org/officeDocument/2006/relationships/image" Target="../media/image1800.png"/><Relationship Id="rId65" Type="http://schemas.openxmlformats.org/officeDocument/2006/relationships/customXml" Target="../ink/ink2040.xml"/><Relationship Id="rId81" Type="http://schemas.openxmlformats.org/officeDocument/2006/relationships/customXml" Target="../ink/ink2048.xml"/><Relationship Id="rId86" Type="http://schemas.openxmlformats.org/officeDocument/2006/relationships/image" Target="../media/image1813.png"/><Relationship Id="rId130" Type="http://schemas.openxmlformats.org/officeDocument/2006/relationships/image" Target="../media/image1835.png"/><Relationship Id="rId135" Type="http://schemas.openxmlformats.org/officeDocument/2006/relationships/customXml" Target="../ink/ink2075.xml"/><Relationship Id="rId13" Type="http://schemas.openxmlformats.org/officeDocument/2006/relationships/customXml" Target="../ink/ink2014.xml"/><Relationship Id="rId18" Type="http://schemas.openxmlformats.org/officeDocument/2006/relationships/image" Target="../media/image1779.png"/><Relationship Id="rId39" Type="http://schemas.openxmlformats.org/officeDocument/2006/relationships/customXml" Target="../ink/ink2027.xml"/><Relationship Id="rId109" Type="http://schemas.openxmlformats.org/officeDocument/2006/relationships/customXml" Target="../ink/ink2062.xml"/><Relationship Id="rId34" Type="http://schemas.openxmlformats.org/officeDocument/2006/relationships/image" Target="../media/image1787.png"/><Relationship Id="rId50" Type="http://schemas.openxmlformats.org/officeDocument/2006/relationships/image" Target="../media/image1795.png"/><Relationship Id="rId55" Type="http://schemas.openxmlformats.org/officeDocument/2006/relationships/customXml" Target="../ink/ink2035.xml"/><Relationship Id="rId76" Type="http://schemas.openxmlformats.org/officeDocument/2006/relationships/image" Target="../media/image1808.png"/><Relationship Id="rId97" Type="http://schemas.openxmlformats.org/officeDocument/2006/relationships/customXml" Target="../ink/ink2056.xml"/><Relationship Id="rId104" Type="http://schemas.openxmlformats.org/officeDocument/2006/relationships/image" Target="../media/image1822.png"/><Relationship Id="rId120" Type="http://schemas.openxmlformats.org/officeDocument/2006/relationships/image" Target="../media/image1830.png"/><Relationship Id="rId125" Type="http://schemas.openxmlformats.org/officeDocument/2006/relationships/customXml" Target="../ink/ink2070.xml"/><Relationship Id="rId141" Type="http://schemas.openxmlformats.org/officeDocument/2006/relationships/customXml" Target="../ink/ink2078.xml"/><Relationship Id="rId7" Type="http://schemas.openxmlformats.org/officeDocument/2006/relationships/customXml" Target="../ink/ink2011.xml"/><Relationship Id="rId71" Type="http://schemas.openxmlformats.org/officeDocument/2006/relationships/customXml" Target="../ink/ink2043.xml"/><Relationship Id="rId92" Type="http://schemas.openxmlformats.org/officeDocument/2006/relationships/image" Target="../media/image1816.png"/><Relationship Id="rId2" Type="http://schemas.openxmlformats.org/officeDocument/2006/relationships/image" Target="../media/image4.jpeg"/><Relationship Id="rId29" Type="http://schemas.openxmlformats.org/officeDocument/2006/relationships/customXml" Target="../ink/ink2022.xml"/><Relationship Id="rId24" Type="http://schemas.openxmlformats.org/officeDocument/2006/relationships/image" Target="../media/image1782.png"/><Relationship Id="rId40" Type="http://schemas.openxmlformats.org/officeDocument/2006/relationships/image" Target="../media/image1790.png"/><Relationship Id="rId45" Type="http://schemas.openxmlformats.org/officeDocument/2006/relationships/customXml" Target="../ink/ink2030.xml"/><Relationship Id="rId66" Type="http://schemas.openxmlformats.org/officeDocument/2006/relationships/image" Target="../media/image1803.png"/><Relationship Id="rId87" Type="http://schemas.openxmlformats.org/officeDocument/2006/relationships/customXml" Target="../ink/ink2051.xml"/><Relationship Id="rId110" Type="http://schemas.openxmlformats.org/officeDocument/2006/relationships/image" Target="../media/image1825.png"/><Relationship Id="rId115" Type="http://schemas.openxmlformats.org/officeDocument/2006/relationships/customXml" Target="../ink/ink2065.xml"/><Relationship Id="rId131" Type="http://schemas.openxmlformats.org/officeDocument/2006/relationships/customXml" Target="../ink/ink2073.xml"/><Relationship Id="rId136" Type="http://schemas.openxmlformats.org/officeDocument/2006/relationships/image" Target="../media/image1838.png"/><Relationship Id="rId61" Type="http://schemas.openxmlformats.org/officeDocument/2006/relationships/customXml" Target="../ink/ink2038.xml"/><Relationship Id="rId82" Type="http://schemas.openxmlformats.org/officeDocument/2006/relationships/image" Target="../media/image1811.png"/><Relationship Id="rId19" Type="http://schemas.openxmlformats.org/officeDocument/2006/relationships/customXml" Target="../ink/ink2017.xml"/><Relationship Id="rId14" Type="http://schemas.openxmlformats.org/officeDocument/2006/relationships/image" Target="../media/image1777.png"/><Relationship Id="rId30" Type="http://schemas.openxmlformats.org/officeDocument/2006/relationships/image" Target="../media/image1785.png"/><Relationship Id="rId35" Type="http://schemas.openxmlformats.org/officeDocument/2006/relationships/customXml" Target="../ink/ink2025.xml"/><Relationship Id="rId56" Type="http://schemas.openxmlformats.org/officeDocument/2006/relationships/image" Target="../media/image1798.png"/><Relationship Id="rId77" Type="http://schemas.openxmlformats.org/officeDocument/2006/relationships/customXml" Target="../ink/ink2046.xml"/><Relationship Id="rId100" Type="http://schemas.openxmlformats.org/officeDocument/2006/relationships/image" Target="../media/image1820.png"/><Relationship Id="rId105" Type="http://schemas.openxmlformats.org/officeDocument/2006/relationships/customXml" Target="../ink/ink2060.xml"/><Relationship Id="rId126" Type="http://schemas.openxmlformats.org/officeDocument/2006/relationships/image" Target="../media/image1833.png"/><Relationship Id="rId8" Type="http://schemas.openxmlformats.org/officeDocument/2006/relationships/image" Target="../media/image1774.png"/><Relationship Id="rId51" Type="http://schemas.openxmlformats.org/officeDocument/2006/relationships/customXml" Target="../ink/ink2033.xml"/><Relationship Id="rId72" Type="http://schemas.openxmlformats.org/officeDocument/2006/relationships/image" Target="../media/image1806.png"/><Relationship Id="rId93" Type="http://schemas.openxmlformats.org/officeDocument/2006/relationships/customXml" Target="../ink/ink2054.xml"/><Relationship Id="rId98" Type="http://schemas.openxmlformats.org/officeDocument/2006/relationships/image" Target="../media/image1819.png"/><Relationship Id="rId121" Type="http://schemas.openxmlformats.org/officeDocument/2006/relationships/customXml" Target="../ink/ink2068.xml"/><Relationship Id="rId142" Type="http://schemas.openxmlformats.org/officeDocument/2006/relationships/image" Target="../media/image1841.png"/><Relationship Id="rId3" Type="http://schemas.openxmlformats.org/officeDocument/2006/relationships/image" Target="../media/image1.png"/><Relationship Id="rId25" Type="http://schemas.openxmlformats.org/officeDocument/2006/relationships/customXml" Target="../ink/ink2020.xml"/><Relationship Id="rId46" Type="http://schemas.openxmlformats.org/officeDocument/2006/relationships/image" Target="../media/image1793.png"/><Relationship Id="rId67" Type="http://schemas.openxmlformats.org/officeDocument/2006/relationships/customXml" Target="../ink/ink2041.xml"/><Relationship Id="rId116" Type="http://schemas.openxmlformats.org/officeDocument/2006/relationships/image" Target="../media/image1828.png"/><Relationship Id="rId137" Type="http://schemas.openxmlformats.org/officeDocument/2006/relationships/customXml" Target="../ink/ink2076.xml"/><Relationship Id="rId20" Type="http://schemas.openxmlformats.org/officeDocument/2006/relationships/image" Target="../media/image1780.png"/><Relationship Id="rId41" Type="http://schemas.openxmlformats.org/officeDocument/2006/relationships/customXml" Target="../ink/ink2028.xml"/><Relationship Id="rId62" Type="http://schemas.openxmlformats.org/officeDocument/2006/relationships/image" Target="../media/image1801.png"/><Relationship Id="rId83" Type="http://schemas.openxmlformats.org/officeDocument/2006/relationships/customXml" Target="../ink/ink2049.xml"/><Relationship Id="rId88" Type="http://schemas.openxmlformats.org/officeDocument/2006/relationships/image" Target="../media/image1814.png"/><Relationship Id="rId111" Type="http://schemas.openxmlformats.org/officeDocument/2006/relationships/customXml" Target="../ink/ink2063.xml"/><Relationship Id="rId132" Type="http://schemas.openxmlformats.org/officeDocument/2006/relationships/image" Target="../media/image1836.png"/><Relationship Id="rId15" Type="http://schemas.openxmlformats.org/officeDocument/2006/relationships/customXml" Target="../ink/ink2015.xml"/><Relationship Id="rId36" Type="http://schemas.openxmlformats.org/officeDocument/2006/relationships/image" Target="../media/image1788.png"/><Relationship Id="rId57" Type="http://schemas.openxmlformats.org/officeDocument/2006/relationships/customXml" Target="../ink/ink2036.xml"/><Relationship Id="rId106" Type="http://schemas.openxmlformats.org/officeDocument/2006/relationships/image" Target="../media/image1823.png"/><Relationship Id="rId127" Type="http://schemas.openxmlformats.org/officeDocument/2006/relationships/customXml" Target="../ink/ink2071.xml"/><Relationship Id="rId10" Type="http://schemas.openxmlformats.org/officeDocument/2006/relationships/image" Target="../media/image1775.png"/><Relationship Id="rId31" Type="http://schemas.openxmlformats.org/officeDocument/2006/relationships/customXml" Target="../ink/ink2023.xml"/><Relationship Id="rId52" Type="http://schemas.openxmlformats.org/officeDocument/2006/relationships/image" Target="../media/image1796.png"/><Relationship Id="rId73" Type="http://schemas.openxmlformats.org/officeDocument/2006/relationships/customXml" Target="../ink/ink2044.xml"/><Relationship Id="rId78" Type="http://schemas.openxmlformats.org/officeDocument/2006/relationships/image" Target="../media/image1809.png"/><Relationship Id="rId94" Type="http://schemas.openxmlformats.org/officeDocument/2006/relationships/image" Target="../media/image1817.png"/><Relationship Id="rId99" Type="http://schemas.openxmlformats.org/officeDocument/2006/relationships/customXml" Target="../ink/ink2057.xml"/><Relationship Id="rId101" Type="http://schemas.openxmlformats.org/officeDocument/2006/relationships/customXml" Target="../ink/ink2058.xml"/><Relationship Id="rId122" Type="http://schemas.openxmlformats.org/officeDocument/2006/relationships/image" Target="../media/image1831.png"/><Relationship Id="rId4" Type="http://schemas.openxmlformats.org/officeDocument/2006/relationships/image" Target="../media/image1772.png"/><Relationship Id="rId9" Type="http://schemas.openxmlformats.org/officeDocument/2006/relationships/customXml" Target="../ink/ink2012.xml"/><Relationship Id="rId26" Type="http://schemas.openxmlformats.org/officeDocument/2006/relationships/image" Target="../media/image1783.png"/><Relationship Id="rId47" Type="http://schemas.openxmlformats.org/officeDocument/2006/relationships/customXml" Target="../ink/ink2031.xml"/><Relationship Id="rId68" Type="http://schemas.openxmlformats.org/officeDocument/2006/relationships/image" Target="../media/image1804.png"/><Relationship Id="rId89" Type="http://schemas.openxmlformats.org/officeDocument/2006/relationships/customXml" Target="../ink/ink2052.xml"/><Relationship Id="rId112" Type="http://schemas.openxmlformats.org/officeDocument/2006/relationships/image" Target="../media/image1826.png"/><Relationship Id="rId133" Type="http://schemas.openxmlformats.org/officeDocument/2006/relationships/customXml" Target="../ink/ink2074.xml"/><Relationship Id="rId16" Type="http://schemas.openxmlformats.org/officeDocument/2006/relationships/image" Target="../media/image1778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135.xml"/><Relationship Id="rId21" Type="http://schemas.openxmlformats.org/officeDocument/2006/relationships/customXml" Target="../ink/ink2087.xml"/><Relationship Id="rId42" Type="http://schemas.openxmlformats.org/officeDocument/2006/relationships/image" Target="../media/image1861.png"/><Relationship Id="rId63" Type="http://schemas.openxmlformats.org/officeDocument/2006/relationships/customXml" Target="../ink/ink2108.xml"/><Relationship Id="rId84" Type="http://schemas.openxmlformats.org/officeDocument/2006/relationships/image" Target="../media/image1881.png"/><Relationship Id="rId138" Type="http://schemas.openxmlformats.org/officeDocument/2006/relationships/image" Target="../media/image1908.png"/><Relationship Id="rId159" Type="http://schemas.openxmlformats.org/officeDocument/2006/relationships/customXml" Target="../ink/ink2156.xml"/><Relationship Id="rId170" Type="http://schemas.openxmlformats.org/officeDocument/2006/relationships/image" Target="../media/image115.png"/><Relationship Id="rId191" Type="http://schemas.openxmlformats.org/officeDocument/2006/relationships/image" Target="../media/image1933.png"/><Relationship Id="rId107" Type="http://schemas.openxmlformats.org/officeDocument/2006/relationships/customXml" Target="../ink/ink2130.xml"/><Relationship Id="rId11" Type="http://schemas.openxmlformats.org/officeDocument/2006/relationships/customXml" Target="../ink/ink2082.xml"/><Relationship Id="rId32" Type="http://schemas.openxmlformats.org/officeDocument/2006/relationships/image" Target="../media/image1856.png"/><Relationship Id="rId53" Type="http://schemas.openxmlformats.org/officeDocument/2006/relationships/customXml" Target="../ink/ink2103.xml"/><Relationship Id="rId74" Type="http://schemas.openxmlformats.org/officeDocument/2006/relationships/image" Target="../media/image1876.png"/><Relationship Id="rId128" Type="http://schemas.openxmlformats.org/officeDocument/2006/relationships/image" Target="../media/image1903.png"/><Relationship Id="rId149" Type="http://schemas.openxmlformats.org/officeDocument/2006/relationships/customXml" Target="../ink/ink2151.xml"/><Relationship Id="rId5" Type="http://schemas.openxmlformats.org/officeDocument/2006/relationships/customXml" Target="../ink/ink2079.xml"/><Relationship Id="rId95" Type="http://schemas.openxmlformats.org/officeDocument/2006/relationships/customXml" Target="../ink/ink2124.xml"/><Relationship Id="rId160" Type="http://schemas.openxmlformats.org/officeDocument/2006/relationships/image" Target="../media/image1919.png"/><Relationship Id="rId181" Type="http://schemas.openxmlformats.org/officeDocument/2006/relationships/image" Target="../media/image1928.png"/><Relationship Id="rId22" Type="http://schemas.openxmlformats.org/officeDocument/2006/relationships/image" Target="../media/image1851.png"/><Relationship Id="rId43" Type="http://schemas.openxmlformats.org/officeDocument/2006/relationships/customXml" Target="../ink/ink2098.xml"/><Relationship Id="rId64" Type="http://schemas.openxmlformats.org/officeDocument/2006/relationships/image" Target="../media/image1872.png"/><Relationship Id="rId118" Type="http://schemas.openxmlformats.org/officeDocument/2006/relationships/image" Target="../media/image1898.png"/><Relationship Id="rId139" Type="http://schemas.openxmlformats.org/officeDocument/2006/relationships/customXml" Target="../ink/ink2146.xml"/><Relationship Id="rId85" Type="http://schemas.openxmlformats.org/officeDocument/2006/relationships/customXml" Target="../ink/ink2119.xml"/><Relationship Id="rId150" Type="http://schemas.openxmlformats.org/officeDocument/2006/relationships/image" Target="../media/image1914.png"/><Relationship Id="rId171" Type="http://schemas.openxmlformats.org/officeDocument/2006/relationships/customXml" Target="../ink/ink2162.xml"/><Relationship Id="rId192" Type="http://schemas.openxmlformats.org/officeDocument/2006/relationships/customXml" Target="../ink/ink2173.xml"/><Relationship Id="rId12" Type="http://schemas.openxmlformats.org/officeDocument/2006/relationships/image" Target="../media/image1846.png"/><Relationship Id="rId33" Type="http://schemas.openxmlformats.org/officeDocument/2006/relationships/customXml" Target="../ink/ink2093.xml"/><Relationship Id="rId108" Type="http://schemas.openxmlformats.org/officeDocument/2006/relationships/image" Target="../media/image1893.png"/><Relationship Id="rId129" Type="http://schemas.openxmlformats.org/officeDocument/2006/relationships/customXml" Target="../ink/ink2141.xml"/><Relationship Id="rId54" Type="http://schemas.openxmlformats.org/officeDocument/2006/relationships/image" Target="../media/image1867.png"/><Relationship Id="rId75" Type="http://schemas.openxmlformats.org/officeDocument/2006/relationships/customXml" Target="../ink/ink2114.xml"/><Relationship Id="rId96" Type="http://schemas.openxmlformats.org/officeDocument/2006/relationships/image" Target="../media/image1887.png"/><Relationship Id="rId140" Type="http://schemas.openxmlformats.org/officeDocument/2006/relationships/image" Target="../media/image1909.png"/><Relationship Id="rId161" Type="http://schemas.openxmlformats.org/officeDocument/2006/relationships/customXml" Target="../ink/ink2157.xml"/><Relationship Id="rId182" Type="http://schemas.openxmlformats.org/officeDocument/2006/relationships/customXml" Target="../ink/ink2168.xml"/><Relationship Id="rId6" Type="http://schemas.openxmlformats.org/officeDocument/2006/relationships/image" Target="../media/image1843.png"/><Relationship Id="rId23" Type="http://schemas.openxmlformats.org/officeDocument/2006/relationships/customXml" Target="../ink/ink2088.xml"/><Relationship Id="rId119" Type="http://schemas.openxmlformats.org/officeDocument/2006/relationships/customXml" Target="../ink/ink2136.xml"/><Relationship Id="rId44" Type="http://schemas.openxmlformats.org/officeDocument/2006/relationships/image" Target="../media/image1862.png"/><Relationship Id="rId65" Type="http://schemas.openxmlformats.org/officeDocument/2006/relationships/customXml" Target="../ink/ink2109.xml"/><Relationship Id="rId86" Type="http://schemas.openxmlformats.org/officeDocument/2006/relationships/image" Target="../media/image1882.png"/><Relationship Id="rId130" Type="http://schemas.openxmlformats.org/officeDocument/2006/relationships/image" Target="../media/image1904.png"/><Relationship Id="rId151" Type="http://schemas.openxmlformats.org/officeDocument/2006/relationships/customXml" Target="../ink/ink2152.xml"/><Relationship Id="rId172" Type="http://schemas.openxmlformats.org/officeDocument/2006/relationships/customXml" Target="../ink/ink2163.xml"/><Relationship Id="rId193" Type="http://schemas.openxmlformats.org/officeDocument/2006/relationships/image" Target="../media/image1934.png"/><Relationship Id="rId13" Type="http://schemas.openxmlformats.org/officeDocument/2006/relationships/customXml" Target="../ink/ink2083.xml"/><Relationship Id="rId109" Type="http://schemas.openxmlformats.org/officeDocument/2006/relationships/customXml" Target="../ink/ink2131.xml"/><Relationship Id="rId34" Type="http://schemas.openxmlformats.org/officeDocument/2006/relationships/image" Target="../media/image1857.png"/><Relationship Id="rId50" Type="http://schemas.openxmlformats.org/officeDocument/2006/relationships/image" Target="../media/image1865.png"/><Relationship Id="rId55" Type="http://schemas.openxmlformats.org/officeDocument/2006/relationships/customXml" Target="../ink/ink2104.xml"/><Relationship Id="rId76" Type="http://schemas.openxmlformats.org/officeDocument/2006/relationships/image" Target="../media/image1877.png"/><Relationship Id="rId97" Type="http://schemas.openxmlformats.org/officeDocument/2006/relationships/customXml" Target="../ink/ink2125.xml"/><Relationship Id="rId104" Type="http://schemas.openxmlformats.org/officeDocument/2006/relationships/image" Target="../media/image1891.png"/><Relationship Id="rId120" Type="http://schemas.openxmlformats.org/officeDocument/2006/relationships/image" Target="../media/image1899.png"/><Relationship Id="rId125" Type="http://schemas.openxmlformats.org/officeDocument/2006/relationships/customXml" Target="../ink/ink2139.xml"/><Relationship Id="rId141" Type="http://schemas.openxmlformats.org/officeDocument/2006/relationships/customXml" Target="../ink/ink2147.xml"/><Relationship Id="rId146" Type="http://schemas.openxmlformats.org/officeDocument/2006/relationships/image" Target="../media/image1912.png"/><Relationship Id="rId167" Type="http://schemas.openxmlformats.org/officeDocument/2006/relationships/customXml" Target="../ink/ink2160.xml"/><Relationship Id="rId188" Type="http://schemas.openxmlformats.org/officeDocument/2006/relationships/customXml" Target="../ink/ink2171.xml"/><Relationship Id="rId7" Type="http://schemas.openxmlformats.org/officeDocument/2006/relationships/customXml" Target="../ink/ink2080.xml"/><Relationship Id="rId71" Type="http://schemas.openxmlformats.org/officeDocument/2006/relationships/customXml" Target="../ink/ink2112.xml"/><Relationship Id="rId92" Type="http://schemas.openxmlformats.org/officeDocument/2006/relationships/image" Target="../media/image1885.png"/><Relationship Id="rId162" Type="http://schemas.openxmlformats.org/officeDocument/2006/relationships/image" Target="../media/image1920.png"/><Relationship Id="rId183" Type="http://schemas.openxmlformats.org/officeDocument/2006/relationships/image" Target="../media/image1929.png"/><Relationship Id="rId2" Type="http://schemas.openxmlformats.org/officeDocument/2006/relationships/image" Target="../media/image4.jpeg"/><Relationship Id="rId29" Type="http://schemas.openxmlformats.org/officeDocument/2006/relationships/customXml" Target="../ink/ink2091.xml"/><Relationship Id="rId24" Type="http://schemas.openxmlformats.org/officeDocument/2006/relationships/image" Target="../media/image1852.png"/><Relationship Id="rId40" Type="http://schemas.openxmlformats.org/officeDocument/2006/relationships/image" Target="../media/image1860.png"/><Relationship Id="rId45" Type="http://schemas.openxmlformats.org/officeDocument/2006/relationships/customXml" Target="../ink/ink2099.xml"/><Relationship Id="rId66" Type="http://schemas.openxmlformats.org/officeDocument/2006/relationships/image" Target="../media/image1873.png"/><Relationship Id="rId87" Type="http://schemas.openxmlformats.org/officeDocument/2006/relationships/customXml" Target="../ink/ink2120.xml"/><Relationship Id="rId110" Type="http://schemas.openxmlformats.org/officeDocument/2006/relationships/image" Target="../media/image1894.png"/><Relationship Id="rId115" Type="http://schemas.openxmlformats.org/officeDocument/2006/relationships/customXml" Target="../ink/ink2134.xml"/><Relationship Id="rId131" Type="http://schemas.openxmlformats.org/officeDocument/2006/relationships/customXml" Target="../ink/ink2142.xml"/><Relationship Id="rId136" Type="http://schemas.openxmlformats.org/officeDocument/2006/relationships/image" Target="../media/image1907.png"/><Relationship Id="rId157" Type="http://schemas.openxmlformats.org/officeDocument/2006/relationships/customXml" Target="../ink/ink2155.xml"/><Relationship Id="rId178" Type="http://schemas.openxmlformats.org/officeDocument/2006/relationships/customXml" Target="../ink/ink2166.xml"/><Relationship Id="rId61" Type="http://schemas.openxmlformats.org/officeDocument/2006/relationships/customXml" Target="../ink/ink2107.xml"/><Relationship Id="rId82" Type="http://schemas.openxmlformats.org/officeDocument/2006/relationships/image" Target="../media/image1880.png"/><Relationship Id="rId152" Type="http://schemas.openxmlformats.org/officeDocument/2006/relationships/image" Target="../media/image1915.png"/><Relationship Id="rId173" Type="http://schemas.openxmlformats.org/officeDocument/2006/relationships/image" Target="../media/image1924.png"/><Relationship Id="rId19" Type="http://schemas.openxmlformats.org/officeDocument/2006/relationships/customXml" Target="../ink/ink2086.xml"/><Relationship Id="rId14" Type="http://schemas.openxmlformats.org/officeDocument/2006/relationships/image" Target="../media/image1847.png"/><Relationship Id="rId30" Type="http://schemas.openxmlformats.org/officeDocument/2006/relationships/image" Target="../media/image1855.png"/><Relationship Id="rId35" Type="http://schemas.openxmlformats.org/officeDocument/2006/relationships/customXml" Target="../ink/ink2094.xml"/><Relationship Id="rId56" Type="http://schemas.openxmlformats.org/officeDocument/2006/relationships/image" Target="../media/image1868.png"/><Relationship Id="rId77" Type="http://schemas.openxmlformats.org/officeDocument/2006/relationships/customXml" Target="../ink/ink2115.xml"/><Relationship Id="rId100" Type="http://schemas.openxmlformats.org/officeDocument/2006/relationships/image" Target="../media/image1889.png"/><Relationship Id="rId105" Type="http://schemas.openxmlformats.org/officeDocument/2006/relationships/customXml" Target="../ink/ink2129.xml"/><Relationship Id="rId126" Type="http://schemas.openxmlformats.org/officeDocument/2006/relationships/image" Target="../media/image1902.png"/><Relationship Id="rId147" Type="http://schemas.openxmlformats.org/officeDocument/2006/relationships/customXml" Target="../ink/ink2150.xml"/><Relationship Id="rId168" Type="http://schemas.openxmlformats.org/officeDocument/2006/relationships/image" Target="../media/image1923.png"/><Relationship Id="rId8" Type="http://schemas.openxmlformats.org/officeDocument/2006/relationships/image" Target="../media/image1844.png"/><Relationship Id="rId51" Type="http://schemas.openxmlformats.org/officeDocument/2006/relationships/customXml" Target="../ink/ink2102.xml"/><Relationship Id="rId72" Type="http://schemas.openxmlformats.org/officeDocument/2006/relationships/image" Target="../media/image667.png"/><Relationship Id="rId93" Type="http://schemas.openxmlformats.org/officeDocument/2006/relationships/customXml" Target="../ink/ink2123.xml"/><Relationship Id="rId98" Type="http://schemas.openxmlformats.org/officeDocument/2006/relationships/image" Target="../media/image1888.png"/><Relationship Id="rId121" Type="http://schemas.openxmlformats.org/officeDocument/2006/relationships/customXml" Target="../ink/ink2137.xml"/><Relationship Id="rId142" Type="http://schemas.openxmlformats.org/officeDocument/2006/relationships/image" Target="../media/image1910.png"/><Relationship Id="rId163" Type="http://schemas.openxmlformats.org/officeDocument/2006/relationships/customXml" Target="../ink/ink2158.xml"/><Relationship Id="rId184" Type="http://schemas.openxmlformats.org/officeDocument/2006/relationships/customXml" Target="../ink/ink2169.xml"/><Relationship Id="rId189" Type="http://schemas.openxmlformats.org/officeDocument/2006/relationships/image" Target="../media/image1932.png"/><Relationship Id="rId3" Type="http://schemas.openxmlformats.org/officeDocument/2006/relationships/image" Target="../media/image1.png"/><Relationship Id="rId25" Type="http://schemas.openxmlformats.org/officeDocument/2006/relationships/customXml" Target="../ink/ink2089.xml"/><Relationship Id="rId46" Type="http://schemas.openxmlformats.org/officeDocument/2006/relationships/image" Target="../media/image1863.png"/><Relationship Id="rId67" Type="http://schemas.openxmlformats.org/officeDocument/2006/relationships/customXml" Target="../ink/ink2110.xml"/><Relationship Id="rId116" Type="http://schemas.openxmlformats.org/officeDocument/2006/relationships/image" Target="../media/image1897.png"/><Relationship Id="rId137" Type="http://schemas.openxmlformats.org/officeDocument/2006/relationships/customXml" Target="../ink/ink2145.xml"/><Relationship Id="rId158" Type="http://schemas.openxmlformats.org/officeDocument/2006/relationships/image" Target="../media/image1918.png"/><Relationship Id="rId20" Type="http://schemas.openxmlformats.org/officeDocument/2006/relationships/image" Target="../media/image1850.png"/><Relationship Id="rId41" Type="http://schemas.openxmlformats.org/officeDocument/2006/relationships/customXml" Target="../ink/ink2097.xml"/><Relationship Id="rId62" Type="http://schemas.openxmlformats.org/officeDocument/2006/relationships/image" Target="../media/image1871.png"/><Relationship Id="rId83" Type="http://schemas.openxmlformats.org/officeDocument/2006/relationships/customXml" Target="../ink/ink2118.xml"/><Relationship Id="rId88" Type="http://schemas.openxmlformats.org/officeDocument/2006/relationships/image" Target="../media/image1883.png"/><Relationship Id="rId111" Type="http://schemas.openxmlformats.org/officeDocument/2006/relationships/customXml" Target="../ink/ink2132.xml"/><Relationship Id="rId132" Type="http://schemas.openxmlformats.org/officeDocument/2006/relationships/image" Target="../media/image1905.png"/><Relationship Id="rId153" Type="http://schemas.openxmlformats.org/officeDocument/2006/relationships/customXml" Target="../ink/ink2153.xml"/><Relationship Id="rId174" Type="http://schemas.openxmlformats.org/officeDocument/2006/relationships/customXml" Target="../ink/ink2164.xml"/><Relationship Id="rId179" Type="http://schemas.openxmlformats.org/officeDocument/2006/relationships/image" Target="../media/image1927.png"/><Relationship Id="rId190" Type="http://schemas.openxmlformats.org/officeDocument/2006/relationships/customXml" Target="../ink/ink2172.xml"/><Relationship Id="rId15" Type="http://schemas.openxmlformats.org/officeDocument/2006/relationships/customXml" Target="../ink/ink2084.xml"/><Relationship Id="rId36" Type="http://schemas.openxmlformats.org/officeDocument/2006/relationships/image" Target="../media/image1858.png"/><Relationship Id="rId57" Type="http://schemas.openxmlformats.org/officeDocument/2006/relationships/customXml" Target="../ink/ink2105.xml"/><Relationship Id="rId106" Type="http://schemas.openxmlformats.org/officeDocument/2006/relationships/image" Target="../media/image1892.png"/><Relationship Id="rId127" Type="http://schemas.openxmlformats.org/officeDocument/2006/relationships/customXml" Target="../ink/ink2140.xml"/><Relationship Id="rId10" Type="http://schemas.openxmlformats.org/officeDocument/2006/relationships/image" Target="../media/image1845.png"/><Relationship Id="rId31" Type="http://schemas.openxmlformats.org/officeDocument/2006/relationships/customXml" Target="../ink/ink2092.xml"/><Relationship Id="rId52" Type="http://schemas.openxmlformats.org/officeDocument/2006/relationships/image" Target="../media/image1866.png"/><Relationship Id="rId73" Type="http://schemas.openxmlformats.org/officeDocument/2006/relationships/customXml" Target="../ink/ink2113.xml"/><Relationship Id="rId78" Type="http://schemas.openxmlformats.org/officeDocument/2006/relationships/image" Target="../media/image1878.png"/><Relationship Id="rId94" Type="http://schemas.openxmlformats.org/officeDocument/2006/relationships/image" Target="../media/image1886.png"/><Relationship Id="rId99" Type="http://schemas.openxmlformats.org/officeDocument/2006/relationships/customXml" Target="../ink/ink2126.xml"/><Relationship Id="rId101" Type="http://schemas.openxmlformats.org/officeDocument/2006/relationships/customXml" Target="../ink/ink2127.xml"/><Relationship Id="rId122" Type="http://schemas.openxmlformats.org/officeDocument/2006/relationships/image" Target="../media/image1900.png"/><Relationship Id="rId143" Type="http://schemas.openxmlformats.org/officeDocument/2006/relationships/customXml" Target="../ink/ink2148.xml"/><Relationship Id="rId148" Type="http://schemas.openxmlformats.org/officeDocument/2006/relationships/image" Target="../media/image1913.png"/><Relationship Id="rId164" Type="http://schemas.openxmlformats.org/officeDocument/2006/relationships/image" Target="../media/image1921.png"/><Relationship Id="rId169" Type="http://schemas.openxmlformats.org/officeDocument/2006/relationships/customXml" Target="../ink/ink2161.xml"/><Relationship Id="rId185" Type="http://schemas.openxmlformats.org/officeDocument/2006/relationships/image" Target="../media/image1930.png"/><Relationship Id="rId4" Type="http://schemas.openxmlformats.org/officeDocument/2006/relationships/image" Target="../media/image1842.png"/><Relationship Id="rId9" Type="http://schemas.openxmlformats.org/officeDocument/2006/relationships/customXml" Target="../ink/ink2081.xml"/><Relationship Id="rId180" Type="http://schemas.openxmlformats.org/officeDocument/2006/relationships/customXml" Target="../ink/ink2167.xml"/><Relationship Id="rId26" Type="http://schemas.openxmlformats.org/officeDocument/2006/relationships/image" Target="../media/image1853.png"/><Relationship Id="rId47" Type="http://schemas.openxmlformats.org/officeDocument/2006/relationships/customXml" Target="../ink/ink2100.xml"/><Relationship Id="rId68" Type="http://schemas.openxmlformats.org/officeDocument/2006/relationships/image" Target="../media/image1874.png"/><Relationship Id="rId89" Type="http://schemas.openxmlformats.org/officeDocument/2006/relationships/customXml" Target="../ink/ink2121.xml"/><Relationship Id="rId112" Type="http://schemas.openxmlformats.org/officeDocument/2006/relationships/image" Target="../media/image1895.png"/><Relationship Id="rId133" Type="http://schemas.openxmlformats.org/officeDocument/2006/relationships/customXml" Target="../ink/ink2143.xml"/><Relationship Id="rId154" Type="http://schemas.openxmlformats.org/officeDocument/2006/relationships/image" Target="../media/image1916.png"/><Relationship Id="rId175" Type="http://schemas.openxmlformats.org/officeDocument/2006/relationships/image" Target="../media/image1925.png"/><Relationship Id="rId16" Type="http://schemas.openxmlformats.org/officeDocument/2006/relationships/image" Target="../media/image1848.png"/><Relationship Id="rId37" Type="http://schemas.openxmlformats.org/officeDocument/2006/relationships/customXml" Target="../ink/ink2095.xml"/><Relationship Id="rId58" Type="http://schemas.openxmlformats.org/officeDocument/2006/relationships/image" Target="../media/image1869.png"/><Relationship Id="rId79" Type="http://schemas.openxmlformats.org/officeDocument/2006/relationships/customXml" Target="../ink/ink2116.xml"/><Relationship Id="rId102" Type="http://schemas.openxmlformats.org/officeDocument/2006/relationships/image" Target="../media/image1890.png"/><Relationship Id="rId123" Type="http://schemas.openxmlformats.org/officeDocument/2006/relationships/customXml" Target="../ink/ink2138.xml"/><Relationship Id="rId144" Type="http://schemas.openxmlformats.org/officeDocument/2006/relationships/image" Target="../media/image1911.png"/><Relationship Id="rId90" Type="http://schemas.openxmlformats.org/officeDocument/2006/relationships/image" Target="../media/image1884.png"/><Relationship Id="rId165" Type="http://schemas.openxmlformats.org/officeDocument/2006/relationships/customXml" Target="../ink/ink2159.xml"/><Relationship Id="rId186" Type="http://schemas.openxmlformats.org/officeDocument/2006/relationships/customXml" Target="../ink/ink2170.xml"/><Relationship Id="rId27" Type="http://schemas.openxmlformats.org/officeDocument/2006/relationships/customXml" Target="../ink/ink2090.xml"/><Relationship Id="rId48" Type="http://schemas.openxmlformats.org/officeDocument/2006/relationships/image" Target="../media/image1864.png"/><Relationship Id="rId69" Type="http://schemas.openxmlformats.org/officeDocument/2006/relationships/customXml" Target="../ink/ink2111.xml"/><Relationship Id="rId113" Type="http://schemas.openxmlformats.org/officeDocument/2006/relationships/customXml" Target="../ink/ink2133.xml"/><Relationship Id="rId134" Type="http://schemas.openxmlformats.org/officeDocument/2006/relationships/image" Target="../media/image1906.png"/><Relationship Id="rId80" Type="http://schemas.openxmlformats.org/officeDocument/2006/relationships/image" Target="../media/image1879.png"/><Relationship Id="rId155" Type="http://schemas.openxmlformats.org/officeDocument/2006/relationships/customXml" Target="../ink/ink2154.xml"/><Relationship Id="rId176" Type="http://schemas.openxmlformats.org/officeDocument/2006/relationships/customXml" Target="../ink/ink2165.xml"/><Relationship Id="rId17" Type="http://schemas.openxmlformats.org/officeDocument/2006/relationships/customXml" Target="../ink/ink2085.xml"/><Relationship Id="rId38" Type="http://schemas.openxmlformats.org/officeDocument/2006/relationships/image" Target="../media/image1859.png"/><Relationship Id="rId59" Type="http://schemas.openxmlformats.org/officeDocument/2006/relationships/customXml" Target="../ink/ink2106.xml"/><Relationship Id="rId103" Type="http://schemas.openxmlformats.org/officeDocument/2006/relationships/customXml" Target="../ink/ink2128.xml"/><Relationship Id="rId124" Type="http://schemas.openxmlformats.org/officeDocument/2006/relationships/image" Target="../media/image1901.png"/><Relationship Id="rId70" Type="http://schemas.openxmlformats.org/officeDocument/2006/relationships/image" Target="../media/image1875.png"/><Relationship Id="rId91" Type="http://schemas.openxmlformats.org/officeDocument/2006/relationships/customXml" Target="../ink/ink2122.xml"/><Relationship Id="rId145" Type="http://schemas.openxmlformats.org/officeDocument/2006/relationships/customXml" Target="../ink/ink2149.xml"/><Relationship Id="rId166" Type="http://schemas.openxmlformats.org/officeDocument/2006/relationships/image" Target="../media/image1922.png"/><Relationship Id="rId187" Type="http://schemas.openxmlformats.org/officeDocument/2006/relationships/image" Target="../media/image1931.png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1854.png"/><Relationship Id="rId49" Type="http://schemas.openxmlformats.org/officeDocument/2006/relationships/customXml" Target="../ink/ink2101.xml"/><Relationship Id="rId114" Type="http://schemas.openxmlformats.org/officeDocument/2006/relationships/image" Target="../media/image1896.png"/><Relationship Id="rId60" Type="http://schemas.openxmlformats.org/officeDocument/2006/relationships/image" Target="../media/image1870.png"/><Relationship Id="rId81" Type="http://schemas.openxmlformats.org/officeDocument/2006/relationships/customXml" Target="../ink/ink2117.xml"/><Relationship Id="rId135" Type="http://schemas.openxmlformats.org/officeDocument/2006/relationships/customXml" Target="../ink/ink2144.xml"/><Relationship Id="rId156" Type="http://schemas.openxmlformats.org/officeDocument/2006/relationships/image" Target="../media/image1917.png"/><Relationship Id="rId177" Type="http://schemas.openxmlformats.org/officeDocument/2006/relationships/image" Target="../media/image1926.png"/><Relationship Id="rId18" Type="http://schemas.openxmlformats.org/officeDocument/2006/relationships/image" Target="../media/image1849.png"/><Relationship Id="rId39" Type="http://schemas.openxmlformats.org/officeDocument/2006/relationships/customXml" Target="../ink/ink2096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46.png"/><Relationship Id="rId21" Type="http://schemas.openxmlformats.org/officeDocument/2006/relationships/customXml" Target="../ink/ink2182.xml"/><Relationship Id="rId42" Type="http://schemas.openxmlformats.org/officeDocument/2006/relationships/image" Target="../media/image1954.png"/><Relationship Id="rId47" Type="http://schemas.openxmlformats.org/officeDocument/2006/relationships/customXml" Target="../ink/ink2195.xml"/><Relationship Id="rId63" Type="http://schemas.openxmlformats.org/officeDocument/2006/relationships/customXml" Target="../ink/ink2203.xml"/><Relationship Id="rId68" Type="http://schemas.openxmlformats.org/officeDocument/2006/relationships/image" Target="../media/image1967.png"/><Relationship Id="rId84" Type="http://schemas.openxmlformats.org/officeDocument/2006/relationships/image" Target="../media/image1975.png"/><Relationship Id="rId89" Type="http://schemas.openxmlformats.org/officeDocument/2006/relationships/customXml" Target="../ink/ink2216.xml"/><Relationship Id="rId16" Type="http://schemas.openxmlformats.org/officeDocument/2006/relationships/image" Target="../media/image1941.png"/><Relationship Id="rId11" Type="http://schemas.openxmlformats.org/officeDocument/2006/relationships/customXml" Target="../ink/ink2177.xml"/><Relationship Id="rId32" Type="http://schemas.openxmlformats.org/officeDocument/2006/relationships/image" Target="../media/image1949.png"/><Relationship Id="rId37" Type="http://schemas.openxmlformats.org/officeDocument/2006/relationships/customXml" Target="../ink/ink2190.xml"/><Relationship Id="rId53" Type="http://schemas.openxmlformats.org/officeDocument/2006/relationships/customXml" Target="../ink/ink2198.xml"/><Relationship Id="rId58" Type="http://schemas.openxmlformats.org/officeDocument/2006/relationships/image" Target="../media/image1962.png"/><Relationship Id="rId74" Type="http://schemas.openxmlformats.org/officeDocument/2006/relationships/image" Target="../media/image1970.png"/><Relationship Id="rId79" Type="http://schemas.openxmlformats.org/officeDocument/2006/relationships/customXml" Target="../ink/ink2211.xml"/><Relationship Id="rId102" Type="http://schemas.openxmlformats.org/officeDocument/2006/relationships/image" Target="../media/image1984.png"/><Relationship Id="rId5" Type="http://schemas.openxmlformats.org/officeDocument/2006/relationships/customXml" Target="../ink/ink2174.xml"/><Relationship Id="rId90" Type="http://schemas.openxmlformats.org/officeDocument/2006/relationships/image" Target="../media/image1978.png"/><Relationship Id="rId95" Type="http://schemas.openxmlformats.org/officeDocument/2006/relationships/customXml" Target="../ink/ink2219.xml"/><Relationship Id="rId22" Type="http://schemas.openxmlformats.org/officeDocument/2006/relationships/image" Target="../media/image1944.png"/><Relationship Id="rId27" Type="http://schemas.openxmlformats.org/officeDocument/2006/relationships/customXml" Target="../ink/ink2185.xml"/><Relationship Id="rId43" Type="http://schemas.openxmlformats.org/officeDocument/2006/relationships/customXml" Target="../ink/ink2193.xml"/><Relationship Id="rId48" Type="http://schemas.openxmlformats.org/officeDocument/2006/relationships/image" Target="../media/image1957.png"/><Relationship Id="rId64" Type="http://schemas.openxmlformats.org/officeDocument/2006/relationships/image" Target="../media/image1965.png"/><Relationship Id="rId69" Type="http://schemas.openxmlformats.org/officeDocument/2006/relationships/customXml" Target="../ink/ink2206.xml"/><Relationship Id="rId80" Type="http://schemas.openxmlformats.org/officeDocument/2006/relationships/image" Target="../media/image1973.png"/><Relationship Id="rId85" Type="http://schemas.openxmlformats.org/officeDocument/2006/relationships/customXml" Target="../ink/ink2214.xml"/><Relationship Id="rId12" Type="http://schemas.openxmlformats.org/officeDocument/2006/relationships/image" Target="../media/image1939.png"/><Relationship Id="rId17" Type="http://schemas.openxmlformats.org/officeDocument/2006/relationships/customXml" Target="../ink/ink2180.xml"/><Relationship Id="rId25" Type="http://schemas.openxmlformats.org/officeDocument/2006/relationships/customXml" Target="../ink/ink2184.xml"/><Relationship Id="rId33" Type="http://schemas.openxmlformats.org/officeDocument/2006/relationships/customXml" Target="../ink/ink2188.xml"/><Relationship Id="rId38" Type="http://schemas.openxmlformats.org/officeDocument/2006/relationships/image" Target="../media/image1952.png"/><Relationship Id="rId46" Type="http://schemas.openxmlformats.org/officeDocument/2006/relationships/image" Target="../media/image1956.png"/><Relationship Id="rId59" Type="http://schemas.openxmlformats.org/officeDocument/2006/relationships/customXml" Target="../ink/ink2201.xml"/><Relationship Id="rId67" Type="http://schemas.openxmlformats.org/officeDocument/2006/relationships/customXml" Target="../ink/ink2205.xml"/><Relationship Id="rId103" Type="http://schemas.openxmlformats.org/officeDocument/2006/relationships/customXml" Target="../ink/ink2223.xml"/><Relationship Id="rId20" Type="http://schemas.openxmlformats.org/officeDocument/2006/relationships/image" Target="../media/image1943.png"/><Relationship Id="rId41" Type="http://schemas.openxmlformats.org/officeDocument/2006/relationships/customXml" Target="../ink/ink2192.xml"/><Relationship Id="rId54" Type="http://schemas.openxmlformats.org/officeDocument/2006/relationships/image" Target="../media/image1960.png"/><Relationship Id="rId62" Type="http://schemas.openxmlformats.org/officeDocument/2006/relationships/image" Target="../media/image1964.png"/><Relationship Id="rId70" Type="http://schemas.openxmlformats.org/officeDocument/2006/relationships/image" Target="../media/image1968.png"/><Relationship Id="rId75" Type="http://schemas.openxmlformats.org/officeDocument/2006/relationships/customXml" Target="../ink/ink2209.xml"/><Relationship Id="rId83" Type="http://schemas.openxmlformats.org/officeDocument/2006/relationships/customXml" Target="../ink/ink2213.xml"/><Relationship Id="rId88" Type="http://schemas.openxmlformats.org/officeDocument/2006/relationships/image" Target="../media/image1977.png"/><Relationship Id="rId91" Type="http://schemas.openxmlformats.org/officeDocument/2006/relationships/customXml" Target="../ink/ink2217.xml"/><Relationship Id="rId96" Type="http://schemas.openxmlformats.org/officeDocument/2006/relationships/image" Target="../media/image198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36.png"/><Relationship Id="rId15" Type="http://schemas.openxmlformats.org/officeDocument/2006/relationships/customXml" Target="../ink/ink2179.xml"/><Relationship Id="rId23" Type="http://schemas.openxmlformats.org/officeDocument/2006/relationships/customXml" Target="../ink/ink2183.xml"/><Relationship Id="rId28" Type="http://schemas.openxmlformats.org/officeDocument/2006/relationships/image" Target="../media/image1947.png"/><Relationship Id="rId36" Type="http://schemas.openxmlformats.org/officeDocument/2006/relationships/image" Target="../media/image1951.png"/><Relationship Id="rId49" Type="http://schemas.openxmlformats.org/officeDocument/2006/relationships/customXml" Target="../ink/ink2196.xml"/><Relationship Id="rId57" Type="http://schemas.openxmlformats.org/officeDocument/2006/relationships/customXml" Target="../ink/ink2200.xml"/><Relationship Id="rId10" Type="http://schemas.openxmlformats.org/officeDocument/2006/relationships/image" Target="../media/image1938.png"/><Relationship Id="rId31" Type="http://schemas.openxmlformats.org/officeDocument/2006/relationships/customXml" Target="../ink/ink2187.xml"/><Relationship Id="rId44" Type="http://schemas.openxmlformats.org/officeDocument/2006/relationships/image" Target="../media/image1955.png"/><Relationship Id="rId52" Type="http://schemas.openxmlformats.org/officeDocument/2006/relationships/image" Target="../media/image1959.png"/><Relationship Id="rId60" Type="http://schemas.openxmlformats.org/officeDocument/2006/relationships/image" Target="../media/image1963.png"/><Relationship Id="rId65" Type="http://schemas.openxmlformats.org/officeDocument/2006/relationships/customXml" Target="../ink/ink2204.xml"/><Relationship Id="rId73" Type="http://schemas.openxmlformats.org/officeDocument/2006/relationships/customXml" Target="../ink/ink2208.xml"/><Relationship Id="rId78" Type="http://schemas.openxmlformats.org/officeDocument/2006/relationships/image" Target="../media/image1972.png"/><Relationship Id="rId81" Type="http://schemas.openxmlformats.org/officeDocument/2006/relationships/customXml" Target="../ink/ink2212.xml"/><Relationship Id="rId86" Type="http://schemas.openxmlformats.org/officeDocument/2006/relationships/image" Target="../media/image1976.png"/><Relationship Id="rId94" Type="http://schemas.openxmlformats.org/officeDocument/2006/relationships/image" Target="../media/image1980.png"/><Relationship Id="rId99" Type="http://schemas.openxmlformats.org/officeDocument/2006/relationships/customXml" Target="../ink/ink2221.xml"/><Relationship Id="rId101" Type="http://schemas.openxmlformats.org/officeDocument/2006/relationships/customXml" Target="../ink/ink2222.xml"/><Relationship Id="rId4" Type="http://schemas.openxmlformats.org/officeDocument/2006/relationships/image" Target="../media/image1935.png"/><Relationship Id="rId9" Type="http://schemas.openxmlformats.org/officeDocument/2006/relationships/customXml" Target="../ink/ink2176.xml"/><Relationship Id="rId13" Type="http://schemas.openxmlformats.org/officeDocument/2006/relationships/customXml" Target="../ink/ink2178.xml"/><Relationship Id="rId18" Type="http://schemas.openxmlformats.org/officeDocument/2006/relationships/image" Target="../media/image1942.png"/><Relationship Id="rId39" Type="http://schemas.openxmlformats.org/officeDocument/2006/relationships/customXml" Target="../ink/ink2191.xml"/><Relationship Id="rId34" Type="http://schemas.openxmlformats.org/officeDocument/2006/relationships/image" Target="../media/image1950.png"/><Relationship Id="rId50" Type="http://schemas.openxmlformats.org/officeDocument/2006/relationships/image" Target="../media/image1958.png"/><Relationship Id="rId55" Type="http://schemas.openxmlformats.org/officeDocument/2006/relationships/customXml" Target="../ink/ink2199.xml"/><Relationship Id="rId76" Type="http://schemas.openxmlformats.org/officeDocument/2006/relationships/image" Target="../media/image1971.png"/><Relationship Id="rId97" Type="http://schemas.openxmlformats.org/officeDocument/2006/relationships/customXml" Target="../ink/ink2220.xml"/><Relationship Id="rId104" Type="http://schemas.openxmlformats.org/officeDocument/2006/relationships/image" Target="../media/image1985.png"/><Relationship Id="rId7" Type="http://schemas.openxmlformats.org/officeDocument/2006/relationships/customXml" Target="../ink/ink2175.xml"/><Relationship Id="rId71" Type="http://schemas.openxmlformats.org/officeDocument/2006/relationships/customXml" Target="../ink/ink2207.xml"/><Relationship Id="rId92" Type="http://schemas.openxmlformats.org/officeDocument/2006/relationships/image" Target="../media/image1979.png"/><Relationship Id="rId2" Type="http://schemas.openxmlformats.org/officeDocument/2006/relationships/image" Target="../media/image4.jpeg"/><Relationship Id="rId29" Type="http://schemas.openxmlformats.org/officeDocument/2006/relationships/customXml" Target="../ink/ink2186.xml"/><Relationship Id="rId24" Type="http://schemas.openxmlformats.org/officeDocument/2006/relationships/image" Target="../media/image1945.png"/><Relationship Id="rId40" Type="http://schemas.openxmlformats.org/officeDocument/2006/relationships/image" Target="../media/image1953.png"/><Relationship Id="rId45" Type="http://schemas.openxmlformats.org/officeDocument/2006/relationships/customXml" Target="../ink/ink2194.xml"/><Relationship Id="rId66" Type="http://schemas.openxmlformats.org/officeDocument/2006/relationships/image" Target="../media/image1966.png"/><Relationship Id="rId87" Type="http://schemas.openxmlformats.org/officeDocument/2006/relationships/customXml" Target="../ink/ink2215.xml"/><Relationship Id="rId61" Type="http://schemas.openxmlformats.org/officeDocument/2006/relationships/customXml" Target="../ink/ink2202.xml"/><Relationship Id="rId82" Type="http://schemas.openxmlformats.org/officeDocument/2006/relationships/image" Target="../media/image1974.png"/><Relationship Id="rId19" Type="http://schemas.openxmlformats.org/officeDocument/2006/relationships/customXml" Target="../ink/ink2181.xml"/><Relationship Id="rId14" Type="http://schemas.openxmlformats.org/officeDocument/2006/relationships/image" Target="../media/image1940.png"/><Relationship Id="rId30" Type="http://schemas.openxmlformats.org/officeDocument/2006/relationships/image" Target="../media/image1948.png"/><Relationship Id="rId35" Type="http://schemas.openxmlformats.org/officeDocument/2006/relationships/customXml" Target="../ink/ink2189.xml"/><Relationship Id="rId56" Type="http://schemas.openxmlformats.org/officeDocument/2006/relationships/image" Target="../media/image1961.png"/><Relationship Id="rId77" Type="http://schemas.openxmlformats.org/officeDocument/2006/relationships/customXml" Target="../ink/ink2210.xml"/><Relationship Id="rId100" Type="http://schemas.openxmlformats.org/officeDocument/2006/relationships/image" Target="../media/image1983.png"/><Relationship Id="rId8" Type="http://schemas.openxmlformats.org/officeDocument/2006/relationships/image" Target="../media/image1937.png"/><Relationship Id="rId51" Type="http://schemas.openxmlformats.org/officeDocument/2006/relationships/customXml" Target="../ink/ink2197.xml"/><Relationship Id="rId72" Type="http://schemas.openxmlformats.org/officeDocument/2006/relationships/image" Target="../media/image1969.png"/><Relationship Id="rId93" Type="http://schemas.openxmlformats.org/officeDocument/2006/relationships/customXml" Target="../ink/ink2218.xml"/><Relationship Id="rId98" Type="http://schemas.openxmlformats.org/officeDocument/2006/relationships/image" Target="../media/image1982.png"/><Relationship Id="rId3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97.png"/><Relationship Id="rId21" Type="http://schemas.openxmlformats.org/officeDocument/2006/relationships/customXml" Target="../ink/ink2232.xml"/><Relationship Id="rId42" Type="http://schemas.openxmlformats.org/officeDocument/2006/relationships/image" Target="../media/image2005.png"/><Relationship Id="rId47" Type="http://schemas.openxmlformats.org/officeDocument/2006/relationships/customXml" Target="../ink/ink2245.xml"/><Relationship Id="rId63" Type="http://schemas.openxmlformats.org/officeDocument/2006/relationships/customXml" Target="../ink/ink2253.xml"/><Relationship Id="rId68" Type="http://schemas.openxmlformats.org/officeDocument/2006/relationships/image" Target="../media/image2018.png"/><Relationship Id="rId84" Type="http://schemas.openxmlformats.org/officeDocument/2006/relationships/image" Target="../media/image2026.png"/><Relationship Id="rId89" Type="http://schemas.openxmlformats.org/officeDocument/2006/relationships/customXml" Target="../ink/ink2266.xml"/><Relationship Id="rId16" Type="http://schemas.openxmlformats.org/officeDocument/2006/relationships/image" Target="../media/image1992.png"/><Relationship Id="rId11" Type="http://schemas.openxmlformats.org/officeDocument/2006/relationships/customXml" Target="../ink/ink2227.xml"/><Relationship Id="rId32" Type="http://schemas.openxmlformats.org/officeDocument/2006/relationships/image" Target="../media/image2000.png"/><Relationship Id="rId37" Type="http://schemas.openxmlformats.org/officeDocument/2006/relationships/customXml" Target="../ink/ink2240.xml"/><Relationship Id="rId53" Type="http://schemas.openxmlformats.org/officeDocument/2006/relationships/customXml" Target="../ink/ink2248.xml"/><Relationship Id="rId58" Type="http://schemas.openxmlformats.org/officeDocument/2006/relationships/image" Target="../media/image2013.png"/><Relationship Id="rId74" Type="http://schemas.openxmlformats.org/officeDocument/2006/relationships/image" Target="../media/image2021.png"/><Relationship Id="rId79" Type="http://schemas.openxmlformats.org/officeDocument/2006/relationships/customXml" Target="../ink/ink2261.xml"/><Relationship Id="rId102" Type="http://schemas.openxmlformats.org/officeDocument/2006/relationships/image" Target="../media/image2035.png"/><Relationship Id="rId5" Type="http://schemas.openxmlformats.org/officeDocument/2006/relationships/customXml" Target="../ink/ink2224.xml"/><Relationship Id="rId90" Type="http://schemas.openxmlformats.org/officeDocument/2006/relationships/image" Target="../media/image2029.png"/><Relationship Id="rId95" Type="http://schemas.openxmlformats.org/officeDocument/2006/relationships/customXml" Target="../ink/ink2269.xml"/><Relationship Id="rId22" Type="http://schemas.openxmlformats.org/officeDocument/2006/relationships/image" Target="../media/image1995.png"/><Relationship Id="rId27" Type="http://schemas.openxmlformats.org/officeDocument/2006/relationships/customXml" Target="../ink/ink2235.xml"/><Relationship Id="rId43" Type="http://schemas.openxmlformats.org/officeDocument/2006/relationships/customXml" Target="../ink/ink2243.xml"/><Relationship Id="rId48" Type="http://schemas.openxmlformats.org/officeDocument/2006/relationships/image" Target="../media/image2008.png"/><Relationship Id="rId64" Type="http://schemas.openxmlformats.org/officeDocument/2006/relationships/image" Target="../media/image2016.png"/><Relationship Id="rId69" Type="http://schemas.openxmlformats.org/officeDocument/2006/relationships/customXml" Target="../ink/ink2256.xml"/><Relationship Id="rId80" Type="http://schemas.openxmlformats.org/officeDocument/2006/relationships/image" Target="../media/image2024.png"/><Relationship Id="rId85" Type="http://schemas.openxmlformats.org/officeDocument/2006/relationships/customXml" Target="../ink/ink2264.xml"/><Relationship Id="rId12" Type="http://schemas.openxmlformats.org/officeDocument/2006/relationships/image" Target="../media/image1990.png"/><Relationship Id="rId17" Type="http://schemas.openxmlformats.org/officeDocument/2006/relationships/customXml" Target="../ink/ink2230.xml"/><Relationship Id="rId33" Type="http://schemas.openxmlformats.org/officeDocument/2006/relationships/customXml" Target="../ink/ink2238.xml"/><Relationship Id="rId38" Type="http://schemas.openxmlformats.org/officeDocument/2006/relationships/image" Target="../media/image2003.png"/><Relationship Id="rId59" Type="http://schemas.openxmlformats.org/officeDocument/2006/relationships/customXml" Target="../ink/ink2251.xml"/><Relationship Id="rId103" Type="http://schemas.openxmlformats.org/officeDocument/2006/relationships/customXml" Target="../ink/ink2273.xml"/><Relationship Id="rId20" Type="http://schemas.openxmlformats.org/officeDocument/2006/relationships/image" Target="../media/image1994.png"/><Relationship Id="rId41" Type="http://schemas.openxmlformats.org/officeDocument/2006/relationships/customXml" Target="../ink/ink2242.xml"/><Relationship Id="rId54" Type="http://schemas.openxmlformats.org/officeDocument/2006/relationships/image" Target="../media/image2011.png"/><Relationship Id="rId62" Type="http://schemas.openxmlformats.org/officeDocument/2006/relationships/image" Target="../media/image2015.png"/><Relationship Id="rId70" Type="http://schemas.openxmlformats.org/officeDocument/2006/relationships/image" Target="../media/image2019.png"/><Relationship Id="rId75" Type="http://schemas.openxmlformats.org/officeDocument/2006/relationships/customXml" Target="../ink/ink2259.xml"/><Relationship Id="rId83" Type="http://schemas.openxmlformats.org/officeDocument/2006/relationships/customXml" Target="../ink/ink2263.xml"/><Relationship Id="rId88" Type="http://schemas.openxmlformats.org/officeDocument/2006/relationships/image" Target="../media/image2028.png"/><Relationship Id="rId91" Type="http://schemas.openxmlformats.org/officeDocument/2006/relationships/customXml" Target="../ink/ink2267.xml"/><Relationship Id="rId96" Type="http://schemas.openxmlformats.org/officeDocument/2006/relationships/image" Target="../media/image20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87.png"/><Relationship Id="rId15" Type="http://schemas.openxmlformats.org/officeDocument/2006/relationships/customXml" Target="../ink/ink2229.xml"/><Relationship Id="rId23" Type="http://schemas.openxmlformats.org/officeDocument/2006/relationships/customXml" Target="../ink/ink2233.xml"/><Relationship Id="rId28" Type="http://schemas.openxmlformats.org/officeDocument/2006/relationships/image" Target="../media/image1998.png"/><Relationship Id="rId36" Type="http://schemas.openxmlformats.org/officeDocument/2006/relationships/image" Target="../media/image2002.png"/><Relationship Id="rId49" Type="http://schemas.openxmlformats.org/officeDocument/2006/relationships/customXml" Target="../ink/ink2246.xml"/><Relationship Id="rId57" Type="http://schemas.openxmlformats.org/officeDocument/2006/relationships/customXml" Target="../ink/ink2250.xml"/><Relationship Id="rId106" Type="http://schemas.openxmlformats.org/officeDocument/2006/relationships/image" Target="../media/image2037.png"/><Relationship Id="rId10" Type="http://schemas.openxmlformats.org/officeDocument/2006/relationships/image" Target="../media/image1989.png"/><Relationship Id="rId31" Type="http://schemas.openxmlformats.org/officeDocument/2006/relationships/customXml" Target="../ink/ink2237.xml"/><Relationship Id="rId44" Type="http://schemas.openxmlformats.org/officeDocument/2006/relationships/image" Target="../media/image2006.png"/><Relationship Id="rId52" Type="http://schemas.openxmlformats.org/officeDocument/2006/relationships/image" Target="../media/image2010.png"/><Relationship Id="rId60" Type="http://schemas.openxmlformats.org/officeDocument/2006/relationships/image" Target="../media/image2014.png"/><Relationship Id="rId65" Type="http://schemas.openxmlformats.org/officeDocument/2006/relationships/customXml" Target="../ink/ink2254.xml"/><Relationship Id="rId73" Type="http://schemas.openxmlformats.org/officeDocument/2006/relationships/customXml" Target="../ink/ink2258.xml"/><Relationship Id="rId78" Type="http://schemas.openxmlformats.org/officeDocument/2006/relationships/image" Target="../media/image2023.png"/><Relationship Id="rId81" Type="http://schemas.openxmlformats.org/officeDocument/2006/relationships/customXml" Target="../ink/ink2262.xml"/><Relationship Id="rId86" Type="http://schemas.openxmlformats.org/officeDocument/2006/relationships/image" Target="../media/image2027.png"/><Relationship Id="rId94" Type="http://schemas.openxmlformats.org/officeDocument/2006/relationships/image" Target="../media/image2031.png"/><Relationship Id="rId99" Type="http://schemas.openxmlformats.org/officeDocument/2006/relationships/customXml" Target="../ink/ink2271.xml"/><Relationship Id="rId101" Type="http://schemas.openxmlformats.org/officeDocument/2006/relationships/customXml" Target="../ink/ink2272.xml"/><Relationship Id="rId4" Type="http://schemas.openxmlformats.org/officeDocument/2006/relationships/image" Target="../media/image1986.png"/><Relationship Id="rId9" Type="http://schemas.openxmlformats.org/officeDocument/2006/relationships/customXml" Target="../ink/ink2226.xml"/><Relationship Id="rId13" Type="http://schemas.openxmlformats.org/officeDocument/2006/relationships/customXml" Target="../ink/ink2228.xml"/><Relationship Id="rId18" Type="http://schemas.openxmlformats.org/officeDocument/2006/relationships/image" Target="../media/image1993.png"/><Relationship Id="rId39" Type="http://schemas.openxmlformats.org/officeDocument/2006/relationships/customXml" Target="../ink/ink2241.xml"/><Relationship Id="rId34" Type="http://schemas.openxmlformats.org/officeDocument/2006/relationships/image" Target="../media/image2001.png"/><Relationship Id="rId50" Type="http://schemas.openxmlformats.org/officeDocument/2006/relationships/image" Target="../media/image2009.png"/><Relationship Id="rId55" Type="http://schemas.openxmlformats.org/officeDocument/2006/relationships/customXml" Target="../ink/ink2249.xml"/><Relationship Id="rId76" Type="http://schemas.openxmlformats.org/officeDocument/2006/relationships/image" Target="../media/image2022.png"/><Relationship Id="rId97" Type="http://schemas.openxmlformats.org/officeDocument/2006/relationships/customXml" Target="../ink/ink2270.xml"/><Relationship Id="rId104" Type="http://schemas.openxmlformats.org/officeDocument/2006/relationships/image" Target="../media/image2036.png"/><Relationship Id="rId7" Type="http://schemas.openxmlformats.org/officeDocument/2006/relationships/customXml" Target="../ink/ink2225.xml"/><Relationship Id="rId71" Type="http://schemas.openxmlformats.org/officeDocument/2006/relationships/customXml" Target="../ink/ink2257.xml"/><Relationship Id="rId92" Type="http://schemas.openxmlformats.org/officeDocument/2006/relationships/image" Target="../media/image2030.png"/><Relationship Id="rId2" Type="http://schemas.openxmlformats.org/officeDocument/2006/relationships/image" Target="../media/image4.jpeg"/><Relationship Id="rId29" Type="http://schemas.openxmlformats.org/officeDocument/2006/relationships/customXml" Target="../ink/ink2236.xml"/><Relationship Id="rId24" Type="http://schemas.openxmlformats.org/officeDocument/2006/relationships/image" Target="../media/image1996.png"/><Relationship Id="rId40" Type="http://schemas.openxmlformats.org/officeDocument/2006/relationships/image" Target="../media/image2004.png"/><Relationship Id="rId45" Type="http://schemas.openxmlformats.org/officeDocument/2006/relationships/customXml" Target="../ink/ink2244.xml"/><Relationship Id="rId66" Type="http://schemas.openxmlformats.org/officeDocument/2006/relationships/image" Target="../media/image2017.png"/><Relationship Id="rId87" Type="http://schemas.openxmlformats.org/officeDocument/2006/relationships/customXml" Target="../ink/ink2265.xml"/><Relationship Id="rId61" Type="http://schemas.openxmlformats.org/officeDocument/2006/relationships/customXml" Target="../ink/ink2252.xml"/><Relationship Id="rId82" Type="http://schemas.openxmlformats.org/officeDocument/2006/relationships/image" Target="../media/image2025.png"/><Relationship Id="rId19" Type="http://schemas.openxmlformats.org/officeDocument/2006/relationships/customXml" Target="../ink/ink2231.xml"/><Relationship Id="rId14" Type="http://schemas.openxmlformats.org/officeDocument/2006/relationships/image" Target="../media/image1991.png"/><Relationship Id="rId30" Type="http://schemas.openxmlformats.org/officeDocument/2006/relationships/image" Target="../media/image1999.png"/><Relationship Id="rId35" Type="http://schemas.openxmlformats.org/officeDocument/2006/relationships/customXml" Target="../ink/ink2239.xml"/><Relationship Id="rId56" Type="http://schemas.openxmlformats.org/officeDocument/2006/relationships/image" Target="../media/image2012.png"/><Relationship Id="rId77" Type="http://schemas.openxmlformats.org/officeDocument/2006/relationships/customXml" Target="../ink/ink2260.xml"/><Relationship Id="rId100" Type="http://schemas.openxmlformats.org/officeDocument/2006/relationships/image" Target="../media/image2034.png"/><Relationship Id="rId105" Type="http://schemas.openxmlformats.org/officeDocument/2006/relationships/customXml" Target="../ink/ink2274.xml"/><Relationship Id="rId8" Type="http://schemas.openxmlformats.org/officeDocument/2006/relationships/image" Target="../media/image1988.png"/><Relationship Id="rId51" Type="http://schemas.openxmlformats.org/officeDocument/2006/relationships/customXml" Target="../ink/ink2247.xml"/><Relationship Id="rId72" Type="http://schemas.openxmlformats.org/officeDocument/2006/relationships/image" Target="../media/image2020.png"/><Relationship Id="rId93" Type="http://schemas.openxmlformats.org/officeDocument/2006/relationships/customXml" Target="../ink/ink2268.xml"/><Relationship Id="rId98" Type="http://schemas.openxmlformats.org/officeDocument/2006/relationships/image" Target="../media/image2033.png"/><Relationship Id="rId3" Type="http://schemas.openxmlformats.org/officeDocument/2006/relationships/image" Target="../media/image1.png"/><Relationship Id="rId25" Type="http://schemas.openxmlformats.org/officeDocument/2006/relationships/customXml" Target="../ink/ink2234.xml"/><Relationship Id="rId46" Type="http://schemas.openxmlformats.org/officeDocument/2006/relationships/image" Target="../media/image2007.png"/><Relationship Id="rId67" Type="http://schemas.openxmlformats.org/officeDocument/2006/relationships/customXml" Target="../ink/ink2255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094.png"/><Relationship Id="rId21" Type="http://schemas.openxmlformats.org/officeDocument/2006/relationships/image" Target="../media/image2046.png"/><Relationship Id="rId42" Type="http://schemas.openxmlformats.org/officeDocument/2006/relationships/customXml" Target="../ink/ink2293.xml"/><Relationship Id="rId63" Type="http://schemas.openxmlformats.org/officeDocument/2006/relationships/image" Target="../media/image2067.png"/><Relationship Id="rId84" Type="http://schemas.openxmlformats.org/officeDocument/2006/relationships/customXml" Target="../ink/ink2314.xml"/><Relationship Id="rId138" Type="http://schemas.openxmlformats.org/officeDocument/2006/relationships/customXml" Target="../ink/ink2341.xml"/><Relationship Id="rId159" Type="http://schemas.openxmlformats.org/officeDocument/2006/relationships/image" Target="../media/image2115.png"/><Relationship Id="rId170" Type="http://schemas.openxmlformats.org/officeDocument/2006/relationships/customXml" Target="../ink/ink2357.xml"/><Relationship Id="rId191" Type="http://schemas.openxmlformats.org/officeDocument/2006/relationships/image" Target="../media/image2131.png"/><Relationship Id="rId107" Type="http://schemas.openxmlformats.org/officeDocument/2006/relationships/image" Target="../media/image2089.png"/><Relationship Id="rId11" Type="http://schemas.openxmlformats.org/officeDocument/2006/relationships/image" Target="../media/image2041.png"/><Relationship Id="rId32" Type="http://schemas.openxmlformats.org/officeDocument/2006/relationships/customXml" Target="../ink/ink2288.xml"/><Relationship Id="rId53" Type="http://schemas.openxmlformats.org/officeDocument/2006/relationships/image" Target="../media/image2062.png"/><Relationship Id="rId74" Type="http://schemas.openxmlformats.org/officeDocument/2006/relationships/customXml" Target="../ink/ink2309.xml"/><Relationship Id="rId128" Type="http://schemas.openxmlformats.org/officeDocument/2006/relationships/customXml" Target="../ink/ink2336.xml"/><Relationship Id="rId149" Type="http://schemas.openxmlformats.org/officeDocument/2006/relationships/image" Target="../media/image2110.png"/><Relationship Id="rId5" Type="http://schemas.openxmlformats.org/officeDocument/2006/relationships/image" Target="../media/image2038.png"/><Relationship Id="rId95" Type="http://schemas.openxmlformats.org/officeDocument/2006/relationships/image" Target="../media/image2083.png"/><Relationship Id="rId160" Type="http://schemas.openxmlformats.org/officeDocument/2006/relationships/customXml" Target="../ink/ink2352.xml"/><Relationship Id="rId181" Type="http://schemas.openxmlformats.org/officeDocument/2006/relationships/image" Target="../media/image2126.png"/><Relationship Id="rId22" Type="http://schemas.openxmlformats.org/officeDocument/2006/relationships/customXml" Target="../ink/ink2283.xml"/><Relationship Id="rId43" Type="http://schemas.openxmlformats.org/officeDocument/2006/relationships/image" Target="../media/image2057.png"/><Relationship Id="rId64" Type="http://schemas.openxmlformats.org/officeDocument/2006/relationships/customXml" Target="../ink/ink2304.xml"/><Relationship Id="rId118" Type="http://schemas.openxmlformats.org/officeDocument/2006/relationships/customXml" Target="../ink/ink2331.xml"/><Relationship Id="rId139" Type="http://schemas.openxmlformats.org/officeDocument/2006/relationships/image" Target="../media/image2105.png"/><Relationship Id="rId85" Type="http://schemas.openxmlformats.org/officeDocument/2006/relationships/image" Target="../media/image2078.png"/><Relationship Id="rId150" Type="http://schemas.openxmlformats.org/officeDocument/2006/relationships/customXml" Target="../ink/ink2347.xml"/><Relationship Id="rId171" Type="http://schemas.openxmlformats.org/officeDocument/2006/relationships/image" Target="../media/image2121.png"/><Relationship Id="rId12" Type="http://schemas.openxmlformats.org/officeDocument/2006/relationships/customXml" Target="../ink/ink2278.xml"/><Relationship Id="rId33" Type="http://schemas.openxmlformats.org/officeDocument/2006/relationships/image" Target="../media/image2052.png"/><Relationship Id="rId108" Type="http://schemas.openxmlformats.org/officeDocument/2006/relationships/customXml" Target="../ink/ink2326.xml"/><Relationship Id="rId129" Type="http://schemas.openxmlformats.org/officeDocument/2006/relationships/image" Target="../media/image2100.png"/><Relationship Id="rId54" Type="http://schemas.openxmlformats.org/officeDocument/2006/relationships/customXml" Target="../ink/ink2299.xml"/><Relationship Id="rId75" Type="http://schemas.openxmlformats.org/officeDocument/2006/relationships/image" Target="../media/image2073.png"/><Relationship Id="rId96" Type="http://schemas.openxmlformats.org/officeDocument/2006/relationships/customXml" Target="../ink/ink2320.xml"/><Relationship Id="rId140" Type="http://schemas.openxmlformats.org/officeDocument/2006/relationships/customXml" Target="../ink/ink2342.xml"/><Relationship Id="rId161" Type="http://schemas.openxmlformats.org/officeDocument/2006/relationships/image" Target="../media/image2116.png"/><Relationship Id="rId182" Type="http://schemas.openxmlformats.org/officeDocument/2006/relationships/customXml" Target="../ink/ink2363.xml"/><Relationship Id="rId6" Type="http://schemas.openxmlformats.org/officeDocument/2006/relationships/customXml" Target="../ink/ink2275.xml"/><Relationship Id="rId23" Type="http://schemas.openxmlformats.org/officeDocument/2006/relationships/image" Target="../media/image2047.png"/><Relationship Id="rId119" Type="http://schemas.openxmlformats.org/officeDocument/2006/relationships/image" Target="../media/image2095.png"/><Relationship Id="rId44" Type="http://schemas.openxmlformats.org/officeDocument/2006/relationships/customXml" Target="../ink/ink2294.xml"/><Relationship Id="rId65" Type="http://schemas.openxmlformats.org/officeDocument/2006/relationships/image" Target="../media/image2068.png"/><Relationship Id="rId86" Type="http://schemas.openxmlformats.org/officeDocument/2006/relationships/customXml" Target="../ink/ink2315.xml"/><Relationship Id="rId130" Type="http://schemas.openxmlformats.org/officeDocument/2006/relationships/customXml" Target="../ink/ink2337.xml"/><Relationship Id="rId151" Type="http://schemas.openxmlformats.org/officeDocument/2006/relationships/image" Target="../media/image2111.png"/><Relationship Id="rId172" Type="http://schemas.openxmlformats.org/officeDocument/2006/relationships/customXml" Target="../ink/ink2358.xml"/><Relationship Id="rId13" Type="http://schemas.openxmlformats.org/officeDocument/2006/relationships/image" Target="../media/image2042.png"/><Relationship Id="rId18" Type="http://schemas.openxmlformats.org/officeDocument/2006/relationships/customXml" Target="../ink/ink2281.xml"/><Relationship Id="rId39" Type="http://schemas.openxmlformats.org/officeDocument/2006/relationships/image" Target="../media/image2055.png"/><Relationship Id="rId109" Type="http://schemas.openxmlformats.org/officeDocument/2006/relationships/image" Target="../media/image2090.png"/><Relationship Id="rId34" Type="http://schemas.openxmlformats.org/officeDocument/2006/relationships/customXml" Target="../ink/ink2289.xml"/><Relationship Id="rId50" Type="http://schemas.openxmlformats.org/officeDocument/2006/relationships/customXml" Target="../ink/ink2297.xml"/><Relationship Id="rId55" Type="http://schemas.openxmlformats.org/officeDocument/2006/relationships/image" Target="../media/image2063.png"/><Relationship Id="rId76" Type="http://schemas.openxmlformats.org/officeDocument/2006/relationships/customXml" Target="../ink/ink2310.xml"/><Relationship Id="rId97" Type="http://schemas.openxmlformats.org/officeDocument/2006/relationships/image" Target="../media/image2084.png"/><Relationship Id="rId104" Type="http://schemas.openxmlformats.org/officeDocument/2006/relationships/customXml" Target="../ink/ink2324.xml"/><Relationship Id="rId120" Type="http://schemas.openxmlformats.org/officeDocument/2006/relationships/customXml" Target="../ink/ink2332.xml"/><Relationship Id="rId125" Type="http://schemas.openxmlformats.org/officeDocument/2006/relationships/image" Target="../media/image2098.png"/><Relationship Id="rId141" Type="http://schemas.openxmlformats.org/officeDocument/2006/relationships/image" Target="../media/image2106.png"/><Relationship Id="rId146" Type="http://schemas.openxmlformats.org/officeDocument/2006/relationships/customXml" Target="../ink/ink2345.xml"/><Relationship Id="rId167" Type="http://schemas.openxmlformats.org/officeDocument/2006/relationships/image" Target="../media/image2119.png"/><Relationship Id="rId188" Type="http://schemas.openxmlformats.org/officeDocument/2006/relationships/customXml" Target="../ink/ink2366.xml"/><Relationship Id="rId7" Type="http://schemas.openxmlformats.org/officeDocument/2006/relationships/image" Target="../media/image2039.png"/><Relationship Id="rId71" Type="http://schemas.openxmlformats.org/officeDocument/2006/relationships/image" Target="../media/image2071.png"/><Relationship Id="rId92" Type="http://schemas.openxmlformats.org/officeDocument/2006/relationships/customXml" Target="../ink/ink2318.xml"/><Relationship Id="rId162" Type="http://schemas.openxmlformats.org/officeDocument/2006/relationships/customXml" Target="../ink/ink2353.xml"/><Relationship Id="rId183" Type="http://schemas.openxmlformats.org/officeDocument/2006/relationships/image" Target="../media/image2127.pn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2050.png"/><Relationship Id="rId24" Type="http://schemas.openxmlformats.org/officeDocument/2006/relationships/customXml" Target="../ink/ink2284.xml"/><Relationship Id="rId40" Type="http://schemas.openxmlformats.org/officeDocument/2006/relationships/customXml" Target="../ink/ink2292.xml"/><Relationship Id="rId45" Type="http://schemas.openxmlformats.org/officeDocument/2006/relationships/image" Target="../media/image2058.png"/><Relationship Id="rId66" Type="http://schemas.openxmlformats.org/officeDocument/2006/relationships/customXml" Target="../ink/ink2305.xml"/><Relationship Id="rId87" Type="http://schemas.openxmlformats.org/officeDocument/2006/relationships/image" Target="../media/image2079.png"/><Relationship Id="rId110" Type="http://schemas.openxmlformats.org/officeDocument/2006/relationships/customXml" Target="../ink/ink2327.xml"/><Relationship Id="rId115" Type="http://schemas.openxmlformats.org/officeDocument/2006/relationships/image" Target="../media/image2093.png"/><Relationship Id="rId131" Type="http://schemas.openxmlformats.org/officeDocument/2006/relationships/image" Target="../media/image2101.png"/><Relationship Id="rId136" Type="http://schemas.openxmlformats.org/officeDocument/2006/relationships/customXml" Target="../ink/ink2340.xml"/><Relationship Id="rId157" Type="http://schemas.openxmlformats.org/officeDocument/2006/relationships/image" Target="../media/image2114.png"/><Relationship Id="rId178" Type="http://schemas.openxmlformats.org/officeDocument/2006/relationships/customXml" Target="../ink/ink2361.xml"/><Relationship Id="rId61" Type="http://schemas.openxmlformats.org/officeDocument/2006/relationships/image" Target="../media/image2066.png"/><Relationship Id="rId82" Type="http://schemas.openxmlformats.org/officeDocument/2006/relationships/customXml" Target="../ink/ink2313.xml"/><Relationship Id="rId152" Type="http://schemas.openxmlformats.org/officeDocument/2006/relationships/customXml" Target="../ink/ink2348.xml"/><Relationship Id="rId173" Type="http://schemas.openxmlformats.org/officeDocument/2006/relationships/image" Target="../media/image2122.png"/><Relationship Id="rId19" Type="http://schemas.openxmlformats.org/officeDocument/2006/relationships/image" Target="../media/image2045.png"/><Relationship Id="rId14" Type="http://schemas.openxmlformats.org/officeDocument/2006/relationships/customXml" Target="../ink/ink2279.xml"/><Relationship Id="rId30" Type="http://schemas.openxmlformats.org/officeDocument/2006/relationships/customXml" Target="../ink/ink2287.xml"/><Relationship Id="rId35" Type="http://schemas.openxmlformats.org/officeDocument/2006/relationships/image" Target="../media/image2053.png"/><Relationship Id="rId56" Type="http://schemas.openxmlformats.org/officeDocument/2006/relationships/customXml" Target="../ink/ink2300.xml"/><Relationship Id="rId77" Type="http://schemas.openxmlformats.org/officeDocument/2006/relationships/image" Target="../media/image2074.png"/><Relationship Id="rId100" Type="http://schemas.openxmlformats.org/officeDocument/2006/relationships/customXml" Target="../ink/ink2322.xml"/><Relationship Id="rId105" Type="http://schemas.openxmlformats.org/officeDocument/2006/relationships/image" Target="../media/image2088.png"/><Relationship Id="rId126" Type="http://schemas.openxmlformats.org/officeDocument/2006/relationships/customXml" Target="../ink/ink2335.xml"/><Relationship Id="rId147" Type="http://schemas.openxmlformats.org/officeDocument/2006/relationships/image" Target="../media/image2109.png"/><Relationship Id="rId168" Type="http://schemas.openxmlformats.org/officeDocument/2006/relationships/customXml" Target="../ink/ink2356.xml"/><Relationship Id="rId8" Type="http://schemas.openxmlformats.org/officeDocument/2006/relationships/customXml" Target="../ink/ink2276.xml"/><Relationship Id="rId51" Type="http://schemas.openxmlformats.org/officeDocument/2006/relationships/image" Target="../media/image2061.png"/><Relationship Id="rId72" Type="http://schemas.openxmlformats.org/officeDocument/2006/relationships/customXml" Target="../ink/ink2308.xml"/><Relationship Id="rId93" Type="http://schemas.openxmlformats.org/officeDocument/2006/relationships/image" Target="../media/image2082.png"/><Relationship Id="rId98" Type="http://schemas.openxmlformats.org/officeDocument/2006/relationships/customXml" Target="../ink/ink2321.xml"/><Relationship Id="rId121" Type="http://schemas.openxmlformats.org/officeDocument/2006/relationships/image" Target="../media/image2096.png"/><Relationship Id="rId142" Type="http://schemas.openxmlformats.org/officeDocument/2006/relationships/customXml" Target="../ink/ink2343.xml"/><Relationship Id="rId163" Type="http://schemas.openxmlformats.org/officeDocument/2006/relationships/image" Target="../media/image2117.png"/><Relationship Id="rId184" Type="http://schemas.openxmlformats.org/officeDocument/2006/relationships/customXml" Target="../ink/ink2364.xml"/><Relationship Id="rId189" Type="http://schemas.openxmlformats.org/officeDocument/2006/relationships/image" Target="../media/image2130.png"/><Relationship Id="rId3" Type="http://schemas.openxmlformats.org/officeDocument/2006/relationships/image" Target="../media/image4.jpeg"/><Relationship Id="rId25" Type="http://schemas.openxmlformats.org/officeDocument/2006/relationships/image" Target="../media/image2048.png"/><Relationship Id="rId46" Type="http://schemas.openxmlformats.org/officeDocument/2006/relationships/customXml" Target="../ink/ink2295.xml"/><Relationship Id="rId67" Type="http://schemas.openxmlformats.org/officeDocument/2006/relationships/image" Target="../media/image2069.png"/><Relationship Id="rId116" Type="http://schemas.openxmlformats.org/officeDocument/2006/relationships/customXml" Target="../ink/ink2330.xml"/><Relationship Id="rId137" Type="http://schemas.openxmlformats.org/officeDocument/2006/relationships/image" Target="../media/image2104.png"/><Relationship Id="rId158" Type="http://schemas.openxmlformats.org/officeDocument/2006/relationships/customXml" Target="../ink/ink2351.xml"/><Relationship Id="rId20" Type="http://schemas.openxmlformats.org/officeDocument/2006/relationships/customXml" Target="../ink/ink2282.xml"/><Relationship Id="rId41" Type="http://schemas.openxmlformats.org/officeDocument/2006/relationships/image" Target="../media/image2056.png"/><Relationship Id="rId62" Type="http://schemas.openxmlformats.org/officeDocument/2006/relationships/customXml" Target="../ink/ink2303.xml"/><Relationship Id="rId83" Type="http://schemas.openxmlformats.org/officeDocument/2006/relationships/image" Target="../media/image2077.png"/><Relationship Id="rId88" Type="http://schemas.openxmlformats.org/officeDocument/2006/relationships/customXml" Target="../ink/ink2316.xml"/><Relationship Id="rId111" Type="http://schemas.openxmlformats.org/officeDocument/2006/relationships/image" Target="../media/image2091.png"/><Relationship Id="rId132" Type="http://schemas.openxmlformats.org/officeDocument/2006/relationships/customXml" Target="../ink/ink2338.xml"/><Relationship Id="rId153" Type="http://schemas.openxmlformats.org/officeDocument/2006/relationships/image" Target="../media/image2112.png"/><Relationship Id="rId174" Type="http://schemas.openxmlformats.org/officeDocument/2006/relationships/customXml" Target="../ink/ink2359.xml"/><Relationship Id="rId179" Type="http://schemas.openxmlformats.org/officeDocument/2006/relationships/image" Target="../media/image2125.png"/><Relationship Id="rId190" Type="http://schemas.openxmlformats.org/officeDocument/2006/relationships/customXml" Target="../ink/ink2367.xml"/><Relationship Id="rId15" Type="http://schemas.openxmlformats.org/officeDocument/2006/relationships/image" Target="../media/image2043.png"/><Relationship Id="rId36" Type="http://schemas.openxmlformats.org/officeDocument/2006/relationships/customXml" Target="../ink/ink2290.xml"/><Relationship Id="rId57" Type="http://schemas.openxmlformats.org/officeDocument/2006/relationships/image" Target="../media/image2064.png"/><Relationship Id="rId106" Type="http://schemas.openxmlformats.org/officeDocument/2006/relationships/customXml" Target="../ink/ink2325.xml"/><Relationship Id="rId127" Type="http://schemas.openxmlformats.org/officeDocument/2006/relationships/image" Target="../media/image2099.png"/><Relationship Id="rId10" Type="http://schemas.openxmlformats.org/officeDocument/2006/relationships/customXml" Target="../ink/ink2277.xml"/><Relationship Id="rId31" Type="http://schemas.openxmlformats.org/officeDocument/2006/relationships/image" Target="../media/image2051.png"/><Relationship Id="rId52" Type="http://schemas.openxmlformats.org/officeDocument/2006/relationships/customXml" Target="../ink/ink2298.xml"/><Relationship Id="rId73" Type="http://schemas.openxmlformats.org/officeDocument/2006/relationships/image" Target="../media/image2072.png"/><Relationship Id="rId78" Type="http://schemas.openxmlformats.org/officeDocument/2006/relationships/customXml" Target="../ink/ink2311.xml"/><Relationship Id="rId94" Type="http://schemas.openxmlformats.org/officeDocument/2006/relationships/customXml" Target="../ink/ink2319.xml"/><Relationship Id="rId99" Type="http://schemas.openxmlformats.org/officeDocument/2006/relationships/image" Target="../media/image2085.png"/><Relationship Id="rId101" Type="http://schemas.openxmlformats.org/officeDocument/2006/relationships/image" Target="../media/image2086.png"/><Relationship Id="rId122" Type="http://schemas.openxmlformats.org/officeDocument/2006/relationships/customXml" Target="../ink/ink2333.xml"/><Relationship Id="rId143" Type="http://schemas.openxmlformats.org/officeDocument/2006/relationships/image" Target="../media/image2107.png"/><Relationship Id="rId148" Type="http://schemas.openxmlformats.org/officeDocument/2006/relationships/customXml" Target="../ink/ink2346.xml"/><Relationship Id="rId164" Type="http://schemas.openxmlformats.org/officeDocument/2006/relationships/customXml" Target="../ink/ink2354.xml"/><Relationship Id="rId169" Type="http://schemas.openxmlformats.org/officeDocument/2006/relationships/image" Target="../media/image2120.png"/><Relationship Id="rId185" Type="http://schemas.openxmlformats.org/officeDocument/2006/relationships/image" Target="../media/image2128.png"/><Relationship Id="rId4" Type="http://schemas.openxmlformats.org/officeDocument/2006/relationships/image" Target="../media/image1.png"/><Relationship Id="rId9" Type="http://schemas.openxmlformats.org/officeDocument/2006/relationships/image" Target="../media/image2040.png"/><Relationship Id="rId180" Type="http://schemas.openxmlformats.org/officeDocument/2006/relationships/customXml" Target="../ink/ink2362.xml"/><Relationship Id="rId26" Type="http://schemas.openxmlformats.org/officeDocument/2006/relationships/customXml" Target="../ink/ink2285.xml"/><Relationship Id="rId47" Type="http://schemas.openxmlformats.org/officeDocument/2006/relationships/image" Target="../media/image2059.png"/><Relationship Id="rId68" Type="http://schemas.openxmlformats.org/officeDocument/2006/relationships/customXml" Target="../ink/ink2306.xml"/><Relationship Id="rId89" Type="http://schemas.openxmlformats.org/officeDocument/2006/relationships/image" Target="../media/image2080.png"/><Relationship Id="rId112" Type="http://schemas.openxmlformats.org/officeDocument/2006/relationships/customXml" Target="../ink/ink2328.xml"/><Relationship Id="rId133" Type="http://schemas.openxmlformats.org/officeDocument/2006/relationships/image" Target="../media/image2102.png"/><Relationship Id="rId154" Type="http://schemas.openxmlformats.org/officeDocument/2006/relationships/customXml" Target="../ink/ink2349.xml"/><Relationship Id="rId175" Type="http://schemas.openxmlformats.org/officeDocument/2006/relationships/image" Target="../media/image2123.png"/><Relationship Id="rId16" Type="http://schemas.openxmlformats.org/officeDocument/2006/relationships/customXml" Target="../ink/ink2280.xml"/><Relationship Id="rId37" Type="http://schemas.openxmlformats.org/officeDocument/2006/relationships/image" Target="../media/image2054.png"/><Relationship Id="rId58" Type="http://schemas.openxmlformats.org/officeDocument/2006/relationships/customXml" Target="../ink/ink2301.xml"/><Relationship Id="rId79" Type="http://schemas.openxmlformats.org/officeDocument/2006/relationships/image" Target="../media/image2075.png"/><Relationship Id="rId102" Type="http://schemas.openxmlformats.org/officeDocument/2006/relationships/customXml" Target="../ink/ink2323.xml"/><Relationship Id="rId123" Type="http://schemas.openxmlformats.org/officeDocument/2006/relationships/image" Target="../media/image2097.png"/><Relationship Id="rId144" Type="http://schemas.openxmlformats.org/officeDocument/2006/relationships/customXml" Target="../ink/ink2344.xml"/><Relationship Id="rId90" Type="http://schemas.openxmlformats.org/officeDocument/2006/relationships/customXml" Target="../ink/ink2317.xml"/><Relationship Id="rId165" Type="http://schemas.openxmlformats.org/officeDocument/2006/relationships/image" Target="../media/image2118.png"/><Relationship Id="rId186" Type="http://schemas.openxmlformats.org/officeDocument/2006/relationships/customXml" Target="../ink/ink2365.xml"/><Relationship Id="rId27" Type="http://schemas.openxmlformats.org/officeDocument/2006/relationships/image" Target="../media/image2049.png"/><Relationship Id="rId48" Type="http://schemas.openxmlformats.org/officeDocument/2006/relationships/customXml" Target="../ink/ink2296.xml"/><Relationship Id="rId69" Type="http://schemas.openxmlformats.org/officeDocument/2006/relationships/image" Target="../media/image2070.png"/><Relationship Id="rId113" Type="http://schemas.openxmlformats.org/officeDocument/2006/relationships/image" Target="../media/image2092.png"/><Relationship Id="rId134" Type="http://schemas.openxmlformats.org/officeDocument/2006/relationships/customXml" Target="../ink/ink2339.xml"/><Relationship Id="rId80" Type="http://schemas.openxmlformats.org/officeDocument/2006/relationships/customXml" Target="../ink/ink2312.xml"/><Relationship Id="rId155" Type="http://schemas.openxmlformats.org/officeDocument/2006/relationships/image" Target="../media/image2113.png"/><Relationship Id="rId176" Type="http://schemas.openxmlformats.org/officeDocument/2006/relationships/customXml" Target="../ink/ink2360.xml"/><Relationship Id="rId17" Type="http://schemas.openxmlformats.org/officeDocument/2006/relationships/image" Target="../media/image2044.png"/><Relationship Id="rId38" Type="http://schemas.openxmlformats.org/officeDocument/2006/relationships/customXml" Target="../ink/ink2291.xml"/><Relationship Id="rId59" Type="http://schemas.openxmlformats.org/officeDocument/2006/relationships/image" Target="../media/image2065.png"/><Relationship Id="rId103" Type="http://schemas.openxmlformats.org/officeDocument/2006/relationships/image" Target="../media/image2087.png"/><Relationship Id="rId124" Type="http://schemas.openxmlformats.org/officeDocument/2006/relationships/customXml" Target="../ink/ink2334.xml"/><Relationship Id="rId70" Type="http://schemas.openxmlformats.org/officeDocument/2006/relationships/customXml" Target="../ink/ink2307.xml"/><Relationship Id="rId91" Type="http://schemas.openxmlformats.org/officeDocument/2006/relationships/image" Target="../media/image2081.png"/><Relationship Id="rId145" Type="http://schemas.openxmlformats.org/officeDocument/2006/relationships/image" Target="../media/image2108.png"/><Relationship Id="rId166" Type="http://schemas.openxmlformats.org/officeDocument/2006/relationships/customXml" Target="../ink/ink2355.xml"/><Relationship Id="rId187" Type="http://schemas.openxmlformats.org/officeDocument/2006/relationships/image" Target="../media/image2129.png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2286.xml"/><Relationship Id="rId49" Type="http://schemas.openxmlformats.org/officeDocument/2006/relationships/image" Target="../media/image2060.png"/><Relationship Id="rId114" Type="http://schemas.openxmlformats.org/officeDocument/2006/relationships/customXml" Target="../ink/ink2329.xml"/><Relationship Id="rId60" Type="http://schemas.openxmlformats.org/officeDocument/2006/relationships/customXml" Target="../ink/ink2302.xml"/><Relationship Id="rId81" Type="http://schemas.openxmlformats.org/officeDocument/2006/relationships/image" Target="../media/image2076.png"/><Relationship Id="rId135" Type="http://schemas.openxmlformats.org/officeDocument/2006/relationships/image" Target="../media/image2103.png"/><Relationship Id="rId156" Type="http://schemas.openxmlformats.org/officeDocument/2006/relationships/customXml" Target="../ink/ink2350.xml"/><Relationship Id="rId177" Type="http://schemas.openxmlformats.org/officeDocument/2006/relationships/image" Target="../media/image21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5.png"/><Relationship Id="rId3" Type="http://schemas.openxmlformats.org/officeDocument/2006/relationships/image" Target="../media/image1.png"/><Relationship Id="rId7" Type="http://schemas.openxmlformats.org/officeDocument/2006/relationships/image" Target="../media/image145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04.png"/><Relationship Id="rId5" Type="http://schemas.openxmlformats.org/officeDocument/2006/relationships/image" Target="../media/image1403.png"/><Relationship Id="rId10" Type="http://schemas.openxmlformats.org/officeDocument/2006/relationships/image" Target="../media/image1689.png"/><Relationship Id="rId4" Type="http://schemas.openxmlformats.org/officeDocument/2006/relationships/image" Target="../media/image1392.png"/><Relationship Id="rId9" Type="http://schemas.openxmlformats.org/officeDocument/2006/relationships/image" Target="../media/image1564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372.xml"/><Relationship Id="rId18" Type="http://schemas.openxmlformats.org/officeDocument/2006/relationships/image" Target="../media/image2139.png"/><Relationship Id="rId26" Type="http://schemas.openxmlformats.org/officeDocument/2006/relationships/image" Target="../media/image2143.png"/><Relationship Id="rId39" Type="http://schemas.openxmlformats.org/officeDocument/2006/relationships/customXml" Target="../ink/ink2385.xml"/><Relationship Id="rId21" Type="http://schemas.openxmlformats.org/officeDocument/2006/relationships/customXml" Target="../ink/ink2376.xml"/><Relationship Id="rId34" Type="http://schemas.openxmlformats.org/officeDocument/2006/relationships/image" Target="../media/image2147.png"/><Relationship Id="rId42" Type="http://schemas.openxmlformats.org/officeDocument/2006/relationships/image" Target="../media/image2151.png"/><Relationship Id="rId47" Type="http://schemas.openxmlformats.org/officeDocument/2006/relationships/customXml" Target="../ink/ink2389.xml"/><Relationship Id="rId50" Type="http://schemas.openxmlformats.org/officeDocument/2006/relationships/image" Target="../media/image2155.png"/><Relationship Id="rId55" Type="http://schemas.openxmlformats.org/officeDocument/2006/relationships/customXml" Target="../ink/ink2393.xml"/><Relationship Id="rId7" Type="http://schemas.openxmlformats.org/officeDocument/2006/relationships/customXml" Target="../ink/ink2369.xml"/><Relationship Id="rId2" Type="http://schemas.openxmlformats.org/officeDocument/2006/relationships/image" Target="../media/image4.jpeg"/><Relationship Id="rId16" Type="http://schemas.openxmlformats.org/officeDocument/2006/relationships/image" Target="../media/image2138.png"/><Relationship Id="rId29" Type="http://schemas.openxmlformats.org/officeDocument/2006/relationships/customXml" Target="../ink/ink2380.xml"/><Relationship Id="rId11" Type="http://schemas.openxmlformats.org/officeDocument/2006/relationships/customXml" Target="../ink/ink2371.xml"/><Relationship Id="rId24" Type="http://schemas.openxmlformats.org/officeDocument/2006/relationships/image" Target="../media/image2142.png"/><Relationship Id="rId32" Type="http://schemas.openxmlformats.org/officeDocument/2006/relationships/image" Target="../media/image2146.png"/><Relationship Id="rId37" Type="http://schemas.openxmlformats.org/officeDocument/2006/relationships/customXml" Target="../ink/ink2384.xml"/><Relationship Id="rId40" Type="http://schemas.openxmlformats.org/officeDocument/2006/relationships/image" Target="../media/image2150.png"/><Relationship Id="rId45" Type="http://schemas.openxmlformats.org/officeDocument/2006/relationships/customXml" Target="../ink/ink2388.xml"/><Relationship Id="rId53" Type="http://schemas.openxmlformats.org/officeDocument/2006/relationships/customXml" Target="../ink/ink2392.xml"/><Relationship Id="rId58" Type="http://schemas.openxmlformats.org/officeDocument/2006/relationships/image" Target="../media/image2159.png"/><Relationship Id="rId5" Type="http://schemas.openxmlformats.org/officeDocument/2006/relationships/customXml" Target="../ink/ink2368.xml"/><Relationship Id="rId19" Type="http://schemas.openxmlformats.org/officeDocument/2006/relationships/customXml" Target="../ink/ink2375.xml"/><Relationship Id="rId4" Type="http://schemas.openxmlformats.org/officeDocument/2006/relationships/image" Target="../media/image2132.png"/><Relationship Id="rId9" Type="http://schemas.openxmlformats.org/officeDocument/2006/relationships/customXml" Target="../ink/ink2370.xml"/><Relationship Id="rId14" Type="http://schemas.openxmlformats.org/officeDocument/2006/relationships/image" Target="../media/image2137.png"/><Relationship Id="rId22" Type="http://schemas.openxmlformats.org/officeDocument/2006/relationships/image" Target="../media/image2141.png"/><Relationship Id="rId27" Type="http://schemas.openxmlformats.org/officeDocument/2006/relationships/customXml" Target="../ink/ink2379.xml"/><Relationship Id="rId30" Type="http://schemas.openxmlformats.org/officeDocument/2006/relationships/image" Target="../media/image2145.png"/><Relationship Id="rId35" Type="http://schemas.openxmlformats.org/officeDocument/2006/relationships/customXml" Target="../ink/ink2383.xml"/><Relationship Id="rId43" Type="http://schemas.openxmlformats.org/officeDocument/2006/relationships/customXml" Target="../ink/ink2387.xml"/><Relationship Id="rId48" Type="http://schemas.openxmlformats.org/officeDocument/2006/relationships/image" Target="../media/image2154.png"/><Relationship Id="rId56" Type="http://schemas.openxmlformats.org/officeDocument/2006/relationships/image" Target="../media/image2158.png"/><Relationship Id="rId8" Type="http://schemas.openxmlformats.org/officeDocument/2006/relationships/image" Target="../media/image2134.png"/><Relationship Id="rId51" Type="http://schemas.openxmlformats.org/officeDocument/2006/relationships/customXml" Target="../ink/ink2391.xml"/><Relationship Id="rId3" Type="http://schemas.openxmlformats.org/officeDocument/2006/relationships/image" Target="../media/image1.png"/><Relationship Id="rId12" Type="http://schemas.openxmlformats.org/officeDocument/2006/relationships/image" Target="../media/image2136.png"/><Relationship Id="rId17" Type="http://schemas.openxmlformats.org/officeDocument/2006/relationships/customXml" Target="../ink/ink2374.xml"/><Relationship Id="rId25" Type="http://schemas.openxmlformats.org/officeDocument/2006/relationships/customXml" Target="../ink/ink2378.xml"/><Relationship Id="rId33" Type="http://schemas.openxmlformats.org/officeDocument/2006/relationships/customXml" Target="../ink/ink2382.xml"/><Relationship Id="rId38" Type="http://schemas.openxmlformats.org/officeDocument/2006/relationships/image" Target="../media/image2149.png"/><Relationship Id="rId46" Type="http://schemas.openxmlformats.org/officeDocument/2006/relationships/image" Target="../media/image2153.png"/><Relationship Id="rId59" Type="http://schemas.openxmlformats.org/officeDocument/2006/relationships/customXml" Target="../ink/ink2395.xml"/><Relationship Id="rId20" Type="http://schemas.openxmlformats.org/officeDocument/2006/relationships/image" Target="../media/image2140.png"/><Relationship Id="rId41" Type="http://schemas.openxmlformats.org/officeDocument/2006/relationships/customXml" Target="../ink/ink2386.xml"/><Relationship Id="rId54" Type="http://schemas.openxmlformats.org/officeDocument/2006/relationships/image" Target="../media/image215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33.png"/><Relationship Id="rId15" Type="http://schemas.openxmlformats.org/officeDocument/2006/relationships/customXml" Target="../ink/ink2373.xml"/><Relationship Id="rId23" Type="http://schemas.openxmlformats.org/officeDocument/2006/relationships/customXml" Target="../ink/ink2377.xml"/><Relationship Id="rId28" Type="http://schemas.openxmlformats.org/officeDocument/2006/relationships/image" Target="../media/image2144.png"/><Relationship Id="rId36" Type="http://schemas.openxmlformats.org/officeDocument/2006/relationships/image" Target="../media/image2148.png"/><Relationship Id="rId49" Type="http://schemas.openxmlformats.org/officeDocument/2006/relationships/customXml" Target="../ink/ink2390.xml"/><Relationship Id="rId57" Type="http://schemas.openxmlformats.org/officeDocument/2006/relationships/customXml" Target="../ink/ink2394.xml"/><Relationship Id="rId10" Type="http://schemas.openxmlformats.org/officeDocument/2006/relationships/image" Target="../media/image2135.png"/><Relationship Id="rId31" Type="http://schemas.openxmlformats.org/officeDocument/2006/relationships/customXml" Target="../ink/ink2381.xml"/><Relationship Id="rId44" Type="http://schemas.openxmlformats.org/officeDocument/2006/relationships/image" Target="../media/image2152.png"/><Relationship Id="rId52" Type="http://schemas.openxmlformats.org/officeDocument/2006/relationships/image" Target="../media/image2156.png"/><Relationship Id="rId60" Type="http://schemas.openxmlformats.org/officeDocument/2006/relationships/image" Target="../media/image2160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215.png"/><Relationship Id="rId21" Type="http://schemas.openxmlformats.org/officeDocument/2006/relationships/image" Target="../media/image2168.png"/><Relationship Id="rId42" Type="http://schemas.openxmlformats.org/officeDocument/2006/relationships/customXml" Target="../ink/ink2415.xml"/><Relationship Id="rId63" Type="http://schemas.openxmlformats.org/officeDocument/2006/relationships/image" Target="../media/image2189.png"/><Relationship Id="rId84" Type="http://schemas.openxmlformats.org/officeDocument/2006/relationships/customXml" Target="../ink/ink2436.xml"/><Relationship Id="rId138" Type="http://schemas.openxmlformats.org/officeDocument/2006/relationships/customXml" Target="../ink/ink2463.xml"/><Relationship Id="rId16" Type="http://schemas.openxmlformats.org/officeDocument/2006/relationships/customXml" Target="../ink/ink2402.xml"/><Relationship Id="rId107" Type="http://schemas.openxmlformats.org/officeDocument/2006/relationships/image" Target="../media/image2210.png"/><Relationship Id="rId11" Type="http://schemas.openxmlformats.org/officeDocument/2006/relationships/customXml" Target="../ink/ink2399.xml"/><Relationship Id="rId32" Type="http://schemas.openxmlformats.org/officeDocument/2006/relationships/customXml" Target="../ink/ink2410.xml"/><Relationship Id="rId37" Type="http://schemas.openxmlformats.org/officeDocument/2006/relationships/image" Target="../media/image2176.png"/><Relationship Id="rId53" Type="http://schemas.openxmlformats.org/officeDocument/2006/relationships/image" Target="../media/image2184.png"/><Relationship Id="rId58" Type="http://schemas.openxmlformats.org/officeDocument/2006/relationships/customXml" Target="../ink/ink2423.xml"/><Relationship Id="rId74" Type="http://schemas.openxmlformats.org/officeDocument/2006/relationships/customXml" Target="../ink/ink2431.xml"/><Relationship Id="rId79" Type="http://schemas.openxmlformats.org/officeDocument/2006/relationships/image" Target="../media/image2196.png"/><Relationship Id="rId102" Type="http://schemas.openxmlformats.org/officeDocument/2006/relationships/customXml" Target="../ink/ink2445.xml"/><Relationship Id="rId123" Type="http://schemas.openxmlformats.org/officeDocument/2006/relationships/image" Target="../media/image2218.png"/><Relationship Id="rId128" Type="http://schemas.openxmlformats.org/officeDocument/2006/relationships/customXml" Target="../ink/ink2458.xml"/><Relationship Id="rId5" Type="http://schemas.openxmlformats.org/officeDocument/2006/relationships/customXml" Target="../ink/ink2396.xml"/><Relationship Id="rId90" Type="http://schemas.openxmlformats.org/officeDocument/2006/relationships/customXml" Target="../ink/ink2439.xml"/><Relationship Id="rId95" Type="http://schemas.openxmlformats.org/officeDocument/2006/relationships/image" Target="../media/image2204.png"/><Relationship Id="rId22" Type="http://schemas.openxmlformats.org/officeDocument/2006/relationships/customXml" Target="../ink/ink2405.xml"/><Relationship Id="rId27" Type="http://schemas.openxmlformats.org/officeDocument/2006/relationships/image" Target="../media/image2171.png"/><Relationship Id="rId43" Type="http://schemas.openxmlformats.org/officeDocument/2006/relationships/image" Target="../media/image2179.png"/><Relationship Id="rId48" Type="http://schemas.openxmlformats.org/officeDocument/2006/relationships/customXml" Target="../ink/ink2418.xml"/><Relationship Id="rId64" Type="http://schemas.openxmlformats.org/officeDocument/2006/relationships/customXml" Target="../ink/ink2426.xml"/><Relationship Id="rId69" Type="http://schemas.openxmlformats.org/officeDocument/2006/relationships/image" Target="../media/image2192.png"/><Relationship Id="rId113" Type="http://schemas.openxmlformats.org/officeDocument/2006/relationships/image" Target="../media/image2213.png"/><Relationship Id="rId118" Type="http://schemas.openxmlformats.org/officeDocument/2006/relationships/customXml" Target="../ink/ink2453.xml"/><Relationship Id="rId134" Type="http://schemas.openxmlformats.org/officeDocument/2006/relationships/customXml" Target="../ink/ink2461.xml"/><Relationship Id="rId139" Type="http://schemas.openxmlformats.org/officeDocument/2006/relationships/image" Target="../media/image2226.png"/><Relationship Id="rId80" Type="http://schemas.openxmlformats.org/officeDocument/2006/relationships/customXml" Target="../ink/ink2434.xml"/><Relationship Id="rId85" Type="http://schemas.openxmlformats.org/officeDocument/2006/relationships/image" Target="../media/image2199.png"/><Relationship Id="rId12" Type="http://schemas.openxmlformats.org/officeDocument/2006/relationships/image" Target="../media/image115.png"/><Relationship Id="rId17" Type="http://schemas.openxmlformats.org/officeDocument/2006/relationships/image" Target="../media/image2166.png"/><Relationship Id="rId33" Type="http://schemas.openxmlformats.org/officeDocument/2006/relationships/image" Target="../media/image2174.png"/><Relationship Id="rId38" Type="http://schemas.openxmlformats.org/officeDocument/2006/relationships/customXml" Target="../ink/ink2413.xml"/><Relationship Id="rId59" Type="http://schemas.openxmlformats.org/officeDocument/2006/relationships/image" Target="../media/image2187.png"/><Relationship Id="rId103" Type="http://schemas.openxmlformats.org/officeDocument/2006/relationships/image" Target="../media/image2208.png"/><Relationship Id="rId108" Type="http://schemas.openxmlformats.org/officeDocument/2006/relationships/customXml" Target="../ink/ink2448.xml"/><Relationship Id="rId124" Type="http://schemas.openxmlformats.org/officeDocument/2006/relationships/customXml" Target="../ink/ink2456.xml"/><Relationship Id="rId129" Type="http://schemas.openxmlformats.org/officeDocument/2006/relationships/image" Target="../media/image2221.png"/><Relationship Id="rId54" Type="http://schemas.openxmlformats.org/officeDocument/2006/relationships/customXml" Target="../ink/ink2421.xml"/><Relationship Id="rId70" Type="http://schemas.openxmlformats.org/officeDocument/2006/relationships/customXml" Target="../ink/ink2429.xml"/><Relationship Id="rId75" Type="http://schemas.openxmlformats.org/officeDocument/2006/relationships/image" Target="../media/image2195.png"/><Relationship Id="rId91" Type="http://schemas.openxmlformats.org/officeDocument/2006/relationships/image" Target="../media/image2202.png"/><Relationship Id="rId96" Type="http://schemas.openxmlformats.org/officeDocument/2006/relationships/customXml" Target="../ink/ink244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62.png"/><Relationship Id="rId23" Type="http://schemas.openxmlformats.org/officeDocument/2006/relationships/image" Target="../media/image2169.png"/><Relationship Id="rId28" Type="http://schemas.openxmlformats.org/officeDocument/2006/relationships/customXml" Target="../ink/ink2408.xml"/><Relationship Id="rId49" Type="http://schemas.openxmlformats.org/officeDocument/2006/relationships/image" Target="../media/image2182.png"/><Relationship Id="rId114" Type="http://schemas.openxmlformats.org/officeDocument/2006/relationships/customXml" Target="../ink/ink2451.xml"/><Relationship Id="rId119" Type="http://schemas.openxmlformats.org/officeDocument/2006/relationships/image" Target="../media/image2216.png"/><Relationship Id="rId44" Type="http://schemas.openxmlformats.org/officeDocument/2006/relationships/customXml" Target="../ink/ink2416.xml"/><Relationship Id="rId60" Type="http://schemas.openxmlformats.org/officeDocument/2006/relationships/customXml" Target="../ink/ink2424.xml"/><Relationship Id="rId65" Type="http://schemas.openxmlformats.org/officeDocument/2006/relationships/image" Target="../media/image2190.png"/><Relationship Id="rId81" Type="http://schemas.openxmlformats.org/officeDocument/2006/relationships/image" Target="../media/image2197.png"/><Relationship Id="rId86" Type="http://schemas.openxmlformats.org/officeDocument/2006/relationships/customXml" Target="../ink/ink2437.xml"/><Relationship Id="rId130" Type="http://schemas.openxmlformats.org/officeDocument/2006/relationships/customXml" Target="../ink/ink2459.xml"/><Relationship Id="rId135" Type="http://schemas.openxmlformats.org/officeDocument/2006/relationships/image" Target="../media/image2224.png"/><Relationship Id="rId13" Type="http://schemas.openxmlformats.org/officeDocument/2006/relationships/customXml" Target="../ink/ink2400.xml"/><Relationship Id="rId18" Type="http://schemas.openxmlformats.org/officeDocument/2006/relationships/customXml" Target="../ink/ink2403.xml"/><Relationship Id="rId39" Type="http://schemas.openxmlformats.org/officeDocument/2006/relationships/image" Target="../media/image2177.png"/><Relationship Id="rId109" Type="http://schemas.openxmlformats.org/officeDocument/2006/relationships/image" Target="../media/image2211.png"/><Relationship Id="rId34" Type="http://schemas.openxmlformats.org/officeDocument/2006/relationships/customXml" Target="../ink/ink2411.xml"/><Relationship Id="rId50" Type="http://schemas.openxmlformats.org/officeDocument/2006/relationships/customXml" Target="../ink/ink2419.xml"/><Relationship Id="rId55" Type="http://schemas.openxmlformats.org/officeDocument/2006/relationships/image" Target="../media/image2185.png"/><Relationship Id="rId76" Type="http://schemas.openxmlformats.org/officeDocument/2006/relationships/customXml" Target="../ink/ink2432.xml"/><Relationship Id="rId97" Type="http://schemas.openxmlformats.org/officeDocument/2006/relationships/image" Target="../media/image2205.png"/><Relationship Id="rId104" Type="http://schemas.openxmlformats.org/officeDocument/2006/relationships/customXml" Target="../ink/ink2446.xml"/><Relationship Id="rId120" Type="http://schemas.openxmlformats.org/officeDocument/2006/relationships/customXml" Target="../ink/ink2454.xml"/><Relationship Id="rId125" Type="http://schemas.openxmlformats.org/officeDocument/2006/relationships/image" Target="../media/image2219.png"/><Relationship Id="rId7" Type="http://schemas.openxmlformats.org/officeDocument/2006/relationships/customXml" Target="../ink/ink2397.xml"/><Relationship Id="rId71" Type="http://schemas.openxmlformats.org/officeDocument/2006/relationships/image" Target="../media/image2193.png"/><Relationship Id="rId92" Type="http://schemas.openxmlformats.org/officeDocument/2006/relationships/customXml" Target="../ink/ink2440.xml"/><Relationship Id="rId2" Type="http://schemas.openxmlformats.org/officeDocument/2006/relationships/image" Target="../media/image4.jpeg"/><Relationship Id="rId29" Type="http://schemas.openxmlformats.org/officeDocument/2006/relationships/image" Target="../media/image2172.png"/><Relationship Id="rId24" Type="http://schemas.openxmlformats.org/officeDocument/2006/relationships/customXml" Target="../ink/ink2406.xml"/><Relationship Id="rId40" Type="http://schemas.openxmlformats.org/officeDocument/2006/relationships/customXml" Target="../ink/ink2414.xml"/><Relationship Id="rId45" Type="http://schemas.openxmlformats.org/officeDocument/2006/relationships/image" Target="../media/image2180.png"/><Relationship Id="rId66" Type="http://schemas.openxmlformats.org/officeDocument/2006/relationships/customXml" Target="../ink/ink2427.xml"/><Relationship Id="rId87" Type="http://schemas.openxmlformats.org/officeDocument/2006/relationships/image" Target="../media/image2200.png"/><Relationship Id="rId110" Type="http://schemas.openxmlformats.org/officeDocument/2006/relationships/customXml" Target="../ink/ink2449.xml"/><Relationship Id="rId115" Type="http://schemas.openxmlformats.org/officeDocument/2006/relationships/image" Target="../media/image2214.png"/><Relationship Id="rId131" Type="http://schemas.openxmlformats.org/officeDocument/2006/relationships/image" Target="../media/image2222.png"/><Relationship Id="rId136" Type="http://schemas.openxmlformats.org/officeDocument/2006/relationships/customXml" Target="../ink/ink2462.xml"/><Relationship Id="rId61" Type="http://schemas.openxmlformats.org/officeDocument/2006/relationships/image" Target="../media/image2188.png"/><Relationship Id="rId82" Type="http://schemas.openxmlformats.org/officeDocument/2006/relationships/customXml" Target="../ink/ink2435.xml"/><Relationship Id="rId19" Type="http://schemas.openxmlformats.org/officeDocument/2006/relationships/image" Target="../media/image2167.png"/><Relationship Id="rId14" Type="http://schemas.openxmlformats.org/officeDocument/2006/relationships/customXml" Target="../ink/ink2401.xml"/><Relationship Id="rId30" Type="http://schemas.openxmlformats.org/officeDocument/2006/relationships/customXml" Target="../ink/ink2409.xml"/><Relationship Id="rId35" Type="http://schemas.openxmlformats.org/officeDocument/2006/relationships/image" Target="../media/image2175.png"/><Relationship Id="rId56" Type="http://schemas.openxmlformats.org/officeDocument/2006/relationships/customXml" Target="../ink/ink2422.xml"/><Relationship Id="rId77" Type="http://schemas.openxmlformats.org/officeDocument/2006/relationships/image" Target="../media/image1373.png"/><Relationship Id="rId100" Type="http://schemas.openxmlformats.org/officeDocument/2006/relationships/customXml" Target="../ink/ink2444.xml"/><Relationship Id="rId105" Type="http://schemas.openxmlformats.org/officeDocument/2006/relationships/image" Target="../media/image2209.png"/><Relationship Id="rId126" Type="http://schemas.openxmlformats.org/officeDocument/2006/relationships/customXml" Target="../ink/ink2457.xml"/><Relationship Id="rId8" Type="http://schemas.openxmlformats.org/officeDocument/2006/relationships/image" Target="../media/image2163.png"/><Relationship Id="rId51" Type="http://schemas.openxmlformats.org/officeDocument/2006/relationships/image" Target="../media/image2183.png"/><Relationship Id="rId72" Type="http://schemas.openxmlformats.org/officeDocument/2006/relationships/customXml" Target="../ink/ink2430.xml"/><Relationship Id="rId93" Type="http://schemas.openxmlformats.org/officeDocument/2006/relationships/image" Target="../media/image2203.png"/><Relationship Id="rId98" Type="http://schemas.openxmlformats.org/officeDocument/2006/relationships/customXml" Target="../ink/ink2443.xml"/><Relationship Id="rId121" Type="http://schemas.openxmlformats.org/officeDocument/2006/relationships/image" Target="../media/image2217.png"/><Relationship Id="rId3" Type="http://schemas.openxmlformats.org/officeDocument/2006/relationships/image" Target="../media/image1.png"/><Relationship Id="rId25" Type="http://schemas.openxmlformats.org/officeDocument/2006/relationships/image" Target="../media/image2170.png"/><Relationship Id="rId46" Type="http://schemas.openxmlformats.org/officeDocument/2006/relationships/customXml" Target="../ink/ink2417.xml"/><Relationship Id="rId67" Type="http://schemas.openxmlformats.org/officeDocument/2006/relationships/image" Target="../media/image2191.png"/><Relationship Id="rId116" Type="http://schemas.openxmlformats.org/officeDocument/2006/relationships/customXml" Target="../ink/ink2452.xml"/><Relationship Id="rId137" Type="http://schemas.openxmlformats.org/officeDocument/2006/relationships/image" Target="../media/image2225.png"/><Relationship Id="rId20" Type="http://schemas.openxmlformats.org/officeDocument/2006/relationships/customXml" Target="../ink/ink2404.xml"/><Relationship Id="rId41" Type="http://schemas.openxmlformats.org/officeDocument/2006/relationships/image" Target="../media/image2178.png"/><Relationship Id="rId62" Type="http://schemas.openxmlformats.org/officeDocument/2006/relationships/customXml" Target="../ink/ink2425.xml"/><Relationship Id="rId83" Type="http://schemas.openxmlformats.org/officeDocument/2006/relationships/image" Target="../media/image2198.png"/><Relationship Id="rId88" Type="http://schemas.openxmlformats.org/officeDocument/2006/relationships/customXml" Target="../ink/ink2438.xml"/><Relationship Id="rId111" Type="http://schemas.openxmlformats.org/officeDocument/2006/relationships/image" Target="../media/image2212.png"/><Relationship Id="rId132" Type="http://schemas.openxmlformats.org/officeDocument/2006/relationships/customXml" Target="../ink/ink2460.xml"/><Relationship Id="rId15" Type="http://schemas.openxmlformats.org/officeDocument/2006/relationships/image" Target="../media/image2165.png"/><Relationship Id="rId36" Type="http://schemas.openxmlformats.org/officeDocument/2006/relationships/customXml" Target="../ink/ink2412.xml"/><Relationship Id="rId57" Type="http://schemas.openxmlformats.org/officeDocument/2006/relationships/image" Target="../media/image2186.png"/><Relationship Id="rId106" Type="http://schemas.openxmlformats.org/officeDocument/2006/relationships/customXml" Target="../ink/ink2447.xml"/><Relationship Id="rId127" Type="http://schemas.openxmlformats.org/officeDocument/2006/relationships/image" Target="../media/image2220.png"/><Relationship Id="rId10" Type="http://schemas.openxmlformats.org/officeDocument/2006/relationships/image" Target="../media/image2164.png"/><Relationship Id="rId31" Type="http://schemas.openxmlformats.org/officeDocument/2006/relationships/image" Target="../media/image2173.png"/><Relationship Id="rId52" Type="http://schemas.openxmlformats.org/officeDocument/2006/relationships/customXml" Target="../ink/ink2420.xml"/><Relationship Id="rId73" Type="http://schemas.openxmlformats.org/officeDocument/2006/relationships/image" Target="../media/image2194.png"/><Relationship Id="rId78" Type="http://schemas.openxmlformats.org/officeDocument/2006/relationships/customXml" Target="../ink/ink2433.xml"/><Relationship Id="rId94" Type="http://schemas.openxmlformats.org/officeDocument/2006/relationships/customXml" Target="../ink/ink2441.xml"/><Relationship Id="rId99" Type="http://schemas.openxmlformats.org/officeDocument/2006/relationships/image" Target="../media/image2206.png"/><Relationship Id="rId101" Type="http://schemas.openxmlformats.org/officeDocument/2006/relationships/image" Target="../media/image2207.png"/><Relationship Id="rId122" Type="http://schemas.openxmlformats.org/officeDocument/2006/relationships/customXml" Target="../ink/ink2455.xml"/><Relationship Id="rId4" Type="http://schemas.openxmlformats.org/officeDocument/2006/relationships/image" Target="../media/image2161.png"/><Relationship Id="rId9" Type="http://schemas.openxmlformats.org/officeDocument/2006/relationships/customXml" Target="../ink/ink2398.xml"/><Relationship Id="rId26" Type="http://schemas.openxmlformats.org/officeDocument/2006/relationships/customXml" Target="../ink/ink2407.xml"/><Relationship Id="rId47" Type="http://schemas.openxmlformats.org/officeDocument/2006/relationships/image" Target="../media/image2181.png"/><Relationship Id="rId68" Type="http://schemas.openxmlformats.org/officeDocument/2006/relationships/customXml" Target="../ink/ink2428.xml"/><Relationship Id="rId89" Type="http://schemas.openxmlformats.org/officeDocument/2006/relationships/image" Target="../media/image2201.png"/><Relationship Id="rId112" Type="http://schemas.openxmlformats.org/officeDocument/2006/relationships/customXml" Target="../ink/ink2450.xml"/><Relationship Id="rId133" Type="http://schemas.openxmlformats.org/officeDocument/2006/relationships/image" Target="../media/image2223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520.xml"/><Relationship Id="rId21" Type="http://schemas.openxmlformats.org/officeDocument/2006/relationships/customXml" Target="../ink/ink2472.xml"/><Relationship Id="rId42" Type="http://schemas.openxmlformats.org/officeDocument/2006/relationships/image" Target="../media/image2246.png"/><Relationship Id="rId63" Type="http://schemas.openxmlformats.org/officeDocument/2006/relationships/customXml" Target="../ink/ink2493.xml"/><Relationship Id="rId84" Type="http://schemas.openxmlformats.org/officeDocument/2006/relationships/image" Target="../media/image2267.png"/><Relationship Id="rId16" Type="http://schemas.openxmlformats.org/officeDocument/2006/relationships/image" Target="../media/image2233.png"/><Relationship Id="rId107" Type="http://schemas.openxmlformats.org/officeDocument/2006/relationships/customXml" Target="../ink/ink2515.xml"/><Relationship Id="rId11" Type="http://schemas.openxmlformats.org/officeDocument/2006/relationships/customXml" Target="../ink/ink2467.xml"/><Relationship Id="rId32" Type="http://schemas.openxmlformats.org/officeDocument/2006/relationships/image" Target="../media/image2241.png"/><Relationship Id="rId37" Type="http://schemas.openxmlformats.org/officeDocument/2006/relationships/customXml" Target="../ink/ink2480.xml"/><Relationship Id="rId53" Type="http://schemas.openxmlformats.org/officeDocument/2006/relationships/customXml" Target="../ink/ink2488.xml"/><Relationship Id="rId58" Type="http://schemas.openxmlformats.org/officeDocument/2006/relationships/image" Target="../media/image2254.png"/><Relationship Id="rId74" Type="http://schemas.openxmlformats.org/officeDocument/2006/relationships/image" Target="../media/image2262.png"/><Relationship Id="rId79" Type="http://schemas.openxmlformats.org/officeDocument/2006/relationships/customXml" Target="../ink/ink2501.xml"/><Relationship Id="rId102" Type="http://schemas.openxmlformats.org/officeDocument/2006/relationships/image" Target="../media/image2276.png"/><Relationship Id="rId123" Type="http://schemas.openxmlformats.org/officeDocument/2006/relationships/customXml" Target="../ink/ink2523.xml"/><Relationship Id="rId128" Type="http://schemas.openxmlformats.org/officeDocument/2006/relationships/image" Target="../media/image2289.png"/><Relationship Id="rId5" Type="http://schemas.openxmlformats.org/officeDocument/2006/relationships/customXml" Target="../ink/ink2464.xml"/><Relationship Id="rId90" Type="http://schemas.openxmlformats.org/officeDocument/2006/relationships/image" Target="../media/image2270.png"/><Relationship Id="rId95" Type="http://schemas.openxmlformats.org/officeDocument/2006/relationships/customXml" Target="../ink/ink2509.xml"/><Relationship Id="rId22" Type="http://schemas.openxmlformats.org/officeDocument/2006/relationships/image" Target="../media/image2236.png"/><Relationship Id="rId27" Type="http://schemas.openxmlformats.org/officeDocument/2006/relationships/customXml" Target="../ink/ink2475.xml"/><Relationship Id="rId43" Type="http://schemas.openxmlformats.org/officeDocument/2006/relationships/customXml" Target="../ink/ink2483.xml"/><Relationship Id="rId48" Type="http://schemas.openxmlformats.org/officeDocument/2006/relationships/image" Target="../media/image2249.png"/><Relationship Id="rId64" Type="http://schemas.openxmlformats.org/officeDocument/2006/relationships/image" Target="../media/image2257.png"/><Relationship Id="rId69" Type="http://schemas.openxmlformats.org/officeDocument/2006/relationships/customXml" Target="../ink/ink2496.xml"/><Relationship Id="rId113" Type="http://schemas.openxmlformats.org/officeDocument/2006/relationships/customXml" Target="../ink/ink2518.xml"/><Relationship Id="rId118" Type="http://schemas.openxmlformats.org/officeDocument/2006/relationships/image" Target="../media/image2284.png"/><Relationship Id="rId134" Type="http://schemas.openxmlformats.org/officeDocument/2006/relationships/image" Target="../media/image2292.png"/><Relationship Id="rId80" Type="http://schemas.openxmlformats.org/officeDocument/2006/relationships/image" Target="../media/image2265.png"/><Relationship Id="rId85" Type="http://schemas.openxmlformats.org/officeDocument/2006/relationships/customXml" Target="../ink/ink2504.xml"/><Relationship Id="rId12" Type="http://schemas.openxmlformats.org/officeDocument/2006/relationships/image" Target="../media/image2231.png"/><Relationship Id="rId17" Type="http://schemas.openxmlformats.org/officeDocument/2006/relationships/customXml" Target="../ink/ink2470.xml"/><Relationship Id="rId33" Type="http://schemas.openxmlformats.org/officeDocument/2006/relationships/customXml" Target="../ink/ink2478.xml"/><Relationship Id="rId38" Type="http://schemas.openxmlformats.org/officeDocument/2006/relationships/image" Target="../media/image2244.png"/><Relationship Id="rId59" Type="http://schemas.openxmlformats.org/officeDocument/2006/relationships/customXml" Target="../ink/ink2491.xml"/><Relationship Id="rId103" Type="http://schemas.openxmlformats.org/officeDocument/2006/relationships/customXml" Target="../ink/ink2513.xml"/><Relationship Id="rId108" Type="http://schemas.openxmlformats.org/officeDocument/2006/relationships/image" Target="../media/image2279.png"/><Relationship Id="rId124" Type="http://schemas.openxmlformats.org/officeDocument/2006/relationships/image" Target="../media/image2287.png"/><Relationship Id="rId129" Type="http://schemas.openxmlformats.org/officeDocument/2006/relationships/customXml" Target="../ink/ink2526.xml"/><Relationship Id="rId54" Type="http://schemas.openxmlformats.org/officeDocument/2006/relationships/image" Target="../media/image2252.png"/><Relationship Id="rId70" Type="http://schemas.openxmlformats.org/officeDocument/2006/relationships/image" Target="../media/image2260.png"/><Relationship Id="rId75" Type="http://schemas.openxmlformats.org/officeDocument/2006/relationships/customXml" Target="../ink/ink2499.xml"/><Relationship Id="rId91" Type="http://schemas.openxmlformats.org/officeDocument/2006/relationships/customXml" Target="../ink/ink2507.xml"/><Relationship Id="rId96" Type="http://schemas.openxmlformats.org/officeDocument/2006/relationships/image" Target="../media/image227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28.png"/><Relationship Id="rId23" Type="http://schemas.openxmlformats.org/officeDocument/2006/relationships/customXml" Target="../ink/ink2473.xml"/><Relationship Id="rId28" Type="http://schemas.openxmlformats.org/officeDocument/2006/relationships/image" Target="../media/image2239.png"/><Relationship Id="rId49" Type="http://schemas.openxmlformats.org/officeDocument/2006/relationships/customXml" Target="../ink/ink2486.xml"/><Relationship Id="rId114" Type="http://schemas.openxmlformats.org/officeDocument/2006/relationships/image" Target="../media/image2282.png"/><Relationship Id="rId119" Type="http://schemas.openxmlformats.org/officeDocument/2006/relationships/customXml" Target="../ink/ink2521.xml"/><Relationship Id="rId44" Type="http://schemas.openxmlformats.org/officeDocument/2006/relationships/image" Target="../media/image2247.png"/><Relationship Id="rId60" Type="http://schemas.openxmlformats.org/officeDocument/2006/relationships/image" Target="../media/image2255.png"/><Relationship Id="rId65" Type="http://schemas.openxmlformats.org/officeDocument/2006/relationships/customXml" Target="../ink/ink2494.xml"/><Relationship Id="rId81" Type="http://schemas.openxmlformats.org/officeDocument/2006/relationships/customXml" Target="../ink/ink2502.xml"/><Relationship Id="rId86" Type="http://schemas.openxmlformats.org/officeDocument/2006/relationships/image" Target="../media/image2268.png"/><Relationship Id="rId130" Type="http://schemas.openxmlformats.org/officeDocument/2006/relationships/image" Target="../media/image2290.png"/><Relationship Id="rId135" Type="http://schemas.openxmlformats.org/officeDocument/2006/relationships/customXml" Target="../ink/ink2529.xml"/><Relationship Id="rId13" Type="http://schemas.openxmlformats.org/officeDocument/2006/relationships/customXml" Target="../ink/ink2468.xml"/><Relationship Id="rId18" Type="http://schemas.openxmlformats.org/officeDocument/2006/relationships/image" Target="../media/image2234.png"/><Relationship Id="rId39" Type="http://schemas.openxmlformats.org/officeDocument/2006/relationships/customXml" Target="../ink/ink2481.xml"/><Relationship Id="rId109" Type="http://schemas.openxmlformats.org/officeDocument/2006/relationships/customXml" Target="../ink/ink2516.xml"/><Relationship Id="rId34" Type="http://schemas.openxmlformats.org/officeDocument/2006/relationships/image" Target="../media/image2242.png"/><Relationship Id="rId50" Type="http://schemas.openxmlformats.org/officeDocument/2006/relationships/image" Target="../media/image2250.png"/><Relationship Id="rId55" Type="http://schemas.openxmlformats.org/officeDocument/2006/relationships/customXml" Target="../ink/ink2489.xml"/><Relationship Id="rId76" Type="http://schemas.openxmlformats.org/officeDocument/2006/relationships/image" Target="../media/image2263.png"/><Relationship Id="rId97" Type="http://schemas.openxmlformats.org/officeDocument/2006/relationships/customXml" Target="../ink/ink2510.xml"/><Relationship Id="rId104" Type="http://schemas.openxmlformats.org/officeDocument/2006/relationships/image" Target="../media/image2277.png"/><Relationship Id="rId120" Type="http://schemas.openxmlformats.org/officeDocument/2006/relationships/image" Target="../media/image2285.png"/><Relationship Id="rId125" Type="http://schemas.openxmlformats.org/officeDocument/2006/relationships/customXml" Target="../ink/ink2524.xml"/><Relationship Id="rId7" Type="http://schemas.openxmlformats.org/officeDocument/2006/relationships/customXml" Target="../ink/ink2465.xml"/><Relationship Id="rId71" Type="http://schemas.openxmlformats.org/officeDocument/2006/relationships/customXml" Target="../ink/ink2497.xml"/><Relationship Id="rId92" Type="http://schemas.openxmlformats.org/officeDocument/2006/relationships/image" Target="../media/image2271.png"/><Relationship Id="rId2" Type="http://schemas.openxmlformats.org/officeDocument/2006/relationships/image" Target="../media/image4.jpeg"/><Relationship Id="rId29" Type="http://schemas.openxmlformats.org/officeDocument/2006/relationships/customXml" Target="../ink/ink2476.xml"/><Relationship Id="rId24" Type="http://schemas.openxmlformats.org/officeDocument/2006/relationships/image" Target="../media/image2237.png"/><Relationship Id="rId40" Type="http://schemas.openxmlformats.org/officeDocument/2006/relationships/image" Target="../media/image2245.png"/><Relationship Id="rId45" Type="http://schemas.openxmlformats.org/officeDocument/2006/relationships/customXml" Target="../ink/ink2484.xml"/><Relationship Id="rId66" Type="http://schemas.openxmlformats.org/officeDocument/2006/relationships/image" Target="../media/image2258.png"/><Relationship Id="rId87" Type="http://schemas.openxmlformats.org/officeDocument/2006/relationships/customXml" Target="../ink/ink2505.xml"/><Relationship Id="rId110" Type="http://schemas.openxmlformats.org/officeDocument/2006/relationships/image" Target="../media/image2280.png"/><Relationship Id="rId115" Type="http://schemas.openxmlformats.org/officeDocument/2006/relationships/customXml" Target="../ink/ink2519.xml"/><Relationship Id="rId131" Type="http://schemas.openxmlformats.org/officeDocument/2006/relationships/customXml" Target="../ink/ink2527.xml"/><Relationship Id="rId136" Type="http://schemas.openxmlformats.org/officeDocument/2006/relationships/image" Target="../media/image2293.png"/><Relationship Id="rId61" Type="http://schemas.openxmlformats.org/officeDocument/2006/relationships/customXml" Target="../ink/ink2492.xml"/><Relationship Id="rId82" Type="http://schemas.openxmlformats.org/officeDocument/2006/relationships/image" Target="../media/image2266.png"/><Relationship Id="rId19" Type="http://schemas.openxmlformats.org/officeDocument/2006/relationships/customXml" Target="../ink/ink2471.xml"/><Relationship Id="rId14" Type="http://schemas.openxmlformats.org/officeDocument/2006/relationships/image" Target="../media/image2232.png"/><Relationship Id="rId30" Type="http://schemas.openxmlformats.org/officeDocument/2006/relationships/image" Target="../media/image2240.png"/><Relationship Id="rId35" Type="http://schemas.openxmlformats.org/officeDocument/2006/relationships/customXml" Target="../ink/ink2479.xml"/><Relationship Id="rId56" Type="http://schemas.openxmlformats.org/officeDocument/2006/relationships/image" Target="../media/image2253.png"/><Relationship Id="rId77" Type="http://schemas.openxmlformats.org/officeDocument/2006/relationships/customXml" Target="../ink/ink2500.xml"/><Relationship Id="rId100" Type="http://schemas.openxmlformats.org/officeDocument/2006/relationships/image" Target="../media/image2275.png"/><Relationship Id="rId105" Type="http://schemas.openxmlformats.org/officeDocument/2006/relationships/customXml" Target="../ink/ink2514.xml"/><Relationship Id="rId126" Type="http://schemas.openxmlformats.org/officeDocument/2006/relationships/image" Target="../media/image2288.png"/><Relationship Id="rId8" Type="http://schemas.openxmlformats.org/officeDocument/2006/relationships/image" Target="../media/image2229.png"/><Relationship Id="rId51" Type="http://schemas.openxmlformats.org/officeDocument/2006/relationships/customXml" Target="../ink/ink2487.xml"/><Relationship Id="rId72" Type="http://schemas.openxmlformats.org/officeDocument/2006/relationships/image" Target="../media/image2261.png"/><Relationship Id="rId93" Type="http://schemas.openxmlformats.org/officeDocument/2006/relationships/customXml" Target="../ink/ink2508.xml"/><Relationship Id="rId98" Type="http://schemas.openxmlformats.org/officeDocument/2006/relationships/image" Target="../media/image2274.png"/><Relationship Id="rId121" Type="http://schemas.openxmlformats.org/officeDocument/2006/relationships/customXml" Target="../ink/ink2522.xml"/><Relationship Id="rId3" Type="http://schemas.openxmlformats.org/officeDocument/2006/relationships/image" Target="../media/image1.png"/><Relationship Id="rId25" Type="http://schemas.openxmlformats.org/officeDocument/2006/relationships/customXml" Target="../ink/ink2474.xml"/><Relationship Id="rId46" Type="http://schemas.openxmlformats.org/officeDocument/2006/relationships/image" Target="../media/image2248.png"/><Relationship Id="rId67" Type="http://schemas.openxmlformats.org/officeDocument/2006/relationships/customXml" Target="../ink/ink2495.xml"/><Relationship Id="rId116" Type="http://schemas.openxmlformats.org/officeDocument/2006/relationships/image" Target="../media/image2283.png"/><Relationship Id="rId20" Type="http://schemas.openxmlformats.org/officeDocument/2006/relationships/image" Target="../media/image2235.png"/><Relationship Id="rId41" Type="http://schemas.openxmlformats.org/officeDocument/2006/relationships/customXml" Target="../ink/ink2482.xml"/><Relationship Id="rId62" Type="http://schemas.openxmlformats.org/officeDocument/2006/relationships/image" Target="../media/image2256.png"/><Relationship Id="rId83" Type="http://schemas.openxmlformats.org/officeDocument/2006/relationships/customXml" Target="../ink/ink2503.xml"/><Relationship Id="rId88" Type="http://schemas.openxmlformats.org/officeDocument/2006/relationships/image" Target="../media/image2269.png"/><Relationship Id="rId111" Type="http://schemas.openxmlformats.org/officeDocument/2006/relationships/customXml" Target="../ink/ink2517.xml"/><Relationship Id="rId132" Type="http://schemas.openxmlformats.org/officeDocument/2006/relationships/image" Target="../media/image2291.png"/><Relationship Id="rId15" Type="http://schemas.openxmlformats.org/officeDocument/2006/relationships/customXml" Target="../ink/ink2469.xml"/><Relationship Id="rId36" Type="http://schemas.openxmlformats.org/officeDocument/2006/relationships/image" Target="../media/image2243.png"/><Relationship Id="rId57" Type="http://schemas.openxmlformats.org/officeDocument/2006/relationships/customXml" Target="../ink/ink2490.xml"/><Relationship Id="rId106" Type="http://schemas.openxmlformats.org/officeDocument/2006/relationships/image" Target="../media/image2278.png"/><Relationship Id="rId127" Type="http://schemas.openxmlformats.org/officeDocument/2006/relationships/customXml" Target="../ink/ink2525.xml"/><Relationship Id="rId10" Type="http://schemas.openxmlformats.org/officeDocument/2006/relationships/image" Target="../media/image2230.png"/><Relationship Id="rId31" Type="http://schemas.openxmlformats.org/officeDocument/2006/relationships/customXml" Target="../ink/ink2477.xml"/><Relationship Id="rId52" Type="http://schemas.openxmlformats.org/officeDocument/2006/relationships/image" Target="../media/image2251.png"/><Relationship Id="rId73" Type="http://schemas.openxmlformats.org/officeDocument/2006/relationships/customXml" Target="../ink/ink2498.xml"/><Relationship Id="rId78" Type="http://schemas.openxmlformats.org/officeDocument/2006/relationships/image" Target="../media/image2264.png"/><Relationship Id="rId94" Type="http://schemas.openxmlformats.org/officeDocument/2006/relationships/image" Target="../media/image2272.png"/><Relationship Id="rId99" Type="http://schemas.openxmlformats.org/officeDocument/2006/relationships/customXml" Target="../ink/ink2511.xml"/><Relationship Id="rId101" Type="http://schemas.openxmlformats.org/officeDocument/2006/relationships/customXml" Target="../ink/ink2512.xml"/><Relationship Id="rId122" Type="http://schemas.openxmlformats.org/officeDocument/2006/relationships/image" Target="../media/image2286.png"/><Relationship Id="rId4" Type="http://schemas.openxmlformats.org/officeDocument/2006/relationships/image" Target="../media/image2227.png"/><Relationship Id="rId9" Type="http://schemas.openxmlformats.org/officeDocument/2006/relationships/customXml" Target="../ink/ink2466.xml"/><Relationship Id="rId26" Type="http://schemas.openxmlformats.org/officeDocument/2006/relationships/image" Target="../media/image2238.png"/><Relationship Id="rId47" Type="http://schemas.openxmlformats.org/officeDocument/2006/relationships/customXml" Target="../ink/ink2485.xml"/><Relationship Id="rId68" Type="http://schemas.openxmlformats.org/officeDocument/2006/relationships/image" Target="../media/image2259.png"/><Relationship Id="rId89" Type="http://schemas.openxmlformats.org/officeDocument/2006/relationships/customXml" Target="../ink/ink2506.xml"/><Relationship Id="rId112" Type="http://schemas.openxmlformats.org/officeDocument/2006/relationships/image" Target="../media/image2281.png"/><Relationship Id="rId133" Type="http://schemas.openxmlformats.org/officeDocument/2006/relationships/customXml" Target="../ink/ink25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9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95.png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51.png"/><Relationship Id="rId299" Type="http://schemas.openxmlformats.org/officeDocument/2006/relationships/image" Target="../media/image2442.png"/><Relationship Id="rId21" Type="http://schemas.openxmlformats.org/officeDocument/2006/relationships/image" Target="../media/image2303.png"/><Relationship Id="rId63" Type="http://schemas.openxmlformats.org/officeDocument/2006/relationships/image" Target="../media/image2324.png"/><Relationship Id="rId159" Type="http://schemas.openxmlformats.org/officeDocument/2006/relationships/image" Target="../media/image2372.png"/><Relationship Id="rId324" Type="http://schemas.openxmlformats.org/officeDocument/2006/relationships/customXml" Target="../ink/ink2690.xml"/><Relationship Id="rId366" Type="http://schemas.openxmlformats.org/officeDocument/2006/relationships/customXml" Target="../ink/ink2711.xml"/><Relationship Id="rId170" Type="http://schemas.openxmlformats.org/officeDocument/2006/relationships/customXml" Target="../ink/ink2613.xml"/><Relationship Id="rId226" Type="http://schemas.openxmlformats.org/officeDocument/2006/relationships/customXml" Target="../ink/ink2641.xml"/><Relationship Id="rId433" Type="http://schemas.openxmlformats.org/officeDocument/2006/relationships/image" Target="../media/image2509.png"/><Relationship Id="rId268" Type="http://schemas.openxmlformats.org/officeDocument/2006/relationships/customXml" Target="../ink/ink2662.xml"/><Relationship Id="rId32" Type="http://schemas.openxmlformats.org/officeDocument/2006/relationships/customXml" Target="../ink/ink2544.xml"/><Relationship Id="rId74" Type="http://schemas.openxmlformats.org/officeDocument/2006/relationships/customXml" Target="../ink/ink2565.xml"/><Relationship Id="rId128" Type="http://schemas.openxmlformats.org/officeDocument/2006/relationships/customXml" Target="../ink/ink2592.xml"/><Relationship Id="rId335" Type="http://schemas.openxmlformats.org/officeDocument/2006/relationships/image" Target="../media/image2460.png"/><Relationship Id="rId377" Type="http://schemas.openxmlformats.org/officeDocument/2006/relationships/image" Target="../media/image2481.png"/><Relationship Id="rId5" Type="http://schemas.openxmlformats.org/officeDocument/2006/relationships/customXml" Target="../ink/ink2530.xml"/><Relationship Id="rId181" Type="http://schemas.openxmlformats.org/officeDocument/2006/relationships/image" Target="../media/image2383.png"/><Relationship Id="rId237" Type="http://schemas.openxmlformats.org/officeDocument/2006/relationships/image" Target="../media/image2411.png"/><Relationship Id="rId402" Type="http://schemas.openxmlformats.org/officeDocument/2006/relationships/customXml" Target="../ink/ink2729.xml"/><Relationship Id="rId279" Type="http://schemas.openxmlformats.org/officeDocument/2006/relationships/image" Target="../media/image2432.png"/><Relationship Id="rId444" Type="http://schemas.openxmlformats.org/officeDocument/2006/relationships/customXml" Target="../ink/ink2750.xml"/><Relationship Id="rId43" Type="http://schemas.openxmlformats.org/officeDocument/2006/relationships/image" Target="../media/image2314.png"/><Relationship Id="rId139" Type="http://schemas.openxmlformats.org/officeDocument/2006/relationships/image" Target="../media/image2362.png"/><Relationship Id="rId290" Type="http://schemas.openxmlformats.org/officeDocument/2006/relationships/customXml" Target="../ink/ink2673.xml"/><Relationship Id="rId304" Type="http://schemas.openxmlformats.org/officeDocument/2006/relationships/customXml" Target="../ink/ink2680.xml"/><Relationship Id="rId346" Type="http://schemas.openxmlformats.org/officeDocument/2006/relationships/customXml" Target="../ink/ink2701.xml"/><Relationship Id="rId388" Type="http://schemas.openxmlformats.org/officeDocument/2006/relationships/customXml" Target="../ink/ink2722.xml"/><Relationship Id="rId85" Type="http://schemas.openxmlformats.org/officeDocument/2006/relationships/image" Target="../media/image2335.png"/><Relationship Id="rId150" Type="http://schemas.openxmlformats.org/officeDocument/2006/relationships/customXml" Target="../ink/ink2603.xml"/><Relationship Id="rId192" Type="http://schemas.openxmlformats.org/officeDocument/2006/relationships/customXml" Target="../ink/ink2624.xml"/><Relationship Id="rId206" Type="http://schemas.openxmlformats.org/officeDocument/2006/relationships/customXml" Target="../ink/ink2631.xml"/><Relationship Id="rId413" Type="http://schemas.openxmlformats.org/officeDocument/2006/relationships/image" Target="../media/image2499.png"/><Relationship Id="rId248" Type="http://schemas.openxmlformats.org/officeDocument/2006/relationships/customXml" Target="../ink/ink2652.xml"/><Relationship Id="rId455" Type="http://schemas.openxmlformats.org/officeDocument/2006/relationships/image" Target="../media/image2520.png"/><Relationship Id="rId12" Type="http://schemas.openxmlformats.org/officeDocument/2006/relationships/image" Target="../media/image2300.png"/><Relationship Id="rId108" Type="http://schemas.openxmlformats.org/officeDocument/2006/relationships/customXml" Target="../ink/ink2582.xml"/><Relationship Id="rId315" Type="http://schemas.openxmlformats.org/officeDocument/2006/relationships/image" Target="../media/image2450.png"/><Relationship Id="rId357" Type="http://schemas.openxmlformats.org/officeDocument/2006/relationships/image" Target="../media/image2471.png"/><Relationship Id="rId54" Type="http://schemas.openxmlformats.org/officeDocument/2006/relationships/customXml" Target="../ink/ink2555.xml"/><Relationship Id="rId96" Type="http://schemas.openxmlformats.org/officeDocument/2006/relationships/customXml" Target="../ink/ink2576.xml"/><Relationship Id="rId161" Type="http://schemas.openxmlformats.org/officeDocument/2006/relationships/image" Target="../media/image2373.png"/><Relationship Id="rId217" Type="http://schemas.openxmlformats.org/officeDocument/2006/relationships/image" Target="../media/image2401.png"/><Relationship Id="rId399" Type="http://schemas.openxmlformats.org/officeDocument/2006/relationships/image" Target="../media/image2492.png"/><Relationship Id="rId259" Type="http://schemas.openxmlformats.org/officeDocument/2006/relationships/image" Target="../media/image2422.png"/><Relationship Id="rId424" Type="http://schemas.openxmlformats.org/officeDocument/2006/relationships/customXml" Target="../ink/ink2740.xml"/><Relationship Id="rId466" Type="http://schemas.openxmlformats.org/officeDocument/2006/relationships/customXml" Target="../ink/ink2761.xml"/><Relationship Id="rId23" Type="http://schemas.openxmlformats.org/officeDocument/2006/relationships/image" Target="../media/image2304.png"/><Relationship Id="rId119" Type="http://schemas.openxmlformats.org/officeDocument/2006/relationships/image" Target="../media/image2352.png"/><Relationship Id="rId270" Type="http://schemas.openxmlformats.org/officeDocument/2006/relationships/customXml" Target="../ink/ink2663.xml"/><Relationship Id="rId326" Type="http://schemas.openxmlformats.org/officeDocument/2006/relationships/customXml" Target="../ink/ink2691.xml"/><Relationship Id="rId65" Type="http://schemas.openxmlformats.org/officeDocument/2006/relationships/image" Target="../media/image2325.png"/><Relationship Id="rId130" Type="http://schemas.openxmlformats.org/officeDocument/2006/relationships/customXml" Target="../ink/ink2593.xml"/><Relationship Id="rId368" Type="http://schemas.openxmlformats.org/officeDocument/2006/relationships/customXml" Target="../ink/ink2712.xml"/><Relationship Id="rId172" Type="http://schemas.openxmlformats.org/officeDocument/2006/relationships/customXml" Target="../ink/ink2614.xml"/><Relationship Id="rId228" Type="http://schemas.openxmlformats.org/officeDocument/2006/relationships/customXml" Target="../ink/ink2642.xml"/><Relationship Id="rId435" Type="http://schemas.openxmlformats.org/officeDocument/2006/relationships/image" Target="../media/image2510.png"/><Relationship Id="rId281" Type="http://schemas.openxmlformats.org/officeDocument/2006/relationships/image" Target="../media/image2433.png"/><Relationship Id="rId337" Type="http://schemas.openxmlformats.org/officeDocument/2006/relationships/image" Target="../media/image2461.png"/><Relationship Id="rId34" Type="http://schemas.openxmlformats.org/officeDocument/2006/relationships/customXml" Target="../ink/ink2545.xml"/><Relationship Id="rId76" Type="http://schemas.openxmlformats.org/officeDocument/2006/relationships/customXml" Target="../ink/ink2566.xml"/><Relationship Id="rId141" Type="http://schemas.openxmlformats.org/officeDocument/2006/relationships/image" Target="../media/image2363.png"/><Relationship Id="rId379" Type="http://schemas.openxmlformats.org/officeDocument/2006/relationships/image" Target="../media/image2482.png"/><Relationship Id="rId7" Type="http://schemas.openxmlformats.org/officeDocument/2006/relationships/customXml" Target="../ink/ink2531.xml"/><Relationship Id="rId183" Type="http://schemas.openxmlformats.org/officeDocument/2006/relationships/image" Target="../media/image2384.png"/><Relationship Id="rId239" Type="http://schemas.openxmlformats.org/officeDocument/2006/relationships/image" Target="../media/image2412.png"/><Relationship Id="rId390" Type="http://schemas.openxmlformats.org/officeDocument/2006/relationships/customXml" Target="../ink/ink2723.xml"/><Relationship Id="rId404" Type="http://schemas.openxmlformats.org/officeDocument/2006/relationships/customXml" Target="../ink/ink2730.xml"/><Relationship Id="rId446" Type="http://schemas.openxmlformats.org/officeDocument/2006/relationships/customXml" Target="../ink/ink2751.xml"/><Relationship Id="rId250" Type="http://schemas.openxmlformats.org/officeDocument/2006/relationships/customXml" Target="../ink/ink2653.xml"/><Relationship Id="rId292" Type="http://schemas.openxmlformats.org/officeDocument/2006/relationships/customXml" Target="../ink/ink2674.xml"/><Relationship Id="rId306" Type="http://schemas.openxmlformats.org/officeDocument/2006/relationships/customXml" Target="../ink/ink2681.xml"/><Relationship Id="rId45" Type="http://schemas.openxmlformats.org/officeDocument/2006/relationships/image" Target="../media/image2315.png"/><Relationship Id="rId87" Type="http://schemas.openxmlformats.org/officeDocument/2006/relationships/image" Target="../media/image2336.png"/><Relationship Id="rId110" Type="http://schemas.openxmlformats.org/officeDocument/2006/relationships/customXml" Target="../ink/ink2583.xml"/><Relationship Id="rId348" Type="http://schemas.openxmlformats.org/officeDocument/2006/relationships/customXml" Target="../ink/ink2702.xml"/><Relationship Id="rId152" Type="http://schemas.openxmlformats.org/officeDocument/2006/relationships/customXml" Target="../ink/ink2604.xml"/><Relationship Id="rId194" Type="http://schemas.openxmlformats.org/officeDocument/2006/relationships/customXml" Target="../ink/ink2625.xml"/><Relationship Id="rId208" Type="http://schemas.openxmlformats.org/officeDocument/2006/relationships/customXml" Target="../ink/ink2632.xml"/><Relationship Id="rId415" Type="http://schemas.openxmlformats.org/officeDocument/2006/relationships/image" Target="../media/image2500.png"/><Relationship Id="rId457" Type="http://schemas.openxmlformats.org/officeDocument/2006/relationships/image" Target="../media/image2521.png"/><Relationship Id="rId261" Type="http://schemas.openxmlformats.org/officeDocument/2006/relationships/image" Target="../media/image2423.png"/><Relationship Id="rId14" Type="http://schemas.openxmlformats.org/officeDocument/2006/relationships/image" Target="../media/image2301.png"/><Relationship Id="rId56" Type="http://schemas.openxmlformats.org/officeDocument/2006/relationships/customXml" Target="../ink/ink2556.xml"/><Relationship Id="rId317" Type="http://schemas.openxmlformats.org/officeDocument/2006/relationships/image" Target="../media/image2451.png"/><Relationship Id="rId359" Type="http://schemas.openxmlformats.org/officeDocument/2006/relationships/image" Target="../media/image2472.png"/><Relationship Id="rId98" Type="http://schemas.openxmlformats.org/officeDocument/2006/relationships/customXml" Target="../ink/ink2577.xml"/><Relationship Id="rId121" Type="http://schemas.openxmlformats.org/officeDocument/2006/relationships/image" Target="../media/image2353.png"/><Relationship Id="rId163" Type="http://schemas.openxmlformats.org/officeDocument/2006/relationships/image" Target="../media/image2374.png"/><Relationship Id="rId219" Type="http://schemas.openxmlformats.org/officeDocument/2006/relationships/image" Target="../media/image2402.png"/><Relationship Id="rId370" Type="http://schemas.openxmlformats.org/officeDocument/2006/relationships/customXml" Target="../ink/ink2713.xml"/><Relationship Id="rId426" Type="http://schemas.openxmlformats.org/officeDocument/2006/relationships/customXml" Target="../ink/ink2741.xml"/><Relationship Id="rId230" Type="http://schemas.openxmlformats.org/officeDocument/2006/relationships/customXml" Target="../ink/ink2643.xml"/><Relationship Id="rId468" Type="http://schemas.openxmlformats.org/officeDocument/2006/relationships/customXml" Target="../ink/ink2762.xml"/><Relationship Id="rId25" Type="http://schemas.openxmlformats.org/officeDocument/2006/relationships/image" Target="../media/image2305.png"/><Relationship Id="rId67" Type="http://schemas.openxmlformats.org/officeDocument/2006/relationships/image" Target="../media/image2326.png"/><Relationship Id="rId272" Type="http://schemas.openxmlformats.org/officeDocument/2006/relationships/customXml" Target="../ink/ink2664.xml"/><Relationship Id="rId328" Type="http://schemas.openxmlformats.org/officeDocument/2006/relationships/customXml" Target="../ink/ink2692.xml"/><Relationship Id="rId132" Type="http://schemas.openxmlformats.org/officeDocument/2006/relationships/customXml" Target="../ink/ink2594.xml"/><Relationship Id="rId174" Type="http://schemas.openxmlformats.org/officeDocument/2006/relationships/customXml" Target="../ink/ink2615.xml"/><Relationship Id="rId381" Type="http://schemas.openxmlformats.org/officeDocument/2006/relationships/image" Target="../media/image2483.png"/><Relationship Id="rId241" Type="http://schemas.openxmlformats.org/officeDocument/2006/relationships/image" Target="../media/image2413.png"/><Relationship Id="rId437" Type="http://schemas.openxmlformats.org/officeDocument/2006/relationships/image" Target="../media/image2511.png"/><Relationship Id="rId36" Type="http://schemas.openxmlformats.org/officeDocument/2006/relationships/customXml" Target="../ink/ink2546.xml"/><Relationship Id="rId283" Type="http://schemas.openxmlformats.org/officeDocument/2006/relationships/image" Target="../media/image2434.png"/><Relationship Id="rId339" Type="http://schemas.openxmlformats.org/officeDocument/2006/relationships/image" Target="../media/image2462.png"/><Relationship Id="rId78" Type="http://schemas.openxmlformats.org/officeDocument/2006/relationships/customXml" Target="../ink/ink2567.xml"/><Relationship Id="rId101" Type="http://schemas.openxmlformats.org/officeDocument/2006/relationships/image" Target="../media/image2343.png"/><Relationship Id="rId143" Type="http://schemas.openxmlformats.org/officeDocument/2006/relationships/image" Target="../media/image2364.png"/><Relationship Id="rId185" Type="http://schemas.openxmlformats.org/officeDocument/2006/relationships/image" Target="../media/image2385.png"/><Relationship Id="rId350" Type="http://schemas.openxmlformats.org/officeDocument/2006/relationships/customXml" Target="../ink/ink2703.xml"/><Relationship Id="rId406" Type="http://schemas.openxmlformats.org/officeDocument/2006/relationships/customXml" Target="../ink/ink2731.xml"/><Relationship Id="rId9" Type="http://schemas.openxmlformats.org/officeDocument/2006/relationships/customXml" Target="../ink/ink2532.xml"/><Relationship Id="rId210" Type="http://schemas.openxmlformats.org/officeDocument/2006/relationships/customXml" Target="../ink/ink2633.xml"/><Relationship Id="rId392" Type="http://schemas.openxmlformats.org/officeDocument/2006/relationships/customXml" Target="../ink/ink2724.xml"/><Relationship Id="rId448" Type="http://schemas.openxmlformats.org/officeDocument/2006/relationships/customXml" Target="../ink/ink2752.xml"/><Relationship Id="rId252" Type="http://schemas.openxmlformats.org/officeDocument/2006/relationships/customXml" Target="../ink/ink2654.xml"/><Relationship Id="rId294" Type="http://schemas.openxmlformats.org/officeDocument/2006/relationships/customXml" Target="../ink/ink2675.xml"/><Relationship Id="rId308" Type="http://schemas.openxmlformats.org/officeDocument/2006/relationships/customXml" Target="../ink/ink2682.xml"/><Relationship Id="rId47" Type="http://schemas.openxmlformats.org/officeDocument/2006/relationships/image" Target="../media/image2316.png"/><Relationship Id="rId89" Type="http://schemas.openxmlformats.org/officeDocument/2006/relationships/image" Target="../media/image2337.png"/><Relationship Id="rId112" Type="http://schemas.openxmlformats.org/officeDocument/2006/relationships/customXml" Target="../ink/ink2584.xml"/><Relationship Id="rId154" Type="http://schemas.openxmlformats.org/officeDocument/2006/relationships/customXml" Target="../ink/ink2605.xml"/><Relationship Id="rId361" Type="http://schemas.openxmlformats.org/officeDocument/2006/relationships/image" Target="../media/image2473.png"/><Relationship Id="rId196" Type="http://schemas.openxmlformats.org/officeDocument/2006/relationships/customXml" Target="../ink/ink2626.xml"/><Relationship Id="rId417" Type="http://schemas.openxmlformats.org/officeDocument/2006/relationships/image" Target="../media/image2501.png"/><Relationship Id="rId459" Type="http://schemas.openxmlformats.org/officeDocument/2006/relationships/image" Target="../media/image2522.png"/><Relationship Id="rId16" Type="http://schemas.openxmlformats.org/officeDocument/2006/relationships/image" Target="../media/image2302.png"/><Relationship Id="rId221" Type="http://schemas.openxmlformats.org/officeDocument/2006/relationships/image" Target="../media/image2403.png"/><Relationship Id="rId263" Type="http://schemas.openxmlformats.org/officeDocument/2006/relationships/image" Target="../media/image2424.png"/><Relationship Id="rId319" Type="http://schemas.openxmlformats.org/officeDocument/2006/relationships/image" Target="../media/image2452.png"/><Relationship Id="rId58" Type="http://schemas.openxmlformats.org/officeDocument/2006/relationships/customXml" Target="../ink/ink2557.xml"/><Relationship Id="rId123" Type="http://schemas.openxmlformats.org/officeDocument/2006/relationships/image" Target="../media/image2354.png"/><Relationship Id="rId330" Type="http://schemas.openxmlformats.org/officeDocument/2006/relationships/customXml" Target="../ink/ink2693.xml"/><Relationship Id="rId165" Type="http://schemas.openxmlformats.org/officeDocument/2006/relationships/image" Target="../media/image2375.png"/><Relationship Id="rId372" Type="http://schemas.openxmlformats.org/officeDocument/2006/relationships/customXml" Target="../ink/ink2714.xml"/><Relationship Id="rId428" Type="http://schemas.openxmlformats.org/officeDocument/2006/relationships/customXml" Target="../ink/ink2742.xml"/><Relationship Id="rId232" Type="http://schemas.openxmlformats.org/officeDocument/2006/relationships/customXml" Target="../ink/ink2644.xml"/><Relationship Id="rId274" Type="http://schemas.openxmlformats.org/officeDocument/2006/relationships/customXml" Target="../ink/ink2665.xml"/><Relationship Id="rId27" Type="http://schemas.openxmlformats.org/officeDocument/2006/relationships/image" Target="../media/image2306.png"/><Relationship Id="rId69" Type="http://schemas.openxmlformats.org/officeDocument/2006/relationships/image" Target="../media/image2327.png"/><Relationship Id="rId134" Type="http://schemas.openxmlformats.org/officeDocument/2006/relationships/customXml" Target="../ink/ink2595.xml"/><Relationship Id="rId80" Type="http://schemas.openxmlformats.org/officeDocument/2006/relationships/customXml" Target="../ink/ink2568.xml"/><Relationship Id="rId176" Type="http://schemas.openxmlformats.org/officeDocument/2006/relationships/customXml" Target="../ink/ink2616.xml"/><Relationship Id="rId341" Type="http://schemas.openxmlformats.org/officeDocument/2006/relationships/image" Target="../media/image2463.png"/><Relationship Id="rId383" Type="http://schemas.openxmlformats.org/officeDocument/2006/relationships/image" Target="../media/image2484.png"/><Relationship Id="rId439" Type="http://schemas.openxmlformats.org/officeDocument/2006/relationships/image" Target="../media/image2512.png"/><Relationship Id="rId201" Type="http://schemas.openxmlformats.org/officeDocument/2006/relationships/image" Target="../media/image2393.png"/><Relationship Id="rId243" Type="http://schemas.openxmlformats.org/officeDocument/2006/relationships/image" Target="../media/image2414.png"/><Relationship Id="rId285" Type="http://schemas.openxmlformats.org/officeDocument/2006/relationships/image" Target="../media/image2435.png"/><Relationship Id="rId450" Type="http://schemas.openxmlformats.org/officeDocument/2006/relationships/customXml" Target="../ink/ink2753.xml"/><Relationship Id="rId38" Type="http://schemas.openxmlformats.org/officeDocument/2006/relationships/customXml" Target="../ink/ink2547.xml"/><Relationship Id="rId103" Type="http://schemas.openxmlformats.org/officeDocument/2006/relationships/image" Target="../media/image2344.png"/><Relationship Id="rId310" Type="http://schemas.openxmlformats.org/officeDocument/2006/relationships/customXml" Target="../ink/ink2683.xml"/><Relationship Id="rId91" Type="http://schemas.openxmlformats.org/officeDocument/2006/relationships/image" Target="../media/image2338.png"/><Relationship Id="rId145" Type="http://schemas.openxmlformats.org/officeDocument/2006/relationships/image" Target="../media/image2365.png"/><Relationship Id="rId187" Type="http://schemas.openxmlformats.org/officeDocument/2006/relationships/image" Target="../media/image2386.png"/><Relationship Id="rId352" Type="http://schemas.openxmlformats.org/officeDocument/2006/relationships/customXml" Target="../ink/ink2704.xml"/><Relationship Id="rId394" Type="http://schemas.openxmlformats.org/officeDocument/2006/relationships/customXml" Target="../ink/ink2725.xml"/><Relationship Id="rId408" Type="http://schemas.openxmlformats.org/officeDocument/2006/relationships/customXml" Target="../ink/ink2732.xml"/><Relationship Id="rId212" Type="http://schemas.openxmlformats.org/officeDocument/2006/relationships/customXml" Target="../ink/ink2634.xml"/><Relationship Id="rId254" Type="http://schemas.openxmlformats.org/officeDocument/2006/relationships/customXml" Target="../ink/ink2655.xml"/><Relationship Id="rId49" Type="http://schemas.openxmlformats.org/officeDocument/2006/relationships/image" Target="../media/image2317.png"/><Relationship Id="rId114" Type="http://schemas.openxmlformats.org/officeDocument/2006/relationships/customXml" Target="../ink/ink2585.xml"/><Relationship Id="rId296" Type="http://schemas.openxmlformats.org/officeDocument/2006/relationships/customXml" Target="../ink/ink2676.xml"/><Relationship Id="rId461" Type="http://schemas.openxmlformats.org/officeDocument/2006/relationships/image" Target="../media/image2523.png"/><Relationship Id="rId60" Type="http://schemas.openxmlformats.org/officeDocument/2006/relationships/customXml" Target="../ink/ink2558.xml"/><Relationship Id="rId156" Type="http://schemas.openxmlformats.org/officeDocument/2006/relationships/customXml" Target="../ink/ink2606.xml"/><Relationship Id="rId198" Type="http://schemas.openxmlformats.org/officeDocument/2006/relationships/customXml" Target="../ink/ink2627.xml"/><Relationship Id="rId321" Type="http://schemas.openxmlformats.org/officeDocument/2006/relationships/image" Target="../media/image2453.png"/><Relationship Id="rId363" Type="http://schemas.openxmlformats.org/officeDocument/2006/relationships/image" Target="../media/image2474.png"/><Relationship Id="rId419" Type="http://schemas.openxmlformats.org/officeDocument/2006/relationships/image" Target="../media/image2502.png"/><Relationship Id="rId223" Type="http://schemas.openxmlformats.org/officeDocument/2006/relationships/image" Target="../media/image2404.png"/><Relationship Id="rId430" Type="http://schemas.openxmlformats.org/officeDocument/2006/relationships/customXml" Target="../ink/ink2743.xml"/><Relationship Id="rId18" Type="http://schemas.openxmlformats.org/officeDocument/2006/relationships/image" Target="../media/image115.png"/><Relationship Id="rId265" Type="http://schemas.openxmlformats.org/officeDocument/2006/relationships/image" Target="../media/image2425.png"/><Relationship Id="rId125" Type="http://schemas.openxmlformats.org/officeDocument/2006/relationships/image" Target="../media/image2355.png"/><Relationship Id="rId167" Type="http://schemas.openxmlformats.org/officeDocument/2006/relationships/image" Target="../media/image2376.png"/><Relationship Id="rId332" Type="http://schemas.openxmlformats.org/officeDocument/2006/relationships/customXml" Target="../ink/ink2694.xml"/><Relationship Id="rId374" Type="http://schemas.openxmlformats.org/officeDocument/2006/relationships/customXml" Target="../ink/ink2715.xml"/><Relationship Id="rId71" Type="http://schemas.openxmlformats.org/officeDocument/2006/relationships/image" Target="../media/image2328.png"/><Relationship Id="rId234" Type="http://schemas.openxmlformats.org/officeDocument/2006/relationships/customXml" Target="../ink/ink2645.xml"/><Relationship Id="rId2" Type="http://schemas.openxmlformats.org/officeDocument/2006/relationships/image" Target="../media/image4.jpeg"/><Relationship Id="rId29" Type="http://schemas.openxmlformats.org/officeDocument/2006/relationships/image" Target="../media/image2307.png"/><Relationship Id="rId276" Type="http://schemas.openxmlformats.org/officeDocument/2006/relationships/customXml" Target="../ink/ink2666.xml"/><Relationship Id="rId441" Type="http://schemas.openxmlformats.org/officeDocument/2006/relationships/image" Target="../media/image2513.png"/><Relationship Id="rId40" Type="http://schemas.openxmlformats.org/officeDocument/2006/relationships/customXml" Target="../ink/ink2548.xml"/><Relationship Id="rId136" Type="http://schemas.openxmlformats.org/officeDocument/2006/relationships/customXml" Target="../ink/ink2596.xml"/><Relationship Id="rId178" Type="http://schemas.openxmlformats.org/officeDocument/2006/relationships/customXml" Target="../ink/ink2617.xml"/><Relationship Id="rId301" Type="http://schemas.openxmlformats.org/officeDocument/2006/relationships/image" Target="../media/image2443.png"/><Relationship Id="rId343" Type="http://schemas.openxmlformats.org/officeDocument/2006/relationships/image" Target="../media/image2464.png"/><Relationship Id="rId82" Type="http://schemas.openxmlformats.org/officeDocument/2006/relationships/customXml" Target="../ink/ink2569.xml"/><Relationship Id="rId203" Type="http://schemas.openxmlformats.org/officeDocument/2006/relationships/image" Target="../media/image2394.png"/><Relationship Id="rId385" Type="http://schemas.openxmlformats.org/officeDocument/2006/relationships/image" Target="../media/image2485.png"/><Relationship Id="rId19" Type="http://schemas.openxmlformats.org/officeDocument/2006/relationships/customXml" Target="../ink/ink2537.xml"/><Relationship Id="rId224" Type="http://schemas.openxmlformats.org/officeDocument/2006/relationships/customXml" Target="../ink/ink2640.xml"/><Relationship Id="rId245" Type="http://schemas.openxmlformats.org/officeDocument/2006/relationships/image" Target="../media/image2415.png"/><Relationship Id="rId266" Type="http://schemas.openxmlformats.org/officeDocument/2006/relationships/customXml" Target="../ink/ink2661.xml"/><Relationship Id="rId287" Type="http://schemas.openxmlformats.org/officeDocument/2006/relationships/image" Target="../media/image2436.png"/><Relationship Id="rId410" Type="http://schemas.openxmlformats.org/officeDocument/2006/relationships/customXml" Target="../ink/ink2733.xml"/><Relationship Id="rId431" Type="http://schemas.openxmlformats.org/officeDocument/2006/relationships/image" Target="../media/image2508.png"/><Relationship Id="rId452" Type="http://schemas.openxmlformats.org/officeDocument/2006/relationships/customXml" Target="../ink/ink2754.xml"/><Relationship Id="rId30" Type="http://schemas.openxmlformats.org/officeDocument/2006/relationships/customXml" Target="../ink/ink2543.xml"/><Relationship Id="rId105" Type="http://schemas.openxmlformats.org/officeDocument/2006/relationships/image" Target="../media/image2345.png"/><Relationship Id="rId126" Type="http://schemas.openxmlformats.org/officeDocument/2006/relationships/customXml" Target="../ink/ink2591.xml"/><Relationship Id="rId147" Type="http://schemas.openxmlformats.org/officeDocument/2006/relationships/image" Target="../media/image2366.png"/><Relationship Id="rId168" Type="http://schemas.openxmlformats.org/officeDocument/2006/relationships/customXml" Target="../ink/ink2612.xml"/><Relationship Id="rId312" Type="http://schemas.openxmlformats.org/officeDocument/2006/relationships/customXml" Target="../ink/ink2684.xml"/><Relationship Id="rId333" Type="http://schemas.openxmlformats.org/officeDocument/2006/relationships/image" Target="../media/image2459.png"/><Relationship Id="rId354" Type="http://schemas.openxmlformats.org/officeDocument/2006/relationships/customXml" Target="../ink/ink2705.xml"/><Relationship Id="rId51" Type="http://schemas.openxmlformats.org/officeDocument/2006/relationships/image" Target="../media/image2318.png"/><Relationship Id="rId72" Type="http://schemas.openxmlformats.org/officeDocument/2006/relationships/customXml" Target="../ink/ink2564.xml"/><Relationship Id="rId93" Type="http://schemas.openxmlformats.org/officeDocument/2006/relationships/image" Target="../media/image2339.png"/><Relationship Id="rId189" Type="http://schemas.openxmlformats.org/officeDocument/2006/relationships/image" Target="../media/image2387.png"/><Relationship Id="rId375" Type="http://schemas.openxmlformats.org/officeDocument/2006/relationships/image" Target="../media/image2480.png"/><Relationship Id="rId396" Type="http://schemas.openxmlformats.org/officeDocument/2006/relationships/customXml" Target="../ink/ink2726.xml"/><Relationship Id="rId3" Type="http://schemas.openxmlformats.org/officeDocument/2006/relationships/image" Target="../media/image1.png"/><Relationship Id="rId214" Type="http://schemas.openxmlformats.org/officeDocument/2006/relationships/customXml" Target="../ink/ink2635.xml"/><Relationship Id="rId235" Type="http://schemas.openxmlformats.org/officeDocument/2006/relationships/image" Target="../media/image2410.png"/><Relationship Id="rId256" Type="http://schemas.openxmlformats.org/officeDocument/2006/relationships/customXml" Target="../ink/ink2656.xml"/><Relationship Id="rId277" Type="http://schemas.openxmlformats.org/officeDocument/2006/relationships/image" Target="../media/image2431.png"/><Relationship Id="rId298" Type="http://schemas.openxmlformats.org/officeDocument/2006/relationships/customXml" Target="../ink/ink2677.xml"/><Relationship Id="rId400" Type="http://schemas.openxmlformats.org/officeDocument/2006/relationships/customXml" Target="../ink/ink2728.xml"/><Relationship Id="rId421" Type="http://schemas.openxmlformats.org/officeDocument/2006/relationships/image" Target="../media/image2503.png"/><Relationship Id="rId442" Type="http://schemas.openxmlformats.org/officeDocument/2006/relationships/customXml" Target="../ink/ink2749.xml"/><Relationship Id="rId463" Type="http://schemas.openxmlformats.org/officeDocument/2006/relationships/image" Target="../media/image2524.png"/><Relationship Id="rId116" Type="http://schemas.openxmlformats.org/officeDocument/2006/relationships/customXml" Target="../ink/ink2586.xml"/><Relationship Id="rId137" Type="http://schemas.openxmlformats.org/officeDocument/2006/relationships/image" Target="../media/image2361.png"/><Relationship Id="rId158" Type="http://schemas.openxmlformats.org/officeDocument/2006/relationships/customXml" Target="../ink/ink2607.xml"/><Relationship Id="rId302" Type="http://schemas.openxmlformats.org/officeDocument/2006/relationships/customXml" Target="../ink/ink2679.xml"/><Relationship Id="rId323" Type="http://schemas.openxmlformats.org/officeDocument/2006/relationships/image" Target="../media/image2454.png"/><Relationship Id="rId344" Type="http://schemas.openxmlformats.org/officeDocument/2006/relationships/customXml" Target="../ink/ink2700.xml"/><Relationship Id="rId20" Type="http://schemas.openxmlformats.org/officeDocument/2006/relationships/customXml" Target="../ink/ink2538.xml"/><Relationship Id="rId41" Type="http://schemas.openxmlformats.org/officeDocument/2006/relationships/image" Target="../media/image2313.png"/><Relationship Id="rId62" Type="http://schemas.openxmlformats.org/officeDocument/2006/relationships/customXml" Target="../ink/ink2559.xml"/><Relationship Id="rId83" Type="http://schemas.openxmlformats.org/officeDocument/2006/relationships/image" Target="../media/image2334.png"/><Relationship Id="rId179" Type="http://schemas.openxmlformats.org/officeDocument/2006/relationships/image" Target="../media/image2382.png"/><Relationship Id="rId365" Type="http://schemas.openxmlformats.org/officeDocument/2006/relationships/image" Target="../media/image2475.png"/><Relationship Id="rId386" Type="http://schemas.openxmlformats.org/officeDocument/2006/relationships/customXml" Target="../ink/ink2721.xml"/><Relationship Id="rId190" Type="http://schemas.openxmlformats.org/officeDocument/2006/relationships/customXml" Target="../ink/ink2623.xml"/><Relationship Id="rId204" Type="http://schemas.openxmlformats.org/officeDocument/2006/relationships/customXml" Target="../ink/ink2630.xml"/><Relationship Id="rId225" Type="http://schemas.openxmlformats.org/officeDocument/2006/relationships/image" Target="../media/image2405.png"/><Relationship Id="rId246" Type="http://schemas.openxmlformats.org/officeDocument/2006/relationships/customXml" Target="../ink/ink2651.xml"/><Relationship Id="rId267" Type="http://schemas.openxmlformats.org/officeDocument/2006/relationships/image" Target="../media/image2426.png"/><Relationship Id="rId288" Type="http://schemas.openxmlformats.org/officeDocument/2006/relationships/customXml" Target="../ink/ink2672.xml"/><Relationship Id="rId411" Type="http://schemas.openxmlformats.org/officeDocument/2006/relationships/image" Target="../media/image2498.png"/><Relationship Id="rId432" Type="http://schemas.openxmlformats.org/officeDocument/2006/relationships/customXml" Target="../ink/ink2744.xml"/><Relationship Id="rId453" Type="http://schemas.openxmlformats.org/officeDocument/2006/relationships/image" Target="../media/image2519.png"/><Relationship Id="rId106" Type="http://schemas.openxmlformats.org/officeDocument/2006/relationships/customXml" Target="../ink/ink2581.xml"/><Relationship Id="rId127" Type="http://schemas.openxmlformats.org/officeDocument/2006/relationships/image" Target="../media/image2356.png"/><Relationship Id="rId313" Type="http://schemas.openxmlformats.org/officeDocument/2006/relationships/image" Target="../media/image2449.png"/><Relationship Id="rId10" Type="http://schemas.openxmlformats.org/officeDocument/2006/relationships/image" Target="../media/image2299.png"/><Relationship Id="rId31" Type="http://schemas.openxmlformats.org/officeDocument/2006/relationships/image" Target="../media/image2308.png"/><Relationship Id="rId52" Type="http://schemas.openxmlformats.org/officeDocument/2006/relationships/customXml" Target="../ink/ink2554.xml"/><Relationship Id="rId73" Type="http://schemas.openxmlformats.org/officeDocument/2006/relationships/image" Target="../media/image2329.png"/><Relationship Id="rId94" Type="http://schemas.openxmlformats.org/officeDocument/2006/relationships/customXml" Target="../ink/ink2575.xml"/><Relationship Id="rId148" Type="http://schemas.openxmlformats.org/officeDocument/2006/relationships/customXml" Target="../ink/ink2602.xml"/><Relationship Id="rId169" Type="http://schemas.openxmlformats.org/officeDocument/2006/relationships/image" Target="../media/image2377.png"/><Relationship Id="rId334" Type="http://schemas.openxmlformats.org/officeDocument/2006/relationships/customXml" Target="../ink/ink2695.xml"/><Relationship Id="rId355" Type="http://schemas.openxmlformats.org/officeDocument/2006/relationships/image" Target="../media/image2470.png"/><Relationship Id="rId376" Type="http://schemas.openxmlformats.org/officeDocument/2006/relationships/customXml" Target="../ink/ink2716.xml"/><Relationship Id="rId397" Type="http://schemas.openxmlformats.org/officeDocument/2006/relationships/image" Target="../media/image2491.png"/><Relationship Id="rId4" Type="http://schemas.openxmlformats.org/officeDocument/2006/relationships/image" Target="../media/image2296.png"/><Relationship Id="rId180" Type="http://schemas.openxmlformats.org/officeDocument/2006/relationships/customXml" Target="../ink/ink2618.xml"/><Relationship Id="rId215" Type="http://schemas.openxmlformats.org/officeDocument/2006/relationships/image" Target="../media/image2400.png"/><Relationship Id="rId236" Type="http://schemas.openxmlformats.org/officeDocument/2006/relationships/customXml" Target="../ink/ink2646.xml"/><Relationship Id="rId257" Type="http://schemas.openxmlformats.org/officeDocument/2006/relationships/image" Target="../media/image2421.png"/><Relationship Id="rId278" Type="http://schemas.openxmlformats.org/officeDocument/2006/relationships/customXml" Target="../ink/ink2667.xml"/><Relationship Id="rId401" Type="http://schemas.openxmlformats.org/officeDocument/2006/relationships/image" Target="../media/image2493.png"/><Relationship Id="rId422" Type="http://schemas.openxmlformats.org/officeDocument/2006/relationships/customXml" Target="../ink/ink2739.xml"/><Relationship Id="rId443" Type="http://schemas.openxmlformats.org/officeDocument/2006/relationships/image" Target="../media/image2514.png"/><Relationship Id="rId464" Type="http://schemas.openxmlformats.org/officeDocument/2006/relationships/customXml" Target="../ink/ink2760.xml"/><Relationship Id="rId303" Type="http://schemas.openxmlformats.org/officeDocument/2006/relationships/image" Target="../media/image2444.png"/><Relationship Id="rId42" Type="http://schemas.openxmlformats.org/officeDocument/2006/relationships/customXml" Target="../ink/ink2549.xml"/><Relationship Id="rId84" Type="http://schemas.openxmlformats.org/officeDocument/2006/relationships/customXml" Target="../ink/ink2570.xml"/><Relationship Id="rId138" Type="http://schemas.openxmlformats.org/officeDocument/2006/relationships/customXml" Target="../ink/ink2597.xml"/><Relationship Id="rId345" Type="http://schemas.openxmlformats.org/officeDocument/2006/relationships/image" Target="../media/image2465.png"/><Relationship Id="rId387" Type="http://schemas.openxmlformats.org/officeDocument/2006/relationships/image" Target="../media/image2486.png"/><Relationship Id="rId191" Type="http://schemas.openxmlformats.org/officeDocument/2006/relationships/image" Target="../media/image2388.png"/><Relationship Id="rId205" Type="http://schemas.openxmlformats.org/officeDocument/2006/relationships/image" Target="../media/image2395.png"/><Relationship Id="rId247" Type="http://schemas.openxmlformats.org/officeDocument/2006/relationships/image" Target="../media/image2416.png"/><Relationship Id="rId412" Type="http://schemas.openxmlformats.org/officeDocument/2006/relationships/customXml" Target="../ink/ink2734.xml"/><Relationship Id="rId107" Type="http://schemas.openxmlformats.org/officeDocument/2006/relationships/image" Target="../media/image2346.png"/><Relationship Id="rId289" Type="http://schemas.openxmlformats.org/officeDocument/2006/relationships/image" Target="../media/image2437.png"/><Relationship Id="rId454" Type="http://schemas.openxmlformats.org/officeDocument/2006/relationships/customXml" Target="../ink/ink2755.xml"/><Relationship Id="rId11" Type="http://schemas.openxmlformats.org/officeDocument/2006/relationships/customXml" Target="../ink/ink2533.xml"/><Relationship Id="rId53" Type="http://schemas.openxmlformats.org/officeDocument/2006/relationships/image" Target="../media/image2319.png"/><Relationship Id="rId149" Type="http://schemas.openxmlformats.org/officeDocument/2006/relationships/image" Target="../media/image2367.png"/><Relationship Id="rId314" Type="http://schemas.openxmlformats.org/officeDocument/2006/relationships/customXml" Target="../ink/ink2685.xml"/><Relationship Id="rId356" Type="http://schemas.openxmlformats.org/officeDocument/2006/relationships/customXml" Target="../ink/ink2706.xml"/><Relationship Id="rId398" Type="http://schemas.openxmlformats.org/officeDocument/2006/relationships/customXml" Target="../ink/ink2727.xml"/><Relationship Id="rId95" Type="http://schemas.openxmlformats.org/officeDocument/2006/relationships/image" Target="../media/image2340.png"/><Relationship Id="rId160" Type="http://schemas.openxmlformats.org/officeDocument/2006/relationships/customXml" Target="../ink/ink2608.xml"/><Relationship Id="rId216" Type="http://schemas.openxmlformats.org/officeDocument/2006/relationships/customXml" Target="../ink/ink2636.xml"/><Relationship Id="rId423" Type="http://schemas.openxmlformats.org/officeDocument/2006/relationships/image" Target="../media/image2504.png"/><Relationship Id="rId258" Type="http://schemas.openxmlformats.org/officeDocument/2006/relationships/customXml" Target="../ink/ink2657.xml"/><Relationship Id="rId465" Type="http://schemas.openxmlformats.org/officeDocument/2006/relationships/image" Target="../media/image2525.png"/><Relationship Id="rId22" Type="http://schemas.openxmlformats.org/officeDocument/2006/relationships/customXml" Target="../ink/ink2539.xml"/><Relationship Id="rId64" Type="http://schemas.openxmlformats.org/officeDocument/2006/relationships/customXml" Target="../ink/ink2560.xml"/><Relationship Id="rId118" Type="http://schemas.openxmlformats.org/officeDocument/2006/relationships/customXml" Target="../ink/ink2587.xml"/><Relationship Id="rId325" Type="http://schemas.openxmlformats.org/officeDocument/2006/relationships/image" Target="../media/image2455.png"/><Relationship Id="rId367" Type="http://schemas.openxmlformats.org/officeDocument/2006/relationships/image" Target="../media/image2476.png"/><Relationship Id="rId171" Type="http://schemas.openxmlformats.org/officeDocument/2006/relationships/image" Target="../media/image2378.png"/><Relationship Id="rId227" Type="http://schemas.openxmlformats.org/officeDocument/2006/relationships/image" Target="../media/image2406.png"/><Relationship Id="rId269" Type="http://schemas.openxmlformats.org/officeDocument/2006/relationships/image" Target="../media/image2427.png"/><Relationship Id="rId434" Type="http://schemas.openxmlformats.org/officeDocument/2006/relationships/customXml" Target="../ink/ink2745.xml"/><Relationship Id="rId33" Type="http://schemas.openxmlformats.org/officeDocument/2006/relationships/image" Target="../media/image2309.png"/><Relationship Id="rId129" Type="http://schemas.openxmlformats.org/officeDocument/2006/relationships/image" Target="../media/image2357.png"/><Relationship Id="rId280" Type="http://schemas.openxmlformats.org/officeDocument/2006/relationships/customXml" Target="../ink/ink2668.xml"/><Relationship Id="rId336" Type="http://schemas.openxmlformats.org/officeDocument/2006/relationships/customXml" Target="../ink/ink2696.xml"/><Relationship Id="rId75" Type="http://schemas.openxmlformats.org/officeDocument/2006/relationships/image" Target="../media/image2330.png"/><Relationship Id="rId140" Type="http://schemas.openxmlformats.org/officeDocument/2006/relationships/customXml" Target="../ink/ink2598.xml"/><Relationship Id="rId182" Type="http://schemas.openxmlformats.org/officeDocument/2006/relationships/customXml" Target="../ink/ink2619.xml"/><Relationship Id="rId378" Type="http://schemas.openxmlformats.org/officeDocument/2006/relationships/customXml" Target="../ink/ink2717.xml"/><Relationship Id="rId403" Type="http://schemas.openxmlformats.org/officeDocument/2006/relationships/image" Target="../media/image2494.png"/><Relationship Id="rId6" Type="http://schemas.openxmlformats.org/officeDocument/2006/relationships/image" Target="../media/image2297.png"/><Relationship Id="rId238" Type="http://schemas.openxmlformats.org/officeDocument/2006/relationships/customXml" Target="../ink/ink2647.xml"/><Relationship Id="rId445" Type="http://schemas.openxmlformats.org/officeDocument/2006/relationships/image" Target="../media/image2515.png"/><Relationship Id="rId291" Type="http://schemas.openxmlformats.org/officeDocument/2006/relationships/image" Target="../media/image2438.png"/><Relationship Id="rId305" Type="http://schemas.openxmlformats.org/officeDocument/2006/relationships/image" Target="../media/image2445.png"/><Relationship Id="rId347" Type="http://schemas.openxmlformats.org/officeDocument/2006/relationships/image" Target="../media/image2466.png"/><Relationship Id="rId44" Type="http://schemas.openxmlformats.org/officeDocument/2006/relationships/customXml" Target="../ink/ink2550.xml"/><Relationship Id="rId86" Type="http://schemas.openxmlformats.org/officeDocument/2006/relationships/customXml" Target="../ink/ink2571.xml"/><Relationship Id="rId151" Type="http://schemas.openxmlformats.org/officeDocument/2006/relationships/image" Target="../media/image2368.png"/><Relationship Id="rId389" Type="http://schemas.openxmlformats.org/officeDocument/2006/relationships/image" Target="../media/image2487.png"/><Relationship Id="rId193" Type="http://schemas.openxmlformats.org/officeDocument/2006/relationships/image" Target="../media/image2389.png"/><Relationship Id="rId207" Type="http://schemas.openxmlformats.org/officeDocument/2006/relationships/image" Target="../media/image2396.png"/><Relationship Id="rId249" Type="http://schemas.openxmlformats.org/officeDocument/2006/relationships/image" Target="../media/image2417.png"/><Relationship Id="rId414" Type="http://schemas.openxmlformats.org/officeDocument/2006/relationships/customXml" Target="../ink/ink2735.xml"/><Relationship Id="rId456" Type="http://schemas.openxmlformats.org/officeDocument/2006/relationships/customXml" Target="../ink/ink2756.xml"/><Relationship Id="rId13" Type="http://schemas.openxmlformats.org/officeDocument/2006/relationships/customXml" Target="../ink/ink2534.xml"/><Relationship Id="rId109" Type="http://schemas.openxmlformats.org/officeDocument/2006/relationships/image" Target="../media/image2347.png"/><Relationship Id="rId260" Type="http://schemas.openxmlformats.org/officeDocument/2006/relationships/customXml" Target="../ink/ink2658.xml"/><Relationship Id="rId316" Type="http://schemas.openxmlformats.org/officeDocument/2006/relationships/customXml" Target="../ink/ink2686.xml"/><Relationship Id="rId55" Type="http://schemas.openxmlformats.org/officeDocument/2006/relationships/image" Target="../media/image2320.png"/><Relationship Id="rId97" Type="http://schemas.openxmlformats.org/officeDocument/2006/relationships/image" Target="../media/image2341.png"/><Relationship Id="rId120" Type="http://schemas.openxmlformats.org/officeDocument/2006/relationships/customXml" Target="../ink/ink2588.xml"/><Relationship Id="rId358" Type="http://schemas.openxmlformats.org/officeDocument/2006/relationships/customXml" Target="../ink/ink2707.xml"/><Relationship Id="rId162" Type="http://schemas.openxmlformats.org/officeDocument/2006/relationships/customXml" Target="../ink/ink2609.xml"/><Relationship Id="rId218" Type="http://schemas.openxmlformats.org/officeDocument/2006/relationships/customXml" Target="../ink/ink2637.xml"/><Relationship Id="rId425" Type="http://schemas.openxmlformats.org/officeDocument/2006/relationships/image" Target="../media/image2505.png"/><Relationship Id="rId467" Type="http://schemas.openxmlformats.org/officeDocument/2006/relationships/image" Target="../media/image2526.png"/><Relationship Id="rId271" Type="http://schemas.openxmlformats.org/officeDocument/2006/relationships/image" Target="../media/image2428.png"/><Relationship Id="rId24" Type="http://schemas.openxmlformats.org/officeDocument/2006/relationships/customXml" Target="../ink/ink2540.xml"/><Relationship Id="rId66" Type="http://schemas.openxmlformats.org/officeDocument/2006/relationships/customXml" Target="../ink/ink2561.xml"/><Relationship Id="rId131" Type="http://schemas.openxmlformats.org/officeDocument/2006/relationships/image" Target="../media/image2358.png"/><Relationship Id="rId327" Type="http://schemas.openxmlformats.org/officeDocument/2006/relationships/image" Target="../media/image2456.png"/><Relationship Id="rId369" Type="http://schemas.openxmlformats.org/officeDocument/2006/relationships/image" Target="../media/image2477.png"/><Relationship Id="rId173" Type="http://schemas.openxmlformats.org/officeDocument/2006/relationships/image" Target="../media/image2379.png"/><Relationship Id="rId229" Type="http://schemas.openxmlformats.org/officeDocument/2006/relationships/image" Target="../media/image2407.png"/><Relationship Id="rId380" Type="http://schemas.openxmlformats.org/officeDocument/2006/relationships/customXml" Target="../ink/ink2718.xml"/><Relationship Id="rId436" Type="http://schemas.openxmlformats.org/officeDocument/2006/relationships/customXml" Target="../ink/ink2746.xml"/><Relationship Id="rId240" Type="http://schemas.openxmlformats.org/officeDocument/2006/relationships/customXml" Target="../ink/ink2648.xml"/><Relationship Id="rId35" Type="http://schemas.openxmlformats.org/officeDocument/2006/relationships/image" Target="../media/image2310.png"/><Relationship Id="rId77" Type="http://schemas.openxmlformats.org/officeDocument/2006/relationships/image" Target="../media/image2331.png"/><Relationship Id="rId100" Type="http://schemas.openxmlformats.org/officeDocument/2006/relationships/customXml" Target="../ink/ink2578.xml"/><Relationship Id="rId282" Type="http://schemas.openxmlformats.org/officeDocument/2006/relationships/customXml" Target="../ink/ink2669.xml"/><Relationship Id="rId338" Type="http://schemas.openxmlformats.org/officeDocument/2006/relationships/customXml" Target="../ink/ink2697.xml"/><Relationship Id="rId8" Type="http://schemas.openxmlformats.org/officeDocument/2006/relationships/image" Target="../media/image2298.png"/><Relationship Id="rId142" Type="http://schemas.openxmlformats.org/officeDocument/2006/relationships/customXml" Target="../ink/ink2599.xml"/><Relationship Id="rId184" Type="http://schemas.openxmlformats.org/officeDocument/2006/relationships/customXml" Target="../ink/ink2620.xml"/><Relationship Id="rId391" Type="http://schemas.openxmlformats.org/officeDocument/2006/relationships/image" Target="../media/image2488.png"/><Relationship Id="rId405" Type="http://schemas.openxmlformats.org/officeDocument/2006/relationships/image" Target="../media/image2495.png"/><Relationship Id="rId447" Type="http://schemas.openxmlformats.org/officeDocument/2006/relationships/image" Target="../media/image2516.png"/><Relationship Id="rId251" Type="http://schemas.openxmlformats.org/officeDocument/2006/relationships/image" Target="../media/image2418.png"/><Relationship Id="rId46" Type="http://schemas.openxmlformats.org/officeDocument/2006/relationships/customXml" Target="../ink/ink2551.xml"/><Relationship Id="rId293" Type="http://schemas.openxmlformats.org/officeDocument/2006/relationships/image" Target="../media/image2439.png"/><Relationship Id="rId307" Type="http://schemas.openxmlformats.org/officeDocument/2006/relationships/image" Target="../media/image2446.png"/><Relationship Id="rId349" Type="http://schemas.openxmlformats.org/officeDocument/2006/relationships/image" Target="../media/image2467.png"/><Relationship Id="rId88" Type="http://schemas.openxmlformats.org/officeDocument/2006/relationships/customXml" Target="../ink/ink2572.xml"/><Relationship Id="rId111" Type="http://schemas.openxmlformats.org/officeDocument/2006/relationships/image" Target="../media/image2348.png"/><Relationship Id="rId153" Type="http://schemas.openxmlformats.org/officeDocument/2006/relationships/image" Target="../media/image2369.png"/><Relationship Id="rId195" Type="http://schemas.openxmlformats.org/officeDocument/2006/relationships/image" Target="../media/image2390.png"/><Relationship Id="rId209" Type="http://schemas.openxmlformats.org/officeDocument/2006/relationships/image" Target="../media/image2397.png"/><Relationship Id="rId360" Type="http://schemas.openxmlformats.org/officeDocument/2006/relationships/customXml" Target="../ink/ink2708.xml"/><Relationship Id="rId416" Type="http://schemas.openxmlformats.org/officeDocument/2006/relationships/customXml" Target="../ink/ink2736.xml"/><Relationship Id="rId220" Type="http://schemas.openxmlformats.org/officeDocument/2006/relationships/customXml" Target="../ink/ink2638.xml"/><Relationship Id="rId458" Type="http://schemas.openxmlformats.org/officeDocument/2006/relationships/customXml" Target="../ink/ink2757.xml"/><Relationship Id="rId15" Type="http://schemas.openxmlformats.org/officeDocument/2006/relationships/customXml" Target="../ink/ink2535.xml"/><Relationship Id="rId57" Type="http://schemas.openxmlformats.org/officeDocument/2006/relationships/image" Target="../media/image2321.png"/><Relationship Id="rId262" Type="http://schemas.openxmlformats.org/officeDocument/2006/relationships/customXml" Target="../ink/ink2659.xml"/><Relationship Id="rId318" Type="http://schemas.openxmlformats.org/officeDocument/2006/relationships/customXml" Target="../ink/ink2687.xml"/><Relationship Id="rId99" Type="http://schemas.openxmlformats.org/officeDocument/2006/relationships/image" Target="../media/image2342.png"/><Relationship Id="rId122" Type="http://schemas.openxmlformats.org/officeDocument/2006/relationships/customXml" Target="../ink/ink2589.xml"/><Relationship Id="rId164" Type="http://schemas.openxmlformats.org/officeDocument/2006/relationships/customXml" Target="../ink/ink2610.xml"/><Relationship Id="rId371" Type="http://schemas.openxmlformats.org/officeDocument/2006/relationships/image" Target="../media/image2478.png"/><Relationship Id="rId427" Type="http://schemas.openxmlformats.org/officeDocument/2006/relationships/image" Target="../media/image2506.png"/><Relationship Id="rId469" Type="http://schemas.openxmlformats.org/officeDocument/2006/relationships/image" Target="../media/image2527.png"/><Relationship Id="rId26" Type="http://schemas.openxmlformats.org/officeDocument/2006/relationships/customXml" Target="../ink/ink2541.xml"/><Relationship Id="rId231" Type="http://schemas.openxmlformats.org/officeDocument/2006/relationships/image" Target="../media/image2408.png"/><Relationship Id="rId273" Type="http://schemas.openxmlformats.org/officeDocument/2006/relationships/image" Target="../media/image2429.png"/><Relationship Id="rId329" Type="http://schemas.openxmlformats.org/officeDocument/2006/relationships/image" Target="../media/image2457.png"/><Relationship Id="rId68" Type="http://schemas.openxmlformats.org/officeDocument/2006/relationships/customXml" Target="../ink/ink2562.xml"/><Relationship Id="rId133" Type="http://schemas.openxmlformats.org/officeDocument/2006/relationships/image" Target="../media/image2359.png"/><Relationship Id="rId175" Type="http://schemas.openxmlformats.org/officeDocument/2006/relationships/image" Target="../media/image2380.png"/><Relationship Id="rId340" Type="http://schemas.openxmlformats.org/officeDocument/2006/relationships/customXml" Target="../ink/ink2698.xml"/><Relationship Id="rId200" Type="http://schemas.openxmlformats.org/officeDocument/2006/relationships/customXml" Target="../ink/ink2628.xml"/><Relationship Id="rId382" Type="http://schemas.openxmlformats.org/officeDocument/2006/relationships/customXml" Target="../ink/ink2719.xml"/><Relationship Id="rId438" Type="http://schemas.openxmlformats.org/officeDocument/2006/relationships/customXml" Target="../ink/ink2747.xml"/><Relationship Id="rId242" Type="http://schemas.openxmlformats.org/officeDocument/2006/relationships/customXml" Target="../ink/ink2649.xml"/><Relationship Id="rId284" Type="http://schemas.openxmlformats.org/officeDocument/2006/relationships/customXml" Target="../ink/ink2670.xml"/><Relationship Id="rId37" Type="http://schemas.openxmlformats.org/officeDocument/2006/relationships/image" Target="../media/image2311.png"/><Relationship Id="rId79" Type="http://schemas.openxmlformats.org/officeDocument/2006/relationships/image" Target="../media/image2332.png"/><Relationship Id="rId102" Type="http://schemas.openxmlformats.org/officeDocument/2006/relationships/customXml" Target="../ink/ink2579.xml"/><Relationship Id="rId144" Type="http://schemas.openxmlformats.org/officeDocument/2006/relationships/customXml" Target="../ink/ink2600.xml"/><Relationship Id="rId90" Type="http://schemas.openxmlformats.org/officeDocument/2006/relationships/customXml" Target="../ink/ink2573.xml"/><Relationship Id="rId186" Type="http://schemas.openxmlformats.org/officeDocument/2006/relationships/customXml" Target="../ink/ink2621.xml"/><Relationship Id="rId351" Type="http://schemas.openxmlformats.org/officeDocument/2006/relationships/image" Target="../media/image2468.png"/><Relationship Id="rId393" Type="http://schemas.openxmlformats.org/officeDocument/2006/relationships/image" Target="../media/image2489.png"/><Relationship Id="rId407" Type="http://schemas.openxmlformats.org/officeDocument/2006/relationships/image" Target="../media/image2496.png"/><Relationship Id="rId449" Type="http://schemas.openxmlformats.org/officeDocument/2006/relationships/image" Target="../media/image2517.png"/><Relationship Id="rId211" Type="http://schemas.openxmlformats.org/officeDocument/2006/relationships/image" Target="../media/image2398.png"/><Relationship Id="rId253" Type="http://schemas.openxmlformats.org/officeDocument/2006/relationships/image" Target="../media/image2419.png"/><Relationship Id="rId295" Type="http://schemas.openxmlformats.org/officeDocument/2006/relationships/image" Target="../media/image2440.png"/><Relationship Id="rId309" Type="http://schemas.openxmlformats.org/officeDocument/2006/relationships/image" Target="../media/image2447.png"/><Relationship Id="rId460" Type="http://schemas.openxmlformats.org/officeDocument/2006/relationships/customXml" Target="../ink/ink2758.xml"/><Relationship Id="rId48" Type="http://schemas.openxmlformats.org/officeDocument/2006/relationships/customXml" Target="../ink/ink2552.xml"/><Relationship Id="rId113" Type="http://schemas.openxmlformats.org/officeDocument/2006/relationships/image" Target="../media/image2349.png"/><Relationship Id="rId320" Type="http://schemas.openxmlformats.org/officeDocument/2006/relationships/customXml" Target="../ink/ink2688.xml"/><Relationship Id="rId155" Type="http://schemas.openxmlformats.org/officeDocument/2006/relationships/image" Target="../media/image2370.png"/><Relationship Id="rId197" Type="http://schemas.openxmlformats.org/officeDocument/2006/relationships/image" Target="../media/image2391.png"/><Relationship Id="rId362" Type="http://schemas.openxmlformats.org/officeDocument/2006/relationships/customXml" Target="../ink/ink2709.xml"/><Relationship Id="rId418" Type="http://schemas.openxmlformats.org/officeDocument/2006/relationships/customXml" Target="../ink/ink2737.xml"/><Relationship Id="rId222" Type="http://schemas.openxmlformats.org/officeDocument/2006/relationships/customXml" Target="../ink/ink2639.xml"/><Relationship Id="rId264" Type="http://schemas.openxmlformats.org/officeDocument/2006/relationships/customXml" Target="../ink/ink2660.xml"/><Relationship Id="rId17" Type="http://schemas.openxmlformats.org/officeDocument/2006/relationships/customXml" Target="../ink/ink2536.xml"/><Relationship Id="rId59" Type="http://schemas.openxmlformats.org/officeDocument/2006/relationships/image" Target="../media/image2322.png"/><Relationship Id="rId124" Type="http://schemas.openxmlformats.org/officeDocument/2006/relationships/customXml" Target="../ink/ink2590.xml"/><Relationship Id="rId70" Type="http://schemas.openxmlformats.org/officeDocument/2006/relationships/customXml" Target="../ink/ink2563.xml"/><Relationship Id="rId166" Type="http://schemas.openxmlformats.org/officeDocument/2006/relationships/customXml" Target="../ink/ink2611.xml"/><Relationship Id="rId331" Type="http://schemas.openxmlformats.org/officeDocument/2006/relationships/image" Target="../media/image2458.png"/><Relationship Id="rId373" Type="http://schemas.openxmlformats.org/officeDocument/2006/relationships/image" Target="../media/image2479.png"/><Relationship Id="rId429" Type="http://schemas.openxmlformats.org/officeDocument/2006/relationships/image" Target="../media/image2507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2409.png"/><Relationship Id="rId440" Type="http://schemas.openxmlformats.org/officeDocument/2006/relationships/customXml" Target="../ink/ink2748.xml"/><Relationship Id="rId28" Type="http://schemas.openxmlformats.org/officeDocument/2006/relationships/customXml" Target="../ink/ink2542.xml"/><Relationship Id="rId275" Type="http://schemas.openxmlformats.org/officeDocument/2006/relationships/image" Target="../media/image2430.png"/><Relationship Id="rId300" Type="http://schemas.openxmlformats.org/officeDocument/2006/relationships/customXml" Target="../ink/ink2678.xml"/><Relationship Id="rId81" Type="http://schemas.openxmlformats.org/officeDocument/2006/relationships/image" Target="../media/image2333.png"/><Relationship Id="rId135" Type="http://schemas.openxmlformats.org/officeDocument/2006/relationships/image" Target="../media/image2360.png"/><Relationship Id="rId177" Type="http://schemas.openxmlformats.org/officeDocument/2006/relationships/image" Target="../media/image2381.png"/><Relationship Id="rId342" Type="http://schemas.openxmlformats.org/officeDocument/2006/relationships/customXml" Target="../ink/ink2699.xml"/><Relationship Id="rId384" Type="http://schemas.openxmlformats.org/officeDocument/2006/relationships/customXml" Target="../ink/ink2720.xml"/><Relationship Id="rId202" Type="http://schemas.openxmlformats.org/officeDocument/2006/relationships/customXml" Target="../ink/ink2629.xml"/><Relationship Id="rId244" Type="http://schemas.openxmlformats.org/officeDocument/2006/relationships/customXml" Target="../ink/ink2650.xml"/><Relationship Id="rId39" Type="http://schemas.openxmlformats.org/officeDocument/2006/relationships/image" Target="../media/image2312.png"/><Relationship Id="rId286" Type="http://schemas.openxmlformats.org/officeDocument/2006/relationships/customXml" Target="../ink/ink2671.xml"/><Relationship Id="rId451" Type="http://schemas.openxmlformats.org/officeDocument/2006/relationships/image" Target="../media/image2518.png"/><Relationship Id="rId50" Type="http://schemas.openxmlformats.org/officeDocument/2006/relationships/customXml" Target="../ink/ink2553.xml"/><Relationship Id="rId104" Type="http://schemas.openxmlformats.org/officeDocument/2006/relationships/customXml" Target="../ink/ink2580.xml"/><Relationship Id="rId146" Type="http://schemas.openxmlformats.org/officeDocument/2006/relationships/customXml" Target="../ink/ink2601.xml"/><Relationship Id="rId188" Type="http://schemas.openxmlformats.org/officeDocument/2006/relationships/customXml" Target="../ink/ink2622.xml"/><Relationship Id="rId311" Type="http://schemas.openxmlformats.org/officeDocument/2006/relationships/image" Target="../media/image2448.png"/><Relationship Id="rId353" Type="http://schemas.openxmlformats.org/officeDocument/2006/relationships/image" Target="../media/image2469.png"/><Relationship Id="rId395" Type="http://schemas.openxmlformats.org/officeDocument/2006/relationships/image" Target="../media/image2490.png"/><Relationship Id="rId409" Type="http://schemas.openxmlformats.org/officeDocument/2006/relationships/image" Target="../media/image2497.png"/><Relationship Id="rId92" Type="http://schemas.openxmlformats.org/officeDocument/2006/relationships/customXml" Target="../ink/ink2574.xml"/><Relationship Id="rId213" Type="http://schemas.openxmlformats.org/officeDocument/2006/relationships/image" Target="../media/image2399.png"/><Relationship Id="rId420" Type="http://schemas.openxmlformats.org/officeDocument/2006/relationships/customXml" Target="../ink/ink2738.xml"/><Relationship Id="rId255" Type="http://schemas.openxmlformats.org/officeDocument/2006/relationships/image" Target="../media/image2420.png"/><Relationship Id="rId297" Type="http://schemas.openxmlformats.org/officeDocument/2006/relationships/image" Target="../media/image2441.png"/><Relationship Id="rId462" Type="http://schemas.openxmlformats.org/officeDocument/2006/relationships/customXml" Target="../ink/ink2759.xml"/><Relationship Id="rId115" Type="http://schemas.openxmlformats.org/officeDocument/2006/relationships/image" Target="../media/image2350.png"/><Relationship Id="rId157" Type="http://schemas.openxmlformats.org/officeDocument/2006/relationships/image" Target="../media/image2371.png"/><Relationship Id="rId322" Type="http://schemas.openxmlformats.org/officeDocument/2006/relationships/customXml" Target="../ink/ink2689.xml"/><Relationship Id="rId364" Type="http://schemas.openxmlformats.org/officeDocument/2006/relationships/customXml" Target="../ink/ink2710.xml"/><Relationship Id="rId61" Type="http://schemas.openxmlformats.org/officeDocument/2006/relationships/image" Target="../media/image2323.png"/><Relationship Id="rId199" Type="http://schemas.openxmlformats.org/officeDocument/2006/relationships/image" Target="../media/image23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29.png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41.png"/><Relationship Id="rId21" Type="http://schemas.openxmlformats.org/officeDocument/2006/relationships/customXml" Target="../ink/ink2771.xml"/><Relationship Id="rId42" Type="http://schemas.openxmlformats.org/officeDocument/2006/relationships/image" Target="../media/image2549.png"/><Relationship Id="rId47" Type="http://schemas.openxmlformats.org/officeDocument/2006/relationships/customXml" Target="../ink/ink2784.xml"/><Relationship Id="rId63" Type="http://schemas.openxmlformats.org/officeDocument/2006/relationships/customXml" Target="../ink/ink2792.xml"/><Relationship Id="rId68" Type="http://schemas.openxmlformats.org/officeDocument/2006/relationships/image" Target="../media/image2562.png"/><Relationship Id="rId84" Type="http://schemas.openxmlformats.org/officeDocument/2006/relationships/image" Target="../media/image2570.png"/><Relationship Id="rId89" Type="http://schemas.openxmlformats.org/officeDocument/2006/relationships/customXml" Target="../ink/ink2805.xml"/><Relationship Id="rId16" Type="http://schemas.openxmlformats.org/officeDocument/2006/relationships/image" Target="../media/image2536.png"/><Relationship Id="rId107" Type="http://schemas.openxmlformats.org/officeDocument/2006/relationships/customXml" Target="../ink/ink2814.xml"/><Relationship Id="rId11" Type="http://schemas.openxmlformats.org/officeDocument/2006/relationships/customXml" Target="../ink/ink2766.xml"/><Relationship Id="rId32" Type="http://schemas.openxmlformats.org/officeDocument/2006/relationships/image" Target="../media/image2544.png"/><Relationship Id="rId37" Type="http://schemas.openxmlformats.org/officeDocument/2006/relationships/customXml" Target="../ink/ink2779.xml"/><Relationship Id="rId53" Type="http://schemas.openxmlformats.org/officeDocument/2006/relationships/customXml" Target="../ink/ink2787.xml"/><Relationship Id="rId58" Type="http://schemas.openxmlformats.org/officeDocument/2006/relationships/image" Target="../media/image2557.png"/><Relationship Id="rId74" Type="http://schemas.openxmlformats.org/officeDocument/2006/relationships/image" Target="../media/image2565.png"/><Relationship Id="rId79" Type="http://schemas.openxmlformats.org/officeDocument/2006/relationships/customXml" Target="../ink/ink2800.xml"/><Relationship Id="rId102" Type="http://schemas.openxmlformats.org/officeDocument/2006/relationships/image" Target="../media/image2579.png"/><Relationship Id="rId5" Type="http://schemas.openxmlformats.org/officeDocument/2006/relationships/customXml" Target="../ink/ink2763.xml"/><Relationship Id="rId90" Type="http://schemas.openxmlformats.org/officeDocument/2006/relationships/image" Target="../media/image2573.png"/><Relationship Id="rId95" Type="http://schemas.openxmlformats.org/officeDocument/2006/relationships/customXml" Target="../ink/ink2808.xml"/><Relationship Id="rId22" Type="http://schemas.openxmlformats.org/officeDocument/2006/relationships/image" Target="../media/image2539.png"/><Relationship Id="rId27" Type="http://schemas.openxmlformats.org/officeDocument/2006/relationships/customXml" Target="../ink/ink2774.xml"/><Relationship Id="rId43" Type="http://schemas.openxmlformats.org/officeDocument/2006/relationships/customXml" Target="../ink/ink2782.xml"/><Relationship Id="rId48" Type="http://schemas.openxmlformats.org/officeDocument/2006/relationships/image" Target="../media/image2552.png"/><Relationship Id="rId64" Type="http://schemas.openxmlformats.org/officeDocument/2006/relationships/image" Target="../media/image2560.png"/><Relationship Id="rId69" Type="http://schemas.openxmlformats.org/officeDocument/2006/relationships/customXml" Target="../ink/ink2795.xml"/><Relationship Id="rId80" Type="http://schemas.openxmlformats.org/officeDocument/2006/relationships/image" Target="../media/image2568.png"/><Relationship Id="rId85" Type="http://schemas.openxmlformats.org/officeDocument/2006/relationships/customXml" Target="../ink/ink2803.xml"/><Relationship Id="rId12" Type="http://schemas.openxmlformats.org/officeDocument/2006/relationships/image" Target="../media/image2534.png"/><Relationship Id="rId17" Type="http://schemas.openxmlformats.org/officeDocument/2006/relationships/customXml" Target="../ink/ink2769.xml"/><Relationship Id="rId33" Type="http://schemas.openxmlformats.org/officeDocument/2006/relationships/customXml" Target="../ink/ink2777.xml"/><Relationship Id="rId38" Type="http://schemas.openxmlformats.org/officeDocument/2006/relationships/image" Target="../media/image2547.png"/><Relationship Id="rId59" Type="http://schemas.openxmlformats.org/officeDocument/2006/relationships/customXml" Target="../ink/ink2790.xml"/><Relationship Id="rId103" Type="http://schemas.openxmlformats.org/officeDocument/2006/relationships/customXml" Target="../ink/ink2812.xml"/><Relationship Id="rId108" Type="http://schemas.openxmlformats.org/officeDocument/2006/relationships/image" Target="../media/image2582.png"/><Relationship Id="rId20" Type="http://schemas.openxmlformats.org/officeDocument/2006/relationships/image" Target="../media/image2538.png"/><Relationship Id="rId41" Type="http://schemas.openxmlformats.org/officeDocument/2006/relationships/customXml" Target="../ink/ink2781.xml"/><Relationship Id="rId54" Type="http://schemas.openxmlformats.org/officeDocument/2006/relationships/image" Target="../media/image2555.png"/><Relationship Id="rId62" Type="http://schemas.openxmlformats.org/officeDocument/2006/relationships/image" Target="../media/image2559.png"/><Relationship Id="rId70" Type="http://schemas.openxmlformats.org/officeDocument/2006/relationships/image" Target="../media/image2563.png"/><Relationship Id="rId75" Type="http://schemas.openxmlformats.org/officeDocument/2006/relationships/customXml" Target="../ink/ink2798.xml"/><Relationship Id="rId83" Type="http://schemas.openxmlformats.org/officeDocument/2006/relationships/customXml" Target="../ink/ink2802.xml"/><Relationship Id="rId88" Type="http://schemas.openxmlformats.org/officeDocument/2006/relationships/image" Target="../media/image2572.png"/><Relationship Id="rId91" Type="http://schemas.openxmlformats.org/officeDocument/2006/relationships/customXml" Target="../ink/ink2806.xml"/><Relationship Id="rId96" Type="http://schemas.openxmlformats.org/officeDocument/2006/relationships/image" Target="../media/image257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31.png"/><Relationship Id="rId15" Type="http://schemas.openxmlformats.org/officeDocument/2006/relationships/customXml" Target="../ink/ink2768.xml"/><Relationship Id="rId23" Type="http://schemas.openxmlformats.org/officeDocument/2006/relationships/customXml" Target="../ink/ink2772.xml"/><Relationship Id="rId28" Type="http://schemas.openxmlformats.org/officeDocument/2006/relationships/image" Target="../media/image2542.png"/><Relationship Id="rId36" Type="http://schemas.openxmlformats.org/officeDocument/2006/relationships/image" Target="../media/image2546.png"/><Relationship Id="rId49" Type="http://schemas.openxmlformats.org/officeDocument/2006/relationships/customXml" Target="../ink/ink2785.xml"/><Relationship Id="rId57" Type="http://schemas.openxmlformats.org/officeDocument/2006/relationships/customXml" Target="../ink/ink2789.xml"/><Relationship Id="rId106" Type="http://schemas.openxmlformats.org/officeDocument/2006/relationships/image" Target="../media/image2581.png"/><Relationship Id="rId10" Type="http://schemas.openxmlformats.org/officeDocument/2006/relationships/image" Target="../media/image2533.png"/><Relationship Id="rId31" Type="http://schemas.openxmlformats.org/officeDocument/2006/relationships/customXml" Target="../ink/ink2776.xml"/><Relationship Id="rId44" Type="http://schemas.openxmlformats.org/officeDocument/2006/relationships/image" Target="../media/image2550.png"/><Relationship Id="rId52" Type="http://schemas.openxmlformats.org/officeDocument/2006/relationships/image" Target="../media/image2554.png"/><Relationship Id="rId60" Type="http://schemas.openxmlformats.org/officeDocument/2006/relationships/image" Target="../media/image2558.png"/><Relationship Id="rId65" Type="http://schemas.openxmlformats.org/officeDocument/2006/relationships/customXml" Target="../ink/ink2793.xml"/><Relationship Id="rId73" Type="http://schemas.openxmlformats.org/officeDocument/2006/relationships/customXml" Target="../ink/ink2797.xml"/><Relationship Id="rId78" Type="http://schemas.openxmlformats.org/officeDocument/2006/relationships/image" Target="../media/image2567.png"/><Relationship Id="rId81" Type="http://schemas.openxmlformats.org/officeDocument/2006/relationships/customXml" Target="../ink/ink2801.xml"/><Relationship Id="rId86" Type="http://schemas.openxmlformats.org/officeDocument/2006/relationships/image" Target="../media/image2571.png"/><Relationship Id="rId94" Type="http://schemas.openxmlformats.org/officeDocument/2006/relationships/image" Target="../media/image2575.png"/><Relationship Id="rId99" Type="http://schemas.openxmlformats.org/officeDocument/2006/relationships/customXml" Target="../ink/ink2810.xml"/><Relationship Id="rId101" Type="http://schemas.openxmlformats.org/officeDocument/2006/relationships/customXml" Target="../ink/ink2811.xml"/><Relationship Id="rId4" Type="http://schemas.openxmlformats.org/officeDocument/2006/relationships/image" Target="../media/image2530.png"/><Relationship Id="rId9" Type="http://schemas.openxmlformats.org/officeDocument/2006/relationships/customXml" Target="../ink/ink2765.xml"/><Relationship Id="rId13" Type="http://schemas.openxmlformats.org/officeDocument/2006/relationships/customXml" Target="../ink/ink2767.xml"/><Relationship Id="rId18" Type="http://schemas.openxmlformats.org/officeDocument/2006/relationships/image" Target="../media/image2537.png"/><Relationship Id="rId39" Type="http://schemas.openxmlformats.org/officeDocument/2006/relationships/customXml" Target="../ink/ink2780.xml"/><Relationship Id="rId34" Type="http://schemas.openxmlformats.org/officeDocument/2006/relationships/image" Target="../media/image2545.png"/><Relationship Id="rId50" Type="http://schemas.openxmlformats.org/officeDocument/2006/relationships/image" Target="../media/image2553.png"/><Relationship Id="rId55" Type="http://schemas.openxmlformats.org/officeDocument/2006/relationships/customXml" Target="../ink/ink2788.xml"/><Relationship Id="rId76" Type="http://schemas.openxmlformats.org/officeDocument/2006/relationships/image" Target="../media/image2566.png"/><Relationship Id="rId97" Type="http://schemas.openxmlformats.org/officeDocument/2006/relationships/customXml" Target="../ink/ink2809.xml"/><Relationship Id="rId104" Type="http://schemas.openxmlformats.org/officeDocument/2006/relationships/image" Target="../media/image2580.png"/><Relationship Id="rId7" Type="http://schemas.openxmlformats.org/officeDocument/2006/relationships/customXml" Target="../ink/ink2764.xml"/><Relationship Id="rId71" Type="http://schemas.openxmlformats.org/officeDocument/2006/relationships/customXml" Target="../ink/ink2796.xml"/><Relationship Id="rId92" Type="http://schemas.openxmlformats.org/officeDocument/2006/relationships/image" Target="../media/image2574.png"/><Relationship Id="rId2" Type="http://schemas.openxmlformats.org/officeDocument/2006/relationships/image" Target="../media/image4.jpeg"/><Relationship Id="rId29" Type="http://schemas.openxmlformats.org/officeDocument/2006/relationships/customXml" Target="../ink/ink2775.xml"/><Relationship Id="rId24" Type="http://schemas.openxmlformats.org/officeDocument/2006/relationships/image" Target="../media/image2540.png"/><Relationship Id="rId40" Type="http://schemas.openxmlformats.org/officeDocument/2006/relationships/image" Target="../media/image2548.png"/><Relationship Id="rId45" Type="http://schemas.openxmlformats.org/officeDocument/2006/relationships/customXml" Target="../ink/ink2783.xml"/><Relationship Id="rId66" Type="http://schemas.openxmlformats.org/officeDocument/2006/relationships/image" Target="../media/image2561.png"/><Relationship Id="rId87" Type="http://schemas.openxmlformats.org/officeDocument/2006/relationships/customXml" Target="../ink/ink2804.xml"/><Relationship Id="rId61" Type="http://schemas.openxmlformats.org/officeDocument/2006/relationships/customXml" Target="../ink/ink2791.xml"/><Relationship Id="rId82" Type="http://schemas.openxmlformats.org/officeDocument/2006/relationships/image" Target="../media/image2569.png"/><Relationship Id="rId19" Type="http://schemas.openxmlformats.org/officeDocument/2006/relationships/customXml" Target="../ink/ink2770.xml"/><Relationship Id="rId14" Type="http://schemas.openxmlformats.org/officeDocument/2006/relationships/image" Target="../media/image2535.png"/><Relationship Id="rId30" Type="http://schemas.openxmlformats.org/officeDocument/2006/relationships/image" Target="../media/image2543.png"/><Relationship Id="rId35" Type="http://schemas.openxmlformats.org/officeDocument/2006/relationships/customXml" Target="../ink/ink2778.xml"/><Relationship Id="rId56" Type="http://schemas.openxmlformats.org/officeDocument/2006/relationships/image" Target="../media/image2556.png"/><Relationship Id="rId77" Type="http://schemas.openxmlformats.org/officeDocument/2006/relationships/customXml" Target="../ink/ink2799.xml"/><Relationship Id="rId100" Type="http://schemas.openxmlformats.org/officeDocument/2006/relationships/image" Target="../media/image2578.png"/><Relationship Id="rId105" Type="http://schemas.openxmlformats.org/officeDocument/2006/relationships/customXml" Target="../ink/ink2813.xml"/><Relationship Id="rId8" Type="http://schemas.openxmlformats.org/officeDocument/2006/relationships/image" Target="../media/image2532.png"/><Relationship Id="rId51" Type="http://schemas.openxmlformats.org/officeDocument/2006/relationships/customXml" Target="../ink/ink2786.xml"/><Relationship Id="rId72" Type="http://schemas.openxmlformats.org/officeDocument/2006/relationships/image" Target="../media/image2564.png"/><Relationship Id="rId93" Type="http://schemas.openxmlformats.org/officeDocument/2006/relationships/customXml" Target="../ink/ink2807.xml"/><Relationship Id="rId98" Type="http://schemas.openxmlformats.org/officeDocument/2006/relationships/image" Target="../media/image2577.png"/><Relationship Id="rId3" Type="http://schemas.openxmlformats.org/officeDocument/2006/relationships/image" Target="../media/image1.png"/><Relationship Id="rId25" Type="http://schemas.openxmlformats.org/officeDocument/2006/relationships/customXml" Target="../ink/ink2773.xml"/><Relationship Id="rId46" Type="http://schemas.openxmlformats.org/officeDocument/2006/relationships/image" Target="../media/image2551.png"/><Relationship Id="rId67" Type="http://schemas.openxmlformats.org/officeDocument/2006/relationships/customXml" Target="../ink/ink2794.xml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819.xml"/><Relationship Id="rId18" Type="http://schemas.openxmlformats.org/officeDocument/2006/relationships/image" Target="../media/image2590.png"/><Relationship Id="rId26" Type="http://schemas.openxmlformats.org/officeDocument/2006/relationships/image" Target="../media/image2594.png"/><Relationship Id="rId39" Type="http://schemas.openxmlformats.org/officeDocument/2006/relationships/customXml" Target="../ink/ink2832.xml"/><Relationship Id="rId21" Type="http://schemas.openxmlformats.org/officeDocument/2006/relationships/customXml" Target="../ink/ink2823.xml"/><Relationship Id="rId34" Type="http://schemas.openxmlformats.org/officeDocument/2006/relationships/image" Target="../media/image2598.png"/><Relationship Id="rId42" Type="http://schemas.openxmlformats.org/officeDocument/2006/relationships/image" Target="../media/image2602.png"/><Relationship Id="rId47" Type="http://schemas.openxmlformats.org/officeDocument/2006/relationships/customXml" Target="../ink/ink2836.xml"/><Relationship Id="rId50" Type="http://schemas.openxmlformats.org/officeDocument/2006/relationships/image" Target="../media/image2606.png"/><Relationship Id="rId55" Type="http://schemas.openxmlformats.org/officeDocument/2006/relationships/customXml" Target="../ink/ink2840.xml"/><Relationship Id="rId7" Type="http://schemas.openxmlformats.org/officeDocument/2006/relationships/customXml" Target="../ink/ink2816.xml"/><Relationship Id="rId2" Type="http://schemas.openxmlformats.org/officeDocument/2006/relationships/image" Target="../media/image4.jpeg"/><Relationship Id="rId16" Type="http://schemas.openxmlformats.org/officeDocument/2006/relationships/image" Target="../media/image2589.png"/><Relationship Id="rId29" Type="http://schemas.openxmlformats.org/officeDocument/2006/relationships/customXml" Target="../ink/ink2827.xml"/><Relationship Id="rId11" Type="http://schemas.openxmlformats.org/officeDocument/2006/relationships/customXml" Target="../ink/ink2818.xml"/><Relationship Id="rId24" Type="http://schemas.openxmlformats.org/officeDocument/2006/relationships/image" Target="../media/image2593.png"/><Relationship Id="rId32" Type="http://schemas.openxmlformats.org/officeDocument/2006/relationships/image" Target="../media/image2597.png"/><Relationship Id="rId37" Type="http://schemas.openxmlformats.org/officeDocument/2006/relationships/customXml" Target="../ink/ink2831.xml"/><Relationship Id="rId40" Type="http://schemas.openxmlformats.org/officeDocument/2006/relationships/image" Target="../media/image2601.png"/><Relationship Id="rId45" Type="http://schemas.openxmlformats.org/officeDocument/2006/relationships/customXml" Target="../ink/ink2835.xml"/><Relationship Id="rId53" Type="http://schemas.openxmlformats.org/officeDocument/2006/relationships/customXml" Target="../ink/ink2839.xml"/><Relationship Id="rId5" Type="http://schemas.openxmlformats.org/officeDocument/2006/relationships/customXml" Target="../ink/ink2815.xml"/><Relationship Id="rId10" Type="http://schemas.openxmlformats.org/officeDocument/2006/relationships/image" Target="../media/image2586.png"/><Relationship Id="rId19" Type="http://schemas.openxmlformats.org/officeDocument/2006/relationships/customXml" Target="../ink/ink2822.xml"/><Relationship Id="rId31" Type="http://schemas.openxmlformats.org/officeDocument/2006/relationships/customXml" Target="../ink/ink2828.xml"/><Relationship Id="rId44" Type="http://schemas.openxmlformats.org/officeDocument/2006/relationships/image" Target="../media/image2603.png"/><Relationship Id="rId52" Type="http://schemas.openxmlformats.org/officeDocument/2006/relationships/image" Target="../media/image2607.png"/><Relationship Id="rId4" Type="http://schemas.openxmlformats.org/officeDocument/2006/relationships/image" Target="../media/image2583.png"/><Relationship Id="rId9" Type="http://schemas.openxmlformats.org/officeDocument/2006/relationships/customXml" Target="../ink/ink2817.xml"/><Relationship Id="rId14" Type="http://schemas.openxmlformats.org/officeDocument/2006/relationships/image" Target="../media/image2588.png"/><Relationship Id="rId22" Type="http://schemas.openxmlformats.org/officeDocument/2006/relationships/image" Target="../media/image2592.png"/><Relationship Id="rId27" Type="http://schemas.openxmlformats.org/officeDocument/2006/relationships/customXml" Target="../ink/ink2826.xml"/><Relationship Id="rId30" Type="http://schemas.openxmlformats.org/officeDocument/2006/relationships/image" Target="../media/image2596.png"/><Relationship Id="rId35" Type="http://schemas.openxmlformats.org/officeDocument/2006/relationships/customXml" Target="../ink/ink2830.xml"/><Relationship Id="rId43" Type="http://schemas.openxmlformats.org/officeDocument/2006/relationships/customXml" Target="../ink/ink2834.xml"/><Relationship Id="rId48" Type="http://schemas.openxmlformats.org/officeDocument/2006/relationships/image" Target="../media/image2605.png"/><Relationship Id="rId56" Type="http://schemas.openxmlformats.org/officeDocument/2006/relationships/image" Target="../media/image2609.png"/><Relationship Id="rId8" Type="http://schemas.openxmlformats.org/officeDocument/2006/relationships/image" Target="../media/image2585.png"/><Relationship Id="rId51" Type="http://schemas.openxmlformats.org/officeDocument/2006/relationships/customXml" Target="../ink/ink2838.xml"/><Relationship Id="rId3" Type="http://schemas.openxmlformats.org/officeDocument/2006/relationships/image" Target="../media/image1.png"/><Relationship Id="rId12" Type="http://schemas.openxmlformats.org/officeDocument/2006/relationships/image" Target="../media/image2587.png"/><Relationship Id="rId17" Type="http://schemas.openxmlformats.org/officeDocument/2006/relationships/customXml" Target="../ink/ink2821.xml"/><Relationship Id="rId25" Type="http://schemas.openxmlformats.org/officeDocument/2006/relationships/customXml" Target="../ink/ink2825.xml"/><Relationship Id="rId33" Type="http://schemas.openxmlformats.org/officeDocument/2006/relationships/customXml" Target="../ink/ink2829.xml"/><Relationship Id="rId38" Type="http://schemas.openxmlformats.org/officeDocument/2006/relationships/image" Target="../media/image2600.png"/><Relationship Id="rId46" Type="http://schemas.openxmlformats.org/officeDocument/2006/relationships/image" Target="../media/image2604.png"/><Relationship Id="rId20" Type="http://schemas.openxmlformats.org/officeDocument/2006/relationships/image" Target="../media/image2591.png"/><Relationship Id="rId41" Type="http://schemas.openxmlformats.org/officeDocument/2006/relationships/customXml" Target="../ink/ink2833.xml"/><Relationship Id="rId54" Type="http://schemas.openxmlformats.org/officeDocument/2006/relationships/image" Target="../media/image260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84.png"/><Relationship Id="rId15" Type="http://schemas.openxmlformats.org/officeDocument/2006/relationships/customXml" Target="../ink/ink2820.xml"/><Relationship Id="rId23" Type="http://schemas.openxmlformats.org/officeDocument/2006/relationships/customXml" Target="../ink/ink2824.xml"/><Relationship Id="rId28" Type="http://schemas.openxmlformats.org/officeDocument/2006/relationships/image" Target="../media/image2595.png"/><Relationship Id="rId36" Type="http://schemas.openxmlformats.org/officeDocument/2006/relationships/image" Target="../media/image2599.png"/><Relationship Id="rId49" Type="http://schemas.openxmlformats.org/officeDocument/2006/relationships/customXml" Target="../ink/ink2837.xml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21.png"/><Relationship Id="rId117" Type="http://schemas.openxmlformats.org/officeDocument/2006/relationships/customXml" Target="../ink/ink2897.xml"/><Relationship Id="rId21" Type="http://schemas.openxmlformats.org/officeDocument/2006/relationships/customXml" Target="../ink/ink2849.xml"/><Relationship Id="rId42" Type="http://schemas.openxmlformats.org/officeDocument/2006/relationships/image" Target="../media/image2629.png"/><Relationship Id="rId47" Type="http://schemas.openxmlformats.org/officeDocument/2006/relationships/customXml" Target="../ink/ink2862.xml"/><Relationship Id="rId63" Type="http://schemas.openxmlformats.org/officeDocument/2006/relationships/customXml" Target="../ink/ink2870.xml"/><Relationship Id="rId68" Type="http://schemas.openxmlformats.org/officeDocument/2006/relationships/image" Target="../media/image2642.png"/><Relationship Id="rId84" Type="http://schemas.openxmlformats.org/officeDocument/2006/relationships/image" Target="../media/image2650.png"/><Relationship Id="rId89" Type="http://schemas.openxmlformats.org/officeDocument/2006/relationships/customXml" Target="../ink/ink2883.xml"/><Relationship Id="rId112" Type="http://schemas.openxmlformats.org/officeDocument/2006/relationships/image" Target="../media/image2664.png"/><Relationship Id="rId16" Type="http://schemas.openxmlformats.org/officeDocument/2006/relationships/image" Target="../media/image2616.png"/><Relationship Id="rId107" Type="http://schemas.openxmlformats.org/officeDocument/2006/relationships/customXml" Target="../ink/ink2892.xml"/><Relationship Id="rId11" Type="http://schemas.openxmlformats.org/officeDocument/2006/relationships/customXml" Target="../ink/ink2844.xml"/><Relationship Id="rId32" Type="http://schemas.openxmlformats.org/officeDocument/2006/relationships/image" Target="../media/image2624.png"/><Relationship Id="rId37" Type="http://schemas.openxmlformats.org/officeDocument/2006/relationships/customXml" Target="../ink/ink2857.xml"/><Relationship Id="rId53" Type="http://schemas.openxmlformats.org/officeDocument/2006/relationships/customXml" Target="../ink/ink2865.xml"/><Relationship Id="rId58" Type="http://schemas.openxmlformats.org/officeDocument/2006/relationships/image" Target="../media/image2637.png"/><Relationship Id="rId74" Type="http://schemas.openxmlformats.org/officeDocument/2006/relationships/image" Target="../media/image2645.png"/><Relationship Id="rId79" Type="http://schemas.openxmlformats.org/officeDocument/2006/relationships/customXml" Target="../ink/ink2878.xml"/><Relationship Id="rId102" Type="http://schemas.openxmlformats.org/officeDocument/2006/relationships/image" Target="../media/image2659.png"/><Relationship Id="rId123" Type="http://schemas.openxmlformats.org/officeDocument/2006/relationships/customXml" Target="../ink/ink2900.xml"/><Relationship Id="rId128" Type="http://schemas.openxmlformats.org/officeDocument/2006/relationships/image" Target="../media/image2672.png"/><Relationship Id="rId5" Type="http://schemas.openxmlformats.org/officeDocument/2006/relationships/customXml" Target="../ink/ink2841.xml"/><Relationship Id="rId90" Type="http://schemas.openxmlformats.org/officeDocument/2006/relationships/image" Target="../media/image2653.png"/><Relationship Id="rId95" Type="http://schemas.openxmlformats.org/officeDocument/2006/relationships/customXml" Target="../ink/ink2886.xml"/><Relationship Id="rId22" Type="http://schemas.openxmlformats.org/officeDocument/2006/relationships/image" Target="../media/image2619.png"/><Relationship Id="rId27" Type="http://schemas.openxmlformats.org/officeDocument/2006/relationships/customXml" Target="../ink/ink2852.xml"/><Relationship Id="rId43" Type="http://schemas.openxmlformats.org/officeDocument/2006/relationships/customXml" Target="../ink/ink2860.xml"/><Relationship Id="rId48" Type="http://schemas.openxmlformats.org/officeDocument/2006/relationships/image" Target="../media/image2632.png"/><Relationship Id="rId64" Type="http://schemas.openxmlformats.org/officeDocument/2006/relationships/image" Target="../media/image2640.png"/><Relationship Id="rId69" Type="http://schemas.openxmlformats.org/officeDocument/2006/relationships/customXml" Target="../ink/ink2873.xml"/><Relationship Id="rId113" Type="http://schemas.openxmlformats.org/officeDocument/2006/relationships/customXml" Target="../ink/ink2895.xml"/><Relationship Id="rId118" Type="http://schemas.openxmlformats.org/officeDocument/2006/relationships/image" Target="../media/image2667.png"/><Relationship Id="rId80" Type="http://schemas.openxmlformats.org/officeDocument/2006/relationships/image" Target="../media/image2648.png"/><Relationship Id="rId85" Type="http://schemas.openxmlformats.org/officeDocument/2006/relationships/customXml" Target="../ink/ink2881.xml"/><Relationship Id="rId12" Type="http://schemas.openxmlformats.org/officeDocument/2006/relationships/image" Target="../media/image2614.png"/><Relationship Id="rId17" Type="http://schemas.openxmlformats.org/officeDocument/2006/relationships/customXml" Target="../ink/ink2847.xml"/><Relationship Id="rId33" Type="http://schemas.openxmlformats.org/officeDocument/2006/relationships/customXml" Target="../ink/ink2855.xml"/><Relationship Id="rId38" Type="http://schemas.openxmlformats.org/officeDocument/2006/relationships/image" Target="../media/image2627.png"/><Relationship Id="rId59" Type="http://schemas.openxmlformats.org/officeDocument/2006/relationships/customXml" Target="../ink/ink2868.xml"/><Relationship Id="rId103" Type="http://schemas.openxmlformats.org/officeDocument/2006/relationships/customXml" Target="../ink/ink2890.xml"/><Relationship Id="rId108" Type="http://schemas.openxmlformats.org/officeDocument/2006/relationships/image" Target="../media/image2662.png"/><Relationship Id="rId124" Type="http://schemas.openxmlformats.org/officeDocument/2006/relationships/image" Target="../media/image2670.png"/><Relationship Id="rId54" Type="http://schemas.openxmlformats.org/officeDocument/2006/relationships/image" Target="../media/image2635.png"/><Relationship Id="rId70" Type="http://schemas.openxmlformats.org/officeDocument/2006/relationships/image" Target="../media/image2643.png"/><Relationship Id="rId75" Type="http://schemas.openxmlformats.org/officeDocument/2006/relationships/customXml" Target="../ink/ink2876.xml"/><Relationship Id="rId91" Type="http://schemas.openxmlformats.org/officeDocument/2006/relationships/customXml" Target="../ink/ink2884.xml"/><Relationship Id="rId96" Type="http://schemas.openxmlformats.org/officeDocument/2006/relationships/image" Target="../media/image265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11.png"/><Relationship Id="rId23" Type="http://schemas.openxmlformats.org/officeDocument/2006/relationships/customXml" Target="../ink/ink2850.xml"/><Relationship Id="rId28" Type="http://schemas.openxmlformats.org/officeDocument/2006/relationships/image" Target="../media/image2622.png"/><Relationship Id="rId49" Type="http://schemas.openxmlformats.org/officeDocument/2006/relationships/customXml" Target="../ink/ink2863.xml"/><Relationship Id="rId114" Type="http://schemas.openxmlformats.org/officeDocument/2006/relationships/image" Target="../media/image2665.png"/><Relationship Id="rId119" Type="http://schemas.openxmlformats.org/officeDocument/2006/relationships/customXml" Target="../ink/ink2898.xml"/><Relationship Id="rId44" Type="http://schemas.openxmlformats.org/officeDocument/2006/relationships/image" Target="../media/image2630.png"/><Relationship Id="rId60" Type="http://schemas.openxmlformats.org/officeDocument/2006/relationships/image" Target="../media/image2638.png"/><Relationship Id="rId65" Type="http://schemas.openxmlformats.org/officeDocument/2006/relationships/customXml" Target="../ink/ink2871.xml"/><Relationship Id="rId81" Type="http://schemas.openxmlformats.org/officeDocument/2006/relationships/customXml" Target="../ink/ink2879.xml"/><Relationship Id="rId86" Type="http://schemas.openxmlformats.org/officeDocument/2006/relationships/image" Target="../media/image2651.png"/><Relationship Id="rId13" Type="http://schemas.openxmlformats.org/officeDocument/2006/relationships/customXml" Target="../ink/ink2845.xml"/><Relationship Id="rId18" Type="http://schemas.openxmlformats.org/officeDocument/2006/relationships/image" Target="../media/image2617.png"/><Relationship Id="rId39" Type="http://schemas.openxmlformats.org/officeDocument/2006/relationships/customXml" Target="../ink/ink2858.xml"/><Relationship Id="rId109" Type="http://schemas.openxmlformats.org/officeDocument/2006/relationships/customXml" Target="../ink/ink2893.xml"/><Relationship Id="rId34" Type="http://schemas.openxmlformats.org/officeDocument/2006/relationships/image" Target="../media/image2625.png"/><Relationship Id="rId50" Type="http://schemas.openxmlformats.org/officeDocument/2006/relationships/image" Target="../media/image2633.png"/><Relationship Id="rId55" Type="http://schemas.openxmlformats.org/officeDocument/2006/relationships/customXml" Target="../ink/ink2866.xml"/><Relationship Id="rId76" Type="http://schemas.openxmlformats.org/officeDocument/2006/relationships/image" Target="../media/image2646.png"/><Relationship Id="rId97" Type="http://schemas.openxmlformats.org/officeDocument/2006/relationships/customXml" Target="../ink/ink2887.xml"/><Relationship Id="rId104" Type="http://schemas.openxmlformats.org/officeDocument/2006/relationships/image" Target="../media/image2660.png"/><Relationship Id="rId120" Type="http://schemas.openxmlformats.org/officeDocument/2006/relationships/image" Target="../media/image2668.png"/><Relationship Id="rId125" Type="http://schemas.openxmlformats.org/officeDocument/2006/relationships/customXml" Target="../ink/ink2901.xml"/><Relationship Id="rId7" Type="http://schemas.openxmlformats.org/officeDocument/2006/relationships/customXml" Target="../ink/ink2842.xml"/><Relationship Id="rId71" Type="http://schemas.openxmlformats.org/officeDocument/2006/relationships/customXml" Target="../ink/ink2874.xml"/><Relationship Id="rId92" Type="http://schemas.openxmlformats.org/officeDocument/2006/relationships/image" Target="../media/image2654.png"/><Relationship Id="rId2" Type="http://schemas.openxmlformats.org/officeDocument/2006/relationships/image" Target="../media/image4.jpeg"/><Relationship Id="rId29" Type="http://schemas.openxmlformats.org/officeDocument/2006/relationships/customXml" Target="../ink/ink2853.xml"/><Relationship Id="rId24" Type="http://schemas.openxmlformats.org/officeDocument/2006/relationships/image" Target="../media/image2620.png"/><Relationship Id="rId40" Type="http://schemas.openxmlformats.org/officeDocument/2006/relationships/image" Target="../media/image2628.png"/><Relationship Id="rId45" Type="http://schemas.openxmlformats.org/officeDocument/2006/relationships/customXml" Target="../ink/ink2861.xml"/><Relationship Id="rId66" Type="http://schemas.openxmlformats.org/officeDocument/2006/relationships/image" Target="../media/image2641.png"/><Relationship Id="rId87" Type="http://schemas.openxmlformats.org/officeDocument/2006/relationships/customXml" Target="../ink/ink2882.xml"/><Relationship Id="rId110" Type="http://schemas.openxmlformats.org/officeDocument/2006/relationships/image" Target="../media/image2663.png"/><Relationship Id="rId115" Type="http://schemas.openxmlformats.org/officeDocument/2006/relationships/customXml" Target="../ink/ink2896.xml"/><Relationship Id="rId61" Type="http://schemas.openxmlformats.org/officeDocument/2006/relationships/customXml" Target="../ink/ink2869.xml"/><Relationship Id="rId82" Type="http://schemas.openxmlformats.org/officeDocument/2006/relationships/image" Target="../media/image2649.png"/><Relationship Id="rId19" Type="http://schemas.openxmlformats.org/officeDocument/2006/relationships/customXml" Target="../ink/ink2848.xml"/><Relationship Id="rId14" Type="http://schemas.openxmlformats.org/officeDocument/2006/relationships/image" Target="../media/image2615.png"/><Relationship Id="rId30" Type="http://schemas.openxmlformats.org/officeDocument/2006/relationships/image" Target="../media/image2623.png"/><Relationship Id="rId35" Type="http://schemas.openxmlformats.org/officeDocument/2006/relationships/customXml" Target="../ink/ink2856.xml"/><Relationship Id="rId56" Type="http://schemas.openxmlformats.org/officeDocument/2006/relationships/image" Target="../media/image2636.png"/><Relationship Id="rId77" Type="http://schemas.openxmlformats.org/officeDocument/2006/relationships/customXml" Target="../ink/ink2877.xml"/><Relationship Id="rId100" Type="http://schemas.openxmlformats.org/officeDocument/2006/relationships/image" Target="../media/image2658.png"/><Relationship Id="rId105" Type="http://schemas.openxmlformats.org/officeDocument/2006/relationships/customXml" Target="../ink/ink2891.xml"/><Relationship Id="rId126" Type="http://schemas.openxmlformats.org/officeDocument/2006/relationships/image" Target="../media/image2671.png"/><Relationship Id="rId8" Type="http://schemas.openxmlformats.org/officeDocument/2006/relationships/image" Target="../media/image2612.png"/><Relationship Id="rId51" Type="http://schemas.openxmlformats.org/officeDocument/2006/relationships/customXml" Target="../ink/ink2864.xml"/><Relationship Id="rId72" Type="http://schemas.openxmlformats.org/officeDocument/2006/relationships/image" Target="../media/image2644.png"/><Relationship Id="rId93" Type="http://schemas.openxmlformats.org/officeDocument/2006/relationships/customXml" Target="../ink/ink2885.xml"/><Relationship Id="rId98" Type="http://schemas.openxmlformats.org/officeDocument/2006/relationships/image" Target="../media/image2657.png"/><Relationship Id="rId121" Type="http://schemas.openxmlformats.org/officeDocument/2006/relationships/customXml" Target="../ink/ink2899.xml"/><Relationship Id="rId3" Type="http://schemas.openxmlformats.org/officeDocument/2006/relationships/image" Target="../media/image1.png"/><Relationship Id="rId25" Type="http://schemas.openxmlformats.org/officeDocument/2006/relationships/customXml" Target="../ink/ink2851.xml"/><Relationship Id="rId46" Type="http://schemas.openxmlformats.org/officeDocument/2006/relationships/image" Target="../media/image2631.png"/><Relationship Id="rId67" Type="http://schemas.openxmlformats.org/officeDocument/2006/relationships/customXml" Target="../ink/ink2872.xml"/><Relationship Id="rId116" Type="http://schemas.openxmlformats.org/officeDocument/2006/relationships/image" Target="../media/image2666.png"/><Relationship Id="rId20" Type="http://schemas.openxmlformats.org/officeDocument/2006/relationships/image" Target="../media/image2618.png"/><Relationship Id="rId41" Type="http://schemas.openxmlformats.org/officeDocument/2006/relationships/customXml" Target="../ink/ink2859.xml"/><Relationship Id="rId62" Type="http://schemas.openxmlformats.org/officeDocument/2006/relationships/image" Target="../media/image2639.png"/><Relationship Id="rId83" Type="http://schemas.openxmlformats.org/officeDocument/2006/relationships/customXml" Target="../ink/ink2880.xml"/><Relationship Id="rId88" Type="http://schemas.openxmlformats.org/officeDocument/2006/relationships/image" Target="../media/image2652.png"/><Relationship Id="rId111" Type="http://schemas.openxmlformats.org/officeDocument/2006/relationships/customXml" Target="../ink/ink2894.xml"/><Relationship Id="rId15" Type="http://schemas.openxmlformats.org/officeDocument/2006/relationships/customXml" Target="../ink/ink2846.xml"/><Relationship Id="rId36" Type="http://schemas.openxmlformats.org/officeDocument/2006/relationships/image" Target="../media/image2626.png"/><Relationship Id="rId57" Type="http://schemas.openxmlformats.org/officeDocument/2006/relationships/customXml" Target="../ink/ink2867.xml"/><Relationship Id="rId106" Type="http://schemas.openxmlformats.org/officeDocument/2006/relationships/image" Target="../media/image2661.png"/><Relationship Id="rId127" Type="http://schemas.openxmlformats.org/officeDocument/2006/relationships/customXml" Target="../ink/ink2902.xml"/><Relationship Id="rId10" Type="http://schemas.openxmlformats.org/officeDocument/2006/relationships/image" Target="../media/image2613.png"/><Relationship Id="rId31" Type="http://schemas.openxmlformats.org/officeDocument/2006/relationships/customXml" Target="../ink/ink2854.xml"/><Relationship Id="rId52" Type="http://schemas.openxmlformats.org/officeDocument/2006/relationships/image" Target="../media/image2634.png"/><Relationship Id="rId73" Type="http://schemas.openxmlformats.org/officeDocument/2006/relationships/customXml" Target="../ink/ink2875.xml"/><Relationship Id="rId78" Type="http://schemas.openxmlformats.org/officeDocument/2006/relationships/image" Target="../media/image2647.png"/><Relationship Id="rId94" Type="http://schemas.openxmlformats.org/officeDocument/2006/relationships/image" Target="../media/image2655.png"/><Relationship Id="rId99" Type="http://schemas.openxmlformats.org/officeDocument/2006/relationships/customXml" Target="../ink/ink2888.xml"/><Relationship Id="rId101" Type="http://schemas.openxmlformats.org/officeDocument/2006/relationships/customXml" Target="../ink/ink2889.xml"/><Relationship Id="rId122" Type="http://schemas.openxmlformats.org/officeDocument/2006/relationships/image" Target="../media/image2669.png"/><Relationship Id="rId4" Type="http://schemas.openxmlformats.org/officeDocument/2006/relationships/image" Target="../media/image2610.png"/><Relationship Id="rId9" Type="http://schemas.openxmlformats.org/officeDocument/2006/relationships/customXml" Target="../ink/ink2843.xml"/></Relationships>
</file>

<file path=ppt/slides/_rels/slide3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84.png"/><Relationship Id="rId117" Type="http://schemas.openxmlformats.org/officeDocument/2006/relationships/customXml" Target="../ink/ink2959.xml"/><Relationship Id="rId21" Type="http://schemas.openxmlformats.org/officeDocument/2006/relationships/customXml" Target="../ink/ink2911.xml"/><Relationship Id="rId42" Type="http://schemas.openxmlformats.org/officeDocument/2006/relationships/image" Target="../media/image2691.png"/><Relationship Id="rId47" Type="http://schemas.openxmlformats.org/officeDocument/2006/relationships/customXml" Target="../ink/ink2924.xml"/><Relationship Id="rId63" Type="http://schemas.openxmlformats.org/officeDocument/2006/relationships/customXml" Target="../ink/ink2932.xml"/><Relationship Id="rId68" Type="http://schemas.openxmlformats.org/officeDocument/2006/relationships/image" Target="../media/image2704.png"/><Relationship Id="rId84" Type="http://schemas.openxmlformats.org/officeDocument/2006/relationships/image" Target="../media/image2712.png"/><Relationship Id="rId89" Type="http://schemas.openxmlformats.org/officeDocument/2006/relationships/customXml" Target="../ink/ink2945.xml"/><Relationship Id="rId112" Type="http://schemas.openxmlformats.org/officeDocument/2006/relationships/image" Target="../media/image2726.png"/><Relationship Id="rId16" Type="http://schemas.openxmlformats.org/officeDocument/2006/relationships/image" Target="../media/image2679.png"/><Relationship Id="rId107" Type="http://schemas.openxmlformats.org/officeDocument/2006/relationships/customXml" Target="../ink/ink2954.xml"/><Relationship Id="rId11" Type="http://schemas.openxmlformats.org/officeDocument/2006/relationships/customXml" Target="../ink/ink2906.xml"/><Relationship Id="rId32" Type="http://schemas.openxmlformats.org/officeDocument/2006/relationships/image" Target="../media/image2687.png"/><Relationship Id="rId37" Type="http://schemas.openxmlformats.org/officeDocument/2006/relationships/customXml" Target="../ink/ink2919.xml"/><Relationship Id="rId53" Type="http://schemas.openxmlformats.org/officeDocument/2006/relationships/customXml" Target="../ink/ink2927.xml"/><Relationship Id="rId58" Type="http://schemas.openxmlformats.org/officeDocument/2006/relationships/image" Target="../media/image2699.png"/><Relationship Id="rId74" Type="http://schemas.openxmlformats.org/officeDocument/2006/relationships/image" Target="../media/image2707.png"/><Relationship Id="rId79" Type="http://schemas.openxmlformats.org/officeDocument/2006/relationships/customXml" Target="../ink/ink2940.xml"/><Relationship Id="rId102" Type="http://schemas.openxmlformats.org/officeDocument/2006/relationships/image" Target="../media/image2721.png"/><Relationship Id="rId123" Type="http://schemas.openxmlformats.org/officeDocument/2006/relationships/customXml" Target="../ink/ink2962.xml"/><Relationship Id="rId5" Type="http://schemas.openxmlformats.org/officeDocument/2006/relationships/customXml" Target="../ink/ink2903.xml"/><Relationship Id="rId90" Type="http://schemas.openxmlformats.org/officeDocument/2006/relationships/image" Target="../media/image2715.png"/><Relationship Id="rId95" Type="http://schemas.openxmlformats.org/officeDocument/2006/relationships/customXml" Target="../ink/ink2948.xml"/><Relationship Id="rId22" Type="http://schemas.openxmlformats.org/officeDocument/2006/relationships/image" Target="../media/image2682.png"/><Relationship Id="rId27" Type="http://schemas.openxmlformats.org/officeDocument/2006/relationships/customXml" Target="../ink/ink2914.xml"/><Relationship Id="rId43" Type="http://schemas.openxmlformats.org/officeDocument/2006/relationships/customXml" Target="../ink/ink2922.xml"/><Relationship Id="rId48" Type="http://schemas.openxmlformats.org/officeDocument/2006/relationships/image" Target="../media/image2694.png"/><Relationship Id="rId64" Type="http://schemas.openxmlformats.org/officeDocument/2006/relationships/image" Target="../media/image2702.png"/><Relationship Id="rId69" Type="http://schemas.openxmlformats.org/officeDocument/2006/relationships/customXml" Target="../ink/ink2935.xml"/><Relationship Id="rId113" Type="http://schemas.openxmlformats.org/officeDocument/2006/relationships/customXml" Target="../ink/ink2957.xml"/><Relationship Id="rId118" Type="http://schemas.openxmlformats.org/officeDocument/2006/relationships/image" Target="../media/image2729.png"/><Relationship Id="rId80" Type="http://schemas.openxmlformats.org/officeDocument/2006/relationships/image" Target="../media/image2710.png"/><Relationship Id="rId85" Type="http://schemas.openxmlformats.org/officeDocument/2006/relationships/customXml" Target="../ink/ink2943.xml"/><Relationship Id="rId12" Type="http://schemas.openxmlformats.org/officeDocument/2006/relationships/image" Target="../media/image2677.png"/><Relationship Id="rId17" Type="http://schemas.openxmlformats.org/officeDocument/2006/relationships/customXml" Target="../ink/ink2909.xml"/><Relationship Id="rId33" Type="http://schemas.openxmlformats.org/officeDocument/2006/relationships/customXml" Target="../ink/ink2917.xml"/><Relationship Id="rId38" Type="http://schemas.openxmlformats.org/officeDocument/2006/relationships/image" Target="../media/image2689.png"/><Relationship Id="rId59" Type="http://schemas.openxmlformats.org/officeDocument/2006/relationships/customXml" Target="../ink/ink2930.xml"/><Relationship Id="rId103" Type="http://schemas.openxmlformats.org/officeDocument/2006/relationships/customXml" Target="../ink/ink2952.xml"/><Relationship Id="rId108" Type="http://schemas.openxmlformats.org/officeDocument/2006/relationships/image" Target="../media/image2724.png"/><Relationship Id="rId124" Type="http://schemas.openxmlformats.org/officeDocument/2006/relationships/image" Target="../media/image2732.png"/><Relationship Id="rId54" Type="http://schemas.openxmlformats.org/officeDocument/2006/relationships/image" Target="../media/image2697.png"/><Relationship Id="rId70" Type="http://schemas.openxmlformats.org/officeDocument/2006/relationships/image" Target="../media/image2705.png"/><Relationship Id="rId75" Type="http://schemas.openxmlformats.org/officeDocument/2006/relationships/customXml" Target="../ink/ink2938.xml"/><Relationship Id="rId91" Type="http://schemas.openxmlformats.org/officeDocument/2006/relationships/customXml" Target="../ink/ink2946.xml"/><Relationship Id="rId96" Type="http://schemas.openxmlformats.org/officeDocument/2006/relationships/image" Target="../media/image27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74.png"/><Relationship Id="rId23" Type="http://schemas.openxmlformats.org/officeDocument/2006/relationships/customXml" Target="../ink/ink2912.xml"/><Relationship Id="rId28" Type="http://schemas.openxmlformats.org/officeDocument/2006/relationships/image" Target="../media/image2685.png"/><Relationship Id="rId49" Type="http://schemas.openxmlformats.org/officeDocument/2006/relationships/customXml" Target="../ink/ink2925.xml"/><Relationship Id="rId114" Type="http://schemas.openxmlformats.org/officeDocument/2006/relationships/image" Target="../media/image2727.png"/><Relationship Id="rId119" Type="http://schemas.openxmlformats.org/officeDocument/2006/relationships/customXml" Target="../ink/ink2960.xml"/><Relationship Id="rId44" Type="http://schemas.openxmlformats.org/officeDocument/2006/relationships/image" Target="../media/image2692.png"/><Relationship Id="rId60" Type="http://schemas.openxmlformats.org/officeDocument/2006/relationships/image" Target="../media/image2700.png"/><Relationship Id="rId65" Type="http://schemas.openxmlformats.org/officeDocument/2006/relationships/customXml" Target="../ink/ink2933.xml"/><Relationship Id="rId81" Type="http://schemas.openxmlformats.org/officeDocument/2006/relationships/customXml" Target="../ink/ink2941.xml"/><Relationship Id="rId86" Type="http://schemas.openxmlformats.org/officeDocument/2006/relationships/image" Target="../media/image2713.png"/><Relationship Id="rId4" Type="http://schemas.openxmlformats.org/officeDocument/2006/relationships/image" Target="../media/image2673.png"/><Relationship Id="rId9" Type="http://schemas.openxmlformats.org/officeDocument/2006/relationships/customXml" Target="../ink/ink2905.xml"/><Relationship Id="rId13" Type="http://schemas.openxmlformats.org/officeDocument/2006/relationships/customXml" Target="../ink/ink2907.xml"/><Relationship Id="rId18" Type="http://schemas.openxmlformats.org/officeDocument/2006/relationships/image" Target="../media/image2680.png"/><Relationship Id="rId39" Type="http://schemas.openxmlformats.org/officeDocument/2006/relationships/customXml" Target="../ink/ink2920.xml"/><Relationship Id="rId109" Type="http://schemas.openxmlformats.org/officeDocument/2006/relationships/customXml" Target="../ink/ink2955.xml"/><Relationship Id="rId34" Type="http://schemas.openxmlformats.org/officeDocument/2006/relationships/image" Target="../media/image115.png"/><Relationship Id="rId50" Type="http://schemas.openxmlformats.org/officeDocument/2006/relationships/image" Target="../media/image2695.png"/><Relationship Id="rId55" Type="http://schemas.openxmlformats.org/officeDocument/2006/relationships/customXml" Target="../ink/ink2928.xml"/><Relationship Id="rId76" Type="http://schemas.openxmlformats.org/officeDocument/2006/relationships/image" Target="../media/image2708.png"/><Relationship Id="rId97" Type="http://schemas.openxmlformats.org/officeDocument/2006/relationships/customXml" Target="../ink/ink2949.xml"/><Relationship Id="rId104" Type="http://schemas.openxmlformats.org/officeDocument/2006/relationships/image" Target="../media/image2722.png"/><Relationship Id="rId120" Type="http://schemas.openxmlformats.org/officeDocument/2006/relationships/image" Target="../media/image2730.png"/><Relationship Id="rId7" Type="http://schemas.openxmlformats.org/officeDocument/2006/relationships/customXml" Target="../ink/ink2904.xml"/><Relationship Id="rId71" Type="http://schemas.openxmlformats.org/officeDocument/2006/relationships/customXml" Target="../ink/ink2936.xml"/><Relationship Id="rId92" Type="http://schemas.openxmlformats.org/officeDocument/2006/relationships/image" Target="../media/image2716.png"/><Relationship Id="rId2" Type="http://schemas.openxmlformats.org/officeDocument/2006/relationships/image" Target="../media/image4.jpeg"/><Relationship Id="rId29" Type="http://schemas.openxmlformats.org/officeDocument/2006/relationships/customXml" Target="../ink/ink2915.xml"/><Relationship Id="rId24" Type="http://schemas.openxmlformats.org/officeDocument/2006/relationships/image" Target="../media/image2683.png"/><Relationship Id="rId40" Type="http://schemas.openxmlformats.org/officeDocument/2006/relationships/image" Target="../media/image2690.png"/><Relationship Id="rId45" Type="http://schemas.openxmlformats.org/officeDocument/2006/relationships/customXml" Target="../ink/ink2923.xml"/><Relationship Id="rId66" Type="http://schemas.openxmlformats.org/officeDocument/2006/relationships/image" Target="../media/image2703.png"/><Relationship Id="rId87" Type="http://schemas.openxmlformats.org/officeDocument/2006/relationships/customXml" Target="../ink/ink2944.xml"/><Relationship Id="rId110" Type="http://schemas.openxmlformats.org/officeDocument/2006/relationships/image" Target="../media/image2725.png"/><Relationship Id="rId115" Type="http://schemas.openxmlformats.org/officeDocument/2006/relationships/customXml" Target="../ink/ink2958.xml"/><Relationship Id="rId61" Type="http://schemas.openxmlformats.org/officeDocument/2006/relationships/customXml" Target="../ink/ink2931.xml"/><Relationship Id="rId82" Type="http://schemas.openxmlformats.org/officeDocument/2006/relationships/image" Target="../media/image2711.png"/><Relationship Id="rId19" Type="http://schemas.openxmlformats.org/officeDocument/2006/relationships/customXml" Target="../ink/ink2910.xml"/><Relationship Id="rId14" Type="http://schemas.openxmlformats.org/officeDocument/2006/relationships/image" Target="../media/image2678.png"/><Relationship Id="rId30" Type="http://schemas.openxmlformats.org/officeDocument/2006/relationships/image" Target="../media/image2686.png"/><Relationship Id="rId35" Type="http://schemas.openxmlformats.org/officeDocument/2006/relationships/customXml" Target="../ink/ink2918.xml"/><Relationship Id="rId56" Type="http://schemas.openxmlformats.org/officeDocument/2006/relationships/image" Target="../media/image2698.png"/><Relationship Id="rId77" Type="http://schemas.openxmlformats.org/officeDocument/2006/relationships/customXml" Target="../ink/ink2939.xml"/><Relationship Id="rId100" Type="http://schemas.openxmlformats.org/officeDocument/2006/relationships/image" Target="../media/image2720.png"/><Relationship Id="rId105" Type="http://schemas.openxmlformats.org/officeDocument/2006/relationships/customXml" Target="../ink/ink2953.xml"/><Relationship Id="rId8" Type="http://schemas.openxmlformats.org/officeDocument/2006/relationships/image" Target="../media/image2675.png"/><Relationship Id="rId51" Type="http://schemas.openxmlformats.org/officeDocument/2006/relationships/customXml" Target="../ink/ink2926.xml"/><Relationship Id="rId72" Type="http://schemas.openxmlformats.org/officeDocument/2006/relationships/image" Target="../media/image2706.png"/><Relationship Id="rId93" Type="http://schemas.openxmlformats.org/officeDocument/2006/relationships/customXml" Target="../ink/ink2947.xml"/><Relationship Id="rId98" Type="http://schemas.openxmlformats.org/officeDocument/2006/relationships/image" Target="../media/image2719.png"/><Relationship Id="rId121" Type="http://schemas.openxmlformats.org/officeDocument/2006/relationships/customXml" Target="../ink/ink2961.xml"/><Relationship Id="rId3" Type="http://schemas.openxmlformats.org/officeDocument/2006/relationships/image" Target="../media/image1.png"/><Relationship Id="rId25" Type="http://schemas.openxmlformats.org/officeDocument/2006/relationships/customXml" Target="../ink/ink2913.xml"/><Relationship Id="rId46" Type="http://schemas.openxmlformats.org/officeDocument/2006/relationships/image" Target="../media/image2693.png"/><Relationship Id="rId67" Type="http://schemas.openxmlformats.org/officeDocument/2006/relationships/customXml" Target="../ink/ink2934.xml"/><Relationship Id="rId116" Type="http://schemas.openxmlformats.org/officeDocument/2006/relationships/image" Target="../media/image2728.png"/><Relationship Id="rId20" Type="http://schemas.openxmlformats.org/officeDocument/2006/relationships/image" Target="../media/image2681.png"/><Relationship Id="rId41" Type="http://schemas.openxmlformats.org/officeDocument/2006/relationships/customXml" Target="../ink/ink2921.xml"/><Relationship Id="rId62" Type="http://schemas.openxmlformats.org/officeDocument/2006/relationships/image" Target="../media/image2701.png"/><Relationship Id="rId83" Type="http://schemas.openxmlformats.org/officeDocument/2006/relationships/customXml" Target="../ink/ink2942.xml"/><Relationship Id="rId88" Type="http://schemas.openxmlformats.org/officeDocument/2006/relationships/image" Target="../media/image2714.png"/><Relationship Id="rId111" Type="http://schemas.openxmlformats.org/officeDocument/2006/relationships/customXml" Target="../ink/ink2956.xml"/><Relationship Id="rId15" Type="http://schemas.openxmlformats.org/officeDocument/2006/relationships/customXml" Target="../ink/ink2908.xml"/><Relationship Id="rId36" Type="http://schemas.openxmlformats.org/officeDocument/2006/relationships/image" Target="../media/image2688.png"/><Relationship Id="rId57" Type="http://schemas.openxmlformats.org/officeDocument/2006/relationships/customXml" Target="../ink/ink2929.xml"/><Relationship Id="rId106" Type="http://schemas.openxmlformats.org/officeDocument/2006/relationships/image" Target="../media/image2723.png"/><Relationship Id="rId10" Type="http://schemas.openxmlformats.org/officeDocument/2006/relationships/image" Target="../media/image2676.png"/><Relationship Id="rId31" Type="http://schemas.openxmlformats.org/officeDocument/2006/relationships/customXml" Target="../ink/ink2916.xml"/><Relationship Id="rId52" Type="http://schemas.openxmlformats.org/officeDocument/2006/relationships/image" Target="../media/image2696.png"/><Relationship Id="rId73" Type="http://schemas.openxmlformats.org/officeDocument/2006/relationships/customXml" Target="../ink/ink2937.xml"/><Relationship Id="rId78" Type="http://schemas.openxmlformats.org/officeDocument/2006/relationships/image" Target="../media/image2709.png"/><Relationship Id="rId94" Type="http://schemas.openxmlformats.org/officeDocument/2006/relationships/image" Target="../media/image2717.png"/><Relationship Id="rId99" Type="http://schemas.openxmlformats.org/officeDocument/2006/relationships/customXml" Target="../ink/ink2950.xml"/><Relationship Id="rId101" Type="http://schemas.openxmlformats.org/officeDocument/2006/relationships/customXml" Target="../ink/ink2951.xml"/><Relationship Id="rId122" Type="http://schemas.openxmlformats.org/officeDocument/2006/relationships/image" Target="../media/image2731.png"/></Relationships>
</file>

<file path=ppt/slides/_rels/slide3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743.png"/><Relationship Id="rId21" Type="http://schemas.openxmlformats.org/officeDocument/2006/relationships/customXml" Target="../ink/ink2971.xml"/><Relationship Id="rId42" Type="http://schemas.openxmlformats.org/officeDocument/2006/relationships/image" Target="../media/image2751.png"/><Relationship Id="rId47" Type="http://schemas.openxmlformats.org/officeDocument/2006/relationships/customXml" Target="../ink/ink2984.xml"/><Relationship Id="rId63" Type="http://schemas.openxmlformats.org/officeDocument/2006/relationships/customXml" Target="../ink/ink2992.xml"/><Relationship Id="rId68" Type="http://schemas.openxmlformats.org/officeDocument/2006/relationships/image" Target="../media/image2764.png"/><Relationship Id="rId84" Type="http://schemas.openxmlformats.org/officeDocument/2006/relationships/image" Target="../media/image2772.png"/><Relationship Id="rId89" Type="http://schemas.openxmlformats.org/officeDocument/2006/relationships/customXml" Target="../ink/ink3005.xml"/><Relationship Id="rId16" Type="http://schemas.openxmlformats.org/officeDocument/2006/relationships/image" Target="../media/image2739.png"/><Relationship Id="rId11" Type="http://schemas.openxmlformats.org/officeDocument/2006/relationships/customXml" Target="../ink/ink2966.xml"/><Relationship Id="rId32" Type="http://schemas.openxmlformats.org/officeDocument/2006/relationships/image" Target="../media/image2746.png"/><Relationship Id="rId37" Type="http://schemas.openxmlformats.org/officeDocument/2006/relationships/customXml" Target="../ink/ink2979.xml"/><Relationship Id="rId53" Type="http://schemas.openxmlformats.org/officeDocument/2006/relationships/customXml" Target="../ink/ink2987.xml"/><Relationship Id="rId58" Type="http://schemas.openxmlformats.org/officeDocument/2006/relationships/image" Target="../media/image2759.png"/><Relationship Id="rId74" Type="http://schemas.openxmlformats.org/officeDocument/2006/relationships/image" Target="../media/image2767.png"/><Relationship Id="rId79" Type="http://schemas.openxmlformats.org/officeDocument/2006/relationships/customXml" Target="../ink/ink3000.xml"/><Relationship Id="rId5" Type="http://schemas.openxmlformats.org/officeDocument/2006/relationships/customXml" Target="../ink/ink2963.xml"/><Relationship Id="rId90" Type="http://schemas.openxmlformats.org/officeDocument/2006/relationships/image" Target="../media/image2775.png"/><Relationship Id="rId22" Type="http://schemas.openxmlformats.org/officeDocument/2006/relationships/image" Target="../media/image2741.png"/><Relationship Id="rId27" Type="http://schemas.openxmlformats.org/officeDocument/2006/relationships/customXml" Target="../ink/ink2974.xml"/><Relationship Id="rId43" Type="http://schemas.openxmlformats.org/officeDocument/2006/relationships/customXml" Target="../ink/ink2982.xml"/><Relationship Id="rId48" Type="http://schemas.openxmlformats.org/officeDocument/2006/relationships/image" Target="../media/image2754.png"/><Relationship Id="rId64" Type="http://schemas.openxmlformats.org/officeDocument/2006/relationships/image" Target="../media/image2762.png"/><Relationship Id="rId69" Type="http://schemas.openxmlformats.org/officeDocument/2006/relationships/customXml" Target="../ink/ink2995.xml"/><Relationship Id="rId8" Type="http://schemas.openxmlformats.org/officeDocument/2006/relationships/image" Target="../media/image2735.png"/><Relationship Id="rId51" Type="http://schemas.openxmlformats.org/officeDocument/2006/relationships/customXml" Target="../ink/ink2986.xml"/><Relationship Id="rId72" Type="http://schemas.openxmlformats.org/officeDocument/2006/relationships/image" Target="../media/image2766.png"/><Relationship Id="rId80" Type="http://schemas.openxmlformats.org/officeDocument/2006/relationships/image" Target="../media/image2770.png"/><Relationship Id="rId85" Type="http://schemas.openxmlformats.org/officeDocument/2006/relationships/customXml" Target="../ink/ink3003.xml"/><Relationship Id="rId93" Type="http://schemas.openxmlformats.org/officeDocument/2006/relationships/customXml" Target="../ink/ink3007.xml"/><Relationship Id="rId3" Type="http://schemas.openxmlformats.org/officeDocument/2006/relationships/image" Target="../media/image1.png"/><Relationship Id="rId12" Type="http://schemas.openxmlformats.org/officeDocument/2006/relationships/image" Target="../media/image2737.png"/><Relationship Id="rId17" Type="http://schemas.openxmlformats.org/officeDocument/2006/relationships/customXml" Target="../ink/ink2969.xml"/><Relationship Id="rId25" Type="http://schemas.openxmlformats.org/officeDocument/2006/relationships/customXml" Target="../ink/ink2973.xml"/><Relationship Id="rId33" Type="http://schemas.openxmlformats.org/officeDocument/2006/relationships/customXml" Target="../ink/ink2977.xml"/><Relationship Id="rId38" Type="http://schemas.openxmlformats.org/officeDocument/2006/relationships/image" Target="../media/image2749.png"/><Relationship Id="rId46" Type="http://schemas.openxmlformats.org/officeDocument/2006/relationships/image" Target="../media/image2753.png"/><Relationship Id="rId59" Type="http://schemas.openxmlformats.org/officeDocument/2006/relationships/customXml" Target="../ink/ink2990.xml"/><Relationship Id="rId67" Type="http://schemas.openxmlformats.org/officeDocument/2006/relationships/customXml" Target="../ink/ink2994.xml"/><Relationship Id="rId20" Type="http://schemas.openxmlformats.org/officeDocument/2006/relationships/image" Target="../media/image115.png"/><Relationship Id="rId41" Type="http://schemas.openxmlformats.org/officeDocument/2006/relationships/customXml" Target="../ink/ink2981.xml"/><Relationship Id="rId54" Type="http://schemas.openxmlformats.org/officeDocument/2006/relationships/image" Target="../media/image2757.png"/><Relationship Id="rId62" Type="http://schemas.openxmlformats.org/officeDocument/2006/relationships/image" Target="../media/image2761.png"/><Relationship Id="rId70" Type="http://schemas.openxmlformats.org/officeDocument/2006/relationships/image" Target="../media/image2765.png"/><Relationship Id="rId75" Type="http://schemas.openxmlformats.org/officeDocument/2006/relationships/customXml" Target="../ink/ink2998.xml"/><Relationship Id="rId83" Type="http://schemas.openxmlformats.org/officeDocument/2006/relationships/customXml" Target="../ink/ink3002.xml"/><Relationship Id="rId88" Type="http://schemas.openxmlformats.org/officeDocument/2006/relationships/image" Target="../media/image2774.png"/><Relationship Id="rId91" Type="http://schemas.openxmlformats.org/officeDocument/2006/relationships/customXml" Target="../ink/ink300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34.png"/><Relationship Id="rId15" Type="http://schemas.openxmlformats.org/officeDocument/2006/relationships/customXml" Target="../ink/ink2968.xml"/><Relationship Id="rId23" Type="http://schemas.openxmlformats.org/officeDocument/2006/relationships/customXml" Target="../ink/ink2972.xml"/><Relationship Id="rId28" Type="http://schemas.openxmlformats.org/officeDocument/2006/relationships/image" Target="../media/image2744.png"/><Relationship Id="rId36" Type="http://schemas.openxmlformats.org/officeDocument/2006/relationships/image" Target="../media/image2748.png"/><Relationship Id="rId49" Type="http://schemas.openxmlformats.org/officeDocument/2006/relationships/customXml" Target="../ink/ink2985.xml"/><Relationship Id="rId57" Type="http://schemas.openxmlformats.org/officeDocument/2006/relationships/customXml" Target="../ink/ink2989.xml"/><Relationship Id="rId10" Type="http://schemas.openxmlformats.org/officeDocument/2006/relationships/image" Target="../media/image2736.png"/><Relationship Id="rId31" Type="http://schemas.openxmlformats.org/officeDocument/2006/relationships/customXml" Target="../ink/ink2976.xml"/><Relationship Id="rId44" Type="http://schemas.openxmlformats.org/officeDocument/2006/relationships/image" Target="../media/image2752.png"/><Relationship Id="rId52" Type="http://schemas.openxmlformats.org/officeDocument/2006/relationships/image" Target="../media/image2756.png"/><Relationship Id="rId60" Type="http://schemas.openxmlformats.org/officeDocument/2006/relationships/image" Target="../media/image2760.png"/><Relationship Id="rId65" Type="http://schemas.openxmlformats.org/officeDocument/2006/relationships/customXml" Target="../ink/ink2993.xml"/><Relationship Id="rId73" Type="http://schemas.openxmlformats.org/officeDocument/2006/relationships/customXml" Target="../ink/ink2997.xml"/><Relationship Id="rId78" Type="http://schemas.openxmlformats.org/officeDocument/2006/relationships/image" Target="../media/image2769.png"/><Relationship Id="rId81" Type="http://schemas.openxmlformats.org/officeDocument/2006/relationships/customXml" Target="../ink/ink3001.xml"/><Relationship Id="rId86" Type="http://schemas.openxmlformats.org/officeDocument/2006/relationships/image" Target="../media/image2773.png"/><Relationship Id="rId94" Type="http://schemas.openxmlformats.org/officeDocument/2006/relationships/image" Target="../media/image2777.png"/><Relationship Id="rId4" Type="http://schemas.openxmlformats.org/officeDocument/2006/relationships/image" Target="../media/image2733.png"/><Relationship Id="rId9" Type="http://schemas.openxmlformats.org/officeDocument/2006/relationships/customXml" Target="../ink/ink2965.xml"/><Relationship Id="rId13" Type="http://schemas.openxmlformats.org/officeDocument/2006/relationships/customXml" Target="../ink/ink2967.xml"/><Relationship Id="rId18" Type="http://schemas.openxmlformats.org/officeDocument/2006/relationships/image" Target="../media/image2740.png"/><Relationship Id="rId39" Type="http://schemas.openxmlformats.org/officeDocument/2006/relationships/customXml" Target="../ink/ink2980.xml"/><Relationship Id="rId34" Type="http://schemas.openxmlformats.org/officeDocument/2006/relationships/image" Target="../media/image2747.png"/><Relationship Id="rId50" Type="http://schemas.openxmlformats.org/officeDocument/2006/relationships/image" Target="../media/image2755.png"/><Relationship Id="rId55" Type="http://schemas.openxmlformats.org/officeDocument/2006/relationships/customXml" Target="../ink/ink2988.xml"/><Relationship Id="rId76" Type="http://schemas.openxmlformats.org/officeDocument/2006/relationships/image" Target="../media/image2768.png"/><Relationship Id="rId7" Type="http://schemas.openxmlformats.org/officeDocument/2006/relationships/customXml" Target="../ink/ink2964.xml"/><Relationship Id="rId71" Type="http://schemas.openxmlformats.org/officeDocument/2006/relationships/customXml" Target="../ink/ink2996.xml"/><Relationship Id="rId92" Type="http://schemas.openxmlformats.org/officeDocument/2006/relationships/image" Target="../media/image2776.png"/><Relationship Id="rId2" Type="http://schemas.openxmlformats.org/officeDocument/2006/relationships/image" Target="../media/image4.jpeg"/><Relationship Id="rId29" Type="http://schemas.openxmlformats.org/officeDocument/2006/relationships/customXml" Target="../ink/ink2975.xml"/><Relationship Id="rId24" Type="http://schemas.openxmlformats.org/officeDocument/2006/relationships/image" Target="../media/image2742.png"/><Relationship Id="rId40" Type="http://schemas.openxmlformats.org/officeDocument/2006/relationships/image" Target="../media/image2750.png"/><Relationship Id="rId45" Type="http://schemas.openxmlformats.org/officeDocument/2006/relationships/customXml" Target="../ink/ink2983.xml"/><Relationship Id="rId66" Type="http://schemas.openxmlformats.org/officeDocument/2006/relationships/image" Target="../media/image2763.png"/><Relationship Id="rId87" Type="http://schemas.openxmlformats.org/officeDocument/2006/relationships/customXml" Target="../ink/ink3004.xml"/><Relationship Id="rId61" Type="http://schemas.openxmlformats.org/officeDocument/2006/relationships/customXml" Target="../ink/ink2991.xml"/><Relationship Id="rId82" Type="http://schemas.openxmlformats.org/officeDocument/2006/relationships/image" Target="../media/image2771.png"/><Relationship Id="rId19" Type="http://schemas.openxmlformats.org/officeDocument/2006/relationships/customXml" Target="../ink/ink2970.xml"/><Relationship Id="rId14" Type="http://schemas.openxmlformats.org/officeDocument/2006/relationships/image" Target="../media/image2738.png"/><Relationship Id="rId30" Type="http://schemas.openxmlformats.org/officeDocument/2006/relationships/image" Target="../media/image2745.png"/><Relationship Id="rId35" Type="http://schemas.openxmlformats.org/officeDocument/2006/relationships/customXml" Target="../ink/ink2978.xml"/><Relationship Id="rId56" Type="http://schemas.openxmlformats.org/officeDocument/2006/relationships/image" Target="../media/image2758.png"/><Relationship Id="rId77" Type="http://schemas.openxmlformats.org/officeDocument/2006/relationships/customXml" Target="../ink/ink2999.xml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064.xml"/><Relationship Id="rId21" Type="http://schemas.openxmlformats.org/officeDocument/2006/relationships/customXml" Target="../ink/ink3016.xml"/><Relationship Id="rId42" Type="http://schemas.openxmlformats.org/officeDocument/2006/relationships/image" Target="../media/image2797.png"/><Relationship Id="rId47" Type="http://schemas.openxmlformats.org/officeDocument/2006/relationships/customXml" Target="../ink/ink3029.xml"/><Relationship Id="rId63" Type="http://schemas.openxmlformats.org/officeDocument/2006/relationships/customXml" Target="../ink/ink3037.xml"/><Relationship Id="rId68" Type="http://schemas.openxmlformats.org/officeDocument/2006/relationships/image" Target="../media/image2810.png"/><Relationship Id="rId84" Type="http://schemas.openxmlformats.org/officeDocument/2006/relationships/image" Target="../media/image2818.png"/><Relationship Id="rId89" Type="http://schemas.openxmlformats.org/officeDocument/2006/relationships/customXml" Target="../ink/ink3050.xml"/><Relationship Id="rId112" Type="http://schemas.openxmlformats.org/officeDocument/2006/relationships/image" Target="../media/image2832.png"/><Relationship Id="rId16" Type="http://schemas.openxmlformats.org/officeDocument/2006/relationships/image" Target="../media/image2784.png"/><Relationship Id="rId107" Type="http://schemas.openxmlformats.org/officeDocument/2006/relationships/customXml" Target="../ink/ink3059.xml"/><Relationship Id="rId11" Type="http://schemas.openxmlformats.org/officeDocument/2006/relationships/customXml" Target="../ink/ink3011.xml"/><Relationship Id="rId32" Type="http://schemas.openxmlformats.org/officeDocument/2006/relationships/image" Target="../media/image2792.png"/><Relationship Id="rId37" Type="http://schemas.openxmlformats.org/officeDocument/2006/relationships/customXml" Target="../ink/ink3024.xml"/><Relationship Id="rId53" Type="http://schemas.openxmlformats.org/officeDocument/2006/relationships/customXml" Target="../ink/ink3032.xml"/><Relationship Id="rId58" Type="http://schemas.openxmlformats.org/officeDocument/2006/relationships/image" Target="../media/image2805.png"/><Relationship Id="rId74" Type="http://schemas.openxmlformats.org/officeDocument/2006/relationships/image" Target="../media/image2813.png"/><Relationship Id="rId79" Type="http://schemas.openxmlformats.org/officeDocument/2006/relationships/customXml" Target="../ink/ink3045.xml"/><Relationship Id="rId102" Type="http://schemas.openxmlformats.org/officeDocument/2006/relationships/image" Target="../media/image2827.png"/><Relationship Id="rId123" Type="http://schemas.openxmlformats.org/officeDocument/2006/relationships/customXml" Target="../ink/ink3067.xml"/><Relationship Id="rId128" Type="http://schemas.openxmlformats.org/officeDocument/2006/relationships/image" Target="../media/image2840.png"/><Relationship Id="rId5" Type="http://schemas.openxmlformats.org/officeDocument/2006/relationships/customXml" Target="../ink/ink3008.xml"/><Relationship Id="rId90" Type="http://schemas.openxmlformats.org/officeDocument/2006/relationships/image" Target="../media/image2821.png"/><Relationship Id="rId95" Type="http://schemas.openxmlformats.org/officeDocument/2006/relationships/customXml" Target="../ink/ink3053.xml"/><Relationship Id="rId22" Type="http://schemas.openxmlformats.org/officeDocument/2006/relationships/image" Target="../media/image2787.png"/><Relationship Id="rId27" Type="http://schemas.openxmlformats.org/officeDocument/2006/relationships/customXml" Target="../ink/ink3019.xml"/><Relationship Id="rId43" Type="http://schemas.openxmlformats.org/officeDocument/2006/relationships/customXml" Target="../ink/ink3027.xml"/><Relationship Id="rId48" Type="http://schemas.openxmlformats.org/officeDocument/2006/relationships/image" Target="../media/image2800.png"/><Relationship Id="rId64" Type="http://schemas.openxmlformats.org/officeDocument/2006/relationships/image" Target="../media/image2808.png"/><Relationship Id="rId69" Type="http://schemas.openxmlformats.org/officeDocument/2006/relationships/customXml" Target="../ink/ink3040.xml"/><Relationship Id="rId113" Type="http://schemas.openxmlformats.org/officeDocument/2006/relationships/customXml" Target="../ink/ink3062.xml"/><Relationship Id="rId118" Type="http://schemas.openxmlformats.org/officeDocument/2006/relationships/image" Target="../media/image2835.png"/><Relationship Id="rId80" Type="http://schemas.openxmlformats.org/officeDocument/2006/relationships/image" Target="../media/image2816.png"/><Relationship Id="rId85" Type="http://schemas.openxmlformats.org/officeDocument/2006/relationships/customXml" Target="../ink/ink3048.xml"/><Relationship Id="rId12" Type="http://schemas.openxmlformats.org/officeDocument/2006/relationships/image" Target="../media/image2782.png"/><Relationship Id="rId17" Type="http://schemas.openxmlformats.org/officeDocument/2006/relationships/customXml" Target="../ink/ink3014.xml"/><Relationship Id="rId33" Type="http://schemas.openxmlformats.org/officeDocument/2006/relationships/customXml" Target="../ink/ink3022.xml"/><Relationship Id="rId38" Type="http://schemas.openxmlformats.org/officeDocument/2006/relationships/image" Target="../media/image2795.png"/><Relationship Id="rId59" Type="http://schemas.openxmlformats.org/officeDocument/2006/relationships/customXml" Target="../ink/ink3035.xml"/><Relationship Id="rId103" Type="http://schemas.openxmlformats.org/officeDocument/2006/relationships/customXml" Target="../ink/ink3057.xml"/><Relationship Id="rId108" Type="http://schemas.openxmlformats.org/officeDocument/2006/relationships/image" Target="../media/image2830.png"/><Relationship Id="rId124" Type="http://schemas.openxmlformats.org/officeDocument/2006/relationships/image" Target="../media/image2838.png"/><Relationship Id="rId129" Type="http://schemas.openxmlformats.org/officeDocument/2006/relationships/customXml" Target="../ink/ink3070.xml"/><Relationship Id="rId54" Type="http://schemas.openxmlformats.org/officeDocument/2006/relationships/image" Target="../media/image2803.png"/><Relationship Id="rId70" Type="http://schemas.openxmlformats.org/officeDocument/2006/relationships/image" Target="../media/image2811.png"/><Relationship Id="rId75" Type="http://schemas.openxmlformats.org/officeDocument/2006/relationships/customXml" Target="../ink/ink3043.xml"/><Relationship Id="rId91" Type="http://schemas.openxmlformats.org/officeDocument/2006/relationships/customXml" Target="../ink/ink3051.xml"/><Relationship Id="rId96" Type="http://schemas.openxmlformats.org/officeDocument/2006/relationships/image" Target="../media/image28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79.png"/><Relationship Id="rId23" Type="http://schemas.openxmlformats.org/officeDocument/2006/relationships/customXml" Target="../ink/ink3017.xml"/><Relationship Id="rId28" Type="http://schemas.openxmlformats.org/officeDocument/2006/relationships/image" Target="../media/image2790.png"/><Relationship Id="rId49" Type="http://schemas.openxmlformats.org/officeDocument/2006/relationships/customXml" Target="../ink/ink3030.xml"/><Relationship Id="rId114" Type="http://schemas.openxmlformats.org/officeDocument/2006/relationships/image" Target="../media/image2833.png"/><Relationship Id="rId119" Type="http://schemas.openxmlformats.org/officeDocument/2006/relationships/customXml" Target="../ink/ink3065.xml"/><Relationship Id="rId44" Type="http://schemas.openxmlformats.org/officeDocument/2006/relationships/image" Target="../media/image2798.png"/><Relationship Id="rId60" Type="http://schemas.openxmlformats.org/officeDocument/2006/relationships/image" Target="../media/image2806.png"/><Relationship Id="rId65" Type="http://schemas.openxmlformats.org/officeDocument/2006/relationships/customXml" Target="../ink/ink3038.xml"/><Relationship Id="rId81" Type="http://schemas.openxmlformats.org/officeDocument/2006/relationships/customXml" Target="../ink/ink3046.xml"/><Relationship Id="rId86" Type="http://schemas.openxmlformats.org/officeDocument/2006/relationships/image" Target="../media/image2819.png"/><Relationship Id="rId130" Type="http://schemas.openxmlformats.org/officeDocument/2006/relationships/image" Target="../media/image2841.png"/><Relationship Id="rId13" Type="http://schemas.openxmlformats.org/officeDocument/2006/relationships/customXml" Target="../ink/ink3012.xml"/><Relationship Id="rId18" Type="http://schemas.openxmlformats.org/officeDocument/2006/relationships/image" Target="../media/image2785.png"/><Relationship Id="rId39" Type="http://schemas.openxmlformats.org/officeDocument/2006/relationships/customXml" Target="../ink/ink3025.xml"/><Relationship Id="rId109" Type="http://schemas.openxmlformats.org/officeDocument/2006/relationships/customXml" Target="../ink/ink3060.xml"/><Relationship Id="rId34" Type="http://schemas.openxmlformats.org/officeDocument/2006/relationships/image" Target="../media/image2793.png"/><Relationship Id="rId50" Type="http://schemas.openxmlformats.org/officeDocument/2006/relationships/image" Target="../media/image2801.png"/><Relationship Id="rId55" Type="http://schemas.openxmlformats.org/officeDocument/2006/relationships/customXml" Target="../ink/ink3033.xml"/><Relationship Id="rId76" Type="http://schemas.openxmlformats.org/officeDocument/2006/relationships/image" Target="../media/image2814.png"/><Relationship Id="rId97" Type="http://schemas.openxmlformats.org/officeDocument/2006/relationships/customXml" Target="../ink/ink3054.xml"/><Relationship Id="rId104" Type="http://schemas.openxmlformats.org/officeDocument/2006/relationships/image" Target="../media/image2828.png"/><Relationship Id="rId120" Type="http://schemas.openxmlformats.org/officeDocument/2006/relationships/image" Target="../media/image2836.png"/><Relationship Id="rId125" Type="http://schemas.openxmlformats.org/officeDocument/2006/relationships/customXml" Target="../ink/ink3068.xml"/><Relationship Id="rId7" Type="http://schemas.openxmlformats.org/officeDocument/2006/relationships/customXml" Target="../ink/ink3009.xml"/><Relationship Id="rId71" Type="http://schemas.openxmlformats.org/officeDocument/2006/relationships/customXml" Target="../ink/ink3041.xml"/><Relationship Id="rId92" Type="http://schemas.openxmlformats.org/officeDocument/2006/relationships/image" Target="../media/image2822.png"/><Relationship Id="rId2" Type="http://schemas.openxmlformats.org/officeDocument/2006/relationships/image" Target="../media/image4.jpeg"/><Relationship Id="rId29" Type="http://schemas.openxmlformats.org/officeDocument/2006/relationships/customXml" Target="../ink/ink3020.xml"/><Relationship Id="rId24" Type="http://schemas.openxmlformats.org/officeDocument/2006/relationships/image" Target="../media/image2788.png"/><Relationship Id="rId40" Type="http://schemas.openxmlformats.org/officeDocument/2006/relationships/image" Target="../media/image2796.png"/><Relationship Id="rId45" Type="http://schemas.openxmlformats.org/officeDocument/2006/relationships/customXml" Target="../ink/ink3028.xml"/><Relationship Id="rId66" Type="http://schemas.openxmlformats.org/officeDocument/2006/relationships/image" Target="../media/image2809.png"/><Relationship Id="rId87" Type="http://schemas.openxmlformats.org/officeDocument/2006/relationships/customXml" Target="../ink/ink3049.xml"/><Relationship Id="rId110" Type="http://schemas.openxmlformats.org/officeDocument/2006/relationships/image" Target="../media/image2831.png"/><Relationship Id="rId115" Type="http://schemas.openxmlformats.org/officeDocument/2006/relationships/customXml" Target="../ink/ink3063.xml"/><Relationship Id="rId61" Type="http://schemas.openxmlformats.org/officeDocument/2006/relationships/customXml" Target="../ink/ink3036.xml"/><Relationship Id="rId82" Type="http://schemas.openxmlformats.org/officeDocument/2006/relationships/image" Target="../media/image2817.png"/><Relationship Id="rId19" Type="http://schemas.openxmlformats.org/officeDocument/2006/relationships/customXml" Target="../ink/ink3015.xml"/><Relationship Id="rId14" Type="http://schemas.openxmlformats.org/officeDocument/2006/relationships/image" Target="../media/image2783.png"/><Relationship Id="rId30" Type="http://schemas.openxmlformats.org/officeDocument/2006/relationships/image" Target="../media/image2791.png"/><Relationship Id="rId35" Type="http://schemas.openxmlformats.org/officeDocument/2006/relationships/customXml" Target="../ink/ink3023.xml"/><Relationship Id="rId56" Type="http://schemas.openxmlformats.org/officeDocument/2006/relationships/image" Target="../media/image2804.png"/><Relationship Id="rId77" Type="http://schemas.openxmlformats.org/officeDocument/2006/relationships/customXml" Target="../ink/ink3044.xml"/><Relationship Id="rId100" Type="http://schemas.openxmlformats.org/officeDocument/2006/relationships/image" Target="../media/image2826.png"/><Relationship Id="rId105" Type="http://schemas.openxmlformats.org/officeDocument/2006/relationships/customXml" Target="../ink/ink3058.xml"/><Relationship Id="rId126" Type="http://schemas.openxmlformats.org/officeDocument/2006/relationships/image" Target="../media/image2839.png"/><Relationship Id="rId8" Type="http://schemas.openxmlformats.org/officeDocument/2006/relationships/image" Target="../media/image2780.png"/><Relationship Id="rId51" Type="http://schemas.openxmlformats.org/officeDocument/2006/relationships/customXml" Target="../ink/ink3031.xml"/><Relationship Id="rId72" Type="http://schemas.openxmlformats.org/officeDocument/2006/relationships/image" Target="../media/image2812.png"/><Relationship Id="rId93" Type="http://schemas.openxmlformats.org/officeDocument/2006/relationships/customXml" Target="../ink/ink3052.xml"/><Relationship Id="rId98" Type="http://schemas.openxmlformats.org/officeDocument/2006/relationships/image" Target="../media/image2825.png"/><Relationship Id="rId121" Type="http://schemas.openxmlformats.org/officeDocument/2006/relationships/customXml" Target="../ink/ink3066.xml"/><Relationship Id="rId3" Type="http://schemas.openxmlformats.org/officeDocument/2006/relationships/image" Target="../media/image1.png"/><Relationship Id="rId25" Type="http://schemas.openxmlformats.org/officeDocument/2006/relationships/customXml" Target="../ink/ink3018.xml"/><Relationship Id="rId46" Type="http://schemas.openxmlformats.org/officeDocument/2006/relationships/image" Target="../media/image2799.png"/><Relationship Id="rId67" Type="http://schemas.openxmlformats.org/officeDocument/2006/relationships/customXml" Target="../ink/ink3039.xml"/><Relationship Id="rId116" Type="http://schemas.openxmlformats.org/officeDocument/2006/relationships/image" Target="../media/image2834.png"/><Relationship Id="rId20" Type="http://schemas.openxmlformats.org/officeDocument/2006/relationships/image" Target="../media/image2786.png"/><Relationship Id="rId41" Type="http://schemas.openxmlformats.org/officeDocument/2006/relationships/customXml" Target="../ink/ink3026.xml"/><Relationship Id="rId62" Type="http://schemas.openxmlformats.org/officeDocument/2006/relationships/image" Target="../media/image2807.png"/><Relationship Id="rId83" Type="http://schemas.openxmlformats.org/officeDocument/2006/relationships/customXml" Target="../ink/ink3047.xml"/><Relationship Id="rId88" Type="http://schemas.openxmlformats.org/officeDocument/2006/relationships/image" Target="../media/image2820.png"/><Relationship Id="rId111" Type="http://schemas.openxmlformats.org/officeDocument/2006/relationships/customXml" Target="../ink/ink3061.xml"/><Relationship Id="rId15" Type="http://schemas.openxmlformats.org/officeDocument/2006/relationships/customXml" Target="../ink/ink3013.xml"/><Relationship Id="rId36" Type="http://schemas.openxmlformats.org/officeDocument/2006/relationships/image" Target="../media/image2794.png"/><Relationship Id="rId57" Type="http://schemas.openxmlformats.org/officeDocument/2006/relationships/customXml" Target="../ink/ink3034.xml"/><Relationship Id="rId106" Type="http://schemas.openxmlformats.org/officeDocument/2006/relationships/image" Target="../media/image2829.png"/><Relationship Id="rId127" Type="http://schemas.openxmlformats.org/officeDocument/2006/relationships/customXml" Target="../ink/ink3069.xml"/><Relationship Id="rId10" Type="http://schemas.openxmlformats.org/officeDocument/2006/relationships/image" Target="../media/image2781.png"/><Relationship Id="rId31" Type="http://schemas.openxmlformats.org/officeDocument/2006/relationships/customXml" Target="../ink/ink3021.xml"/><Relationship Id="rId52" Type="http://schemas.openxmlformats.org/officeDocument/2006/relationships/image" Target="../media/image2802.png"/><Relationship Id="rId73" Type="http://schemas.openxmlformats.org/officeDocument/2006/relationships/customXml" Target="../ink/ink3042.xml"/><Relationship Id="rId78" Type="http://schemas.openxmlformats.org/officeDocument/2006/relationships/image" Target="../media/image2815.png"/><Relationship Id="rId94" Type="http://schemas.openxmlformats.org/officeDocument/2006/relationships/image" Target="../media/image2823.png"/><Relationship Id="rId99" Type="http://schemas.openxmlformats.org/officeDocument/2006/relationships/customXml" Target="../ink/ink3055.xml"/><Relationship Id="rId101" Type="http://schemas.openxmlformats.org/officeDocument/2006/relationships/customXml" Target="../ink/ink3056.xml"/><Relationship Id="rId122" Type="http://schemas.openxmlformats.org/officeDocument/2006/relationships/image" Target="../media/image2837.png"/><Relationship Id="rId4" Type="http://schemas.openxmlformats.org/officeDocument/2006/relationships/image" Target="../media/image2778.png"/><Relationship Id="rId9" Type="http://schemas.openxmlformats.org/officeDocument/2006/relationships/customXml" Target="../ink/ink3010.xml"/><Relationship Id="rId26" Type="http://schemas.openxmlformats.org/officeDocument/2006/relationships/image" Target="../media/image2789.png"/></Relationships>
</file>

<file path=ppt/slides/_rels/slide4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53.png"/><Relationship Id="rId21" Type="http://schemas.openxmlformats.org/officeDocument/2006/relationships/customXml" Target="../ink/ink3079.xml"/><Relationship Id="rId42" Type="http://schemas.openxmlformats.org/officeDocument/2006/relationships/image" Target="../media/image2861.png"/><Relationship Id="rId47" Type="http://schemas.openxmlformats.org/officeDocument/2006/relationships/customXml" Target="../ink/ink3092.xml"/><Relationship Id="rId63" Type="http://schemas.openxmlformats.org/officeDocument/2006/relationships/customXml" Target="../ink/ink3100.xml"/><Relationship Id="rId68" Type="http://schemas.openxmlformats.org/officeDocument/2006/relationships/image" Target="../media/image2874.png"/><Relationship Id="rId84" Type="http://schemas.openxmlformats.org/officeDocument/2006/relationships/image" Target="../media/image2882.png"/><Relationship Id="rId89" Type="http://schemas.openxmlformats.org/officeDocument/2006/relationships/customXml" Target="../ink/ink3113.xml"/><Relationship Id="rId16" Type="http://schemas.openxmlformats.org/officeDocument/2006/relationships/image" Target="../media/image2848.png"/><Relationship Id="rId11" Type="http://schemas.openxmlformats.org/officeDocument/2006/relationships/customXml" Target="../ink/ink3074.xml"/><Relationship Id="rId32" Type="http://schemas.openxmlformats.org/officeDocument/2006/relationships/image" Target="../media/image2856.png"/><Relationship Id="rId37" Type="http://schemas.openxmlformats.org/officeDocument/2006/relationships/customXml" Target="../ink/ink3087.xml"/><Relationship Id="rId53" Type="http://schemas.openxmlformats.org/officeDocument/2006/relationships/customXml" Target="../ink/ink3095.xml"/><Relationship Id="rId58" Type="http://schemas.openxmlformats.org/officeDocument/2006/relationships/image" Target="../media/image2869.png"/><Relationship Id="rId74" Type="http://schemas.openxmlformats.org/officeDocument/2006/relationships/image" Target="../media/image2877.png"/><Relationship Id="rId79" Type="http://schemas.openxmlformats.org/officeDocument/2006/relationships/customXml" Target="../ink/ink3108.xml"/><Relationship Id="rId5" Type="http://schemas.openxmlformats.org/officeDocument/2006/relationships/customXml" Target="../ink/ink3071.xml"/><Relationship Id="rId90" Type="http://schemas.openxmlformats.org/officeDocument/2006/relationships/image" Target="../media/image2885.png"/><Relationship Id="rId22" Type="http://schemas.openxmlformats.org/officeDocument/2006/relationships/image" Target="../media/image2851.png"/><Relationship Id="rId27" Type="http://schemas.openxmlformats.org/officeDocument/2006/relationships/customXml" Target="../ink/ink3082.xml"/><Relationship Id="rId43" Type="http://schemas.openxmlformats.org/officeDocument/2006/relationships/customXml" Target="../ink/ink3090.xml"/><Relationship Id="rId48" Type="http://schemas.openxmlformats.org/officeDocument/2006/relationships/image" Target="../media/image2864.png"/><Relationship Id="rId64" Type="http://schemas.openxmlformats.org/officeDocument/2006/relationships/image" Target="../media/image2872.png"/><Relationship Id="rId69" Type="http://schemas.openxmlformats.org/officeDocument/2006/relationships/customXml" Target="../ink/ink3103.xml"/><Relationship Id="rId8" Type="http://schemas.openxmlformats.org/officeDocument/2006/relationships/image" Target="../media/image2844.png"/><Relationship Id="rId51" Type="http://schemas.openxmlformats.org/officeDocument/2006/relationships/customXml" Target="../ink/ink3094.xml"/><Relationship Id="rId72" Type="http://schemas.openxmlformats.org/officeDocument/2006/relationships/image" Target="../media/image2876.png"/><Relationship Id="rId80" Type="http://schemas.openxmlformats.org/officeDocument/2006/relationships/image" Target="../media/image2880.png"/><Relationship Id="rId85" Type="http://schemas.openxmlformats.org/officeDocument/2006/relationships/customXml" Target="../ink/ink3111.xml"/><Relationship Id="rId93" Type="http://schemas.openxmlformats.org/officeDocument/2006/relationships/customXml" Target="../ink/ink3115.xml"/><Relationship Id="rId3" Type="http://schemas.openxmlformats.org/officeDocument/2006/relationships/image" Target="../media/image1.png"/><Relationship Id="rId12" Type="http://schemas.openxmlformats.org/officeDocument/2006/relationships/image" Target="../media/image2846.png"/><Relationship Id="rId17" Type="http://schemas.openxmlformats.org/officeDocument/2006/relationships/customXml" Target="../ink/ink3077.xml"/><Relationship Id="rId25" Type="http://schemas.openxmlformats.org/officeDocument/2006/relationships/customXml" Target="../ink/ink3081.xml"/><Relationship Id="rId33" Type="http://schemas.openxmlformats.org/officeDocument/2006/relationships/customXml" Target="../ink/ink3085.xml"/><Relationship Id="rId38" Type="http://schemas.openxmlformats.org/officeDocument/2006/relationships/image" Target="../media/image2859.png"/><Relationship Id="rId46" Type="http://schemas.openxmlformats.org/officeDocument/2006/relationships/image" Target="../media/image2863.png"/><Relationship Id="rId59" Type="http://schemas.openxmlformats.org/officeDocument/2006/relationships/customXml" Target="../ink/ink3098.xml"/><Relationship Id="rId67" Type="http://schemas.openxmlformats.org/officeDocument/2006/relationships/customXml" Target="../ink/ink3102.xml"/><Relationship Id="rId20" Type="http://schemas.openxmlformats.org/officeDocument/2006/relationships/image" Target="../media/image2850.png"/><Relationship Id="rId41" Type="http://schemas.openxmlformats.org/officeDocument/2006/relationships/customXml" Target="../ink/ink3089.xml"/><Relationship Id="rId54" Type="http://schemas.openxmlformats.org/officeDocument/2006/relationships/image" Target="../media/image2867.png"/><Relationship Id="rId62" Type="http://schemas.openxmlformats.org/officeDocument/2006/relationships/image" Target="../media/image2871.png"/><Relationship Id="rId70" Type="http://schemas.openxmlformats.org/officeDocument/2006/relationships/image" Target="../media/image2875.png"/><Relationship Id="rId75" Type="http://schemas.openxmlformats.org/officeDocument/2006/relationships/customXml" Target="../ink/ink3106.xml"/><Relationship Id="rId83" Type="http://schemas.openxmlformats.org/officeDocument/2006/relationships/customXml" Target="../ink/ink3110.xml"/><Relationship Id="rId88" Type="http://schemas.openxmlformats.org/officeDocument/2006/relationships/image" Target="../media/image2884.png"/><Relationship Id="rId91" Type="http://schemas.openxmlformats.org/officeDocument/2006/relationships/customXml" Target="../ink/ink31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43.png"/><Relationship Id="rId15" Type="http://schemas.openxmlformats.org/officeDocument/2006/relationships/customXml" Target="../ink/ink3076.xml"/><Relationship Id="rId23" Type="http://schemas.openxmlformats.org/officeDocument/2006/relationships/customXml" Target="../ink/ink3080.xml"/><Relationship Id="rId28" Type="http://schemas.openxmlformats.org/officeDocument/2006/relationships/image" Target="../media/image2854.png"/><Relationship Id="rId36" Type="http://schemas.openxmlformats.org/officeDocument/2006/relationships/image" Target="../media/image2858.png"/><Relationship Id="rId49" Type="http://schemas.openxmlformats.org/officeDocument/2006/relationships/customXml" Target="../ink/ink3093.xml"/><Relationship Id="rId57" Type="http://schemas.openxmlformats.org/officeDocument/2006/relationships/customXml" Target="../ink/ink3097.xml"/><Relationship Id="rId10" Type="http://schemas.openxmlformats.org/officeDocument/2006/relationships/image" Target="../media/image2845.png"/><Relationship Id="rId31" Type="http://schemas.openxmlformats.org/officeDocument/2006/relationships/customXml" Target="../ink/ink3084.xml"/><Relationship Id="rId44" Type="http://schemas.openxmlformats.org/officeDocument/2006/relationships/image" Target="../media/image2862.png"/><Relationship Id="rId52" Type="http://schemas.openxmlformats.org/officeDocument/2006/relationships/image" Target="../media/image2866.png"/><Relationship Id="rId60" Type="http://schemas.openxmlformats.org/officeDocument/2006/relationships/image" Target="../media/image2870.png"/><Relationship Id="rId65" Type="http://schemas.openxmlformats.org/officeDocument/2006/relationships/customXml" Target="../ink/ink3101.xml"/><Relationship Id="rId73" Type="http://schemas.openxmlformats.org/officeDocument/2006/relationships/customXml" Target="../ink/ink3105.xml"/><Relationship Id="rId78" Type="http://schemas.openxmlformats.org/officeDocument/2006/relationships/image" Target="../media/image2879.png"/><Relationship Id="rId81" Type="http://schemas.openxmlformats.org/officeDocument/2006/relationships/customXml" Target="../ink/ink3109.xml"/><Relationship Id="rId86" Type="http://schemas.openxmlformats.org/officeDocument/2006/relationships/image" Target="../media/image2883.png"/><Relationship Id="rId94" Type="http://schemas.openxmlformats.org/officeDocument/2006/relationships/image" Target="../media/image2887.png"/><Relationship Id="rId4" Type="http://schemas.openxmlformats.org/officeDocument/2006/relationships/image" Target="../media/image2842.png"/><Relationship Id="rId9" Type="http://schemas.openxmlformats.org/officeDocument/2006/relationships/customXml" Target="../ink/ink3073.xml"/><Relationship Id="rId13" Type="http://schemas.openxmlformats.org/officeDocument/2006/relationships/customXml" Target="../ink/ink3075.xml"/><Relationship Id="rId18" Type="http://schemas.openxmlformats.org/officeDocument/2006/relationships/image" Target="../media/image2849.png"/><Relationship Id="rId39" Type="http://schemas.openxmlformats.org/officeDocument/2006/relationships/customXml" Target="../ink/ink3088.xml"/><Relationship Id="rId34" Type="http://schemas.openxmlformats.org/officeDocument/2006/relationships/image" Target="../media/image2857.png"/><Relationship Id="rId50" Type="http://schemas.openxmlformats.org/officeDocument/2006/relationships/image" Target="../media/image2865.png"/><Relationship Id="rId55" Type="http://schemas.openxmlformats.org/officeDocument/2006/relationships/customXml" Target="../ink/ink3096.xml"/><Relationship Id="rId76" Type="http://schemas.openxmlformats.org/officeDocument/2006/relationships/image" Target="../media/image2878.png"/><Relationship Id="rId7" Type="http://schemas.openxmlformats.org/officeDocument/2006/relationships/customXml" Target="../ink/ink3072.xml"/><Relationship Id="rId71" Type="http://schemas.openxmlformats.org/officeDocument/2006/relationships/customXml" Target="../ink/ink3104.xml"/><Relationship Id="rId92" Type="http://schemas.openxmlformats.org/officeDocument/2006/relationships/image" Target="../media/image2886.png"/><Relationship Id="rId2" Type="http://schemas.openxmlformats.org/officeDocument/2006/relationships/image" Target="../media/image4.jpeg"/><Relationship Id="rId29" Type="http://schemas.openxmlformats.org/officeDocument/2006/relationships/customXml" Target="../ink/ink3083.xml"/><Relationship Id="rId24" Type="http://schemas.openxmlformats.org/officeDocument/2006/relationships/image" Target="../media/image2852.png"/><Relationship Id="rId40" Type="http://schemas.openxmlformats.org/officeDocument/2006/relationships/image" Target="../media/image2860.png"/><Relationship Id="rId45" Type="http://schemas.openxmlformats.org/officeDocument/2006/relationships/customXml" Target="../ink/ink3091.xml"/><Relationship Id="rId66" Type="http://schemas.openxmlformats.org/officeDocument/2006/relationships/image" Target="../media/image2873.png"/><Relationship Id="rId87" Type="http://schemas.openxmlformats.org/officeDocument/2006/relationships/customXml" Target="../ink/ink3112.xml"/><Relationship Id="rId61" Type="http://schemas.openxmlformats.org/officeDocument/2006/relationships/customXml" Target="../ink/ink3099.xml"/><Relationship Id="rId82" Type="http://schemas.openxmlformats.org/officeDocument/2006/relationships/image" Target="../media/image2881.png"/><Relationship Id="rId19" Type="http://schemas.openxmlformats.org/officeDocument/2006/relationships/customXml" Target="../ink/ink3078.xml"/><Relationship Id="rId14" Type="http://schemas.openxmlformats.org/officeDocument/2006/relationships/image" Target="../media/image2847.png"/><Relationship Id="rId30" Type="http://schemas.openxmlformats.org/officeDocument/2006/relationships/image" Target="../media/image2855.png"/><Relationship Id="rId35" Type="http://schemas.openxmlformats.org/officeDocument/2006/relationships/customXml" Target="../ink/ink3086.xml"/><Relationship Id="rId56" Type="http://schemas.openxmlformats.org/officeDocument/2006/relationships/image" Target="../media/image2868.png"/><Relationship Id="rId77" Type="http://schemas.openxmlformats.org/officeDocument/2006/relationships/customXml" Target="../ink/ink3107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120.xml"/><Relationship Id="rId18" Type="http://schemas.openxmlformats.org/officeDocument/2006/relationships/image" Target="../media/image2895.png"/><Relationship Id="rId26" Type="http://schemas.openxmlformats.org/officeDocument/2006/relationships/image" Target="../media/image2899.png"/><Relationship Id="rId39" Type="http://schemas.openxmlformats.org/officeDocument/2006/relationships/customXml" Target="../ink/ink3133.xml"/><Relationship Id="rId21" Type="http://schemas.openxmlformats.org/officeDocument/2006/relationships/customXml" Target="../ink/ink3124.xml"/><Relationship Id="rId34" Type="http://schemas.openxmlformats.org/officeDocument/2006/relationships/image" Target="../media/image2903.png"/><Relationship Id="rId42" Type="http://schemas.openxmlformats.org/officeDocument/2006/relationships/image" Target="../media/image2907.png"/><Relationship Id="rId47" Type="http://schemas.openxmlformats.org/officeDocument/2006/relationships/customXml" Target="../ink/ink3137.xml"/><Relationship Id="rId50" Type="http://schemas.openxmlformats.org/officeDocument/2006/relationships/image" Target="../media/image2911.png"/><Relationship Id="rId7" Type="http://schemas.openxmlformats.org/officeDocument/2006/relationships/customXml" Target="../ink/ink3117.xml"/><Relationship Id="rId2" Type="http://schemas.openxmlformats.org/officeDocument/2006/relationships/image" Target="../media/image4.jpeg"/><Relationship Id="rId16" Type="http://schemas.openxmlformats.org/officeDocument/2006/relationships/image" Target="../media/image2894.png"/><Relationship Id="rId29" Type="http://schemas.openxmlformats.org/officeDocument/2006/relationships/customXml" Target="../ink/ink3128.xml"/><Relationship Id="rId11" Type="http://schemas.openxmlformats.org/officeDocument/2006/relationships/customXml" Target="../ink/ink3119.xml"/><Relationship Id="rId24" Type="http://schemas.openxmlformats.org/officeDocument/2006/relationships/image" Target="../media/image2898.png"/><Relationship Id="rId32" Type="http://schemas.openxmlformats.org/officeDocument/2006/relationships/image" Target="../media/image2902.png"/><Relationship Id="rId37" Type="http://schemas.openxmlformats.org/officeDocument/2006/relationships/customXml" Target="../ink/ink3132.xml"/><Relationship Id="rId40" Type="http://schemas.openxmlformats.org/officeDocument/2006/relationships/image" Target="../media/image2906.png"/><Relationship Id="rId45" Type="http://schemas.openxmlformats.org/officeDocument/2006/relationships/customXml" Target="../ink/ink3136.xml"/><Relationship Id="rId5" Type="http://schemas.openxmlformats.org/officeDocument/2006/relationships/customXml" Target="../ink/ink3116.xml"/><Relationship Id="rId15" Type="http://schemas.openxmlformats.org/officeDocument/2006/relationships/customXml" Target="../ink/ink3121.xml"/><Relationship Id="rId23" Type="http://schemas.openxmlformats.org/officeDocument/2006/relationships/customXml" Target="../ink/ink3125.xml"/><Relationship Id="rId28" Type="http://schemas.openxmlformats.org/officeDocument/2006/relationships/image" Target="../media/image2900.png"/><Relationship Id="rId36" Type="http://schemas.openxmlformats.org/officeDocument/2006/relationships/image" Target="../media/image2904.png"/><Relationship Id="rId49" Type="http://schemas.openxmlformats.org/officeDocument/2006/relationships/customXml" Target="../ink/ink3138.xml"/><Relationship Id="rId10" Type="http://schemas.openxmlformats.org/officeDocument/2006/relationships/image" Target="../media/image2891.png"/><Relationship Id="rId19" Type="http://schemas.openxmlformats.org/officeDocument/2006/relationships/customXml" Target="../ink/ink3123.xml"/><Relationship Id="rId31" Type="http://schemas.openxmlformats.org/officeDocument/2006/relationships/customXml" Target="../ink/ink3129.xml"/><Relationship Id="rId44" Type="http://schemas.openxmlformats.org/officeDocument/2006/relationships/image" Target="../media/image2908.png"/><Relationship Id="rId4" Type="http://schemas.openxmlformats.org/officeDocument/2006/relationships/image" Target="../media/image2888.png"/><Relationship Id="rId9" Type="http://schemas.openxmlformats.org/officeDocument/2006/relationships/customXml" Target="../ink/ink3118.xml"/><Relationship Id="rId14" Type="http://schemas.openxmlformats.org/officeDocument/2006/relationships/image" Target="../media/image2893.png"/><Relationship Id="rId22" Type="http://schemas.openxmlformats.org/officeDocument/2006/relationships/image" Target="../media/image2897.png"/><Relationship Id="rId27" Type="http://schemas.openxmlformats.org/officeDocument/2006/relationships/customXml" Target="../ink/ink3127.xml"/><Relationship Id="rId30" Type="http://schemas.openxmlformats.org/officeDocument/2006/relationships/image" Target="../media/image2901.png"/><Relationship Id="rId35" Type="http://schemas.openxmlformats.org/officeDocument/2006/relationships/customXml" Target="../ink/ink3131.xml"/><Relationship Id="rId43" Type="http://schemas.openxmlformats.org/officeDocument/2006/relationships/customXml" Target="../ink/ink3135.xml"/><Relationship Id="rId48" Type="http://schemas.openxmlformats.org/officeDocument/2006/relationships/image" Target="../media/image2910.png"/><Relationship Id="rId8" Type="http://schemas.openxmlformats.org/officeDocument/2006/relationships/image" Target="../media/image2890.png"/><Relationship Id="rId3" Type="http://schemas.openxmlformats.org/officeDocument/2006/relationships/image" Target="../media/image1.png"/><Relationship Id="rId12" Type="http://schemas.openxmlformats.org/officeDocument/2006/relationships/image" Target="../media/image2892.png"/><Relationship Id="rId17" Type="http://schemas.openxmlformats.org/officeDocument/2006/relationships/customXml" Target="../ink/ink3122.xml"/><Relationship Id="rId25" Type="http://schemas.openxmlformats.org/officeDocument/2006/relationships/customXml" Target="../ink/ink3126.xml"/><Relationship Id="rId33" Type="http://schemas.openxmlformats.org/officeDocument/2006/relationships/customXml" Target="../ink/ink3130.xml"/><Relationship Id="rId38" Type="http://schemas.openxmlformats.org/officeDocument/2006/relationships/image" Target="../media/image2905.png"/><Relationship Id="rId46" Type="http://schemas.openxmlformats.org/officeDocument/2006/relationships/image" Target="../media/image2909.png"/><Relationship Id="rId20" Type="http://schemas.openxmlformats.org/officeDocument/2006/relationships/image" Target="../media/image2896.png"/><Relationship Id="rId41" Type="http://schemas.openxmlformats.org/officeDocument/2006/relationships/customXml" Target="../ink/ink313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89.png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23.png"/><Relationship Id="rId117" Type="http://schemas.openxmlformats.org/officeDocument/2006/relationships/customXml" Target="../ink/ink3195.xml"/><Relationship Id="rId21" Type="http://schemas.openxmlformats.org/officeDocument/2006/relationships/customXml" Target="../ink/ink3147.xml"/><Relationship Id="rId42" Type="http://schemas.openxmlformats.org/officeDocument/2006/relationships/image" Target="../media/image2931.png"/><Relationship Id="rId47" Type="http://schemas.openxmlformats.org/officeDocument/2006/relationships/customXml" Target="../ink/ink3160.xml"/><Relationship Id="rId63" Type="http://schemas.openxmlformats.org/officeDocument/2006/relationships/customXml" Target="../ink/ink3168.xml"/><Relationship Id="rId68" Type="http://schemas.openxmlformats.org/officeDocument/2006/relationships/image" Target="../media/image2944.png"/><Relationship Id="rId84" Type="http://schemas.openxmlformats.org/officeDocument/2006/relationships/image" Target="../media/image2952.png"/><Relationship Id="rId89" Type="http://schemas.openxmlformats.org/officeDocument/2006/relationships/customXml" Target="../ink/ink3181.xml"/><Relationship Id="rId112" Type="http://schemas.openxmlformats.org/officeDocument/2006/relationships/image" Target="../media/image2966.png"/><Relationship Id="rId16" Type="http://schemas.openxmlformats.org/officeDocument/2006/relationships/image" Target="../media/image2918.png"/><Relationship Id="rId107" Type="http://schemas.openxmlformats.org/officeDocument/2006/relationships/customXml" Target="../ink/ink3190.xml"/><Relationship Id="rId11" Type="http://schemas.openxmlformats.org/officeDocument/2006/relationships/customXml" Target="../ink/ink3142.xml"/><Relationship Id="rId32" Type="http://schemas.openxmlformats.org/officeDocument/2006/relationships/image" Target="../media/image2926.png"/><Relationship Id="rId37" Type="http://schemas.openxmlformats.org/officeDocument/2006/relationships/customXml" Target="../ink/ink3155.xml"/><Relationship Id="rId53" Type="http://schemas.openxmlformats.org/officeDocument/2006/relationships/customXml" Target="../ink/ink3163.xml"/><Relationship Id="rId58" Type="http://schemas.openxmlformats.org/officeDocument/2006/relationships/image" Target="../media/image2939.png"/><Relationship Id="rId74" Type="http://schemas.openxmlformats.org/officeDocument/2006/relationships/image" Target="../media/image2947.png"/><Relationship Id="rId79" Type="http://schemas.openxmlformats.org/officeDocument/2006/relationships/customXml" Target="../ink/ink3176.xml"/><Relationship Id="rId102" Type="http://schemas.openxmlformats.org/officeDocument/2006/relationships/image" Target="../media/image2961.png"/><Relationship Id="rId123" Type="http://schemas.openxmlformats.org/officeDocument/2006/relationships/customXml" Target="../ink/ink3198.xml"/><Relationship Id="rId128" Type="http://schemas.openxmlformats.org/officeDocument/2006/relationships/image" Target="../media/image2974.png"/><Relationship Id="rId5" Type="http://schemas.openxmlformats.org/officeDocument/2006/relationships/customXml" Target="../ink/ink3139.xml"/><Relationship Id="rId90" Type="http://schemas.openxmlformats.org/officeDocument/2006/relationships/image" Target="../media/image2955.png"/><Relationship Id="rId95" Type="http://schemas.openxmlformats.org/officeDocument/2006/relationships/customXml" Target="../ink/ink3184.xml"/><Relationship Id="rId22" Type="http://schemas.openxmlformats.org/officeDocument/2006/relationships/image" Target="../media/image2921.png"/><Relationship Id="rId27" Type="http://schemas.openxmlformats.org/officeDocument/2006/relationships/customXml" Target="../ink/ink3150.xml"/><Relationship Id="rId43" Type="http://schemas.openxmlformats.org/officeDocument/2006/relationships/customXml" Target="../ink/ink3158.xml"/><Relationship Id="rId48" Type="http://schemas.openxmlformats.org/officeDocument/2006/relationships/image" Target="../media/image2934.png"/><Relationship Id="rId64" Type="http://schemas.openxmlformats.org/officeDocument/2006/relationships/image" Target="../media/image2942.png"/><Relationship Id="rId69" Type="http://schemas.openxmlformats.org/officeDocument/2006/relationships/customXml" Target="../ink/ink3171.xml"/><Relationship Id="rId113" Type="http://schemas.openxmlformats.org/officeDocument/2006/relationships/customXml" Target="../ink/ink3193.xml"/><Relationship Id="rId118" Type="http://schemas.openxmlformats.org/officeDocument/2006/relationships/image" Target="../media/image2969.png"/><Relationship Id="rId80" Type="http://schemas.openxmlformats.org/officeDocument/2006/relationships/image" Target="../media/image2950.png"/><Relationship Id="rId85" Type="http://schemas.openxmlformats.org/officeDocument/2006/relationships/customXml" Target="../ink/ink3179.xml"/><Relationship Id="rId12" Type="http://schemas.openxmlformats.org/officeDocument/2006/relationships/image" Target="../media/image2916.png"/><Relationship Id="rId17" Type="http://schemas.openxmlformats.org/officeDocument/2006/relationships/customXml" Target="../ink/ink3145.xml"/><Relationship Id="rId33" Type="http://schemas.openxmlformats.org/officeDocument/2006/relationships/customXml" Target="../ink/ink3153.xml"/><Relationship Id="rId38" Type="http://schemas.openxmlformats.org/officeDocument/2006/relationships/image" Target="../media/image2929.png"/><Relationship Id="rId59" Type="http://schemas.openxmlformats.org/officeDocument/2006/relationships/customXml" Target="../ink/ink3166.xml"/><Relationship Id="rId103" Type="http://schemas.openxmlformats.org/officeDocument/2006/relationships/customXml" Target="../ink/ink3188.xml"/><Relationship Id="rId108" Type="http://schemas.openxmlformats.org/officeDocument/2006/relationships/image" Target="../media/image2964.png"/><Relationship Id="rId124" Type="http://schemas.openxmlformats.org/officeDocument/2006/relationships/image" Target="../media/image2972.png"/><Relationship Id="rId54" Type="http://schemas.openxmlformats.org/officeDocument/2006/relationships/image" Target="../media/image2937.png"/><Relationship Id="rId70" Type="http://schemas.openxmlformats.org/officeDocument/2006/relationships/image" Target="../media/image2945.png"/><Relationship Id="rId75" Type="http://schemas.openxmlformats.org/officeDocument/2006/relationships/customXml" Target="../ink/ink3174.xml"/><Relationship Id="rId91" Type="http://schemas.openxmlformats.org/officeDocument/2006/relationships/customXml" Target="../ink/ink3182.xml"/><Relationship Id="rId96" Type="http://schemas.openxmlformats.org/officeDocument/2006/relationships/image" Target="../media/image295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13.png"/><Relationship Id="rId23" Type="http://schemas.openxmlformats.org/officeDocument/2006/relationships/customXml" Target="../ink/ink3148.xml"/><Relationship Id="rId28" Type="http://schemas.openxmlformats.org/officeDocument/2006/relationships/image" Target="../media/image2924.png"/><Relationship Id="rId49" Type="http://schemas.openxmlformats.org/officeDocument/2006/relationships/customXml" Target="../ink/ink3161.xml"/><Relationship Id="rId114" Type="http://schemas.openxmlformats.org/officeDocument/2006/relationships/image" Target="../media/image2967.png"/><Relationship Id="rId119" Type="http://schemas.openxmlformats.org/officeDocument/2006/relationships/customXml" Target="../ink/ink3196.xml"/><Relationship Id="rId44" Type="http://schemas.openxmlformats.org/officeDocument/2006/relationships/image" Target="../media/image2932.png"/><Relationship Id="rId60" Type="http://schemas.openxmlformats.org/officeDocument/2006/relationships/image" Target="../media/image2940.png"/><Relationship Id="rId65" Type="http://schemas.openxmlformats.org/officeDocument/2006/relationships/customXml" Target="../ink/ink3169.xml"/><Relationship Id="rId81" Type="http://schemas.openxmlformats.org/officeDocument/2006/relationships/customXml" Target="../ink/ink3177.xml"/><Relationship Id="rId86" Type="http://schemas.openxmlformats.org/officeDocument/2006/relationships/image" Target="../media/image2953.png"/><Relationship Id="rId13" Type="http://schemas.openxmlformats.org/officeDocument/2006/relationships/customXml" Target="../ink/ink3143.xml"/><Relationship Id="rId18" Type="http://schemas.openxmlformats.org/officeDocument/2006/relationships/image" Target="../media/image2919.png"/><Relationship Id="rId39" Type="http://schemas.openxmlformats.org/officeDocument/2006/relationships/customXml" Target="../ink/ink3156.xml"/><Relationship Id="rId109" Type="http://schemas.openxmlformats.org/officeDocument/2006/relationships/customXml" Target="../ink/ink3191.xml"/><Relationship Id="rId34" Type="http://schemas.openxmlformats.org/officeDocument/2006/relationships/image" Target="../media/image2927.png"/><Relationship Id="rId50" Type="http://schemas.openxmlformats.org/officeDocument/2006/relationships/image" Target="../media/image2935.png"/><Relationship Id="rId55" Type="http://schemas.openxmlformats.org/officeDocument/2006/relationships/customXml" Target="../ink/ink3164.xml"/><Relationship Id="rId76" Type="http://schemas.openxmlformats.org/officeDocument/2006/relationships/image" Target="../media/image2948.png"/><Relationship Id="rId97" Type="http://schemas.openxmlformats.org/officeDocument/2006/relationships/customXml" Target="../ink/ink3185.xml"/><Relationship Id="rId104" Type="http://schemas.openxmlformats.org/officeDocument/2006/relationships/image" Target="../media/image2962.png"/><Relationship Id="rId120" Type="http://schemas.openxmlformats.org/officeDocument/2006/relationships/image" Target="../media/image2970.png"/><Relationship Id="rId125" Type="http://schemas.openxmlformats.org/officeDocument/2006/relationships/customXml" Target="../ink/ink3199.xml"/><Relationship Id="rId7" Type="http://schemas.openxmlformats.org/officeDocument/2006/relationships/customXml" Target="../ink/ink3140.xml"/><Relationship Id="rId71" Type="http://schemas.openxmlformats.org/officeDocument/2006/relationships/customXml" Target="../ink/ink3172.xml"/><Relationship Id="rId92" Type="http://schemas.openxmlformats.org/officeDocument/2006/relationships/image" Target="../media/image2956.png"/><Relationship Id="rId2" Type="http://schemas.openxmlformats.org/officeDocument/2006/relationships/image" Target="../media/image4.jpeg"/><Relationship Id="rId29" Type="http://schemas.openxmlformats.org/officeDocument/2006/relationships/customXml" Target="../ink/ink3151.xml"/><Relationship Id="rId24" Type="http://schemas.openxmlformats.org/officeDocument/2006/relationships/image" Target="../media/image2922.png"/><Relationship Id="rId40" Type="http://schemas.openxmlformats.org/officeDocument/2006/relationships/image" Target="../media/image2930.png"/><Relationship Id="rId45" Type="http://schemas.openxmlformats.org/officeDocument/2006/relationships/customXml" Target="../ink/ink3159.xml"/><Relationship Id="rId66" Type="http://schemas.openxmlformats.org/officeDocument/2006/relationships/image" Target="../media/image2943.png"/><Relationship Id="rId87" Type="http://schemas.openxmlformats.org/officeDocument/2006/relationships/customXml" Target="../ink/ink3180.xml"/><Relationship Id="rId110" Type="http://schemas.openxmlformats.org/officeDocument/2006/relationships/image" Target="../media/image2965.png"/><Relationship Id="rId115" Type="http://schemas.openxmlformats.org/officeDocument/2006/relationships/customXml" Target="../ink/ink3194.xml"/><Relationship Id="rId61" Type="http://schemas.openxmlformats.org/officeDocument/2006/relationships/customXml" Target="../ink/ink3167.xml"/><Relationship Id="rId82" Type="http://schemas.openxmlformats.org/officeDocument/2006/relationships/image" Target="../media/image2951.png"/><Relationship Id="rId19" Type="http://schemas.openxmlformats.org/officeDocument/2006/relationships/customXml" Target="../ink/ink3146.xml"/><Relationship Id="rId14" Type="http://schemas.openxmlformats.org/officeDocument/2006/relationships/image" Target="../media/image2917.png"/><Relationship Id="rId30" Type="http://schemas.openxmlformats.org/officeDocument/2006/relationships/image" Target="../media/image2925.png"/><Relationship Id="rId35" Type="http://schemas.openxmlformats.org/officeDocument/2006/relationships/customXml" Target="../ink/ink3154.xml"/><Relationship Id="rId56" Type="http://schemas.openxmlformats.org/officeDocument/2006/relationships/image" Target="../media/image2938.png"/><Relationship Id="rId77" Type="http://schemas.openxmlformats.org/officeDocument/2006/relationships/customXml" Target="../ink/ink3175.xml"/><Relationship Id="rId100" Type="http://schemas.openxmlformats.org/officeDocument/2006/relationships/image" Target="../media/image2960.png"/><Relationship Id="rId105" Type="http://schemas.openxmlformats.org/officeDocument/2006/relationships/customXml" Target="../ink/ink3189.xml"/><Relationship Id="rId126" Type="http://schemas.openxmlformats.org/officeDocument/2006/relationships/image" Target="../media/image2973.png"/><Relationship Id="rId8" Type="http://schemas.openxmlformats.org/officeDocument/2006/relationships/image" Target="../media/image2914.png"/><Relationship Id="rId51" Type="http://schemas.openxmlformats.org/officeDocument/2006/relationships/customXml" Target="../ink/ink3162.xml"/><Relationship Id="rId72" Type="http://schemas.openxmlformats.org/officeDocument/2006/relationships/image" Target="../media/image2946.png"/><Relationship Id="rId93" Type="http://schemas.openxmlformats.org/officeDocument/2006/relationships/customXml" Target="../ink/ink3183.xml"/><Relationship Id="rId98" Type="http://schemas.openxmlformats.org/officeDocument/2006/relationships/image" Target="../media/image2959.png"/><Relationship Id="rId121" Type="http://schemas.openxmlformats.org/officeDocument/2006/relationships/customXml" Target="../ink/ink3197.xml"/><Relationship Id="rId3" Type="http://schemas.openxmlformats.org/officeDocument/2006/relationships/image" Target="../media/image1.png"/><Relationship Id="rId25" Type="http://schemas.openxmlformats.org/officeDocument/2006/relationships/customXml" Target="../ink/ink3149.xml"/><Relationship Id="rId46" Type="http://schemas.openxmlformats.org/officeDocument/2006/relationships/image" Target="../media/image2933.png"/><Relationship Id="rId67" Type="http://schemas.openxmlformats.org/officeDocument/2006/relationships/customXml" Target="../ink/ink3170.xml"/><Relationship Id="rId116" Type="http://schemas.openxmlformats.org/officeDocument/2006/relationships/image" Target="../media/image2968.png"/><Relationship Id="rId20" Type="http://schemas.openxmlformats.org/officeDocument/2006/relationships/image" Target="../media/image2920.png"/><Relationship Id="rId41" Type="http://schemas.openxmlformats.org/officeDocument/2006/relationships/customXml" Target="../ink/ink3157.xml"/><Relationship Id="rId62" Type="http://schemas.openxmlformats.org/officeDocument/2006/relationships/image" Target="../media/image2941.png"/><Relationship Id="rId83" Type="http://schemas.openxmlformats.org/officeDocument/2006/relationships/customXml" Target="../ink/ink3178.xml"/><Relationship Id="rId88" Type="http://schemas.openxmlformats.org/officeDocument/2006/relationships/image" Target="../media/image2954.png"/><Relationship Id="rId111" Type="http://schemas.openxmlformats.org/officeDocument/2006/relationships/customXml" Target="../ink/ink3192.xml"/><Relationship Id="rId15" Type="http://schemas.openxmlformats.org/officeDocument/2006/relationships/customXml" Target="../ink/ink3144.xml"/><Relationship Id="rId36" Type="http://schemas.openxmlformats.org/officeDocument/2006/relationships/image" Target="../media/image2928.png"/><Relationship Id="rId57" Type="http://schemas.openxmlformats.org/officeDocument/2006/relationships/customXml" Target="../ink/ink3165.xml"/><Relationship Id="rId106" Type="http://schemas.openxmlformats.org/officeDocument/2006/relationships/image" Target="../media/image2963.png"/><Relationship Id="rId127" Type="http://schemas.openxmlformats.org/officeDocument/2006/relationships/customXml" Target="../ink/ink3200.xml"/><Relationship Id="rId10" Type="http://schemas.openxmlformats.org/officeDocument/2006/relationships/image" Target="../media/image2915.png"/><Relationship Id="rId31" Type="http://schemas.openxmlformats.org/officeDocument/2006/relationships/customXml" Target="../ink/ink3152.xml"/><Relationship Id="rId52" Type="http://schemas.openxmlformats.org/officeDocument/2006/relationships/image" Target="../media/image2936.png"/><Relationship Id="rId73" Type="http://schemas.openxmlformats.org/officeDocument/2006/relationships/customXml" Target="../ink/ink3173.xml"/><Relationship Id="rId78" Type="http://schemas.openxmlformats.org/officeDocument/2006/relationships/image" Target="../media/image2949.png"/><Relationship Id="rId94" Type="http://schemas.openxmlformats.org/officeDocument/2006/relationships/image" Target="../media/image2957.png"/><Relationship Id="rId99" Type="http://schemas.openxmlformats.org/officeDocument/2006/relationships/customXml" Target="../ink/ink3186.xml"/><Relationship Id="rId101" Type="http://schemas.openxmlformats.org/officeDocument/2006/relationships/customXml" Target="../ink/ink3187.xml"/><Relationship Id="rId122" Type="http://schemas.openxmlformats.org/officeDocument/2006/relationships/image" Target="../media/image2971.png"/><Relationship Id="rId4" Type="http://schemas.openxmlformats.org/officeDocument/2006/relationships/image" Target="../media/image2912.png"/><Relationship Id="rId9" Type="http://schemas.openxmlformats.org/officeDocument/2006/relationships/customXml" Target="../ink/ink31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/>
              <a:t>Terza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8F1DF-4858-5127-F816-E0615907A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46D3351C-85A9-423B-9EC4-75A4B861F62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D37F833C-C791-5490-2F24-DEEDB34A587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3DDD87BD-54C3-D224-A07B-CD7275E58F1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6005A70C-4682-17CC-FB73-AA9A44421C3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FBAB9DCE-5166-C358-CA5E-6C2DC826227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0A17A38F-17F7-CFAA-76CB-9E344DC6C05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1A6D5412-9D28-4B1D-DD83-E4F4D67446A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FD0B5C37-B3F4-4149-B84E-8B7ABF14916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9B316EA2-86BC-DEBB-473B-9E69BBA5582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B7E32C5D-B968-750D-AF56-6718C01F3F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B54AC906-156C-0430-B7DD-B0B6E9D1B38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ABB325B2-1F78-2B47-4A12-85698F1FC2C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39794E2F-02F9-AD9C-A272-8C86B5B92CA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3597E2F1-A6A8-5EAA-C84B-5DF70EA92F4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3E400E3C-2CA1-6831-D859-0B01677B25F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FD049E40-4DCE-E9A0-267A-385DD9133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33B095DF-A3BD-60A8-34F0-8BDEFD2A0C6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EDDB0FF1-1693-8DFF-F057-06AA2F52607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3FB90345-5D49-C5F8-0298-57BEB7E078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C5212D68-976D-B835-08B4-07E9CF9FD16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12B06F3C-CB74-0895-17A4-6E74AF06AC9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2982B691-94BF-612A-3598-7109B3625C5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EB875CF6-DDDB-844E-EB0B-C4D9312071F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B2567961-3F6B-EC64-1E7C-96B6FAD7E7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B54809A8-D89B-5739-337D-1435362E88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764A2E9D-4249-6434-2809-F123637947E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B7638FED-EC2E-96E5-FD0D-E260591EC55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504AAEF5-675A-E698-FBAE-BD38A47843B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CE2BFF29-B8F6-7551-7070-E097B536B49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E82EEE9F-37E3-7DCA-9232-3C389B0419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DF02CE57-7B60-B6DC-3853-D833C616F8C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06D8BCA1-0F5F-ACCA-F069-4968FBB26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5C5E8688-2425-B955-8920-CDCEB996447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4627D4E2-6632-E4B9-A07E-E857D090FD6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94074C0D-DBE8-EDB4-F19A-FA5505F5083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997C1D77-C989-7266-59F2-81D64A61862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8C1CECCB-CB81-3178-6170-1B734C990DE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A2A94743-9051-F892-6620-E594FF50AC9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D62A1422-E165-2EDE-E3A7-C67570E3A6A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B990C438-1B6F-EA12-7BB0-EA6239902A2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6A3754B6-49FC-DC6F-904F-53C8E96C3A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557E8A66-44C6-9A9A-A697-1351975BEE5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6D265164-8ADB-0B42-2B2C-09C5C2D17A2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22BB1AA4-3616-D13B-5844-4FC1AEEB354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C41107BE-FFA7-1E29-0EC4-88BD587AA4C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BD148D35-F34F-B24C-520B-8F06157B47F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02596E05-F0C2-80C7-BB31-F7646AC976E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E3945145-CE2C-E63B-A608-A7D0160217F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CB0CDD8B-FE6A-A557-75BB-7DDB25CAE24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C99178FC-42C8-72DE-5D2F-5B0AC5164C6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A0DB8B42-3CF2-C78C-5E27-98690D36019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ACC352C2-FD18-9049-5D97-2311AB8E563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4DC2F903-4BD7-E32B-B1B9-A886E472B79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2D26136D-D7B5-310A-922E-682FA654476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418EDE6D-4CDE-7D26-02F4-3070F9D5419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583E1BA8-954F-72A5-3151-92FFC1BD81C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CA306C62-76AC-0FD1-B67D-BB12764DA81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6074D912-8F86-32F1-AEDE-8E2AA5F6C50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682BEC08-14E2-AB4A-9173-F87424E9F82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38F1BB4C-2883-8E10-3051-809A9A10DFC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" name="Immagine 11" descr="Immagine che contiene testo, diagramma, schermata, Carattere&#10;&#10;Descrizione generata automaticamente">
            <a:extLst>
              <a:ext uri="{FF2B5EF4-FFF2-40B4-BE49-F238E27FC236}">
                <a16:creationId xmlns:a16="http://schemas.microsoft.com/office/drawing/2014/main" id="{1237C617-50E3-18AF-AEF8-C1D15743B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996950"/>
            <a:ext cx="7696200" cy="48641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43522CA-E60C-5064-02B9-73901ADA1E20}"/>
                  </a:ext>
                </a:extLst>
              </p14:cNvPr>
              <p14:cNvContentPartPr/>
              <p14:nvPr/>
            </p14:nvContentPartPr>
            <p14:xfrm>
              <a:off x="2400236" y="1979589"/>
              <a:ext cx="93600" cy="26820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43522CA-E60C-5064-02B9-73901ADA1E2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92676" y="1972029"/>
                <a:ext cx="10872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3FAEB1E-5CBE-5350-35FC-A79F60CA0E11}"/>
                  </a:ext>
                </a:extLst>
              </p14:cNvPr>
              <p14:cNvContentPartPr/>
              <p14:nvPr/>
            </p14:nvContentPartPr>
            <p14:xfrm>
              <a:off x="3803156" y="2046909"/>
              <a:ext cx="173160" cy="24516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3FAEB1E-5CBE-5350-35FC-A79F60CA0E1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95596" y="2039349"/>
                <a:ext cx="18828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BC43F993-372C-B51F-DCAD-6A5C07507DCD}"/>
                  </a:ext>
                </a:extLst>
              </p14:cNvPr>
              <p14:cNvContentPartPr/>
              <p14:nvPr/>
            </p14:nvContentPartPr>
            <p14:xfrm>
              <a:off x="5871356" y="1994349"/>
              <a:ext cx="216000" cy="23688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BC43F993-372C-B51F-DCAD-6A5C07507DC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63796" y="1986789"/>
                <a:ext cx="231120" cy="25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447A83E2-5AF4-7268-448A-563BD492135A}"/>
              </a:ext>
            </a:extLst>
          </p:cNvPr>
          <p:cNvGrpSpPr/>
          <p:nvPr/>
        </p:nvGrpSpPr>
        <p:grpSpPr>
          <a:xfrm>
            <a:off x="6451676" y="1956549"/>
            <a:ext cx="164520" cy="261720"/>
            <a:chOff x="6451676" y="1956549"/>
            <a:chExt cx="164520" cy="26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CB16B75-183F-46C4-8DA6-38BF765DABCB}"/>
                    </a:ext>
                  </a:extLst>
                </p14:cNvPr>
                <p14:cNvContentPartPr/>
                <p14:nvPr/>
              </p14:nvContentPartPr>
              <p14:xfrm>
                <a:off x="6451676" y="1956549"/>
                <a:ext cx="146520" cy="2617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CB16B75-183F-46C4-8DA6-38BF765DABC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444116" y="1948989"/>
                  <a:ext cx="16164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DC43FBC-A5A2-2CC8-65B4-945C5BCD5D5F}"/>
                    </a:ext>
                  </a:extLst>
                </p14:cNvPr>
                <p14:cNvContentPartPr/>
                <p14:nvPr/>
              </p14:nvContentPartPr>
              <p14:xfrm>
                <a:off x="6477596" y="2125029"/>
                <a:ext cx="138600" cy="158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DC43FBC-A5A2-2CC8-65B4-945C5BCD5D5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70036" y="2117469"/>
                  <a:ext cx="15372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F8DA1B65-1667-3D8A-F288-FDFAB7B93FD9}"/>
              </a:ext>
            </a:extLst>
          </p:cNvPr>
          <p:cNvGrpSpPr/>
          <p:nvPr/>
        </p:nvGrpSpPr>
        <p:grpSpPr>
          <a:xfrm>
            <a:off x="3710069" y="4107418"/>
            <a:ext cx="260640" cy="205560"/>
            <a:chOff x="3710069" y="4107418"/>
            <a:chExt cx="260640" cy="20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34C7BD0-351A-A61F-4D3D-3F38504E83A3}"/>
                    </a:ext>
                  </a:extLst>
                </p14:cNvPr>
                <p14:cNvContentPartPr/>
                <p14:nvPr/>
              </p14:nvContentPartPr>
              <p14:xfrm>
                <a:off x="3710069" y="4121818"/>
                <a:ext cx="93240" cy="1710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34C7BD0-351A-A61F-4D3D-3F38504E83A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02509" y="4114258"/>
                  <a:ext cx="1083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64C869B-1B8C-A4C9-7CE7-2A25D18FA3A7}"/>
                    </a:ext>
                  </a:extLst>
                </p14:cNvPr>
                <p14:cNvContentPartPr/>
                <p14:nvPr/>
              </p14:nvContentPartPr>
              <p14:xfrm>
                <a:off x="3891869" y="4107418"/>
                <a:ext cx="4320" cy="2055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64C869B-1B8C-A4C9-7CE7-2A25D18FA3A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84309" y="4099858"/>
                  <a:ext cx="194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F99D5A4-0458-DEFE-A0A2-3150A0254812}"/>
                    </a:ext>
                  </a:extLst>
                </p14:cNvPr>
                <p14:cNvContentPartPr/>
                <p14:nvPr/>
              </p14:nvContentPartPr>
              <p14:xfrm>
                <a:off x="3897269" y="4214338"/>
                <a:ext cx="73440" cy="118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F99D5A4-0458-DEFE-A0A2-3150A025481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89709" y="4206778"/>
                  <a:ext cx="8820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5096B5A0-20B1-2B1C-B039-1981DDBD264A}"/>
              </a:ext>
            </a:extLst>
          </p:cNvPr>
          <p:cNvGrpSpPr/>
          <p:nvPr/>
        </p:nvGrpSpPr>
        <p:grpSpPr>
          <a:xfrm>
            <a:off x="4336109" y="4204258"/>
            <a:ext cx="107280" cy="127080"/>
            <a:chOff x="4336109" y="4204258"/>
            <a:chExt cx="107280" cy="12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D128772-78A8-849A-CA54-42FADA730677}"/>
                    </a:ext>
                  </a:extLst>
                </p14:cNvPr>
                <p14:cNvContentPartPr/>
                <p14:nvPr/>
              </p14:nvContentPartPr>
              <p14:xfrm>
                <a:off x="4349429" y="4204258"/>
                <a:ext cx="76680" cy="320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D128772-78A8-849A-CA54-42FADA73067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341869" y="4196698"/>
                  <a:ext cx="918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6F36AB7-F92D-840E-A00F-6E05A109A5C9}"/>
                    </a:ext>
                  </a:extLst>
                </p14:cNvPr>
                <p14:cNvContentPartPr/>
                <p14:nvPr/>
              </p14:nvContentPartPr>
              <p14:xfrm>
                <a:off x="4336109" y="4283818"/>
                <a:ext cx="107280" cy="475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6F36AB7-F92D-840E-A00F-6E05A109A5C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328549" y="4276258"/>
                  <a:ext cx="12240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C4E0F372-CDFC-B759-67DF-F663A2AA1CC2}"/>
              </a:ext>
            </a:extLst>
          </p:cNvPr>
          <p:cNvGrpSpPr/>
          <p:nvPr/>
        </p:nvGrpSpPr>
        <p:grpSpPr>
          <a:xfrm>
            <a:off x="4734629" y="4152418"/>
            <a:ext cx="269640" cy="162720"/>
            <a:chOff x="4734629" y="4152418"/>
            <a:chExt cx="269640" cy="16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36CD304-39A3-6675-26C2-7A9F82B8CDA7}"/>
                    </a:ext>
                  </a:extLst>
                </p14:cNvPr>
                <p14:cNvContentPartPr/>
                <p14:nvPr/>
              </p14:nvContentPartPr>
              <p14:xfrm>
                <a:off x="4734629" y="4152418"/>
                <a:ext cx="88920" cy="1346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36CD304-39A3-6675-26C2-7A9F82B8CDA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27069" y="4144858"/>
                  <a:ext cx="1040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4B3877D-F78F-B2D3-EABA-DAA4CE28F32E}"/>
                    </a:ext>
                  </a:extLst>
                </p14:cNvPr>
                <p14:cNvContentPartPr/>
                <p14:nvPr/>
              </p14:nvContentPartPr>
              <p14:xfrm>
                <a:off x="4865309" y="4152778"/>
                <a:ext cx="132120" cy="1623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4B3877D-F78F-B2D3-EABA-DAA4CE28F32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857749" y="4145218"/>
                  <a:ext cx="1468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C415AF47-D11D-BAA4-4F75-75027DB1A90D}"/>
                    </a:ext>
                  </a:extLst>
                </p14:cNvPr>
                <p14:cNvContentPartPr/>
                <p14:nvPr/>
              </p14:nvContentPartPr>
              <p14:xfrm>
                <a:off x="4889069" y="4239178"/>
                <a:ext cx="115200" cy="198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C415AF47-D11D-BAA4-4F75-75027DB1A90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881509" y="4231618"/>
                  <a:ext cx="130320" cy="3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46761949-E01F-4D06-9990-D403F73DAECB}"/>
                  </a:ext>
                </a:extLst>
              </p14:cNvPr>
              <p14:cNvContentPartPr/>
              <p14:nvPr/>
            </p14:nvContentPartPr>
            <p14:xfrm>
              <a:off x="5690429" y="4063498"/>
              <a:ext cx="73080" cy="157320"/>
            </p14:xfrm>
          </p:contentPart>
        </mc:Choice>
        <mc:Fallback xmlns=""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46761949-E01F-4D06-9990-D403F73DAEC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682869" y="4055938"/>
                <a:ext cx="8820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48F8B31F-54CB-3216-184E-F6375A6448ED}"/>
                  </a:ext>
                </a:extLst>
              </p14:cNvPr>
              <p14:cNvContentPartPr/>
              <p14:nvPr/>
            </p14:nvContentPartPr>
            <p14:xfrm>
              <a:off x="5731109" y="4328098"/>
              <a:ext cx="1800" cy="2520"/>
            </p14:xfrm>
          </p:contentPart>
        </mc:Choice>
        <mc:Fallback xmlns=""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48F8B31F-54CB-3216-184E-F6375A6448E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723549" y="4320538"/>
                <a:ext cx="16920" cy="1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2C442103-9C6F-2640-689D-8B3059908A38}"/>
              </a:ext>
            </a:extLst>
          </p:cNvPr>
          <p:cNvGrpSpPr/>
          <p:nvPr/>
        </p:nvGrpSpPr>
        <p:grpSpPr>
          <a:xfrm>
            <a:off x="6092909" y="4082578"/>
            <a:ext cx="353880" cy="156960"/>
            <a:chOff x="6092909" y="4082578"/>
            <a:chExt cx="353880" cy="1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F290B71-C0CF-43BB-6777-F1E797170013}"/>
                    </a:ext>
                  </a:extLst>
                </p14:cNvPr>
                <p14:cNvContentPartPr/>
                <p14:nvPr/>
              </p14:nvContentPartPr>
              <p14:xfrm>
                <a:off x="6092909" y="4082578"/>
                <a:ext cx="84240" cy="12564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F290B71-C0CF-43BB-6777-F1E79717001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085349" y="4075018"/>
                  <a:ext cx="993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F89764A-B7D1-FD8E-1E27-585F0C87F572}"/>
                    </a:ext>
                  </a:extLst>
                </p14:cNvPr>
                <p14:cNvContentPartPr/>
                <p14:nvPr/>
              </p14:nvContentPartPr>
              <p14:xfrm>
                <a:off x="6201989" y="4113898"/>
                <a:ext cx="59040" cy="676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F89764A-B7D1-FD8E-1E27-585F0C87F57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194429" y="4106338"/>
                  <a:ext cx="741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8A4215B-5BF7-DE20-3AB9-2644EE91A121}"/>
                    </a:ext>
                  </a:extLst>
                </p14:cNvPr>
                <p14:cNvContentPartPr/>
                <p14:nvPr/>
              </p14:nvContentPartPr>
              <p14:xfrm>
                <a:off x="6281189" y="4089058"/>
                <a:ext cx="72360" cy="1504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8A4215B-5BF7-DE20-3AB9-2644EE91A12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273629" y="4081498"/>
                  <a:ext cx="874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42C4FA9-6A34-E761-D6BB-3BD9FEE76F92}"/>
                    </a:ext>
                  </a:extLst>
                </p14:cNvPr>
                <p14:cNvContentPartPr/>
                <p14:nvPr/>
              </p14:nvContentPartPr>
              <p14:xfrm>
                <a:off x="6379829" y="4103098"/>
                <a:ext cx="66960" cy="925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42C4FA9-6A34-E761-D6BB-3BD9FEE76F9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72269" y="4095538"/>
                  <a:ext cx="8208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AB5103C4-123A-D759-FDFA-ED59732F36F3}"/>
              </a:ext>
            </a:extLst>
          </p:cNvPr>
          <p:cNvGrpSpPr/>
          <p:nvPr/>
        </p:nvGrpSpPr>
        <p:grpSpPr>
          <a:xfrm>
            <a:off x="6130709" y="4344298"/>
            <a:ext cx="288000" cy="105120"/>
            <a:chOff x="6130709" y="4344298"/>
            <a:chExt cx="288000" cy="10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AB5089BE-7C9A-B91B-4026-431F06D99EA0}"/>
                    </a:ext>
                  </a:extLst>
                </p14:cNvPr>
                <p14:cNvContentPartPr/>
                <p14:nvPr/>
              </p14:nvContentPartPr>
              <p14:xfrm>
                <a:off x="6130709" y="4344298"/>
                <a:ext cx="87840" cy="950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AB5089BE-7C9A-B91B-4026-431F06D99EA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23149" y="4336738"/>
                  <a:ext cx="1029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FD8953B-D2F7-1AFA-9EC3-C9EC37092C60}"/>
                    </a:ext>
                  </a:extLst>
                </p14:cNvPr>
                <p14:cNvContentPartPr/>
                <p14:nvPr/>
              </p14:nvContentPartPr>
              <p14:xfrm>
                <a:off x="6226829" y="4389658"/>
                <a:ext cx="58320" cy="597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FD8953B-D2F7-1AFA-9EC3-C9EC37092C6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219269" y="4382458"/>
                  <a:ext cx="734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BC0E461-5526-9646-68A6-45A2928C267D}"/>
                    </a:ext>
                  </a:extLst>
                </p14:cNvPr>
                <p14:cNvContentPartPr/>
                <p14:nvPr/>
              </p14:nvContentPartPr>
              <p14:xfrm>
                <a:off x="6351749" y="4388218"/>
                <a:ext cx="66960" cy="486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BC0E461-5526-9646-68A6-45A2928C267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344189" y="4380658"/>
                  <a:ext cx="8208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14C77270-43D5-4605-E85A-B1A97CB5881D}"/>
              </a:ext>
            </a:extLst>
          </p:cNvPr>
          <p:cNvGrpSpPr/>
          <p:nvPr/>
        </p:nvGrpSpPr>
        <p:grpSpPr>
          <a:xfrm>
            <a:off x="6598349" y="4236298"/>
            <a:ext cx="604800" cy="193680"/>
            <a:chOff x="6598349" y="4236298"/>
            <a:chExt cx="604800" cy="19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84A4AD0-D469-84A4-27A8-7C7384C44970}"/>
                    </a:ext>
                  </a:extLst>
                </p14:cNvPr>
                <p14:cNvContentPartPr/>
                <p14:nvPr/>
              </p14:nvContentPartPr>
              <p14:xfrm>
                <a:off x="6598349" y="4301098"/>
                <a:ext cx="56880" cy="1184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84A4AD0-D469-84A4-27A8-7C7384C4497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590789" y="4293538"/>
                  <a:ext cx="720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785D56F-F69F-9ABE-11A7-445C13D1F5FF}"/>
                    </a:ext>
                  </a:extLst>
                </p14:cNvPr>
                <p14:cNvContentPartPr/>
                <p14:nvPr/>
              </p14:nvContentPartPr>
              <p14:xfrm>
                <a:off x="6707069" y="4323778"/>
                <a:ext cx="12960" cy="1040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785D56F-F69F-9ABE-11A7-445C13D1F5F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699509" y="4316218"/>
                  <a:ext cx="280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9260C67-A413-757D-322A-B83A1AB54A62}"/>
                    </a:ext>
                  </a:extLst>
                </p14:cNvPr>
                <p14:cNvContentPartPr/>
                <p14:nvPr/>
              </p14:nvContentPartPr>
              <p14:xfrm>
                <a:off x="6750629" y="4237378"/>
                <a:ext cx="49680" cy="1911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9260C67-A413-757D-322A-B83A1AB54A6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743069" y="4229818"/>
                  <a:ext cx="648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82038CE-7049-B3F3-D9BB-373876828161}"/>
                    </a:ext>
                  </a:extLst>
                </p14:cNvPr>
                <p14:cNvContentPartPr/>
                <p14:nvPr/>
              </p14:nvContentPartPr>
              <p14:xfrm>
                <a:off x="6797789" y="4236298"/>
                <a:ext cx="48240" cy="1447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82038CE-7049-B3F3-D9BB-37387682816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790589" y="4229098"/>
                  <a:ext cx="633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8C18194-A79A-0E6A-83AF-2584413CD676}"/>
                    </a:ext>
                  </a:extLst>
                </p14:cNvPr>
                <p14:cNvContentPartPr/>
                <p14:nvPr/>
              </p14:nvContentPartPr>
              <p14:xfrm>
                <a:off x="6833069" y="4321618"/>
                <a:ext cx="61920" cy="946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8C18194-A79A-0E6A-83AF-2584413CD67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825509" y="4314058"/>
                  <a:ext cx="770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6B72DC2-1EFB-8C3A-D541-869EFD4B33FF}"/>
                    </a:ext>
                  </a:extLst>
                </p14:cNvPr>
                <p14:cNvContentPartPr/>
                <p14:nvPr/>
              </p14:nvContentPartPr>
              <p14:xfrm>
                <a:off x="6943229" y="4243858"/>
                <a:ext cx="60480" cy="1753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6B72DC2-1EFB-8C3A-D541-869EFD4B33F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935669" y="4236298"/>
                  <a:ext cx="752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BEAB236-9DE4-52E7-F0A1-B07207624311}"/>
                    </a:ext>
                  </a:extLst>
                </p14:cNvPr>
                <p14:cNvContentPartPr/>
                <p14:nvPr/>
              </p14:nvContentPartPr>
              <p14:xfrm>
                <a:off x="7026749" y="4337458"/>
                <a:ext cx="52200" cy="655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BEAB236-9DE4-52E7-F0A1-B0720762431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019189" y="4329898"/>
                  <a:ext cx="67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56C1333-E1CC-BF90-7AEF-24DBD1B4FEFF}"/>
                    </a:ext>
                  </a:extLst>
                </p14:cNvPr>
                <p14:cNvContentPartPr/>
                <p14:nvPr/>
              </p14:nvContentPartPr>
              <p14:xfrm>
                <a:off x="7182269" y="4245658"/>
                <a:ext cx="20880" cy="1270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56C1333-E1CC-BF90-7AEF-24DBD1B4FEF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174709" y="4238098"/>
                  <a:ext cx="356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65307C4-BDA2-71F7-E614-358E4EE10936}"/>
                    </a:ext>
                  </a:extLst>
                </p14:cNvPr>
                <p14:cNvContentPartPr/>
                <p14:nvPr/>
              </p14:nvContentPartPr>
              <p14:xfrm>
                <a:off x="7179029" y="4413058"/>
                <a:ext cx="2520" cy="169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65307C4-BDA2-71F7-E614-358E4EE1093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171469" y="4405498"/>
                  <a:ext cx="1764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5268E73D-35AC-F6ED-261F-65589D6C0D0A}"/>
              </a:ext>
            </a:extLst>
          </p:cNvPr>
          <p:cNvGrpSpPr/>
          <p:nvPr/>
        </p:nvGrpSpPr>
        <p:grpSpPr>
          <a:xfrm>
            <a:off x="6722909" y="4586938"/>
            <a:ext cx="483840" cy="378360"/>
            <a:chOff x="6722909" y="4586938"/>
            <a:chExt cx="483840" cy="37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07125FC0-411B-F8C9-5BBA-A57EA756D060}"/>
                    </a:ext>
                  </a:extLst>
                </p14:cNvPr>
                <p14:cNvContentPartPr/>
                <p14:nvPr/>
              </p14:nvContentPartPr>
              <p14:xfrm>
                <a:off x="6760349" y="4586938"/>
                <a:ext cx="13680" cy="716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07125FC0-411B-F8C9-5BBA-A57EA756D06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752789" y="4579378"/>
                  <a:ext cx="288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40C3817-F060-6E04-0E2E-4220256D7E15}"/>
                    </a:ext>
                  </a:extLst>
                </p14:cNvPr>
                <p14:cNvContentPartPr/>
                <p14:nvPr/>
              </p14:nvContentPartPr>
              <p14:xfrm>
                <a:off x="6722909" y="4647418"/>
                <a:ext cx="74880" cy="522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40C3817-F060-6E04-0E2E-4220256D7E1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715349" y="4639858"/>
                  <a:ext cx="900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500612F-4D91-ECDE-14D5-C9192FECE655}"/>
                    </a:ext>
                  </a:extLst>
                </p14:cNvPr>
                <p14:cNvContentPartPr/>
                <p14:nvPr/>
              </p14:nvContentPartPr>
              <p14:xfrm>
                <a:off x="6869789" y="4724458"/>
                <a:ext cx="14760" cy="1278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500612F-4D91-ECDE-14D5-C9192FECE65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862229" y="4716898"/>
                  <a:ext cx="295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7D969090-79E2-FA62-9ED3-6246A531A581}"/>
                    </a:ext>
                  </a:extLst>
                </p14:cNvPr>
                <p14:cNvContentPartPr/>
                <p14:nvPr/>
              </p14:nvContentPartPr>
              <p14:xfrm>
                <a:off x="6885269" y="4709698"/>
                <a:ext cx="64440" cy="14256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7D969090-79E2-FA62-9ED3-6246A531A58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877709" y="4702138"/>
                  <a:ext cx="795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DAF1AA3-F4CA-9070-E2E1-735FE7BA37D8}"/>
                    </a:ext>
                  </a:extLst>
                </p14:cNvPr>
                <p14:cNvContentPartPr/>
                <p14:nvPr/>
              </p14:nvContentPartPr>
              <p14:xfrm>
                <a:off x="6964829" y="4714018"/>
                <a:ext cx="75960" cy="14148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DAF1AA3-F4CA-9070-E2E1-735FE7BA37D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957269" y="4706458"/>
                  <a:ext cx="910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76D55BEF-8DF0-38C5-6BDF-BC413D924100}"/>
                    </a:ext>
                  </a:extLst>
                </p14:cNvPr>
                <p14:cNvContentPartPr/>
                <p14:nvPr/>
              </p14:nvContentPartPr>
              <p14:xfrm>
                <a:off x="6975989" y="4797178"/>
                <a:ext cx="93960" cy="104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76D55BEF-8DF0-38C5-6BDF-BC413D92410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968429" y="4789618"/>
                  <a:ext cx="1090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B89DB130-37EA-DFF0-0EBA-E4B0E48CB75B}"/>
                    </a:ext>
                  </a:extLst>
                </p14:cNvPr>
                <p14:cNvContentPartPr/>
                <p14:nvPr/>
              </p14:nvContentPartPr>
              <p14:xfrm>
                <a:off x="6789509" y="4922458"/>
                <a:ext cx="417240" cy="4284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B89DB130-37EA-DFF0-0EBA-E4B0E48CB75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781949" y="4914898"/>
                  <a:ext cx="43200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9" name="Gruppo 1158">
            <a:extLst>
              <a:ext uri="{FF2B5EF4-FFF2-40B4-BE49-F238E27FC236}">
                <a16:creationId xmlns:a16="http://schemas.microsoft.com/office/drawing/2014/main" id="{F0721F46-D5AB-E8C8-9D23-FB767420077F}"/>
              </a:ext>
            </a:extLst>
          </p:cNvPr>
          <p:cNvGrpSpPr/>
          <p:nvPr/>
        </p:nvGrpSpPr>
        <p:grpSpPr>
          <a:xfrm>
            <a:off x="3662189" y="4767298"/>
            <a:ext cx="312840" cy="207720"/>
            <a:chOff x="3662189" y="4767298"/>
            <a:chExt cx="312840" cy="20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4CEE071-0296-682A-AAE1-BDCDC60AE065}"/>
                    </a:ext>
                  </a:extLst>
                </p14:cNvPr>
                <p14:cNvContentPartPr/>
                <p14:nvPr/>
              </p14:nvContentPartPr>
              <p14:xfrm>
                <a:off x="3662189" y="4796458"/>
                <a:ext cx="167040" cy="208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4CEE071-0296-682A-AAE1-BDCDC60AE06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654629" y="4788898"/>
                  <a:ext cx="182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E6767D0-DD33-83CE-4A55-AF538EE6A42F}"/>
                    </a:ext>
                  </a:extLst>
                </p14:cNvPr>
                <p14:cNvContentPartPr/>
                <p14:nvPr/>
              </p14:nvContentPartPr>
              <p14:xfrm>
                <a:off x="3683429" y="4808698"/>
                <a:ext cx="69480" cy="1393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E6767D0-DD33-83CE-4A55-AF538EE6A42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675869" y="4801138"/>
                  <a:ext cx="846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A1EACD1-CB7A-3F5D-51AF-4AAD025FD86B}"/>
                    </a:ext>
                  </a:extLst>
                </p14:cNvPr>
                <p14:cNvContentPartPr/>
                <p14:nvPr/>
              </p14:nvContentPartPr>
              <p14:xfrm>
                <a:off x="3737789" y="4836058"/>
                <a:ext cx="51840" cy="1389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A1EACD1-CB7A-3F5D-51AF-4AAD025FD86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730229" y="4828498"/>
                  <a:ext cx="666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152" name="Input penna 1151">
                  <a:extLst>
                    <a:ext uri="{FF2B5EF4-FFF2-40B4-BE49-F238E27FC236}">
                      <a16:creationId xmlns:a16="http://schemas.microsoft.com/office/drawing/2014/main" id="{81E27F9B-BC2D-3D4E-EEC4-D4C28C50D80C}"/>
                    </a:ext>
                  </a:extLst>
                </p14:cNvPr>
                <p14:cNvContentPartPr/>
                <p14:nvPr/>
              </p14:nvContentPartPr>
              <p14:xfrm>
                <a:off x="3878189" y="4767298"/>
                <a:ext cx="23400" cy="199800"/>
              </p14:xfrm>
            </p:contentPart>
          </mc:Choice>
          <mc:Fallback xmlns="">
            <p:pic>
              <p:nvPicPr>
                <p:cNvPr id="1152" name="Input penna 1151">
                  <a:extLst>
                    <a:ext uri="{FF2B5EF4-FFF2-40B4-BE49-F238E27FC236}">
                      <a16:creationId xmlns:a16="http://schemas.microsoft.com/office/drawing/2014/main" id="{81E27F9B-BC2D-3D4E-EEC4-D4C28C50D80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870629" y="4759738"/>
                  <a:ext cx="381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153" name="Input penna 1152">
                  <a:extLst>
                    <a:ext uri="{FF2B5EF4-FFF2-40B4-BE49-F238E27FC236}">
                      <a16:creationId xmlns:a16="http://schemas.microsoft.com/office/drawing/2014/main" id="{B925F768-1530-819D-5DE0-ACCCBB1E6ACE}"/>
                    </a:ext>
                  </a:extLst>
                </p14:cNvPr>
                <p14:cNvContentPartPr/>
                <p14:nvPr/>
              </p14:nvContentPartPr>
              <p14:xfrm>
                <a:off x="3898349" y="4880698"/>
                <a:ext cx="76680" cy="27360"/>
              </p14:xfrm>
            </p:contentPart>
          </mc:Choice>
          <mc:Fallback xmlns="">
            <p:pic>
              <p:nvPicPr>
                <p:cNvPr id="1153" name="Input penna 1152">
                  <a:extLst>
                    <a:ext uri="{FF2B5EF4-FFF2-40B4-BE49-F238E27FC236}">
                      <a16:creationId xmlns:a16="http://schemas.microsoft.com/office/drawing/2014/main" id="{B925F768-1530-819D-5DE0-ACCCBB1E6AC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891149" y="4873138"/>
                  <a:ext cx="9180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7" name="Gruppo 1156">
            <a:extLst>
              <a:ext uri="{FF2B5EF4-FFF2-40B4-BE49-F238E27FC236}">
                <a16:creationId xmlns:a16="http://schemas.microsoft.com/office/drawing/2014/main" id="{DF230278-A1AD-6E21-591D-1589D458D0F9}"/>
              </a:ext>
            </a:extLst>
          </p:cNvPr>
          <p:cNvGrpSpPr/>
          <p:nvPr/>
        </p:nvGrpSpPr>
        <p:grpSpPr>
          <a:xfrm>
            <a:off x="4259429" y="4822018"/>
            <a:ext cx="82800" cy="136800"/>
            <a:chOff x="4259429" y="4822018"/>
            <a:chExt cx="82800" cy="13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154" name="Input penna 1153">
                  <a:extLst>
                    <a:ext uri="{FF2B5EF4-FFF2-40B4-BE49-F238E27FC236}">
                      <a16:creationId xmlns:a16="http://schemas.microsoft.com/office/drawing/2014/main" id="{B96D7DD0-35E0-EFE3-4D11-A196E4924948}"/>
                    </a:ext>
                  </a:extLst>
                </p14:cNvPr>
                <p14:cNvContentPartPr/>
                <p14:nvPr/>
              </p14:nvContentPartPr>
              <p14:xfrm>
                <a:off x="4280309" y="4822018"/>
                <a:ext cx="61920" cy="36720"/>
              </p14:xfrm>
            </p:contentPart>
          </mc:Choice>
          <mc:Fallback xmlns="">
            <p:pic>
              <p:nvPicPr>
                <p:cNvPr id="1154" name="Input penna 1153">
                  <a:extLst>
                    <a:ext uri="{FF2B5EF4-FFF2-40B4-BE49-F238E27FC236}">
                      <a16:creationId xmlns:a16="http://schemas.microsoft.com/office/drawing/2014/main" id="{B96D7DD0-35E0-EFE3-4D11-A196E492494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272749" y="4814818"/>
                  <a:ext cx="770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4E6AD330-86B8-66C3-9516-453E806B3C9A}"/>
                    </a:ext>
                  </a:extLst>
                </p14:cNvPr>
                <p14:cNvContentPartPr/>
                <p14:nvPr/>
              </p14:nvContentPartPr>
              <p14:xfrm>
                <a:off x="4259429" y="4933978"/>
                <a:ext cx="74160" cy="2484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4E6AD330-86B8-66C3-9516-453E806B3C9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251869" y="4926418"/>
                  <a:ext cx="8928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4" name="Gruppo 1163">
            <a:extLst>
              <a:ext uri="{FF2B5EF4-FFF2-40B4-BE49-F238E27FC236}">
                <a16:creationId xmlns:a16="http://schemas.microsoft.com/office/drawing/2014/main" id="{144AF00C-319D-C185-F06F-166B8B849D83}"/>
              </a:ext>
            </a:extLst>
          </p:cNvPr>
          <p:cNvGrpSpPr/>
          <p:nvPr/>
        </p:nvGrpSpPr>
        <p:grpSpPr>
          <a:xfrm>
            <a:off x="4584869" y="4772698"/>
            <a:ext cx="234720" cy="191160"/>
            <a:chOff x="4584869" y="4772698"/>
            <a:chExt cx="234720" cy="19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160" name="Input penna 1159">
                  <a:extLst>
                    <a:ext uri="{FF2B5EF4-FFF2-40B4-BE49-F238E27FC236}">
                      <a16:creationId xmlns:a16="http://schemas.microsoft.com/office/drawing/2014/main" id="{D9AFB53A-FE66-CC21-E8A4-29140FB5B199}"/>
                    </a:ext>
                  </a:extLst>
                </p14:cNvPr>
                <p14:cNvContentPartPr/>
                <p14:nvPr/>
              </p14:nvContentPartPr>
              <p14:xfrm>
                <a:off x="4584869" y="4777378"/>
                <a:ext cx="90720" cy="150480"/>
              </p14:xfrm>
            </p:contentPart>
          </mc:Choice>
          <mc:Fallback xmlns="">
            <p:pic>
              <p:nvPicPr>
                <p:cNvPr id="1160" name="Input penna 1159">
                  <a:extLst>
                    <a:ext uri="{FF2B5EF4-FFF2-40B4-BE49-F238E27FC236}">
                      <a16:creationId xmlns:a16="http://schemas.microsoft.com/office/drawing/2014/main" id="{D9AFB53A-FE66-CC21-E8A4-29140FB5B19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577309" y="4769818"/>
                  <a:ext cx="1058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161" name="Input penna 1160">
                  <a:extLst>
                    <a:ext uri="{FF2B5EF4-FFF2-40B4-BE49-F238E27FC236}">
                      <a16:creationId xmlns:a16="http://schemas.microsoft.com/office/drawing/2014/main" id="{BA304728-5976-0C97-4871-780BE5661654}"/>
                    </a:ext>
                  </a:extLst>
                </p14:cNvPr>
                <p14:cNvContentPartPr/>
                <p14:nvPr/>
              </p14:nvContentPartPr>
              <p14:xfrm>
                <a:off x="4688909" y="4772698"/>
                <a:ext cx="115560" cy="191160"/>
              </p14:xfrm>
            </p:contentPart>
          </mc:Choice>
          <mc:Fallback xmlns="">
            <p:pic>
              <p:nvPicPr>
                <p:cNvPr id="1161" name="Input penna 1160">
                  <a:extLst>
                    <a:ext uri="{FF2B5EF4-FFF2-40B4-BE49-F238E27FC236}">
                      <a16:creationId xmlns:a16="http://schemas.microsoft.com/office/drawing/2014/main" id="{BA304728-5976-0C97-4871-780BE566165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681349" y="4765138"/>
                  <a:ext cx="1306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162" name="Input penna 1161">
                  <a:extLst>
                    <a:ext uri="{FF2B5EF4-FFF2-40B4-BE49-F238E27FC236}">
                      <a16:creationId xmlns:a16="http://schemas.microsoft.com/office/drawing/2014/main" id="{1A004C90-2FF7-A01B-B2DF-C36CCE95AEA5}"/>
                    </a:ext>
                  </a:extLst>
                </p14:cNvPr>
                <p14:cNvContentPartPr/>
                <p14:nvPr/>
              </p14:nvContentPartPr>
              <p14:xfrm>
                <a:off x="4736429" y="4881778"/>
                <a:ext cx="83160" cy="5760"/>
              </p14:xfrm>
            </p:contentPart>
          </mc:Choice>
          <mc:Fallback xmlns="">
            <p:pic>
              <p:nvPicPr>
                <p:cNvPr id="1162" name="Input penna 1161">
                  <a:extLst>
                    <a:ext uri="{FF2B5EF4-FFF2-40B4-BE49-F238E27FC236}">
                      <a16:creationId xmlns:a16="http://schemas.microsoft.com/office/drawing/2014/main" id="{1A004C90-2FF7-A01B-B2DF-C36CCE95AEA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728869" y="4874218"/>
                  <a:ext cx="9828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3" name="Gruppo 1172">
            <a:extLst>
              <a:ext uri="{FF2B5EF4-FFF2-40B4-BE49-F238E27FC236}">
                <a16:creationId xmlns:a16="http://schemas.microsoft.com/office/drawing/2014/main" id="{4EFC9949-6F77-5E50-13C6-F332642A5C9A}"/>
              </a:ext>
            </a:extLst>
          </p:cNvPr>
          <p:cNvGrpSpPr/>
          <p:nvPr/>
        </p:nvGrpSpPr>
        <p:grpSpPr>
          <a:xfrm>
            <a:off x="3679047" y="5399156"/>
            <a:ext cx="224280" cy="162360"/>
            <a:chOff x="3679047" y="5399156"/>
            <a:chExt cx="224280" cy="16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165" name="Input penna 1164">
                  <a:extLst>
                    <a:ext uri="{FF2B5EF4-FFF2-40B4-BE49-F238E27FC236}">
                      <a16:creationId xmlns:a16="http://schemas.microsoft.com/office/drawing/2014/main" id="{762F9230-079D-03B8-09F2-3E6D805C2866}"/>
                    </a:ext>
                  </a:extLst>
                </p14:cNvPr>
                <p14:cNvContentPartPr/>
                <p14:nvPr/>
              </p14:nvContentPartPr>
              <p14:xfrm>
                <a:off x="3679047" y="5411036"/>
                <a:ext cx="96480" cy="104040"/>
              </p14:xfrm>
            </p:contentPart>
          </mc:Choice>
          <mc:Fallback xmlns="">
            <p:pic>
              <p:nvPicPr>
                <p:cNvPr id="1165" name="Input penna 1164">
                  <a:extLst>
                    <a:ext uri="{FF2B5EF4-FFF2-40B4-BE49-F238E27FC236}">
                      <a16:creationId xmlns:a16="http://schemas.microsoft.com/office/drawing/2014/main" id="{762F9230-079D-03B8-09F2-3E6D805C286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671487" y="5403476"/>
                  <a:ext cx="1116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28663F55-EF9B-EFDE-F65E-7863B7722EE9}"/>
                    </a:ext>
                  </a:extLst>
                </p14:cNvPr>
                <p14:cNvContentPartPr/>
                <p14:nvPr/>
              </p14:nvContentPartPr>
              <p14:xfrm>
                <a:off x="3829887" y="5399156"/>
                <a:ext cx="10440" cy="16236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28663F55-EF9B-EFDE-F65E-7863B7722EE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822327" y="5391596"/>
                  <a:ext cx="255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167" name="Input penna 1166">
                  <a:extLst>
                    <a:ext uri="{FF2B5EF4-FFF2-40B4-BE49-F238E27FC236}">
                      <a16:creationId xmlns:a16="http://schemas.microsoft.com/office/drawing/2014/main" id="{2AABE2AE-5E4F-4E37-87D0-3E761ADBCE3B}"/>
                    </a:ext>
                  </a:extLst>
                </p14:cNvPr>
                <p14:cNvContentPartPr/>
                <p14:nvPr/>
              </p14:nvContentPartPr>
              <p14:xfrm>
                <a:off x="3843567" y="5493116"/>
                <a:ext cx="59760" cy="11520"/>
              </p14:xfrm>
            </p:contentPart>
          </mc:Choice>
          <mc:Fallback xmlns="">
            <p:pic>
              <p:nvPicPr>
                <p:cNvPr id="1167" name="Input penna 1166">
                  <a:extLst>
                    <a:ext uri="{FF2B5EF4-FFF2-40B4-BE49-F238E27FC236}">
                      <a16:creationId xmlns:a16="http://schemas.microsoft.com/office/drawing/2014/main" id="{2AABE2AE-5E4F-4E37-87D0-3E761ADBCE3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836007" y="5485556"/>
                  <a:ext cx="7488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1" name="Gruppo 1170">
            <a:extLst>
              <a:ext uri="{FF2B5EF4-FFF2-40B4-BE49-F238E27FC236}">
                <a16:creationId xmlns:a16="http://schemas.microsoft.com/office/drawing/2014/main" id="{2F1D5F67-7F72-BDC1-E331-E8478172ABFB}"/>
              </a:ext>
            </a:extLst>
          </p:cNvPr>
          <p:cNvGrpSpPr/>
          <p:nvPr/>
        </p:nvGrpSpPr>
        <p:grpSpPr>
          <a:xfrm>
            <a:off x="4152087" y="5452436"/>
            <a:ext cx="96840" cy="102600"/>
            <a:chOff x="4152087" y="5452436"/>
            <a:chExt cx="96840" cy="10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168" name="Input penna 1167">
                  <a:extLst>
                    <a:ext uri="{FF2B5EF4-FFF2-40B4-BE49-F238E27FC236}">
                      <a16:creationId xmlns:a16="http://schemas.microsoft.com/office/drawing/2014/main" id="{D6207496-224F-4201-6443-394EC97B8D79}"/>
                    </a:ext>
                  </a:extLst>
                </p14:cNvPr>
                <p14:cNvContentPartPr/>
                <p14:nvPr/>
              </p14:nvContentPartPr>
              <p14:xfrm>
                <a:off x="4187727" y="5452436"/>
                <a:ext cx="61200" cy="19080"/>
              </p14:xfrm>
            </p:contentPart>
          </mc:Choice>
          <mc:Fallback xmlns="">
            <p:pic>
              <p:nvPicPr>
                <p:cNvPr id="1168" name="Input penna 1167">
                  <a:extLst>
                    <a:ext uri="{FF2B5EF4-FFF2-40B4-BE49-F238E27FC236}">
                      <a16:creationId xmlns:a16="http://schemas.microsoft.com/office/drawing/2014/main" id="{D6207496-224F-4201-6443-394EC97B8D7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180167" y="5444876"/>
                  <a:ext cx="763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169" name="Input penna 1168">
                  <a:extLst>
                    <a:ext uri="{FF2B5EF4-FFF2-40B4-BE49-F238E27FC236}">
                      <a16:creationId xmlns:a16="http://schemas.microsoft.com/office/drawing/2014/main" id="{7D98F7F0-5156-25B9-DE7F-30E380349DB0}"/>
                    </a:ext>
                  </a:extLst>
                </p14:cNvPr>
                <p14:cNvContentPartPr/>
                <p14:nvPr/>
              </p14:nvContentPartPr>
              <p14:xfrm>
                <a:off x="4152087" y="5543876"/>
                <a:ext cx="73080" cy="11160"/>
              </p14:xfrm>
            </p:contentPart>
          </mc:Choice>
          <mc:Fallback xmlns="">
            <p:pic>
              <p:nvPicPr>
                <p:cNvPr id="1169" name="Input penna 1168">
                  <a:extLst>
                    <a:ext uri="{FF2B5EF4-FFF2-40B4-BE49-F238E27FC236}">
                      <a16:creationId xmlns:a16="http://schemas.microsoft.com/office/drawing/2014/main" id="{7D98F7F0-5156-25B9-DE7F-30E380349DB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144527" y="5536316"/>
                  <a:ext cx="8820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9" name="Gruppo 1238">
            <a:extLst>
              <a:ext uri="{FF2B5EF4-FFF2-40B4-BE49-F238E27FC236}">
                <a16:creationId xmlns:a16="http://schemas.microsoft.com/office/drawing/2014/main" id="{E6BA6A7B-02DA-8B13-EB1A-DDCEDE470E48}"/>
              </a:ext>
            </a:extLst>
          </p:cNvPr>
          <p:cNvGrpSpPr/>
          <p:nvPr/>
        </p:nvGrpSpPr>
        <p:grpSpPr>
          <a:xfrm>
            <a:off x="4421367" y="5403836"/>
            <a:ext cx="271800" cy="210240"/>
            <a:chOff x="4421367" y="5403836"/>
            <a:chExt cx="271800" cy="21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174" name="Input penna 1173">
                  <a:extLst>
                    <a:ext uri="{FF2B5EF4-FFF2-40B4-BE49-F238E27FC236}">
                      <a16:creationId xmlns:a16="http://schemas.microsoft.com/office/drawing/2014/main" id="{1057B5B6-19BC-2478-1B39-9ABDB9786DF8}"/>
                    </a:ext>
                  </a:extLst>
                </p14:cNvPr>
                <p14:cNvContentPartPr/>
                <p14:nvPr/>
              </p14:nvContentPartPr>
              <p14:xfrm>
                <a:off x="4421367" y="5403836"/>
                <a:ext cx="26640" cy="171720"/>
              </p14:xfrm>
            </p:contentPart>
          </mc:Choice>
          <mc:Fallback xmlns="">
            <p:pic>
              <p:nvPicPr>
                <p:cNvPr id="1174" name="Input penna 1173">
                  <a:extLst>
                    <a:ext uri="{FF2B5EF4-FFF2-40B4-BE49-F238E27FC236}">
                      <a16:creationId xmlns:a16="http://schemas.microsoft.com/office/drawing/2014/main" id="{1057B5B6-19BC-2478-1B39-9ABDB9786DF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413807" y="5396276"/>
                  <a:ext cx="417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3E216A84-A3A7-2AE5-9A52-F42F4FA97213}"/>
                    </a:ext>
                  </a:extLst>
                </p14:cNvPr>
                <p14:cNvContentPartPr/>
                <p14:nvPr/>
              </p14:nvContentPartPr>
              <p14:xfrm>
                <a:off x="4453047" y="5425436"/>
                <a:ext cx="106200" cy="14796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3E216A84-A3A7-2AE5-9A52-F42F4FA9721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445487" y="5417876"/>
                  <a:ext cx="1209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F6EAD81C-C3CD-7213-39DE-D4FD24C047DB}"/>
                    </a:ext>
                  </a:extLst>
                </p14:cNvPr>
                <p14:cNvContentPartPr/>
                <p14:nvPr/>
              </p14:nvContentPartPr>
              <p14:xfrm>
                <a:off x="4566807" y="5414996"/>
                <a:ext cx="112680" cy="19908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F6EAD81C-C3CD-7213-39DE-D4FD24C047D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559247" y="5407436"/>
                  <a:ext cx="1278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37" name="Input penna 1236">
                  <a:extLst>
                    <a:ext uri="{FF2B5EF4-FFF2-40B4-BE49-F238E27FC236}">
                      <a16:creationId xmlns:a16="http://schemas.microsoft.com/office/drawing/2014/main" id="{CA9B30EE-1FB8-DF1B-7EC8-529E74A36E3C}"/>
                    </a:ext>
                  </a:extLst>
                </p14:cNvPr>
                <p14:cNvContentPartPr/>
                <p14:nvPr/>
              </p14:nvContentPartPr>
              <p14:xfrm>
                <a:off x="4590567" y="5501036"/>
                <a:ext cx="102600" cy="10440"/>
              </p14:xfrm>
            </p:contentPart>
          </mc:Choice>
          <mc:Fallback xmlns="">
            <p:pic>
              <p:nvPicPr>
                <p:cNvPr id="1237" name="Input penna 1236">
                  <a:extLst>
                    <a:ext uri="{FF2B5EF4-FFF2-40B4-BE49-F238E27FC236}">
                      <a16:creationId xmlns:a16="http://schemas.microsoft.com/office/drawing/2014/main" id="{CA9B30EE-1FB8-DF1B-7EC8-529E74A36E3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583007" y="5493476"/>
                  <a:ext cx="117720" cy="2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1240" name="Input penna 1239">
                <a:extLst>
                  <a:ext uri="{FF2B5EF4-FFF2-40B4-BE49-F238E27FC236}">
                    <a16:creationId xmlns:a16="http://schemas.microsoft.com/office/drawing/2014/main" id="{04E71E2E-F4CB-D46E-9867-532682F64FE9}"/>
                  </a:ext>
                </a:extLst>
              </p14:cNvPr>
              <p14:cNvContentPartPr/>
              <p14:nvPr/>
            </p14:nvContentPartPr>
            <p14:xfrm>
              <a:off x="4652127" y="4391156"/>
              <a:ext cx="565560" cy="68760"/>
            </p14:xfrm>
          </p:contentPart>
        </mc:Choice>
        <mc:Fallback xmlns="">
          <p:pic>
            <p:nvPicPr>
              <p:cNvPr id="1240" name="Input penna 1239">
                <a:extLst>
                  <a:ext uri="{FF2B5EF4-FFF2-40B4-BE49-F238E27FC236}">
                    <a16:creationId xmlns:a16="http://schemas.microsoft.com/office/drawing/2014/main" id="{04E71E2E-F4CB-D46E-9867-532682F64FE9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4644567" y="4383596"/>
                <a:ext cx="58068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1241" name="Input penna 1240">
                <a:extLst>
                  <a:ext uri="{FF2B5EF4-FFF2-40B4-BE49-F238E27FC236}">
                    <a16:creationId xmlns:a16="http://schemas.microsoft.com/office/drawing/2014/main" id="{D91CF4DF-C6E8-C2F7-3A50-5B219346A9D2}"/>
                  </a:ext>
                </a:extLst>
              </p14:cNvPr>
              <p14:cNvContentPartPr/>
              <p14:nvPr/>
            </p14:nvContentPartPr>
            <p14:xfrm>
              <a:off x="4521087" y="5130596"/>
              <a:ext cx="488160" cy="57240"/>
            </p14:xfrm>
          </p:contentPart>
        </mc:Choice>
        <mc:Fallback xmlns="">
          <p:pic>
            <p:nvPicPr>
              <p:cNvPr id="1241" name="Input penna 1240">
                <a:extLst>
                  <a:ext uri="{FF2B5EF4-FFF2-40B4-BE49-F238E27FC236}">
                    <a16:creationId xmlns:a16="http://schemas.microsoft.com/office/drawing/2014/main" id="{D91CF4DF-C6E8-C2F7-3A50-5B219346A9D2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4513527" y="5123036"/>
                <a:ext cx="50328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1242" name="Input penna 1241">
                <a:extLst>
                  <a:ext uri="{FF2B5EF4-FFF2-40B4-BE49-F238E27FC236}">
                    <a16:creationId xmlns:a16="http://schemas.microsoft.com/office/drawing/2014/main" id="{796E43F5-CEB6-B67F-4074-1EC64B5F0783}"/>
                  </a:ext>
                </a:extLst>
              </p14:cNvPr>
              <p14:cNvContentPartPr/>
              <p14:nvPr/>
            </p14:nvContentPartPr>
            <p14:xfrm>
              <a:off x="4337487" y="5696156"/>
              <a:ext cx="438120" cy="12960"/>
            </p14:xfrm>
          </p:contentPart>
        </mc:Choice>
        <mc:Fallback xmlns="">
          <p:pic>
            <p:nvPicPr>
              <p:cNvPr id="1242" name="Input penna 1241">
                <a:extLst>
                  <a:ext uri="{FF2B5EF4-FFF2-40B4-BE49-F238E27FC236}">
                    <a16:creationId xmlns:a16="http://schemas.microsoft.com/office/drawing/2014/main" id="{796E43F5-CEB6-B67F-4074-1EC64B5F0783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4329927" y="5688596"/>
                <a:ext cx="453240" cy="2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8" name="Gruppo 1257">
            <a:extLst>
              <a:ext uri="{FF2B5EF4-FFF2-40B4-BE49-F238E27FC236}">
                <a16:creationId xmlns:a16="http://schemas.microsoft.com/office/drawing/2014/main" id="{465BBF9A-2984-4895-2F2B-49BD504B60C3}"/>
              </a:ext>
            </a:extLst>
          </p:cNvPr>
          <p:cNvGrpSpPr/>
          <p:nvPr/>
        </p:nvGrpSpPr>
        <p:grpSpPr>
          <a:xfrm>
            <a:off x="2907350" y="3533003"/>
            <a:ext cx="177840" cy="91440"/>
            <a:chOff x="2907350" y="3533003"/>
            <a:chExt cx="177840" cy="9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0FF92238-89DE-B7A9-B5D9-DC65C9DB9B88}"/>
                    </a:ext>
                  </a:extLst>
                </p14:cNvPr>
                <p14:cNvContentPartPr/>
                <p14:nvPr/>
              </p14:nvContentPartPr>
              <p14:xfrm>
                <a:off x="2907350" y="3533003"/>
                <a:ext cx="146520" cy="3816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0FF92238-89DE-B7A9-B5D9-DC65C9DB9B8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899790" y="3525443"/>
                  <a:ext cx="161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44" name="Input penna 1243">
                  <a:extLst>
                    <a:ext uri="{FF2B5EF4-FFF2-40B4-BE49-F238E27FC236}">
                      <a16:creationId xmlns:a16="http://schemas.microsoft.com/office/drawing/2014/main" id="{E4A88379-8744-8B33-B827-34CD54294E9F}"/>
                    </a:ext>
                  </a:extLst>
                </p14:cNvPr>
                <p14:cNvContentPartPr/>
                <p14:nvPr/>
              </p14:nvContentPartPr>
              <p14:xfrm>
                <a:off x="3047750" y="3533003"/>
                <a:ext cx="37440" cy="91440"/>
              </p14:xfrm>
            </p:contentPart>
          </mc:Choice>
          <mc:Fallback xmlns="">
            <p:pic>
              <p:nvPicPr>
                <p:cNvPr id="1244" name="Input penna 1243">
                  <a:extLst>
                    <a:ext uri="{FF2B5EF4-FFF2-40B4-BE49-F238E27FC236}">
                      <a16:creationId xmlns:a16="http://schemas.microsoft.com/office/drawing/2014/main" id="{E4A88379-8744-8B33-B827-34CD54294E9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040190" y="3525443"/>
                  <a:ext cx="5256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6" name="Gruppo 1255">
            <a:extLst>
              <a:ext uri="{FF2B5EF4-FFF2-40B4-BE49-F238E27FC236}">
                <a16:creationId xmlns:a16="http://schemas.microsoft.com/office/drawing/2014/main" id="{5DE9D9A5-4548-8131-DFDE-8C9DA768AD6D}"/>
              </a:ext>
            </a:extLst>
          </p:cNvPr>
          <p:cNvGrpSpPr/>
          <p:nvPr/>
        </p:nvGrpSpPr>
        <p:grpSpPr>
          <a:xfrm>
            <a:off x="3380030" y="3423203"/>
            <a:ext cx="897840" cy="256320"/>
            <a:chOff x="3380030" y="3423203"/>
            <a:chExt cx="897840" cy="25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578C55BC-6492-A6D6-548A-A1606FBFAB33}"/>
                    </a:ext>
                  </a:extLst>
                </p14:cNvPr>
                <p14:cNvContentPartPr/>
                <p14:nvPr/>
              </p14:nvContentPartPr>
              <p14:xfrm>
                <a:off x="3380030" y="3486563"/>
                <a:ext cx="142560" cy="14472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578C55BC-6492-A6D6-548A-A1606FBFAB3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372470" y="3479003"/>
                  <a:ext cx="1576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9091AED9-2184-9ADF-6B3E-9DBB5A2A8911}"/>
                    </a:ext>
                  </a:extLst>
                </p14:cNvPr>
                <p14:cNvContentPartPr/>
                <p14:nvPr/>
              </p14:nvContentPartPr>
              <p14:xfrm>
                <a:off x="3537710" y="3514283"/>
                <a:ext cx="105480" cy="11556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9091AED9-2184-9ADF-6B3E-9DBB5A2A891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530150" y="3506723"/>
                  <a:ext cx="1202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8A47EF3D-659F-C9FF-7C7F-7D2A4898213C}"/>
                    </a:ext>
                  </a:extLst>
                </p14:cNvPr>
                <p14:cNvContentPartPr/>
                <p14:nvPr/>
              </p14:nvContentPartPr>
              <p14:xfrm>
                <a:off x="3674150" y="3559643"/>
                <a:ext cx="55080" cy="5616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8A47EF3D-659F-C9FF-7C7F-7D2A4898213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666590" y="3552083"/>
                  <a:ext cx="698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48" name="Input penna 1247">
                  <a:extLst>
                    <a:ext uri="{FF2B5EF4-FFF2-40B4-BE49-F238E27FC236}">
                      <a16:creationId xmlns:a16="http://schemas.microsoft.com/office/drawing/2014/main" id="{481EF7B5-5CF9-C82D-C370-A100568BA64B}"/>
                    </a:ext>
                  </a:extLst>
                </p14:cNvPr>
                <p14:cNvContentPartPr/>
                <p14:nvPr/>
              </p14:nvContentPartPr>
              <p14:xfrm>
                <a:off x="3783230" y="3430043"/>
                <a:ext cx="34920" cy="168120"/>
              </p14:xfrm>
            </p:contentPart>
          </mc:Choice>
          <mc:Fallback xmlns="">
            <p:pic>
              <p:nvPicPr>
                <p:cNvPr id="1248" name="Input penna 1247">
                  <a:extLst>
                    <a:ext uri="{FF2B5EF4-FFF2-40B4-BE49-F238E27FC236}">
                      <a16:creationId xmlns:a16="http://schemas.microsoft.com/office/drawing/2014/main" id="{481EF7B5-5CF9-C82D-C370-A100568BA64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775670" y="3422483"/>
                  <a:ext cx="500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302DE56D-E8FF-43B4-AD44-F92B14F99C48}"/>
                    </a:ext>
                  </a:extLst>
                </p14:cNvPr>
                <p14:cNvContentPartPr/>
                <p14:nvPr/>
              </p14:nvContentPartPr>
              <p14:xfrm>
                <a:off x="3773510" y="3551363"/>
                <a:ext cx="64080" cy="2520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302DE56D-E8FF-43B4-AD44-F92B14F99C4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765950" y="3543803"/>
                  <a:ext cx="792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C70717DB-DD88-7D6B-56DE-2753A53AD6B4}"/>
                    </a:ext>
                  </a:extLst>
                </p14:cNvPr>
                <p14:cNvContentPartPr/>
                <p14:nvPr/>
              </p14:nvContentPartPr>
              <p14:xfrm>
                <a:off x="3875750" y="3526163"/>
                <a:ext cx="12600" cy="9072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C70717DB-DD88-7D6B-56DE-2753A53AD6B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868190" y="3518603"/>
                  <a:ext cx="277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51" name="Input penna 1250">
                  <a:extLst>
                    <a:ext uri="{FF2B5EF4-FFF2-40B4-BE49-F238E27FC236}">
                      <a16:creationId xmlns:a16="http://schemas.microsoft.com/office/drawing/2014/main" id="{46771287-C716-EB58-F26A-0CB8885707C2}"/>
                    </a:ext>
                  </a:extLst>
                </p14:cNvPr>
                <p14:cNvContentPartPr/>
                <p14:nvPr/>
              </p14:nvContentPartPr>
              <p14:xfrm>
                <a:off x="3930830" y="3545243"/>
                <a:ext cx="51120" cy="85680"/>
              </p14:xfrm>
            </p:contentPart>
          </mc:Choice>
          <mc:Fallback xmlns="">
            <p:pic>
              <p:nvPicPr>
                <p:cNvPr id="1251" name="Input penna 1250">
                  <a:extLst>
                    <a:ext uri="{FF2B5EF4-FFF2-40B4-BE49-F238E27FC236}">
                      <a16:creationId xmlns:a16="http://schemas.microsoft.com/office/drawing/2014/main" id="{46771287-C716-EB58-F26A-0CB8885707C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923270" y="3537683"/>
                  <a:ext cx="662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52" name="Input penna 1251">
                  <a:extLst>
                    <a:ext uri="{FF2B5EF4-FFF2-40B4-BE49-F238E27FC236}">
                      <a16:creationId xmlns:a16="http://schemas.microsoft.com/office/drawing/2014/main" id="{3D60D4E5-F974-1A9F-2974-5FBA3312443F}"/>
                    </a:ext>
                  </a:extLst>
                </p14:cNvPr>
                <p14:cNvContentPartPr/>
                <p14:nvPr/>
              </p14:nvContentPartPr>
              <p14:xfrm>
                <a:off x="4043510" y="3563243"/>
                <a:ext cx="58320" cy="87120"/>
              </p14:xfrm>
            </p:contentPart>
          </mc:Choice>
          <mc:Fallback xmlns="">
            <p:pic>
              <p:nvPicPr>
                <p:cNvPr id="1252" name="Input penna 1251">
                  <a:extLst>
                    <a:ext uri="{FF2B5EF4-FFF2-40B4-BE49-F238E27FC236}">
                      <a16:creationId xmlns:a16="http://schemas.microsoft.com/office/drawing/2014/main" id="{3D60D4E5-F974-1A9F-2974-5FBA3312443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035950" y="3555683"/>
                  <a:ext cx="734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253" name="Input penna 1252">
                  <a:extLst>
                    <a:ext uri="{FF2B5EF4-FFF2-40B4-BE49-F238E27FC236}">
                      <a16:creationId xmlns:a16="http://schemas.microsoft.com/office/drawing/2014/main" id="{F66978B8-ACB4-B536-4546-A73C93296B16}"/>
                    </a:ext>
                  </a:extLst>
                </p14:cNvPr>
                <p14:cNvContentPartPr/>
                <p14:nvPr/>
              </p14:nvContentPartPr>
              <p14:xfrm>
                <a:off x="4188230" y="3423203"/>
                <a:ext cx="14400" cy="169920"/>
              </p14:xfrm>
            </p:contentPart>
          </mc:Choice>
          <mc:Fallback xmlns="">
            <p:pic>
              <p:nvPicPr>
                <p:cNvPr id="1253" name="Input penna 1252">
                  <a:extLst>
                    <a:ext uri="{FF2B5EF4-FFF2-40B4-BE49-F238E27FC236}">
                      <a16:creationId xmlns:a16="http://schemas.microsoft.com/office/drawing/2014/main" id="{F66978B8-ACB4-B536-4546-A73C93296B1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180670" y="3415643"/>
                  <a:ext cx="295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254" name="Input penna 1253">
                  <a:extLst>
                    <a:ext uri="{FF2B5EF4-FFF2-40B4-BE49-F238E27FC236}">
                      <a16:creationId xmlns:a16="http://schemas.microsoft.com/office/drawing/2014/main" id="{7B3289C8-FE88-C293-68B8-3043DD1D8656}"/>
                    </a:ext>
                  </a:extLst>
                </p14:cNvPr>
                <p14:cNvContentPartPr/>
                <p14:nvPr/>
              </p14:nvContentPartPr>
              <p14:xfrm>
                <a:off x="4269950" y="3561443"/>
                <a:ext cx="7920" cy="118080"/>
              </p14:xfrm>
            </p:contentPart>
          </mc:Choice>
          <mc:Fallback xmlns="">
            <p:pic>
              <p:nvPicPr>
                <p:cNvPr id="1254" name="Input penna 1253">
                  <a:extLst>
                    <a:ext uri="{FF2B5EF4-FFF2-40B4-BE49-F238E27FC236}">
                      <a16:creationId xmlns:a16="http://schemas.microsoft.com/office/drawing/2014/main" id="{7B3289C8-FE88-C293-68B8-3043DD1D865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262390" y="3553883"/>
                  <a:ext cx="23040" cy="13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1259" name="Input penna 1258">
                <a:extLst>
                  <a:ext uri="{FF2B5EF4-FFF2-40B4-BE49-F238E27FC236}">
                    <a16:creationId xmlns:a16="http://schemas.microsoft.com/office/drawing/2014/main" id="{7F94BAB5-AC34-56B0-494F-F4D5A54272C4}"/>
                  </a:ext>
                </a:extLst>
              </p14:cNvPr>
              <p14:cNvContentPartPr/>
              <p14:nvPr/>
            </p14:nvContentPartPr>
            <p14:xfrm>
              <a:off x="4210776" y="1689365"/>
              <a:ext cx="793800" cy="47520"/>
            </p14:xfrm>
          </p:contentPart>
        </mc:Choice>
        <mc:Fallback xmlns="">
          <p:pic>
            <p:nvPicPr>
              <p:cNvPr id="1259" name="Input penna 1258">
                <a:extLst>
                  <a:ext uri="{FF2B5EF4-FFF2-40B4-BE49-F238E27FC236}">
                    <a16:creationId xmlns:a16="http://schemas.microsoft.com/office/drawing/2014/main" id="{7F94BAB5-AC34-56B0-494F-F4D5A54272C4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4206456" y="1685045"/>
                <a:ext cx="802440" cy="5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570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37F9F-AB27-4B58-04F0-E2E2F08E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6079D7EA-1055-63E1-829E-5B06ABD97A5C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8E075418-4029-279F-1A66-819BFBAA10A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451AA5D3-F118-027B-85AD-E406D97061C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F97A95E2-2901-3CAD-2E1A-F4FB31F9CD3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DF0A9CE4-A6BA-8F5A-94BF-8A5531802E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63182D47-083F-3609-B070-5BB94B5BAA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FDC9F095-70C8-255A-CDDA-30C50E2D401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41347A8A-2A22-8474-AF8B-5462046D5FE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545C390D-FA01-A69E-2BE7-8ADCED3B974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92E6405E-119E-DE5D-D55A-528A5968EF9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86093825-4510-6BD3-E6A1-189EBCDC46B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ADDFEFB3-563D-B496-8AA8-C4BA9EA0122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341D42AD-980E-E9BD-1F62-2BB2F7D3216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FD93B4D1-99CD-4342-A925-E63309777F8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92CD06D5-A46C-9A6B-8EF0-030C0052F1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49E7885A-ECE5-09E4-C9CB-6259DA34D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46E9EE5A-88A0-FE5C-B9D5-8ED041A0F6F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9D6EF9CC-D067-FCE4-6884-F27D6593D01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793246B8-3E32-1026-EBA0-A54A0A51B1F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9D15FD29-C2E9-768C-EDE8-1B005503897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C3545EB5-91CF-AD63-217F-E9532ECAECE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4F039422-8FAE-AD0D-D9DD-1B61429CD7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4C3AAF2B-F1F1-FDBB-E56E-5E36E29201F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45AD7F04-A104-1C37-9DCD-291E1BAB449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EA01A8A7-C871-2306-9D22-60AE3FC170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061F724E-92F8-EFB9-3511-6F5171C6C80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7B9D0109-8EFD-3E1E-737F-80E90AD118B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4D999E12-B1E1-ABE8-52BA-C4AAB656D53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24FC8CED-9E7B-4FDD-BCC2-EB493DB3C53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7EAC225F-A882-6420-61E6-DC55E4CF086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25A19780-4EE8-119A-F435-8160AF96864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02E206BE-7D3B-5AFC-0074-70B4037E7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F937CBD5-3FEA-0B78-5E53-66076705498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058899CC-1CCD-F65B-F17C-3E9F1E95D6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F49A058A-A5FA-10EF-6A7D-08870F77484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B8C2A547-F0DA-DCDB-6281-7CCEF64E0F0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2EF55A16-AB15-F45E-16DC-3C9B4BF943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B3F4BAC4-D525-8976-00AD-FDF6C3114BD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068AE8FE-921A-9F44-8282-A37092F6366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86F5F42A-E4FD-AB10-2A4F-885034F45A6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C2AF20D1-F5E3-B056-2990-76E189F4523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EA5EFA5B-AF8B-5F2E-29D7-F6612BEB0B0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83387926-AC7B-EE28-31B5-BD1F171940F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F97CD22D-D214-4AAF-887B-7D3506082BE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F4FF2748-0EA1-39DD-7580-DA697089EA7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576E3D19-15A7-B8C3-B552-EEE04729962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20118E50-F0D8-FCBB-D7DC-5E826E560D6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EA9F8E89-FF86-5366-E403-F29FBBFE394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8475A53A-E989-BB1E-8DD0-796C5EC3DD9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0267FDBA-AC79-6F15-C3F5-CD82F9E329D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40BE60A3-161D-0699-18E5-0C89DB36879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E83EC1BA-95AB-DDBB-6786-0DF1D3B2CA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13A198FD-865E-0F75-D706-72DAED3CC6D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41BF69A1-D449-28C5-926B-0CB19C94446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8845E423-6979-8297-50E2-536D3FBE99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A3A77535-96AA-21C0-3FF4-F6D373EB56C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E51B5E18-8762-32E1-294E-3B73666CF8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F6A65D38-BFA3-135E-CFD7-B2ADFAD7AD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B0570E3B-6F58-3A82-A649-FBB3DE0DFEA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AFF118D8-764D-F230-F54D-D562912BF0A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diagramma, Carattere&#10;&#10;Descrizione generata automaticamente">
            <a:extLst>
              <a:ext uri="{FF2B5EF4-FFF2-40B4-BE49-F238E27FC236}">
                <a16:creationId xmlns:a16="http://schemas.microsoft.com/office/drawing/2014/main" id="{57AEEDE3-FBA8-6A7D-6CE8-F563DAC19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0" y="501650"/>
            <a:ext cx="7772400" cy="5607318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4EDF9BFA-6F29-2BA3-6151-426D61081A99}"/>
              </a:ext>
            </a:extLst>
          </p:cNvPr>
          <p:cNvGrpSpPr/>
          <p:nvPr/>
        </p:nvGrpSpPr>
        <p:grpSpPr>
          <a:xfrm>
            <a:off x="2108234" y="1471451"/>
            <a:ext cx="449640" cy="510840"/>
            <a:chOff x="2108234" y="1471451"/>
            <a:chExt cx="449640" cy="51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05DE7B0-1152-9DF8-FDA6-CF5F31DDD11F}"/>
                    </a:ext>
                  </a:extLst>
                </p14:cNvPr>
                <p14:cNvContentPartPr/>
                <p14:nvPr/>
              </p14:nvContentPartPr>
              <p14:xfrm>
                <a:off x="2226674" y="1632011"/>
                <a:ext cx="135000" cy="3063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05DE7B0-1152-9DF8-FDA6-CF5F31DDD11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19114" y="1624451"/>
                  <a:ext cx="15012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518FBD2-FA4D-85A0-1651-01FD61A8F52E}"/>
                    </a:ext>
                  </a:extLst>
                </p14:cNvPr>
                <p14:cNvContentPartPr/>
                <p14:nvPr/>
              </p14:nvContentPartPr>
              <p14:xfrm>
                <a:off x="2108234" y="1471451"/>
                <a:ext cx="449640" cy="5108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518FBD2-FA4D-85A0-1651-01FD61A8F52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01034" y="1463891"/>
                  <a:ext cx="464760" cy="52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1A46033F-90AF-4ECE-9DDD-80451F60C54F}"/>
              </a:ext>
            </a:extLst>
          </p:cNvPr>
          <p:cNvGrpSpPr/>
          <p:nvPr/>
        </p:nvGrpSpPr>
        <p:grpSpPr>
          <a:xfrm>
            <a:off x="1541594" y="2402051"/>
            <a:ext cx="728280" cy="431640"/>
            <a:chOff x="1541594" y="2402051"/>
            <a:chExt cx="728280" cy="43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AE542CE-B4F7-F38E-2165-C47F5D3D4DB4}"/>
                    </a:ext>
                  </a:extLst>
                </p14:cNvPr>
                <p14:cNvContentPartPr/>
                <p14:nvPr/>
              </p14:nvContentPartPr>
              <p14:xfrm>
                <a:off x="1684514" y="2551091"/>
                <a:ext cx="119520" cy="1458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AE542CE-B4F7-F38E-2165-C47F5D3D4DB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676954" y="2543531"/>
                  <a:ext cx="1346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79DC7B3-C8CF-7967-F411-BBAE38273605}"/>
                    </a:ext>
                  </a:extLst>
                </p14:cNvPr>
                <p14:cNvContentPartPr/>
                <p14:nvPr/>
              </p14:nvContentPartPr>
              <p14:xfrm>
                <a:off x="1541594" y="2402051"/>
                <a:ext cx="366480" cy="4068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79DC7B3-C8CF-7967-F411-BBAE3827360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34034" y="2394491"/>
                  <a:ext cx="38160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F27F80F-D0CD-2DE4-0145-CE619434E5FE}"/>
                    </a:ext>
                  </a:extLst>
                </p14:cNvPr>
                <p14:cNvContentPartPr/>
                <p14:nvPr/>
              </p14:nvContentPartPr>
              <p14:xfrm>
                <a:off x="2168714" y="2529851"/>
                <a:ext cx="24120" cy="2232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F27F80F-D0CD-2DE4-0145-CE619434E5F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61514" y="2522291"/>
                  <a:ext cx="3924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EDFDE7A-1405-7571-4554-01206D1C63D0}"/>
                    </a:ext>
                  </a:extLst>
                </p14:cNvPr>
                <p14:cNvContentPartPr/>
                <p14:nvPr/>
              </p14:nvContentPartPr>
              <p14:xfrm>
                <a:off x="2057114" y="2702651"/>
                <a:ext cx="212760" cy="1310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EDFDE7A-1405-7571-4554-01206D1C63D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049914" y="2695091"/>
                  <a:ext cx="227880" cy="14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D05B1482-9C0E-4FB5-31D7-FB6F098F7226}"/>
                  </a:ext>
                </a:extLst>
              </p14:cNvPr>
              <p14:cNvContentPartPr/>
              <p14:nvPr/>
            </p14:nvContentPartPr>
            <p14:xfrm>
              <a:off x="5751527" y="1553968"/>
              <a:ext cx="128520" cy="14976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D05B1482-9C0E-4FB5-31D7-FB6F098F722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743967" y="1546408"/>
                <a:ext cx="14364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6AEBA75D-935E-7679-4964-536DF7FE01F6}"/>
                  </a:ext>
                </a:extLst>
              </p14:cNvPr>
              <p14:cNvContentPartPr/>
              <p14:nvPr/>
            </p14:nvContentPartPr>
            <p14:xfrm>
              <a:off x="5784647" y="2943208"/>
              <a:ext cx="129600" cy="130680"/>
            </p14:xfrm>
          </p:contentPart>
        </mc:Choice>
        <mc:Fallback xmlns=""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6AEBA75D-935E-7679-4964-536DF7FE01F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77087" y="2936008"/>
                <a:ext cx="14472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B13D4D5C-92EF-0D23-32D9-0E9EAC6C078F}"/>
              </a:ext>
            </a:extLst>
          </p:cNvPr>
          <p:cNvGrpSpPr/>
          <p:nvPr/>
        </p:nvGrpSpPr>
        <p:grpSpPr>
          <a:xfrm>
            <a:off x="9409942" y="1953208"/>
            <a:ext cx="423720" cy="207360"/>
            <a:chOff x="9409942" y="1953208"/>
            <a:chExt cx="423720" cy="20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669D310-994F-74C9-2848-9FA290D3080A}"/>
                    </a:ext>
                  </a:extLst>
                </p14:cNvPr>
                <p14:cNvContentPartPr/>
                <p14:nvPr/>
              </p14:nvContentPartPr>
              <p14:xfrm>
                <a:off x="9409942" y="1953208"/>
                <a:ext cx="162720" cy="1850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669D310-994F-74C9-2848-9FA290D3080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402382" y="1945648"/>
                  <a:ext cx="1778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FD11C8C-2751-3900-B2C7-63AA7700F00D}"/>
                    </a:ext>
                  </a:extLst>
                </p14:cNvPr>
                <p14:cNvContentPartPr/>
                <p14:nvPr/>
              </p14:nvContentPartPr>
              <p14:xfrm>
                <a:off x="9636742" y="1991368"/>
                <a:ext cx="196920" cy="1692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FD11C8C-2751-3900-B2C7-63AA7700F00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629182" y="1983808"/>
                  <a:ext cx="212040" cy="18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A08D47A3-0572-BF76-A401-853B3B0B4160}"/>
              </a:ext>
            </a:extLst>
          </p:cNvPr>
          <p:cNvGrpSpPr/>
          <p:nvPr/>
        </p:nvGrpSpPr>
        <p:grpSpPr>
          <a:xfrm>
            <a:off x="3439409" y="3809847"/>
            <a:ext cx="413280" cy="330120"/>
            <a:chOff x="3439409" y="3809847"/>
            <a:chExt cx="413280" cy="33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8B1A7C7-A41E-F499-910B-392C603DC726}"/>
                    </a:ext>
                  </a:extLst>
                </p14:cNvPr>
                <p14:cNvContentPartPr/>
                <p14:nvPr/>
              </p14:nvContentPartPr>
              <p14:xfrm>
                <a:off x="3502769" y="3809847"/>
                <a:ext cx="236880" cy="86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8B1A7C7-A41E-F499-910B-392C603DC72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495209" y="3802287"/>
                  <a:ext cx="2520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E1F70D4-65A5-708C-4BB2-EE2490FCFEE4}"/>
                    </a:ext>
                  </a:extLst>
                </p14:cNvPr>
                <p14:cNvContentPartPr/>
                <p14:nvPr/>
              </p14:nvContentPartPr>
              <p14:xfrm>
                <a:off x="3542729" y="3815247"/>
                <a:ext cx="82800" cy="8172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E1F70D4-65A5-708C-4BB2-EE2490FCFEE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535169" y="3807687"/>
                  <a:ext cx="975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88611579-7B7B-3D3E-ABEB-87598C5FF963}"/>
                    </a:ext>
                  </a:extLst>
                </p14:cNvPr>
                <p14:cNvContentPartPr/>
                <p14:nvPr/>
              </p14:nvContentPartPr>
              <p14:xfrm>
                <a:off x="3614009" y="3823527"/>
                <a:ext cx="101520" cy="979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88611579-7B7B-3D3E-ABEB-87598C5FF96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06449" y="3815967"/>
                  <a:ext cx="1166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D9E787A-6904-17D1-6C6E-B6B289D5E196}"/>
                    </a:ext>
                  </a:extLst>
                </p14:cNvPr>
                <p14:cNvContentPartPr/>
                <p14:nvPr/>
              </p14:nvContentPartPr>
              <p14:xfrm>
                <a:off x="3439409" y="3976527"/>
                <a:ext cx="413280" cy="525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D9E787A-6904-17D1-6C6E-B6B289D5E19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431849" y="3968967"/>
                  <a:ext cx="4284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9EBCF0A-F7D7-6B76-F69B-8698950ED78F}"/>
                    </a:ext>
                  </a:extLst>
                </p14:cNvPr>
                <p14:cNvContentPartPr/>
                <p14:nvPr/>
              </p14:nvContentPartPr>
              <p14:xfrm>
                <a:off x="3581249" y="3993807"/>
                <a:ext cx="18000" cy="1047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9EBCF0A-F7D7-6B76-F69B-8698950ED78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73689" y="3986247"/>
                  <a:ext cx="327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9E90F1F-C352-7AE4-93F3-9A29B07F7F4B}"/>
                    </a:ext>
                  </a:extLst>
                </p14:cNvPr>
                <p14:cNvContentPartPr/>
                <p14:nvPr/>
              </p14:nvContentPartPr>
              <p14:xfrm>
                <a:off x="3644249" y="4008567"/>
                <a:ext cx="12240" cy="1314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9E90F1F-C352-7AE4-93F3-9A29B07F7F4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636689" y="4001007"/>
                  <a:ext cx="27360" cy="14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B9884AE1-2907-F010-B168-371557F1EF9D}"/>
                  </a:ext>
                </a:extLst>
              </p14:cNvPr>
              <p14:cNvContentPartPr/>
              <p14:nvPr/>
            </p14:nvContentPartPr>
            <p14:xfrm>
              <a:off x="2318369" y="3831447"/>
              <a:ext cx="83160" cy="8064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B9884AE1-2907-F010-B168-371557F1EF9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310809" y="3823887"/>
                <a:ext cx="98280" cy="95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o 44">
            <a:extLst>
              <a:ext uri="{FF2B5EF4-FFF2-40B4-BE49-F238E27FC236}">
                <a16:creationId xmlns:a16="http://schemas.microsoft.com/office/drawing/2014/main" id="{F213F2B8-D9D4-4FD2-9E91-3D5CD0ECF6D6}"/>
              </a:ext>
            </a:extLst>
          </p:cNvPr>
          <p:cNvGrpSpPr/>
          <p:nvPr/>
        </p:nvGrpSpPr>
        <p:grpSpPr>
          <a:xfrm>
            <a:off x="2819489" y="3829287"/>
            <a:ext cx="243720" cy="142200"/>
            <a:chOff x="2819489" y="3829287"/>
            <a:chExt cx="243720" cy="14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710B227-A976-268C-ABB4-CA4C4A40C884}"/>
                    </a:ext>
                  </a:extLst>
                </p14:cNvPr>
                <p14:cNvContentPartPr/>
                <p14:nvPr/>
              </p14:nvContentPartPr>
              <p14:xfrm>
                <a:off x="2834609" y="3829287"/>
                <a:ext cx="29160" cy="522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710B227-A976-268C-ABB4-CA4C4A40C88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827049" y="3822087"/>
                  <a:ext cx="442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3AD605A-6666-59A2-7746-70D9FE4C3F0D}"/>
                    </a:ext>
                  </a:extLst>
                </p14:cNvPr>
                <p14:cNvContentPartPr/>
                <p14:nvPr/>
              </p14:nvContentPartPr>
              <p14:xfrm>
                <a:off x="2819489" y="3830367"/>
                <a:ext cx="86760" cy="1411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3AD605A-6666-59A2-7746-70D9FE4C3F0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811929" y="3822807"/>
                  <a:ext cx="1018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61EE652-09ED-A34B-6DD3-CA0A4092CB9A}"/>
                    </a:ext>
                  </a:extLst>
                </p14:cNvPr>
                <p14:cNvContentPartPr/>
                <p14:nvPr/>
              </p14:nvContentPartPr>
              <p14:xfrm>
                <a:off x="2952329" y="3840087"/>
                <a:ext cx="110880" cy="946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61EE652-09ED-A34B-6DD3-CA0A4092CB9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44769" y="3832887"/>
                  <a:ext cx="12600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A002ED5C-197B-765C-8163-96CFAA68E2C2}"/>
              </a:ext>
            </a:extLst>
          </p:cNvPr>
          <p:cNvGrpSpPr/>
          <p:nvPr/>
        </p:nvGrpSpPr>
        <p:grpSpPr>
          <a:xfrm>
            <a:off x="4542449" y="3831447"/>
            <a:ext cx="452160" cy="211320"/>
            <a:chOff x="4542449" y="3831447"/>
            <a:chExt cx="452160" cy="21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32BB848-D3FD-D082-BCD9-C23F1F0C8D34}"/>
                    </a:ext>
                  </a:extLst>
                </p14:cNvPr>
                <p14:cNvContentPartPr/>
                <p14:nvPr/>
              </p14:nvContentPartPr>
              <p14:xfrm>
                <a:off x="4542449" y="3831447"/>
                <a:ext cx="114480" cy="1918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32BB848-D3FD-D082-BCD9-C23F1F0C8D3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534889" y="3823887"/>
                  <a:ext cx="1292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EEE5E43-8E2C-64D9-A698-3475AE0C0977}"/>
                    </a:ext>
                  </a:extLst>
                </p14:cNvPr>
                <p14:cNvContentPartPr/>
                <p14:nvPr/>
              </p14:nvContentPartPr>
              <p14:xfrm>
                <a:off x="4731809" y="3862047"/>
                <a:ext cx="39960" cy="702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EEE5E43-8E2C-64D9-A698-3475AE0C097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24249" y="3854487"/>
                  <a:ext cx="550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2EC0E46-3455-E573-00E4-7F7A25161F95}"/>
                    </a:ext>
                  </a:extLst>
                </p14:cNvPr>
                <p14:cNvContentPartPr/>
                <p14:nvPr/>
              </p14:nvContentPartPr>
              <p14:xfrm>
                <a:off x="4703729" y="3877167"/>
                <a:ext cx="110880" cy="1656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2EC0E46-3455-E573-00E4-7F7A25161F9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696169" y="3869607"/>
                  <a:ext cx="1260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E4BDAD0-855A-3A09-A4D5-A7C2BC52BEB9}"/>
                    </a:ext>
                  </a:extLst>
                </p14:cNvPr>
                <p14:cNvContentPartPr/>
                <p14:nvPr/>
              </p14:nvContentPartPr>
              <p14:xfrm>
                <a:off x="4849169" y="3863487"/>
                <a:ext cx="145440" cy="14508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E4BDAD0-855A-3A09-A4D5-A7C2BC52BEB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841609" y="3855927"/>
                  <a:ext cx="160560" cy="159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CDF08103-A00D-68EC-CF79-DF7315DFB093}"/>
                  </a:ext>
                </a:extLst>
              </p14:cNvPr>
              <p14:cNvContentPartPr/>
              <p14:nvPr/>
            </p14:nvContentPartPr>
            <p14:xfrm>
              <a:off x="6234053" y="3823527"/>
              <a:ext cx="138600" cy="200160"/>
            </p14:xfrm>
          </p:contentPart>
        </mc:Choice>
        <mc:Fallback xmlns=""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CDF08103-A00D-68EC-CF79-DF7315DFB093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226493" y="3815967"/>
                <a:ext cx="153360" cy="21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uppo 52">
            <a:extLst>
              <a:ext uri="{FF2B5EF4-FFF2-40B4-BE49-F238E27FC236}">
                <a16:creationId xmlns:a16="http://schemas.microsoft.com/office/drawing/2014/main" id="{07EAB2FA-FB21-916D-85F1-7E887023BDF6}"/>
              </a:ext>
            </a:extLst>
          </p:cNvPr>
          <p:cNvGrpSpPr/>
          <p:nvPr/>
        </p:nvGrpSpPr>
        <p:grpSpPr>
          <a:xfrm>
            <a:off x="6930293" y="3834687"/>
            <a:ext cx="294593" cy="208080"/>
            <a:chOff x="6930293" y="3834687"/>
            <a:chExt cx="294593" cy="20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C258CD1-58B9-442C-F7BB-7A9F0EF2B8D4}"/>
                    </a:ext>
                  </a:extLst>
                </p14:cNvPr>
                <p14:cNvContentPartPr/>
                <p14:nvPr/>
              </p14:nvContentPartPr>
              <p14:xfrm>
                <a:off x="6953333" y="3854487"/>
                <a:ext cx="36720" cy="6048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C258CD1-58B9-442C-F7BB-7A9F0EF2B8D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945773" y="3846927"/>
                  <a:ext cx="518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F96774DC-2C91-A4AE-C721-AA1475A85291}"/>
                    </a:ext>
                  </a:extLst>
                </p14:cNvPr>
                <p14:cNvContentPartPr/>
                <p14:nvPr/>
              </p14:nvContentPartPr>
              <p14:xfrm>
                <a:off x="6930293" y="3834687"/>
                <a:ext cx="147240" cy="2080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F96774DC-2C91-A4AE-C721-AA1475A8529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922733" y="3827487"/>
                  <a:ext cx="1623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E7CF738B-088F-81F0-AAA6-C89F1BBB94A4}"/>
                    </a:ext>
                  </a:extLst>
                </p14:cNvPr>
                <p14:cNvContentPartPr/>
                <p14:nvPr/>
              </p14:nvContentPartPr>
              <p14:xfrm>
                <a:off x="7123366" y="3870329"/>
                <a:ext cx="101520" cy="896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E7CF738B-088F-81F0-AAA6-C89F1BBB94A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115806" y="3862769"/>
                  <a:ext cx="116640" cy="10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C8211E3F-957B-397A-013F-2F30EAD01D8A}"/>
                  </a:ext>
                </a:extLst>
              </p14:cNvPr>
              <p14:cNvContentPartPr/>
              <p14:nvPr/>
            </p14:nvContentPartPr>
            <p14:xfrm>
              <a:off x="7665644" y="3936330"/>
              <a:ext cx="80280" cy="7200"/>
            </p14:xfrm>
          </p:contentPart>
        </mc:Choice>
        <mc:Fallback xmlns=""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C8211E3F-957B-397A-013F-2F30EAD01D8A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658084" y="3928770"/>
                <a:ext cx="9540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BDCAE401-1B01-9F2E-6C38-EAD986FEEE88}"/>
                  </a:ext>
                </a:extLst>
              </p14:cNvPr>
              <p14:cNvContentPartPr/>
              <p14:nvPr/>
            </p14:nvContentPartPr>
            <p14:xfrm>
              <a:off x="7632524" y="4049370"/>
              <a:ext cx="84600" cy="14760"/>
            </p14:xfrm>
          </p:contentPart>
        </mc:Choice>
        <mc:Fallback xmlns=""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BDCAE401-1B01-9F2E-6C38-EAD986FEEE88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624964" y="4041810"/>
                <a:ext cx="9972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174" name="Input penna 1173">
                <a:extLst>
                  <a:ext uri="{FF2B5EF4-FFF2-40B4-BE49-F238E27FC236}">
                    <a16:creationId xmlns:a16="http://schemas.microsoft.com/office/drawing/2014/main" id="{8C985DE8-BDC0-A5C6-6E32-BDEA5F8ABCC5}"/>
                  </a:ext>
                </a:extLst>
              </p14:cNvPr>
              <p14:cNvContentPartPr/>
              <p14:nvPr/>
            </p14:nvContentPartPr>
            <p14:xfrm>
              <a:off x="6877640" y="4118610"/>
              <a:ext cx="575640" cy="84240"/>
            </p14:xfrm>
          </p:contentPart>
        </mc:Choice>
        <mc:Fallback xmlns="">
          <p:pic>
            <p:nvPicPr>
              <p:cNvPr id="1174" name="Input penna 1173">
                <a:extLst>
                  <a:ext uri="{FF2B5EF4-FFF2-40B4-BE49-F238E27FC236}">
                    <a16:creationId xmlns:a16="http://schemas.microsoft.com/office/drawing/2014/main" id="{8C985DE8-BDC0-A5C6-6E32-BDEA5F8ABCC5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6870080" y="4111050"/>
                <a:ext cx="590760" cy="9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9" name="Gruppo 1258">
            <a:extLst>
              <a:ext uri="{FF2B5EF4-FFF2-40B4-BE49-F238E27FC236}">
                <a16:creationId xmlns:a16="http://schemas.microsoft.com/office/drawing/2014/main" id="{5EACC9CB-9E76-ACF5-946C-7D6B9027678D}"/>
              </a:ext>
            </a:extLst>
          </p:cNvPr>
          <p:cNvGrpSpPr/>
          <p:nvPr/>
        </p:nvGrpSpPr>
        <p:grpSpPr>
          <a:xfrm>
            <a:off x="6986360" y="3446130"/>
            <a:ext cx="317880" cy="141480"/>
            <a:chOff x="6986360" y="3446130"/>
            <a:chExt cx="317880" cy="14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07A23809-7D57-FE3D-FFD5-36372C304CA0}"/>
                    </a:ext>
                  </a:extLst>
                </p14:cNvPr>
                <p14:cNvContentPartPr/>
                <p14:nvPr/>
              </p14:nvContentPartPr>
              <p14:xfrm>
                <a:off x="6986360" y="3446130"/>
                <a:ext cx="317880" cy="2844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07A23809-7D57-FE3D-FFD5-36372C304CA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978800" y="3438570"/>
                  <a:ext cx="3326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10CCB1B4-82F7-D666-2802-838C4554B7A4}"/>
                    </a:ext>
                  </a:extLst>
                </p14:cNvPr>
                <p14:cNvContentPartPr/>
                <p14:nvPr/>
              </p14:nvContentPartPr>
              <p14:xfrm>
                <a:off x="7123160" y="3472050"/>
                <a:ext cx="7560" cy="7524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10CCB1B4-82F7-D666-2802-838C4554B7A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115600" y="3464490"/>
                  <a:ext cx="226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237" name="Input penna 1236">
                  <a:extLst>
                    <a:ext uri="{FF2B5EF4-FFF2-40B4-BE49-F238E27FC236}">
                      <a16:creationId xmlns:a16="http://schemas.microsoft.com/office/drawing/2014/main" id="{5CC3580C-716E-62C9-84D8-FC0DA84B4B5A}"/>
                    </a:ext>
                  </a:extLst>
                </p14:cNvPr>
                <p14:cNvContentPartPr/>
                <p14:nvPr/>
              </p14:nvContentPartPr>
              <p14:xfrm>
                <a:off x="7171760" y="3494370"/>
                <a:ext cx="6480" cy="93240"/>
              </p14:xfrm>
            </p:contentPart>
          </mc:Choice>
          <mc:Fallback xmlns="">
            <p:pic>
              <p:nvPicPr>
                <p:cNvPr id="1237" name="Input penna 1236">
                  <a:extLst>
                    <a:ext uri="{FF2B5EF4-FFF2-40B4-BE49-F238E27FC236}">
                      <a16:creationId xmlns:a16="http://schemas.microsoft.com/office/drawing/2014/main" id="{5CC3580C-716E-62C9-84D8-FC0DA84B4B5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164200" y="3486810"/>
                  <a:ext cx="2160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7" name="Gruppo 1256">
            <a:extLst>
              <a:ext uri="{FF2B5EF4-FFF2-40B4-BE49-F238E27FC236}">
                <a16:creationId xmlns:a16="http://schemas.microsoft.com/office/drawing/2014/main" id="{F7C9497C-F813-CF27-1E3E-0D30284415FA}"/>
              </a:ext>
            </a:extLst>
          </p:cNvPr>
          <p:cNvGrpSpPr/>
          <p:nvPr/>
        </p:nvGrpSpPr>
        <p:grpSpPr>
          <a:xfrm>
            <a:off x="7518800" y="3353970"/>
            <a:ext cx="1164600" cy="260640"/>
            <a:chOff x="7518800" y="3353970"/>
            <a:chExt cx="1164600" cy="26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238" name="Input penna 1237">
                  <a:extLst>
                    <a:ext uri="{FF2B5EF4-FFF2-40B4-BE49-F238E27FC236}">
                      <a16:creationId xmlns:a16="http://schemas.microsoft.com/office/drawing/2014/main" id="{4A75A581-B99D-05EB-08F9-5C6A292E39F5}"/>
                    </a:ext>
                  </a:extLst>
                </p14:cNvPr>
                <p14:cNvContentPartPr/>
                <p14:nvPr/>
              </p14:nvContentPartPr>
              <p14:xfrm>
                <a:off x="7518800" y="3461970"/>
                <a:ext cx="2160" cy="1800"/>
              </p14:xfrm>
            </p:contentPart>
          </mc:Choice>
          <mc:Fallback xmlns="">
            <p:pic>
              <p:nvPicPr>
                <p:cNvPr id="1238" name="Input penna 1237">
                  <a:extLst>
                    <a:ext uri="{FF2B5EF4-FFF2-40B4-BE49-F238E27FC236}">
                      <a16:creationId xmlns:a16="http://schemas.microsoft.com/office/drawing/2014/main" id="{4A75A581-B99D-05EB-08F9-5C6A292E39F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511600" y="3454410"/>
                  <a:ext cx="172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28661D96-D2E5-DC25-F377-5E8E546893DC}"/>
                    </a:ext>
                  </a:extLst>
                </p14:cNvPr>
                <p14:cNvContentPartPr/>
                <p14:nvPr/>
              </p14:nvContentPartPr>
              <p14:xfrm>
                <a:off x="7518800" y="3461970"/>
                <a:ext cx="360" cy="360"/>
              </p14:xfrm>
            </p:contentPart>
          </mc:Choice>
          <mc:Fallback xmlns=""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28661D96-D2E5-DC25-F377-5E8E546893D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511600" y="345441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9E69AC27-6D06-3DFC-C58E-8E7458150700}"/>
                    </a:ext>
                  </a:extLst>
                </p14:cNvPr>
                <p14:cNvContentPartPr/>
                <p14:nvPr/>
              </p14:nvContentPartPr>
              <p14:xfrm>
                <a:off x="7518800" y="3461970"/>
                <a:ext cx="360" cy="360"/>
              </p14:xfrm>
            </p:contentPart>
          </mc:Choice>
          <mc:Fallback xmlns=""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9E69AC27-6D06-3DFC-C58E-8E745815070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511600" y="345441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241" name="Input penna 1240">
                  <a:extLst>
                    <a:ext uri="{FF2B5EF4-FFF2-40B4-BE49-F238E27FC236}">
                      <a16:creationId xmlns:a16="http://schemas.microsoft.com/office/drawing/2014/main" id="{95AFE31C-A80C-5738-6323-A981277F0A4D}"/>
                    </a:ext>
                  </a:extLst>
                </p14:cNvPr>
                <p14:cNvContentPartPr/>
                <p14:nvPr/>
              </p14:nvContentPartPr>
              <p14:xfrm>
                <a:off x="7563440" y="3447210"/>
                <a:ext cx="127080" cy="142920"/>
              </p14:xfrm>
            </p:contentPart>
          </mc:Choice>
          <mc:Fallback xmlns="">
            <p:pic>
              <p:nvPicPr>
                <p:cNvPr id="1241" name="Input penna 1240">
                  <a:extLst>
                    <a:ext uri="{FF2B5EF4-FFF2-40B4-BE49-F238E27FC236}">
                      <a16:creationId xmlns:a16="http://schemas.microsoft.com/office/drawing/2014/main" id="{95AFE31C-A80C-5738-6323-A981277F0A4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555880" y="3439650"/>
                  <a:ext cx="1422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242" name="Input penna 1241">
                  <a:extLst>
                    <a:ext uri="{FF2B5EF4-FFF2-40B4-BE49-F238E27FC236}">
                      <a16:creationId xmlns:a16="http://schemas.microsoft.com/office/drawing/2014/main" id="{B3A1BF47-ECC1-5D5E-6FF2-257E4BF4FCC4}"/>
                    </a:ext>
                  </a:extLst>
                </p14:cNvPr>
                <p14:cNvContentPartPr/>
                <p14:nvPr/>
              </p14:nvContentPartPr>
              <p14:xfrm>
                <a:off x="7522400" y="3436410"/>
                <a:ext cx="86760" cy="74520"/>
              </p14:xfrm>
            </p:contentPart>
          </mc:Choice>
          <mc:Fallback xmlns="">
            <p:pic>
              <p:nvPicPr>
                <p:cNvPr id="1242" name="Input penna 1241">
                  <a:extLst>
                    <a:ext uri="{FF2B5EF4-FFF2-40B4-BE49-F238E27FC236}">
                      <a16:creationId xmlns:a16="http://schemas.microsoft.com/office/drawing/2014/main" id="{B3A1BF47-ECC1-5D5E-6FF2-257E4BF4FCC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514840" y="3428850"/>
                  <a:ext cx="1018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48517C83-3559-7B6A-F28E-59BD2802DD2F}"/>
                    </a:ext>
                  </a:extLst>
                </p14:cNvPr>
                <p14:cNvContentPartPr/>
                <p14:nvPr/>
              </p14:nvContentPartPr>
              <p14:xfrm>
                <a:off x="7711040" y="3458730"/>
                <a:ext cx="116640" cy="8244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48517C83-3559-7B6A-F28E-59BD2802DD2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703480" y="3451530"/>
                  <a:ext cx="1314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244" name="Input penna 1243">
                  <a:extLst>
                    <a:ext uri="{FF2B5EF4-FFF2-40B4-BE49-F238E27FC236}">
                      <a16:creationId xmlns:a16="http://schemas.microsoft.com/office/drawing/2014/main" id="{AA9E0F36-01F8-F7B6-D875-A6C75EF4577A}"/>
                    </a:ext>
                  </a:extLst>
                </p14:cNvPr>
                <p14:cNvContentPartPr/>
                <p14:nvPr/>
              </p14:nvContentPartPr>
              <p14:xfrm>
                <a:off x="8006600" y="3484650"/>
                <a:ext cx="79200" cy="16560"/>
              </p14:xfrm>
            </p:contentPart>
          </mc:Choice>
          <mc:Fallback xmlns="">
            <p:pic>
              <p:nvPicPr>
                <p:cNvPr id="1244" name="Input penna 1243">
                  <a:extLst>
                    <a:ext uri="{FF2B5EF4-FFF2-40B4-BE49-F238E27FC236}">
                      <a16:creationId xmlns:a16="http://schemas.microsoft.com/office/drawing/2014/main" id="{AA9E0F36-01F8-F7B6-D875-A6C75EF4577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999040" y="3477090"/>
                  <a:ext cx="943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F09DD548-9A98-F4D8-6CDB-9EFA6298F015}"/>
                    </a:ext>
                  </a:extLst>
                </p14:cNvPr>
                <p14:cNvContentPartPr/>
                <p14:nvPr/>
              </p14:nvContentPartPr>
              <p14:xfrm>
                <a:off x="7983200" y="3549810"/>
                <a:ext cx="93600" cy="1080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F09DD548-9A98-F4D8-6CDB-9EFA6298F01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976000" y="3542250"/>
                  <a:ext cx="1087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6146AC8C-283A-E514-7112-BC38D560045F}"/>
                    </a:ext>
                  </a:extLst>
                </p14:cNvPr>
                <p14:cNvContentPartPr/>
                <p14:nvPr/>
              </p14:nvContentPartPr>
              <p14:xfrm>
                <a:off x="8127560" y="3465210"/>
                <a:ext cx="79920" cy="12816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6146AC8C-283A-E514-7112-BC38D560045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120000" y="3457650"/>
                  <a:ext cx="950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5582B89A-BE29-F1DE-868D-A6D5ECDE3605}"/>
                    </a:ext>
                  </a:extLst>
                </p14:cNvPr>
                <p14:cNvContentPartPr/>
                <p14:nvPr/>
              </p14:nvContentPartPr>
              <p14:xfrm>
                <a:off x="8241680" y="3479610"/>
                <a:ext cx="64800" cy="7992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5582B89A-BE29-F1DE-868D-A6D5ECDE360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234120" y="3472050"/>
                  <a:ext cx="799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248" name="Input penna 1247">
                  <a:extLst>
                    <a:ext uri="{FF2B5EF4-FFF2-40B4-BE49-F238E27FC236}">
                      <a16:creationId xmlns:a16="http://schemas.microsoft.com/office/drawing/2014/main" id="{4CF6D219-D03D-CB02-B1DC-6AFE70A708C8}"/>
                    </a:ext>
                  </a:extLst>
                </p14:cNvPr>
                <p14:cNvContentPartPr/>
                <p14:nvPr/>
              </p14:nvContentPartPr>
              <p14:xfrm>
                <a:off x="8332040" y="3453330"/>
                <a:ext cx="67680" cy="150480"/>
              </p14:xfrm>
            </p:contentPart>
          </mc:Choice>
          <mc:Fallback xmlns="">
            <p:pic>
              <p:nvPicPr>
                <p:cNvPr id="1248" name="Input penna 1247">
                  <a:extLst>
                    <a:ext uri="{FF2B5EF4-FFF2-40B4-BE49-F238E27FC236}">
                      <a16:creationId xmlns:a16="http://schemas.microsoft.com/office/drawing/2014/main" id="{4CF6D219-D03D-CB02-B1DC-6AFE70A708C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324480" y="3445770"/>
                  <a:ext cx="828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C64854A4-EB08-697C-B3E4-625B8091BBB6}"/>
                    </a:ext>
                  </a:extLst>
                </p14:cNvPr>
                <p14:cNvContentPartPr/>
                <p14:nvPr/>
              </p14:nvContentPartPr>
              <p14:xfrm>
                <a:off x="8439320" y="3435330"/>
                <a:ext cx="34920" cy="11196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C64854A4-EB08-697C-B3E4-625B8091BBB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431760" y="3427770"/>
                  <a:ext cx="500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46674043-E044-85FC-50CE-E90E4D7FD8D8}"/>
                    </a:ext>
                  </a:extLst>
                </p14:cNvPr>
                <p14:cNvContentPartPr/>
                <p14:nvPr/>
              </p14:nvContentPartPr>
              <p14:xfrm>
                <a:off x="8500880" y="3353970"/>
                <a:ext cx="104760" cy="20268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46674043-E044-85FC-50CE-E90E4D7FD8D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493320" y="3346410"/>
                  <a:ext cx="1198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251" name="Input penna 1250">
                  <a:extLst>
                    <a:ext uri="{FF2B5EF4-FFF2-40B4-BE49-F238E27FC236}">
                      <a16:creationId xmlns:a16="http://schemas.microsoft.com/office/drawing/2014/main" id="{D1E1C79B-FC8E-EA7E-E63F-EBA496D244AC}"/>
                    </a:ext>
                  </a:extLst>
                </p14:cNvPr>
                <p14:cNvContentPartPr/>
                <p14:nvPr/>
              </p14:nvContentPartPr>
              <p14:xfrm>
                <a:off x="8632280" y="3501930"/>
                <a:ext cx="51120" cy="112680"/>
              </p14:xfrm>
            </p:contentPart>
          </mc:Choice>
          <mc:Fallback xmlns="">
            <p:pic>
              <p:nvPicPr>
                <p:cNvPr id="1251" name="Input penna 1250">
                  <a:extLst>
                    <a:ext uri="{FF2B5EF4-FFF2-40B4-BE49-F238E27FC236}">
                      <a16:creationId xmlns:a16="http://schemas.microsoft.com/office/drawing/2014/main" id="{D1E1C79B-FC8E-EA7E-E63F-EBA496D244A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624720" y="3494370"/>
                  <a:ext cx="6588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5" name="Gruppo 1254">
            <a:extLst>
              <a:ext uri="{FF2B5EF4-FFF2-40B4-BE49-F238E27FC236}">
                <a16:creationId xmlns:a16="http://schemas.microsoft.com/office/drawing/2014/main" id="{7D16DDD1-84E3-73F8-C8E3-95C64EE0AA9A}"/>
              </a:ext>
            </a:extLst>
          </p:cNvPr>
          <p:cNvGrpSpPr/>
          <p:nvPr/>
        </p:nvGrpSpPr>
        <p:grpSpPr>
          <a:xfrm>
            <a:off x="7911560" y="3875130"/>
            <a:ext cx="800640" cy="368400"/>
            <a:chOff x="7911560" y="3875130"/>
            <a:chExt cx="800640" cy="36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F71340C-E842-1C6A-3B7F-5BFEBDC9F2A2}"/>
                    </a:ext>
                  </a:extLst>
                </p14:cNvPr>
                <p14:cNvContentPartPr/>
                <p14:nvPr/>
              </p14:nvContentPartPr>
              <p14:xfrm>
                <a:off x="7965884" y="3875130"/>
                <a:ext cx="190080" cy="2293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F71340C-E842-1C6A-3B7F-5BFEBDC9F2A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958324" y="3867930"/>
                  <a:ext cx="2052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9A0A104F-1CA0-F8F7-06D6-1138BE0F2655}"/>
                    </a:ext>
                  </a:extLst>
                </p14:cNvPr>
                <p14:cNvContentPartPr/>
                <p14:nvPr/>
              </p14:nvContentPartPr>
              <p14:xfrm>
                <a:off x="8188364" y="3936330"/>
                <a:ext cx="27000" cy="1616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9A0A104F-1CA0-F8F7-06D6-1138BE0F265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180804" y="3928770"/>
                  <a:ext cx="421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1E4FF51B-49F1-1831-3FCF-5EC4CB1CEC43}"/>
                    </a:ext>
                  </a:extLst>
                </p14:cNvPr>
                <p14:cNvContentPartPr/>
                <p14:nvPr/>
              </p14:nvContentPartPr>
              <p14:xfrm>
                <a:off x="8306444" y="3943530"/>
                <a:ext cx="127440" cy="15444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1E4FF51B-49F1-1831-3FCF-5EC4CB1CEC4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298884" y="3936330"/>
                  <a:ext cx="1425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252" name="Input penna 1251">
                  <a:extLst>
                    <a:ext uri="{FF2B5EF4-FFF2-40B4-BE49-F238E27FC236}">
                      <a16:creationId xmlns:a16="http://schemas.microsoft.com/office/drawing/2014/main" id="{CA363398-ED62-B427-976A-88FBCFE5E886}"/>
                    </a:ext>
                  </a:extLst>
                </p14:cNvPr>
                <p14:cNvContentPartPr/>
                <p14:nvPr/>
              </p14:nvContentPartPr>
              <p14:xfrm>
                <a:off x="7911560" y="4133010"/>
                <a:ext cx="800640" cy="110520"/>
              </p14:xfrm>
            </p:contentPart>
          </mc:Choice>
          <mc:Fallback xmlns="">
            <p:pic>
              <p:nvPicPr>
                <p:cNvPr id="1252" name="Input penna 1251">
                  <a:extLst>
                    <a:ext uri="{FF2B5EF4-FFF2-40B4-BE49-F238E27FC236}">
                      <a16:creationId xmlns:a16="http://schemas.microsoft.com/office/drawing/2014/main" id="{CA363398-ED62-B427-976A-88FBCFE5E88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904000" y="4125450"/>
                  <a:ext cx="815400" cy="12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253" name="Input penna 1252">
                <a:extLst>
                  <a:ext uri="{FF2B5EF4-FFF2-40B4-BE49-F238E27FC236}">
                    <a16:creationId xmlns:a16="http://schemas.microsoft.com/office/drawing/2014/main" id="{36A4AA62-EA3D-61EC-78BE-7466EB9E6C74}"/>
                  </a:ext>
                </a:extLst>
              </p14:cNvPr>
              <p14:cNvContentPartPr/>
              <p14:nvPr/>
            </p14:nvContentPartPr>
            <p14:xfrm>
              <a:off x="9311240" y="4327410"/>
              <a:ext cx="315720" cy="29880"/>
            </p14:xfrm>
          </p:contentPart>
        </mc:Choice>
        <mc:Fallback xmlns="">
          <p:pic>
            <p:nvPicPr>
              <p:cNvPr id="1253" name="Input penna 1252">
                <a:extLst>
                  <a:ext uri="{FF2B5EF4-FFF2-40B4-BE49-F238E27FC236}">
                    <a16:creationId xmlns:a16="http://schemas.microsoft.com/office/drawing/2014/main" id="{36A4AA62-EA3D-61EC-78BE-7466EB9E6C74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303680" y="4319850"/>
                <a:ext cx="33084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2" name="Gruppo 1261">
            <a:extLst>
              <a:ext uri="{FF2B5EF4-FFF2-40B4-BE49-F238E27FC236}">
                <a16:creationId xmlns:a16="http://schemas.microsoft.com/office/drawing/2014/main" id="{00CDE2F9-A3ED-212F-AE80-97B47D99B5A5}"/>
              </a:ext>
            </a:extLst>
          </p:cNvPr>
          <p:cNvGrpSpPr/>
          <p:nvPr/>
        </p:nvGrpSpPr>
        <p:grpSpPr>
          <a:xfrm>
            <a:off x="9205427" y="3528270"/>
            <a:ext cx="1736400" cy="807541"/>
            <a:chOff x="9205427" y="3528270"/>
            <a:chExt cx="1736400" cy="80754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4CF16D4-8A4E-CE9C-DE30-6CBED3ED727D}"/>
                    </a:ext>
                  </a:extLst>
                </p14:cNvPr>
                <p14:cNvContentPartPr/>
                <p14:nvPr/>
              </p14:nvContentPartPr>
              <p14:xfrm>
                <a:off x="9402511" y="3689642"/>
                <a:ext cx="59400" cy="716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4CF16D4-8A4E-CE9C-DE30-6CBED3ED727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394951" y="3682082"/>
                  <a:ext cx="745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353116B-8086-6385-A2FC-92B51F8224CF}"/>
                    </a:ext>
                  </a:extLst>
                </p14:cNvPr>
                <p14:cNvContentPartPr/>
                <p14:nvPr/>
              </p14:nvContentPartPr>
              <p14:xfrm>
                <a:off x="9383071" y="3696122"/>
                <a:ext cx="132480" cy="2037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353116B-8086-6385-A2FC-92B51F8224C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375511" y="3688562"/>
                  <a:ext cx="1472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F105EF3-9093-55BF-AAD8-70FAB0C88782}"/>
                    </a:ext>
                  </a:extLst>
                </p14:cNvPr>
                <p14:cNvContentPartPr/>
                <p14:nvPr/>
              </p14:nvContentPartPr>
              <p14:xfrm>
                <a:off x="9540031" y="3738962"/>
                <a:ext cx="110880" cy="1184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F105EF3-9093-55BF-AAD8-70FAB0C8878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532471" y="3731402"/>
                  <a:ext cx="1260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52" name="Input penna 1151">
                  <a:extLst>
                    <a:ext uri="{FF2B5EF4-FFF2-40B4-BE49-F238E27FC236}">
                      <a16:creationId xmlns:a16="http://schemas.microsoft.com/office/drawing/2014/main" id="{1A6AD918-7D19-B567-F6F1-78697D9CCB88}"/>
                    </a:ext>
                  </a:extLst>
                </p14:cNvPr>
                <p14:cNvContentPartPr/>
                <p14:nvPr/>
              </p14:nvContentPartPr>
              <p14:xfrm>
                <a:off x="9367591" y="4048202"/>
                <a:ext cx="27360" cy="133920"/>
              </p14:xfrm>
            </p:contentPart>
          </mc:Choice>
          <mc:Fallback xmlns="">
            <p:pic>
              <p:nvPicPr>
                <p:cNvPr id="1152" name="Input penna 1151">
                  <a:extLst>
                    <a:ext uri="{FF2B5EF4-FFF2-40B4-BE49-F238E27FC236}">
                      <a16:creationId xmlns:a16="http://schemas.microsoft.com/office/drawing/2014/main" id="{1A6AD918-7D19-B567-F6F1-78697D9CCB8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360031" y="4040642"/>
                  <a:ext cx="424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153" name="Input penna 1152">
                  <a:extLst>
                    <a:ext uri="{FF2B5EF4-FFF2-40B4-BE49-F238E27FC236}">
                      <a16:creationId xmlns:a16="http://schemas.microsoft.com/office/drawing/2014/main" id="{8FA0F663-CCDF-5290-98C5-EC7588A90E8F}"/>
                    </a:ext>
                  </a:extLst>
                </p14:cNvPr>
                <p14:cNvContentPartPr/>
                <p14:nvPr/>
              </p14:nvContentPartPr>
              <p14:xfrm>
                <a:off x="9460471" y="4075922"/>
                <a:ext cx="102960" cy="119160"/>
              </p14:xfrm>
            </p:contentPart>
          </mc:Choice>
          <mc:Fallback xmlns="">
            <p:pic>
              <p:nvPicPr>
                <p:cNvPr id="1153" name="Input penna 1152">
                  <a:extLst>
                    <a:ext uri="{FF2B5EF4-FFF2-40B4-BE49-F238E27FC236}">
                      <a16:creationId xmlns:a16="http://schemas.microsoft.com/office/drawing/2014/main" id="{8FA0F663-CCDF-5290-98C5-EC7588A90E8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452911" y="4068362"/>
                  <a:ext cx="1180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58" name="Input penna 1157">
                  <a:extLst>
                    <a:ext uri="{FF2B5EF4-FFF2-40B4-BE49-F238E27FC236}">
                      <a16:creationId xmlns:a16="http://schemas.microsoft.com/office/drawing/2014/main" id="{CEBC3474-93A2-49B9-D425-A52B6785BB46}"/>
                    </a:ext>
                  </a:extLst>
                </p14:cNvPr>
                <p14:cNvContentPartPr/>
                <p14:nvPr/>
              </p14:nvContentPartPr>
              <p14:xfrm>
                <a:off x="10018427" y="3982651"/>
                <a:ext cx="32040" cy="161280"/>
              </p14:xfrm>
            </p:contentPart>
          </mc:Choice>
          <mc:Fallback xmlns="">
            <p:pic>
              <p:nvPicPr>
                <p:cNvPr id="1158" name="Input penna 1157">
                  <a:extLst>
                    <a:ext uri="{FF2B5EF4-FFF2-40B4-BE49-F238E27FC236}">
                      <a16:creationId xmlns:a16="http://schemas.microsoft.com/office/drawing/2014/main" id="{CEBC3474-93A2-49B9-D425-A52B6785BB4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010867" y="3975091"/>
                  <a:ext cx="471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59" name="Input penna 1158">
                  <a:extLst>
                    <a:ext uri="{FF2B5EF4-FFF2-40B4-BE49-F238E27FC236}">
                      <a16:creationId xmlns:a16="http://schemas.microsoft.com/office/drawing/2014/main" id="{502C6852-4297-C9EB-9E58-5999285BB6D9}"/>
                    </a:ext>
                  </a:extLst>
                </p14:cNvPr>
                <p14:cNvContentPartPr/>
                <p14:nvPr/>
              </p14:nvContentPartPr>
              <p14:xfrm>
                <a:off x="10010867" y="4217371"/>
                <a:ext cx="1440" cy="23400"/>
              </p14:xfrm>
            </p:contentPart>
          </mc:Choice>
          <mc:Fallback xmlns="">
            <p:pic>
              <p:nvPicPr>
                <p:cNvPr id="1159" name="Input penna 1158">
                  <a:extLst>
                    <a:ext uri="{FF2B5EF4-FFF2-40B4-BE49-F238E27FC236}">
                      <a16:creationId xmlns:a16="http://schemas.microsoft.com/office/drawing/2014/main" id="{502C6852-4297-C9EB-9E58-5999285BB6D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003307" y="4209811"/>
                  <a:ext cx="165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61" name="Input penna 1160">
                  <a:extLst>
                    <a:ext uri="{FF2B5EF4-FFF2-40B4-BE49-F238E27FC236}">
                      <a16:creationId xmlns:a16="http://schemas.microsoft.com/office/drawing/2014/main" id="{6215FA77-4CB2-5864-7735-1AD92F45A458}"/>
                    </a:ext>
                  </a:extLst>
                </p14:cNvPr>
                <p14:cNvContentPartPr/>
                <p14:nvPr/>
              </p14:nvContentPartPr>
              <p14:xfrm>
                <a:off x="9793787" y="3876811"/>
                <a:ext cx="448560" cy="459000"/>
              </p14:xfrm>
            </p:contentPart>
          </mc:Choice>
          <mc:Fallback xmlns="">
            <p:pic>
              <p:nvPicPr>
                <p:cNvPr id="1161" name="Input penna 1160">
                  <a:extLst>
                    <a:ext uri="{FF2B5EF4-FFF2-40B4-BE49-F238E27FC236}">
                      <a16:creationId xmlns:a16="http://schemas.microsoft.com/office/drawing/2014/main" id="{6215FA77-4CB2-5864-7735-1AD92F45A45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786227" y="3869251"/>
                  <a:ext cx="46368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64" name="Input penna 1163">
                  <a:extLst>
                    <a:ext uri="{FF2B5EF4-FFF2-40B4-BE49-F238E27FC236}">
                      <a16:creationId xmlns:a16="http://schemas.microsoft.com/office/drawing/2014/main" id="{D7175365-A38D-9263-2890-661BE73BC042}"/>
                    </a:ext>
                  </a:extLst>
                </p14:cNvPr>
                <p14:cNvContentPartPr/>
                <p14:nvPr/>
              </p14:nvContentPartPr>
              <p14:xfrm>
                <a:off x="10352867" y="4141771"/>
                <a:ext cx="72360" cy="10080"/>
              </p14:xfrm>
            </p:contentPart>
          </mc:Choice>
          <mc:Fallback xmlns="">
            <p:pic>
              <p:nvPicPr>
                <p:cNvPr id="1164" name="Input penna 1163">
                  <a:extLst>
                    <a:ext uri="{FF2B5EF4-FFF2-40B4-BE49-F238E27FC236}">
                      <a16:creationId xmlns:a16="http://schemas.microsoft.com/office/drawing/2014/main" id="{D7175365-A38D-9263-2890-661BE73BC04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345307" y="4134211"/>
                  <a:ext cx="874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65" name="Input penna 1164">
                  <a:extLst>
                    <a:ext uri="{FF2B5EF4-FFF2-40B4-BE49-F238E27FC236}">
                      <a16:creationId xmlns:a16="http://schemas.microsoft.com/office/drawing/2014/main" id="{3CD9893A-7436-58E7-2CBD-0F38F2E06FE9}"/>
                    </a:ext>
                  </a:extLst>
                </p14:cNvPr>
                <p14:cNvContentPartPr/>
                <p14:nvPr/>
              </p14:nvContentPartPr>
              <p14:xfrm>
                <a:off x="10413347" y="4123051"/>
                <a:ext cx="28800" cy="47160"/>
              </p14:xfrm>
            </p:contentPart>
          </mc:Choice>
          <mc:Fallback xmlns="">
            <p:pic>
              <p:nvPicPr>
                <p:cNvPr id="1165" name="Input penna 1164">
                  <a:extLst>
                    <a:ext uri="{FF2B5EF4-FFF2-40B4-BE49-F238E27FC236}">
                      <a16:creationId xmlns:a16="http://schemas.microsoft.com/office/drawing/2014/main" id="{3CD9893A-7436-58E7-2CBD-0F38F2E06FE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405787" y="4115491"/>
                  <a:ext cx="439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18A8B1C4-801A-7E4A-8488-091115BDEBA4}"/>
                    </a:ext>
                  </a:extLst>
                </p14:cNvPr>
                <p14:cNvContentPartPr/>
                <p14:nvPr/>
              </p14:nvContentPartPr>
              <p14:xfrm>
                <a:off x="10491107" y="4128811"/>
                <a:ext cx="51480" cy="5508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18A8B1C4-801A-7E4A-8488-091115BDEBA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483547" y="4121251"/>
                  <a:ext cx="666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167" name="Input penna 1166">
                  <a:extLst>
                    <a:ext uri="{FF2B5EF4-FFF2-40B4-BE49-F238E27FC236}">
                      <a16:creationId xmlns:a16="http://schemas.microsoft.com/office/drawing/2014/main" id="{1A2AC639-0868-078A-0BF5-2679C0E0E6A4}"/>
                    </a:ext>
                  </a:extLst>
                </p14:cNvPr>
                <p14:cNvContentPartPr/>
                <p14:nvPr/>
              </p14:nvContentPartPr>
              <p14:xfrm>
                <a:off x="10568867" y="4122331"/>
                <a:ext cx="41040" cy="59040"/>
              </p14:xfrm>
            </p:contentPart>
          </mc:Choice>
          <mc:Fallback xmlns="">
            <p:pic>
              <p:nvPicPr>
                <p:cNvPr id="1167" name="Input penna 1166">
                  <a:extLst>
                    <a:ext uri="{FF2B5EF4-FFF2-40B4-BE49-F238E27FC236}">
                      <a16:creationId xmlns:a16="http://schemas.microsoft.com/office/drawing/2014/main" id="{1A2AC639-0868-078A-0BF5-2679C0E0E6A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561307" y="4114771"/>
                  <a:ext cx="561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168" name="Input penna 1167">
                  <a:extLst>
                    <a:ext uri="{FF2B5EF4-FFF2-40B4-BE49-F238E27FC236}">
                      <a16:creationId xmlns:a16="http://schemas.microsoft.com/office/drawing/2014/main" id="{64DB0D09-8875-5ECA-0B25-F733278EAF8E}"/>
                    </a:ext>
                  </a:extLst>
                </p14:cNvPr>
                <p14:cNvContentPartPr/>
                <p14:nvPr/>
              </p14:nvContentPartPr>
              <p14:xfrm>
                <a:off x="10615667" y="4104691"/>
                <a:ext cx="66600" cy="144000"/>
              </p14:xfrm>
            </p:contentPart>
          </mc:Choice>
          <mc:Fallback xmlns="">
            <p:pic>
              <p:nvPicPr>
                <p:cNvPr id="1168" name="Input penna 1167">
                  <a:extLst>
                    <a:ext uri="{FF2B5EF4-FFF2-40B4-BE49-F238E27FC236}">
                      <a16:creationId xmlns:a16="http://schemas.microsoft.com/office/drawing/2014/main" id="{64DB0D09-8875-5ECA-0B25-F733278EAF8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608107" y="4097131"/>
                  <a:ext cx="817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169" name="Input penna 1168">
                  <a:extLst>
                    <a:ext uri="{FF2B5EF4-FFF2-40B4-BE49-F238E27FC236}">
                      <a16:creationId xmlns:a16="http://schemas.microsoft.com/office/drawing/2014/main" id="{B148229E-766A-9381-9947-0BD5EDBFE13E}"/>
                    </a:ext>
                  </a:extLst>
                </p14:cNvPr>
                <p14:cNvContentPartPr/>
                <p14:nvPr/>
              </p14:nvContentPartPr>
              <p14:xfrm>
                <a:off x="10726907" y="4109011"/>
                <a:ext cx="3600" cy="53640"/>
              </p14:xfrm>
            </p:contentPart>
          </mc:Choice>
          <mc:Fallback xmlns="">
            <p:pic>
              <p:nvPicPr>
                <p:cNvPr id="1169" name="Input penna 1168">
                  <a:extLst>
                    <a:ext uri="{FF2B5EF4-FFF2-40B4-BE49-F238E27FC236}">
                      <a16:creationId xmlns:a16="http://schemas.microsoft.com/office/drawing/2014/main" id="{B148229E-766A-9381-9947-0BD5EDBFE13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0719347" y="4101451"/>
                  <a:ext cx="187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170" name="Input penna 1169">
                  <a:extLst>
                    <a:ext uri="{FF2B5EF4-FFF2-40B4-BE49-F238E27FC236}">
                      <a16:creationId xmlns:a16="http://schemas.microsoft.com/office/drawing/2014/main" id="{3F5AE8AB-DA3F-BFCF-C638-C89164A81765}"/>
                    </a:ext>
                  </a:extLst>
                </p14:cNvPr>
                <p14:cNvContentPartPr/>
                <p14:nvPr/>
              </p14:nvContentPartPr>
              <p14:xfrm>
                <a:off x="10770107" y="3988051"/>
                <a:ext cx="73800" cy="171000"/>
              </p14:xfrm>
            </p:contentPart>
          </mc:Choice>
          <mc:Fallback xmlns="">
            <p:pic>
              <p:nvPicPr>
                <p:cNvPr id="1170" name="Input penna 1169">
                  <a:extLst>
                    <a:ext uri="{FF2B5EF4-FFF2-40B4-BE49-F238E27FC236}">
                      <a16:creationId xmlns:a16="http://schemas.microsoft.com/office/drawing/2014/main" id="{3F5AE8AB-DA3F-BFCF-C638-C89164A8176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0762547" y="3980491"/>
                  <a:ext cx="885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171" name="Input penna 1170">
                  <a:extLst>
                    <a:ext uri="{FF2B5EF4-FFF2-40B4-BE49-F238E27FC236}">
                      <a16:creationId xmlns:a16="http://schemas.microsoft.com/office/drawing/2014/main" id="{495AE01B-C6D6-50B7-29F6-868056FCE114}"/>
                    </a:ext>
                  </a:extLst>
                </p14:cNvPr>
                <p14:cNvContentPartPr/>
                <p14:nvPr/>
              </p14:nvContentPartPr>
              <p14:xfrm>
                <a:off x="10861187" y="4098931"/>
                <a:ext cx="80640" cy="69120"/>
              </p14:xfrm>
            </p:contentPart>
          </mc:Choice>
          <mc:Fallback xmlns="">
            <p:pic>
              <p:nvPicPr>
                <p:cNvPr id="1171" name="Input penna 1170">
                  <a:extLst>
                    <a:ext uri="{FF2B5EF4-FFF2-40B4-BE49-F238E27FC236}">
                      <a16:creationId xmlns:a16="http://schemas.microsoft.com/office/drawing/2014/main" id="{495AE01B-C6D6-50B7-29F6-868056FCE11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0853627" y="4091371"/>
                  <a:ext cx="957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60" name="Input penna 1259">
                  <a:extLst>
                    <a:ext uri="{FF2B5EF4-FFF2-40B4-BE49-F238E27FC236}">
                      <a16:creationId xmlns:a16="http://schemas.microsoft.com/office/drawing/2014/main" id="{A7C0A4C1-DA38-E9C3-D137-49DDCB9CCA65}"/>
                    </a:ext>
                  </a:extLst>
                </p14:cNvPr>
                <p14:cNvContentPartPr/>
                <p14:nvPr/>
              </p14:nvContentPartPr>
              <p14:xfrm>
                <a:off x="9205427" y="3528270"/>
                <a:ext cx="769680" cy="453960"/>
              </p14:xfrm>
            </p:contentPart>
          </mc:Choice>
          <mc:Fallback xmlns="">
            <p:pic>
              <p:nvPicPr>
                <p:cNvPr id="1260" name="Input penna 1259">
                  <a:extLst>
                    <a:ext uri="{FF2B5EF4-FFF2-40B4-BE49-F238E27FC236}">
                      <a16:creationId xmlns:a16="http://schemas.microsoft.com/office/drawing/2014/main" id="{A7C0A4C1-DA38-E9C3-D137-49DDCB9CCA6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197867" y="3520710"/>
                  <a:ext cx="784800" cy="46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7" name="Gruppo 1286">
            <a:extLst>
              <a:ext uri="{FF2B5EF4-FFF2-40B4-BE49-F238E27FC236}">
                <a16:creationId xmlns:a16="http://schemas.microsoft.com/office/drawing/2014/main" id="{6D72CB73-EE1E-972D-A673-C502DE3CD5C0}"/>
              </a:ext>
            </a:extLst>
          </p:cNvPr>
          <p:cNvGrpSpPr/>
          <p:nvPr/>
        </p:nvGrpSpPr>
        <p:grpSpPr>
          <a:xfrm>
            <a:off x="2630220" y="3056313"/>
            <a:ext cx="836640" cy="146160"/>
            <a:chOff x="2630220" y="3056313"/>
            <a:chExt cx="836640" cy="14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73" name="Input penna 1272">
                  <a:extLst>
                    <a:ext uri="{FF2B5EF4-FFF2-40B4-BE49-F238E27FC236}">
                      <a16:creationId xmlns:a16="http://schemas.microsoft.com/office/drawing/2014/main" id="{25E664D0-96B2-68CF-9AD9-3ACEFB08BB53}"/>
                    </a:ext>
                  </a:extLst>
                </p14:cNvPr>
                <p14:cNvContentPartPr/>
                <p14:nvPr/>
              </p14:nvContentPartPr>
              <p14:xfrm>
                <a:off x="2630220" y="3074673"/>
                <a:ext cx="94320" cy="87480"/>
              </p14:xfrm>
            </p:contentPart>
          </mc:Choice>
          <mc:Fallback xmlns="">
            <p:pic>
              <p:nvPicPr>
                <p:cNvPr id="1273" name="Input penna 1272">
                  <a:extLst>
                    <a:ext uri="{FF2B5EF4-FFF2-40B4-BE49-F238E27FC236}">
                      <a16:creationId xmlns:a16="http://schemas.microsoft.com/office/drawing/2014/main" id="{25E664D0-96B2-68CF-9AD9-3ACEFB08BB5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623020" y="3067113"/>
                  <a:ext cx="1094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74" name="Input penna 1273">
                  <a:extLst>
                    <a:ext uri="{FF2B5EF4-FFF2-40B4-BE49-F238E27FC236}">
                      <a16:creationId xmlns:a16="http://schemas.microsoft.com/office/drawing/2014/main" id="{7575B2D4-6FDF-41FA-9160-8016A733F71E}"/>
                    </a:ext>
                  </a:extLst>
                </p14:cNvPr>
                <p14:cNvContentPartPr/>
                <p14:nvPr/>
              </p14:nvContentPartPr>
              <p14:xfrm>
                <a:off x="2767020" y="3069273"/>
                <a:ext cx="47520" cy="80640"/>
              </p14:xfrm>
            </p:contentPart>
          </mc:Choice>
          <mc:Fallback xmlns="">
            <p:pic>
              <p:nvPicPr>
                <p:cNvPr id="1274" name="Input penna 1273">
                  <a:extLst>
                    <a:ext uri="{FF2B5EF4-FFF2-40B4-BE49-F238E27FC236}">
                      <a16:creationId xmlns:a16="http://schemas.microsoft.com/office/drawing/2014/main" id="{7575B2D4-6FDF-41FA-9160-8016A733F71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759460" y="3061713"/>
                  <a:ext cx="626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75" name="Input penna 1274">
                  <a:extLst>
                    <a:ext uri="{FF2B5EF4-FFF2-40B4-BE49-F238E27FC236}">
                      <a16:creationId xmlns:a16="http://schemas.microsoft.com/office/drawing/2014/main" id="{FC74AAF9-C223-5A87-7220-98E41A61619C}"/>
                    </a:ext>
                  </a:extLst>
                </p14:cNvPr>
                <p14:cNvContentPartPr/>
                <p14:nvPr/>
              </p14:nvContentPartPr>
              <p14:xfrm>
                <a:off x="2832900" y="3097713"/>
                <a:ext cx="7560" cy="65880"/>
              </p14:xfrm>
            </p:contentPart>
          </mc:Choice>
          <mc:Fallback xmlns="">
            <p:pic>
              <p:nvPicPr>
                <p:cNvPr id="1275" name="Input penna 1274">
                  <a:extLst>
                    <a:ext uri="{FF2B5EF4-FFF2-40B4-BE49-F238E27FC236}">
                      <a16:creationId xmlns:a16="http://schemas.microsoft.com/office/drawing/2014/main" id="{FC74AAF9-C223-5A87-7220-98E41A61619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825340" y="3090153"/>
                  <a:ext cx="226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B6229B0C-7601-EAF1-EC33-805BB8CE2A81}"/>
                    </a:ext>
                  </a:extLst>
                </p14:cNvPr>
                <p14:cNvContentPartPr/>
                <p14:nvPr/>
              </p14:nvContentPartPr>
              <p14:xfrm>
                <a:off x="2916060" y="3087273"/>
                <a:ext cx="40680" cy="52200"/>
              </p14:xfrm>
            </p:contentPart>
          </mc:Choice>
          <mc:Fallback xmlns=""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B6229B0C-7601-EAF1-EC33-805BB8CE2A8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908500" y="3080073"/>
                  <a:ext cx="554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78" name="Input penna 1277">
                  <a:extLst>
                    <a:ext uri="{FF2B5EF4-FFF2-40B4-BE49-F238E27FC236}">
                      <a16:creationId xmlns:a16="http://schemas.microsoft.com/office/drawing/2014/main" id="{B96D4EE6-B6C1-91A2-4D37-A1D694757836}"/>
                    </a:ext>
                  </a:extLst>
                </p14:cNvPr>
                <p14:cNvContentPartPr/>
                <p14:nvPr/>
              </p14:nvContentPartPr>
              <p14:xfrm>
                <a:off x="3008220" y="3071793"/>
                <a:ext cx="50400" cy="56880"/>
              </p14:xfrm>
            </p:contentPart>
          </mc:Choice>
          <mc:Fallback xmlns="">
            <p:pic>
              <p:nvPicPr>
                <p:cNvPr id="1278" name="Input penna 1277">
                  <a:extLst>
                    <a:ext uri="{FF2B5EF4-FFF2-40B4-BE49-F238E27FC236}">
                      <a16:creationId xmlns:a16="http://schemas.microsoft.com/office/drawing/2014/main" id="{B96D4EE6-B6C1-91A2-4D37-A1D69475783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000660" y="3064233"/>
                  <a:ext cx="65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279" name="Input penna 1278">
                  <a:extLst>
                    <a:ext uri="{FF2B5EF4-FFF2-40B4-BE49-F238E27FC236}">
                      <a16:creationId xmlns:a16="http://schemas.microsoft.com/office/drawing/2014/main" id="{F7E1DF82-5D6D-5753-7D60-F13817C77F89}"/>
                    </a:ext>
                  </a:extLst>
                </p14:cNvPr>
                <p14:cNvContentPartPr/>
                <p14:nvPr/>
              </p14:nvContentPartPr>
              <p14:xfrm>
                <a:off x="3091380" y="3079713"/>
                <a:ext cx="42480" cy="42480"/>
              </p14:xfrm>
            </p:contentPart>
          </mc:Choice>
          <mc:Fallback xmlns="">
            <p:pic>
              <p:nvPicPr>
                <p:cNvPr id="1279" name="Input penna 1278">
                  <a:extLst>
                    <a:ext uri="{FF2B5EF4-FFF2-40B4-BE49-F238E27FC236}">
                      <a16:creationId xmlns:a16="http://schemas.microsoft.com/office/drawing/2014/main" id="{F7E1DF82-5D6D-5753-7D60-F13817C77F8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083820" y="3072153"/>
                  <a:ext cx="57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280" name="Input penna 1279">
                  <a:extLst>
                    <a:ext uri="{FF2B5EF4-FFF2-40B4-BE49-F238E27FC236}">
                      <a16:creationId xmlns:a16="http://schemas.microsoft.com/office/drawing/2014/main" id="{BAD9A8CD-6AB6-FD98-0B72-170013807034}"/>
                    </a:ext>
                  </a:extLst>
                </p14:cNvPr>
                <p14:cNvContentPartPr/>
                <p14:nvPr/>
              </p14:nvContentPartPr>
              <p14:xfrm>
                <a:off x="3138180" y="3099153"/>
                <a:ext cx="60840" cy="48960"/>
              </p14:xfrm>
            </p:contentPart>
          </mc:Choice>
          <mc:Fallback xmlns="">
            <p:pic>
              <p:nvPicPr>
                <p:cNvPr id="1280" name="Input penna 1279">
                  <a:extLst>
                    <a:ext uri="{FF2B5EF4-FFF2-40B4-BE49-F238E27FC236}">
                      <a16:creationId xmlns:a16="http://schemas.microsoft.com/office/drawing/2014/main" id="{BAD9A8CD-6AB6-FD98-0B72-17001380703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130620" y="3091593"/>
                  <a:ext cx="759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81" name="Input penna 1280">
                  <a:extLst>
                    <a:ext uri="{FF2B5EF4-FFF2-40B4-BE49-F238E27FC236}">
                      <a16:creationId xmlns:a16="http://schemas.microsoft.com/office/drawing/2014/main" id="{5B57160E-3981-4DE1-F505-71AFD6E6C4A0}"/>
                    </a:ext>
                  </a:extLst>
                </p14:cNvPr>
                <p14:cNvContentPartPr/>
                <p14:nvPr/>
              </p14:nvContentPartPr>
              <p14:xfrm>
                <a:off x="3248340" y="3056313"/>
                <a:ext cx="12600" cy="74160"/>
              </p14:xfrm>
            </p:contentPart>
          </mc:Choice>
          <mc:Fallback xmlns="">
            <p:pic>
              <p:nvPicPr>
                <p:cNvPr id="1281" name="Input penna 1280">
                  <a:extLst>
                    <a:ext uri="{FF2B5EF4-FFF2-40B4-BE49-F238E27FC236}">
                      <a16:creationId xmlns:a16="http://schemas.microsoft.com/office/drawing/2014/main" id="{5B57160E-3981-4DE1-F505-71AFD6E6C4A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240780" y="3048753"/>
                  <a:ext cx="277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82" name="Input penna 1281">
                  <a:extLst>
                    <a:ext uri="{FF2B5EF4-FFF2-40B4-BE49-F238E27FC236}">
                      <a16:creationId xmlns:a16="http://schemas.microsoft.com/office/drawing/2014/main" id="{0C66A9D8-9355-1B26-2E56-15318C807A5A}"/>
                    </a:ext>
                  </a:extLst>
                </p14:cNvPr>
                <p14:cNvContentPartPr/>
                <p14:nvPr/>
              </p14:nvContentPartPr>
              <p14:xfrm>
                <a:off x="3246900" y="3117153"/>
                <a:ext cx="33840" cy="16560"/>
              </p14:xfrm>
            </p:contentPart>
          </mc:Choice>
          <mc:Fallback xmlns="">
            <p:pic>
              <p:nvPicPr>
                <p:cNvPr id="1282" name="Input penna 1281">
                  <a:extLst>
                    <a:ext uri="{FF2B5EF4-FFF2-40B4-BE49-F238E27FC236}">
                      <a16:creationId xmlns:a16="http://schemas.microsoft.com/office/drawing/2014/main" id="{0C66A9D8-9355-1B26-2E56-15318C807A5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239340" y="3109593"/>
                  <a:ext cx="489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8E3E8184-C8C5-0727-3371-4D778EC8DAF4}"/>
                    </a:ext>
                  </a:extLst>
                </p14:cNvPr>
                <p14:cNvContentPartPr/>
                <p14:nvPr/>
              </p14:nvContentPartPr>
              <p14:xfrm>
                <a:off x="3290460" y="3102753"/>
                <a:ext cx="47520" cy="59040"/>
              </p14:xfrm>
            </p:contentPart>
          </mc:Choice>
          <mc:Fallback xmlns=""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8E3E8184-C8C5-0727-3371-4D778EC8DAF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282900" y="3095193"/>
                  <a:ext cx="626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84A7CAAF-CA4C-2790-F073-E82E6891E18B}"/>
                    </a:ext>
                  </a:extLst>
                </p14:cNvPr>
                <p14:cNvContentPartPr/>
                <p14:nvPr/>
              </p14:nvContentPartPr>
              <p14:xfrm>
                <a:off x="3382260" y="3057753"/>
                <a:ext cx="5400" cy="77040"/>
              </p14:xfrm>
            </p:contentPart>
          </mc:Choice>
          <mc:Fallback xmlns=""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84A7CAAF-CA4C-2790-F073-E82E6891E18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374700" y="3050553"/>
                  <a:ext cx="205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285" name="Input penna 1284">
                  <a:extLst>
                    <a:ext uri="{FF2B5EF4-FFF2-40B4-BE49-F238E27FC236}">
                      <a16:creationId xmlns:a16="http://schemas.microsoft.com/office/drawing/2014/main" id="{438A9360-1803-FF5A-E0B4-68311EE03F54}"/>
                    </a:ext>
                  </a:extLst>
                </p14:cNvPr>
                <p14:cNvContentPartPr/>
                <p14:nvPr/>
              </p14:nvContentPartPr>
              <p14:xfrm>
                <a:off x="3428700" y="3095913"/>
                <a:ext cx="38160" cy="106560"/>
              </p14:xfrm>
            </p:contentPart>
          </mc:Choice>
          <mc:Fallback xmlns="">
            <p:pic>
              <p:nvPicPr>
                <p:cNvPr id="1285" name="Input penna 1284">
                  <a:extLst>
                    <a:ext uri="{FF2B5EF4-FFF2-40B4-BE49-F238E27FC236}">
                      <a16:creationId xmlns:a16="http://schemas.microsoft.com/office/drawing/2014/main" id="{438A9360-1803-FF5A-E0B4-68311EE03F54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421140" y="3088353"/>
                  <a:ext cx="5328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0" name="Gruppo 1289">
            <a:extLst>
              <a:ext uri="{FF2B5EF4-FFF2-40B4-BE49-F238E27FC236}">
                <a16:creationId xmlns:a16="http://schemas.microsoft.com/office/drawing/2014/main" id="{9AED7D8B-AE84-299C-8090-390ABB827A35}"/>
              </a:ext>
            </a:extLst>
          </p:cNvPr>
          <p:cNvGrpSpPr/>
          <p:nvPr/>
        </p:nvGrpSpPr>
        <p:grpSpPr>
          <a:xfrm>
            <a:off x="3325380" y="4518793"/>
            <a:ext cx="429840" cy="203475"/>
            <a:chOff x="3325380" y="4518793"/>
            <a:chExt cx="429840" cy="20347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E0C3C28E-30C3-B290-2145-D4BA4F94DDEF}"/>
                    </a:ext>
                  </a:extLst>
                </p14:cNvPr>
                <p14:cNvContentPartPr/>
                <p14:nvPr/>
              </p14:nvContentPartPr>
              <p14:xfrm>
                <a:off x="3436410" y="4518793"/>
                <a:ext cx="95040" cy="12312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E0C3C28E-30C3-B290-2145-D4BA4F94DDE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428850" y="4511233"/>
                  <a:ext cx="1101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CD173F3D-02AB-28B3-7480-2F3E50D7301A}"/>
                    </a:ext>
                  </a:extLst>
                </p14:cNvPr>
                <p14:cNvContentPartPr/>
                <p14:nvPr/>
              </p14:nvContentPartPr>
              <p14:xfrm>
                <a:off x="3492930" y="4578913"/>
                <a:ext cx="75600" cy="7920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CD173F3D-02AB-28B3-7480-2F3E50D7301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485370" y="4571353"/>
                  <a:ext cx="907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220DA43D-98B1-7A64-F871-FC1A36EFFDD6}"/>
                    </a:ext>
                  </a:extLst>
                </p14:cNvPr>
                <p14:cNvContentPartPr/>
                <p14:nvPr/>
              </p14:nvContentPartPr>
              <p14:xfrm>
                <a:off x="3325380" y="4686628"/>
                <a:ext cx="429840" cy="35640"/>
              </p14:xfrm>
            </p:contentPart>
          </mc:Choice>
          <mc:Fallback xmlns=""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220DA43D-98B1-7A64-F871-FC1A36EFFDD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318180" y="4679068"/>
                  <a:ext cx="444960" cy="5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291" name="Input penna 1290">
                <a:extLst>
                  <a:ext uri="{FF2B5EF4-FFF2-40B4-BE49-F238E27FC236}">
                    <a16:creationId xmlns:a16="http://schemas.microsoft.com/office/drawing/2014/main" id="{631DDDAC-3897-78BA-9FF2-B0A5FBC26DCF}"/>
                  </a:ext>
                </a:extLst>
              </p14:cNvPr>
              <p14:cNvContentPartPr/>
              <p14:nvPr/>
            </p14:nvContentPartPr>
            <p14:xfrm>
              <a:off x="2332140" y="4356508"/>
              <a:ext cx="104040" cy="122400"/>
            </p14:xfrm>
          </p:contentPart>
        </mc:Choice>
        <mc:Fallback xmlns="">
          <p:pic>
            <p:nvPicPr>
              <p:cNvPr id="1291" name="Input penna 1290">
                <a:extLst>
                  <a:ext uri="{FF2B5EF4-FFF2-40B4-BE49-F238E27FC236}">
                    <a16:creationId xmlns:a16="http://schemas.microsoft.com/office/drawing/2014/main" id="{631DDDAC-3897-78BA-9FF2-B0A5FBC26DCF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2324580" y="4348948"/>
                <a:ext cx="119160" cy="13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95" name="Gruppo 1294">
            <a:extLst>
              <a:ext uri="{FF2B5EF4-FFF2-40B4-BE49-F238E27FC236}">
                <a16:creationId xmlns:a16="http://schemas.microsoft.com/office/drawing/2014/main" id="{E63A0FAF-77A5-034B-9669-2C44E45314BF}"/>
              </a:ext>
            </a:extLst>
          </p:cNvPr>
          <p:cNvGrpSpPr/>
          <p:nvPr/>
        </p:nvGrpSpPr>
        <p:grpSpPr>
          <a:xfrm>
            <a:off x="2760540" y="4393948"/>
            <a:ext cx="236520" cy="99720"/>
            <a:chOff x="2760540" y="4393948"/>
            <a:chExt cx="236520" cy="9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92" name="Input penna 1291">
                  <a:extLst>
                    <a:ext uri="{FF2B5EF4-FFF2-40B4-BE49-F238E27FC236}">
                      <a16:creationId xmlns:a16="http://schemas.microsoft.com/office/drawing/2014/main" id="{52425694-98F9-E5F6-1BED-CE309DD5B192}"/>
                    </a:ext>
                  </a:extLst>
                </p14:cNvPr>
                <p14:cNvContentPartPr/>
                <p14:nvPr/>
              </p14:nvContentPartPr>
              <p14:xfrm>
                <a:off x="2760540" y="4393948"/>
                <a:ext cx="89280" cy="99720"/>
              </p14:xfrm>
            </p:contentPart>
          </mc:Choice>
          <mc:Fallback xmlns="">
            <p:pic>
              <p:nvPicPr>
                <p:cNvPr id="1292" name="Input penna 1291">
                  <a:extLst>
                    <a:ext uri="{FF2B5EF4-FFF2-40B4-BE49-F238E27FC236}">
                      <a16:creationId xmlns:a16="http://schemas.microsoft.com/office/drawing/2014/main" id="{52425694-98F9-E5F6-1BED-CE309DD5B19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752980" y="4386388"/>
                  <a:ext cx="1044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6ED36D73-DDDC-E592-CB52-EBF352FB1FC3}"/>
                    </a:ext>
                  </a:extLst>
                </p14:cNvPr>
                <p14:cNvContentPartPr/>
                <p14:nvPr/>
              </p14:nvContentPartPr>
              <p14:xfrm>
                <a:off x="2886540" y="4396468"/>
                <a:ext cx="110520" cy="7416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6ED36D73-DDDC-E592-CB52-EBF352FB1FC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879340" y="4388908"/>
                  <a:ext cx="12564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0" name="Gruppo 1299">
            <a:extLst>
              <a:ext uri="{FF2B5EF4-FFF2-40B4-BE49-F238E27FC236}">
                <a16:creationId xmlns:a16="http://schemas.microsoft.com/office/drawing/2014/main" id="{FB20C20F-E59D-97A6-0267-E089CC953D48}"/>
              </a:ext>
            </a:extLst>
          </p:cNvPr>
          <p:cNvGrpSpPr/>
          <p:nvPr/>
        </p:nvGrpSpPr>
        <p:grpSpPr>
          <a:xfrm>
            <a:off x="4156575" y="4592129"/>
            <a:ext cx="339480" cy="128520"/>
            <a:chOff x="4156575" y="4592129"/>
            <a:chExt cx="339480" cy="12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4DEF9AD7-3182-A894-8CBA-0D1525FA781F}"/>
                    </a:ext>
                  </a:extLst>
                </p14:cNvPr>
                <p14:cNvContentPartPr/>
                <p14:nvPr/>
              </p14:nvContentPartPr>
              <p14:xfrm>
                <a:off x="4156575" y="4592129"/>
                <a:ext cx="80640" cy="105120"/>
              </p14:xfrm>
            </p:contentPart>
          </mc:Choice>
          <mc:Fallback xmlns=""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4DEF9AD7-3182-A894-8CBA-0D1525FA781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149015" y="4584569"/>
                  <a:ext cx="957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D192AA6A-CA3C-D32E-7E9A-F49D5C247F90}"/>
                    </a:ext>
                  </a:extLst>
                </p14:cNvPr>
                <p14:cNvContentPartPr/>
                <p14:nvPr/>
              </p14:nvContentPartPr>
              <p14:xfrm>
                <a:off x="4287615" y="4629929"/>
                <a:ext cx="78840" cy="90720"/>
              </p14:xfrm>
            </p:contentPart>
          </mc:Choice>
          <mc:Fallback xmlns=""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D192AA6A-CA3C-D32E-7E9A-F49D5C247F90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280055" y="4622369"/>
                  <a:ext cx="939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298" name="Input penna 1297">
                  <a:extLst>
                    <a:ext uri="{FF2B5EF4-FFF2-40B4-BE49-F238E27FC236}">
                      <a16:creationId xmlns:a16="http://schemas.microsoft.com/office/drawing/2014/main" id="{1B26D87D-5990-A91B-AECE-FE2DB9F2DDA2}"/>
                    </a:ext>
                  </a:extLst>
                </p14:cNvPr>
                <p14:cNvContentPartPr/>
                <p14:nvPr/>
              </p14:nvContentPartPr>
              <p14:xfrm>
                <a:off x="4405335" y="4637849"/>
                <a:ext cx="90720" cy="68400"/>
              </p14:xfrm>
            </p:contentPart>
          </mc:Choice>
          <mc:Fallback xmlns="">
            <p:pic>
              <p:nvPicPr>
                <p:cNvPr id="1298" name="Input penna 1297">
                  <a:extLst>
                    <a:ext uri="{FF2B5EF4-FFF2-40B4-BE49-F238E27FC236}">
                      <a16:creationId xmlns:a16="http://schemas.microsoft.com/office/drawing/2014/main" id="{1B26D87D-5990-A91B-AECE-FE2DB9F2DDA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397775" y="4630289"/>
                  <a:ext cx="10584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8" name="Gruppo 1317">
            <a:extLst>
              <a:ext uri="{FF2B5EF4-FFF2-40B4-BE49-F238E27FC236}">
                <a16:creationId xmlns:a16="http://schemas.microsoft.com/office/drawing/2014/main" id="{A587B576-3D0C-BED6-B2F1-CB7FEE23D17F}"/>
              </a:ext>
            </a:extLst>
          </p:cNvPr>
          <p:cNvGrpSpPr/>
          <p:nvPr/>
        </p:nvGrpSpPr>
        <p:grpSpPr>
          <a:xfrm>
            <a:off x="5289724" y="4171230"/>
            <a:ext cx="792000" cy="159120"/>
            <a:chOff x="5289724" y="4171230"/>
            <a:chExt cx="792000" cy="15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6809853C-7806-C350-3715-28516882D03E}"/>
                    </a:ext>
                  </a:extLst>
                </p14:cNvPr>
                <p14:cNvContentPartPr/>
                <p14:nvPr/>
              </p14:nvContentPartPr>
              <p14:xfrm>
                <a:off x="5289724" y="4171230"/>
                <a:ext cx="95400" cy="122760"/>
              </p14:xfrm>
            </p:contentPart>
          </mc:Choice>
          <mc:Fallback xmlns=""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6809853C-7806-C350-3715-28516882D03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282164" y="4163670"/>
                  <a:ext cx="1105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76A7C1D7-425C-ECA8-D32A-1A39E71D8E75}"/>
                    </a:ext>
                  </a:extLst>
                </p14:cNvPr>
                <p14:cNvContentPartPr/>
                <p14:nvPr/>
              </p14:nvContentPartPr>
              <p14:xfrm>
                <a:off x="5428684" y="4193910"/>
                <a:ext cx="48960" cy="35280"/>
              </p14:xfrm>
            </p:contentPart>
          </mc:Choice>
          <mc:Fallback xmlns=""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76A7C1D7-425C-ECA8-D32A-1A39E71D8E7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421124" y="4186350"/>
                  <a:ext cx="640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312" name="Input penna 1311">
                  <a:extLst>
                    <a:ext uri="{FF2B5EF4-FFF2-40B4-BE49-F238E27FC236}">
                      <a16:creationId xmlns:a16="http://schemas.microsoft.com/office/drawing/2014/main" id="{4C3F8314-07FA-E7BB-51E5-E06C85A5E43F}"/>
                    </a:ext>
                  </a:extLst>
                </p14:cNvPr>
                <p14:cNvContentPartPr/>
                <p14:nvPr/>
              </p14:nvContentPartPr>
              <p14:xfrm>
                <a:off x="5423284" y="4196070"/>
                <a:ext cx="99360" cy="134280"/>
              </p14:xfrm>
            </p:contentPart>
          </mc:Choice>
          <mc:Fallback xmlns="">
            <p:pic>
              <p:nvPicPr>
                <p:cNvPr id="1312" name="Input penna 1311">
                  <a:extLst>
                    <a:ext uri="{FF2B5EF4-FFF2-40B4-BE49-F238E27FC236}">
                      <a16:creationId xmlns:a16="http://schemas.microsoft.com/office/drawing/2014/main" id="{4C3F8314-07FA-E7BB-51E5-E06C85A5E43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415724" y="4188510"/>
                  <a:ext cx="1141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68F97F3F-18CA-E0FD-38BA-9CC8CE987E49}"/>
                    </a:ext>
                  </a:extLst>
                </p14:cNvPr>
                <p14:cNvContentPartPr/>
                <p14:nvPr/>
              </p14:nvContentPartPr>
              <p14:xfrm>
                <a:off x="5546404" y="4227390"/>
                <a:ext cx="102960" cy="76320"/>
              </p14:xfrm>
            </p:contentPart>
          </mc:Choice>
          <mc:Fallback xmlns=""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68F97F3F-18CA-E0FD-38BA-9CC8CE987E49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538844" y="4219830"/>
                  <a:ext cx="1180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34E5914C-B5BB-1003-4080-89D3939109CF}"/>
                    </a:ext>
                  </a:extLst>
                </p14:cNvPr>
                <p14:cNvContentPartPr/>
                <p14:nvPr/>
              </p14:nvContentPartPr>
              <p14:xfrm>
                <a:off x="5781484" y="4221630"/>
                <a:ext cx="100080" cy="85320"/>
              </p14:xfrm>
            </p:contentPart>
          </mc:Choice>
          <mc:Fallback xmlns=""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34E5914C-B5BB-1003-4080-89D3939109C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773924" y="4214070"/>
                  <a:ext cx="1152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315" name="Input penna 1314">
                  <a:extLst>
                    <a:ext uri="{FF2B5EF4-FFF2-40B4-BE49-F238E27FC236}">
                      <a16:creationId xmlns:a16="http://schemas.microsoft.com/office/drawing/2014/main" id="{503E7430-D769-6C2B-19F0-607FCA8F256E}"/>
                    </a:ext>
                  </a:extLst>
                </p14:cNvPr>
                <p14:cNvContentPartPr/>
                <p14:nvPr/>
              </p14:nvContentPartPr>
              <p14:xfrm>
                <a:off x="5888044" y="4235310"/>
                <a:ext cx="83880" cy="82440"/>
              </p14:xfrm>
            </p:contentPart>
          </mc:Choice>
          <mc:Fallback xmlns="">
            <p:pic>
              <p:nvPicPr>
                <p:cNvPr id="1315" name="Input penna 1314">
                  <a:extLst>
                    <a:ext uri="{FF2B5EF4-FFF2-40B4-BE49-F238E27FC236}">
                      <a16:creationId xmlns:a16="http://schemas.microsoft.com/office/drawing/2014/main" id="{503E7430-D769-6C2B-19F0-607FCA8F256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880484" y="4227750"/>
                  <a:ext cx="990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316" name="Input penna 1315">
                  <a:extLst>
                    <a:ext uri="{FF2B5EF4-FFF2-40B4-BE49-F238E27FC236}">
                      <a16:creationId xmlns:a16="http://schemas.microsoft.com/office/drawing/2014/main" id="{C7ECEDD2-DC1F-AD6F-B7EB-2AAB6344CCC3}"/>
                    </a:ext>
                  </a:extLst>
                </p14:cNvPr>
                <p14:cNvContentPartPr/>
                <p14:nvPr/>
              </p14:nvContentPartPr>
              <p14:xfrm>
                <a:off x="6014764" y="4261590"/>
                <a:ext cx="66960" cy="50400"/>
              </p14:xfrm>
            </p:contentPart>
          </mc:Choice>
          <mc:Fallback xmlns="">
            <p:pic>
              <p:nvPicPr>
                <p:cNvPr id="1316" name="Input penna 1315">
                  <a:extLst>
                    <a:ext uri="{FF2B5EF4-FFF2-40B4-BE49-F238E27FC236}">
                      <a16:creationId xmlns:a16="http://schemas.microsoft.com/office/drawing/2014/main" id="{C7ECEDD2-DC1F-AD6F-B7EB-2AAB6344CCC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007204" y="4254030"/>
                  <a:ext cx="82080" cy="6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1325" name="Input penna 1324">
                <a:extLst>
                  <a:ext uri="{FF2B5EF4-FFF2-40B4-BE49-F238E27FC236}">
                    <a16:creationId xmlns:a16="http://schemas.microsoft.com/office/drawing/2014/main" id="{C91F7378-FCBB-7AB2-F153-B2C61CFE5ACE}"/>
                  </a:ext>
                </a:extLst>
              </p14:cNvPr>
              <p14:cNvContentPartPr/>
              <p14:nvPr/>
            </p14:nvContentPartPr>
            <p14:xfrm>
              <a:off x="6786202" y="4594110"/>
              <a:ext cx="94680" cy="126360"/>
            </p14:xfrm>
          </p:contentPart>
        </mc:Choice>
        <mc:Fallback xmlns="">
          <p:pic>
            <p:nvPicPr>
              <p:cNvPr id="1325" name="Input penna 1324">
                <a:extLst>
                  <a:ext uri="{FF2B5EF4-FFF2-40B4-BE49-F238E27FC236}">
                    <a16:creationId xmlns:a16="http://schemas.microsoft.com/office/drawing/2014/main" id="{C91F7378-FCBB-7AB2-F153-B2C61CFE5ACE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6778642" y="4586550"/>
                <a:ext cx="10980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1326" name="Input penna 1325">
                <a:extLst>
                  <a:ext uri="{FF2B5EF4-FFF2-40B4-BE49-F238E27FC236}">
                    <a16:creationId xmlns:a16="http://schemas.microsoft.com/office/drawing/2014/main" id="{AAE1070A-20F5-5C75-8D0A-D029B04D9E73}"/>
                  </a:ext>
                </a:extLst>
              </p14:cNvPr>
              <p14:cNvContentPartPr/>
              <p14:nvPr/>
            </p14:nvContentPartPr>
            <p14:xfrm>
              <a:off x="6923722" y="4636590"/>
              <a:ext cx="87120" cy="61920"/>
            </p14:xfrm>
          </p:contentPart>
        </mc:Choice>
        <mc:Fallback xmlns="">
          <p:pic>
            <p:nvPicPr>
              <p:cNvPr id="1326" name="Input penna 1325">
                <a:extLst>
                  <a:ext uri="{FF2B5EF4-FFF2-40B4-BE49-F238E27FC236}">
                    <a16:creationId xmlns:a16="http://schemas.microsoft.com/office/drawing/2014/main" id="{AAE1070A-20F5-5C75-8D0A-D029B04D9E73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6916162" y="4629030"/>
                <a:ext cx="10224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1327" name="Input penna 1326">
                <a:extLst>
                  <a:ext uri="{FF2B5EF4-FFF2-40B4-BE49-F238E27FC236}">
                    <a16:creationId xmlns:a16="http://schemas.microsoft.com/office/drawing/2014/main" id="{96808A29-7550-DF61-C2FB-61B0B47CC1DB}"/>
                  </a:ext>
                </a:extLst>
              </p14:cNvPr>
              <p14:cNvContentPartPr/>
              <p14:nvPr/>
            </p14:nvContentPartPr>
            <p14:xfrm>
              <a:off x="7064482" y="4605990"/>
              <a:ext cx="68760" cy="101880"/>
            </p14:xfrm>
          </p:contentPart>
        </mc:Choice>
        <mc:Fallback xmlns="">
          <p:pic>
            <p:nvPicPr>
              <p:cNvPr id="1327" name="Input penna 1326">
                <a:extLst>
                  <a:ext uri="{FF2B5EF4-FFF2-40B4-BE49-F238E27FC236}">
                    <a16:creationId xmlns:a16="http://schemas.microsoft.com/office/drawing/2014/main" id="{96808A29-7550-DF61-C2FB-61B0B47CC1DB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7056922" y="4598430"/>
                <a:ext cx="8388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1328" name="Input penna 1327">
                <a:extLst>
                  <a:ext uri="{FF2B5EF4-FFF2-40B4-BE49-F238E27FC236}">
                    <a16:creationId xmlns:a16="http://schemas.microsoft.com/office/drawing/2014/main" id="{59CAD252-663C-D1A7-5541-24AFE6F9B842}"/>
                  </a:ext>
                </a:extLst>
              </p14:cNvPr>
              <p14:cNvContentPartPr/>
              <p14:nvPr/>
            </p14:nvContentPartPr>
            <p14:xfrm>
              <a:off x="7138642" y="4625070"/>
              <a:ext cx="49680" cy="87840"/>
            </p14:xfrm>
          </p:contentPart>
        </mc:Choice>
        <mc:Fallback xmlns="">
          <p:pic>
            <p:nvPicPr>
              <p:cNvPr id="1328" name="Input penna 1327">
                <a:extLst>
                  <a:ext uri="{FF2B5EF4-FFF2-40B4-BE49-F238E27FC236}">
                    <a16:creationId xmlns:a16="http://schemas.microsoft.com/office/drawing/2014/main" id="{59CAD252-663C-D1A7-5541-24AFE6F9B842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7131082" y="4617510"/>
                <a:ext cx="6444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1329" name="Input penna 1328">
                <a:extLst>
                  <a:ext uri="{FF2B5EF4-FFF2-40B4-BE49-F238E27FC236}">
                    <a16:creationId xmlns:a16="http://schemas.microsoft.com/office/drawing/2014/main" id="{2B017C75-5999-3F2F-B67A-A254CE68B21C}"/>
                  </a:ext>
                </a:extLst>
              </p14:cNvPr>
              <p14:cNvContentPartPr/>
              <p14:nvPr/>
            </p14:nvContentPartPr>
            <p14:xfrm>
              <a:off x="7243762" y="4634070"/>
              <a:ext cx="96120" cy="79920"/>
            </p14:xfrm>
          </p:contentPart>
        </mc:Choice>
        <mc:Fallback xmlns="">
          <p:pic>
            <p:nvPicPr>
              <p:cNvPr id="1329" name="Input penna 1328">
                <a:extLst>
                  <a:ext uri="{FF2B5EF4-FFF2-40B4-BE49-F238E27FC236}">
                    <a16:creationId xmlns:a16="http://schemas.microsoft.com/office/drawing/2014/main" id="{2B017C75-5999-3F2F-B67A-A254CE68B21C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7236202" y="4626510"/>
                <a:ext cx="11124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1330" name="Input penna 1329">
                <a:extLst>
                  <a:ext uri="{FF2B5EF4-FFF2-40B4-BE49-F238E27FC236}">
                    <a16:creationId xmlns:a16="http://schemas.microsoft.com/office/drawing/2014/main" id="{2C5462D3-61AD-CCC1-3FF5-992D9BFE9D22}"/>
                  </a:ext>
                </a:extLst>
              </p14:cNvPr>
              <p14:cNvContentPartPr/>
              <p14:nvPr/>
            </p14:nvContentPartPr>
            <p14:xfrm>
              <a:off x="6623842" y="4841790"/>
              <a:ext cx="1202760" cy="61560"/>
            </p14:xfrm>
          </p:contentPart>
        </mc:Choice>
        <mc:Fallback xmlns="">
          <p:pic>
            <p:nvPicPr>
              <p:cNvPr id="1330" name="Input penna 1329">
                <a:extLst>
                  <a:ext uri="{FF2B5EF4-FFF2-40B4-BE49-F238E27FC236}">
                    <a16:creationId xmlns:a16="http://schemas.microsoft.com/office/drawing/2014/main" id="{2C5462D3-61AD-CCC1-3FF5-992D9BFE9D22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6616282" y="4834230"/>
                <a:ext cx="12178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1331" name="Input penna 1330">
                <a:extLst>
                  <a:ext uri="{FF2B5EF4-FFF2-40B4-BE49-F238E27FC236}">
                    <a16:creationId xmlns:a16="http://schemas.microsoft.com/office/drawing/2014/main" id="{EABB15DD-55D8-C909-B0E6-D091371CF0D3}"/>
                  </a:ext>
                </a:extLst>
              </p14:cNvPr>
              <p14:cNvContentPartPr/>
              <p14:nvPr/>
            </p14:nvContentPartPr>
            <p14:xfrm>
              <a:off x="6702682" y="4458030"/>
              <a:ext cx="992520" cy="456480"/>
            </p14:xfrm>
          </p:contentPart>
        </mc:Choice>
        <mc:Fallback xmlns="">
          <p:pic>
            <p:nvPicPr>
              <p:cNvPr id="1331" name="Input penna 1330">
                <a:extLst>
                  <a:ext uri="{FF2B5EF4-FFF2-40B4-BE49-F238E27FC236}">
                    <a16:creationId xmlns:a16="http://schemas.microsoft.com/office/drawing/2014/main" id="{EABB15DD-55D8-C909-B0E6-D091371CF0D3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6695122" y="4450470"/>
                <a:ext cx="1007640" cy="47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6" name="Gruppo 1335">
            <a:extLst>
              <a:ext uri="{FF2B5EF4-FFF2-40B4-BE49-F238E27FC236}">
                <a16:creationId xmlns:a16="http://schemas.microsoft.com/office/drawing/2014/main" id="{BEEDBCC1-57EE-014A-D29C-ABD06D3F2451}"/>
              </a:ext>
            </a:extLst>
          </p:cNvPr>
          <p:cNvGrpSpPr/>
          <p:nvPr/>
        </p:nvGrpSpPr>
        <p:grpSpPr>
          <a:xfrm>
            <a:off x="5097234" y="4504950"/>
            <a:ext cx="1365777" cy="407736"/>
            <a:chOff x="5097234" y="4504950"/>
            <a:chExt cx="1365777" cy="40773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C92C9A94-EBA3-2539-860C-D6CC1F986D85}"/>
                    </a:ext>
                  </a:extLst>
                </p14:cNvPr>
                <p14:cNvContentPartPr/>
                <p14:nvPr/>
              </p14:nvContentPartPr>
              <p14:xfrm>
                <a:off x="5235364" y="4504950"/>
                <a:ext cx="322560" cy="20160"/>
              </p14:xfrm>
            </p:contentPart>
          </mc:Choice>
          <mc:Fallback xmlns=""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C92C9A94-EBA3-2539-860C-D6CC1F986D85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227804" y="4497390"/>
                  <a:ext cx="3373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C78AB9D3-3417-5D64-20CD-2043EC1B2E6E}"/>
                    </a:ext>
                  </a:extLst>
                </p14:cNvPr>
                <p14:cNvContentPartPr/>
                <p14:nvPr/>
              </p14:nvContentPartPr>
              <p14:xfrm>
                <a:off x="5313484" y="4527990"/>
                <a:ext cx="101880" cy="77040"/>
              </p14:xfrm>
            </p:contentPart>
          </mc:Choice>
          <mc:Fallback xmlns=""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C78AB9D3-3417-5D64-20CD-2043EC1B2E6E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305924" y="4520430"/>
                  <a:ext cx="1170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03" name="Input penna 1302">
                  <a:extLst>
                    <a:ext uri="{FF2B5EF4-FFF2-40B4-BE49-F238E27FC236}">
                      <a16:creationId xmlns:a16="http://schemas.microsoft.com/office/drawing/2014/main" id="{B206B088-E0D2-6B62-A2BE-5552CF123E00}"/>
                    </a:ext>
                  </a:extLst>
                </p14:cNvPr>
                <p14:cNvContentPartPr/>
                <p14:nvPr/>
              </p14:nvContentPartPr>
              <p14:xfrm>
                <a:off x="5399884" y="4542390"/>
                <a:ext cx="104040" cy="68400"/>
              </p14:xfrm>
            </p:contentPart>
          </mc:Choice>
          <mc:Fallback xmlns="">
            <p:pic>
              <p:nvPicPr>
                <p:cNvPr id="1303" name="Input penna 1302">
                  <a:extLst>
                    <a:ext uri="{FF2B5EF4-FFF2-40B4-BE49-F238E27FC236}">
                      <a16:creationId xmlns:a16="http://schemas.microsoft.com/office/drawing/2014/main" id="{B206B088-E0D2-6B62-A2BE-5552CF123E0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392324" y="4534830"/>
                  <a:ext cx="1191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5761D1D7-9EEA-B50F-3A4F-8A9B5C8D56EE}"/>
                    </a:ext>
                  </a:extLst>
                </p14:cNvPr>
                <p14:cNvContentPartPr/>
                <p14:nvPr/>
              </p14:nvContentPartPr>
              <p14:xfrm>
                <a:off x="5204044" y="4665510"/>
                <a:ext cx="358920" cy="25200"/>
              </p14:xfrm>
            </p:contentPart>
          </mc:Choice>
          <mc:Fallback xmlns=""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5761D1D7-9EEA-B50F-3A4F-8A9B5C8D56E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196484" y="4657950"/>
                  <a:ext cx="3740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05" name="Input penna 1304">
                  <a:extLst>
                    <a:ext uri="{FF2B5EF4-FFF2-40B4-BE49-F238E27FC236}">
                      <a16:creationId xmlns:a16="http://schemas.microsoft.com/office/drawing/2014/main" id="{E10815B1-7916-E325-4C7D-82B7C891FA13}"/>
                    </a:ext>
                  </a:extLst>
                </p14:cNvPr>
                <p14:cNvContentPartPr/>
                <p14:nvPr/>
              </p14:nvContentPartPr>
              <p14:xfrm>
                <a:off x="5372524" y="4696470"/>
                <a:ext cx="16560" cy="60840"/>
              </p14:xfrm>
            </p:contentPart>
          </mc:Choice>
          <mc:Fallback xmlns="">
            <p:pic>
              <p:nvPicPr>
                <p:cNvPr id="1305" name="Input penna 1304">
                  <a:extLst>
                    <a:ext uri="{FF2B5EF4-FFF2-40B4-BE49-F238E27FC236}">
                      <a16:creationId xmlns:a16="http://schemas.microsoft.com/office/drawing/2014/main" id="{E10815B1-7916-E325-4C7D-82B7C891FA13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364964" y="4688910"/>
                  <a:ext cx="313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06" name="Input penna 1305">
                  <a:extLst>
                    <a:ext uri="{FF2B5EF4-FFF2-40B4-BE49-F238E27FC236}">
                      <a16:creationId xmlns:a16="http://schemas.microsoft.com/office/drawing/2014/main" id="{2558B3C4-39C3-5B75-EA45-17BA9C301989}"/>
                    </a:ext>
                  </a:extLst>
                </p14:cNvPr>
                <p14:cNvContentPartPr/>
                <p14:nvPr/>
              </p14:nvContentPartPr>
              <p14:xfrm>
                <a:off x="5443444" y="4707270"/>
                <a:ext cx="14400" cy="61920"/>
              </p14:xfrm>
            </p:contentPart>
          </mc:Choice>
          <mc:Fallback xmlns="">
            <p:pic>
              <p:nvPicPr>
                <p:cNvPr id="1306" name="Input penna 1305">
                  <a:extLst>
                    <a:ext uri="{FF2B5EF4-FFF2-40B4-BE49-F238E27FC236}">
                      <a16:creationId xmlns:a16="http://schemas.microsoft.com/office/drawing/2014/main" id="{2558B3C4-39C3-5B75-EA45-17BA9C301989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435884" y="4699710"/>
                  <a:ext cx="295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07" name="Input penna 1306">
                  <a:extLst>
                    <a:ext uri="{FF2B5EF4-FFF2-40B4-BE49-F238E27FC236}">
                      <a16:creationId xmlns:a16="http://schemas.microsoft.com/office/drawing/2014/main" id="{AB3592B4-9C29-0EB7-2A7C-8A9C1EF4306E}"/>
                    </a:ext>
                  </a:extLst>
                </p14:cNvPr>
                <p14:cNvContentPartPr/>
                <p14:nvPr/>
              </p14:nvContentPartPr>
              <p14:xfrm>
                <a:off x="5725324" y="4528710"/>
                <a:ext cx="111600" cy="144360"/>
              </p14:xfrm>
            </p:contentPart>
          </mc:Choice>
          <mc:Fallback xmlns="">
            <p:pic>
              <p:nvPicPr>
                <p:cNvPr id="1307" name="Input penna 1306">
                  <a:extLst>
                    <a:ext uri="{FF2B5EF4-FFF2-40B4-BE49-F238E27FC236}">
                      <a16:creationId xmlns:a16="http://schemas.microsoft.com/office/drawing/2014/main" id="{AB3592B4-9C29-0EB7-2A7C-8A9C1EF4306E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717764" y="4521150"/>
                  <a:ext cx="1267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08" name="Input penna 1307">
                  <a:extLst>
                    <a:ext uri="{FF2B5EF4-FFF2-40B4-BE49-F238E27FC236}">
                      <a16:creationId xmlns:a16="http://schemas.microsoft.com/office/drawing/2014/main" id="{2F2AAEFB-3BB7-F7AF-C5F7-E925FA9F221E}"/>
                    </a:ext>
                  </a:extLst>
                </p14:cNvPr>
                <p14:cNvContentPartPr/>
                <p14:nvPr/>
              </p14:nvContentPartPr>
              <p14:xfrm>
                <a:off x="5791204" y="4619070"/>
                <a:ext cx="119160" cy="78480"/>
              </p14:xfrm>
            </p:contentPart>
          </mc:Choice>
          <mc:Fallback xmlns="">
            <p:pic>
              <p:nvPicPr>
                <p:cNvPr id="1308" name="Input penna 1307">
                  <a:extLst>
                    <a:ext uri="{FF2B5EF4-FFF2-40B4-BE49-F238E27FC236}">
                      <a16:creationId xmlns:a16="http://schemas.microsoft.com/office/drawing/2014/main" id="{2F2AAEFB-3BB7-F7AF-C5F7-E925FA9F221E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783644" y="4611510"/>
                  <a:ext cx="1342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09" name="Input penna 1308">
                  <a:extLst>
                    <a:ext uri="{FF2B5EF4-FFF2-40B4-BE49-F238E27FC236}">
                      <a16:creationId xmlns:a16="http://schemas.microsoft.com/office/drawing/2014/main" id="{73D503B3-4BB0-00A0-0E20-D8D632816155}"/>
                    </a:ext>
                  </a:extLst>
                </p14:cNvPr>
                <p14:cNvContentPartPr/>
                <p14:nvPr/>
              </p14:nvContentPartPr>
              <p14:xfrm>
                <a:off x="5693644" y="4765950"/>
                <a:ext cx="339120" cy="45720"/>
              </p14:xfrm>
            </p:contentPart>
          </mc:Choice>
          <mc:Fallback xmlns="">
            <p:pic>
              <p:nvPicPr>
                <p:cNvPr id="1309" name="Input penna 1308">
                  <a:extLst>
                    <a:ext uri="{FF2B5EF4-FFF2-40B4-BE49-F238E27FC236}">
                      <a16:creationId xmlns:a16="http://schemas.microsoft.com/office/drawing/2014/main" id="{73D503B3-4BB0-00A0-0E20-D8D63281615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686084" y="4758390"/>
                  <a:ext cx="3538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BB7EDDFF-A008-10F0-AEAE-ACD1EA69A751}"/>
                    </a:ext>
                  </a:extLst>
                </p14:cNvPr>
                <p14:cNvContentPartPr/>
                <p14:nvPr/>
              </p14:nvContentPartPr>
              <p14:xfrm>
                <a:off x="6353931" y="4601070"/>
                <a:ext cx="109080" cy="18720"/>
              </p14:xfrm>
            </p:contentPart>
          </mc:Choice>
          <mc:Fallback xmlns=""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BB7EDDFF-A008-10F0-AEAE-ACD1EA69A751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346371" y="4593510"/>
                  <a:ext cx="1242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22" name="Input penna 1321">
                  <a:extLst>
                    <a:ext uri="{FF2B5EF4-FFF2-40B4-BE49-F238E27FC236}">
                      <a16:creationId xmlns:a16="http://schemas.microsoft.com/office/drawing/2014/main" id="{6F2E2C7E-9515-7A2D-C227-158FB094BB28}"/>
                    </a:ext>
                  </a:extLst>
                </p14:cNvPr>
                <p14:cNvContentPartPr/>
                <p14:nvPr/>
              </p14:nvContentPartPr>
              <p14:xfrm>
                <a:off x="6333051" y="4687110"/>
                <a:ext cx="127080" cy="6840"/>
              </p14:xfrm>
            </p:contentPart>
          </mc:Choice>
          <mc:Fallback xmlns="">
            <p:pic>
              <p:nvPicPr>
                <p:cNvPr id="1322" name="Input penna 1321">
                  <a:extLst>
                    <a:ext uri="{FF2B5EF4-FFF2-40B4-BE49-F238E27FC236}">
                      <a16:creationId xmlns:a16="http://schemas.microsoft.com/office/drawing/2014/main" id="{6F2E2C7E-9515-7A2D-C227-158FB094BB28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325491" y="4679550"/>
                  <a:ext cx="142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34" name="Input penna 1333">
                  <a:extLst>
                    <a:ext uri="{FF2B5EF4-FFF2-40B4-BE49-F238E27FC236}">
                      <a16:creationId xmlns:a16="http://schemas.microsoft.com/office/drawing/2014/main" id="{6F6DB967-494B-32FA-04FC-823E3FB2B38E}"/>
                    </a:ext>
                  </a:extLst>
                </p14:cNvPr>
                <p14:cNvContentPartPr/>
                <p14:nvPr/>
              </p14:nvContentPartPr>
              <p14:xfrm>
                <a:off x="5097234" y="4844286"/>
                <a:ext cx="1061280" cy="68400"/>
              </p14:xfrm>
            </p:contentPart>
          </mc:Choice>
          <mc:Fallback xmlns="">
            <p:pic>
              <p:nvPicPr>
                <p:cNvPr id="1334" name="Input penna 1333">
                  <a:extLst>
                    <a:ext uri="{FF2B5EF4-FFF2-40B4-BE49-F238E27FC236}">
                      <a16:creationId xmlns:a16="http://schemas.microsoft.com/office/drawing/2014/main" id="{6F6DB967-494B-32FA-04FC-823E3FB2B38E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092914" y="4839966"/>
                  <a:ext cx="106992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6" name="Gruppo 1345">
            <a:extLst>
              <a:ext uri="{FF2B5EF4-FFF2-40B4-BE49-F238E27FC236}">
                <a16:creationId xmlns:a16="http://schemas.microsoft.com/office/drawing/2014/main" id="{D3ADA9FA-8D49-A460-0243-7A690386CE2E}"/>
              </a:ext>
            </a:extLst>
          </p:cNvPr>
          <p:cNvGrpSpPr/>
          <p:nvPr/>
        </p:nvGrpSpPr>
        <p:grpSpPr>
          <a:xfrm>
            <a:off x="3342848" y="5060730"/>
            <a:ext cx="168840" cy="117720"/>
            <a:chOff x="3342848" y="5060730"/>
            <a:chExt cx="168840" cy="11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37" name="Input penna 1336">
                  <a:extLst>
                    <a:ext uri="{FF2B5EF4-FFF2-40B4-BE49-F238E27FC236}">
                      <a16:creationId xmlns:a16="http://schemas.microsoft.com/office/drawing/2014/main" id="{EC5FB01D-8B5C-3975-D864-18ABB207319A}"/>
                    </a:ext>
                  </a:extLst>
                </p14:cNvPr>
                <p14:cNvContentPartPr/>
                <p14:nvPr/>
              </p14:nvContentPartPr>
              <p14:xfrm>
                <a:off x="3432848" y="5060730"/>
                <a:ext cx="7200" cy="41760"/>
              </p14:xfrm>
            </p:contentPart>
          </mc:Choice>
          <mc:Fallback xmlns="">
            <p:pic>
              <p:nvPicPr>
                <p:cNvPr id="1337" name="Input penna 1336">
                  <a:extLst>
                    <a:ext uri="{FF2B5EF4-FFF2-40B4-BE49-F238E27FC236}">
                      <a16:creationId xmlns:a16="http://schemas.microsoft.com/office/drawing/2014/main" id="{EC5FB01D-8B5C-3975-D864-18ABB207319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425288" y="5053170"/>
                  <a:ext cx="223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338" name="Input penna 1337">
                  <a:extLst>
                    <a:ext uri="{FF2B5EF4-FFF2-40B4-BE49-F238E27FC236}">
                      <a16:creationId xmlns:a16="http://schemas.microsoft.com/office/drawing/2014/main" id="{C2419D3D-6B09-979D-F782-DE7E7EE12E9B}"/>
                    </a:ext>
                  </a:extLst>
                </p14:cNvPr>
                <p14:cNvContentPartPr/>
                <p14:nvPr/>
              </p14:nvContentPartPr>
              <p14:xfrm>
                <a:off x="3342848" y="5095290"/>
                <a:ext cx="168840" cy="14760"/>
              </p14:xfrm>
            </p:contentPart>
          </mc:Choice>
          <mc:Fallback xmlns="">
            <p:pic>
              <p:nvPicPr>
                <p:cNvPr id="1338" name="Input penna 1337">
                  <a:extLst>
                    <a:ext uri="{FF2B5EF4-FFF2-40B4-BE49-F238E27FC236}">
                      <a16:creationId xmlns:a16="http://schemas.microsoft.com/office/drawing/2014/main" id="{C2419D3D-6B09-979D-F782-DE7E7EE12E9B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335288" y="5087730"/>
                  <a:ext cx="1839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339" name="Input penna 1338">
                  <a:extLst>
                    <a:ext uri="{FF2B5EF4-FFF2-40B4-BE49-F238E27FC236}">
                      <a16:creationId xmlns:a16="http://schemas.microsoft.com/office/drawing/2014/main" id="{A69E9D4B-3ECC-BEC5-2000-3100A022BFC7}"/>
                    </a:ext>
                  </a:extLst>
                </p14:cNvPr>
                <p14:cNvContentPartPr/>
                <p14:nvPr/>
              </p14:nvContentPartPr>
              <p14:xfrm>
                <a:off x="3402608" y="5126610"/>
                <a:ext cx="53280" cy="51840"/>
              </p14:xfrm>
            </p:contentPart>
          </mc:Choice>
          <mc:Fallback xmlns="">
            <p:pic>
              <p:nvPicPr>
                <p:cNvPr id="1339" name="Input penna 1338">
                  <a:extLst>
                    <a:ext uri="{FF2B5EF4-FFF2-40B4-BE49-F238E27FC236}">
                      <a16:creationId xmlns:a16="http://schemas.microsoft.com/office/drawing/2014/main" id="{A69E9D4B-3ECC-BEC5-2000-3100A022BFC7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395048" y="5119050"/>
                  <a:ext cx="6840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4" name="Gruppo 1343">
            <a:extLst>
              <a:ext uri="{FF2B5EF4-FFF2-40B4-BE49-F238E27FC236}">
                <a16:creationId xmlns:a16="http://schemas.microsoft.com/office/drawing/2014/main" id="{037CA311-EB13-1185-B1F0-634F7922A282}"/>
              </a:ext>
            </a:extLst>
          </p:cNvPr>
          <p:cNvGrpSpPr/>
          <p:nvPr/>
        </p:nvGrpSpPr>
        <p:grpSpPr>
          <a:xfrm>
            <a:off x="2361848" y="4997010"/>
            <a:ext cx="86760" cy="105480"/>
            <a:chOff x="2361848" y="4997010"/>
            <a:chExt cx="86760" cy="10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340" name="Input penna 1339">
                  <a:extLst>
                    <a:ext uri="{FF2B5EF4-FFF2-40B4-BE49-F238E27FC236}">
                      <a16:creationId xmlns:a16="http://schemas.microsoft.com/office/drawing/2014/main" id="{0A4A4FE6-D260-9982-2B70-FB06ED588C8D}"/>
                    </a:ext>
                  </a:extLst>
                </p14:cNvPr>
                <p14:cNvContentPartPr/>
                <p14:nvPr/>
              </p14:nvContentPartPr>
              <p14:xfrm>
                <a:off x="2363648" y="4997010"/>
                <a:ext cx="21960" cy="100080"/>
              </p14:xfrm>
            </p:contentPart>
          </mc:Choice>
          <mc:Fallback xmlns="">
            <p:pic>
              <p:nvPicPr>
                <p:cNvPr id="1340" name="Input penna 1339">
                  <a:extLst>
                    <a:ext uri="{FF2B5EF4-FFF2-40B4-BE49-F238E27FC236}">
                      <a16:creationId xmlns:a16="http://schemas.microsoft.com/office/drawing/2014/main" id="{0A4A4FE6-D260-9982-2B70-FB06ED588C8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356088" y="4989450"/>
                  <a:ext cx="370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341" name="Input penna 1340">
                  <a:extLst>
                    <a:ext uri="{FF2B5EF4-FFF2-40B4-BE49-F238E27FC236}">
                      <a16:creationId xmlns:a16="http://schemas.microsoft.com/office/drawing/2014/main" id="{8C305199-14EF-3265-8DAF-FB7C133D251B}"/>
                    </a:ext>
                  </a:extLst>
                </p14:cNvPr>
                <p14:cNvContentPartPr/>
                <p14:nvPr/>
              </p14:nvContentPartPr>
              <p14:xfrm>
                <a:off x="2361848" y="5046330"/>
                <a:ext cx="47160" cy="15120"/>
              </p14:xfrm>
            </p:contentPart>
          </mc:Choice>
          <mc:Fallback xmlns="">
            <p:pic>
              <p:nvPicPr>
                <p:cNvPr id="1341" name="Input penna 1340">
                  <a:extLst>
                    <a:ext uri="{FF2B5EF4-FFF2-40B4-BE49-F238E27FC236}">
                      <a16:creationId xmlns:a16="http://schemas.microsoft.com/office/drawing/2014/main" id="{8C305199-14EF-3265-8DAF-FB7C133D251B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354288" y="5038770"/>
                  <a:ext cx="622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342" name="Input penna 1341">
                  <a:extLst>
                    <a:ext uri="{FF2B5EF4-FFF2-40B4-BE49-F238E27FC236}">
                      <a16:creationId xmlns:a16="http://schemas.microsoft.com/office/drawing/2014/main" id="{4D48856E-6853-FDAA-9F58-D4FFFD05A4DD}"/>
                    </a:ext>
                  </a:extLst>
                </p14:cNvPr>
                <p14:cNvContentPartPr/>
                <p14:nvPr/>
              </p14:nvContentPartPr>
              <p14:xfrm>
                <a:off x="2425568" y="5004570"/>
                <a:ext cx="23040" cy="97920"/>
              </p14:xfrm>
            </p:contentPart>
          </mc:Choice>
          <mc:Fallback xmlns="">
            <p:pic>
              <p:nvPicPr>
                <p:cNvPr id="1342" name="Input penna 1341">
                  <a:extLst>
                    <a:ext uri="{FF2B5EF4-FFF2-40B4-BE49-F238E27FC236}">
                      <a16:creationId xmlns:a16="http://schemas.microsoft.com/office/drawing/2014/main" id="{4D48856E-6853-FDAA-9F58-D4FFFD05A4D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418008" y="4997010"/>
                  <a:ext cx="3816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0" name="Gruppo 1349">
            <a:extLst>
              <a:ext uri="{FF2B5EF4-FFF2-40B4-BE49-F238E27FC236}">
                <a16:creationId xmlns:a16="http://schemas.microsoft.com/office/drawing/2014/main" id="{79CDABD8-D50C-9350-6418-7FCD810D7747}"/>
              </a:ext>
            </a:extLst>
          </p:cNvPr>
          <p:cNvGrpSpPr/>
          <p:nvPr/>
        </p:nvGrpSpPr>
        <p:grpSpPr>
          <a:xfrm>
            <a:off x="3343568" y="5215170"/>
            <a:ext cx="218880" cy="49680"/>
            <a:chOff x="3343568" y="5215170"/>
            <a:chExt cx="218880" cy="4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347" name="Input penna 1346">
                  <a:extLst>
                    <a:ext uri="{FF2B5EF4-FFF2-40B4-BE49-F238E27FC236}">
                      <a16:creationId xmlns:a16="http://schemas.microsoft.com/office/drawing/2014/main" id="{5F77C25C-85AA-9194-C088-6F4DD2E2D8E0}"/>
                    </a:ext>
                  </a:extLst>
                </p14:cNvPr>
                <p14:cNvContentPartPr/>
                <p14:nvPr/>
              </p14:nvContentPartPr>
              <p14:xfrm>
                <a:off x="3430688" y="5215170"/>
                <a:ext cx="13680" cy="49680"/>
              </p14:xfrm>
            </p:contentPart>
          </mc:Choice>
          <mc:Fallback xmlns="">
            <p:pic>
              <p:nvPicPr>
                <p:cNvPr id="1347" name="Input penna 1346">
                  <a:extLst>
                    <a:ext uri="{FF2B5EF4-FFF2-40B4-BE49-F238E27FC236}">
                      <a16:creationId xmlns:a16="http://schemas.microsoft.com/office/drawing/2014/main" id="{5F77C25C-85AA-9194-C088-6F4DD2E2D8E0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423128" y="5207610"/>
                  <a:ext cx="288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348" name="Input penna 1347">
                  <a:extLst>
                    <a:ext uri="{FF2B5EF4-FFF2-40B4-BE49-F238E27FC236}">
                      <a16:creationId xmlns:a16="http://schemas.microsoft.com/office/drawing/2014/main" id="{244F34B7-E96D-05EC-42FD-90A2FD51C2AB}"/>
                    </a:ext>
                  </a:extLst>
                </p14:cNvPr>
                <p14:cNvContentPartPr/>
                <p14:nvPr/>
              </p14:nvContentPartPr>
              <p14:xfrm>
                <a:off x="3343568" y="5259090"/>
                <a:ext cx="218880" cy="5040"/>
              </p14:xfrm>
            </p:contentPart>
          </mc:Choice>
          <mc:Fallback xmlns="">
            <p:pic>
              <p:nvPicPr>
                <p:cNvPr id="1348" name="Input penna 1347">
                  <a:extLst>
                    <a:ext uri="{FF2B5EF4-FFF2-40B4-BE49-F238E27FC236}">
                      <a16:creationId xmlns:a16="http://schemas.microsoft.com/office/drawing/2014/main" id="{244F34B7-E96D-05EC-42FD-90A2FD51C2A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336008" y="5251530"/>
                  <a:ext cx="234000" cy="2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4">
            <p14:nvContentPartPr>
              <p14:cNvPr id="1351" name="Input penna 1350">
                <a:extLst>
                  <a:ext uri="{FF2B5EF4-FFF2-40B4-BE49-F238E27FC236}">
                    <a16:creationId xmlns:a16="http://schemas.microsoft.com/office/drawing/2014/main" id="{0E8AB36D-940F-935A-687F-EE5486EA2164}"/>
                  </a:ext>
                </a:extLst>
              </p14:cNvPr>
              <p14:cNvContentPartPr/>
              <p14:nvPr/>
            </p14:nvContentPartPr>
            <p14:xfrm>
              <a:off x="2740928" y="5004930"/>
              <a:ext cx="63000" cy="55440"/>
            </p14:xfrm>
          </p:contentPart>
        </mc:Choice>
        <mc:Fallback xmlns="">
          <p:pic>
            <p:nvPicPr>
              <p:cNvPr id="1351" name="Input penna 1350">
                <a:extLst>
                  <a:ext uri="{FF2B5EF4-FFF2-40B4-BE49-F238E27FC236}">
                    <a16:creationId xmlns:a16="http://schemas.microsoft.com/office/drawing/2014/main" id="{0E8AB36D-940F-935A-687F-EE5486EA2164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2733368" y="4997730"/>
                <a:ext cx="78120" cy="7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7" name="Gruppo 1356">
            <a:extLst>
              <a:ext uri="{FF2B5EF4-FFF2-40B4-BE49-F238E27FC236}">
                <a16:creationId xmlns:a16="http://schemas.microsoft.com/office/drawing/2014/main" id="{9BD89D84-47F6-2155-3392-7CFD6228235A}"/>
              </a:ext>
            </a:extLst>
          </p:cNvPr>
          <p:cNvGrpSpPr/>
          <p:nvPr/>
        </p:nvGrpSpPr>
        <p:grpSpPr>
          <a:xfrm>
            <a:off x="3300008" y="5751106"/>
            <a:ext cx="203760" cy="205200"/>
            <a:chOff x="3300008" y="5751106"/>
            <a:chExt cx="203760" cy="20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352" name="Input penna 1351">
                  <a:extLst>
                    <a:ext uri="{FF2B5EF4-FFF2-40B4-BE49-F238E27FC236}">
                      <a16:creationId xmlns:a16="http://schemas.microsoft.com/office/drawing/2014/main" id="{6596849C-53E2-FF5D-CA00-0D8C691465D5}"/>
                    </a:ext>
                  </a:extLst>
                </p14:cNvPr>
                <p14:cNvContentPartPr/>
                <p14:nvPr/>
              </p14:nvContentPartPr>
              <p14:xfrm>
                <a:off x="3363728" y="5751106"/>
                <a:ext cx="92520" cy="2520"/>
              </p14:xfrm>
            </p:contentPart>
          </mc:Choice>
          <mc:Fallback xmlns="">
            <p:pic>
              <p:nvPicPr>
                <p:cNvPr id="1352" name="Input penna 1351">
                  <a:extLst>
                    <a:ext uri="{FF2B5EF4-FFF2-40B4-BE49-F238E27FC236}">
                      <a16:creationId xmlns:a16="http://schemas.microsoft.com/office/drawing/2014/main" id="{6596849C-53E2-FF5D-CA00-0D8C691465D5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356168" y="5743546"/>
                  <a:ext cx="1076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353" name="Input penna 1352">
                  <a:extLst>
                    <a:ext uri="{FF2B5EF4-FFF2-40B4-BE49-F238E27FC236}">
                      <a16:creationId xmlns:a16="http://schemas.microsoft.com/office/drawing/2014/main" id="{BC75A0A2-89F2-8D8B-6D76-F56314D11DAD}"/>
                    </a:ext>
                  </a:extLst>
                </p14:cNvPr>
                <p14:cNvContentPartPr/>
                <p14:nvPr/>
              </p14:nvContentPartPr>
              <p14:xfrm>
                <a:off x="3356168" y="5755426"/>
                <a:ext cx="95400" cy="75240"/>
              </p14:xfrm>
            </p:contentPart>
          </mc:Choice>
          <mc:Fallback xmlns="">
            <p:pic>
              <p:nvPicPr>
                <p:cNvPr id="1353" name="Input penna 1352">
                  <a:extLst>
                    <a:ext uri="{FF2B5EF4-FFF2-40B4-BE49-F238E27FC236}">
                      <a16:creationId xmlns:a16="http://schemas.microsoft.com/office/drawing/2014/main" id="{BC75A0A2-89F2-8D8B-6D76-F56314D11DA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348608" y="5747866"/>
                  <a:ext cx="110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354" name="Input penna 1353">
                  <a:extLst>
                    <a:ext uri="{FF2B5EF4-FFF2-40B4-BE49-F238E27FC236}">
                      <a16:creationId xmlns:a16="http://schemas.microsoft.com/office/drawing/2014/main" id="{8AEFF7CB-2A02-7EC8-3579-1032A37840FC}"/>
                    </a:ext>
                  </a:extLst>
                </p14:cNvPr>
                <p14:cNvContentPartPr/>
                <p14:nvPr/>
              </p14:nvContentPartPr>
              <p14:xfrm>
                <a:off x="3300008" y="5875306"/>
                <a:ext cx="203760" cy="9000"/>
              </p14:xfrm>
            </p:contentPart>
          </mc:Choice>
          <mc:Fallback xmlns="">
            <p:pic>
              <p:nvPicPr>
                <p:cNvPr id="1354" name="Input penna 1353">
                  <a:extLst>
                    <a:ext uri="{FF2B5EF4-FFF2-40B4-BE49-F238E27FC236}">
                      <a16:creationId xmlns:a16="http://schemas.microsoft.com/office/drawing/2014/main" id="{8AEFF7CB-2A02-7EC8-3579-1032A37840F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292448" y="5867746"/>
                  <a:ext cx="2188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355" name="Input penna 1354">
                  <a:extLst>
                    <a:ext uri="{FF2B5EF4-FFF2-40B4-BE49-F238E27FC236}">
                      <a16:creationId xmlns:a16="http://schemas.microsoft.com/office/drawing/2014/main" id="{0F294340-EAC5-E38F-D608-CC07238043C6}"/>
                    </a:ext>
                  </a:extLst>
                </p14:cNvPr>
                <p14:cNvContentPartPr/>
                <p14:nvPr/>
              </p14:nvContentPartPr>
              <p14:xfrm>
                <a:off x="3405128" y="5891506"/>
                <a:ext cx="720" cy="64800"/>
              </p14:xfrm>
            </p:contentPart>
          </mc:Choice>
          <mc:Fallback xmlns="">
            <p:pic>
              <p:nvPicPr>
                <p:cNvPr id="1355" name="Input penna 1354">
                  <a:extLst>
                    <a:ext uri="{FF2B5EF4-FFF2-40B4-BE49-F238E27FC236}">
                      <a16:creationId xmlns:a16="http://schemas.microsoft.com/office/drawing/2014/main" id="{0F294340-EAC5-E38F-D608-CC07238043C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3397568" y="5883946"/>
                  <a:ext cx="1584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1" name="Gruppo 1360">
            <a:extLst>
              <a:ext uri="{FF2B5EF4-FFF2-40B4-BE49-F238E27FC236}">
                <a16:creationId xmlns:a16="http://schemas.microsoft.com/office/drawing/2014/main" id="{AF606153-FE63-C844-F2ED-3A62F09B37E2}"/>
              </a:ext>
            </a:extLst>
          </p:cNvPr>
          <p:cNvGrpSpPr/>
          <p:nvPr/>
        </p:nvGrpSpPr>
        <p:grpSpPr>
          <a:xfrm>
            <a:off x="2375528" y="5594506"/>
            <a:ext cx="61560" cy="112680"/>
            <a:chOff x="2375528" y="5594506"/>
            <a:chExt cx="61560" cy="11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81DD270D-955C-2BD0-DD57-6246DFBFD195}"/>
                    </a:ext>
                  </a:extLst>
                </p14:cNvPr>
                <p14:cNvContentPartPr/>
                <p14:nvPr/>
              </p14:nvContentPartPr>
              <p14:xfrm>
                <a:off x="2390288" y="5613586"/>
                <a:ext cx="3960" cy="93600"/>
              </p14:xfrm>
            </p:contentPart>
          </mc:Choice>
          <mc:Fallback xmlns=""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81DD270D-955C-2BD0-DD57-6246DFBFD19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382728" y="5606026"/>
                  <a:ext cx="187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359" name="Input penna 1358">
                  <a:extLst>
                    <a:ext uri="{FF2B5EF4-FFF2-40B4-BE49-F238E27FC236}">
                      <a16:creationId xmlns:a16="http://schemas.microsoft.com/office/drawing/2014/main" id="{0BCF4DA5-F6EE-5B96-AAE0-0FEFD2581F00}"/>
                    </a:ext>
                  </a:extLst>
                </p14:cNvPr>
                <p14:cNvContentPartPr/>
                <p14:nvPr/>
              </p14:nvContentPartPr>
              <p14:xfrm>
                <a:off x="2375528" y="5594506"/>
                <a:ext cx="61560" cy="110160"/>
              </p14:xfrm>
            </p:contentPart>
          </mc:Choice>
          <mc:Fallback xmlns="">
            <p:pic>
              <p:nvPicPr>
                <p:cNvPr id="1359" name="Input penna 1358">
                  <a:extLst>
                    <a:ext uri="{FF2B5EF4-FFF2-40B4-BE49-F238E27FC236}">
                      <a16:creationId xmlns:a16="http://schemas.microsoft.com/office/drawing/2014/main" id="{0BCF4DA5-F6EE-5B96-AAE0-0FEFD2581F00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367968" y="5586946"/>
                  <a:ext cx="76680" cy="12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8">
            <p14:nvContentPartPr>
              <p14:cNvPr id="1362" name="Input penna 1361">
                <a:extLst>
                  <a:ext uri="{FF2B5EF4-FFF2-40B4-BE49-F238E27FC236}">
                    <a16:creationId xmlns:a16="http://schemas.microsoft.com/office/drawing/2014/main" id="{4476F423-59A9-8E47-70F0-FCB9B51F9EDF}"/>
                  </a:ext>
                </a:extLst>
              </p14:cNvPr>
              <p14:cNvContentPartPr/>
              <p14:nvPr/>
            </p14:nvContentPartPr>
            <p14:xfrm>
              <a:off x="2750288" y="5643466"/>
              <a:ext cx="89280" cy="85320"/>
            </p14:xfrm>
          </p:contentPart>
        </mc:Choice>
        <mc:Fallback xmlns="">
          <p:pic>
            <p:nvPicPr>
              <p:cNvPr id="1362" name="Input penna 1361">
                <a:extLst>
                  <a:ext uri="{FF2B5EF4-FFF2-40B4-BE49-F238E27FC236}">
                    <a16:creationId xmlns:a16="http://schemas.microsoft.com/office/drawing/2014/main" id="{4476F423-59A9-8E47-70F0-FCB9B51F9EDF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2742728" y="5636266"/>
                <a:ext cx="104400" cy="10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73" name="Gruppo 1372">
            <a:extLst>
              <a:ext uri="{FF2B5EF4-FFF2-40B4-BE49-F238E27FC236}">
                <a16:creationId xmlns:a16="http://schemas.microsoft.com/office/drawing/2014/main" id="{77E22BB5-724D-4A67-F564-598C5E49756B}"/>
              </a:ext>
            </a:extLst>
          </p:cNvPr>
          <p:cNvGrpSpPr/>
          <p:nvPr/>
        </p:nvGrpSpPr>
        <p:grpSpPr>
          <a:xfrm>
            <a:off x="4485977" y="5415228"/>
            <a:ext cx="406080" cy="295200"/>
            <a:chOff x="4485977" y="5415228"/>
            <a:chExt cx="406080" cy="29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B47BACEB-C806-13EB-FD5D-9EB59432B53F}"/>
                    </a:ext>
                  </a:extLst>
                </p14:cNvPr>
                <p14:cNvContentPartPr/>
                <p14:nvPr/>
              </p14:nvContentPartPr>
              <p14:xfrm>
                <a:off x="4577777" y="5415228"/>
                <a:ext cx="2160" cy="44640"/>
              </p14:xfrm>
            </p:contentPart>
          </mc:Choice>
          <mc:Fallback xmlns=""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B47BACEB-C806-13EB-FD5D-9EB59432B53F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4570217" y="5407668"/>
                  <a:ext cx="172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364" name="Input penna 1363">
                  <a:extLst>
                    <a:ext uri="{FF2B5EF4-FFF2-40B4-BE49-F238E27FC236}">
                      <a16:creationId xmlns:a16="http://schemas.microsoft.com/office/drawing/2014/main" id="{FB3AF71A-11E0-24E0-01C4-F0F1A763D177}"/>
                    </a:ext>
                  </a:extLst>
                </p14:cNvPr>
                <p14:cNvContentPartPr/>
                <p14:nvPr/>
              </p14:nvContentPartPr>
              <p14:xfrm>
                <a:off x="4485977" y="5464188"/>
                <a:ext cx="208440" cy="26640"/>
              </p14:xfrm>
            </p:contentPart>
          </mc:Choice>
          <mc:Fallback xmlns="">
            <p:pic>
              <p:nvPicPr>
                <p:cNvPr id="1364" name="Input penna 1363">
                  <a:extLst>
                    <a:ext uri="{FF2B5EF4-FFF2-40B4-BE49-F238E27FC236}">
                      <a16:creationId xmlns:a16="http://schemas.microsoft.com/office/drawing/2014/main" id="{FB3AF71A-11E0-24E0-01C4-F0F1A763D17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478417" y="5456628"/>
                  <a:ext cx="2235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365" name="Input penna 1364">
                  <a:extLst>
                    <a:ext uri="{FF2B5EF4-FFF2-40B4-BE49-F238E27FC236}">
                      <a16:creationId xmlns:a16="http://schemas.microsoft.com/office/drawing/2014/main" id="{5815E21F-23A1-4CFD-5E19-4FE67B2DB403}"/>
                    </a:ext>
                  </a:extLst>
                </p14:cNvPr>
                <p14:cNvContentPartPr/>
                <p14:nvPr/>
              </p14:nvContentPartPr>
              <p14:xfrm>
                <a:off x="4559057" y="5537988"/>
                <a:ext cx="59760" cy="48960"/>
              </p14:xfrm>
            </p:contentPart>
          </mc:Choice>
          <mc:Fallback xmlns="">
            <p:pic>
              <p:nvPicPr>
                <p:cNvPr id="1365" name="Input penna 1364">
                  <a:extLst>
                    <a:ext uri="{FF2B5EF4-FFF2-40B4-BE49-F238E27FC236}">
                      <a16:creationId xmlns:a16="http://schemas.microsoft.com/office/drawing/2014/main" id="{5815E21F-23A1-4CFD-5E19-4FE67B2DB403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551497" y="5530428"/>
                  <a:ext cx="748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31AA2B85-BF84-19A7-B1D6-D21BE8C391B5}"/>
                    </a:ext>
                  </a:extLst>
                </p14:cNvPr>
                <p14:cNvContentPartPr/>
                <p14:nvPr/>
              </p14:nvContentPartPr>
              <p14:xfrm>
                <a:off x="4581377" y="5617908"/>
                <a:ext cx="6120" cy="52560"/>
              </p14:xfrm>
            </p:contentPart>
          </mc:Choice>
          <mc:Fallback xmlns=""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31AA2B85-BF84-19A7-B1D6-D21BE8C391B5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573817" y="5610348"/>
                  <a:ext cx="212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C91BBE3E-C3B5-861C-796A-656B290E0F8F}"/>
                    </a:ext>
                  </a:extLst>
                </p14:cNvPr>
                <p14:cNvContentPartPr/>
                <p14:nvPr/>
              </p14:nvContentPartPr>
              <p14:xfrm>
                <a:off x="4505057" y="5644908"/>
                <a:ext cx="200160" cy="23040"/>
              </p14:xfrm>
            </p:contentPart>
          </mc:Choice>
          <mc:Fallback xmlns=""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C91BBE3E-C3B5-861C-796A-656B290E0F8F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497497" y="5637348"/>
                  <a:ext cx="215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368" name="Input penna 1367">
                  <a:extLst>
                    <a:ext uri="{FF2B5EF4-FFF2-40B4-BE49-F238E27FC236}">
                      <a16:creationId xmlns:a16="http://schemas.microsoft.com/office/drawing/2014/main" id="{2FA29D05-3C92-A949-7A3E-107F2970A47F}"/>
                    </a:ext>
                  </a:extLst>
                </p14:cNvPr>
                <p14:cNvContentPartPr/>
                <p14:nvPr/>
              </p14:nvContentPartPr>
              <p14:xfrm>
                <a:off x="4777217" y="5508828"/>
                <a:ext cx="92880" cy="5040"/>
              </p14:xfrm>
            </p:contentPart>
          </mc:Choice>
          <mc:Fallback xmlns="">
            <p:pic>
              <p:nvPicPr>
                <p:cNvPr id="1368" name="Input penna 1367">
                  <a:extLst>
                    <a:ext uri="{FF2B5EF4-FFF2-40B4-BE49-F238E27FC236}">
                      <a16:creationId xmlns:a16="http://schemas.microsoft.com/office/drawing/2014/main" id="{2FA29D05-3C92-A949-7A3E-107F2970A47F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769657" y="5501268"/>
                  <a:ext cx="1080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369" name="Input penna 1368">
                  <a:extLst>
                    <a:ext uri="{FF2B5EF4-FFF2-40B4-BE49-F238E27FC236}">
                      <a16:creationId xmlns:a16="http://schemas.microsoft.com/office/drawing/2014/main" id="{248F1AF6-6B9B-3658-EF1A-82C5562577A6}"/>
                    </a:ext>
                  </a:extLst>
                </p14:cNvPr>
                <p14:cNvContentPartPr/>
                <p14:nvPr/>
              </p14:nvContentPartPr>
              <p14:xfrm>
                <a:off x="4751657" y="5537628"/>
                <a:ext cx="129960" cy="56520"/>
              </p14:xfrm>
            </p:contentPart>
          </mc:Choice>
          <mc:Fallback xmlns="">
            <p:pic>
              <p:nvPicPr>
                <p:cNvPr id="1369" name="Input penna 1368">
                  <a:extLst>
                    <a:ext uri="{FF2B5EF4-FFF2-40B4-BE49-F238E27FC236}">
                      <a16:creationId xmlns:a16="http://schemas.microsoft.com/office/drawing/2014/main" id="{248F1AF6-6B9B-3658-EF1A-82C5562577A6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744097" y="5530068"/>
                  <a:ext cx="1450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370" name="Input penna 1369">
                  <a:extLst>
                    <a:ext uri="{FF2B5EF4-FFF2-40B4-BE49-F238E27FC236}">
                      <a16:creationId xmlns:a16="http://schemas.microsoft.com/office/drawing/2014/main" id="{ADD66DA7-02A7-9080-F803-DF117B4AE3F4}"/>
                    </a:ext>
                  </a:extLst>
                </p14:cNvPr>
                <p14:cNvContentPartPr/>
                <p14:nvPr/>
              </p14:nvContentPartPr>
              <p14:xfrm>
                <a:off x="4739057" y="5644188"/>
                <a:ext cx="153000" cy="13320"/>
              </p14:xfrm>
            </p:contentPart>
          </mc:Choice>
          <mc:Fallback xmlns="">
            <p:pic>
              <p:nvPicPr>
                <p:cNvPr id="1370" name="Input penna 1369">
                  <a:extLst>
                    <a:ext uri="{FF2B5EF4-FFF2-40B4-BE49-F238E27FC236}">
                      <a16:creationId xmlns:a16="http://schemas.microsoft.com/office/drawing/2014/main" id="{ADD66DA7-02A7-9080-F803-DF117B4AE3F4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731497" y="5636628"/>
                  <a:ext cx="168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371" name="Input penna 1370">
                  <a:extLst>
                    <a:ext uri="{FF2B5EF4-FFF2-40B4-BE49-F238E27FC236}">
                      <a16:creationId xmlns:a16="http://schemas.microsoft.com/office/drawing/2014/main" id="{1F6A3F75-150F-268B-71B6-D5E3DAAD90E9}"/>
                    </a:ext>
                  </a:extLst>
                </p14:cNvPr>
                <p14:cNvContentPartPr/>
                <p14:nvPr/>
              </p14:nvContentPartPr>
              <p14:xfrm>
                <a:off x="4808537" y="5658228"/>
                <a:ext cx="1080" cy="52200"/>
              </p14:xfrm>
            </p:contentPart>
          </mc:Choice>
          <mc:Fallback xmlns="">
            <p:pic>
              <p:nvPicPr>
                <p:cNvPr id="1371" name="Input penna 1370">
                  <a:extLst>
                    <a:ext uri="{FF2B5EF4-FFF2-40B4-BE49-F238E27FC236}">
                      <a16:creationId xmlns:a16="http://schemas.microsoft.com/office/drawing/2014/main" id="{1F6A3F75-150F-268B-71B6-D5E3DAAD90E9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800977" y="5650668"/>
                  <a:ext cx="1620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2" name="Gruppo 1381">
            <a:extLst>
              <a:ext uri="{FF2B5EF4-FFF2-40B4-BE49-F238E27FC236}">
                <a16:creationId xmlns:a16="http://schemas.microsoft.com/office/drawing/2014/main" id="{2ACE7158-9877-42CA-514B-88D5E0599980}"/>
              </a:ext>
            </a:extLst>
          </p:cNvPr>
          <p:cNvGrpSpPr/>
          <p:nvPr/>
        </p:nvGrpSpPr>
        <p:grpSpPr>
          <a:xfrm>
            <a:off x="4533761" y="5853711"/>
            <a:ext cx="466200" cy="129960"/>
            <a:chOff x="4533761" y="5853711"/>
            <a:chExt cx="466200" cy="12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374" name="Input penna 1373">
                  <a:extLst>
                    <a:ext uri="{FF2B5EF4-FFF2-40B4-BE49-F238E27FC236}">
                      <a16:creationId xmlns:a16="http://schemas.microsoft.com/office/drawing/2014/main" id="{5710DE5E-4F3F-9ACA-340F-EBE2751476DE}"/>
                    </a:ext>
                  </a:extLst>
                </p14:cNvPr>
                <p14:cNvContentPartPr/>
                <p14:nvPr/>
              </p14:nvContentPartPr>
              <p14:xfrm>
                <a:off x="4533761" y="5853711"/>
                <a:ext cx="20160" cy="129960"/>
              </p14:xfrm>
            </p:contentPart>
          </mc:Choice>
          <mc:Fallback xmlns="">
            <p:pic>
              <p:nvPicPr>
                <p:cNvPr id="1374" name="Input penna 1373">
                  <a:extLst>
                    <a:ext uri="{FF2B5EF4-FFF2-40B4-BE49-F238E27FC236}">
                      <a16:creationId xmlns:a16="http://schemas.microsoft.com/office/drawing/2014/main" id="{5710DE5E-4F3F-9ACA-340F-EBE2751476DE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526201" y="5846151"/>
                  <a:ext cx="352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375" name="Input penna 1374">
                  <a:extLst>
                    <a:ext uri="{FF2B5EF4-FFF2-40B4-BE49-F238E27FC236}">
                      <a16:creationId xmlns:a16="http://schemas.microsoft.com/office/drawing/2014/main" id="{EB647A19-BD6F-247E-D79A-E96FCBF5156D}"/>
                    </a:ext>
                  </a:extLst>
                </p14:cNvPr>
                <p14:cNvContentPartPr/>
                <p14:nvPr/>
              </p14:nvContentPartPr>
              <p14:xfrm>
                <a:off x="4547801" y="5905191"/>
                <a:ext cx="55800" cy="14040"/>
              </p14:xfrm>
            </p:contentPart>
          </mc:Choice>
          <mc:Fallback xmlns="">
            <p:pic>
              <p:nvPicPr>
                <p:cNvPr id="1375" name="Input penna 1374">
                  <a:extLst>
                    <a:ext uri="{FF2B5EF4-FFF2-40B4-BE49-F238E27FC236}">
                      <a16:creationId xmlns:a16="http://schemas.microsoft.com/office/drawing/2014/main" id="{EB647A19-BD6F-247E-D79A-E96FCBF5156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4540241" y="5897631"/>
                  <a:ext cx="709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376" name="Input penna 1375">
                  <a:extLst>
                    <a:ext uri="{FF2B5EF4-FFF2-40B4-BE49-F238E27FC236}">
                      <a16:creationId xmlns:a16="http://schemas.microsoft.com/office/drawing/2014/main" id="{87FE09E4-A7A4-D561-495E-3FC7E3E2E5E0}"/>
                    </a:ext>
                  </a:extLst>
                </p14:cNvPr>
                <p14:cNvContentPartPr/>
                <p14:nvPr/>
              </p14:nvContentPartPr>
              <p14:xfrm>
                <a:off x="4601081" y="5888631"/>
                <a:ext cx="17280" cy="78480"/>
              </p14:xfrm>
            </p:contentPart>
          </mc:Choice>
          <mc:Fallback xmlns="">
            <p:pic>
              <p:nvPicPr>
                <p:cNvPr id="1376" name="Input penna 1375">
                  <a:extLst>
                    <a:ext uri="{FF2B5EF4-FFF2-40B4-BE49-F238E27FC236}">
                      <a16:creationId xmlns:a16="http://schemas.microsoft.com/office/drawing/2014/main" id="{87FE09E4-A7A4-D561-495E-3FC7E3E2E5E0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4593521" y="5881071"/>
                  <a:ext cx="324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377" name="Input penna 1376">
                  <a:extLst>
                    <a:ext uri="{FF2B5EF4-FFF2-40B4-BE49-F238E27FC236}">
                      <a16:creationId xmlns:a16="http://schemas.microsoft.com/office/drawing/2014/main" id="{926132CA-B9FD-ECBB-431B-99D168B47D6B}"/>
                    </a:ext>
                  </a:extLst>
                </p14:cNvPr>
                <p14:cNvContentPartPr/>
                <p14:nvPr/>
              </p14:nvContentPartPr>
              <p14:xfrm>
                <a:off x="4664441" y="5909511"/>
                <a:ext cx="64080" cy="55080"/>
              </p14:xfrm>
            </p:contentPart>
          </mc:Choice>
          <mc:Fallback xmlns="">
            <p:pic>
              <p:nvPicPr>
                <p:cNvPr id="1377" name="Input penna 1376">
                  <a:extLst>
                    <a:ext uri="{FF2B5EF4-FFF2-40B4-BE49-F238E27FC236}">
                      <a16:creationId xmlns:a16="http://schemas.microsoft.com/office/drawing/2014/main" id="{926132CA-B9FD-ECBB-431B-99D168B47D6B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656881" y="5901951"/>
                  <a:ext cx="792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378" name="Input penna 1377">
                  <a:extLst>
                    <a:ext uri="{FF2B5EF4-FFF2-40B4-BE49-F238E27FC236}">
                      <a16:creationId xmlns:a16="http://schemas.microsoft.com/office/drawing/2014/main" id="{291D46A9-E21B-24E0-5A9E-F9D80DA08363}"/>
                    </a:ext>
                  </a:extLst>
                </p14:cNvPr>
                <p14:cNvContentPartPr/>
                <p14:nvPr/>
              </p14:nvContentPartPr>
              <p14:xfrm>
                <a:off x="4831121" y="5866671"/>
                <a:ext cx="31320" cy="109800"/>
              </p14:xfrm>
            </p:contentPart>
          </mc:Choice>
          <mc:Fallback xmlns="">
            <p:pic>
              <p:nvPicPr>
                <p:cNvPr id="1378" name="Input penna 1377">
                  <a:extLst>
                    <a:ext uri="{FF2B5EF4-FFF2-40B4-BE49-F238E27FC236}">
                      <a16:creationId xmlns:a16="http://schemas.microsoft.com/office/drawing/2014/main" id="{291D46A9-E21B-24E0-5A9E-F9D80DA0836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823561" y="5859111"/>
                  <a:ext cx="464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379" name="Input penna 1378">
                  <a:extLst>
                    <a:ext uri="{FF2B5EF4-FFF2-40B4-BE49-F238E27FC236}">
                      <a16:creationId xmlns:a16="http://schemas.microsoft.com/office/drawing/2014/main" id="{6565D5D4-FDF2-00C6-46A2-AC4948D091E3}"/>
                    </a:ext>
                  </a:extLst>
                </p14:cNvPr>
                <p14:cNvContentPartPr/>
                <p14:nvPr/>
              </p14:nvContentPartPr>
              <p14:xfrm>
                <a:off x="4843721" y="5879991"/>
                <a:ext cx="58680" cy="97560"/>
              </p14:xfrm>
            </p:contentPart>
          </mc:Choice>
          <mc:Fallback xmlns="">
            <p:pic>
              <p:nvPicPr>
                <p:cNvPr id="1379" name="Input penna 1378">
                  <a:extLst>
                    <a:ext uri="{FF2B5EF4-FFF2-40B4-BE49-F238E27FC236}">
                      <a16:creationId xmlns:a16="http://schemas.microsoft.com/office/drawing/2014/main" id="{6565D5D4-FDF2-00C6-46A2-AC4948D091E3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4836161" y="5872431"/>
                  <a:ext cx="734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380" name="Input penna 1379">
                  <a:extLst>
                    <a:ext uri="{FF2B5EF4-FFF2-40B4-BE49-F238E27FC236}">
                      <a16:creationId xmlns:a16="http://schemas.microsoft.com/office/drawing/2014/main" id="{A8B8579E-B929-321D-B674-FF25D84EA9ED}"/>
                    </a:ext>
                  </a:extLst>
                </p14:cNvPr>
                <p14:cNvContentPartPr/>
                <p14:nvPr/>
              </p14:nvContentPartPr>
              <p14:xfrm>
                <a:off x="4928681" y="5896551"/>
                <a:ext cx="71280" cy="60120"/>
              </p14:xfrm>
            </p:contentPart>
          </mc:Choice>
          <mc:Fallback xmlns="">
            <p:pic>
              <p:nvPicPr>
                <p:cNvPr id="1380" name="Input penna 1379">
                  <a:extLst>
                    <a:ext uri="{FF2B5EF4-FFF2-40B4-BE49-F238E27FC236}">
                      <a16:creationId xmlns:a16="http://schemas.microsoft.com/office/drawing/2014/main" id="{A8B8579E-B929-321D-B674-FF25D84EA9ED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921121" y="5888991"/>
                  <a:ext cx="8640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3" name="Gruppo 1402">
            <a:extLst>
              <a:ext uri="{FF2B5EF4-FFF2-40B4-BE49-F238E27FC236}">
                <a16:creationId xmlns:a16="http://schemas.microsoft.com/office/drawing/2014/main" id="{3803406C-1AB1-3FD8-D761-83676FDB0060}"/>
              </a:ext>
            </a:extLst>
          </p:cNvPr>
          <p:cNvGrpSpPr/>
          <p:nvPr/>
        </p:nvGrpSpPr>
        <p:grpSpPr>
          <a:xfrm>
            <a:off x="5266649" y="5471754"/>
            <a:ext cx="876798" cy="408240"/>
            <a:chOff x="5266649" y="5471754"/>
            <a:chExt cx="876798" cy="40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383" name="Input penna 1382">
                  <a:extLst>
                    <a:ext uri="{FF2B5EF4-FFF2-40B4-BE49-F238E27FC236}">
                      <a16:creationId xmlns:a16="http://schemas.microsoft.com/office/drawing/2014/main" id="{3DCEAB4A-D4E7-0AA3-45DE-A6595DD22EF2}"/>
                    </a:ext>
                  </a:extLst>
                </p14:cNvPr>
                <p14:cNvContentPartPr/>
                <p14:nvPr/>
              </p14:nvContentPartPr>
              <p14:xfrm>
                <a:off x="5286449" y="5576874"/>
                <a:ext cx="48600" cy="14400"/>
              </p14:xfrm>
            </p:contentPart>
          </mc:Choice>
          <mc:Fallback xmlns="">
            <p:pic>
              <p:nvPicPr>
                <p:cNvPr id="1383" name="Input penna 1382">
                  <a:extLst>
                    <a:ext uri="{FF2B5EF4-FFF2-40B4-BE49-F238E27FC236}">
                      <a16:creationId xmlns:a16="http://schemas.microsoft.com/office/drawing/2014/main" id="{3DCEAB4A-D4E7-0AA3-45DE-A6595DD22EF2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5278889" y="5569674"/>
                  <a:ext cx="63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384" name="Input penna 1383">
                  <a:extLst>
                    <a:ext uri="{FF2B5EF4-FFF2-40B4-BE49-F238E27FC236}">
                      <a16:creationId xmlns:a16="http://schemas.microsoft.com/office/drawing/2014/main" id="{B05CD6BE-FB5A-6192-3707-99EA83A67C20}"/>
                    </a:ext>
                  </a:extLst>
                </p14:cNvPr>
                <p14:cNvContentPartPr/>
                <p14:nvPr/>
              </p14:nvContentPartPr>
              <p14:xfrm>
                <a:off x="5266649" y="5680194"/>
                <a:ext cx="79200" cy="2520"/>
              </p14:xfrm>
            </p:contentPart>
          </mc:Choice>
          <mc:Fallback xmlns="">
            <p:pic>
              <p:nvPicPr>
                <p:cNvPr id="1384" name="Input penna 1383">
                  <a:extLst>
                    <a:ext uri="{FF2B5EF4-FFF2-40B4-BE49-F238E27FC236}">
                      <a16:creationId xmlns:a16="http://schemas.microsoft.com/office/drawing/2014/main" id="{B05CD6BE-FB5A-6192-3707-99EA83A67C20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5259089" y="5672634"/>
                  <a:ext cx="943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385" name="Input penna 1384">
                  <a:extLst>
                    <a:ext uri="{FF2B5EF4-FFF2-40B4-BE49-F238E27FC236}">
                      <a16:creationId xmlns:a16="http://schemas.microsoft.com/office/drawing/2014/main" id="{49CE1667-11A5-3FD4-7DFA-CD24593C0753}"/>
                    </a:ext>
                  </a:extLst>
                </p14:cNvPr>
                <p14:cNvContentPartPr/>
                <p14:nvPr/>
              </p14:nvContentPartPr>
              <p14:xfrm>
                <a:off x="5602367" y="5591634"/>
                <a:ext cx="23760" cy="108360"/>
              </p14:xfrm>
            </p:contentPart>
          </mc:Choice>
          <mc:Fallback xmlns="">
            <p:pic>
              <p:nvPicPr>
                <p:cNvPr id="1385" name="Input penna 1384">
                  <a:extLst>
                    <a:ext uri="{FF2B5EF4-FFF2-40B4-BE49-F238E27FC236}">
                      <a16:creationId xmlns:a16="http://schemas.microsoft.com/office/drawing/2014/main" id="{49CE1667-11A5-3FD4-7DFA-CD24593C0753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594807" y="5584074"/>
                  <a:ext cx="388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386" name="Input penna 1385">
                  <a:extLst>
                    <a:ext uri="{FF2B5EF4-FFF2-40B4-BE49-F238E27FC236}">
                      <a16:creationId xmlns:a16="http://schemas.microsoft.com/office/drawing/2014/main" id="{FB42EA0D-9057-577A-D8D4-AAB40F9F103B}"/>
                    </a:ext>
                  </a:extLst>
                </p14:cNvPr>
                <p14:cNvContentPartPr/>
                <p14:nvPr/>
              </p14:nvContentPartPr>
              <p14:xfrm>
                <a:off x="5619647" y="5601714"/>
                <a:ext cx="80640" cy="77760"/>
              </p14:xfrm>
            </p:contentPart>
          </mc:Choice>
          <mc:Fallback xmlns="">
            <p:pic>
              <p:nvPicPr>
                <p:cNvPr id="1386" name="Input penna 1385">
                  <a:extLst>
                    <a:ext uri="{FF2B5EF4-FFF2-40B4-BE49-F238E27FC236}">
                      <a16:creationId xmlns:a16="http://schemas.microsoft.com/office/drawing/2014/main" id="{FB42EA0D-9057-577A-D8D4-AAB40F9F103B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5612087" y="5594154"/>
                  <a:ext cx="957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387" name="Input penna 1386">
                  <a:extLst>
                    <a:ext uri="{FF2B5EF4-FFF2-40B4-BE49-F238E27FC236}">
                      <a16:creationId xmlns:a16="http://schemas.microsoft.com/office/drawing/2014/main" id="{17EF1E00-39E6-BB0E-9EE6-3B8B957BFEC8}"/>
                    </a:ext>
                  </a:extLst>
                </p14:cNvPr>
                <p14:cNvContentPartPr/>
                <p14:nvPr/>
              </p14:nvContentPartPr>
              <p14:xfrm>
                <a:off x="5702087" y="5621874"/>
                <a:ext cx="55440" cy="65520"/>
              </p14:xfrm>
            </p:contentPart>
          </mc:Choice>
          <mc:Fallback xmlns="">
            <p:pic>
              <p:nvPicPr>
                <p:cNvPr id="1387" name="Input penna 1386">
                  <a:extLst>
                    <a:ext uri="{FF2B5EF4-FFF2-40B4-BE49-F238E27FC236}">
                      <a16:creationId xmlns:a16="http://schemas.microsoft.com/office/drawing/2014/main" id="{17EF1E00-39E6-BB0E-9EE6-3B8B957BFEC8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5694527" y="5614674"/>
                  <a:ext cx="705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388" name="Input penna 1387">
                  <a:extLst>
                    <a:ext uri="{FF2B5EF4-FFF2-40B4-BE49-F238E27FC236}">
                      <a16:creationId xmlns:a16="http://schemas.microsoft.com/office/drawing/2014/main" id="{E4AE7EDD-70F6-457A-58C9-7F4F1D723FA9}"/>
                    </a:ext>
                  </a:extLst>
                </p14:cNvPr>
                <p14:cNvContentPartPr/>
                <p14:nvPr/>
              </p14:nvContentPartPr>
              <p14:xfrm>
                <a:off x="5764727" y="5599194"/>
                <a:ext cx="70560" cy="104040"/>
              </p14:xfrm>
            </p:contentPart>
          </mc:Choice>
          <mc:Fallback xmlns="">
            <p:pic>
              <p:nvPicPr>
                <p:cNvPr id="1388" name="Input penna 1387">
                  <a:extLst>
                    <a:ext uri="{FF2B5EF4-FFF2-40B4-BE49-F238E27FC236}">
                      <a16:creationId xmlns:a16="http://schemas.microsoft.com/office/drawing/2014/main" id="{E4AE7EDD-70F6-457A-58C9-7F4F1D723FA9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5757167" y="5591634"/>
                  <a:ext cx="853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397" name="Input penna 1396">
                  <a:extLst>
                    <a:ext uri="{FF2B5EF4-FFF2-40B4-BE49-F238E27FC236}">
                      <a16:creationId xmlns:a16="http://schemas.microsoft.com/office/drawing/2014/main" id="{E49E9115-DA95-F182-4CFD-3DB311E549C1}"/>
                    </a:ext>
                  </a:extLst>
                </p14:cNvPr>
                <p14:cNvContentPartPr/>
                <p14:nvPr/>
              </p14:nvContentPartPr>
              <p14:xfrm>
                <a:off x="5879207" y="5612154"/>
                <a:ext cx="14400" cy="130320"/>
              </p14:xfrm>
            </p:contentPart>
          </mc:Choice>
          <mc:Fallback xmlns="">
            <p:pic>
              <p:nvPicPr>
                <p:cNvPr id="1397" name="Input penna 1396">
                  <a:extLst>
                    <a:ext uri="{FF2B5EF4-FFF2-40B4-BE49-F238E27FC236}">
                      <a16:creationId xmlns:a16="http://schemas.microsoft.com/office/drawing/2014/main" id="{E49E9115-DA95-F182-4CFD-3DB311E549C1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5871647" y="5604594"/>
                  <a:ext cx="295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400" name="Input penna 1399">
                  <a:extLst>
                    <a:ext uri="{FF2B5EF4-FFF2-40B4-BE49-F238E27FC236}">
                      <a16:creationId xmlns:a16="http://schemas.microsoft.com/office/drawing/2014/main" id="{1DD268F5-D299-3740-068B-1B22B2B18540}"/>
                    </a:ext>
                  </a:extLst>
                </p14:cNvPr>
                <p14:cNvContentPartPr/>
                <p14:nvPr/>
              </p14:nvContentPartPr>
              <p14:xfrm>
                <a:off x="5510927" y="5829594"/>
                <a:ext cx="632520" cy="37800"/>
              </p14:xfrm>
            </p:contentPart>
          </mc:Choice>
          <mc:Fallback xmlns="">
            <p:pic>
              <p:nvPicPr>
                <p:cNvPr id="1400" name="Input penna 1399">
                  <a:extLst>
                    <a:ext uri="{FF2B5EF4-FFF2-40B4-BE49-F238E27FC236}">
                      <a16:creationId xmlns:a16="http://schemas.microsoft.com/office/drawing/2014/main" id="{1DD268F5-D299-3740-068B-1B22B2B18540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503367" y="5822034"/>
                  <a:ext cx="6476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401" name="Input penna 1400">
                  <a:extLst>
                    <a:ext uri="{FF2B5EF4-FFF2-40B4-BE49-F238E27FC236}">
                      <a16:creationId xmlns:a16="http://schemas.microsoft.com/office/drawing/2014/main" id="{6C35C1CC-F33B-7F8D-D703-D0B6A3D24CFE}"/>
                    </a:ext>
                  </a:extLst>
                </p14:cNvPr>
                <p14:cNvContentPartPr/>
                <p14:nvPr/>
              </p14:nvContentPartPr>
              <p14:xfrm>
                <a:off x="5503727" y="5471754"/>
                <a:ext cx="603360" cy="408240"/>
              </p14:xfrm>
            </p:contentPart>
          </mc:Choice>
          <mc:Fallback xmlns="">
            <p:pic>
              <p:nvPicPr>
                <p:cNvPr id="1401" name="Input penna 1400">
                  <a:extLst>
                    <a:ext uri="{FF2B5EF4-FFF2-40B4-BE49-F238E27FC236}">
                      <a16:creationId xmlns:a16="http://schemas.microsoft.com/office/drawing/2014/main" id="{6C35C1CC-F33B-7F8D-D703-D0B6A3D24CFE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5496167" y="5464194"/>
                  <a:ext cx="618480" cy="423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927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82A10-DB06-9694-E08A-CABDC30C8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075A7328-2C6B-6A4F-CDAF-6F84A9F578B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604FBAA5-0937-45C6-5311-F0E43932B8F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48B3A7A7-B6AE-63B1-B6DA-D81722821D6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6C47BA0F-AA04-AB10-9A80-3BB1872CF7B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EC1C8281-0867-925C-683B-2D56F1F770A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5763F41D-3707-9E29-E780-5B86147B21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3E10D3C1-2E3E-FAA4-B4A2-20945D0B61D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72FD7373-AFC3-5A36-E572-9CC894121B1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B6F209AE-2D62-9121-ADEE-F2A9F25F1F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5E15CFBD-6D40-C3A6-61A8-070F430E24A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4F0BBF1E-A56A-D866-30ED-B87919C9744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836BFC60-5C4D-45C2-FCA6-57C25F25500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B990FD53-A800-6B22-02E2-652210090A7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0916F05A-0435-9C9F-E2E3-B79BAF0AB4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3DB6C9B2-9922-E828-3CFD-BF470CA665A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DE847DF2-2CE2-CC49-9035-64269C6D6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91F96F5D-176C-13B4-75B7-AE6D23D2A32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355D613D-52B1-67BE-AA2A-9775813E78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97A2318D-C999-3CB4-540F-15E465B7E19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BB16312C-DEE4-6F48-BFF8-DC628549AC7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9A4003E5-C279-69AC-43DF-53B558C5A1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574664E3-ADDB-DFE4-83FF-F63C8583C42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141D636E-F689-5C99-0555-277107151E4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7D4258FC-EECE-0865-1961-ADF53677795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CEDB7B53-3B78-FEC0-ED33-CA965A96C7D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9D902821-9184-55A2-D3A5-BCA6783B839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FD695206-E442-6A67-24E1-3E6EE65C117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4206CD83-08A2-4FC1-77EE-4D2470F022A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6B3C3035-3389-A464-244E-136B59B05DA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E0DF905F-4E78-C51A-43D5-FF1EB99B616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C95A41A8-8C4A-78E4-91D1-6CF1277FF39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86D45092-51B7-62F1-8AC7-7C3DCE501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2140BAB9-FEA4-DD30-8ED8-61309FA0E3F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3098EED3-FC32-C313-070C-FEA1D748240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1D8361A8-7907-E52C-47E4-97B2398805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DC6950CD-62D5-DA1A-EBCB-D8D2879C3F3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6C807316-6B63-9EFF-B51C-4EAC8C3DF34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AEF79E55-66AB-4610-3186-DDDF91B97C1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6D4D8B69-B06B-F6FD-ACB2-97C72A556CB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3A776CA6-35DA-7332-1071-CB2B74882C6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7DB95714-6BA2-3222-D646-078A7B733FA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E10CB94B-97D6-8584-3BB9-A14995457A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416AFC01-801E-9770-B6D9-0934BDED423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E9AD94AD-1A40-C8CB-1CDD-F7E1AE62B4F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3E811D0B-B06D-4FA0-ABB0-015E612FDF2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AD65335F-FADE-A7E8-7627-3365759D3CB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46366196-A38D-937B-3FD5-F5F871EE64B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79570EB7-A57B-AAEE-16F6-6B33574A7F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52B6277B-0074-0310-D9D7-5E7ECC481CF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26DC7D1C-6E67-5EAB-91CD-A7400689061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CD51676F-E69E-16B3-744B-320E51D40C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CF598E6A-3028-7662-322F-EBCE084903A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99193817-9DF5-B4F0-1FCA-65484DCACCB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3EBE44EA-7158-2699-A19C-6FFFCCE59FD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DCD9F165-FCD5-1AAC-3A5C-5079455E2C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297A252D-0E11-13C9-6604-C58934FFE2C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872839D2-8C7F-99FD-5070-2DEEFB1EC75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E6FA9D08-1ABD-17E7-10C1-B5C9C36CDE3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9CE17555-8C84-DD17-3D6E-36D3C017F84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51CC5539-726F-6FF6-21A8-D4BB39166E9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B35EB224-ACB5-3958-36AB-CFA795D02712}"/>
              </a:ext>
            </a:extLst>
          </p:cNvPr>
          <p:cNvGrpSpPr/>
          <p:nvPr/>
        </p:nvGrpSpPr>
        <p:grpSpPr>
          <a:xfrm>
            <a:off x="507537" y="417537"/>
            <a:ext cx="1468800" cy="416160"/>
            <a:chOff x="507537" y="417537"/>
            <a:chExt cx="1468800" cy="41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FFFB273-D82A-B1E3-EF5E-AC58D7447143}"/>
                    </a:ext>
                  </a:extLst>
                </p14:cNvPr>
                <p14:cNvContentPartPr/>
                <p14:nvPr/>
              </p14:nvContentPartPr>
              <p14:xfrm>
                <a:off x="507537" y="417537"/>
                <a:ext cx="35280" cy="4107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FFFB273-D82A-B1E3-EF5E-AC58D744714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99977" y="409977"/>
                  <a:ext cx="5040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B779090-3C2E-ADF9-9FAA-1DE1D3B2C8BF}"/>
                    </a:ext>
                  </a:extLst>
                </p14:cNvPr>
                <p14:cNvContentPartPr/>
                <p14:nvPr/>
              </p14:nvContentPartPr>
              <p14:xfrm>
                <a:off x="533457" y="643977"/>
                <a:ext cx="91080" cy="1126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B779090-3C2E-ADF9-9FAA-1DE1D3B2C8B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5897" y="636417"/>
                  <a:ext cx="1058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6E520FF-DF54-DDF8-84E0-BDE87D5F4CD4}"/>
                    </a:ext>
                  </a:extLst>
                </p14:cNvPr>
                <p14:cNvContentPartPr/>
                <p14:nvPr/>
              </p14:nvContentPartPr>
              <p14:xfrm>
                <a:off x="537777" y="541737"/>
                <a:ext cx="156960" cy="910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6E520FF-DF54-DDF8-84E0-BDE87D5F4CD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0217" y="534177"/>
                  <a:ext cx="172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D7063E7-80EF-FB02-0255-753E275110BE}"/>
                    </a:ext>
                  </a:extLst>
                </p14:cNvPr>
                <p14:cNvContentPartPr/>
                <p14:nvPr/>
              </p14:nvContentPartPr>
              <p14:xfrm>
                <a:off x="683937" y="562977"/>
                <a:ext cx="160920" cy="1785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D7063E7-80EF-FB02-0255-753E275110B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6737" y="555417"/>
                  <a:ext cx="1756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6E893B1-18C5-9BA6-059B-D1C492466D84}"/>
                    </a:ext>
                  </a:extLst>
                </p14:cNvPr>
                <p14:cNvContentPartPr/>
                <p14:nvPr/>
              </p14:nvContentPartPr>
              <p14:xfrm>
                <a:off x="879057" y="572337"/>
                <a:ext cx="44640" cy="1756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6E893B1-18C5-9BA6-059B-D1C492466D8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71497" y="564777"/>
                  <a:ext cx="597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DF0C0EC-0248-D1C9-2C6A-F7FB7B51B645}"/>
                    </a:ext>
                  </a:extLst>
                </p14:cNvPr>
                <p14:cNvContentPartPr/>
                <p14:nvPr/>
              </p14:nvContentPartPr>
              <p14:xfrm>
                <a:off x="907497" y="594297"/>
                <a:ext cx="147240" cy="1389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DF0C0EC-0248-D1C9-2C6A-F7FB7B51B64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00297" y="586737"/>
                  <a:ext cx="1620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6715E4B-01DF-91B4-367B-84FEE583FBBA}"/>
                    </a:ext>
                  </a:extLst>
                </p14:cNvPr>
                <p14:cNvContentPartPr/>
                <p14:nvPr/>
              </p14:nvContentPartPr>
              <p14:xfrm>
                <a:off x="1123137" y="533097"/>
                <a:ext cx="157680" cy="2275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6715E4B-01DF-91B4-367B-84FEE583FBB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15577" y="525537"/>
                  <a:ext cx="1728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7606394-287B-2366-6EE0-0CA20BC20884}"/>
                    </a:ext>
                  </a:extLst>
                </p14:cNvPr>
                <p14:cNvContentPartPr/>
                <p14:nvPr/>
              </p14:nvContentPartPr>
              <p14:xfrm>
                <a:off x="1321137" y="607617"/>
                <a:ext cx="98640" cy="2041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7606394-287B-2366-6EE0-0CA20BC2088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313577" y="600057"/>
                  <a:ext cx="1137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E1B130F-8B08-EB5F-1B73-277F2C347F9F}"/>
                    </a:ext>
                  </a:extLst>
                </p14:cNvPr>
                <p14:cNvContentPartPr/>
                <p14:nvPr/>
              </p14:nvContentPartPr>
              <p14:xfrm>
                <a:off x="1498617" y="601137"/>
                <a:ext cx="29160" cy="1792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E1B130F-8B08-EB5F-1B73-277F2C347F9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491057" y="593577"/>
                  <a:ext cx="442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A82F151-3A5A-DC2C-F3E1-822F01134AF7}"/>
                    </a:ext>
                  </a:extLst>
                </p14:cNvPr>
                <p14:cNvContentPartPr/>
                <p14:nvPr/>
              </p14:nvContentPartPr>
              <p14:xfrm>
                <a:off x="1582857" y="626697"/>
                <a:ext cx="115560" cy="2070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A82F151-3A5A-DC2C-F3E1-822F01134AF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575297" y="619137"/>
                  <a:ext cx="1306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A6A8C82-5FBB-7D71-A699-7F77F6E0B382}"/>
                    </a:ext>
                  </a:extLst>
                </p14:cNvPr>
                <p14:cNvContentPartPr/>
                <p14:nvPr/>
              </p14:nvContentPartPr>
              <p14:xfrm>
                <a:off x="1794897" y="652977"/>
                <a:ext cx="10800" cy="1551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A6A8C82-5FBB-7D71-A699-7F77F6E0B38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787337" y="645417"/>
                  <a:ext cx="259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A788A79-A03E-5F8C-F4E6-8143E6C821DC}"/>
                    </a:ext>
                  </a:extLst>
                </p14:cNvPr>
                <p14:cNvContentPartPr/>
                <p14:nvPr/>
              </p14:nvContentPartPr>
              <p14:xfrm>
                <a:off x="1801017" y="750537"/>
                <a:ext cx="68400" cy="244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A788A79-A03E-5F8C-F4E6-8143E6C821D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793457" y="742977"/>
                  <a:ext cx="835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E8D5BE6-6926-7274-0FDE-ACF0E68E025E}"/>
                    </a:ext>
                  </a:extLst>
                </p14:cNvPr>
                <p14:cNvContentPartPr/>
                <p14:nvPr/>
              </p14:nvContentPartPr>
              <p14:xfrm>
                <a:off x="1959777" y="654417"/>
                <a:ext cx="16560" cy="171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E8D5BE6-6926-7274-0FDE-ACF0E68E025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952217" y="646857"/>
                  <a:ext cx="3168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9E1C5D9A-C7B1-FAB1-54DB-770442D58166}"/>
              </a:ext>
            </a:extLst>
          </p:cNvPr>
          <p:cNvGrpSpPr/>
          <p:nvPr/>
        </p:nvGrpSpPr>
        <p:grpSpPr>
          <a:xfrm>
            <a:off x="2706417" y="616257"/>
            <a:ext cx="201240" cy="145800"/>
            <a:chOff x="2706417" y="616257"/>
            <a:chExt cx="201240" cy="14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8662C31-834C-9F59-B97D-427BC0BF52CD}"/>
                    </a:ext>
                  </a:extLst>
                </p14:cNvPr>
                <p14:cNvContentPartPr/>
                <p14:nvPr/>
              </p14:nvContentPartPr>
              <p14:xfrm>
                <a:off x="2738457" y="616257"/>
                <a:ext cx="142200" cy="165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8662C31-834C-9F59-B97D-427BC0BF52C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731257" y="608697"/>
                  <a:ext cx="1573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7D3F77BF-2FD5-4195-6116-FC0BDCF7A218}"/>
                    </a:ext>
                  </a:extLst>
                </p14:cNvPr>
                <p14:cNvContentPartPr/>
                <p14:nvPr/>
              </p14:nvContentPartPr>
              <p14:xfrm>
                <a:off x="2706417" y="718497"/>
                <a:ext cx="201240" cy="435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7D3F77BF-2FD5-4195-6116-FC0BDCF7A21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698857" y="710937"/>
                  <a:ext cx="21600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E09EA810-B54C-D4F6-274E-8D348334DD4F}"/>
              </a:ext>
            </a:extLst>
          </p:cNvPr>
          <p:cNvGrpSpPr/>
          <p:nvPr/>
        </p:nvGrpSpPr>
        <p:grpSpPr>
          <a:xfrm>
            <a:off x="3469326" y="455697"/>
            <a:ext cx="3185640" cy="1013629"/>
            <a:chOff x="3469326" y="455697"/>
            <a:chExt cx="3185640" cy="101362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53B3B59C-43FB-EFE8-FD80-161D35C1A2C0}"/>
                    </a:ext>
                  </a:extLst>
                </p14:cNvPr>
                <p14:cNvContentPartPr/>
                <p14:nvPr/>
              </p14:nvContentPartPr>
              <p14:xfrm>
                <a:off x="3469326" y="455697"/>
                <a:ext cx="38520" cy="3319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53B3B59C-43FB-EFE8-FD80-161D35C1A2C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462126" y="448137"/>
                  <a:ext cx="5364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8A4ACDA-5766-9276-129A-CBA5D2D144CF}"/>
                    </a:ext>
                  </a:extLst>
                </p14:cNvPr>
                <p14:cNvContentPartPr/>
                <p14:nvPr/>
              </p14:nvContentPartPr>
              <p14:xfrm>
                <a:off x="3495966" y="608337"/>
                <a:ext cx="133560" cy="1238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8A4ACDA-5766-9276-129A-CBA5D2D144C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488406" y="600777"/>
                  <a:ext cx="1486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49658E5-3FE8-6434-DCFA-61999BC9659B}"/>
                    </a:ext>
                  </a:extLst>
                </p14:cNvPr>
                <p14:cNvContentPartPr/>
                <p14:nvPr/>
              </p14:nvContentPartPr>
              <p14:xfrm>
                <a:off x="3507846" y="533097"/>
                <a:ext cx="228600" cy="720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49658E5-3FE8-6434-DCFA-61999BC9659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00286" y="525537"/>
                  <a:ext cx="243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E1EB025-9FB5-6D99-FA0C-093E15960BB0}"/>
                    </a:ext>
                  </a:extLst>
                </p14:cNvPr>
                <p14:cNvContentPartPr/>
                <p14:nvPr/>
              </p14:nvContentPartPr>
              <p14:xfrm>
                <a:off x="3744366" y="531657"/>
                <a:ext cx="165960" cy="2062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E1EB025-9FB5-6D99-FA0C-093E15960BB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736806" y="524097"/>
                  <a:ext cx="1810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D53B6F5-0485-E1B1-9135-0552B9ED37E7}"/>
                    </a:ext>
                  </a:extLst>
                </p14:cNvPr>
                <p14:cNvContentPartPr/>
                <p14:nvPr/>
              </p14:nvContentPartPr>
              <p14:xfrm>
                <a:off x="3984486" y="547497"/>
                <a:ext cx="63000" cy="1576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D53B6F5-0485-E1B1-9135-0552B9ED37E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976926" y="539937"/>
                  <a:ext cx="777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0B822B1-5247-EF43-BECB-E67C1F8AD769}"/>
                    </a:ext>
                  </a:extLst>
                </p14:cNvPr>
                <p14:cNvContentPartPr/>
                <p14:nvPr/>
              </p14:nvContentPartPr>
              <p14:xfrm>
                <a:off x="4111566" y="553617"/>
                <a:ext cx="108360" cy="1623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0B822B1-5247-EF43-BECB-E67C1F8AD76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104006" y="546057"/>
                  <a:ext cx="1234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0006C11-7644-7F9C-FCF2-515AFDD267A1}"/>
                    </a:ext>
                  </a:extLst>
                </p14:cNvPr>
                <p14:cNvContentPartPr/>
                <p14:nvPr/>
              </p14:nvContentPartPr>
              <p14:xfrm>
                <a:off x="4305966" y="603297"/>
                <a:ext cx="114840" cy="1033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0006C11-7644-7F9C-FCF2-515AFDD267A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298406" y="595737"/>
                  <a:ext cx="1299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E176323-BBAC-BC03-6B54-159B748E2CA2}"/>
                    </a:ext>
                  </a:extLst>
                </p14:cNvPr>
                <p14:cNvContentPartPr/>
                <p14:nvPr/>
              </p14:nvContentPartPr>
              <p14:xfrm>
                <a:off x="4490286" y="606177"/>
                <a:ext cx="88200" cy="1389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E176323-BBAC-BC03-6B54-159B748E2CA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82726" y="598617"/>
                  <a:ext cx="1033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B1BFBEFB-4E51-9833-077D-CF2289C74080}"/>
                    </a:ext>
                  </a:extLst>
                </p14:cNvPr>
                <p14:cNvContentPartPr/>
                <p14:nvPr/>
              </p14:nvContentPartPr>
              <p14:xfrm>
                <a:off x="5091846" y="475497"/>
                <a:ext cx="24840" cy="2991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B1BFBEFB-4E51-9833-077D-CF2289C7408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84286" y="467937"/>
                  <a:ext cx="3996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D093833-CDA4-3868-0E6A-971717DED371}"/>
                    </a:ext>
                  </a:extLst>
                </p14:cNvPr>
                <p14:cNvContentPartPr/>
                <p14:nvPr/>
              </p14:nvContentPartPr>
              <p14:xfrm>
                <a:off x="5003286" y="670257"/>
                <a:ext cx="248760" cy="194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D093833-CDA4-3868-0E6A-971717DED37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995726" y="662697"/>
                  <a:ext cx="263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A0D3770-E5BB-6494-532A-A6AA69A1A0E5}"/>
                    </a:ext>
                  </a:extLst>
                </p14:cNvPr>
                <p14:cNvContentPartPr/>
                <p14:nvPr/>
              </p14:nvContentPartPr>
              <p14:xfrm>
                <a:off x="5646246" y="541737"/>
                <a:ext cx="147240" cy="2714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A0D3770-E5BB-6494-532A-A6AA69A1A0E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638686" y="534177"/>
                  <a:ext cx="16200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D32E34A-5646-3E08-A674-940A7135F74E}"/>
                    </a:ext>
                  </a:extLst>
                </p14:cNvPr>
                <p14:cNvContentPartPr/>
                <p14:nvPr/>
              </p14:nvContentPartPr>
              <p14:xfrm>
                <a:off x="5734806" y="663057"/>
                <a:ext cx="64800" cy="252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D32E34A-5646-3E08-A674-940A7135F74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727246" y="655497"/>
                  <a:ext cx="799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FC44F36-A4D2-255D-C958-4EA33D71B860}"/>
                    </a:ext>
                  </a:extLst>
                </p14:cNvPr>
                <p14:cNvContentPartPr/>
                <p14:nvPr/>
              </p14:nvContentPartPr>
              <p14:xfrm>
                <a:off x="5771166" y="503217"/>
                <a:ext cx="114120" cy="208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FC44F36-A4D2-255D-C958-4EA33D71B86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763606" y="495657"/>
                  <a:ext cx="1292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D974658-D39A-0B16-3217-0505A31BF9EB}"/>
                    </a:ext>
                  </a:extLst>
                </p14:cNvPr>
                <p14:cNvContentPartPr/>
                <p14:nvPr/>
              </p14:nvContentPartPr>
              <p14:xfrm>
                <a:off x="5884206" y="606177"/>
                <a:ext cx="132480" cy="1663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D974658-D39A-0B16-3217-0505A31BF9E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876646" y="598617"/>
                  <a:ext cx="1472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262EB1F-2E67-A666-B915-62AC15289E55}"/>
                    </a:ext>
                  </a:extLst>
                </p14:cNvPr>
                <p14:cNvContentPartPr/>
                <p14:nvPr/>
              </p14:nvContentPartPr>
              <p14:xfrm>
                <a:off x="6087606" y="654417"/>
                <a:ext cx="46080" cy="1580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262EB1F-2E67-A666-B915-62AC15289E5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080406" y="646857"/>
                  <a:ext cx="612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C9A3916-1FAF-8C32-F3A6-3BD4D13A6368}"/>
                    </a:ext>
                  </a:extLst>
                </p14:cNvPr>
                <p14:cNvContentPartPr/>
                <p14:nvPr/>
              </p14:nvContentPartPr>
              <p14:xfrm>
                <a:off x="6214686" y="501777"/>
                <a:ext cx="49320" cy="2617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C9A3916-1FAF-8C32-F3A6-3BD4D13A636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207126" y="494217"/>
                  <a:ext cx="6444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2735CD5-06A2-DE5B-F4F0-F0D1582C76BC}"/>
                    </a:ext>
                  </a:extLst>
                </p14:cNvPr>
                <p14:cNvContentPartPr/>
                <p14:nvPr/>
              </p14:nvContentPartPr>
              <p14:xfrm>
                <a:off x="6294246" y="689337"/>
                <a:ext cx="3240" cy="543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2735CD5-06A2-DE5B-F4F0-F0D1582C76B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286686" y="681777"/>
                  <a:ext cx="183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3615A2E-28DC-E158-FB74-C2A9FAB68538}"/>
                    </a:ext>
                  </a:extLst>
                </p14:cNvPr>
                <p14:cNvContentPartPr/>
                <p14:nvPr/>
              </p14:nvContentPartPr>
              <p14:xfrm>
                <a:off x="6347526" y="652977"/>
                <a:ext cx="80280" cy="1375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3615A2E-28DC-E158-FB74-C2A9FAB6853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39966" y="645417"/>
                  <a:ext cx="954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D4CC68C-59A2-BF1F-86FC-D1D3CFCF9035}"/>
                    </a:ext>
                  </a:extLst>
                </p14:cNvPr>
                <p14:cNvContentPartPr/>
                <p14:nvPr/>
              </p14:nvContentPartPr>
              <p14:xfrm>
                <a:off x="6534726" y="493497"/>
                <a:ext cx="120240" cy="3211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D4CC68C-59A2-BF1F-86FC-D1D3CFCF903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527166" y="485937"/>
                  <a:ext cx="13536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CF4D4A02-02BE-A9AF-6813-DFA7700AE2B9}"/>
                    </a:ext>
                  </a:extLst>
                </p14:cNvPr>
                <p14:cNvContentPartPr/>
                <p14:nvPr/>
              </p14:nvContentPartPr>
              <p14:xfrm>
                <a:off x="4716594" y="1176286"/>
                <a:ext cx="12960" cy="23040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CF4D4A02-02BE-A9AF-6813-DFA7700AE2B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709034" y="1168726"/>
                  <a:ext cx="280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12F7BC96-686A-F54E-8A40-1CE3E63772CD}"/>
                    </a:ext>
                  </a:extLst>
                </p14:cNvPr>
                <p14:cNvContentPartPr/>
                <p14:nvPr/>
              </p14:nvContentPartPr>
              <p14:xfrm>
                <a:off x="4737474" y="1217686"/>
                <a:ext cx="154080" cy="2048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12F7BC96-686A-F54E-8A40-1CE3E63772C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729914" y="1210486"/>
                  <a:ext cx="16920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277917C-2541-2126-D683-38405CCE1EF2}"/>
                    </a:ext>
                  </a:extLst>
                </p14:cNvPr>
                <p14:cNvContentPartPr/>
                <p14:nvPr/>
              </p14:nvContentPartPr>
              <p14:xfrm>
                <a:off x="4963194" y="1252966"/>
                <a:ext cx="19080" cy="1998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277917C-2541-2126-D683-38405CCE1EF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955634" y="1245406"/>
                  <a:ext cx="342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44A67C33-0DA1-72C4-7B8D-B46586B0BE71}"/>
                    </a:ext>
                  </a:extLst>
                </p14:cNvPr>
                <p14:cNvContentPartPr/>
                <p14:nvPr/>
              </p14:nvContentPartPr>
              <p14:xfrm>
                <a:off x="5098914" y="1287166"/>
                <a:ext cx="81720" cy="14652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44A67C33-0DA1-72C4-7B8D-B46586B0BE7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091354" y="1279606"/>
                  <a:ext cx="968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6FFD705-3074-F1E1-2C7C-0A60918F5EEB}"/>
                    </a:ext>
                  </a:extLst>
                </p14:cNvPr>
                <p14:cNvContentPartPr/>
                <p14:nvPr/>
              </p14:nvContentPartPr>
              <p14:xfrm>
                <a:off x="5017554" y="1280686"/>
                <a:ext cx="219960" cy="1886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6FFD705-3074-F1E1-2C7C-0A60918F5EE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009994" y="1273126"/>
                  <a:ext cx="2350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1149EC1-789E-F92A-CC08-A7E2A4D981C3}"/>
                    </a:ext>
                  </a:extLst>
                </p14:cNvPr>
                <p14:cNvContentPartPr/>
                <p14:nvPr/>
              </p14:nvContentPartPr>
              <p14:xfrm>
                <a:off x="4459554" y="859486"/>
                <a:ext cx="256680" cy="3294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1149EC1-789E-F92A-CC08-A7E2A4D981C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451994" y="851926"/>
                  <a:ext cx="27144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A74EAB9-E8AD-5B27-4546-1A710D8D84B8}"/>
                    </a:ext>
                  </a:extLst>
                </p14:cNvPr>
                <p14:cNvContentPartPr/>
                <p14:nvPr/>
              </p14:nvContentPartPr>
              <p14:xfrm>
                <a:off x="5316714" y="993046"/>
                <a:ext cx="282960" cy="2588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A74EAB9-E8AD-5B27-4546-1A710D8D84B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309154" y="985486"/>
                  <a:ext cx="29808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1" name="Gruppo 1160">
            <a:extLst>
              <a:ext uri="{FF2B5EF4-FFF2-40B4-BE49-F238E27FC236}">
                <a16:creationId xmlns:a16="http://schemas.microsoft.com/office/drawing/2014/main" id="{C3281870-757F-39BF-6AF5-14685681B8D0}"/>
              </a:ext>
            </a:extLst>
          </p:cNvPr>
          <p:cNvGrpSpPr/>
          <p:nvPr/>
        </p:nvGrpSpPr>
        <p:grpSpPr>
          <a:xfrm>
            <a:off x="537114" y="1953657"/>
            <a:ext cx="502200" cy="334800"/>
            <a:chOff x="537114" y="1953657"/>
            <a:chExt cx="502200" cy="33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FF5BAE6-784B-DA48-5680-E59716CAEB68}"/>
                    </a:ext>
                  </a:extLst>
                </p14:cNvPr>
                <p14:cNvContentPartPr/>
                <p14:nvPr/>
              </p14:nvContentPartPr>
              <p14:xfrm>
                <a:off x="537114" y="1953657"/>
                <a:ext cx="254880" cy="26856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FF5BAE6-784B-DA48-5680-E59716CAEB6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29554" y="1946097"/>
                  <a:ext cx="2700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A1FC347F-FACC-9A72-446E-E1CD3DA5712F}"/>
                    </a:ext>
                  </a:extLst>
                </p14:cNvPr>
                <p14:cNvContentPartPr/>
                <p14:nvPr/>
              </p14:nvContentPartPr>
              <p14:xfrm>
                <a:off x="825834" y="2104137"/>
                <a:ext cx="91440" cy="104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A1FC347F-FACC-9A72-446E-E1CD3DA5712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18274" y="2096577"/>
                  <a:ext cx="1065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57A2AC93-FB8B-7A8B-B477-83FA3136125E}"/>
                    </a:ext>
                  </a:extLst>
                </p14:cNvPr>
                <p14:cNvContentPartPr/>
                <p14:nvPr/>
              </p14:nvContentPartPr>
              <p14:xfrm>
                <a:off x="885594" y="1963017"/>
                <a:ext cx="58680" cy="32544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57A2AC93-FB8B-7A8B-B477-83FA3136125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78034" y="1955457"/>
                  <a:ext cx="7380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6C3601E-BCD6-66F4-C3C7-24BB74D24C69}"/>
                    </a:ext>
                  </a:extLst>
                </p14:cNvPr>
                <p14:cNvContentPartPr/>
                <p14:nvPr/>
              </p14:nvContentPartPr>
              <p14:xfrm>
                <a:off x="1007634" y="2060937"/>
                <a:ext cx="31680" cy="2120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6C3601E-BCD6-66F4-C3C7-24BB74D24C6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00074" y="2053377"/>
                  <a:ext cx="46800" cy="22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9" name="Gruppo 1158">
            <a:extLst>
              <a:ext uri="{FF2B5EF4-FFF2-40B4-BE49-F238E27FC236}">
                <a16:creationId xmlns:a16="http://schemas.microsoft.com/office/drawing/2014/main" id="{88B352F2-89FF-6F46-BD99-B9B499909EC8}"/>
              </a:ext>
            </a:extLst>
          </p:cNvPr>
          <p:cNvGrpSpPr/>
          <p:nvPr/>
        </p:nvGrpSpPr>
        <p:grpSpPr>
          <a:xfrm>
            <a:off x="1225794" y="1970937"/>
            <a:ext cx="349920" cy="284400"/>
            <a:chOff x="1225794" y="1970937"/>
            <a:chExt cx="349920" cy="28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C90D5A5-EF23-325A-759F-8C95A7D193EA}"/>
                    </a:ext>
                  </a:extLst>
                </p14:cNvPr>
                <p14:cNvContentPartPr/>
                <p14:nvPr/>
              </p14:nvContentPartPr>
              <p14:xfrm>
                <a:off x="1225794" y="2018457"/>
                <a:ext cx="150480" cy="1681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C90D5A5-EF23-325A-759F-8C95A7D193E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218234" y="2010897"/>
                  <a:ext cx="1656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06DE549-5488-5FA0-F44F-55A9B775DB27}"/>
                    </a:ext>
                  </a:extLst>
                </p14:cNvPr>
                <p14:cNvContentPartPr/>
                <p14:nvPr/>
              </p14:nvContentPartPr>
              <p14:xfrm>
                <a:off x="1447554" y="2091537"/>
                <a:ext cx="86760" cy="259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06DE549-5488-5FA0-F44F-55A9B775DB2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439994" y="2083977"/>
                  <a:ext cx="1018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4DE322B-E4D8-8052-368F-6CB0BA6F138F}"/>
                    </a:ext>
                  </a:extLst>
                </p14:cNvPr>
                <p14:cNvContentPartPr/>
                <p14:nvPr/>
              </p14:nvContentPartPr>
              <p14:xfrm>
                <a:off x="1526394" y="1970937"/>
                <a:ext cx="49320" cy="2844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4DE322B-E4D8-8052-368F-6CB0BA6F138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518834" y="1963377"/>
                  <a:ext cx="64440" cy="29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7" name="Gruppo 1156">
            <a:extLst>
              <a:ext uri="{FF2B5EF4-FFF2-40B4-BE49-F238E27FC236}">
                <a16:creationId xmlns:a16="http://schemas.microsoft.com/office/drawing/2014/main" id="{F2054841-8D0F-FDDF-DFD0-0EB4FD36A1C3}"/>
              </a:ext>
            </a:extLst>
          </p:cNvPr>
          <p:cNvGrpSpPr/>
          <p:nvPr/>
        </p:nvGrpSpPr>
        <p:grpSpPr>
          <a:xfrm>
            <a:off x="1754994" y="1974537"/>
            <a:ext cx="378000" cy="414720"/>
            <a:chOff x="1754994" y="1974537"/>
            <a:chExt cx="378000" cy="41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9C978DA-34B4-5ECA-D08D-72EC4E6344FC}"/>
                    </a:ext>
                  </a:extLst>
                </p14:cNvPr>
                <p14:cNvContentPartPr/>
                <p14:nvPr/>
              </p14:nvContentPartPr>
              <p14:xfrm>
                <a:off x="1754994" y="1997937"/>
                <a:ext cx="175680" cy="2149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9C978DA-34B4-5ECA-D08D-72EC4E6344F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747434" y="1990377"/>
                  <a:ext cx="1908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52" name="Input penna 1151">
                  <a:extLst>
                    <a:ext uri="{FF2B5EF4-FFF2-40B4-BE49-F238E27FC236}">
                      <a16:creationId xmlns:a16="http://schemas.microsoft.com/office/drawing/2014/main" id="{02362A5E-C5D0-4312-C817-6E65D3E3DEC5}"/>
                    </a:ext>
                  </a:extLst>
                </p14:cNvPr>
                <p14:cNvContentPartPr/>
                <p14:nvPr/>
              </p14:nvContentPartPr>
              <p14:xfrm>
                <a:off x="1796394" y="2112777"/>
                <a:ext cx="118800" cy="3240"/>
              </p14:xfrm>
            </p:contentPart>
          </mc:Choice>
          <mc:Fallback xmlns="">
            <p:pic>
              <p:nvPicPr>
                <p:cNvPr id="1152" name="Input penna 1151">
                  <a:extLst>
                    <a:ext uri="{FF2B5EF4-FFF2-40B4-BE49-F238E27FC236}">
                      <a16:creationId xmlns:a16="http://schemas.microsoft.com/office/drawing/2014/main" id="{02362A5E-C5D0-4312-C817-6E65D3E3DEC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788834" y="2105217"/>
                  <a:ext cx="1339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53" name="Input penna 1152">
                  <a:extLst>
                    <a:ext uri="{FF2B5EF4-FFF2-40B4-BE49-F238E27FC236}">
                      <a16:creationId xmlns:a16="http://schemas.microsoft.com/office/drawing/2014/main" id="{249C9153-3BEA-9232-CD6D-9129D2D4CC3C}"/>
                    </a:ext>
                  </a:extLst>
                </p14:cNvPr>
                <p14:cNvContentPartPr/>
                <p14:nvPr/>
              </p14:nvContentPartPr>
              <p14:xfrm>
                <a:off x="2002674" y="2065977"/>
                <a:ext cx="96480" cy="15840"/>
              </p14:xfrm>
            </p:contentPart>
          </mc:Choice>
          <mc:Fallback xmlns="">
            <p:pic>
              <p:nvPicPr>
                <p:cNvPr id="1153" name="Input penna 1152">
                  <a:extLst>
                    <a:ext uri="{FF2B5EF4-FFF2-40B4-BE49-F238E27FC236}">
                      <a16:creationId xmlns:a16="http://schemas.microsoft.com/office/drawing/2014/main" id="{249C9153-3BEA-9232-CD6D-9129D2D4CC3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995114" y="2058417"/>
                  <a:ext cx="1116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154" name="Input penna 1153">
                  <a:extLst>
                    <a:ext uri="{FF2B5EF4-FFF2-40B4-BE49-F238E27FC236}">
                      <a16:creationId xmlns:a16="http://schemas.microsoft.com/office/drawing/2014/main" id="{D121DD52-06A4-6871-3D4E-3851795569A2}"/>
                    </a:ext>
                  </a:extLst>
                </p14:cNvPr>
                <p14:cNvContentPartPr/>
                <p14:nvPr/>
              </p14:nvContentPartPr>
              <p14:xfrm>
                <a:off x="2122914" y="1974537"/>
                <a:ext cx="10080" cy="157320"/>
              </p14:xfrm>
            </p:contentPart>
          </mc:Choice>
          <mc:Fallback xmlns="">
            <p:pic>
              <p:nvPicPr>
                <p:cNvPr id="1154" name="Input penna 1153">
                  <a:extLst>
                    <a:ext uri="{FF2B5EF4-FFF2-40B4-BE49-F238E27FC236}">
                      <a16:creationId xmlns:a16="http://schemas.microsoft.com/office/drawing/2014/main" id="{D121DD52-06A4-6871-3D4E-3851795569A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115354" y="1967337"/>
                  <a:ext cx="252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6E48E72A-25B5-F950-5EC5-84895F16E7D7}"/>
                    </a:ext>
                  </a:extLst>
                </p14:cNvPr>
                <p14:cNvContentPartPr/>
                <p14:nvPr/>
              </p14:nvContentPartPr>
              <p14:xfrm>
                <a:off x="1947234" y="2219337"/>
                <a:ext cx="127440" cy="16992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6E48E72A-25B5-F950-5EC5-84895F16E7D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939674" y="2211777"/>
                  <a:ext cx="142560" cy="18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162" name="Input penna 1161">
                <a:extLst>
                  <a:ext uri="{FF2B5EF4-FFF2-40B4-BE49-F238E27FC236}">
                    <a16:creationId xmlns:a16="http://schemas.microsoft.com/office/drawing/2014/main" id="{9F7B5449-49F6-F127-77DF-76BE3EEE916F}"/>
                  </a:ext>
                </a:extLst>
              </p14:cNvPr>
              <p14:cNvContentPartPr/>
              <p14:nvPr/>
            </p14:nvContentPartPr>
            <p14:xfrm>
              <a:off x="763194" y="2672217"/>
              <a:ext cx="153720" cy="194040"/>
            </p14:xfrm>
          </p:contentPart>
        </mc:Choice>
        <mc:Fallback xmlns="">
          <p:pic>
            <p:nvPicPr>
              <p:cNvPr id="1162" name="Input penna 1161">
                <a:extLst>
                  <a:ext uri="{FF2B5EF4-FFF2-40B4-BE49-F238E27FC236}">
                    <a16:creationId xmlns:a16="http://schemas.microsoft.com/office/drawing/2014/main" id="{9F7B5449-49F6-F127-77DF-76BE3EEE916F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55994" y="2664657"/>
                <a:ext cx="16884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163" name="Input penna 1162">
                <a:extLst>
                  <a:ext uri="{FF2B5EF4-FFF2-40B4-BE49-F238E27FC236}">
                    <a16:creationId xmlns:a16="http://schemas.microsoft.com/office/drawing/2014/main" id="{DF809BA3-73BF-DCAB-1DF1-71372C46E443}"/>
                  </a:ext>
                </a:extLst>
              </p14:cNvPr>
              <p14:cNvContentPartPr/>
              <p14:nvPr/>
            </p14:nvContentPartPr>
            <p14:xfrm>
              <a:off x="1362594" y="2681577"/>
              <a:ext cx="160560" cy="137160"/>
            </p14:xfrm>
          </p:contentPart>
        </mc:Choice>
        <mc:Fallback xmlns="">
          <p:pic>
            <p:nvPicPr>
              <p:cNvPr id="1163" name="Input penna 1162">
                <a:extLst>
                  <a:ext uri="{FF2B5EF4-FFF2-40B4-BE49-F238E27FC236}">
                    <a16:creationId xmlns:a16="http://schemas.microsoft.com/office/drawing/2014/main" id="{DF809BA3-73BF-DCAB-1DF1-71372C46E443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355034" y="2674017"/>
                <a:ext cx="175320" cy="15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74" name="Gruppo 1173">
            <a:extLst>
              <a:ext uri="{FF2B5EF4-FFF2-40B4-BE49-F238E27FC236}">
                <a16:creationId xmlns:a16="http://schemas.microsoft.com/office/drawing/2014/main" id="{77709C32-1D08-2CFB-EB89-59C3EFED201D}"/>
              </a:ext>
            </a:extLst>
          </p:cNvPr>
          <p:cNvGrpSpPr/>
          <p:nvPr/>
        </p:nvGrpSpPr>
        <p:grpSpPr>
          <a:xfrm>
            <a:off x="1745994" y="2694177"/>
            <a:ext cx="705240" cy="203040"/>
            <a:chOff x="1745994" y="2694177"/>
            <a:chExt cx="705240" cy="20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64" name="Input penna 1163">
                  <a:extLst>
                    <a:ext uri="{FF2B5EF4-FFF2-40B4-BE49-F238E27FC236}">
                      <a16:creationId xmlns:a16="http://schemas.microsoft.com/office/drawing/2014/main" id="{DB4706CF-57FA-CE19-D45C-AFEA777CE2A1}"/>
                    </a:ext>
                  </a:extLst>
                </p14:cNvPr>
                <p14:cNvContentPartPr/>
                <p14:nvPr/>
              </p14:nvContentPartPr>
              <p14:xfrm>
                <a:off x="1745994" y="2701377"/>
                <a:ext cx="13680" cy="172080"/>
              </p14:xfrm>
            </p:contentPart>
          </mc:Choice>
          <mc:Fallback xmlns="">
            <p:pic>
              <p:nvPicPr>
                <p:cNvPr id="1164" name="Input penna 1163">
                  <a:extLst>
                    <a:ext uri="{FF2B5EF4-FFF2-40B4-BE49-F238E27FC236}">
                      <a16:creationId xmlns:a16="http://schemas.microsoft.com/office/drawing/2014/main" id="{DB4706CF-57FA-CE19-D45C-AFEA777CE2A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738434" y="2693817"/>
                  <a:ext cx="288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65" name="Input penna 1164">
                  <a:extLst>
                    <a:ext uri="{FF2B5EF4-FFF2-40B4-BE49-F238E27FC236}">
                      <a16:creationId xmlns:a16="http://schemas.microsoft.com/office/drawing/2014/main" id="{710C71A7-797A-0079-67EA-44D9DDC85DFE}"/>
                    </a:ext>
                  </a:extLst>
                </p14:cNvPr>
                <p14:cNvContentPartPr/>
                <p14:nvPr/>
              </p14:nvContentPartPr>
              <p14:xfrm>
                <a:off x="1763994" y="2776617"/>
                <a:ext cx="76320" cy="52920"/>
              </p14:xfrm>
            </p:contentPart>
          </mc:Choice>
          <mc:Fallback xmlns="">
            <p:pic>
              <p:nvPicPr>
                <p:cNvPr id="1165" name="Input penna 1164">
                  <a:extLst>
                    <a:ext uri="{FF2B5EF4-FFF2-40B4-BE49-F238E27FC236}">
                      <a16:creationId xmlns:a16="http://schemas.microsoft.com/office/drawing/2014/main" id="{710C71A7-797A-0079-67EA-44D9DDC85DF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756794" y="2769057"/>
                  <a:ext cx="910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C24EA7FC-897B-2075-A76F-4177A792B576}"/>
                    </a:ext>
                  </a:extLst>
                </p14:cNvPr>
                <p14:cNvContentPartPr/>
                <p14:nvPr/>
              </p14:nvContentPartPr>
              <p14:xfrm>
                <a:off x="1801434" y="2706057"/>
                <a:ext cx="116280" cy="8172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C24EA7FC-897B-2075-A76F-4177A792B57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793874" y="2698497"/>
                  <a:ext cx="1314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67" name="Input penna 1166">
                  <a:extLst>
                    <a:ext uri="{FF2B5EF4-FFF2-40B4-BE49-F238E27FC236}">
                      <a16:creationId xmlns:a16="http://schemas.microsoft.com/office/drawing/2014/main" id="{4D9FE48E-3243-834D-D611-1667CDE51748}"/>
                    </a:ext>
                  </a:extLst>
                </p14:cNvPr>
                <p14:cNvContentPartPr/>
                <p14:nvPr/>
              </p14:nvContentPartPr>
              <p14:xfrm>
                <a:off x="1924914" y="2694177"/>
                <a:ext cx="128880" cy="175320"/>
              </p14:xfrm>
            </p:contentPart>
          </mc:Choice>
          <mc:Fallback xmlns="">
            <p:pic>
              <p:nvPicPr>
                <p:cNvPr id="1167" name="Input penna 1166">
                  <a:extLst>
                    <a:ext uri="{FF2B5EF4-FFF2-40B4-BE49-F238E27FC236}">
                      <a16:creationId xmlns:a16="http://schemas.microsoft.com/office/drawing/2014/main" id="{4D9FE48E-3243-834D-D611-1667CDE5174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917354" y="2686617"/>
                  <a:ext cx="1440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68" name="Input penna 1167">
                  <a:extLst>
                    <a:ext uri="{FF2B5EF4-FFF2-40B4-BE49-F238E27FC236}">
                      <a16:creationId xmlns:a16="http://schemas.microsoft.com/office/drawing/2014/main" id="{62A32A64-CAC3-09B8-1672-2272CAE6F312}"/>
                    </a:ext>
                  </a:extLst>
                </p14:cNvPr>
                <p14:cNvContentPartPr/>
                <p14:nvPr/>
              </p14:nvContentPartPr>
              <p14:xfrm>
                <a:off x="2122194" y="2760417"/>
                <a:ext cx="69840" cy="117360"/>
              </p14:xfrm>
            </p:contentPart>
          </mc:Choice>
          <mc:Fallback xmlns="">
            <p:pic>
              <p:nvPicPr>
                <p:cNvPr id="1168" name="Input penna 1167">
                  <a:extLst>
                    <a:ext uri="{FF2B5EF4-FFF2-40B4-BE49-F238E27FC236}">
                      <a16:creationId xmlns:a16="http://schemas.microsoft.com/office/drawing/2014/main" id="{62A32A64-CAC3-09B8-1672-2272CAE6F31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114634" y="2752857"/>
                  <a:ext cx="849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69" name="Input penna 1168">
                  <a:extLst>
                    <a:ext uri="{FF2B5EF4-FFF2-40B4-BE49-F238E27FC236}">
                      <a16:creationId xmlns:a16="http://schemas.microsoft.com/office/drawing/2014/main" id="{933DF12D-FCB7-5F0C-1F50-D9A714343660}"/>
                    </a:ext>
                  </a:extLst>
                </p14:cNvPr>
                <p14:cNvContentPartPr/>
                <p14:nvPr/>
              </p14:nvContentPartPr>
              <p14:xfrm>
                <a:off x="2280594" y="2739897"/>
                <a:ext cx="40680" cy="138240"/>
              </p14:xfrm>
            </p:contentPart>
          </mc:Choice>
          <mc:Fallback xmlns="">
            <p:pic>
              <p:nvPicPr>
                <p:cNvPr id="1169" name="Input penna 1168">
                  <a:extLst>
                    <a:ext uri="{FF2B5EF4-FFF2-40B4-BE49-F238E27FC236}">
                      <a16:creationId xmlns:a16="http://schemas.microsoft.com/office/drawing/2014/main" id="{933DF12D-FCB7-5F0C-1F50-D9A71434366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273034" y="2732337"/>
                  <a:ext cx="558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70" name="Input penna 1169">
                  <a:extLst>
                    <a:ext uri="{FF2B5EF4-FFF2-40B4-BE49-F238E27FC236}">
                      <a16:creationId xmlns:a16="http://schemas.microsoft.com/office/drawing/2014/main" id="{FF1743E5-3F0E-D2F7-73F4-F9377B190383}"/>
                    </a:ext>
                  </a:extLst>
                </p14:cNvPr>
                <p14:cNvContentPartPr/>
                <p14:nvPr/>
              </p14:nvContentPartPr>
              <p14:xfrm>
                <a:off x="2320914" y="2748177"/>
                <a:ext cx="130320" cy="149040"/>
              </p14:xfrm>
            </p:contentPart>
          </mc:Choice>
          <mc:Fallback xmlns="">
            <p:pic>
              <p:nvPicPr>
                <p:cNvPr id="1170" name="Input penna 1169">
                  <a:extLst>
                    <a:ext uri="{FF2B5EF4-FFF2-40B4-BE49-F238E27FC236}">
                      <a16:creationId xmlns:a16="http://schemas.microsoft.com/office/drawing/2014/main" id="{FF1743E5-3F0E-D2F7-73F4-F9377B19038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313354" y="2740617"/>
                  <a:ext cx="145440" cy="16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171" name="Input penna 1170">
                <a:extLst>
                  <a:ext uri="{FF2B5EF4-FFF2-40B4-BE49-F238E27FC236}">
                    <a16:creationId xmlns:a16="http://schemas.microsoft.com/office/drawing/2014/main" id="{27CB8DA8-4113-E375-7B13-9B519614CE98}"/>
                  </a:ext>
                </a:extLst>
              </p14:cNvPr>
              <p14:cNvContentPartPr/>
              <p14:nvPr/>
            </p14:nvContentPartPr>
            <p14:xfrm>
              <a:off x="2813394" y="2119977"/>
              <a:ext cx="158400" cy="27360"/>
            </p14:xfrm>
          </p:contentPart>
        </mc:Choice>
        <mc:Fallback xmlns="">
          <p:pic>
            <p:nvPicPr>
              <p:cNvPr id="1171" name="Input penna 1170">
                <a:extLst>
                  <a:ext uri="{FF2B5EF4-FFF2-40B4-BE49-F238E27FC236}">
                    <a16:creationId xmlns:a16="http://schemas.microsoft.com/office/drawing/2014/main" id="{27CB8DA8-4113-E375-7B13-9B519614CE98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805834" y="2112417"/>
                <a:ext cx="1731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172" name="Input penna 1171">
                <a:extLst>
                  <a:ext uri="{FF2B5EF4-FFF2-40B4-BE49-F238E27FC236}">
                    <a16:creationId xmlns:a16="http://schemas.microsoft.com/office/drawing/2014/main" id="{6F515E93-8803-6474-686D-6609E357F826}"/>
                  </a:ext>
                </a:extLst>
              </p14:cNvPr>
              <p14:cNvContentPartPr/>
              <p14:nvPr/>
            </p14:nvContentPartPr>
            <p14:xfrm>
              <a:off x="2798634" y="2274777"/>
              <a:ext cx="215640" cy="53640"/>
            </p14:xfrm>
          </p:contentPart>
        </mc:Choice>
        <mc:Fallback xmlns="">
          <p:pic>
            <p:nvPicPr>
              <p:cNvPr id="1172" name="Input penna 1171">
                <a:extLst>
                  <a:ext uri="{FF2B5EF4-FFF2-40B4-BE49-F238E27FC236}">
                    <a16:creationId xmlns:a16="http://schemas.microsoft.com/office/drawing/2014/main" id="{6F515E93-8803-6474-686D-6609E357F826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2791074" y="2267217"/>
                <a:ext cx="230760" cy="6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9" name="Gruppo 1238">
            <a:extLst>
              <a:ext uri="{FF2B5EF4-FFF2-40B4-BE49-F238E27FC236}">
                <a16:creationId xmlns:a16="http://schemas.microsoft.com/office/drawing/2014/main" id="{5A37D19F-12B0-C8CA-535A-128451021DD7}"/>
              </a:ext>
            </a:extLst>
          </p:cNvPr>
          <p:cNvGrpSpPr/>
          <p:nvPr/>
        </p:nvGrpSpPr>
        <p:grpSpPr>
          <a:xfrm>
            <a:off x="3653937" y="2006874"/>
            <a:ext cx="510480" cy="242280"/>
            <a:chOff x="3653937" y="2006874"/>
            <a:chExt cx="510480" cy="24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7A53CC67-5C35-14BB-95EC-1B8324CD177B}"/>
                    </a:ext>
                  </a:extLst>
                </p14:cNvPr>
                <p14:cNvContentPartPr/>
                <p14:nvPr/>
              </p14:nvContentPartPr>
              <p14:xfrm>
                <a:off x="3653937" y="2006874"/>
                <a:ext cx="241920" cy="23112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7A53CC67-5C35-14BB-95EC-1B8324CD177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646377" y="1999314"/>
                  <a:ext cx="25704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956B99A2-893A-7C77-60DE-F0969740DD5E}"/>
                    </a:ext>
                  </a:extLst>
                </p14:cNvPr>
                <p14:cNvContentPartPr/>
                <p14:nvPr/>
              </p14:nvContentPartPr>
              <p14:xfrm>
                <a:off x="3980817" y="2055834"/>
                <a:ext cx="18720" cy="15876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956B99A2-893A-7C77-60DE-F0969740DD5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973617" y="2048274"/>
                  <a:ext cx="338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37" name="Input penna 1236">
                  <a:extLst>
                    <a:ext uri="{FF2B5EF4-FFF2-40B4-BE49-F238E27FC236}">
                      <a16:creationId xmlns:a16="http://schemas.microsoft.com/office/drawing/2014/main" id="{87FE7DB5-99B0-66B4-9848-C1E3DF1452B1}"/>
                    </a:ext>
                  </a:extLst>
                </p14:cNvPr>
                <p14:cNvContentPartPr/>
                <p14:nvPr/>
              </p14:nvContentPartPr>
              <p14:xfrm>
                <a:off x="4057497" y="2072034"/>
                <a:ext cx="106920" cy="177120"/>
              </p14:xfrm>
            </p:contentPart>
          </mc:Choice>
          <mc:Fallback xmlns="">
            <p:pic>
              <p:nvPicPr>
                <p:cNvPr id="1237" name="Input penna 1236">
                  <a:extLst>
                    <a:ext uri="{FF2B5EF4-FFF2-40B4-BE49-F238E27FC236}">
                      <a16:creationId xmlns:a16="http://schemas.microsoft.com/office/drawing/2014/main" id="{87FE7DB5-99B0-66B4-9848-C1E3DF1452B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049937" y="2064474"/>
                  <a:ext cx="122040" cy="19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1" name="Gruppo 1260">
            <a:extLst>
              <a:ext uri="{FF2B5EF4-FFF2-40B4-BE49-F238E27FC236}">
                <a16:creationId xmlns:a16="http://schemas.microsoft.com/office/drawing/2014/main" id="{1FBDD5A3-383B-1D40-8CF3-7B02BD06B61D}"/>
              </a:ext>
            </a:extLst>
          </p:cNvPr>
          <p:cNvGrpSpPr/>
          <p:nvPr/>
        </p:nvGrpSpPr>
        <p:grpSpPr>
          <a:xfrm>
            <a:off x="4759349" y="2032434"/>
            <a:ext cx="1525680" cy="280080"/>
            <a:chOff x="4759349" y="2032434"/>
            <a:chExt cx="1525680" cy="28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615EB6D9-BE3F-6071-E9CC-36ADF1E61316}"/>
                    </a:ext>
                  </a:extLst>
                </p14:cNvPr>
                <p14:cNvContentPartPr/>
                <p14:nvPr/>
              </p14:nvContentPartPr>
              <p14:xfrm>
                <a:off x="4759349" y="2114514"/>
                <a:ext cx="175680" cy="154080"/>
              </p14:xfrm>
            </p:contentPart>
          </mc:Choice>
          <mc:Fallback xmlns=""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615EB6D9-BE3F-6071-E9CC-36ADF1E6131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751789" y="2106954"/>
                  <a:ext cx="1904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41" name="Input penna 1240">
                  <a:extLst>
                    <a:ext uri="{FF2B5EF4-FFF2-40B4-BE49-F238E27FC236}">
                      <a16:creationId xmlns:a16="http://schemas.microsoft.com/office/drawing/2014/main" id="{D030374D-0F0D-D177-828C-AE1145FACB06}"/>
                    </a:ext>
                  </a:extLst>
                </p14:cNvPr>
                <p14:cNvContentPartPr/>
                <p14:nvPr/>
              </p14:nvContentPartPr>
              <p14:xfrm>
                <a:off x="4912709" y="2166354"/>
                <a:ext cx="106200" cy="99720"/>
              </p14:xfrm>
            </p:contentPart>
          </mc:Choice>
          <mc:Fallback xmlns="">
            <p:pic>
              <p:nvPicPr>
                <p:cNvPr id="1241" name="Input penna 1240">
                  <a:extLst>
                    <a:ext uri="{FF2B5EF4-FFF2-40B4-BE49-F238E27FC236}">
                      <a16:creationId xmlns:a16="http://schemas.microsoft.com/office/drawing/2014/main" id="{D030374D-0F0D-D177-828C-AE1145FACB0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905509" y="2158794"/>
                  <a:ext cx="1209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42" name="Input penna 1241">
                  <a:extLst>
                    <a:ext uri="{FF2B5EF4-FFF2-40B4-BE49-F238E27FC236}">
                      <a16:creationId xmlns:a16="http://schemas.microsoft.com/office/drawing/2014/main" id="{D0D2AEA1-DE0C-A935-E4C0-20F0A928198A}"/>
                    </a:ext>
                  </a:extLst>
                </p14:cNvPr>
                <p14:cNvContentPartPr/>
                <p14:nvPr/>
              </p14:nvContentPartPr>
              <p14:xfrm>
                <a:off x="5041589" y="2140794"/>
                <a:ext cx="114120" cy="92520"/>
              </p14:xfrm>
            </p:contentPart>
          </mc:Choice>
          <mc:Fallback xmlns="">
            <p:pic>
              <p:nvPicPr>
                <p:cNvPr id="1242" name="Input penna 1241">
                  <a:extLst>
                    <a:ext uri="{FF2B5EF4-FFF2-40B4-BE49-F238E27FC236}">
                      <a16:creationId xmlns:a16="http://schemas.microsoft.com/office/drawing/2014/main" id="{D0D2AEA1-DE0C-A935-E4C0-20F0A928198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034029" y="2133234"/>
                  <a:ext cx="1292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7849C20D-5D27-80EF-337E-2A774DCEBFDC}"/>
                    </a:ext>
                  </a:extLst>
                </p14:cNvPr>
                <p14:cNvContentPartPr/>
                <p14:nvPr/>
              </p14:nvContentPartPr>
              <p14:xfrm>
                <a:off x="5197109" y="2032434"/>
                <a:ext cx="104040" cy="24732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7849C20D-5D27-80EF-337E-2A774DCEBFD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189549" y="2024874"/>
                  <a:ext cx="11916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44" name="Input penna 1243">
                  <a:extLst>
                    <a:ext uri="{FF2B5EF4-FFF2-40B4-BE49-F238E27FC236}">
                      <a16:creationId xmlns:a16="http://schemas.microsoft.com/office/drawing/2014/main" id="{FA9A4B0A-56EF-91B3-A6B8-BA372D35D62C}"/>
                    </a:ext>
                  </a:extLst>
                </p14:cNvPr>
                <p14:cNvContentPartPr/>
                <p14:nvPr/>
              </p14:nvContentPartPr>
              <p14:xfrm>
                <a:off x="5380349" y="2139354"/>
                <a:ext cx="33840" cy="114120"/>
              </p14:xfrm>
            </p:contentPart>
          </mc:Choice>
          <mc:Fallback xmlns="">
            <p:pic>
              <p:nvPicPr>
                <p:cNvPr id="1244" name="Input penna 1243">
                  <a:extLst>
                    <a:ext uri="{FF2B5EF4-FFF2-40B4-BE49-F238E27FC236}">
                      <a16:creationId xmlns:a16="http://schemas.microsoft.com/office/drawing/2014/main" id="{FA9A4B0A-56EF-91B3-A6B8-BA372D35D62C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372789" y="2131794"/>
                  <a:ext cx="489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1D4143DD-77D1-D276-A673-F80E59D41474}"/>
                    </a:ext>
                  </a:extLst>
                </p14:cNvPr>
                <p14:cNvContentPartPr/>
                <p14:nvPr/>
              </p14:nvContentPartPr>
              <p14:xfrm>
                <a:off x="5483309" y="2057994"/>
                <a:ext cx="20880" cy="17208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1D4143DD-77D1-D276-A673-F80E59D4147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475749" y="2050794"/>
                  <a:ext cx="356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E72CF635-E091-C8A7-FA77-46F73BFA555B}"/>
                    </a:ext>
                  </a:extLst>
                </p14:cNvPr>
                <p14:cNvContentPartPr/>
                <p14:nvPr/>
              </p14:nvContentPartPr>
              <p14:xfrm>
                <a:off x="5498429" y="2180034"/>
                <a:ext cx="43920" cy="540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E72CF635-E091-C8A7-FA77-46F73BFA555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491229" y="2172474"/>
                  <a:ext cx="590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48" name="Input penna 1247">
                  <a:extLst>
                    <a:ext uri="{FF2B5EF4-FFF2-40B4-BE49-F238E27FC236}">
                      <a16:creationId xmlns:a16="http://schemas.microsoft.com/office/drawing/2014/main" id="{8438A344-9935-5483-E4E8-D6EAF7687B39}"/>
                    </a:ext>
                  </a:extLst>
                </p14:cNvPr>
                <p14:cNvContentPartPr/>
                <p14:nvPr/>
              </p14:nvContentPartPr>
              <p14:xfrm>
                <a:off x="5568629" y="2139354"/>
                <a:ext cx="25560" cy="126720"/>
              </p14:xfrm>
            </p:contentPart>
          </mc:Choice>
          <mc:Fallback xmlns="">
            <p:pic>
              <p:nvPicPr>
                <p:cNvPr id="1248" name="Input penna 1247">
                  <a:extLst>
                    <a:ext uri="{FF2B5EF4-FFF2-40B4-BE49-F238E27FC236}">
                      <a16:creationId xmlns:a16="http://schemas.microsoft.com/office/drawing/2014/main" id="{8438A344-9935-5483-E4E8-D6EAF7687B3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561429" y="2131794"/>
                  <a:ext cx="406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F1EDDF56-9A7B-74A3-64F3-0F0DF6EF1037}"/>
                    </a:ext>
                  </a:extLst>
                </p14:cNvPr>
                <p14:cNvContentPartPr/>
                <p14:nvPr/>
              </p14:nvContentPartPr>
              <p14:xfrm>
                <a:off x="5627669" y="2057994"/>
                <a:ext cx="41760" cy="3168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F1EDDF56-9A7B-74A3-64F3-0F0DF6EF103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620109" y="2050794"/>
                  <a:ext cx="568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8271E02D-56CE-6803-7348-0ED1053ED021}"/>
                    </a:ext>
                  </a:extLst>
                </p14:cNvPr>
                <p14:cNvContentPartPr/>
                <p14:nvPr/>
              </p14:nvContentPartPr>
              <p14:xfrm>
                <a:off x="5684549" y="2125314"/>
                <a:ext cx="74880" cy="12168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8271E02D-56CE-6803-7348-0ED1053ED02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676989" y="2117754"/>
                  <a:ext cx="896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51" name="Input penna 1250">
                  <a:extLst>
                    <a:ext uri="{FF2B5EF4-FFF2-40B4-BE49-F238E27FC236}">
                      <a16:creationId xmlns:a16="http://schemas.microsoft.com/office/drawing/2014/main" id="{821EFF50-20A8-31B4-38DF-B3DEAC150FB0}"/>
                    </a:ext>
                  </a:extLst>
                </p14:cNvPr>
                <p14:cNvContentPartPr/>
                <p14:nvPr/>
              </p14:nvContentPartPr>
              <p14:xfrm>
                <a:off x="5751869" y="2125314"/>
                <a:ext cx="360" cy="360"/>
              </p14:xfrm>
            </p:contentPart>
          </mc:Choice>
          <mc:Fallback xmlns="">
            <p:pic>
              <p:nvPicPr>
                <p:cNvPr id="1251" name="Input penna 1250">
                  <a:extLst>
                    <a:ext uri="{FF2B5EF4-FFF2-40B4-BE49-F238E27FC236}">
                      <a16:creationId xmlns:a16="http://schemas.microsoft.com/office/drawing/2014/main" id="{821EFF50-20A8-31B4-38DF-B3DEAC150FB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744309" y="211775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52" name="Input penna 1251">
                  <a:extLst>
                    <a:ext uri="{FF2B5EF4-FFF2-40B4-BE49-F238E27FC236}">
                      <a16:creationId xmlns:a16="http://schemas.microsoft.com/office/drawing/2014/main" id="{C27C0F23-8E66-4407-8AD6-8D659A382D1E}"/>
                    </a:ext>
                  </a:extLst>
                </p14:cNvPr>
                <p14:cNvContentPartPr/>
                <p14:nvPr/>
              </p14:nvContentPartPr>
              <p14:xfrm>
                <a:off x="5751869" y="2125314"/>
                <a:ext cx="360" cy="360"/>
              </p14:xfrm>
            </p:contentPart>
          </mc:Choice>
          <mc:Fallback xmlns="">
            <p:pic>
              <p:nvPicPr>
                <p:cNvPr id="1252" name="Input penna 1251">
                  <a:extLst>
                    <a:ext uri="{FF2B5EF4-FFF2-40B4-BE49-F238E27FC236}">
                      <a16:creationId xmlns:a16="http://schemas.microsoft.com/office/drawing/2014/main" id="{C27C0F23-8E66-4407-8AD6-8D659A382D1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744309" y="211775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1C9BDDA3-F2F4-7A52-B712-5571DBE19C78}"/>
                    </a:ext>
                  </a:extLst>
                </p14:cNvPr>
                <p14:cNvContentPartPr/>
                <p14:nvPr/>
              </p14:nvContentPartPr>
              <p14:xfrm>
                <a:off x="5799749" y="2155194"/>
                <a:ext cx="85320" cy="9252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1C9BDDA3-F2F4-7A52-B712-5571DBE19C78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792189" y="2147634"/>
                  <a:ext cx="100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1197EFF1-250B-9CFF-0878-E6A17DC21FFF}"/>
                    </a:ext>
                  </a:extLst>
                </p14:cNvPr>
                <p14:cNvContentPartPr/>
                <p14:nvPr/>
              </p14:nvContentPartPr>
              <p14:xfrm>
                <a:off x="5934749" y="2162754"/>
                <a:ext cx="58320" cy="5940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1197EFF1-250B-9CFF-0878-E6A17DC21FF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927189" y="2155194"/>
                  <a:ext cx="734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57" name="Input penna 1256">
                  <a:extLst>
                    <a:ext uri="{FF2B5EF4-FFF2-40B4-BE49-F238E27FC236}">
                      <a16:creationId xmlns:a16="http://schemas.microsoft.com/office/drawing/2014/main" id="{C60DAB4F-9B4F-4736-FFCD-B2B2D27C6CF3}"/>
                    </a:ext>
                  </a:extLst>
                </p14:cNvPr>
                <p14:cNvContentPartPr/>
                <p14:nvPr/>
              </p14:nvContentPartPr>
              <p14:xfrm>
                <a:off x="6048149" y="2127474"/>
                <a:ext cx="25560" cy="126720"/>
              </p14:xfrm>
            </p:contentPart>
          </mc:Choice>
          <mc:Fallback xmlns="">
            <p:pic>
              <p:nvPicPr>
                <p:cNvPr id="1257" name="Input penna 1256">
                  <a:extLst>
                    <a:ext uri="{FF2B5EF4-FFF2-40B4-BE49-F238E27FC236}">
                      <a16:creationId xmlns:a16="http://schemas.microsoft.com/office/drawing/2014/main" id="{C60DAB4F-9B4F-4736-FFCD-B2B2D27C6CF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040589" y="2119914"/>
                  <a:ext cx="406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258" name="Input penna 1257">
                  <a:extLst>
                    <a:ext uri="{FF2B5EF4-FFF2-40B4-BE49-F238E27FC236}">
                      <a16:creationId xmlns:a16="http://schemas.microsoft.com/office/drawing/2014/main" id="{B458E14E-06F8-DD30-0733-C5A83D92F779}"/>
                    </a:ext>
                  </a:extLst>
                </p14:cNvPr>
                <p14:cNvContentPartPr/>
                <p14:nvPr/>
              </p14:nvContentPartPr>
              <p14:xfrm>
                <a:off x="6138149" y="2174274"/>
                <a:ext cx="84600" cy="4680"/>
              </p14:xfrm>
            </p:contentPart>
          </mc:Choice>
          <mc:Fallback xmlns="">
            <p:pic>
              <p:nvPicPr>
                <p:cNvPr id="1258" name="Input penna 1257">
                  <a:extLst>
                    <a:ext uri="{FF2B5EF4-FFF2-40B4-BE49-F238E27FC236}">
                      <a16:creationId xmlns:a16="http://schemas.microsoft.com/office/drawing/2014/main" id="{B458E14E-06F8-DD30-0733-C5A83D92F77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130589" y="2166714"/>
                  <a:ext cx="997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59" name="Input penna 1258">
                  <a:extLst>
                    <a:ext uri="{FF2B5EF4-FFF2-40B4-BE49-F238E27FC236}">
                      <a16:creationId xmlns:a16="http://schemas.microsoft.com/office/drawing/2014/main" id="{A2247688-7EB6-3EE3-BDCD-0C42DD66CCD9}"/>
                    </a:ext>
                  </a:extLst>
                </p14:cNvPr>
                <p14:cNvContentPartPr/>
                <p14:nvPr/>
              </p14:nvContentPartPr>
              <p14:xfrm>
                <a:off x="6200429" y="2127474"/>
                <a:ext cx="84600" cy="185040"/>
              </p14:xfrm>
            </p:contentPart>
          </mc:Choice>
          <mc:Fallback xmlns="">
            <p:pic>
              <p:nvPicPr>
                <p:cNvPr id="1259" name="Input penna 1258">
                  <a:extLst>
                    <a:ext uri="{FF2B5EF4-FFF2-40B4-BE49-F238E27FC236}">
                      <a16:creationId xmlns:a16="http://schemas.microsoft.com/office/drawing/2014/main" id="{A2247688-7EB6-3EE3-BDCD-0C42DD66CCD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192869" y="2119914"/>
                  <a:ext cx="99720" cy="20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2" name="Gruppo 1281">
            <a:extLst>
              <a:ext uri="{FF2B5EF4-FFF2-40B4-BE49-F238E27FC236}">
                <a16:creationId xmlns:a16="http://schemas.microsoft.com/office/drawing/2014/main" id="{0EF23CB0-5815-61CF-EE64-1CD359EFB46A}"/>
              </a:ext>
            </a:extLst>
          </p:cNvPr>
          <p:cNvGrpSpPr/>
          <p:nvPr/>
        </p:nvGrpSpPr>
        <p:grpSpPr>
          <a:xfrm>
            <a:off x="3775109" y="2609514"/>
            <a:ext cx="549720" cy="243000"/>
            <a:chOff x="3775109" y="2609514"/>
            <a:chExt cx="549720" cy="24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262" name="Input penna 1261">
                  <a:extLst>
                    <a:ext uri="{FF2B5EF4-FFF2-40B4-BE49-F238E27FC236}">
                      <a16:creationId xmlns:a16="http://schemas.microsoft.com/office/drawing/2014/main" id="{15BC8E10-2550-1D59-78A3-FAD07EA368F2}"/>
                    </a:ext>
                  </a:extLst>
                </p14:cNvPr>
                <p14:cNvContentPartPr/>
                <p14:nvPr/>
              </p14:nvContentPartPr>
              <p14:xfrm>
                <a:off x="3775109" y="2609514"/>
                <a:ext cx="206280" cy="240120"/>
              </p14:xfrm>
            </p:contentPart>
          </mc:Choice>
          <mc:Fallback xmlns="">
            <p:pic>
              <p:nvPicPr>
                <p:cNvPr id="1262" name="Input penna 1261">
                  <a:extLst>
                    <a:ext uri="{FF2B5EF4-FFF2-40B4-BE49-F238E27FC236}">
                      <a16:creationId xmlns:a16="http://schemas.microsoft.com/office/drawing/2014/main" id="{15BC8E10-2550-1D59-78A3-FAD07EA368F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767549" y="2601954"/>
                  <a:ext cx="2214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F4356D6F-9C74-374A-7088-B78F9AA3E58A}"/>
                    </a:ext>
                  </a:extLst>
                </p14:cNvPr>
                <p14:cNvContentPartPr/>
                <p14:nvPr/>
              </p14:nvContentPartPr>
              <p14:xfrm>
                <a:off x="4006589" y="2648394"/>
                <a:ext cx="79560" cy="20412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F4356D6F-9C74-374A-7088-B78F9AA3E58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999029" y="2640834"/>
                  <a:ext cx="946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A999C53E-2047-CF15-562D-901A3739105A}"/>
                    </a:ext>
                  </a:extLst>
                </p14:cNvPr>
                <p14:cNvContentPartPr/>
                <p14:nvPr/>
              </p14:nvContentPartPr>
              <p14:xfrm>
                <a:off x="4135829" y="2699514"/>
                <a:ext cx="16920" cy="9468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A999C53E-2047-CF15-562D-901A3739105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128269" y="2691954"/>
                  <a:ext cx="32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265" name="Input penna 1264">
                  <a:extLst>
                    <a:ext uri="{FF2B5EF4-FFF2-40B4-BE49-F238E27FC236}">
                      <a16:creationId xmlns:a16="http://schemas.microsoft.com/office/drawing/2014/main" id="{8EEE4049-6896-8AD2-D8B2-843C16B32D2C}"/>
                    </a:ext>
                  </a:extLst>
                </p14:cNvPr>
                <p14:cNvContentPartPr/>
                <p14:nvPr/>
              </p14:nvContentPartPr>
              <p14:xfrm>
                <a:off x="4224749" y="2697714"/>
                <a:ext cx="100080" cy="105120"/>
              </p14:xfrm>
            </p:contentPart>
          </mc:Choice>
          <mc:Fallback xmlns="">
            <p:pic>
              <p:nvPicPr>
                <p:cNvPr id="1265" name="Input penna 1264">
                  <a:extLst>
                    <a:ext uri="{FF2B5EF4-FFF2-40B4-BE49-F238E27FC236}">
                      <a16:creationId xmlns:a16="http://schemas.microsoft.com/office/drawing/2014/main" id="{8EEE4049-6896-8AD2-D8B2-843C16B32D2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217189" y="2690514"/>
                  <a:ext cx="11520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0" name="Gruppo 1279">
            <a:extLst>
              <a:ext uri="{FF2B5EF4-FFF2-40B4-BE49-F238E27FC236}">
                <a16:creationId xmlns:a16="http://schemas.microsoft.com/office/drawing/2014/main" id="{A63625A3-622F-89E4-C49B-D854A39F1650}"/>
              </a:ext>
            </a:extLst>
          </p:cNvPr>
          <p:cNvGrpSpPr/>
          <p:nvPr/>
        </p:nvGrpSpPr>
        <p:grpSpPr>
          <a:xfrm>
            <a:off x="4861949" y="2598714"/>
            <a:ext cx="1415160" cy="288000"/>
            <a:chOff x="4861949" y="2598714"/>
            <a:chExt cx="1415160" cy="28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A3524B1E-CE8C-FF4A-7625-ECDFEB743C57}"/>
                    </a:ext>
                  </a:extLst>
                </p14:cNvPr>
                <p14:cNvContentPartPr/>
                <p14:nvPr/>
              </p14:nvContentPartPr>
              <p14:xfrm>
                <a:off x="4861949" y="2731554"/>
                <a:ext cx="132840" cy="155160"/>
              </p14:xfrm>
            </p:contentPart>
          </mc:Choice>
          <mc:Fallback xmlns=""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A3524B1E-CE8C-FF4A-7625-ECDFEB743C5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854389" y="2723994"/>
                  <a:ext cx="1479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267" name="Input penna 1266">
                  <a:extLst>
                    <a:ext uri="{FF2B5EF4-FFF2-40B4-BE49-F238E27FC236}">
                      <a16:creationId xmlns:a16="http://schemas.microsoft.com/office/drawing/2014/main" id="{A48469E5-4AF0-DECF-5C46-389FE7F6ECBA}"/>
                    </a:ext>
                  </a:extLst>
                </p14:cNvPr>
                <p14:cNvContentPartPr/>
                <p14:nvPr/>
              </p14:nvContentPartPr>
              <p14:xfrm>
                <a:off x="5021429" y="2768634"/>
                <a:ext cx="86040" cy="62280"/>
              </p14:xfrm>
            </p:contentPart>
          </mc:Choice>
          <mc:Fallback xmlns="">
            <p:pic>
              <p:nvPicPr>
                <p:cNvPr id="1267" name="Input penna 1266">
                  <a:extLst>
                    <a:ext uri="{FF2B5EF4-FFF2-40B4-BE49-F238E27FC236}">
                      <a16:creationId xmlns:a16="http://schemas.microsoft.com/office/drawing/2014/main" id="{A48469E5-4AF0-DECF-5C46-389FE7F6ECB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013869" y="2761074"/>
                  <a:ext cx="1011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268" name="Input penna 1267">
                  <a:extLst>
                    <a:ext uri="{FF2B5EF4-FFF2-40B4-BE49-F238E27FC236}">
                      <a16:creationId xmlns:a16="http://schemas.microsoft.com/office/drawing/2014/main" id="{97FFB24E-80E7-276B-3DE8-21803EA3DAC4}"/>
                    </a:ext>
                  </a:extLst>
                </p14:cNvPr>
                <p14:cNvContentPartPr/>
                <p14:nvPr/>
              </p14:nvContentPartPr>
              <p14:xfrm>
                <a:off x="5135909" y="2765754"/>
                <a:ext cx="83880" cy="43560"/>
              </p14:xfrm>
            </p:contentPart>
          </mc:Choice>
          <mc:Fallback xmlns="">
            <p:pic>
              <p:nvPicPr>
                <p:cNvPr id="1268" name="Input penna 1267">
                  <a:extLst>
                    <a:ext uri="{FF2B5EF4-FFF2-40B4-BE49-F238E27FC236}">
                      <a16:creationId xmlns:a16="http://schemas.microsoft.com/office/drawing/2014/main" id="{97FFB24E-80E7-276B-3DE8-21803EA3DAC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128349" y="2758194"/>
                  <a:ext cx="990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269" name="Input penna 1268">
                  <a:extLst>
                    <a:ext uri="{FF2B5EF4-FFF2-40B4-BE49-F238E27FC236}">
                      <a16:creationId xmlns:a16="http://schemas.microsoft.com/office/drawing/2014/main" id="{DBCE2648-6284-DB6F-D1C2-5B43CEF124D7}"/>
                    </a:ext>
                  </a:extLst>
                </p14:cNvPr>
                <p14:cNvContentPartPr/>
                <p14:nvPr/>
              </p14:nvContentPartPr>
              <p14:xfrm>
                <a:off x="5272709" y="2598714"/>
                <a:ext cx="92160" cy="236160"/>
              </p14:xfrm>
            </p:contentPart>
          </mc:Choice>
          <mc:Fallback xmlns="">
            <p:pic>
              <p:nvPicPr>
                <p:cNvPr id="1269" name="Input penna 1268">
                  <a:extLst>
                    <a:ext uri="{FF2B5EF4-FFF2-40B4-BE49-F238E27FC236}">
                      <a16:creationId xmlns:a16="http://schemas.microsoft.com/office/drawing/2014/main" id="{DBCE2648-6284-DB6F-D1C2-5B43CEF124D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265149" y="2591154"/>
                  <a:ext cx="10728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11CCED0A-EBDE-628A-60DC-D3EDD73161C5}"/>
                    </a:ext>
                  </a:extLst>
                </p14:cNvPr>
                <p14:cNvContentPartPr/>
                <p14:nvPr/>
              </p14:nvContentPartPr>
              <p14:xfrm>
                <a:off x="5408789" y="2769354"/>
                <a:ext cx="3960" cy="57960"/>
              </p14:xfrm>
            </p:contentPart>
          </mc:Choice>
          <mc:Fallback xmlns=""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11CCED0A-EBDE-628A-60DC-D3EDD73161C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401229" y="2761794"/>
                  <a:ext cx="190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F737AC6E-0B62-E39C-1BDF-447C434652A6}"/>
                    </a:ext>
                  </a:extLst>
                </p14:cNvPr>
                <p14:cNvContentPartPr/>
                <p14:nvPr/>
              </p14:nvContentPartPr>
              <p14:xfrm>
                <a:off x="5523269" y="2725794"/>
                <a:ext cx="56160" cy="111960"/>
              </p14:xfrm>
            </p:contentPart>
          </mc:Choice>
          <mc:Fallback xmlns=""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F737AC6E-0B62-E39C-1BDF-447C434652A6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515709" y="2718234"/>
                  <a:ext cx="709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272" name="Input penna 1271">
                  <a:extLst>
                    <a:ext uri="{FF2B5EF4-FFF2-40B4-BE49-F238E27FC236}">
                      <a16:creationId xmlns:a16="http://schemas.microsoft.com/office/drawing/2014/main" id="{F9C72145-4EF5-0F8D-24C1-EF408190CE11}"/>
                    </a:ext>
                  </a:extLst>
                </p14:cNvPr>
                <p14:cNvContentPartPr/>
                <p14:nvPr/>
              </p14:nvContentPartPr>
              <p14:xfrm>
                <a:off x="5628389" y="2787714"/>
                <a:ext cx="6120" cy="30240"/>
              </p14:xfrm>
            </p:contentPart>
          </mc:Choice>
          <mc:Fallback xmlns="">
            <p:pic>
              <p:nvPicPr>
                <p:cNvPr id="1272" name="Input penna 1271">
                  <a:extLst>
                    <a:ext uri="{FF2B5EF4-FFF2-40B4-BE49-F238E27FC236}">
                      <a16:creationId xmlns:a16="http://schemas.microsoft.com/office/drawing/2014/main" id="{F9C72145-4EF5-0F8D-24C1-EF408190CE1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620829" y="2780154"/>
                  <a:ext cx="212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273" name="Input penna 1272">
                  <a:extLst>
                    <a:ext uri="{FF2B5EF4-FFF2-40B4-BE49-F238E27FC236}">
                      <a16:creationId xmlns:a16="http://schemas.microsoft.com/office/drawing/2014/main" id="{0AB4CF30-D9BD-987B-FC4F-F97F07D0DE9D}"/>
                    </a:ext>
                  </a:extLst>
                </p14:cNvPr>
                <p14:cNvContentPartPr/>
                <p14:nvPr/>
              </p14:nvContentPartPr>
              <p14:xfrm>
                <a:off x="5705069" y="2775474"/>
                <a:ext cx="63360" cy="91080"/>
              </p14:xfrm>
            </p:contentPart>
          </mc:Choice>
          <mc:Fallback xmlns="">
            <p:pic>
              <p:nvPicPr>
                <p:cNvPr id="1273" name="Input penna 1272">
                  <a:extLst>
                    <a:ext uri="{FF2B5EF4-FFF2-40B4-BE49-F238E27FC236}">
                      <a16:creationId xmlns:a16="http://schemas.microsoft.com/office/drawing/2014/main" id="{0AB4CF30-D9BD-987B-FC4F-F97F07D0DE9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697509" y="2767914"/>
                  <a:ext cx="78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274" name="Input penna 1273">
                  <a:extLst>
                    <a:ext uri="{FF2B5EF4-FFF2-40B4-BE49-F238E27FC236}">
                      <a16:creationId xmlns:a16="http://schemas.microsoft.com/office/drawing/2014/main" id="{F2940524-893F-2291-AFDE-43DFBEE002E4}"/>
                    </a:ext>
                  </a:extLst>
                </p14:cNvPr>
                <p14:cNvContentPartPr/>
                <p14:nvPr/>
              </p14:nvContentPartPr>
              <p14:xfrm>
                <a:off x="5808029" y="2770074"/>
                <a:ext cx="64080" cy="71280"/>
              </p14:xfrm>
            </p:contentPart>
          </mc:Choice>
          <mc:Fallback xmlns="">
            <p:pic>
              <p:nvPicPr>
                <p:cNvPr id="1274" name="Input penna 1273">
                  <a:extLst>
                    <a:ext uri="{FF2B5EF4-FFF2-40B4-BE49-F238E27FC236}">
                      <a16:creationId xmlns:a16="http://schemas.microsoft.com/office/drawing/2014/main" id="{F2940524-893F-2291-AFDE-43DFBEE002E4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800469" y="2762514"/>
                  <a:ext cx="79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275" name="Input penna 1274">
                  <a:extLst>
                    <a:ext uri="{FF2B5EF4-FFF2-40B4-BE49-F238E27FC236}">
                      <a16:creationId xmlns:a16="http://schemas.microsoft.com/office/drawing/2014/main" id="{F738E587-F623-FD4D-7AEE-4F2F841C54E6}"/>
                    </a:ext>
                  </a:extLst>
                </p14:cNvPr>
                <p14:cNvContentPartPr/>
                <p14:nvPr/>
              </p14:nvContentPartPr>
              <p14:xfrm>
                <a:off x="5938709" y="2762874"/>
                <a:ext cx="50760" cy="60840"/>
              </p14:xfrm>
            </p:contentPart>
          </mc:Choice>
          <mc:Fallback xmlns="">
            <p:pic>
              <p:nvPicPr>
                <p:cNvPr id="1275" name="Input penna 1274">
                  <a:extLst>
                    <a:ext uri="{FF2B5EF4-FFF2-40B4-BE49-F238E27FC236}">
                      <a16:creationId xmlns:a16="http://schemas.microsoft.com/office/drawing/2014/main" id="{F738E587-F623-FD4D-7AEE-4F2F841C54E6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931149" y="2755314"/>
                  <a:ext cx="658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E790BB5E-43A2-4E95-870E-978742906A17}"/>
                    </a:ext>
                  </a:extLst>
                </p14:cNvPr>
                <p14:cNvContentPartPr/>
                <p14:nvPr/>
              </p14:nvContentPartPr>
              <p14:xfrm>
                <a:off x="6081989" y="2652714"/>
                <a:ext cx="25920" cy="169200"/>
              </p14:xfrm>
            </p:contentPart>
          </mc:Choice>
          <mc:Fallback xmlns=""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E790BB5E-43A2-4E95-870E-978742906A1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074429" y="2645154"/>
                  <a:ext cx="410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277" name="Input penna 1276">
                  <a:extLst>
                    <a:ext uri="{FF2B5EF4-FFF2-40B4-BE49-F238E27FC236}">
                      <a16:creationId xmlns:a16="http://schemas.microsoft.com/office/drawing/2014/main" id="{940202BF-75D3-E753-7EF5-BAB9B210A54E}"/>
                    </a:ext>
                  </a:extLst>
                </p14:cNvPr>
                <p14:cNvContentPartPr/>
                <p14:nvPr/>
              </p14:nvContentPartPr>
              <p14:xfrm>
                <a:off x="6093149" y="2758554"/>
                <a:ext cx="59400" cy="20880"/>
              </p14:xfrm>
            </p:contentPart>
          </mc:Choice>
          <mc:Fallback xmlns="">
            <p:pic>
              <p:nvPicPr>
                <p:cNvPr id="1277" name="Input penna 1276">
                  <a:extLst>
                    <a:ext uri="{FF2B5EF4-FFF2-40B4-BE49-F238E27FC236}">
                      <a16:creationId xmlns:a16="http://schemas.microsoft.com/office/drawing/2014/main" id="{940202BF-75D3-E753-7EF5-BAB9B210A54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085589" y="2750994"/>
                  <a:ext cx="745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78" name="Input penna 1277">
                  <a:extLst>
                    <a:ext uri="{FF2B5EF4-FFF2-40B4-BE49-F238E27FC236}">
                      <a16:creationId xmlns:a16="http://schemas.microsoft.com/office/drawing/2014/main" id="{D9F7B6F7-71C2-D7EB-16FA-700E909BDEE4}"/>
                    </a:ext>
                  </a:extLst>
                </p14:cNvPr>
                <p14:cNvContentPartPr/>
                <p14:nvPr/>
              </p14:nvContentPartPr>
              <p14:xfrm>
                <a:off x="6184229" y="2759274"/>
                <a:ext cx="92880" cy="120240"/>
              </p14:xfrm>
            </p:contentPart>
          </mc:Choice>
          <mc:Fallback xmlns="">
            <p:pic>
              <p:nvPicPr>
                <p:cNvPr id="1278" name="Input penna 1277">
                  <a:extLst>
                    <a:ext uri="{FF2B5EF4-FFF2-40B4-BE49-F238E27FC236}">
                      <a16:creationId xmlns:a16="http://schemas.microsoft.com/office/drawing/2014/main" id="{D9F7B6F7-71C2-D7EB-16FA-700E909BDEE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176669" y="2751714"/>
                  <a:ext cx="108000" cy="13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1283" name="Input penna 1282">
                <a:extLst>
                  <a:ext uri="{FF2B5EF4-FFF2-40B4-BE49-F238E27FC236}">
                    <a16:creationId xmlns:a16="http://schemas.microsoft.com/office/drawing/2014/main" id="{BAC72606-56D3-A028-CC30-2B00EF4D234F}"/>
                  </a:ext>
                </a:extLst>
              </p14:cNvPr>
              <p14:cNvContentPartPr/>
              <p14:nvPr/>
            </p14:nvContentPartPr>
            <p14:xfrm>
              <a:off x="337903" y="965457"/>
              <a:ext cx="1769040" cy="49680"/>
            </p14:xfrm>
          </p:contentPart>
        </mc:Choice>
        <mc:Fallback xmlns="">
          <p:pic>
            <p:nvPicPr>
              <p:cNvPr id="1283" name="Input penna 1282">
                <a:extLst>
                  <a:ext uri="{FF2B5EF4-FFF2-40B4-BE49-F238E27FC236}">
                    <a16:creationId xmlns:a16="http://schemas.microsoft.com/office/drawing/2014/main" id="{BAC72606-56D3-A028-CC30-2B00EF4D234F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333583" y="961137"/>
                <a:ext cx="1777680" cy="5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98" name="Gruppo 1297">
            <a:extLst>
              <a:ext uri="{FF2B5EF4-FFF2-40B4-BE49-F238E27FC236}">
                <a16:creationId xmlns:a16="http://schemas.microsoft.com/office/drawing/2014/main" id="{19F041EE-9880-153C-070A-050DDA545821}"/>
              </a:ext>
            </a:extLst>
          </p:cNvPr>
          <p:cNvGrpSpPr/>
          <p:nvPr/>
        </p:nvGrpSpPr>
        <p:grpSpPr>
          <a:xfrm>
            <a:off x="5654863" y="1180737"/>
            <a:ext cx="1618200" cy="424800"/>
            <a:chOff x="5654863" y="1180737"/>
            <a:chExt cx="1618200" cy="42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85" name="Input penna 1284">
                  <a:extLst>
                    <a:ext uri="{FF2B5EF4-FFF2-40B4-BE49-F238E27FC236}">
                      <a16:creationId xmlns:a16="http://schemas.microsoft.com/office/drawing/2014/main" id="{EF156FF1-DFF0-1098-F1D8-3B3784981443}"/>
                    </a:ext>
                  </a:extLst>
                </p14:cNvPr>
                <p14:cNvContentPartPr/>
                <p14:nvPr/>
              </p14:nvContentPartPr>
              <p14:xfrm>
                <a:off x="5654863" y="1226817"/>
                <a:ext cx="211680" cy="339480"/>
              </p14:xfrm>
            </p:contentPart>
          </mc:Choice>
          <mc:Fallback xmlns="">
            <p:pic>
              <p:nvPicPr>
                <p:cNvPr id="1285" name="Input penna 1284">
                  <a:extLst>
                    <a:ext uri="{FF2B5EF4-FFF2-40B4-BE49-F238E27FC236}">
                      <a16:creationId xmlns:a16="http://schemas.microsoft.com/office/drawing/2014/main" id="{EF156FF1-DFF0-1098-F1D8-3B378498144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647303" y="1219257"/>
                  <a:ext cx="22680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286" name="Input penna 1285">
                  <a:extLst>
                    <a:ext uri="{FF2B5EF4-FFF2-40B4-BE49-F238E27FC236}">
                      <a16:creationId xmlns:a16="http://schemas.microsoft.com/office/drawing/2014/main" id="{4E0C3F4D-C8E7-D065-59C5-E4AA1397C2E2}"/>
                    </a:ext>
                  </a:extLst>
                </p14:cNvPr>
                <p14:cNvContentPartPr/>
                <p14:nvPr/>
              </p14:nvContentPartPr>
              <p14:xfrm>
                <a:off x="5835943" y="1409337"/>
                <a:ext cx="60840" cy="121680"/>
              </p14:xfrm>
            </p:contentPart>
          </mc:Choice>
          <mc:Fallback xmlns="">
            <p:pic>
              <p:nvPicPr>
                <p:cNvPr id="1286" name="Input penna 1285">
                  <a:extLst>
                    <a:ext uri="{FF2B5EF4-FFF2-40B4-BE49-F238E27FC236}">
                      <a16:creationId xmlns:a16="http://schemas.microsoft.com/office/drawing/2014/main" id="{4E0C3F4D-C8E7-D065-59C5-E4AA1397C2E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828383" y="1401777"/>
                  <a:ext cx="759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E0F389D2-19C1-9415-203C-55E6FD46FCC5}"/>
                    </a:ext>
                  </a:extLst>
                </p14:cNvPr>
                <p14:cNvContentPartPr/>
                <p14:nvPr/>
              </p14:nvContentPartPr>
              <p14:xfrm>
                <a:off x="5905423" y="1355337"/>
                <a:ext cx="128880" cy="148680"/>
              </p14:xfrm>
            </p:contentPart>
          </mc:Choice>
          <mc:Fallback xmlns=""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E0F389D2-19C1-9415-203C-55E6FD46FCC5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897863" y="1347777"/>
                  <a:ext cx="1440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06EA2E07-A607-D2CF-58AD-0034522FDCCB}"/>
                    </a:ext>
                  </a:extLst>
                </p14:cNvPr>
                <p14:cNvContentPartPr/>
                <p14:nvPr/>
              </p14:nvContentPartPr>
              <p14:xfrm>
                <a:off x="6119263" y="1379457"/>
                <a:ext cx="27720" cy="82800"/>
              </p14:xfrm>
            </p:contentPart>
          </mc:Choice>
          <mc:Fallback xmlns=""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06EA2E07-A607-D2CF-58AD-0034522FDCC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111703" y="1371897"/>
                  <a:ext cx="428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289" name="Input penna 1288">
                  <a:extLst>
                    <a:ext uri="{FF2B5EF4-FFF2-40B4-BE49-F238E27FC236}">
                      <a16:creationId xmlns:a16="http://schemas.microsoft.com/office/drawing/2014/main" id="{C1FB9F56-0194-D0C9-6BD2-6D249F59DC35}"/>
                    </a:ext>
                  </a:extLst>
                </p14:cNvPr>
                <p14:cNvContentPartPr/>
                <p14:nvPr/>
              </p14:nvContentPartPr>
              <p14:xfrm>
                <a:off x="6216463" y="1341657"/>
                <a:ext cx="84240" cy="151560"/>
              </p14:xfrm>
            </p:contentPart>
          </mc:Choice>
          <mc:Fallback xmlns="">
            <p:pic>
              <p:nvPicPr>
                <p:cNvPr id="1289" name="Input penna 1288">
                  <a:extLst>
                    <a:ext uri="{FF2B5EF4-FFF2-40B4-BE49-F238E27FC236}">
                      <a16:creationId xmlns:a16="http://schemas.microsoft.com/office/drawing/2014/main" id="{C1FB9F56-0194-D0C9-6BD2-6D249F59DC3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208903" y="1334097"/>
                  <a:ext cx="993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290" name="Input penna 1289">
                  <a:extLst>
                    <a:ext uri="{FF2B5EF4-FFF2-40B4-BE49-F238E27FC236}">
                      <a16:creationId xmlns:a16="http://schemas.microsoft.com/office/drawing/2014/main" id="{54AD6AA5-E850-3362-970F-4FDC826975DC}"/>
                    </a:ext>
                  </a:extLst>
                </p14:cNvPr>
                <p14:cNvContentPartPr/>
                <p14:nvPr/>
              </p14:nvContentPartPr>
              <p14:xfrm>
                <a:off x="6399343" y="1353177"/>
                <a:ext cx="84600" cy="144360"/>
              </p14:xfrm>
            </p:contentPart>
          </mc:Choice>
          <mc:Fallback xmlns="">
            <p:pic>
              <p:nvPicPr>
                <p:cNvPr id="1290" name="Input penna 1289">
                  <a:extLst>
                    <a:ext uri="{FF2B5EF4-FFF2-40B4-BE49-F238E27FC236}">
                      <a16:creationId xmlns:a16="http://schemas.microsoft.com/office/drawing/2014/main" id="{54AD6AA5-E850-3362-970F-4FDC826975D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391783" y="1345617"/>
                  <a:ext cx="997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291" name="Input penna 1290">
                  <a:extLst>
                    <a:ext uri="{FF2B5EF4-FFF2-40B4-BE49-F238E27FC236}">
                      <a16:creationId xmlns:a16="http://schemas.microsoft.com/office/drawing/2014/main" id="{094C5D9D-DC4B-5D93-E437-4826548AB8CE}"/>
                    </a:ext>
                  </a:extLst>
                </p14:cNvPr>
                <p14:cNvContentPartPr/>
                <p14:nvPr/>
              </p14:nvContentPartPr>
              <p14:xfrm>
                <a:off x="6540463" y="1390977"/>
                <a:ext cx="99360" cy="88560"/>
              </p14:xfrm>
            </p:contentPart>
          </mc:Choice>
          <mc:Fallback xmlns="">
            <p:pic>
              <p:nvPicPr>
                <p:cNvPr id="1291" name="Input penna 1290">
                  <a:extLst>
                    <a:ext uri="{FF2B5EF4-FFF2-40B4-BE49-F238E27FC236}">
                      <a16:creationId xmlns:a16="http://schemas.microsoft.com/office/drawing/2014/main" id="{094C5D9D-DC4B-5D93-E437-4826548AB8C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532903" y="1383777"/>
                  <a:ext cx="1144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292" name="Input penna 1291">
                  <a:extLst>
                    <a:ext uri="{FF2B5EF4-FFF2-40B4-BE49-F238E27FC236}">
                      <a16:creationId xmlns:a16="http://schemas.microsoft.com/office/drawing/2014/main" id="{C9E98594-5A2F-C537-687E-F0FBB9773937}"/>
                    </a:ext>
                  </a:extLst>
                </p14:cNvPr>
                <p14:cNvContentPartPr/>
                <p14:nvPr/>
              </p14:nvContentPartPr>
              <p14:xfrm>
                <a:off x="6694903" y="1376577"/>
                <a:ext cx="69840" cy="129600"/>
              </p14:xfrm>
            </p:contentPart>
          </mc:Choice>
          <mc:Fallback xmlns="">
            <p:pic>
              <p:nvPicPr>
                <p:cNvPr id="1292" name="Input penna 1291">
                  <a:extLst>
                    <a:ext uri="{FF2B5EF4-FFF2-40B4-BE49-F238E27FC236}">
                      <a16:creationId xmlns:a16="http://schemas.microsoft.com/office/drawing/2014/main" id="{C9E98594-5A2F-C537-687E-F0FBB977393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687343" y="1369017"/>
                  <a:ext cx="849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018FEB05-A0E7-2DB6-EA31-013FE19B3868}"/>
                    </a:ext>
                  </a:extLst>
                </p14:cNvPr>
                <p14:cNvContentPartPr/>
                <p14:nvPr/>
              </p14:nvContentPartPr>
              <p14:xfrm>
                <a:off x="6838903" y="1270017"/>
                <a:ext cx="42480" cy="22536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018FEB05-A0E7-2DB6-EA31-013FE19B3868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831343" y="1262457"/>
                  <a:ext cx="576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4849907C-81A5-ECAE-9E99-6BD09C85ADB3}"/>
                    </a:ext>
                  </a:extLst>
                </p14:cNvPr>
                <p14:cNvContentPartPr/>
                <p14:nvPr/>
              </p14:nvContentPartPr>
              <p14:xfrm>
                <a:off x="6935023" y="1394937"/>
                <a:ext cx="12960" cy="76320"/>
              </p14:xfrm>
            </p:contentPart>
          </mc:Choice>
          <mc:Fallback xmlns=""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4849907C-81A5-ECAE-9E99-6BD09C85ADB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927463" y="1387377"/>
                  <a:ext cx="280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295" name="Input penna 1294">
                  <a:extLst>
                    <a:ext uri="{FF2B5EF4-FFF2-40B4-BE49-F238E27FC236}">
                      <a16:creationId xmlns:a16="http://schemas.microsoft.com/office/drawing/2014/main" id="{FAE1221D-D9D5-891C-3C86-AC4D240D6106}"/>
                    </a:ext>
                  </a:extLst>
                </p14:cNvPr>
                <p14:cNvContentPartPr/>
                <p14:nvPr/>
              </p14:nvContentPartPr>
              <p14:xfrm>
                <a:off x="7029703" y="1395657"/>
                <a:ext cx="62280" cy="111240"/>
              </p14:xfrm>
            </p:contentPart>
          </mc:Choice>
          <mc:Fallback xmlns="">
            <p:pic>
              <p:nvPicPr>
                <p:cNvPr id="1295" name="Input penna 1294">
                  <a:extLst>
                    <a:ext uri="{FF2B5EF4-FFF2-40B4-BE49-F238E27FC236}">
                      <a16:creationId xmlns:a16="http://schemas.microsoft.com/office/drawing/2014/main" id="{FAE1221D-D9D5-891C-3C86-AC4D240D610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022143" y="1388097"/>
                  <a:ext cx="770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B4CABC7B-9176-1EEC-5554-0CDF5115C647}"/>
                    </a:ext>
                  </a:extLst>
                </p14:cNvPr>
                <p14:cNvContentPartPr/>
                <p14:nvPr/>
              </p14:nvContentPartPr>
              <p14:xfrm>
                <a:off x="7197463" y="1180737"/>
                <a:ext cx="75600" cy="424800"/>
              </p14:xfrm>
            </p:contentPart>
          </mc:Choice>
          <mc:Fallback xmlns=""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B4CABC7B-9176-1EEC-5554-0CDF5115C647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189903" y="1173177"/>
                  <a:ext cx="90360" cy="439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6460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D9B34-7175-D124-9386-E595A8AC5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D6F1C9E6-2807-D45C-B045-BA03B20DDCF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A4399027-DEEA-A418-9314-6A1BE3F3374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5692A722-DF79-2001-FEA4-C671BC16D9C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A116B9DD-5559-200F-98E0-4E0E810C352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D314F570-3E9D-FF72-9ABD-1F031819522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C250E2AA-06A5-DB00-1057-5957CAAABED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ECE43F4D-762D-52F2-134D-A298B89D6BE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F0611B1D-FC57-A144-DE34-7E5B5D11FF0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28BE7C03-2E3B-9409-278D-479E5CBC050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9FE04234-707E-4F7A-A0BA-BDEA6DED222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643EE167-735E-01DE-3513-1BAF575C7A9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33E62FCE-7890-C576-1CE3-9F36E1E1475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20590381-519D-97A1-E4A5-6303A0337FD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71E3E55E-13FE-9726-95C4-BD23F1F142E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1EF05878-25C8-093B-1344-1EE952E7A4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E028FC2F-F497-7973-C0B3-395F5E634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4F778516-921B-95FA-E780-CC68520FF33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4306DFDF-E545-9527-CEF2-37F14C757AB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929979B0-4A5C-66C4-B928-177E7A2A08E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7EBCB556-D71B-153D-FAEF-719303EE7BD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EDD05AFF-F284-558F-1D9E-64E2DF46ED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EE3B6FA0-2FBF-D0A9-A890-282A8964B4A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40D99D9A-A083-527C-36C1-91AD1DE49E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77AECA5C-5A6C-43CF-1174-B98A6DFE1CF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EE515776-B6CD-E1ED-55DC-141019F53C3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D19C98F5-41AD-1118-29A6-ACE5B73D3F8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E30235B0-B749-8EF8-013A-FA3E5E957E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5883C854-A514-638C-314E-DC7BF568A52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FFD5FC5E-0B6C-A718-61CA-28832D32FAE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4F2118B0-EB2A-A59D-FAB0-F1C74EC2E10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866E1FB2-D06B-A478-3A3C-0972691C17C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D1238177-4FD8-D92A-92F6-4F2FE54A8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78F2715F-D8BB-6383-20FC-4DAC24DD499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CF73A900-F048-D8EE-7AE4-64836032882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0F40367B-4ED0-C6A7-6891-9170B0B5518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7ED33CF1-6C26-89E3-B980-53474147AD3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F7F62867-59B4-4C06-FB8B-60AD7C645A4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78A6918A-4DEF-4D50-5359-D91E46D05CF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D8C8B23B-5EF3-36C8-A78B-3FEA86EA77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2F108C6F-EA2C-A3E1-BBD9-369DC76AC06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E7D4DA2F-108C-9461-711C-2299D7A61F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5A99A4D5-F5E2-BCF1-6814-4ACA0449C5B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6F1502DB-2A6E-9A90-8BCF-8E754C68F1B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65C85E5A-20FB-DE07-7DC6-70E23CD6120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9F7C6EB9-21F8-E554-810B-8B28B2DCC40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AE7F3D22-07E3-28BB-C1EC-A47A457420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CD8D5782-11CE-11E0-DC83-45946FAD45E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17E7DA62-B722-F26C-ADA4-57BEEB38B97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06EE7CFC-C644-3AB1-2203-E8D9F8879A0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EAF06D0F-8884-EAD1-2C49-428B0C69524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7047C923-9384-45A7-5FFA-044708D8401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E5B8A1B4-346C-8DD2-B8F4-4823078FED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EDE51A3C-72B1-0A72-AEA6-7CF20BF4CF8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628BA754-F991-DF22-1FD7-69DA769C076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38D5DF97-222A-C1A0-B9DE-FC65B405E65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D600D9AD-26F2-61D0-D3FC-C249CC58E77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03037135-42F3-D66B-E679-2943F1F7FF2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C63A7F8A-7CB7-3D2B-0649-F8466746FEC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CF7D3E7A-D00A-05DF-1B80-936CEB3FA9B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138D0CB9-547B-05C0-E3C2-6353B1853FE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diagramma, schermata, Carattere&#10;&#10;Descrizione generata automaticamente">
            <a:extLst>
              <a:ext uri="{FF2B5EF4-FFF2-40B4-BE49-F238E27FC236}">
                <a16:creationId xmlns:a16="http://schemas.microsoft.com/office/drawing/2014/main" id="{0F794619-98FA-E20D-599D-F56DD957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350" y="939800"/>
            <a:ext cx="7772400" cy="4922101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DB6E048F-8C96-6297-B210-197FE8B8CC9D}"/>
              </a:ext>
            </a:extLst>
          </p:cNvPr>
          <p:cNvGrpSpPr/>
          <p:nvPr/>
        </p:nvGrpSpPr>
        <p:grpSpPr>
          <a:xfrm>
            <a:off x="2080889" y="1617746"/>
            <a:ext cx="274680" cy="289800"/>
            <a:chOff x="2080889" y="1617746"/>
            <a:chExt cx="274680" cy="28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1F3D882-417D-AEE9-7A03-267EFAF1604B}"/>
                    </a:ext>
                  </a:extLst>
                </p14:cNvPr>
                <p14:cNvContentPartPr/>
                <p14:nvPr/>
              </p14:nvContentPartPr>
              <p14:xfrm>
                <a:off x="2198609" y="1693346"/>
                <a:ext cx="79200" cy="1450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1F3D882-417D-AEE9-7A03-267EFAF1604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91049" y="1686146"/>
                  <a:ext cx="939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6710D7C-F137-3A09-8AED-CE285C5AD0C1}"/>
                    </a:ext>
                  </a:extLst>
                </p14:cNvPr>
                <p14:cNvContentPartPr/>
                <p14:nvPr/>
              </p14:nvContentPartPr>
              <p14:xfrm>
                <a:off x="2080889" y="1617746"/>
                <a:ext cx="274680" cy="28980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6710D7C-F137-3A09-8AED-CE285C5AD0C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073329" y="1610186"/>
                  <a:ext cx="289800" cy="30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489F9F37-782A-6C92-15D5-09DDF14C82B2}"/>
              </a:ext>
            </a:extLst>
          </p:cNvPr>
          <p:cNvGrpSpPr/>
          <p:nvPr/>
        </p:nvGrpSpPr>
        <p:grpSpPr>
          <a:xfrm>
            <a:off x="1960649" y="2648426"/>
            <a:ext cx="448200" cy="409680"/>
            <a:chOff x="1960649" y="2648426"/>
            <a:chExt cx="448200" cy="40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C5C411D-8C07-AD3D-72CC-24925F1CAEED}"/>
                    </a:ext>
                  </a:extLst>
                </p14:cNvPr>
                <p14:cNvContentPartPr/>
                <p14:nvPr/>
              </p14:nvContentPartPr>
              <p14:xfrm>
                <a:off x="2138849" y="2779826"/>
                <a:ext cx="132480" cy="1785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C5C411D-8C07-AD3D-72CC-24925F1CAEE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131289" y="2772266"/>
                  <a:ext cx="1476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4EF297F-4642-A55E-67A6-A8868F364668}"/>
                    </a:ext>
                  </a:extLst>
                </p14:cNvPr>
                <p14:cNvContentPartPr/>
                <p14:nvPr/>
              </p14:nvContentPartPr>
              <p14:xfrm>
                <a:off x="1960649" y="2648426"/>
                <a:ext cx="448200" cy="4096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4EF297F-4642-A55E-67A6-A8868F36466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53089" y="2640866"/>
                  <a:ext cx="463320" cy="42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411B9B71-57B6-2EED-080F-35A9A3174FFA}"/>
              </a:ext>
            </a:extLst>
          </p:cNvPr>
          <p:cNvGrpSpPr/>
          <p:nvPr/>
        </p:nvGrpSpPr>
        <p:grpSpPr>
          <a:xfrm>
            <a:off x="3627809" y="1592546"/>
            <a:ext cx="339120" cy="359280"/>
            <a:chOff x="3627809" y="1592546"/>
            <a:chExt cx="339120" cy="35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D3C1D48-CBA1-2A46-DBD9-6B463D7CF392}"/>
                    </a:ext>
                  </a:extLst>
                </p14:cNvPr>
                <p14:cNvContentPartPr/>
                <p14:nvPr/>
              </p14:nvContentPartPr>
              <p14:xfrm>
                <a:off x="3740129" y="1712786"/>
                <a:ext cx="93240" cy="1998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D3C1D48-CBA1-2A46-DBD9-6B463D7CF39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32569" y="1705226"/>
                  <a:ext cx="1083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89C6C77-6AE4-86CC-B2F6-3EE21E676DF9}"/>
                    </a:ext>
                  </a:extLst>
                </p14:cNvPr>
                <p14:cNvContentPartPr/>
                <p14:nvPr/>
              </p14:nvContentPartPr>
              <p14:xfrm>
                <a:off x="3627809" y="1592546"/>
                <a:ext cx="339120" cy="3592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89C6C77-6AE4-86CC-B2F6-3EE21E676DF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620249" y="1584986"/>
                  <a:ext cx="354240" cy="37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C245FF6B-BD26-BF4C-477C-A36D386D2948}"/>
              </a:ext>
            </a:extLst>
          </p:cNvPr>
          <p:cNvGrpSpPr/>
          <p:nvPr/>
        </p:nvGrpSpPr>
        <p:grpSpPr>
          <a:xfrm>
            <a:off x="5679374" y="1993395"/>
            <a:ext cx="120960" cy="128880"/>
            <a:chOff x="5679374" y="1993395"/>
            <a:chExt cx="120960" cy="12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4287149-239A-1F07-BF95-94DAC1691BA1}"/>
                    </a:ext>
                  </a:extLst>
                </p14:cNvPr>
                <p14:cNvContentPartPr/>
                <p14:nvPr/>
              </p14:nvContentPartPr>
              <p14:xfrm>
                <a:off x="5679374" y="1993395"/>
                <a:ext cx="29520" cy="1288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4287149-239A-1F07-BF95-94DAC1691BA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71814" y="1985835"/>
                  <a:ext cx="446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132DD62-8CD9-0EC7-F0BC-F319632B1A98}"/>
                    </a:ext>
                  </a:extLst>
                </p14:cNvPr>
                <p14:cNvContentPartPr/>
                <p14:nvPr/>
              </p14:nvContentPartPr>
              <p14:xfrm>
                <a:off x="5699894" y="2004195"/>
                <a:ext cx="100440" cy="1148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132DD62-8CD9-0EC7-F0BC-F319632B1A9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692334" y="1996635"/>
                  <a:ext cx="115200" cy="12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461C7439-113F-A703-72A9-B8FD55A2FB98}"/>
                  </a:ext>
                </a:extLst>
              </p14:cNvPr>
              <p14:cNvContentPartPr/>
              <p14:nvPr/>
            </p14:nvContentPartPr>
            <p14:xfrm>
              <a:off x="5785574" y="3270315"/>
              <a:ext cx="92880" cy="17712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461C7439-113F-A703-72A9-B8FD55A2FB9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778014" y="3262755"/>
                <a:ext cx="108000" cy="19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60194A16-FE76-1641-2D11-8DA4C29EC913}"/>
              </a:ext>
            </a:extLst>
          </p:cNvPr>
          <p:cNvGrpSpPr/>
          <p:nvPr/>
        </p:nvGrpSpPr>
        <p:grpSpPr>
          <a:xfrm>
            <a:off x="6406934" y="1966395"/>
            <a:ext cx="169560" cy="149760"/>
            <a:chOff x="6406934" y="1966395"/>
            <a:chExt cx="169560" cy="14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C4EA5A5-DB7D-FFAC-0F66-15ACF195AE1D}"/>
                    </a:ext>
                  </a:extLst>
                </p14:cNvPr>
                <p14:cNvContentPartPr/>
                <p14:nvPr/>
              </p14:nvContentPartPr>
              <p14:xfrm>
                <a:off x="6406934" y="1966395"/>
                <a:ext cx="109440" cy="14976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C4EA5A5-DB7D-FFAC-0F66-15ACF195AE1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99374" y="1958835"/>
                  <a:ext cx="1245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0B3D9DB-588A-DA23-B8BD-41BFF9551F28}"/>
                    </a:ext>
                  </a:extLst>
                </p14:cNvPr>
                <p14:cNvContentPartPr/>
                <p14:nvPr/>
              </p14:nvContentPartPr>
              <p14:xfrm>
                <a:off x="6436094" y="2034075"/>
                <a:ext cx="140400" cy="183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0B3D9DB-588A-DA23-B8BD-41BFF9551F2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428534" y="2026515"/>
                  <a:ext cx="15552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81D74703-6DA3-B6EF-C8B0-89D9DC2F9B02}"/>
              </a:ext>
            </a:extLst>
          </p:cNvPr>
          <p:cNvGrpSpPr/>
          <p:nvPr/>
        </p:nvGrpSpPr>
        <p:grpSpPr>
          <a:xfrm>
            <a:off x="8883262" y="1921381"/>
            <a:ext cx="476640" cy="183960"/>
            <a:chOff x="8883262" y="1921381"/>
            <a:chExt cx="476640" cy="18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27FD9431-C44E-6F66-D87C-CD6566C3FB14}"/>
                    </a:ext>
                  </a:extLst>
                </p14:cNvPr>
                <p14:cNvContentPartPr/>
                <p14:nvPr/>
              </p14:nvContentPartPr>
              <p14:xfrm>
                <a:off x="8883262" y="1938661"/>
                <a:ext cx="38160" cy="14724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27FD9431-C44E-6F66-D87C-CD6566C3FB1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876062" y="1931101"/>
                  <a:ext cx="532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8F3943B-F842-5307-D341-D113E590734E}"/>
                    </a:ext>
                  </a:extLst>
                </p14:cNvPr>
                <p14:cNvContentPartPr/>
                <p14:nvPr/>
              </p14:nvContentPartPr>
              <p14:xfrm>
                <a:off x="8916742" y="1946581"/>
                <a:ext cx="142200" cy="1234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8F3943B-F842-5307-D341-D113E590734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909182" y="1939021"/>
                  <a:ext cx="157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F7C3927-EB59-8F93-F8D0-72BD9EAAD7B3}"/>
                    </a:ext>
                  </a:extLst>
                </p14:cNvPr>
                <p14:cNvContentPartPr/>
                <p14:nvPr/>
              </p14:nvContentPartPr>
              <p14:xfrm>
                <a:off x="9084862" y="1950541"/>
                <a:ext cx="86760" cy="1134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F7C3927-EB59-8F93-F8D0-72BD9EAAD7B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077302" y="1942981"/>
                  <a:ext cx="1018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9401768-A8D4-2C12-0EA3-07DA5B6FC6F9}"/>
                    </a:ext>
                  </a:extLst>
                </p14:cNvPr>
                <p14:cNvContentPartPr/>
                <p14:nvPr/>
              </p14:nvContentPartPr>
              <p14:xfrm>
                <a:off x="9232102" y="1921381"/>
                <a:ext cx="99720" cy="1839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9401768-A8D4-2C12-0EA3-07DA5B6FC6F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224542" y="1913821"/>
                  <a:ext cx="1148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4BFFDD7F-D514-C25B-31E1-C3514A0D11AD}"/>
                    </a:ext>
                  </a:extLst>
                </p14:cNvPr>
                <p14:cNvContentPartPr/>
                <p14:nvPr/>
              </p14:nvContentPartPr>
              <p14:xfrm>
                <a:off x="9248662" y="2038381"/>
                <a:ext cx="111240" cy="223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4BFFDD7F-D514-C25B-31E1-C3514A0D11A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241102" y="2030821"/>
                  <a:ext cx="12636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EFA3138B-1EB8-F04E-35F2-9FC8372915A0}"/>
              </a:ext>
            </a:extLst>
          </p:cNvPr>
          <p:cNvGrpSpPr/>
          <p:nvPr/>
        </p:nvGrpSpPr>
        <p:grpSpPr>
          <a:xfrm>
            <a:off x="9299829" y="3826730"/>
            <a:ext cx="166680" cy="177120"/>
            <a:chOff x="9299829" y="3826730"/>
            <a:chExt cx="166680" cy="17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297204E-EC5F-32FB-22E5-98A90248C48A}"/>
                    </a:ext>
                  </a:extLst>
                </p14:cNvPr>
                <p14:cNvContentPartPr/>
                <p14:nvPr/>
              </p14:nvContentPartPr>
              <p14:xfrm>
                <a:off x="9299829" y="3826730"/>
                <a:ext cx="79560" cy="1706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297204E-EC5F-32FB-22E5-98A90248C48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292269" y="3819170"/>
                  <a:ext cx="946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9FD4F22B-3BC4-8DC4-D708-08B7C906C847}"/>
                    </a:ext>
                  </a:extLst>
                </p14:cNvPr>
                <p14:cNvContentPartPr/>
                <p14:nvPr/>
              </p14:nvContentPartPr>
              <p14:xfrm>
                <a:off x="9429789" y="3962090"/>
                <a:ext cx="36720" cy="4176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9FD4F22B-3BC4-8DC4-D708-08B7C906C84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422229" y="3954890"/>
                  <a:ext cx="5148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07CC0DF7-3576-93FE-B00F-B43E4A660782}"/>
              </a:ext>
            </a:extLst>
          </p:cNvPr>
          <p:cNvGrpSpPr/>
          <p:nvPr/>
        </p:nvGrpSpPr>
        <p:grpSpPr>
          <a:xfrm>
            <a:off x="9718509" y="3774170"/>
            <a:ext cx="573120" cy="239400"/>
            <a:chOff x="9718509" y="3774170"/>
            <a:chExt cx="573120" cy="23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8836F649-F693-4D86-0FBC-C090C61BAA7A}"/>
                    </a:ext>
                  </a:extLst>
                </p14:cNvPr>
                <p14:cNvContentPartPr/>
                <p14:nvPr/>
              </p14:nvContentPartPr>
              <p14:xfrm>
                <a:off x="9718509" y="3786050"/>
                <a:ext cx="23760" cy="22752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8836F649-F693-4D86-0FBC-C090C61BAA7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710949" y="3778490"/>
                  <a:ext cx="388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B6952F37-AC87-97BF-AE85-4F2FA89E04D9}"/>
                    </a:ext>
                  </a:extLst>
                </p14:cNvPr>
                <p14:cNvContentPartPr/>
                <p14:nvPr/>
              </p14:nvContentPartPr>
              <p14:xfrm>
                <a:off x="9782229" y="3898370"/>
                <a:ext cx="84240" cy="968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B6952F37-AC87-97BF-AE85-4F2FA89E04D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774669" y="3890810"/>
                  <a:ext cx="993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D3671AB-9BC1-EF80-8F7C-A5AA22C20597}"/>
                    </a:ext>
                  </a:extLst>
                </p14:cNvPr>
                <p14:cNvContentPartPr/>
                <p14:nvPr/>
              </p14:nvContentPartPr>
              <p14:xfrm>
                <a:off x="9866829" y="3893690"/>
                <a:ext cx="82800" cy="1108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D3671AB-9BC1-EF80-8F7C-A5AA22C2059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859269" y="3886130"/>
                  <a:ext cx="979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FE5B1A8-A9F8-53D5-C3B7-81AFBC11FD33}"/>
                    </a:ext>
                  </a:extLst>
                </p14:cNvPr>
                <p14:cNvContentPartPr/>
                <p14:nvPr/>
              </p14:nvContentPartPr>
              <p14:xfrm>
                <a:off x="9981669" y="3917450"/>
                <a:ext cx="38160" cy="882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FE5B1A8-A9F8-53D5-C3B7-81AFBC11FD3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974109" y="3909890"/>
                  <a:ext cx="532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FB9B3A74-5DD1-787B-DD26-3F1BE8A926F3}"/>
                    </a:ext>
                  </a:extLst>
                </p14:cNvPr>
                <p14:cNvContentPartPr/>
                <p14:nvPr/>
              </p14:nvContentPartPr>
              <p14:xfrm>
                <a:off x="10068429" y="3938330"/>
                <a:ext cx="11880" cy="464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FB9B3A74-5DD1-787B-DD26-3F1BE8A926F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060869" y="3930770"/>
                  <a:ext cx="270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B237E84-5ECD-F59B-2685-3C377773E1E7}"/>
                    </a:ext>
                  </a:extLst>
                </p14:cNvPr>
                <p14:cNvContentPartPr/>
                <p14:nvPr/>
              </p14:nvContentPartPr>
              <p14:xfrm>
                <a:off x="10108389" y="3932210"/>
                <a:ext cx="48600" cy="554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B237E84-5ECD-F59B-2685-3C377773E1E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100829" y="3925010"/>
                  <a:ext cx="637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009CF625-4866-EFDE-B22C-0DEABEE30296}"/>
                    </a:ext>
                  </a:extLst>
                </p14:cNvPr>
                <p14:cNvContentPartPr/>
                <p14:nvPr/>
              </p14:nvContentPartPr>
              <p14:xfrm>
                <a:off x="10273989" y="3774170"/>
                <a:ext cx="17640" cy="1242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009CF625-4866-EFDE-B22C-0DEABEE3029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266429" y="3766610"/>
                  <a:ext cx="327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0BBC700-ED8D-8278-E7E0-866457758D50}"/>
                    </a:ext>
                  </a:extLst>
                </p14:cNvPr>
                <p14:cNvContentPartPr/>
                <p14:nvPr/>
              </p14:nvContentPartPr>
              <p14:xfrm>
                <a:off x="10252749" y="3979010"/>
                <a:ext cx="29520" cy="230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0BBC700-ED8D-8278-E7E0-866457758D5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245189" y="3971450"/>
                  <a:ext cx="44640" cy="3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D54DFD65-DB76-68DD-C2E7-880ACC5028AF}"/>
                  </a:ext>
                </a:extLst>
              </p14:cNvPr>
              <p14:cNvContentPartPr/>
              <p14:nvPr/>
            </p14:nvContentPartPr>
            <p14:xfrm>
              <a:off x="9678909" y="4142450"/>
              <a:ext cx="898920" cy="11160"/>
            </p14:xfrm>
          </p:contentPart>
        </mc:Choice>
        <mc:Fallback xmlns=""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D54DFD65-DB76-68DD-C2E7-880ACC5028AF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671349" y="4134890"/>
                <a:ext cx="914040" cy="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58" name="Gruppo 1157">
            <a:extLst>
              <a:ext uri="{FF2B5EF4-FFF2-40B4-BE49-F238E27FC236}">
                <a16:creationId xmlns:a16="http://schemas.microsoft.com/office/drawing/2014/main" id="{6109B49E-74A6-FDC8-2F8D-5B0E93F3C766}"/>
              </a:ext>
            </a:extLst>
          </p:cNvPr>
          <p:cNvGrpSpPr/>
          <p:nvPr/>
        </p:nvGrpSpPr>
        <p:grpSpPr>
          <a:xfrm>
            <a:off x="9780429" y="4273490"/>
            <a:ext cx="595440" cy="244800"/>
            <a:chOff x="9780429" y="4273490"/>
            <a:chExt cx="595440" cy="24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9682F9E-45E9-0517-E9F5-F46BBBDB83F0}"/>
                    </a:ext>
                  </a:extLst>
                </p14:cNvPr>
                <p14:cNvContentPartPr/>
                <p14:nvPr/>
              </p14:nvContentPartPr>
              <p14:xfrm>
                <a:off x="9780429" y="4434770"/>
                <a:ext cx="19440" cy="835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9682F9E-45E9-0517-E9F5-F46BBBDB83F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773229" y="4427210"/>
                  <a:ext cx="342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1227FF0-5A3A-5162-6DE0-8D3BC716FFED}"/>
                    </a:ext>
                  </a:extLst>
                </p14:cNvPr>
                <p14:cNvContentPartPr/>
                <p14:nvPr/>
              </p14:nvContentPartPr>
              <p14:xfrm>
                <a:off x="9811029" y="4391930"/>
                <a:ext cx="77760" cy="1234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1227FF0-5A3A-5162-6DE0-8D3BC716FFE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803469" y="4384370"/>
                  <a:ext cx="928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64CED9C-8C16-F684-770F-844F85873D15}"/>
                    </a:ext>
                  </a:extLst>
                </p14:cNvPr>
                <p14:cNvContentPartPr/>
                <p14:nvPr/>
              </p14:nvContentPartPr>
              <p14:xfrm>
                <a:off x="9912549" y="4439090"/>
                <a:ext cx="53280" cy="698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64CED9C-8C16-F684-770F-844F85873D1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904989" y="4431530"/>
                  <a:ext cx="684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152" name="Input penna 1151">
                  <a:extLst>
                    <a:ext uri="{FF2B5EF4-FFF2-40B4-BE49-F238E27FC236}">
                      <a16:creationId xmlns:a16="http://schemas.microsoft.com/office/drawing/2014/main" id="{89E685CF-62FB-E406-D147-11F90BCFD96A}"/>
                    </a:ext>
                  </a:extLst>
                </p14:cNvPr>
                <p14:cNvContentPartPr/>
                <p14:nvPr/>
              </p14:nvContentPartPr>
              <p14:xfrm>
                <a:off x="10041789" y="4329290"/>
                <a:ext cx="33840" cy="143640"/>
              </p14:xfrm>
            </p:contentPart>
          </mc:Choice>
          <mc:Fallback xmlns="">
            <p:pic>
              <p:nvPicPr>
                <p:cNvPr id="1152" name="Input penna 1151">
                  <a:extLst>
                    <a:ext uri="{FF2B5EF4-FFF2-40B4-BE49-F238E27FC236}">
                      <a16:creationId xmlns:a16="http://schemas.microsoft.com/office/drawing/2014/main" id="{89E685CF-62FB-E406-D147-11F90BCFD96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034229" y="4321730"/>
                  <a:ext cx="486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153" name="Input penna 1152">
                  <a:extLst>
                    <a:ext uri="{FF2B5EF4-FFF2-40B4-BE49-F238E27FC236}">
                      <a16:creationId xmlns:a16="http://schemas.microsoft.com/office/drawing/2014/main" id="{E2A8C0E3-A10F-5C8F-A741-9E932307CF1B}"/>
                    </a:ext>
                  </a:extLst>
                </p14:cNvPr>
                <p14:cNvContentPartPr/>
                <p14:nvPr/>
              </p14:nvContentPartPr>
              <p14:xfrm>
                <a:off x="10097589" y="4292570"/>
                <a:ext cx="42120" cy="167040"/>
              </p14:xfrm>
            </p:contentPart>
          </mc:Choice>
          <mc:Fallback xmlns="">
            <p:pic>
              <p:nvPicPr>
                <p:cNvPr id="1153" name="Input penna 1152">
                  <a:extLst>
                    <a:ext uri="{FF2B5EF4-FFF2-40B4-BE49-F238E27FC236}">
                      <a16:creationId xmlns:a16="http://schemas.microsoft.com/office/drawing/2014/main" id="{E2A8C0E3-A10F-5C8F-A741-9E932307CF1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090029" y="4285010"/>
                  <a:ext cx="572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154" name="Input penna 1153">
                  <a:extLst>
                    <a:ext uri="{FF2B5EF4-FFF2-40B4-BE49-F238E27FC236}">
                      <a16:creationId xmlns:a16="http://schemas.microsoft.com/office/drawing/2014/main" id="{EAB13CD0-F9FB-3E95-FA02-3D013428270A}"/>
                    </a:ext>
                  </a:extLst>
                </p14:cNvPr>
                <p14:cNvContentPartPr/>
                <p14:nvPr/>
              </p14:nvContentPartPr>
              <p14:xfrm>
                <a:off x="10142229" y="4421090"/>
                <a:ext cx="94680" cy="52560"/>
              </p14:xfrm>
            </p:contentPart>
          </mc:Choice>
          <mc:Fallback xmlns="">
            <p:pic>
              <p:nvPicPr>
                <p:cNvPr id="1154" name="Input penna 1153">
                  <a:extLst>
                    <a:ext uri="{FF2B5EF4-FFF2-40B4-BE49-F238E27FC236}">
                      <a16:creationId xmlns:a16="http://schemas.microsoft.com/office/drawing/2014/main" id="{EAB13CD0-F9FB-3E95-FA02-3D013428270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134669" y="4413530"/>
                  <a:ext cx="1094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38EE7B68-AD2B-C0CF-0F7B-D54A24474937}"/>
                    </a:ext>
                  </a:extLst>
                </p14:cNvPr>
                <p14:cNvContentPartPr/>
                <p14:nvPr/>
              </p14:nvContentPartPr>
              <p14:xfrm>
                <a:off x="10346349" y="4273490"/>
                <a:ext cx="16560" cy="12528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38EE7B68-AD2B-C0CF-0F7B-D54A2447493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338789" y="4265930"/>
                  <a:ext cx="316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156" name="Input penna 1155">
                  <a:extLst>
                    <a:ext uri="{FF2B5EF4-FFF2-40B4-BE49-F238E27FC236}">
                      <a16:creationId xmlns:a16="http://schemas.microsoft.com/office/drawing/2014/main" id="{73F5F027-102A-F771-01F3-DA7E06CD27E6}"/>
                    </a:ext>
                  </a:extLst>
                </p14:cNvPr>
                <p14:cNvContentPartPr/>
                <p14:nvPr/>
              </p14:nvContentPartPr>
              <p14:xfrm>
                <a:off x="10371189" y="4484450"/>
                <a:ext cx="4680" cy="13680"/>
              </p14:xfrm>
            </p:contentPart>
          </mc:Choice>
          <mc:Fallback xmlns="">
            <p:pic>
              <p:nvPicPr>
                <p:cNvPr id="1156" name="Input penna 1155">
                  <a:extLst>
                    <a:ext uri="{FF2B5EF4-FFF2-40B4-BE49-F238E27FC236}">
                      <a16:creationId xmlns:a16="http://schemas.microsoft.com/office/drawing/2014/main" id="{73F5F027-102A-F771-01F3-DA7E06CD27E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363629" y="4476890"/>
                  <a:ext cx="1980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9" name="Gruppo 1168">
            <a:extLst>
              <a:ext uri="{FF2B5EF4-FFF2-40B4-BE49-F238E27FC236}">
                <a16:creationId xmlns:a16="http://schemas.microsoft.com/office/drawing/2014/main" id="{7B5EA12B-0CE7-6668-8D18-7CA91F06BE66}"/>
              </a:ext>
            </a:extLst>
          </p:cNvPr>
          <p:cNvGrpSpPr/>
          <p:nvPr/>
        </p:nvGrpSpPr>
        <p:grpSpPr>
          <a:xfrm>
            <a:off x="9720309" y="4678509"/>
            <a:ext cx="736200" cy="288000"/>
            <a:chOff x="9720309" y="4678509"/>
            <a:chExt cx="736200" cy="28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159" name="Input penna 1158">
                  <a:extLst>
                    <a:ext uri="{FF2B5EF4-FFF2-40B4-BE49-F238E27FC236}">
                      <a16:creationId xmlns:a16="http://schemas.microsoft.com/office/drawing/2014/main" id="{36BEB99D-2C78-4D5C-CFBA-8F07F929A81A}"/>
                    </a:ext>
                  </a:extLst>
                </p14:cNvPr>
                <p14:cNvContentPartPr/>
                <p14:nvPr/>
              </p14:nvContentPartPr>
              <p14:xfrm>
                <a:off x="9720309" y="4819629"/>
                <a:ext cx="22320" cy="146880"/>
              </p14:xfrm>
            </p:contentPart>
          </mc:Choice>
          <mc:Fallback xmlns="">
            <p:pic>
              <p:nvPicPr>
                <p:cNvPr id="1159" name="Input penna 1158">
                  <a:extLst>
                    <a:ext uri="{FF2B5EF4-FFF2-40B4-BE49-F238E27FC236}">
                      <a16:creationId xmlns:a16="http://schemas.microsoft.com/office/drawing/2014/main" id="{36BEB99D-2C78-4D5C-CFBA-8F07F929A81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712749" y="4812069"/>
                  <a:ext cx="370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160" name="Input penna 1159">
                  <a:extLst>
                    <a:ext uri="{FF2B5EF4-FFF2-40B4-BE49-F238E27FC236}">
                      <a16:creationId xmlns:a16="http://schemas.microsoft.com/office/drawing/2014/main" id="{BD905550-6288-BA32-B511-A098AD06C88E}"/>
                    </a:ext>
                  </a:extLst>
                </p14:cNvPr>
                <p14:cNvContentPartPr/>
                <p14:nvPr/>
              </p14:nvContentPartPr>
              <p14:xfrm>
                <a:off x="9759549" y="4781109"/>
                <a:ext cx="51120" cy="88920"/>
              </p14:xfrm>
            </p:contentPart>
          </mc:Choice>
          <mc:Fallback xmlns="">
            <p:pic>
              <p:nvPicPr>
                <p:cNvPr id="1160" name="Input penna 1159">
                  <a:extLst>
                    <a:ext uri="{FF2B5EF4-FFF2-40B4-BE49-F238E27FC236}">
                      <a16:creationId xmlns:a16="http://schemas.microsoft.com/office/drawing/2014/main" id="{BD905550-6288-BA32-B511-A098AD06C88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751989" y="4773549"/>
                  <a:ext cx="66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161" name="Input penna 1160">
                  <a:extLst>
                    <a:ext uri="{FF2B5EF4-FFF2-40B4-BE49-F238E27FC236}">
                      <a16:creationId xmlns:a16="http://schemas.microsoft.com/office/drawing/2014/main" id="{C9D6AE4D-549A-D580-EAE1-33C82100A9E1}"/>
                    </a:ext>
                  </a:extLst>
                </p14:cNvPr>
                <p14:cNvContentPartPr/>
                <p14:nvPr/>
              </p14:nvContentPartPr>
              <p14:xfrm>
                <a:off x="9852429" y="4793709"/>
                <a:ext cx="81000" cy="69120"/>
              </p14:xfrm>
            </p:contentPart>
          </mc:Choice>
          <mc:Fallback xmlns="">
            <p:pic>
              <p:nvPicPr>
                <p:cNvPr id="1161" name="Input penna 1160">
                  <a:extLst>
                    <a:ext uri="{FF2B5EF4-FFF2-40B4-BE49-F238E27FC236}">
                      <a16:creationId xmlns:a16="http://schemas.microsoft.com/office/drawing/2014/main" id="{C9D6AE4D-549A-D580-EAE1-33C82100A9E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844869" y="4786149"/>
                  <a:ext cx="961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162" name="Input penna 1161">
                  <a:extLst>
                    <a:ext uri="{FF2B5EF4-FFF2-40B4-BE49-F238E27FC236}">
                      <a16:creationId xmlns:a16="http://schemas.microsoft.com/office/drawing/2014/main" id="{20279902-2153-E0D6-6ADD-35C2A2BE8745}"/>
                    </a:ext>
                  </a:extLst>
                </p14:cNvPr>
                <p14:cNvContentPartPr/>
                <p14:nvPr/>
              </p14:nvContentPartPr>
              <p14:xfrm>
                <a:off x="9967629" y="4792269"/>
                <a:ext cx="71640" cy="93240"/>
              </p14:xfrm>
            </p:contentPart>
          </mc:Choice>
          <mc:Fallback xmlns="">
            <p:pic>
              <p:nvPicPr>
                <p:cNvPr id="1162" name="Input penna 1161">
                  <a:extLst>
                    <a:ext uri="{FF2B5EF4-FFF2-40B4-BE49-F238E27FC236}">
                      <a16:creationId xmlns:a16="http://schemas.microsoft.com/office/drawing/2014/main" id="{20279902-2153-E0D6-6ADD-35C2A2BE874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960429" y="4784709"/>
                  <a:ext cx="867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163" name="Input penna 1162">
                  <a:extLst>
                    <a:ext uri="{FF2B5EF4-FFF2-40B4-BE49-F238E27FC236}">
                      <a16:creationId xmlns:a16="http://schemas.microsoft.com/office/drawing/2014/main" id="{97403882-77E4-7A68-D1BC-87DC14DF24E2}"/>
                    </a:ext>
                  </a:extLst>
                </p14:cNvPr>
                <p14:cNvContentPartPr/>
                <p14:nvPr/>
              </p14:nvContentPartPr>
              <p14:xfrm>
                <a:off x="10072749" y="4773549"/>
                <a:ext cx="53640" cy="91080"/>
              </p14:xfrm>
            </p:contentPart>
          </mc:Choice>
          <mc:Fallback xmlns="">
            <p:pic>
              <p:nvPicPr>
                <p:cNvPr id="1163" name="Input penna 1162">
                  <a:extLst>
                    <a:ext uri="{FF2B5EF4-FFF2-40B4-BE49-F238E27FC236}">
                      <a16:creationId xmlns:a16="http://schemas.microsoft.com/office/drawing/2014/main" id="{97403882-77E4-7A68-D1BC-87DC14DF24E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065189" y="4765989"/>
                  <a:ext cx="68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164" name="Input penna 1163">
                  <a:extLst>
                    <a:ext uri="{FF2B5EF4-FFF2-40B4-BE49-F238E27FC236}">
                      <a16:creationId xmlns:a16="http://schemas.microsoft.com/office/drawing/2014/main" id="{481B6824-6926-36AF-C1CA-5C85AF1FD461}"/>
                    </a:ext>
                  </a:extLst>
                </p14:cNvPr>
                <p14:cNvContentPartPr/>
                <p14:nvPr/>
              </p14:nvContentPartPr>
              <p14:xfrm>
                <a:off x="10159149" y="4775709"/>
                <a:ext cx="20520" cy="86400"/>
              </p14:xfrm>
            </p:contentPart>
          </mc:Choice>
          <mc:Fallback xmlns="">
            <p:pic>
              <p:nvPicPr>
                <p:cNvPr id="1164" name="Input penna 1163">
                  <a:extLst>
                    <a:ext uri="{FF2B5EF4-FFF2-40B4-BE49-F238E27FC236}">
                      <a16:creationId xmlns:a16="http://schemas.microsoft.com/office/drawing/2014/main" id="{481B6824-6926-36AF-C1CA-5C85AF1FD46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151589" y="4768149"/>
                  <a:ext cx="356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165" name="Input penna 1164">
                  <a:extLst>
                    <a:ext uri="{FF2B5EF4-FFF2-40B4-BE49-F238E27FC236}">
                      <a16:creationId xmlns:a16="http://schemas.microsoft.com/office/drawing/2014/main" id="{8EBCDC07-4F56-9DDD-AB2D-BCDE5009116E}"/>
                    </a:ext>
                  </a:extLst>
                </p14:cNvPr>
                <p14:cNvContentPartPr/>
                <p14:nvPr/>
              </p14:nvContentPartPr>
              <p14:xfrm>
                <a:off x="10216389" y="4777149"/>
                <a:ext cx="95040" cy="70200"/>
              </p14:xfrm>
            </p:contentPart>
          </mc:Choice>
          <mc:Fallback xmlns="">
            <p:pic>
              <p:nvPicPr>
                <p:cNvPr id="1165" name="Input penna 1164">
                  <a:extLst>
                    <a:ext uri="{FF2B5EF4-FFF2-40B4-BE49-F238E27FC236}">
                      <a16:creationId xmlns:a16="http://schemas.microsoft.com/office/drawing/2014/main" id="{8EBCDC07-4F56-9DDD-AB2D-BCDE5009116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208829" y="4769589"/>
                  <a:ext cx="1101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25A4D54D-9994-DBEA-9191-C504E056F061}"/>
                    </a:ext>
                  </a:extLst>
                </p14:cNvPr>
                <p14:cNvContentPartPr/>
                <p14:nvPr/>
              </p14:nvContentPartPr>
              <p14:xfrm>
                <a:off x="10423749" y="4678509"/>
                <a:ext cx="8280" cy="8640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25A4D54D-9994-DBEA-9191-C504E056F06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416189" y="4670949"/>
                  <a:ext cx="23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167" name="Input penna 1166">
                  <a:extLst>
                    <a:ext uri="{FF2B5EF4-FFF2-40B4-BE49-F238E27FC236}">
                      <a16:creationId xmlns:a16="http://schemas.microsoft.com/office/drawing/2014/main" id="{09E046FD-EECD-CEC0-37FA-5D4634AED888}"/>
                    </a:ext>
                  </a:extLst>
                </p14:cNvPr>
                <p14:cNvContentPartPr/>
                <p14:nvPr/>
              </p14:nvContentPartPr>
              <p14:xfrm>
                <a:off x="10453989" y="4874349"/>
                <a:ext cx="2520" cy="360"/>
              </p14:xfrm>
            </p:contentPart>
          </mc:Choice>
          <mc:Fallback xmlns="">
            <p:pic>
              <p:nvPicPr>
                <p:cNvPr id="1167" name="Input penna 1166">
                  <a:extLst>
                    <a:ext uri="{FF2B5EF4-FFF2-40B4-BE49-F238E27FC236}">
                      <a16:creationId xmlns:a16="http://schemas.microsoft.com/office/drawing/2014/main" id="{09E046FD-EECD-CEC0-37FA-5D4634AED88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446789" y="4866789"/>
                  <a:ext cx="1764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170" name="Input penna 1169">
                <a:extLst>
                  <a:ext uri="{FF2B5EF4-FFF2-40B4-BE49-F238E27FC236}">
                    <a16:creationId xmlns:a16="http://schemas.microsoft.com/office/drawing/2014/main" id="{64AA5017-BDC0-51B2-6E90-28B444E4F084}"/>
                  </a:ext>
                </a:extLst>
              </p14:cNvPr>
              <p14:cNvContentPartPr/>
              <p14:nvPr/>
            </p14:nvContentPartPr>
            <p14:xfrm>
              <a:off x="8215509" y="4310229"/>
              <a:ext cx="851400" cy="41040"/>
            </p14:xfrm>
          </p:contentPart>
        </mc:Choice>
        <mc:Fallback xmlns="">
          <p:pic>
            <p:nvPicPr>
              <p:cNvPr id="1170" name="Input penna 1169">
                <a:extLst>
                  <a:ext uri="{FF2B5EF4-FFF2-40B4-BE49-F238E27FC236}">
                    <a16:creationId xmlns:a16="http://schemas.microsoft.com/office/drawing/2014/main" id="{64AA5017-BDC0-51B2-6E90-28B444E4F084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8208309" y="4303029"/>
                <a:ext cx="86652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171" name="Input penna 1170">
                <a:extLst>
                  <a:ext uri="{FF2B5EF4-FFF2-40B4-BE49-F238E27FC236}">
                    <a16:creationId xmlns:a16="http://schemas.microsoft.com/office/drawing/2014/main" id="{EC90E9E5-DCEE-B576-74F4-FD0F0CFE99CB}"/>
                  </a:ext>
                </a:extLst>
              </p14:cNvPr>
              <p14:cNvContentPartPr/>
              <p14:nvPr/>
            </p14:nvContentPartPr>
            <p14:xfrm>
              <a:off x="3777950" y="4005480"/>
              <a:ext cx="115920" cy="106200"/>
            </p14:xfrm>
          </p:contentPart>
        </mc:Choice>
        <mc:Fallback xmlns="">
          <p:pic>
            <p:nvPicPr>
              <p:cNvPr id="1171" name="Input penna 1170">
                <a:extLst>
                  <a:ext uri="{FF2B5EF4-FFF2-40B4-BE49-F238E27FC236}">
                    <a16:creationId xmlns:a16="http://schemas.microsoft.com/office/drawing/2014/main" id="{EC90E9E5-DCEE-B576-74F4-FD0F0CFE99CB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3770390" y="3997920"/>
                <a:ext cx="131040" cy="12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7" name="Gruppo 1236">
            <a:extLst>
              <a:ext uri="{FF2B5EF4-FFF2-40B4-BE49-F238E27FC236}">
                <a16:creationId xmlns:a16="http://schemas.microsoft.com/office/drawing/2014/main" id="{A011BDF9-D5D0-DE05-F29A-6848E271C7EE}"/>
              </a:ext>
            </a:extLst>
          </p:cNvPr>
          <p:cNvGrpSpPr/>
          <p:nvPr/>
        </p:nvGrpSpPr>
        <p:grpSpPr>
          <a:xfrm>
            <a:off x="3773990" y="4008360"/>
            <a:ext cx="277200" cy="212760"/>
            <a:chOff x="3773990" y="4008360"/>
            <a:chExt cx="277200" cy="21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172" name="Input penna 1171">
                  <a:extLst>
                    <a:ext uri="{FF2B5EF4-FFF2-40B4-BE49-F238E27FC236}">
                      <a16:creationId xmlns:a16="http://schemas.microsoft.com/office/drawing/2014/main" id="{6EE76E95-DF76-0503-EBD6-6CAEA9866C1B}"/>
                    </a:ext>
                  </a:extLst>
                </p14:cNvPr>
                <p14:cNvContentPartPr/>
                <p14:nvPr/>
              </p14:nvContentPartPr>
              <p14:xfrm>
                <a:off x="3830870" y="4126800"/>
                <a:ext cx="12600" cy="84240"/>
              </p14:xfrm>
            </p:contentPart>
          </mc:Choice>
          <mc:Fallback xmlns="">
            <p:pic>
              <p:nvPicPr>
                <p:cNvPr id="1172" name="Input penna 1171">
                  <a:extLst>
                    <a:ext uri="{FF2B5EF4-FFF2-40B4-BE49-F238E27FC236}">
                      <a16:creationId xmlns:a16="http://schemas.microsoft.com/office/drawing/2014/main" id="{6EE76E95-DF76-0503-EBD6-6CAEA9866C1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823310" y="4119240"/>
                  <a:ext cx="277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173" name="Input penna 1172">
                  <a:extLst>
                    <a:ext uri="{FF2B5EF4-FFF2-40B4-BE49-F238E27FC236}">
                      <a16:creationId xmlns:a16="http://schemas.microsoft.com/office/drawing/2014/main" id="{E9BAD59C-735A-E98C-9521-67686570BC22}"/>
                    </a:ext>
                  </a:extLst>
                </p14:cNvPr>
                <p14:cNvContentPartPr/>
                <p14:nvPr/>
              </p14:nvContentPartPr>
              <p14:xfrm>
                <a:off x="3773990" y="4206360"/>
                <a:ext cx="149040" cy="2880"/>
              </p14:xfrm>
            </p:contentPart>
          </mc:Choice>
          <mc:Fallback xmlns="">
            <p:pic>
              <p:nvPicPr>
                <p:cNvPr id="1173" name="Input penna 1172">
                  <a:extLst>
                    <a:ext uri="{FF2B5EF4-FFF2-40B4-BE49-F238E27FC236}">
                      <a16:creationId xmlns:a16="http://schemas.microsoft.com/office/drawing/2014/main" id="{E9BAD59C-735A-E98C-9521-67686570BC2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766430" y="4198800"/>
                  <a:ext cx="1641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174" name="Input penna 1173">
                  <a:extLst>
                    <a:ext uri="{FF2B5EF4-FFF2-40B4-BE49-F238E27FC236}">
                      <a16:creationId xmlns:a16="http://schemas.microsoft.com/office/drawing/2014/main" id="{6F66C248-9020-6EEB-932D-09D58C76217B}"/>
                    </a:ext>
                  </a:extLst>
                </p14:cNvPr>
                <p14:cNvContentPartPr/>
                <p14:nvPr/>
              </p14:nvContentPartPr>
              <p14:xfrm>
                <a:off x="3944990" y="4008360"/>
                <a:ext cx="20520" cy="212760"/>
              </p14:xfrm>
            </p:contentPart>
          </mc:Choice>
          <mc:Fallback xmlns="">
            <p:pic>
              <p:nvPicPr>
                <p:cNvPr id="1174" name="Input penna 1173">
                  <a:extLst>
                    <a:ext uri="{FF2B5EF4-FFF2-40B4-BE49-F238E27FC236}">
                      <a16:creationId xmlns:a16="http://schemas.microsoft.com/office/drawing/2014/main" id="{6F66C248-9020-6EEB-932D-09D58C76217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937430" y="4000800"/>
                  <a:ext cx="356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951B5C80-24B5-6E67-828A-7864EA8E9E8A}"/>
                    </a:ext>
                  </a:extLst>
                </p14:cNvPr>
                <p14:cNvContentPartPr/>
                <p14:nvPr/>
              </p14:nvContentPartPr>
              <p14:xfrm>
                <a:off x="3967670" y="4124640"/>
                <a:ext cx="83520" cy="360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951B5C80-24B5-6E67-828A-7864EA8E9E8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960110" y="4117080"/>
                  <a:ext cx="98640" cy="1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238" name="Input penna 1237">
                <a:extLst>
                  <a:ext uri="{FF2B5EF4-FFF2-40B4-BE49-F238E27FC236}">
                    <a16:creationId xmlns:a16="http://schemas.microsoft.com/office/drawing/2014/main" id="{69D33FC3-AC42-C325-5E34-407ADDB8C590}"/>
                  </a:ext>
                </a:extLst>
              </p14:cNvPr>
              <p14:cNvContentPartPr/>
              <p14:nvPr/>
            </p14:nvContentPartPr>
            <p14:xfrm>
              <a:off x="2888750" y="3871920"/>
              <a:ext cx="93960" cy="74520"/>
            </p14:xfrm>
          </p:contentPart>
        </mc:Choice>
        <mc:Fallback xmlns="">
          <p:pic>
            <p:nvPicPr>
              <p:cNvPr id="1238" name="Input penna 1237">
                <a:extLst>
                  <a:ext uri="{FF2B5EF4-FFF2-40B4-BE49-F238E27FC236}">
                    <a16:creationId xmlns:a16="http://schemas.microsoft.com/office/drawing/2014/main" id="{69D33FC3-AC42-C325-5E34-407ADDB8C590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2881190" y="3864360"/>
                <a:ext cx="109080" cy="8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2" name="Gruppo 1241">
            <a:extLst>
              <a:ext uri="{FF2B5EF4-FFF2-40B4-BE49-F238E27FC236}">
                <a16:creationId xmlns:a16="http://schemas.microsoft.com/office/drawing/2014/main" id="{19B8DD3E-E3ED-E6D5-95B3-88A176A8D41A}"/>
              </a:ext>
            </a:extLst>
          </p:cNvPr>
          <p:cNvGrpSpPr/>
          <p:nvPr/>
        </p:nvGrpSpPr>
        <p:grpSpPr>
          <a:xfrm>
            <a:off x="3255590" y="3828000"/>
            <a:ext cx="155520" cy="108720"/>
            <a:chOff x="3255590" y="3828000"/>
            <a:chExt cx="155520" cy="10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EFC6E96F-6FF8-1DC9-72D6-840DC877810A}"/>
                    </a:ext>
                  </a:extLst>
                </p14:cNvPr>
                <p14:cNvContentPartPr/>
                <p14:nvPr/>
              </p14:nvContentPartPr>
              <p14:xfrm>
                <a:off x="3255590" y="3828000"/>
                <a:ext cx="88920" cy="108720"/>
              </p14:xfrm>
            </p:contentPart>
          </mc:Choice>
          <mc:Fallback xmlns=""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EFC6E96F-6FF8-1DC9-72D6-840DC877810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248030" y="3820440"/>
                  <a:ext cx="1036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DD837E74-1B88-273F-1C77-FD69C53AA3ED}"/>
                    </a:ext>
                  </a:extLst>
                </p14:cNvPr>
                <p14:cNvContentPartPr/>
                <p14:nvPr/>
              </p14:nvContentPartPr>
              <p14:xfrm>
                <a:off x="3289070" y="3877680"/>
                <a:ext cx="122040" cy="5760"/>
              </p14:xfrm>
            </p:contentPart>
          </mc:Choice>
          <mc:Fallback xmlns=""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DD837E74-1B88-273F-1C77-FD69C53AA3E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281510" y="3870480"/>
                  <a:ext cx="13716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8" name="Gruppo 1247">
            <a:extLst>
              <a:ext uri="{FF2B5EF4-FFF2-40B4-BE49-F238E27FC236}">
                <a16:creationId xmlns:a16="http://schemas.microsoft.com/office/drawing/2014/main" id="{3C4333B2-8571-5DFA-E2E0-59FA3A2B5A71}"/>
              </a:ext>
            </a:extLst>
          </p:cNvPr>
          <p:cNvGrpSpPr/>
          <p:nvPr/>
        </p:nvGrpSpPr>
        <p:grpSpPr>
          <a:xfrm>
            <a:off x="4583630" y="4012680"/>
            <a:ext cx="340920" cy="191880"/>
            <a:chOff x="4583630" y="4012680"/>
            <a:chExt cx="340920" cy="19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0C49DA07-B1A2-81EF-CFFF-75B4AF1A86C4}"/>
                    </a:ext>
                  </a:extLst>
                </p14:cNvPr>
                <p14:cNvContentPartPr/>
                <p14:nvPr/>
              </p14:nvContentPartPr>
              <p14:xfrm>
                <a:off x="4583630" y="4030680"/>
                <a:ext cx="133560" cy="12276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0C49DA07-B1A2-81EF-CFFF-75B4AF1A86C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576430" y="4023120"/>
                  <a:ext cx="1486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44" name="Input penna 1243">
                  <a:extLst>
                    <a:ext uri="{FF2B5EF4-FFF2-40B4-BE49-F238E27FC236}">
                      <a16:creationId xmlns:a16="http://schemas.microsoft.com/office/drawing/2014/main" id="{EDAF515F-F0EE-1BA5-C7D3-37C761A3BB42}"/>
                    </a:ext>
                  </a:extLst>
                </p14:cNvPr>
                <p14:cNvContentPartPr/>
                <p14:nvPr/>
              </p14:nvContentPartPr>
              <p14:xfrm>
                <a:off x="4674710" y="4047600"/>
                <a:ext cx="99720" cy="124920"/>
              </p14:xfrm>
            </p:contentPart>
          </mc:Choice>
          <mc:Fallback xmlns="">
            <p:pic>
              <p:nvPicPr>
                <p:cNvPr id="1244" name="Input penna 1243">
                  <a:extLst>
                    <a:ext uri="{FF2B5EF4-FFF2-40B4-BE49-F238E27FC236}">
                      <a16:creationId xmlns:a16="http://schemas.microsoft.com/office/drawing/2014/main" id="{EDAF515F-F0EE-1BA5-C7D3-37C761A3BB4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667150" y="4040400"/>
                  <a:ext cx="1144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EB20D1DA-C5CE-379E-4810-16FE32E1051E}"/>
                    </a:ext>
                  </a:extLst>
                </p14:cNvPr>
                <p14:cNvContentPartPr/>
                <p14:nvPr/>
              </p14:nvContentPartPr>
              <p14:xfrm>
                <a:off x="4757510" y="4012680"/>
                <a:ext cx="94320" cy="19188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EB20D1DA-C5CE-379E-4810-16FE32E1051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749950" y="4005120"/>
                  <a:ext cx="1094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BF76751F-83F3-843B-3EF5-DBF70447B159}"/>
                    </a:ext>
                  </a:extLst>
                </p14:cNvPr>
                <p14:cNvContentPartPr/>
                <p14:nvPr/>
              </p14:nvContentPartPr>
              <p14:xfrm>
                <a:off x="4780190" y="4121760"/>
                <a:ext cx="144360" cy="576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BF76751F-83F3-843B-3EF5-DBF70447B15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772630" y="4114200"/>
                  <a:ext cx="15948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2" name="Gruppo 1251">
            <a:extLst>
              <a:ext uri="{FF2B5EF4-FFF2-40B4-BE49-F238E27FC236}">
                <a16:creationId xmlns:a16="http://schemas.microsoft.com/office/drawing/2014/main" id="{08028EED-320B-65DA-F510-C55644392530}"/>
              </a:ext>
            </a:extLst>
          </p:cNvPr>
          <p:cNvGrpSpPr/>
          <p:nvPr/>
        </p:nvGrpSpPr>
        <p:grpSpPr>
          <a:xfrm>
            <a:off x="5390825" y="4086004"/>
            <a:ext cx="68040" cy="62640"/>
            <a:chOff x="5390825" y="4086004"/>
            <a:chExt cx="68040" cy="6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349B53B6-920B-00B7-C1E4-195DC6707D40}"/>
                    </a:ext>
                  </a:extLst>
                </p14:cNvPr>
                <p14:cNvContentPartPr/>
                <p14:nvPr/>
              </p14:nvContentPartPr>
              <p14:xfrm>
                <a:off x="5390825" y="4101124"/>
                <a:ext cx="47160" cy="1692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349B53B6-920B-00B7-C1E4-195DC6707D4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383265" y="4093564"/>
                  <a:ext cx="622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EE070371-1884-7BF9-0EFD-504C8F443D5D}"/>
                    </a:ext>
                  </a:extLst>
                </p14:cNvPr>
                <p14:cNvContentPartPr/>
                <p14:nvPr/>
              </p14:nvContentPartPr>
              <p14:xfrm>
                <a:off x="5441225" y="4086004"/>
                <a:ext cx="17640" cy="6264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EE070371-1884-7BF9-0EFD-504C8F443D5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434025" y="4078444"/>
                  <a:ext cx="3276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9" name="Gruppo 1258">
            <a:extLst>
              <a:ext uri="{FF2B5EF4-FFF2-40B4-BE49-F238E27FC236}">
                <a16:creationId xmlns:a16="http://schemas.microsoft.com/office/drawing/2014/main" id="{299CFB47-8D18-08D7-D4E1-01A6C739E808}"/>
              </a:ext>
            </a:extLst>
          </p:cNvPr>
          <p:cNvGrpSpPr/>
          <p:nvPr/>
        </p:nvGrpSpPr>
        <p:grpSpPr>
          <a:xfrm>
            <a:off x="5811617" y="4038764"/>
            <a:ext cx="394920" cy="129600"/>
            <a:chOff x="5811617" y="4038764"/>
            <a:chExt cx="394920" cy="12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53" name="Input penna 1252">
                  <a:extLst>
                    <a:ext uri="{FF2B5EF4-FFF2-40B4-BE49-F238E27FC236}">
                      <a16:creationId xmlns:a16="http://schemas.microsoft.com/office/drawing/2014/main" id="{FABE3E3C-C723-DF14-FB59-901250735F9A}"/>
                    </a:ext>
                  </a:extLst>
                </p14:cNvPr>
                <p14:cNvContentPartPr/>
                <p14:nvPr/>
              </p14:nvContentPartPr>
              <p14:xfrm>
                <a:off x="5811617" y="4038764"/>
                <a:ext cx="82080" cy="106200"/>
              </p14:xfrm>
            </p:contentPart>
          </mc:Choice>
          <mc:Fallback xmlns="">
            <p:pic>
              <p:nvPicPr>
                <p:cNvPr id="1253" name="Input penna 1252">
                  <a:extLst>
                    <a:ext uri="{FF2B5EF4-FFF2-40B4-BE49-F238E27FC236}">
                      <a16:creationId xmlns:a16="http://schemas.microsoft.com/office/drawing/2014/main" id="{FABE3E3C-C723-DF14-FB59-901250735F9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804057" y="4031204"/>
                  <a:ext cx="972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54" name="Input penna 1253">
                  <a:extLst>
                    <a:ext uri="{FF2B5EF4-FFF2-40B4-BE49-F238E27FC236}">
                      <a16:creationId xmlns:a16="http://schemas.microsoft.com/office/drawing/2014/main" id="{1449B7AB-8AE9-03CE-9F0D-F4D7627288BB}"/>
                    </a:ext>
                  </a:extLst>
                </p14:cNvPr>
                <p14:cNvContentPartPr/>
                <p14:nvPr/>
              </p14:nvContentPartPr>
              <p14:xfrm>
                <a:off x="5927537" y="4049204"/>
                <a:ext cx="6120" cy="102240"/>
              </p14:xfrm>
            </p:contentPart>
          </mc:Choice>
          <mc:Fallback xmlns="">
            <p:pic>
              <p:nvPicPr>
                <p:cNvPr id="1254" name="Input penna 1253">
                  <a:extLst>
                    <a:ext uri="{FF2B5EF4-FFF2-40B4-BE49-F238E27FC236}">
                      <a16:creationId xmlns:a16="http://schemas.microsoft.com/office/drawing/2014/main" id="{1449B7AB-8AE9-03CE-9F0D-F4D7627288B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919977" y="4041644"/>
                  <a:ext cx="208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BA0F61AE-AF1D-8CB5-3D6D-D1A1DA6AC1FD}"/>
                    </a:ext>
                  </a:extLst>
                </p14:cNvPr>
                <p14:cNvContentPartPr/>
                <p14:nvPr/>
              </p14:nvContentPartPr>
              <p14:xfrm>
                <a:off x="5990897" y="4056404"/>
                <a:ext cx="63000" cy="9180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BA0F61AE-AF1D-8CB5-3D6D-D1A1DA6AC1F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983337" y="4048844"/>
                  <a:ext cx="781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05FFCEEB-A6A6-5656-48F5-90D63C110095}"/>
                    </a:ext>
                  </a:extLst>
                </p14:cNvPr>
                <p14:cNvContentPartPr/>
                <p14:nvPr/>
              </p14:nvContentPartPr>
              <p14:xfrm>
                <a:off x="6089177" y="4078364"/>
                <a:ext cx="85680" cy="7344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05FFCEEB-A6A6-5656-48F5-90D63C11009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081617" y="4070804"/>
                  <a:ext cx="1004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57" name="Input penna 1256">
                  <a:extLst>
                    <a:ext uri="{FF2B5EF4-FFF2-40B4-BE49-F238E27FC236}">
                      <a16:creationId xmlns:a16="http://schemas.microsoft.com/office/drawing/2014/main" id="{9B5103B2-D7FA-9059-92E8-78DE0756C564}"/>
                    </a:ext>
                  </a:extLst>
                </p14:cNvPr>
                <p14:cNvContentPartPr/>
                <p14:nvPr/>
              </p14:nvContentPartPr>
              <p14:xfrm>
                <a:off x="6186737" y="4083764"/>
                <a:ext cx="19800" cy="84600"/>
              </p14:xfrm>
            </p:contentPart>
          </mc:Choice>
          <mc:Fallback xmlns="">
            <p:pic>
              <p:nvPicPr>
                <p:cNvPr id="1257" name="Input penna 1256">
                  <a:extLst>
                    <a:ext uri="{FF2B5EF4-FFF2-40B4-BE49-F238E27FC236}">
                      <a16:creationId xmlns:a16="http://schemas.microsoft.com/office/drawing/2014/main" id="{9B5103B2-D7FA-9059-92E8-78DE0756C56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179177" y="4076204"/>
                  <a:ext cx="3492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8" name="Gruppo 1267">
            <a:extLst>
              <a:ext uri="{FF2B5EF4-FFF2-40B4-BE49-F238E27FC236}">
                <a16:creationId xmlns:a16="http://schemas.microsoft.com/office/drawing/2014/main" id="{62151008-4534-B850-6472-CA65A63F9282}"/>
              </a:ext>
            </a:extLst>
          </p:cNvPr>
          <p:cNvGrpSpPr/>
          <p:nvPr/>
        </p:nvGrpSpPr>
        <p:grpSpPr>
          <a:xfrm>
            <a:off x="3724021" y="4637032"/>
            <a:ext cx="275040" cy="163440"/>
            <a:chOff x="3724021" y="4637032"/>
            <a:chExt cx="275040" cy="16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60" name="Input penna 1259">
                  <a:extLst>
                    <a:ext uri="{FF2B5EF4-FFF2-40B4-BE49-F238E27FC236}">
                      <a16:creationId xmlns:a16="http://schemas.microsoft.com/office/drawing/2014/main" id="{4BE79F42-E38A-B822-4C1B-EC1912E24868}"/>
                    </a:ext>
                  </a:extLst>
                </p14:cNvPr>
                <p14:cNvContentPartPr/>
                <p14:nvPr/>
              </p14:nvContentPartPr>
              <p14:xfrm>
                <a:off x="3753181" y="4665472"/>
                <a:ext cx="1440" cy="2160"/>
              </p14:xfrm>
            </p:contentPart>
          </mc:Choice>
          <mc:Fallback xmlns="">
            <p:pic>
              <p:nvPicPr>
                <p:cNvPr id="1260" name="Input penna 1259">
                  <a:extLst>
                    <a:ext uri="{FF2B5EF4-FFF2-40B4-BE49-F238E27FC236}">
                      <a16:creationId xmlns:a16="http://schemas.microsoft.com/office/drawing/2014/main" id="{4BE79F42-E38A-B822-4C1B-EC1912E2486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745621" y="4657912"/>
                  <a:ext cx="162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61" name="Input penna 1260">
                  <a:extLst>
                    <a:ext uri="{FF2B5EF4-FFF2-40B4-BE49-F238E27FC236}">
                      <a16:creationId xmlns:a16="http://schemas.microsoft.com/office/drawing/2014/main" id="{4D0FB027-4C06-4B44-6EA7-98E32CD784CF}"/>
                    </a:ext>
                  </a:extLst>
                </p14:cNvPr>
                <p14:cNvContentPartPr/>
                <p14:nvPr/>
              </p14:nvContentPartPr>
              <p14:xfrm>
                <a:off x="3729781" y="4637032"/>
                <a:ext cx="98280" cy="112320"/>
              </p14:xfrm>
            </p:contentPart>
          </mc:Choice>
          <mc:Fallback xmlns="">
            <p:pic>
              <p:nvPicPr>
                <p:cNvPr id="1261" name="Input penna 1260">
                  <a:extLst>
                    <a:ext uri="{FF2B5EF4-FFF2-40B4-BE49-F238E27FC236}">
                      <a16:creationId xmlns:a16="http://schemas.microsoft.com/office/drawing/2014/main" id="{4D0FB027-4C06-4B44-6EA7-98E32CD784C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722221" y="4629472"/>
                  <a:ext cx="1130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62" name="Input penna 1261">
                  <a:extLst>
                    <a:ext uri="{FF2B5EF4-FFF2-40B4-BE49-F238E27FC236}">
                      <a16:creationId xmlns:a16="http://schemas.microsoft.com/office/drawing/2014/main" id="{C6CAB782-A3B1-8C10-44D4-51593A345778}"/>
                    </a:ext>
                  </a:extLst>
                </p14:cNvPr>
                <p14:cNvContentPartPr/>
                <p14:nvPr/>
              </p14:nvContentPartPr>
              <p14:xfrm>
                <a:off x="3736261" y="4686712"/>
                <a:ext cx="69480" cy="2160"/>
              </p14:xfrm>
            </p:contentPart>
          </mc:Choice>
          <mc:Fallback xmlns="">
            <p:pic>
              <p:nvPicPr>
                <p:cNvPr id="1262" name="Input penna 1261">
                  <a:extLst>
                    <a:ext uri="{FF2B5EF4-FFF2-40B4-BE49-F238E27FC236}">
                      <a16:creationId xmlns:a16="http://schemas.microsoft.com/office/drawing/2014/main" id="{C6CAB782-A3B1-8C10-44D4-51593A34577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728701" y="4679152"/>
                  <a:ext cx="846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4068AA81-3B78-928C-B0B3-46282B6E836B}"/>
                    </a:ext>
                  </a:extLst>
                </p14:cNvPr>
                <p14:cNvContentPartPr/>
                <p14:nvPr/>
              </p14:nvContentPartPr>
              <p14:xfrm>
                <a:off x="3763981" y="4752952"/>
                <a:ext cx="2880" cy="2916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4068AA81-3B78-928C-B0B3-46282B6E836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756421" y="4745392"/>
                  <a:ext cx="176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F37BCB3B-E335-DEF9-8F7D-6A7AAB2284D4}"/>
                    </a:ext>
                  </a:extLst>
                </p14:cNvPr>
                <p14:cNvContentPartPr/>
                <p14:nvPr/>
              </p14:nvContentPartPr>
              <p14:xfrm>
                <a:off x="3724021" y="4781392"/>
                <a:ext cx="111240" cy="1800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F37BCB3B-E335-DEF9-8F7D-6A7AAB2284D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716461" y="4773832"/>
                  <a:ext cx="1263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65" name="Input penna 1264">
                  <a:extLst>
                    <a:ext uri="{FF2B5EF4-FFF2-40B4-BE49-F238E27FC236}">
                      <a16:creationId xmlns:a16="http://schemas.microsoft.com/office/drawing/2014/main" id="{E1CAE60F-D291-BEF7-DCD4-077A477ECB61}"/>
                    </a:ext>
                  </a:extLst>
                </p14:cNvPr>
                <p14:cNvContentPartPr/>
                <p14:nvPr/>
              </p14:nvContentPartPr>
              <p14:xfrm>
                <a:off x="3880261" y="4663312"/>
                <a:ext cx="18000" cy="137160"/>
              </p14:xfrm>
            </p:contentPart>
          </mc:Choice>
          <mc:Fallback xmlns="">
            <p:pic>
              <p:nvPicPr>
                <p:cNvPr id="1265" name="Input penna 1264">
                  <a:extLst>
                    <a:ext uri="{FF2B5EF4-FFF2-40B4-BE49-F238E27FC236}">
                      <a16:creationId xmlns:a16="http://schemas.microsoft.com/office/drawing/2014/main" id="{E1CAE60F-D291-BEF7-DCD4-077A477ECB6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873061" y="4655752"/>
                  <a:ext cx="331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68273275-0DE6-1AE6-08AF-CE0F21AD5828}"/>
                    </a:ext>
                  </a:extLst>
                </p14:cNvPr>
                <p14:cNvContentPartPr/>
                <p14:nvPr/>
              </p14:nvContentPartPr>
              <p14:xfrm>
                <a:off x="3892141" y="4742872"/>
                <a:ext cx="106920" cy="7200"/>
              </p14:xfrm>
            </p:contentPart>
          </mc:Choice>
          <mc:Fallback xmlns=""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68273275-0DE6-1AE6-08AF-CE0F21AD582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884581" y="4735312"/>
                  <a:ext cx="12204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1" name="Gruppo 1280">
            <a:extLst>
              <a:ext uri="{FF2B5EF4-FFF2-40B4-BE49-F238E27FC236}">
                <a16:creationId xmlns:a16="http://schemas.microsoft.com/office/drawing/2014/main" id="{2190AA1E-02EB-054D-58F8-BF11BD313668}"/>
              </a:ext>
            </a:extLst>
          </p:cNvPr>
          <p:cNvGrpSpPr/>
          <p:nvPr/>
        </p:nvGrpSpPr>
        <p:grpSpPr>
          <a:xfrm>
            <a:off x="4445461" y="4683472"/>
            <a:ext cx="343440" cy="158400"/>
            <a:chOff x="4445461" y="4683472"/>
            <a:chExt cx="343440" cy="15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269" name="Input penna 1268">
                  <a:extLst>
                    <a:ext uri="{FF2B5EF4-FFF2-40B4-BE49-F238E27FC236}">
                      <a16:creationId xmlns:a16="http://schemas.microsoft.com/office/drawing/2014/main" id="{52638A89-961E-E605-44F0-4F49615457CF}"/>
                    </a:ext>
                  </a:extLst>
                </p14:cNvPr>
                <p14:cNvContentPartPr/>
                <p14:nvPr/>
              </p14:nvContentPartPr>
              <p14:xfrm>
                <a:off x="4445461" y="4683472"/>
                <a:ext cx="21960" cy="129240"/>
              </p14:xfrm>
            </p:contentPart>
          </mc:Choice>
          <mc:Fallback xmlns="">
            <p:pic>
              <p:nvPicPr>
                <p:cNvPr id="1269" name="Input penna 1268">
                  <a:extLst>
                    <a:ext uri="{FF2B5EF4-FFF2-40B4-BE49-F238E27FC236}">
                      <a16:creationId xmlns:a16="http://schemas.microsoft.com/office/drawing/2014/main" id="{52638A89-961E-E605-44F0-4F49615457C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438261" y="4675912"/>
                  <a:ext cx="370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0F594D0F-758D-C3A8-86AF-67D3AAECA30E}"/>
                    </a:ext>
                  </a:extLst>
                </p14:cNvPr>
                <p14:cNvContentPartPr/>
                <p14:nvPr/>
              </p14:nvContentPartPr>
              <p14:xfrm>
                <a:off x="4471381" y="4691032"/>
                <a:ext cx="45000" cy="150840"/>
              </p14:xfrm>
            </p:contentPart>
          </mc:Choice>
          <mc:Fallback xmlns=""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0F594D0F-758D-C3A8-86AF-67D3AAECA30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463821" y="4683472"/>
                  <a:ext cx="601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76566885-4F52-6E29-CAFB-6814FDA155FB}"/>
                    </a:ext>
                  </a:extLst>
                </p14:cNvPr>
                <p14:cNvContentPartPr/>
                <p14:nvPr/>
              </p14:nvContentPartPr>
              <p14:xfrm>
                <a:off x="4580461" y="4700752"/>
                <a:ext cx="97200" cy="111240"/>
              </p14:xfrm>
            </p:contentPart>
          </mc:Choice>
          <mc:Fallback xmlns=""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76566885-4F52-6E29-CAFB-6814FDA155F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572901" y="4693192"/>
                  <a:ext cx="1123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272" name="Input penna 1271">
                  <a:extLst>
                    <a:ext uri="{FF2B5EF4-FFF2-40B4-BE49-F238E27FC236}">
                      <a16:creationId xmlns:a16="http://schemas.microsoft.com/office/drawing/2014/main" id="{41852743-FD2B-87E3-2BDB-A5BE8497EE64}"/>
                    </a:ext>
                  </a:extLst>
                </p14:cNvPr>
                <p14:cNvContentPartPr/>
                <p14:nvPr/>
              </p14:nvContentPartPr>
              <p14:xfrm>
                <a:off x="4644901" y="4711912"/>
                <a:ext cx="75600" cy="83160"/>
              </p14:xfrm>
            </p:contentPart>
          </mc:Choice>
          <mc:Fallback xmlns="">
            <p:pic>
              <p:nvPicPr>
                <p:cNvPr id="1272" name="Input penna 1271">
                  <a:extLst>
                    <a:ext uri="{FF2B5EF4-FFF2-40B4-BE49-F238E27FC236}">
                      <a16:creationId xmlns:a16="http://schemas.microsoft.com/office/drawing/2014/main" id="{41852743-FD2B-87E3-2BDB-A5BE8497EE64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637341" y="4704712"/>
                  <a:ext cx="907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273" name="Input penna 1272">
                  <a:extLst>
                    <a:ext uri="{FF2B5EF4-FFF2-40B4-BE49-F238E27FC236}">
                      <a16:creationId xmlns:a16="http://schemas.microsoft.com/office/drawing/2014/main" id="{B3ABB86E-B404-0AD5-0FE9-D97789375C9B}"/>
                    </a:ext>
                  </a:extLst>
                </p14:cNvPr>
                <p14:cNvContentPartPr/>
                <p14:nvPr/>
              </p14:nvContentPartPr>
              <p14:xfrm>
                <a:off x="4729501" y="4723792"/>
                <a:ext cx="59400" cy="102600"/>
              </p14:xfrm>
            </p:contentPart>
          </mc:Choice>
          <mc:Fallback xmlns="">
            <p:pic>
              <p:nvPicPr>
                <p:cNvPr id="1273" name="Input penna 1272">
                  <a:extLst>
                    <a:ext uri="{FF2B5EF4-FFF2-40B4-BE49-F238E27FC236}">
                      <a16:creationId xmlns:a16="http://schemas.microsoft.com/office/drawing/2014/main" id="{B3ABB86E-B404-0AD5-0FE9-D97789375C9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721941" y="4716232"/>
                  <a:ext cx="745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274" name="Input penna 1273">
                  <a:extLst>
                    <a:ext uri="{FF2B5EF4-FFF2-40B4-BE49-F238E27FC236}">
                      <a16:creationId xmlns:a16="http://schemas.microsoft.com/office/drawing/2014/main" id="{31021B11-459C-D81A-7264-478FD9423334}"/>
                    </a:ext>
                  </a:extLst>
                </p14:cNvPr>
                <p14:cNvContentPartPr/>
                <p14:nvPr/>
              </p14:nvContentPartPr>
              <p14:xfrm>
                <a:off x="4729501" y="4805872"/>
                <a:ext cx="360" cy="360"/>
              </p14:xfrm>
            </p:contentPart>
          </mc:Choice>
          <mc:Fallback xmlns="">
            <p:pic>
              <p:nvPicPr>
                <p:cNvPr id="1274" name="Input penna 1273">
                  <a:extLst>
                    <a:ext uri="{FF2B5EF4-FFF2-40B4-BE49-F238E27FC236}">
                      <a16:creationId xmlns:a16="http://schemas.microsoft.com/office/drawing/2014/main" id="{31021B11-459C-D81A-7264-478FD942333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721941" y="479867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75" name="Input penna 1274">
                  <a:extLst>
                    <a:ext uri="{FF2B5EF4-FFF2-40B4-BE49-F238E27FC236}">
                      <a16:creationId xmlns:a16="http://schemas.microsoft.com/office/drawing/2014/main" id="{B3A52A49-C9E7-A82C-3323-6F96D7BDEBDA}"/>
                    </a:ext>
                  </a:extLst>
                </p14:cNvPr>
                <p14:cNvContentPartPr/>
                <p14:nvPr/>
              </p14:nvContentPartPr>
              <p14:xfrm>
                <a:off x="4729501" y="4805872"/>
                <a:ext cx="360" cy="360"/>
              </p14:xfrm>
            </p:contentPart>
          </mc:Choice>
          <mc:Fallback xmlns="">
            <p:pic>
              <p:nvPicPr>
                <p:cNvPr id="1275" name="Input penna 1274">
                  <a:extLst>
                    <a:ext uri="{FF2B5EF4-FFF2-40B4-BE49-F238E27FC236}">
                      <a16:creationId xmlns:a16="http://schemas.microsoft.com/office/drawing/2014/main" id="{B3A52A49-C9E7-A82C-3323-6F96D7BDEBD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721941" y="479867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9" name="Gruppo 1278">
            <a:extLst>
              <a:ext uri="{FF2B5EF4-FFF2-40B4-BE49-F238E27FC236}">
                <a16:creationId xmlns:a16="http://schemas.microsoft.com/office/drawing/2014/main" id="{280C1F3D-B37B-9479-AB28-77099B9BC460}"/>
              </a:ext>
            </a:extLst>
          </p:cNvPr>
          <p:cNvGrpSpPr/>
          <p:nvPr/>
        </p:nvGrpSpPr>
        <p:grpSpPr>
          <a:xfrm>
            <a:off x="5003461" y="4725592"/>
            <a:ext cx="91440" cy="85680"/>
            <a:chOff x="5003461" y="4725592"/>
            <a:chExt cx="91440" cy="8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250F562E-D460-8F5E-A2E8-AD7D19918613}"/>
                    </a:ext>
                  </a:extLst>
                </p14:cNvPr>
                <p14:cNvContentPartPr/>
                <p14:nvPr/>
              </p14:nvContentPartPr>
              <p14:xfrm>
                <a:off x="5003461" y="4745752"/>
                <a:ext cx="51480" cy="10080"/>
              </p14:xfrm>
            </p:contentPart>
          </mc:Choice>
          <mc:Fallback xmlns=""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250F562E-D460-8F5E-A2E8-AD7D1991861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995901" y="4738192"/>
                  <a:ext cx="662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277" name="Input penna 1276">
                  <a:extLst>
                    <a:ext uri="{FF2B5EF4-FFF2-40B4-BE49-F238E27FC236}">
                      <a16:creationId xmlns:a16="http://schemas.microsoft.com/office/drawing/2014/main" id="{73895785-6D8C-EA61-4EC8-01D66C54E50F}"/>
                    </a:ext>
                  </a:extLst>
                </p14:cNvPr>
                <p14:cNvContentPartPr/>
                <p14:nvPr/>
              </p14:nvContentPartPr>
              <p14:xfrm>
                <a:off x="5064661" y="4725592"/>
                <a:ext cx="30240" cy="85680"/>
              </p14:xfrm>
            </p:contentPart>
          </mc:Choice>
          <mc:Fallback xmlns="">
            <p:pic>
              <p:nvPicPr>
                <p:cNvPr id="1277" name="Input penna 1276">
                  <a:extLst>
                    <a:ext uri="{FF2B5EF4-FFF2-40B4-BE49-F238E27FC236}">
                      <a16:creationId xmlns:a16="http://schemas.microsoft.com/office/drawing/2014/main" id="{73895785-6D8C-EA61-4EC8-01D66C54E50F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057101" y="4718032"/>
                  <a:ext cx="4536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2" name="Gruppo 1291">
            <a:extLst>
              <a:ext uri="{FF2B5EF4-FFF2-40B4-BE49-F238E27FC236}">
                <a16:creationId xmlns:a16="http://schemas.microsoft.com/office/drawing/2014/main" id="{5727B621-E5DA-1E5D-6357-52E598D4F5AF}"/>
              </a:ext>
            </a:extLst>
          </p:cNvPr>
          <p:cNvGrpSpPr/>
          <p:nvPr/>
        </p:nvGrpSpPr>
        <p:grpSpPr>
          <a:xfrm>
            <a:off x="5474617" y="4648324"/>
            <a:ext cx="633600" cy="170280"/>
            <a:chOff x="5474617" y="4648324"/>
            <a:chExt cx="633600" cy="17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82" name="Input penna 1281">
                  <a:extLst>
                    <a:ext uri="{FF2B5EF4-FFF2-40B4-BE49-F238E27FC236}">
                      <a16:creationId xmlns:a16="http://schemas.microsoft.com/office/drawing/2014/main" id="{13CF2E11-C999-A226-111F-4C2AE2F6155E}"/>
                    </a:ext>
                  </a:extLst>
                </p14:cNvPr>
                <p14:cNvContentPartPr/>
                <p14:nvPr/>
              </p14:nvContentPartPr>
              <p14:xfrm>
                <a:off x="5474617" y="4691884"/>
                <a:ext cx="115920" cy="124200"/>
              </p14:xfrm>
            </p:contentPart>
          </mc:Choice>
          <mc:Fallback xmlns="">
            <p:pic>
              <p:nvPicPr>
                <p:cNvPr id="1282" name="Input penna 1281">
                  <a:extLst>
                    <a:ext uri="{FF2B5EF4-FFF2-40B4-BE49-F238E27FC236}">
                      <a16:creationId xmlns:a16="http://schemas.microsoft.com/office/drawing/2014/main" id="{13CF2E11-C999-A226-111F-4C2AE2F6155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467057" y="4684324"/>
                  <a:ext cx="131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445E6490-2D09-9805-F533-BC3FFF5EEC62}"/>
                    </a:ext>
                  </a:extLst>
                </p14:cNvPr>
                <p14:cNvContentPartPr/>
                <p14:nvPr/>
              </p14:nvContentPartPr>
              <p14:xfrm>
                <a:off x="5593417" y="4710964"/>
                <a:ext cx="72720" cy="92880"/>
              </p14:xfrm>
            </p:contentPart>
          </mc:Choice>
          <mc:Fallback xmlns=""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445E6490-2D09-9805-F533-BC3FFF5EEC6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586217" y="4703404"/>
                  <a:ext cx="878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AE09D945-39DD-C483-E37D-B021CE4EE2A9}"/>
                    </a:ext>
                  </a:extLst>
                </p14:cNvPr>
                <p14:cNvContentPartPr/>
                <p14:nvPr/>
              </p14:nvContentPartPr>
              <p14:xfrm>
                <a:off x="5685577" y="4715644"/>
                <a:ext cx="65520" cy="102960"/>
              </p14:xfrm>
            </p:contentPart>
          </mc:Choice>
          <mc:Fallback xmlns=""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AE09D945-39DD-C483-E37D-B021CE4EE2A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678377" y="4708084"/>
                  <a:ext cx="80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85" name="Input penna 1284">
                  <a:extLst>
                    <a:ext uri="{FF2B5EF4-FFF2-40B4-BE49-F238E27FC236}">
                      <a16:creationId xmlns:a16="http://schemas.microsoft.com/office/drawing/2014/main" id="{88778C1C-BACD-9829-6AFA-148E8737E1EA}"/>
                    </a:ext>
                  </a:extLst>
                </p14:cNvPr>
                <p14:cNvContentPartPr/>
                <p14:nvPr/>
              </p14:nvContentPartPr>
              <p14:xfrm>
                <a:off x="5697817" y="4777564"/>
                <a:ext cx="56880" cy="22320"/>
              </p14:xfrm>
            </p:contentPart>
          </mc:Choice>
          <mc:Fallback xmlns="">
            <p:pic>
              <p:nvPicPr>
                <p:cNvPr id="1285" name="Input penna 1284">
                  <a:extLst>
                    <a:ext uri="{FF2B5EF4-FFF2-40B4-BE49-F238E27FC236}">
                      <a16:creationId xmlns:a16="http://schemas.microsoft.com/office/drawing/2014/main" id="{88778C1C-BACD-9829-6AFA-148E8737E1E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690257" y="4770004"/>
                  <a:ext cx="720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286" name="Input penna 1285">
                  <a:extLst>
                    <a:ext uri="{FF2B5EF4-FFF2-40B4-BE49-F238E27FC236}">
                      <a16:creationId xmlns:a16="http://schemas.microsoft.com/office/drawing/2014/main" id="{4E6D43EF-63F4-CDE8-04B9-CE2F78D5A2F8}"/>
                    </a:ext>
                  </a:extLst>
                </p14:cNvPr>
                <p14:cNvContentPartPr/>
                <p14:nvPr/>
              </p14:nvContentPartPr>
              <p14:xfrm>
                <a:off x="5794297" y="4686124"/>
                <a:ext cx="80280" cy="131760"/>
              </p14:xfrm>
            </p:contentPart>
          </mc:Choice>
          <mc:Fallback xmlns="">
            <p:pic>
              <p:nvPicPr>
                <p:cNvPr id="1286" name="Input penna 1285">
                  <a:extLst>
                    <a:ext uri="{FF2B5EF4-FFF2-40B4-BE49-F238E27FC236}">
                      <a16:creationId xmlns:a16="http://schemas.microsoft.com/office/drawing/2014/main" id="{4E6D43EF-63F4-CDE8-04B9-CE2F78D5A2F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786737" y="4678564"/>
                  <a:ext cx="954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4556C796-C764-E2A2-AEE7-235E8D642FEC}"/>
                    </a:ext>
                  </a:extLst>
                </p14:cNvPr>
                <p14:cNvContentPartPr/>
                <p14:nvPr/>
              </p14:nvContentPartPr>
              <p14:xfrm>
                <a:off x="5914177" y="4699444"/>
                <a:ext cx="6480" cy="82080"/>
              </p14:xfrm>
            </p:contentPart>
          </mc:Choice>
          <mc:Fallback xmlns=""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4556C796-C764-E2A2-AEE7-235E8D642FE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906617" y="4691884"/>
                  <a:ext cx="216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E4BEDD6B-4A3D-F2DC-F092-C531F65667D9}"/>
                    </a:ext>
                  </a:extLst>
                </p14:cNvPr>
                <p14:cNvContentPartPr/>
                <p14:nvPr/>
              </p14:nvContentPartPr>
              <p14:xfrm>
                <a:off x="5926417" y="4695844"/>
                <a:ext cx="37800" cy="99720"/>
              </p14:xfrm>
            </p:contentPart>
          </mc:Choice>
          <mc:Fallback xmlns=""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E4BEDD6B-4A3D-F2DC-F092-C531F65667D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918857" y="4688284"/>
                  <a:ext cx="529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289" name="Input penna 1288">
                  <a:extLst>
                    <a:ext uri="{FF2B5EF4-FFF2-40B4-BE49-F238E27FC236}">
                      <a16:creationId xmlns:a16="http://schemas.microsoft.com/office/drawing/2014/main" id="{E4ED847C-49BD-6C0D-9761-2F8DF776A72F}"/>
                    </a:ext>
                  </a:extLst>
                </p14:cNvPr>
                <p14:cNvContentPartPr/>
                <p14:nvPr/>
              </p14:nvContentPartPr>
              <p14:xfrm>
                <a:off x="5986177" y="4648324"/>
                <a:ext cx="87480" cy="151560"/>
              </p14:xfrm>
            </p:contentPart>
          </mc:Choice>
          <mc:Fallback xmlns="">
            <p:pic>
              <p:nvPicPr>
                <p:cNvPr id="1289" name="Input penna 1288">
                  <a:extLst>
                    <a:ext uri="{FF2B5EF4-FFF2-40B4-BE49-F238E27FC236}">
                      <a16:creationId xmlns:a16="http://schemas.microsoft.com/office/drawing/2014/main" id="{E4ED847C-49BD-6C0D-9761-2F8DF776A72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978617" y="4640764"/>
                  <a:ext cx="1026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290" name="Input penna 1289">
                  <a:extLst>
                    <a:ext uri="{FF2B5EF4-FFF2-40B4-BE49-F238E27FC236}">
                      <a16:creationId xmlns:a16="http://schemas.microsoft.com/office/drawing/2014/main" id="{FC3A2079-9F60-6858-4DC4-41F9EEAFBE11}"/>
                    </a:ext>
                  </a:extLst>
                </p14:cNvPr>
                <p14:cNvContentPartPr/>
                <p14:nvPr/>
              </p14:nvContentPartPr>
              <p14:xfrm>
                <a:off x="6025057" y="4747324"/>
                <a:ext cx="83160" cy="15840"/>
              </p14:xfrm>
            </p:contentPart>
          </mc:Choice>
          <mc:Fallback xmlns="">
            <p:pic>
              <p:nvPicPr>
                <p:cNvPr id="1290" name="Input penna 1289">
                  <a:extLst>
                    <a:ext uri="{FF2B5EF4-FFF2-40B4-BE49-F238E27FC236}">
                      <a16:creationId xmlns:a16="http://schemas.microsoft.com/office/drawing/2014/main" id="{FC3A2079-9F60-6858-4DC4-41F9EEAFBE1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017497" y="4739764"/>
                  <a:ext cx="9828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5" name="Gruppo 1294">
            <a:extLst>
              <a:ext uri="{FF2B5EF4-FFF2-40B4-BE49-F238E27FC236}">
                <a16:creationId xmlns:a16="http://schemas.microsoft.com/office/drawing/2014/main" id="{5C73E210-13D0-69EF-F5CE-2B40BA582D31}"/>
              </a:ext>
            </a:extLst>
          </p:cNvPr>
          <p:cNvGrpSpPr/>
          <p:nvPr/>
        </p:nvGrpSpPr>
        <p:grpSpPr>
          <a:xfrm>
            <a:off x="8113154" y="3714189"/>
            <a:ext cx="1025640" cy="661680"/>
            <a:chOff x="8113154" y="3714189"/>
            <a:chExt cx="1025640" cy="66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7DC1B24-E386-3D11-9B5C-A6D8B454C9B2}"/>
                    </a:ext>
                  </a:extLst>
                </p14:cNvPr>
                <p14:cNvContentPartPr/>
                <p14:nvPr/>
              </p14:nvContentPartPr>
              <p14:xfrm>
                <a:off x="8266989" y="3921050"/>
                <a:ext cx="10080" cy="1432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7DC1B24-E386-3D11-9B5C-A6D8B454C9B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259429" y="3913490"/>
                  <a:ext cx="252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6787CAB-ACFE-20B4-9011-1E32A7F9A994}"/>
                    </a:ext>
                  </a:extLst>
                </p14:cNvPr>
                <p14:cNvContentPartPr/>
                <p14:nvPr/>
              </p14:nvContentPartPr>
              <p14:xfrm>
                <a:off x="8309829" y="3919970"/>
                <a:ext cx="87480" cy="1101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6787CAB-ACFE-20B4-9011-1E32A7F9A99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302269" y="3912410"/>
                  <a:ext cx="1026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3E61F66-148D-A0E5-8709-31F3F3C87000}"/>
                    </a:ext>
                  </a:extLst>
                </p14:cNvPr>
                <p14:cNvContentPartPr/>
                <p14:nvPr/>
              </p14:nvContentPartPr>
              <p14:xfrm>
                <a:off x="8434029" y="3898370"/>
                <a:ext cx="71640" cy="1962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3E61F66-148D-A0E5-8709-31F3F3C8700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426469" y="3890810"/>
                  <a:ext cx="867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A2C490A-2F07-3137-99BB-B1D8D902CB34}"/>
                    </a:ext>
                  </a:extLst>
                </p14:cNvPr>
                <p14:cNvContentPartPr/>
                <p14:nvPr/>
              </p14:nvContentPartPr>
              <p14:xfrm>
                <a:off x="8508189" y="3920330"/>
                <a:ext cx="81720" cy="1353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A2C490A-2F07-3137-99BB-B1D8D902CB3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500629" y="3912770"/>
                  <a:ext cx="968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EE34C84-FFA7-524D-C848-AC9D230DAE90}"/>
                    </a:ext>
                  </a:extLst>
                </p14:cNvPr>
                <p14:cNvContentPartPr/>
                <p14:nvPr/>
              </p14:nvContentPartPr>
              <p14:xfrm>
                <a:off x="8607549" y="3926450"/>
                <a:ext cx="46800" cy="1000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EE34C84-FFA7-524D-C848-AC9D230DAE9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599989" y="3918890"/>
                  <a:ext cx="619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91B9D2F-6B8D-FD3B-8475-7443B87993C8}"/>
                    </a:ext>
                  </a:extLst>
                </p14:cNvPr>
                <p14:cNvContentPartPr/>
                <p14:nvPr/>
              </p14:nvContentPartPr>
              <p14:xfrm>
                <a:off x="8680269" y="3942650"/>
                <a:ext cx="51480" cy="799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91B9D2F-6B8D-FD3B-8475-7443B87993C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672709" y="3935090"/>
                  <a:ext cx="666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8883021-38C1-5508-369C-2ED35742A18A}"/>
                    </a:ext>
                  </a:extLst>
                </p14:cNvPr>
                <p14:cNvContentPartPr/>
                <p14:nvPr/>
              </p14:nvContentPartPr>
              <p14:xfrm>
                <a:off x="8758029" y="3829610"/>
                <a:ext cx="23760" cy="1677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8883021-38C1-5508-369C-2ED35742A18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750469" y="3822050"/>
                  <a:ext cx="388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1F91314-8337-398B-090A-3C4017497BBF}"/>
                    </a:ext>
                  </a:extLst>
                </p14:cNvPr>
                <p14:cNvContentPartPr/>
                <p14:nvPr/>
              </p14:nvContentPartPr>
              <p14:xfrm>
                <a:off x="8758389" y="3966410"/>
                <a:ext cx="39960" cy="223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1F91314-8337-398B-090A-3C4017497BB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750829" y="3958850"/>
                  <a:ext cx="550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5FFF359-619A-1DA1-3C52-9166B8C12DBB}"/>
                    </a:ext>
                  </a:extLst>
                </p14:cNvPr>
                <p14:cNvContentPartPr/>
                <p14:nvPr/>
              </p14:nvContentPartPr>
              <p14:xfrm>
                <a:off x="8838309" y="3934730"/>
                <a:ext cx="360" cy="673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5FFF359-619A-1DA1-3C52-9166B8C12DBB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830749" y="3927170"/>
                  <a:ext cx="154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D6505E4-3AEF-4199-4FDD-6A24F69B7BC1}"/>
                    </a:ext>
                  </a:extLst>
                </p14:cNvPr>
                <p14:cNvContentPartPr/>
                <p14:nvPr/>
              </p14:nvContentPartPr>
              <p14:xfrm>
                <a:off x="8882589" y="3961010"/>
                <a:ext cx="60120" cy="763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D6505E4-3AEF-4199-4FDD-6A24F69B7BC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875029" y="3953450"/>
                  <a:ext cx="752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9C8D073-6051-8EEF-75A3-B00AEAB83D93}"/>
                    </a:ext>
                  </a:extLst>
                </p14:cNvPr>
                <p14:cNvContentPartPr/>
                <p14:nvPr/>
              </p14:nvContentPartPr>
              <p14:xfrm>
                <a:off x="8976189" y="3964610"/>
                <a:ext cx="39960" cy="576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9C8D073-6051-8EEF-75A3-B00AEAB83D93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968629" y="3957050"/>
                  <a:ext cx="547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DD541635-3163-D3A5-787E-73C9020211FF}"/>
                    </a:ext>
                  </a:extLst>
                </p14:cNvPr>
                <p14:cNvContentPartPr/>
                <p14:nvPr/>
              </p14:nvContentPartPr>
              <p14:xfrm>
                <a:off x="8113154" y="3714189"/>
                <a:ext cx="1025640" cy="66168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DD541635-3163-D3A5-787E-73C9020211FF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105594" y="3706629"/>
                  <a:ext cx="1040400" cy="67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0" name="Gruppo 1299">
            <a:extLst>
              <a:ext uri="{FF2B5EF4-FFF2-40B4-BE49-F238E27FC236}">
                <a16:creationId xmlns:a16="http://schemas.microsoft.com/office/drawing/2014/main" id="{24ECBE84-EA20-815E-8050-CD3ED0F9077D}"/>
              </a:ext>
            </a:extLst>
          </p:cNvPr>
          <p:cNvGrpSpPr/>
          <p:nvPr/>
        </p:nvGrpSpPr>
        <p:grpSpPr>
          <a:xfrm>
            <a:off x="8359394" y="4496469"/>
            <a:ext cx="585360" cy="316440"/>
            <a:chOff x="8359394" y="4496469"/>
            <a:chExt cx="585360" cy="31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B2FC6B72-A3F5-84DC-97ED-287F99737068}"/>
                    </a:ext>
                  </a:extLst>
                </p14:cNvPr>
                <p14:cNvContentPartPr/>
                <p14:nvPr/>
              </p14:nvContentPartPr>
              <p14:xfrm>
                <a:off x="8359394" y="4496469"/>
                <a:ext cx="585360" cy="316440"/>
              </p14:xfrm>
            </p:contentPart>
          </mc:Choice>
          <mc:Fallback xmlns=""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B2FC6B72-A3F5-84DC-97ED-287F9973706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351834" y="4488909"/>
                  <a:ext cx="6004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3FB93E7F-E875-DC99-452B-77DE57674339}"/>
                    </a:ext>
                  </a:extLst>
                </p14:cNvPr>
                <p14:cNvContentPartPr/>
                <p14:nvPr/>
              </p14:nvContentPartPr>
              <p14:xfrm>
                <a:off x="8659634" y="4561989"/>
                <a:ext cx="6120" cy="72720"/>
              </p14:xfrm>
            </p:contentPart>
          </mc:Choice>
          <mc:Fallback xmlns=""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3FB93E7F-E875-DC99-452B-77DE57674339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652074" y="4554429"/>
                  <a:ext cx="208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298" name="Input penna 1297">
                  <a:extLst>
                    <a:ext uri="{FF2B5EF4-FFF2-40B4-BE49-F238E27FC236}">
                      <a16:creationId xmlns:a16="http://schemas.microsoft.com/office/drawing/2014/main" id="{59E39F14-4379-4C6A-1BF7-8CCCD4BA82D6}"/>
                    </a:ext>
                  </a:extLst>
                </p14:cNvPr>
                <p14:cNvContentPartPr/>
                <p14:nvPr/>
              </p14:nvContentPartPr>
              <p14:xfrm>
                <a:off x="8649194" y="4713909"/>
                <a:ext cx="2160" cy="1440"/>
              </p14:xfrm>
            </p:contentPart>
          </mc:Choice>
          <mc:Fallback xmlns="">
            <p:pic>
              <p:nvPicPr>
                <p:cNvPr id="1298" name="Input penna 1297">
                  <a:extLst>
                    <a:ext uri="{FF2B5EF4-FFF2-40B4-BE49-F238E27FC236}">
                      <a16:creationId xmlns:a16="http://schemas.microsoft.com/office/drawing/2014/main" id="{59E39F14-4379-4C6A-1BF7-8CCCD4BA82D6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641994" y="4706349"/>
                  <a:ext cx="1728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9" name="Gruppo 1328">
            <a:extLst>
              <a:ext uri="{FF2B5EF4-FFF2-40B4-BE49-F238E27FC236}">
                <a16:creationId xmlns:a16="http://schemas.microsoft.com/office/drawing/2014/main" id="{0A3AF2FB-D3A9-4FBC-E2C7-94A5FAE53420}"/>
              </a:ext>
            </a:extLst>
          </p:cNvPr>
          <p:cNvGrpSpPr/>
          <p:nvPr/>
        </p:nvGrpSpPr>
        <p:grpSpPr>
          <a:xfrm>
            <a:off x="7732634" y="4966467"/>
            <a:ext cx="501120" cy="136080"/>
            <a:chOff x="7732634" y="4966467"/>
            <a:chExt cx="501120" cy="13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877ADE03-ABAA-B35D-E55B-5C37D2FCD331}"/>
                    </a:ext>
                  </a:extLst>
                </p14:cNvPr>
                <p14:cNvContentPartPr/>
                <p14:nvPr/>
              </p14:nvContentPartPr>
              <p14:xfrm>
                <a:off x="7732634" y="4966467"/>
                <a:ext cx="6120" cy="119520"/>
              </p14:xfrm>
            </p:contentPart>
          </mc:Choice>
          <mc:Fallback xmlns=""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877ADE03-ABAA-B35D-E55B-5C37D2FCD33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725074" y="4958907"/>
                  <a:ext cx="212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5259EC37-7942-ADBB-BCA6-4BCA33A7A894}"/>
                    </a:ext>
                  </a:extLst>
                </p14:cNvPr>
                <p14:cNvContentPartPr/>
                <p14:nvPr/>
              </p14:nvContentPartPr>
              <p14:xfrm>
                <a:off x="7768274" y="4974027"/>
                <a:ext cx="78120" cy="90360"/>
              </p14:xfrm>
            </p:contentPart>
          </mc:Choice>
          <mc:Fallback xmlns=""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5259EC37-7942-ADBB-BCA6-4BCA33A7A89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760714" y="4966467"/>
                  <a:ext cx="932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303" name="Input penna 1302">
                  <a:extLst>
                    <a:ext uri="{FF2B5EF4-FFF2-40B4-BE49-F238E27FC236}">
                      <a16:creationId xmlns:a16="http://schemas.microsoft.com/office/drawing/2014/main" id="{AB9E351F-3026-2268-BE5F-D20DEAEC49DD}"/>
                    </a:ext>
                  </a:extLst>
                </p14:cNvPr>
                <p14:cNvContentPartPr/>
                <p14:nvPr/>
              </p14:nvContentPartPr>
              <p14:xfrm>
                <a:off x="7866914" y="5030187"/>
                <a:ext cx="74160" cy="64800"/>
              </p14:xfrm>
            </p:contentPart>
          </mc:Choice>
          <mc:Fallback xmlns="">
            <p:pic>
              <p:nvPicPr>
                <p:cNvPr id="1303" name="Input penna 1302">
                  <a:extLst>
                    <a:ext uri="{FF2B5EF4-FFF2-40B4-BE49-F238E27FC236}">
                      <a16:creationId xmlns:a16="http://schemas.microsoft.com/office/drawing/2014/main" id="{AB9E351F-3026-2268-BE5F-D20DEAEC49DD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859354" y="5022627"/>
                  <a:ext cx="892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D5C6B9C9-3610-DB14-A45E-7EE17E478943}"/>
                    </a:ext>
                  </a:extLst>
                </p14:cNvPr>
                <p14:cNvContentPartPr/>
                <p14:nvPr/>
              </p14:nvContentPartPr>
              <p14:xfrm>
                <a:off x="7973114" y="5023347"/>
                <a:ext cx="74160" cy="79200"/>
              </p14:xfrm>
            </p:contentPart>
          </mc:Choice>
          <mc:Fallback xmlns=""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D5C6B9C9-3610-DB14-A45E-7EE17E47894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965554" y="5015787"/>
                  <a:ext cx="89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05" name="Input penna 1304">
                  <a:extLst>
                    <a:ext uri="{FF2B5EF4-FFF2-40B4-BE49-F238E27FC236}">
                      <a16:creationId xmlns:a16="http://schemas.microsoft.com/office/drawing/2014/main" id="{C4C84FD8-745D-E851-CFA9-57FC10521189}"/>
                    </a:ext>
                  </a:extLst>
                </p14:cNvPr>
                <p14:cNvContentPartPr/>
                <p14:nvPr/>
              </p14:nvContentPartPr>
              <p14:xfrm>
                <a:off x="8086514" y="4991667"/>
                <a:ext cx="50040" cy="16560"/>
              </p14:xfrm>
            </p:contentPart>
          </mc:Choice>
          <mc:Fallback xmlns="">
            <p:pic>
              <p:nvPicPr>
                <p:cNvPr id="1305" name="Input penna 1304">
                  <a:extLst>
                    <a:ext uri="{FF2B5EF4-FFF2-40B4-BE49-F238E27FC236}">
                      <a16:creationId xmlns:a16="http://schemas.microsoft.com/office/drawing/2014/main" id="{C4C84FD8-745D-E851-CFA9-57FC1052118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078954" y="4984107"/>
                  <a:ext cx="651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06" name="Input penna 1305">
                  <a:extLst>
                    <a:ext uri="{FF2B5EF4-FFF2-40B4-BE49-F238E27FC236}">
                      <a16:creationId xmlns:a16="http://schemas.microsoft.com/office/drawing/2014/main" id="{A39B151E-78DE-C31C-1B04-BC02A1FFA519}"/>
                    </a:ext>
                  </a:extLst>
                </p14:cNvPr>
                <p14:cNvContentPartPr/>
                <p14:nvPr/>
              </p14:nvContentPartPr>
              <p14:xfrm>
                <a:off x="8094434" y="5035947"/>
                <a:ext cx="6840" cy="34920"/>
              </p14:xfrm>
            </p:contentPart>
          </mc:Choice>
          <mc:Fallback xmlns="">
            <p:pic>
              <p:nvPicPr>
                <p:cNvPr id="1306" name="Input penna 1305">
                  <a:extLst>
                    <a:ext uri="{FF2B5EF4-FFF2-40B4-BE49-F238E27FC236}">
                      <a16:creationId xmlns:a16="http://schemas.microsoft.com/office/drawing/2014/main" id="{A39B151E-78DE-C31C-1B04-BC02A1FFA519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086874" y="5028387"/>
                  <a:ext cx="219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07" name="Input penna 1306">
                  <a:extLst>
                    <a:ext uri="{FF2B5EF4-FFF2-40B4-BE49-F238E27FC236}">
                      <a16:creationId xmlns:a16="http://schemas.microsoft.com/office/drawing/2014/main" id="{4108AD95-013F-0709-7C7F-333BC51F32B5}"/>
                    </a:ext>
                  </a:extLst>
                </p14:cNvPr>
                <p14:cNvContentPartPr/>
                <p14:nvPr/>
              </p14:nvContentPartPr>
              <p14:xfrm>
                <a:off x="8175074" y="5012907"/>
                <a:ext cx="58680" cy="68040"/>
              </p14:xfrm>
            </p:contentPart>
          </mc:Choice>
          <mc:Fallback xmlns="">
            <p:pic>
              <p:nvPicPr>
                <p:cNvPr id="1307" name="Input penna 1306">
                  <a:extLst>
                    <a:ext uri="{FF2B5EF4-FFF2-40B4-BE49-F238E27FC236}">
                      <a16:creationId xmlns:a16="http://schemas.microsoft.com/office/drawing/2014/main" id="{4108AD95-013F-0709-7C7F-333BC51F32B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167514" y="5005347"/>
                  <a:ext cx="7380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7" name="Gruppo 1326">
            <a:extLst>
              <a:ext uri="{FF2B5EF4-FFF2-40B4-BE49-F238E27FC236}">
                <a16:creationId xmlns:a16="http://schemas.microsoft.com/office/drawing/2014/main" id="{CE1858B6-51E2-B850-DFE8-E3E180A22ED6}"/>
              </a:ext>
            </a:extLst>
          </p:cNvPr>
          <p:cNvGrpSpPr/>
          <p:nvPr/>
        </p:nvGrpSpPr>
        <p:grpSpPr>
          <a:xfrm>
            <a:off x="8425274" y="4851987"/>
            <a:ext cx="1124280" cy="229680"/>
            <a:chOff x="8425274" y="4851987"/>
            <a:chExt cx="1124280" cy="22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08" name="Input penna 1307">
                  <a:extLst>
                    <a:ext uri="{FF2B5EF4-FFF2-40B4-BE49-F238E27FC236}">
                      <a16:creationId xmlns:a16="http://schemas.microsoft.com/office/drawing/2014/main" id="{821B2990-E72C-71A4-0552-A58D1DC2DBCE}"/>
                    </a:ext>
                  </a:extLst>
                </p14:cNvPr>
                <p14:cNvContentPartPr/>
                <p14:nvPr/>
              </p14:nvContentPartPr>
              <p14:xfrm>
                <a:off x="8425274" y="4931187"/>
                <a:ext cx="20520" cy="29520"/>
              </p14:xfrm>
            </p:contentPart>
          </mc:Choice>
          <mc:Fallback xmlns="">
            <p:pic>
              <p:nvPicPr>
                <p:cNvPr id="1308" name="Input penna 1307">
                  <a:extLst>
                    <a:ext uri="{FF2B5EF4-FFF2-40B4-BE49-F238E27FC236}">
                      <a16:creationId xmlns:a16="http://schemas.microsoft.com/office/drawing/2014/main" id="{821B2990-E72C-71A4-0552-A58D1DC2DBC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8417714" y="4923627"/>
                  <a:ext cx="356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09" name="Input penna 1308">
                  <a:extLst>
                    <a:ext uri="{FF2B5EF4-FFF2-40B4-BE49-F238E27FC236}">
                      <a16:creationId xmlns:a16="http://schemas.microsoft.com/office/drawing/2014/main" id="{65C84BBE-5402-2FA7-5793-22778D608197}"/>
                    </a:ext>
                  </a:extLst>
                </p14:cNvPr>
                <p14:cNvContentPartPr/>
                <p14:nvPr/>
              </p14:nvContentPartPr>
              <p14:xfrm>
                <a:off x="8477834" y="4935507"/>
                <a:ext cx="49320" cy="15480"/>
              </p14:xfrm>
            </p:contentPart>
          </mc:Choice>
          <mc:Fallback xmlns="">
            <p:pic>
              <p:nvPicPr>
                <p:cNvPr id="1309" name="Input penna 1308">
                  <a:extLst>
                    <a:ext uri="{FF2B5EF4-FFF2-40B4-BE49-F238E27FC236}">
                      <a16:creationId xmlns:a16="http://schemas.microsoft.com/office/drawing/2014/main" id="{65C84BBE-5402-2FA7-5793-22778D608197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8470274" y="4927947"/>
                  <a:ext cx="644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0E4A7D55-3107-0633-080B-D72BAFCE1C83}"/>
                    </a:ext>
                  </a:extLst>
                </p14:cNvPr>
                <p14:cNvContentPartPr/>
                <p14:nvPr/>
              </p14:nvContentPartPr>
              <p14:xfrm>
                <a:off x="8567474" y="4949187"/>
                <a:ext cx="8640" cy="90360"/>
              </p14:xfrm>
            </p:contentPart>
          </mc:Choice>
          <mc:Fallback xmlns=""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0E4A7D55-3107-0633-080B-D72BAFCE1C8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559914" y="4941627"/>
                  <a:ext cx="237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086FAB8D-F907-6B50-EC36-F68EEDB85524}"/>
                    </a:ext>
                  </a:extLst>
                </p14:cNvPr>
                <p14:cNvContentPartPr/>
                <p14:nvPr/>
              </p14:nvContentPartPr>
              <p14:xfrm>
                <a:off x="8626514" y="4962507"/>
                <a:ext cx="8280" cy="89280"/>
              </p14:xfrm>
            </p:contentPart>
          </mc:Choice>
          <mc:Fallback xmlns=""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086FAB8D-F907-6B50-EC36-F68EEDB85524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618954" y="4954947"/>
                  <a:ext cx="230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12" name="Input penna 1311">
                  <a:extLst>
                    <a:ext uri="{FF2B5EF4-FFF2-40B4-BE49-F238E27FC236}">
                      <a16:creationId xmlns:a16="http://schemas.microsoft.com/office/drawing/2014/main" id="{27583A6A-92AF-D5C0-3F68-9577733ECFF3}"/>
                    </a:ext>
                  </a:extLst>
                </p14:cNvPr>
                <p14:cNvContentPartPr/>
                <p14:nvPr/>
              </p14:nvContentPartPr>
              <p14:xfrm>
                <a:off x="8650634" y="4935867"/>
                <a:ext cx="72000" cy="103320"/>
              </p14:xfrm>
            </p:contentPart>
          </mc:Choice>
          <mc:Fallback xmlns="">
            <p:pic>
              <p:nvPicPr>
                <p:cNvPr id="1312" name="Input penna 1311">
                  <a:extLst>
                    <a:ext uri="{FF2B5EF4-FFF2-40B4-BE49-F238E27FC236}">
                      <a16:creationId xmlns:a16="http://schemas.microsoft.com/office/drawing/2014/main" id="{27583A6A-92AF-D5C0-3F68-9577733ECFF3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643074" y="4928307"/>
                  <a:ext cx="871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1CED001F-EC09-3AAC-4FF8-F0E791FFDFFB}"/>
                    </a:ext>
                  </a:extLst>
                </p14:cNvPr>
                <p14:cNvContentPartPr/>
                <p14:nvPr/>
              </p14:nvContentPartPr>
              <p14:xfrm>
                <a:off x="8785994" y="4926867"/>
                <a:ext cx="90000" cy="101520"/>
              </p14:xfrm>
            </p:contentPart>
          </mc:Choice>
          <mc:Fallback xmlns=""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1CED001F-EC09-3AAC-4FF8-F0E791FFDFF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778434" y="4919307"/>
                  <a:ext cx="1051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22125935-7E93-ED24-F5D2-63CE2480BD7B}"/>
                    </a:ext>
                  </a:extLst>
                </p14:cNvPr>
                <p14:cNvContentPartPr/>
                <p14:nvPr/>
              </p14:nvContentPartPr>
              <p14:xfrm>
                <a:off x="8816954" y="4991667"/>
                <a:ext cx="54360" cy="6120"/>
              </p14:xfrm>
            </p:contentPart>
          </mc:Choice>
          <mc:Fallback xmlns=""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22125935-7E93-ED24-F5D2-63CE2480BD7B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809394" y="4984107"/>
                  <a:ext cx="691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315" name="Input penna 1314">
                  <a:extLst>
                    <a:ext uri="{FF2B5EF4-FFF2-40B4-BE49-F238E27FC236}">
                      <a16:creationId xmlns:a16="http://schemas.microsoft.com/office/drawing/2014/main" id="{689411D6-BB64-6638-2EE9-E3690D54589C}"/>
                    </a:ext>
                  </a:extLst>
                </p14:cNvPr>
                <p14:cNvContentPartPr/>
                <p14:nvPr/>
              </p14:nvContentPartPr>
              <p14:xfrm>
                <a:off x="8899394" y="4963227"/>
                <a:ext cx="48240" cy="73080"/>
              </p14:xfrm>
            </p:contentPart>
          </mc:Choice>
          <mc:Fallback xmlns="">
            <p:pic>
              <p:nvPicPr>
                <p:cNvPr id="1315" name="Input penna 1314">
                  <a:extLst>
                    <a:ext uri="{FF2B5EF4-FFF2-40B4-BE49-F238E27FC236}">
                      <a16:creationId xmlns:a16="http://schemas.microsoft.com/office/drawing/2014/main" id="{689411D6-BB64-6638-2EE9-E3690D54589C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891834" y="4955667"/>
                  <a:ext cx="63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316" name="Input penna 1315">
                  <a:extLst>
                    <a:ext uri="{FF2B5EF4-FFF2-40B4-BE49-F238E27FC236}">
                      <a16:creationId xmlns:a16="http://schemas.microsoft.com/office/drawing/2014/main" id="{8DABBE39-485F-BA52-F503-C199E30F5A1D}"/>
                    </a:ext>
                  </a:extLst>
                </p14:cNvPr>
                <p14:cNvContentPartPr/>
                <p14:nvPr/>
              </p14:nvContentPartPr>
              <p14:xfrm>
                <a:off x="8981114" y="4941987"/>
                <a:ext cx="63000" cy="101160"/>
              </p14:xfrm>
            </p:contentPart>
          </mc:Choice>
          <mc:Fallback xmlns="">
            <p:pic>
              <p:nvPicPr>
                <p:cNvPr id="1316" name="Input penna 1315">
                  <a:extLst>
                    <a:ext uri="{FF2B5EF4-FFF2-40B4-BE49-F238E27FC236}">
                      <a16:creationId xmlns:a16="http://schemas.microsoft.com/office/drawing/2014/main" id="{8DABBE39-485F-BA52-F503-C199E30F5A1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973554" y="4934427"/>
                  <a:ext cx="781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F4318608-F9D4-5EA8-E437-2F10E25961D4}"/>
                    </a:ext>
                  </a:extLst>
                </p14:cNvPr>
                <p14:cNvContentPartPr/>
                <p14:nvPr/>
              </p14:nvContentPartPr>
              <p14:xfrm>
                <a:off x="9057074" y="4928667"/>
                <a:ext cx="80280" cy="114840"/>
              </p14:xfrm>
            </p:contentPart>
          </mc:Choice>
          <mc:Fallback xmlns=""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F4318608-F9D4-5EA8-E437-2F10E25961D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049514" y="4921107"/>
                  <a:ext cx="954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BDAA56CF-28A3-2AF5-68A4-671D02E7CA8C}"/>
                    </a:ext>
                  </a:extLst>
                </p14:cNvPr>
                <p14:cNvContentPartPr/>
                <p14:nvPr/>
              </p14:nvContentPartPr>
              <p14:xfrm>
                <a:off x="9172994" y="4946667"/>
                <a:ext cx="45720" cy="119520"/>
              </p14:xfrm>
            </p:contentPart>
          </mc:Choice>
          <mc:Fallback xmlns=""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BDAA56CF-28A3-2AF5-68A4-671D02E7CA8C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9165434" y="4939107"/>
                  <a:ext cx="608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DBAF3361-1ABE-9B9E-1B55-6495E58365F7}"/>
                    </a:ext>
                  </a:extLst>
                </p14:cNvPr>
                <p14:cNvContentPartPr/>
                <p14:nvPr/>
              </p14:nvContentPartPr>
              <p14:xfrm>
                <a:off x="9196394" y="5022627"/>
                <a:ext cx="57960" cy="26280"/>
              </p14:xfrm>
            </p:contentPart>
          </mc:Choice>
          <mc:Fallback xmlns=""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DBAF3361-1ABE-9B9E-1B55-6495E58365F7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188834" y="5015067"/>
                  <a:ext cx="73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320" name="Input penna 1319">
                  <a:extLst>
                    <a:ext uri="{FF2B5EF4-FFF2-40B4-BE49-F238E27FC236}">
                      <a16:creationId xmlns:a16="http://schemas.microsoft.com/office/drawing/2014/main" id="{E48BA2C8-B6DC-4341-DA85-C4D269B465DF}"/>
                    </a:ext>
                  </a:extLst>
                </p14:cNvPr>
                <p14:cNvContentPartPr/>
                <p14:nvPr/>
              </p14:nvContentPartPr>
              <p14:xfrm>
                <a:off x="9281354" y="4983747"/>
                <a:ext cx="52200" cy="92520"/>
              </p14:xfrm>
            </p:contentPart>
          </mc:Choice>
          <mc:Fallback xmlns="">
            <p:pic>
              <p:nvPicPr>
                <p:cNvPr id="1320" name="Input penna 1319">
                  <a:extLst>
                    <a:ext uri="{FF2B5EF4-FFF2-40B4-BE49-F238E27FC236}">
                      <a16:creationId xmlns:a16="http://schemas.microsoft.com/office/drawing/2014/main" id="{E48BA2C8-B6DC-4341-DA85-C4D269B465D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9273794" y="4976187"/>
                  <a:ext cx="673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1EEE68C8-A751-D162-E6DB-42841E2364ED}"/>
                    </a:ext>
                  </a:extLst>
                </p14:cNvPr>
                <p14:cNvContentPartPr/>
                <p14:nvPr/>
              </p14:nvContentPartPr>
              <p14:xfrm>
                <a:off x="9361634" y="4977987"/>
                <a:ext cx="74160" cy="103680"/>
              </p14:xfrm>
            </p:contentPart>
          </mc:Choice>
          <mc:Fallback xmlns=""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1EEE68C8-A751-D162-E6DB-42841E2364ED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9354074" y="4970427"/>
                  <a:ext cx="89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322" name="Input penna 1321">
                  <a:extLst>
                    <a:ext uri="{FF2B5EF4-FFF2-40B4-BE49-F238E27FC236}">
                      <a16:creationId xmlns:a16="http://schemas.microsoft.com/office/drawing/2014/main" id="{4D3307B9-BDED-850E-45AE-BFB62D33B7A7}"/>
                    </a:ext>
                  </a:extLst>
                </p14:cNvPr>
                <p14:cNvContentPartPr/>
                <p14:nvPr/>
              </p14:nvContentPartPr>
              <p14:xfrm>
                <a:off x="9410234" y="5010027"/>
                <a:ext cx="17640" cy="1440"/>
              </p14:xfrm>
            </p:contentPart>
          </mc:Choice>
          <mc:Fallback xmlns="">
            <p:pic>
              <p:nvPicPr>
                <p:cNvPr id="1322" name="Input penna 1321">
                  <a:extLst>
                    <a:ext uri="{FF2B5EF4-FFF2-40B4-BE49-F238E27FC236}">
                      <a16:creationId xmlns:a16="http://schemas.microsoft.com/office/drawing/2014/main" id="{4D3307B9-BDED-850E-45AE-BFB62D33B7A7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9402674" y="5002467"/>
                  <a:ext cx="327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323" name="Input penna 1322">
                  <a:extLst>
                    <a:ext uri="{FF2B5EF4-FFF2-40B4-BE49-F238E27FC236}">
                      <a16:creationId xmlns:a16="http://schemas.microsoft.com/office/drawing/2014/main" id="{665A6CD3-D4FF-68B8-36EF-D15A8BC4B5B7}"/>
                    </a:ext>
                  </a:extLst>
                </p14:cNvPr>
                <p14:cNvContentPartPr/>
                <p14:nvPr/>
              </p14:nvContentPartPr>
              <p14:xfrm>
                <a:off x="9403754" y="4943427"/>
                <a:ext cx="53280" cy="30600"/>
              </p14:xfrm>
            </p:contentPart>
          </mc:Choice>
          <mc:Fallback xmlns="">
            <p:pic>
              <p:nvPicPr>
                <p:cNvPr id="1323" name="Input penna 1322">
                  <a:extLst>
                    <a:ext uri="{FF2B5EF4-FFF2-40B4-BE49-F238E27FC236}">
                      <a16:creationId xmlns:a16="http://schemas.microsoft.com/office/drawing/2014/main" id="{665A6CD3-D4FF-68B8-36EF-D15A8BC4B5B7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9396194" y="4935867"/>
                  <a:ext cx="68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324" name="Input penna 1323">
                  <a:extLst>
                    <a:ext uri="{FF2B5EF4-FFF2-40B4-BE49-F238E27FC236}">
                      <a16:creationId xmlns:a16="http://schemas.microsoft.com/office/drawing/2014/main" id="{C1473572-D11C-3A61-9DF2-4056EAFC0226}"/>
                    </a:ext>
                  </a:extLst>
                </p14:cNvPr>
                <p14:cNvContentPartPr/>
                <p14:nvPr/>
              </p14:nvContentPartPr>
              <p14:xfrm>
                <a:off x="9508514" y="4851987"/>
                <a:ext cx="18000" cy="83160"/>
              </p14:xfrm>
            </p:contentPart>
          </mc:Choice>
          <mc:Fallback xmlns="">
            <p:pic>
              <p:nvPicPr>
                <p:cNvPr id="1324" name="Input penna 1323">
                  <a:extLst>
                    <a:ext uri="{FF2B5EF4-FFF2-40B4-BE49-F238E27FC236}">
                      <a16:creationId xmlns:a16="http://schemas.microsoft.com/office/drawing/2014/main" id="{C1473572-D11C-3A61-9DF2-4056EAFC0226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9500954" y="4844427"/>
                  <a:ext cx="331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325" name="Input penna 1324">
                  <a:extLst>
                    <a:ext uri="{FF2B5EF4-FFF2-40B4-BE49-F238E27FC236}">
                      <a16:creationId xmlns:a16="http://schemas.microsoft.com/office/drawing/2014/main" id="{93A978D0-4D3E-3FF7-01C6-20295F3D44FD}"/>
                    </a:ext>
                  </a:extLst>
                </p14:cNvPr>
                <p14:cNvContentPartPr/>
                <p14:nvPr/>
              </p14:nvContentPartPr>
              <p14:xfrm>
                <a:off x="9529034" y="4903827"/>
                <a:ext cx="20520" cy="48240"/>
              </p14:xfrm>
            </p:contentPart>
          </mc:Choice>
          <mc:Fallback xmlns="">
            <p:pic>
              <p:nvPicPr>
                <p:cNvPr id="1325" name="Input penna 1324">
                  <a:extLst>
                    <a:ext uri="{FF2B5EF4-FFF2-40B4-BE49-F238E27FC236}">
                      <a16:creationId xmlns:a16="http://schemas.microsoft.com/office/drawing/2014/main" id="{93A978D0-4D3E-3FF7-01C6-20295F3D44FD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521474" y="4896267"/>
                  <a:ext cx="3564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6" name="Gruppo 1345">
            <a:extLst>
              <a:ext uri="{FF2B5EF4-FFF2-40B4-BE49-F238E27FC236}">
                <a16:creationId xmlns:a16="http://schemas.microsoft.com/office/drawing/2014/main" id="{429F8347-33C8-646C-B310-9BBFBE84AD6A}"/>
              </a:ext>
            </a:extLst>
          </p:cNvPr>
          <p:cNvGrpSpPr/>
          <p:nvPr/>
        </p:nvGrpSpPr>
        <p:grpSpPr>
          <a:xfrm>
            <a:off x="-67760" y="3376202"/>
            <a:ext cx="2137320" cy="767520"/>
            <a:chOff x="-67760" y="3376202"/>
            <a:chExt cx="2137320" cy="76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330" name="Input penna 1329">
                  <a:extLst>
                    <a:ext uri="{FF2B5EF4-FFF2-40B4-BE49-F238E27FC236}">
                      <a16:creationId xmlns:a16="http://schemas.microsoft.com/office/drawing/2014/main" id="{3B6A5603-DE40-27A4-EF8E-7C87DDEE4AE1}"/>
                    </a:ext>
                  </a:extLst>
                </p14:cNvPr>
                <p14:cNvContentPartPr/>
                <p14:nvPr/>
              </p14:nvContentPartPr>
              <p14:xfrm>
                <a:off x="311320" y="3686358"/>
                <a:ext cx="245880" cy="105840"/>
              </p14:xfrm>
            </p:contentPart>
          </mc:Choice>
          <mc:Fallback xmlns="">
            <p:pic>
              <p:nvPicPr>
                <p:cNvPr id="1330" name="Input penna 1329">
                  <a:extLst>
                    <a:ext uri="{FF2B5EF4-FFF2-40B4-BE49-F238E27FC236}">
                      <a16:creationId xmlns:a16="http://schemas.microsoft.com/office/drawing/2014/main" id="{3B6A5603-DE40-27A4-EF8E-7C87DDEE4AE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303760" y="3678798"/>
                  <a:ext cx="2610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331" name="Input penna 1330">
                  <a:extLst>
                    <a:ext uri="{FF2B5EF4-FFF2-40B4-BE49-F238E27FC236}">
                      <a16:creationId xmlns:a16="http://schemas.microsoft.com/office/drawing/2014/main" id="{C33A18F9-5CCC-1BFB-0495-BA2AFA257F46}"/>
                    </a:ext>
                  </a:extLst>
                </p14:cNvPr>
                <p14:cNvContentPartPr/>
                <p14:nvPr/>
              </p14:nvContentPartPr>
              <p14:xfrm>
                <a:off x="654040" y="3621558"/>
                <a:ext cx="100800" cy="150840"/>
              </p14:xfrm>
            </p:contentPart>
          </mc:Choice>
          <mc:Fallback xmlns="">
            <p:pic>
              <p:nvPicPr>
                <p:cNvPr id="1331" name="Input penna 1330">
                  <a:extLst>
                    <a:ext uri="{FF2B5EF4-FFF2-40B4-BE49-F238E27FC236}">
                      <a16:creationId xmlns:a16="http://schemas.microsoft.com/office/drawing/2014/main" id="{C33A18F9-5CCC-1BFB-0495-BA2AFA257F46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46480" y="3613998"/>
                  <a:ext cx="1159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332" name="Input penna 1331">
                  <a:extLst>
                    <a:ext uri="{FF2B5EF4-FFF2-40B4-BE49-F238E27FC236}">
                      <a16:creationId xmlns:a16="http://schemas.microsoft.com/office/drawing/2014/main" id="{D0E53CB2-B8E2-6FC8-1F2C-C0C307CB8379}"/>
                    </a:ext>
                  </a:extLst>
                </p14:cNvPr>
                <p14:cNvContentPartPr/>
                <p14:nvPr/>
              </p14:nvContentPartPr>
              <p14:xfrm>
                <a:off x="686800" y="3705078"/>
                <a:ext cx="79920" cy="22320"/>
              </p14:xfrm>
            </p:contentPart>
          </mc:Choice>
          <mc:Fallback xmlns="">
            <p:pic>
              <p:nvPicPr>
                <p:cNvPr id="1332" name="Input penna 1331">
                  <a:extLst>
                    <a:ext uri="{FF2B5EF4-FFF2-40B4-BE49-F238E27FC236}">
                      <a16:creationId xmlns:a16="http://schemas.microsoft.com/office/drawing/2014/main" id="{D0E53CB2-B8E2-6FC8-1F2C-C0C307CB8379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79240" y="3697518"/>
                  <a:ext cx="950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333" name="Input penna 1332">
                  <a:extLst>
                    <a:ext uri="{FF2B5EF4-FFF2-40B4-BE49-F238E27FC236}">
                      <a16:creationId xmlns:a16="http://schemas.microsoft.com/office/drawing/2014/main" id="{CC355ED6-FA5E-61DD-B143-91ADFA230CF8}"/>
                    </a:ext>
                  </a:extLst>
                </p14:cNvPr>
                <p14:cNvContentPartPr/>
                <p14:nvPr/>
              </p14:nvContentPartPr>
              <p14:xfrm>
                <a:off x="777880" y="3689958"/>
                <a:ext cx="51480" cy="24120"/>
              </p14:xfrm>
            </p:contentPart>
          </mc:Choice>
          <mc:Fallback xmlns="">
            <p:pic>
              <p:nvPicPr>
                <p:cNvPr id="1333" name="Input penna 1332">
                  <a:extLst>
                    <a:ext uri="{FF2B5EF4-FFF2-40B4-BE49-F238E27FC236}">
                      <a16:creationId xmlns:a16="http://schemas.microsoft.com/office/drawing/2014/main" id="{CC355ED6-FA5E-61DD-B143-91ADFA230CF8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770320" y="3682398"/>
                  <a:ext cx="666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334" name="Input penna 1333">
                  <a:extLst>
                    <a:ext uri="{FF2B5EF4-FFF2-40B4-BE49-F238E27FC236}">
                      <a16:creationId xmlns:a16="http://schemas.microsoft.com/office/drawing/2014/main" id="{2117EACB-8688-84BF-C32A-0492A2AE8258}"/>
                    </a:ext>
                  </a:extLst>
                </p14:cNvPr>
                <p14:cNvContentPartPr/>
                <p14:nvPr/>
              </p14:nvContentPartPr>
              <p14:xfrm>
                <a:off x="843400" y="3635598"/>
                <a:ext cx="21240" cy="123120"/>
              </p14:xfrm>
            </p:contentPart>
          </mc:Choice>
          <mc:Fallback xmlns="">
            <p:pic>
              <p:nvPicPr>
                <p:cNvPr id="1334" name="Input penna 1333">
                  <a:extLst>
                    <a:ext uri="{FF2B5EF4-FFF2-40B4-BE49-F238E27FC236}">
                      <a16:creationId xmlns:a16="http://schemas.microsoft.com/office/drawing/2014/main" id="{2117EACB-8688-84BF-C32A-0492A2AE8258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835840" y="3628038"/>
                  <a:ext cx="363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335" name="Input penna 1334">
                  <a:extLst>
                    <a:ext uri="{FF2B5EF4-FFF2-40B4-BE49-F238E27FC236}">
                      <a16:creationId xmlns:a16="http://schemas.microsoft.com/office/drawing/2014/main" id="{D3550F0D-0880-59E0-AFCB-91984D0AC5D9}"/>
                    </a:ext>
                  </a:extLst>
                </p14:cNvPr>
                <p14:cNvContentPartPr/>
                <p14:nvPr/>
              </p14:nvContentPartPr>
              <p14:xfrm>
                <a:off x="917920" y="3644238"/>
                <a:ext cx="9000" cy="87840"/>
              </p14:xfrm>
            </p:contentPart>
          </mc:Choice>
          <mc:Fallback xmlns="">
            <p:pic>
              <p:nvPicPr>
                <p:cNvPr id="1335" name="Input penna 1334">
                  <a:extLst>
                    <a:ext uri="{FF2B5EF4-FFF2-40B4-BE49-F238E27FC236}">
                      <a16:creationId xmlns:a16="http://schemas.microsoft.com/office/drawing/2014/main" id="{D3550F0D-0880-59E0-AFCB-91984D0AC5D9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10360" y="3636678"/>
                  <a:ext cx="241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336" name="Input penna 1335">
                  <a:extLst>
                    <a:ext uri="{FF2B5EF4-FFF2-40B4-BE49-F238E27FC236}">
                      <a16:creationId xmlns:a16="http://schemas.microsoft.com/office/drawing/2014/main" id="{0831015D-CE53-E154-83F3-2069542B24DB}"/>
                    </a:ext>
                  </a:extLst>
                </p14:cNvPr>
                <p14:cNvContentPartPr/>
                <p14:nvPr/>
              </p14:nvContentPartPr>
              <p14:xfrm>
                <a:off x="1050400" y="3599598"/>
                <a:ext cx="81720" cy="127800"/>
              </p14:xfrm>
            </p:contentPart>
          </mc:Choice>
          <mc:Fallback xmlns="">
            <p:pic>
              <p:nvPicPr>
                <p:cNvPr id="1336" name="Input penna 1335">
                  <a:extLst>
                    <a:ext uri="{FF2B5EF4-FFF2-40B4-BE49-F238E27FC236}">
                      <a16:creationId xmlns:a16="http://schemas.microsoft.com/office/drawing/2014/main" id="{0831015D-CE53-E154-83F3-2069542B24DB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042840" y="3592038"/>
                  <a:ext cx="968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337" name="Input penna 1336">
                  <a:extLst>
                    <a:ext uri="{FF2B5EF4-FFF2-40B4-BE49-F238E27FC236}">
                      <a16:creationId xmlns:a16="http://schemas.microsoft.com/office/drawing/2014/main" id="{3DC81585-7590-C251-F9E1-5EF93650BC8A}"/>
                    </a:ext>
                  </a:extLst>
                </p14:cNvPr>
                <p14:cNvContentPartPr/>
                <p14:nvPr/>
              </p14:nvContentPartPr>
              <p14:xfrm>
                <a:off x="1056520" y="3745038"/>
                <a:ext cx="18000" cy="73440"/>
              </p14:xfrm>
            </p:contentPart>
          </mc:Choice>
          <mc:Fallback xmlns="">
            <p:pic>
              <p:nvPicPr>
                <p:cNvPr id="1337" name="Input penna 1336">
                  <a:extLst>
                    <a:ext uri="{FF2B5EF4-FFF2-40B4-BE49-F238E27FC236}">
                      <a16:creationId xmlns:a16="http://schemas.microsoft.com/office/drawing/2014/main" id="{3DC81585-7590-C251-F9E1-5EF93650BC8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048960" y="3737478"/>
                  <a:ext cx="331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338" name="Input penna 1337">
                  <a:extLst>
                    <a:ext uri="{FF2B5EF4-FFF2-40B4-BE49-F238E27FC236}">
                      <a16:creationId xmlns:a16="http://schemas.microsoft.com/office/drawing/2014/main" id="{183BB47B-F1BD-3316-B786-74DF9A02EF7B}"/>
                    </a:ext>
                  </a:extLst>
                </p14:cNvPr>
                <p14:cNvContentPartPr/>
                <p14:nvPr/>
              </p14:nvContentPartPr>
              <p14:xfrm>
                <a:off x="1104760" y="3756918"/>
                <a:ext cx="6120" cy="57960"/>
              </p14:xfrm>
            </p:contentPart>
          </mc:Choice>
          <mc:Fallback xmlns="">
            <p:pic>
              <p:nvPicPr>
                <p:cNvPr id="1338" name="Input penna 1337">
                  <a:extLst>
                    <a:ext uri="{FF2B5EF4-FFF2-40B4-BE49-F238E27FC236}">
                      <a16:creationId xmlns:a16="http://schemas.microsoft.com/office/drawing/2014/main" id="{183BB47B-F1BD-3316-B786-74DF9A02EF7B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97200" y="3749358"/>
                  <a:ext cx="212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1339" name="Input penna 1338">
                  <a:extLst>
                    <a:ext uri="{FF2B5EF4-FFF2-40B4-BE49-F238E27FC236}">
                      <a16:creationId xmlns:a16="http://schemas.microsoft.com/office/drawing/2014/main" id="{3300A942-A65F-6C91-E406-24C5B68FBC73}"/>
                    </a:ext>
                  </a:extLst>
                </p14:cNvPr>
                <p14:cNvContentPartPr/>
                <p14:nvPr/>
              </p14:nvContentPartPr>
              <p14:xfrm>
                <a:off x="965800" y="3820638"/>
                <a:ext cx="273960" cy="24840"/>
              </p14:xfrm>
            </p:contentPart>
          </mc:Choice>
          <mc:Fallback xmlns="">
            <p:pic>
              <p:nvPicPr>
                <p:cNvPr id="1339" name="Input penna 1338">
                  <a:extLst>
                    <a:ext uri="{FF2B5EF4-FFF2-40B4-BE49-F238E27FC236}">
                      <a16:creationId xmlns:a16="http://schemas.microsoft.com/office/drawing/2014/main" id="{3300A942-A65F-6C91-E406-24C5B68FBC73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958240" y="3813078"/>
                  <a:ext cx="2890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342" name="Input penna 1341">
                  <a:extLst>
                    <a:ext uri="{FF2B5EF4-FFF2-40B4-BE49-F238E27FC236}">
                      <a16:creationId xmlns:a16="http://schemas.microsoft.com/office/drawing/2014/main" id="{E60CAA82-9A63-7968-0F6C-61897C2CDA4C}"/>
                    </a:ext>
                  </a:extLst>
                </p14:cNvPr>
                <p14:cNvContentPartPr/>
                <p14:nvPr/>
              </p14:nvContentPartPr>
              <p14:xfrm>
                <a:off x="614440" y="3959238"/>
                <a:ext cx="1027440" cy="94680"/>
              </p14:xfrm>
            </p:contentPart>
          </mc:Choice>
          <mc:Fallback xmlns="">
            <p:pic>
              <p:nvPicPr>
                <p:cNvPr id="1342" name="Input penna 1341">
                  <a:extLst>
                    <a:ext uri="{FF2B5EF4-FFF2-40B4-BE49-F238E27FC236}">
                      <a16:creationId xmlns:a16="http://schemas.microsoft.com/office/drawing/2014/main" id="{E60CAA82-9A63-7968-0F6C-61897C2CDA4C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606880" y="3951678"/>
                  <a:ext cx="10425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343" name="Input penna 1342">
                  <a:extLst>
                    <a:ext uri="{FF2B5EF4-FFF2-40B4-BE49-F238E27FC236}">
                      <a16:creationId xmlns:a16="http://schemas.microsoft.com/office/drawing/2014/main" id="{88E6D5E1-3E12-989D-56BB-BC6003EF5A6B}"/>
                    </a:ext>
                  </a:extLst>
                </p14:cNvPr>
                <p14:cNvContentPartPr/>
                <p14:nvPr/>
              </p14:nvContentPartPr>
              <p14:xfrm>
                <a:off x="111880" y="3376202"/>
                <a:ext cx="1706040" cy="754560"/>
              </p14:xfrm>
            </p:contentPart>
          </mc:Choice>
          <mc:Fallback xmlns="">
            <p:pic>
              <p:nvPicPr>
                <p:cNvPr id="1343" name="Input penna 1342">
                  <a:extLst>
                    <a:ext uri="{FF2B5EF4-FFF2-40B4-BE49-F238E27FC236}">
                      <a16:creationId xmlns:a16="http://schemas.microsoft.com/office/drawing/2014/main" id="{88E6D5E1-3E12-989D-56BB-BC6003EF5A6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4320" y="3368642"/>
                  <a:ext cx="1721160" cy="76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344" name="Input penna 1343">
                  <a:extLst>
                    <a:ext uri="{FF2B5EF4-FFF2-40B4-BE49-F238E27FC236}">
                      <a16:creationId xmlns:a16="http://schemas.microsoft.com/office/drawing/2014/main" id="{E330E47C-DC8B-CEBE-E958-6E227081FC48}"/>
                    </a:ext>
                  </a:extLst>
                </p14:cNvPr>
                <p14:cNvContentPartPr/>
                <p14:nvPr/>
              </p14:nvContentPartPr>
              <p14:xfrm>
                <a:off x="-67760" y="4085042"/>
                <a:ext cx="2137320" cy="58680"/>
              </p14:xfrm>
            </p:contentPart>
          </mc:Choice>
          <mc:Fallback xmlns="">
            <p:pic>
              <p:nvPicPr>
                <p:cNvPr id="1344" name="Input penna 1343">
                  <a:extLst>
                    <a:ext uri="{FF2B5EF4-FFF2-40B4-BE49-F238E27FC236}">
                      <a16:creationId xmlns:a16="http://schemas.microsoft.com/office/drawing/2014/main" id="{E330E47C-DC8B-CEBE-E958-6E227081FC48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-75320" y="4077482"/>
                  <a:ext cx="2152440" cy="7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7">
            <p14:nvContentPartPr>
              <p14:cNvPr id="1347" name="Input penna 1346">
                <a:extLst>
                  <a:ext uri="{FF2B5EF4-FFF2-40B4-BE49-F238E27FC236}">
                    <a16:creationId xmlns:a16="http://schemas.microsoft.com/office/drawing/2014/main" id="{C0AD91F0-EB4E-FFD6-13F7-1566B118398E}"/>
                  </a:ext>
                </a:extLst>
              </p14:cNvPr>
              <p14:cNvContentPartPr/>
              <p14:nvPr/>
            </p14:nvContentPartPr>
            <p14:xfrm>
              <a:off x="3723334" y="5282787"/>
              <a:ext cx="133920" cy="90000"/>
            </p14:xfrm>
          </p:contentPart>
        </mc:Choice>
        <mc:Fallback xmlns="">
          <p:pic>
            <p:nvPicPr>
              <p:cNvPr id="1347" name="Input penna 1346">
                <a:extLst>
                  <a:ext uri="{FF2B5EF4-FFF2-40B4-BE49-F238E27FC236}">
                    <a16:creationId xmlns:a16="http://schemas.microsoft.com/office/drawing/2014/main" id="{C0AD91F0-EB4E-FFD6-13F7-1566B118398E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3715774" y="5275227"/>
                <a:ext cx="149040" cy="10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2" name="Gruppo 1351">
            <a:extLst>
              <a:ext uri="{FF2B5EF4-FFF2-40B4-BE49-F238E27FC236}">
                <a16:creationId xmlns:a16="http://schemas.microsoft.com/office/drawing/2014/main" id="{19A5DF2E-3B15-BA20-4250-386EA4A4007B}"/>
              </a:ext>
            </a:extLst>
          </p:cNvPr>
          <p:cNvGrpSpPr/>
          <p:nvPr/>
        </p:nvGrpSpPr>
        <p:grpSpPr>
          <a:xfrm>
            <a:off x="3727654" y="5288187"/>
            <a:ext cx="203400" cy="220680"/>
            <a:chOff x="3727654" y="5288187"/>
            <a:chExt cx="203400" cy="22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348" name="Input penna 1347">
                  <a:extLst>
                    <a:ext uri="{FF2B5EF4-FFF2-40B4-BE49-F238E27FC236}">
                      <a16:creationId xmlns:a16="http://schemas.microsoft.com/office/drawing/2014/main" id="{7C0AE64D-1280-185E-CDA5-9A0CA2B2D98D}"/>
                    </a:ext>
                  </a:extLst>
                </p14:cNvPr>
                <p14:cNvContentPartPr/>
                <p14:nvPr/>
              </p14:nvContentPartPr>
              <p14:xfrm>
                <a:off x="3727654" y="5407347"/>
                <a:ext cx="153000" cy="31320"/>
              </p14:xfrm>
            </p:contentPart>
          </mc:Choice>
          <mc:Fallback xmlns="">
            <p:pic>
              <p:nvPicPr>
                <p:cNvPr id="1348" name="Input penna 1347">
                  <a:extLst>
                    <a:ext uri="{FF2B5EF4-FFF2-40B4-BE49-F238E27FC236}">
                      <a16:creationId xmlns:a16="http://schemas.microsoft.com/office/drawing/2014/main" id="{7C0AE64D-1280-185E-CDA5-9A0CA2B2D98D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3720094" y="5399787"/>
                  <a:ext cx="1681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349" name="Input penna 1348">
                  <a:extLst>
                    <a:ext uri="{FF2B5EF4-FFF2-40B4-BE49-F238E27FC236}">
                      <a16:creationId xmlns:a16="http://schemas.microsoft.com/office/drawing/2014/main" id="{39A5FC2B-1B99-16A8-2BE4-CDD878A88AC9}"/>
                    </a:ext>
                  </a:extLst>
                </p14:cNvPr>
                <p14:cNvContentPartPr/>
                <p14:nvPr/>
              </p14:nvContentPartPr>
              <p14:xfrm>
                <a:off x="3812614" y="5415267"/>
                <a:ext cx="5400" cy="93600"/>
              </p14:xfrm>
            </p:contentPart>
          </mc:Choice>
          <mc:Fallback xmlns="">
            <p:pic>
              <p:nvPicPr>
                <p:cNvPr id="1349" name="Input penna 1348">
                  <a:extLst>
                    <a:ext uri="{FF2B5EF4-FFF2-40B4-BE49-F238E27FC236}">
                      <a16:creationId xmlns:a16="http://schemas.microsoft.com/office/drawing/2014/main" id="{39A5FC2B-1B99-16A8-2BE4-CDD878A88AC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3805054" y="5407707"/>
                  <a:ext cx="205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1350" name="Input penna 1349">
                  <a:extLst>
                    <a:ext uri="{FF2B5EF4-FFF2-40B4-BE49-F238E27FC236}">
                      <a16:creationId xmlns:a16="http://schemas.microsoft.com/office/drawing/2014/main" id="{8A80B285-081A-CD15-BBD8-45B5A40C11AE}"/>
                    </a:ext>
                  </a:extLst>
                </p14:cNvPr>
                <p14:cNvContentPartPr/>
                <p14:nvPr/>
              </p14:nvContentPartPr>
              <p14:xfrm>
                <a:off x="3929974" y="5288187"/>
                <a:ext cx="1080" cy="194400"/>
              </p14:xfrm>
            </p:contentPart>
          </mc:Choice>
          <mc:Fallback xmlns="">
            <p:pic>
              <p:nvPicPr>
                <p:cNvPr id="1350" name="Input penna 1349">
                  <a:extLst>
                    <a:ext uri="{FF2B5EF4-FFF2-40B4-BE49-F238E27FC236}">
                      <a16:creationId xmlns:a16="http://schemas.microsoft.com/office/drawing/2014/main" id="{8A80B285-081A-CD15-BBD8-45B5A40C11AE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3922414" y="5280627"/>
                  <a:ext cx="16200" cy="20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5">
            <p14:nvContentPartPr>
              <p14:cNvPr id="1353" name="Input penna 1352">
                <a:extLst>
                  <a:ext uri="{FF2B5EF4-FFF2-40B4-BE49-F238E27FC236}">
                    <a16:creationId xmlns:a16="http://schemas.microsoft.com/office/drawing/2014/main" id="{F11AB768-5607-0866-0B87-C90FEFD99741}"/>
                  </a:ext>
                </a:extLst>
              </p14:cNvPr>
              <p14:cNvContentPartPr/>
              <p14:nvPr/>
            </p14:nvContentPartPr>
            <p14:xfrm>
              <a:off x="2408254" y="5062107"/>
              <a:ext cx="178920" cy="159480"/>
            </p14:xfrm>
          </p:contentPart>
        </mc:Choice>
        <mc:Fallback xmlns="">
          <p:pic>
            <p:nvPicPr>
              <p:cNvPr id="1353" name="Input penna 1352">
                <a:extLst>
                  <a:ext uri="{FF2B5EF4-FFF2-40B4-BE49-F238E27FC236}">
                    <a16:creationId xmlns:a16="http://schemas.microsoft.com/office/drawing/2014/main" id="{F11AB768-5607-0866-0B87-C90FEFD99741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2400694" y="5054547"/>
                <a:ext cx="19368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7">
            <p14:nvContentPartPr>
              <p14:cNvPr id="1354" name="Input penna 1353">
                <a:extLst>
                  <a:ext uri="{FF2B5EF4-FFF2-40B4-BE49-F238E27FC236}">
                    <a16:creationId xmlns:a16="http://schemas.microsoft.com/office/drawing/2014/main" id="{225C8A5C-953B-DB93-5218-7199D052E20B}"/>
                  </a:ext>
                </a:extLst>
              </p14:cNvPr>
              <p14:cNvContentPartPr/>
              <p14:nvPr/>
            </p14:nvContentPartPr>
            <p14:xfrm>
              <a:off x="2841694" y="5103867"/>
              <a:ext cx="99720" cy="86760"/>
            </p14:xfrm>
          </p:contentPart>
        </mc:Choice>
        <mc:Fallback xmlns="">
          <p:pic>
            <p:nvPicPr>
              <p:cNvPr id="1354" name="Input penna 1353">
                <a:extLst>
                  <a:ext uri="{FF2B5EF4-FFF2-40B4-BE49-F238E27FC236}">
                    <a16:creationId xmlns:a16="http://schemas.microsoft.com/office/drawing/2014/main" id="{225C8A5C-953B-DB93-5218-7199D052E20B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2834494" y="5096307"/>
                <a:ext cx="11484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9">
            <p14:nvContentPartPr>
              <p14:cNvPr id="1355" name="Input penna 1354">
                <a:extLst>
                  <a:ext uri="{FF2B5EF4-FFF2-40B4-BE49-F238E27FC236}">
                    <a16:creationId xmlns:a16="http://schemas.microsoft.com/office/drawing/2014/main" id="{9E8E4053-31EC-911D-CB0F-D49A6C625464}"/>
                  </a:ext>
                </a:extLst>
              </p14:cNvPr>
              <p14:cNvContentPartPr/>
              <p14:nvPr/>
            </p14:nvContentPartPr>
            <p14:xfrm>
              <a:off x="3207094" y="5091987"/>
              <a:ext cx="17640" cy="136800"/>
            </p14:xfrm>
          </p:contentPart>
        </mc:Choice>
        <mc:Fallback xmlns="">
          <p:pic>
            <p:nvPicPr>
              <p:cNvPr id="1355" name="Input penna 1354">
                <a:extLst>
                  <a:ext uri="{FF2B5EF4-FFF2-40B4-BE49-F238E27FC236}">
                    <a16:creationId xmlns:a16="http://schemas.microsoft.com/office/drawing/2014/main" id="{9E8E4053-31EC-911D-CB0F-D49A6C625464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3199894" y="5084427"/>
                <a:ext cx="32400" cy="15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64" name="Gruppo 1363">
            <a:extLst>
              <a:ext uri="{FF2B5EF4-FFF2-40B4-BE49-F238E27FC236}">
                <a16:creationId xmlns:a16="http://schemas.microsoft.com/office/drawing/2014/main" id="{CC0C26E1-A98C-88EA-2C13-B6CF2470F3CF}"/>
              </a:ext>
            </a:extLst>
          </p:cNvPr>
          <p:cNvGrpSpPr/>
          <p:nvPr/>
        </p:nvGrpSpPr>
        <p:grpSpPr>
          <a:xfrm>
            <a:off x="2811454" y="5703627"/>
            <a:ext cx="672480" cy="152640"/>
            <a:chOff x="2811454" y="5703627"/>
            <a:chExt cx="672480" cy="15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356" name="Input penna 1355">
                  <a:extLst>
                    <a:ext uri="{FF2B5EF4-FFF2-40B4-BE49-F238E27FC236}">
                      <a16:creationId xmlns:a16="http://schemas.microsoft.com/office/drawing/2014/main" id="{650A40B0-DBC2-B3AE-89D8-20A1E85C684D}"/>
                    </a:ext>
                  </a:extLst>
                </p14:cNvPr>
                <p14:cNvContentPartPr/>
                <p14:nvPr/>
              </p14:nvContentPartPr>
              <p14:xfrm>
                <a:off x="2811454" y="5703627"/>
                <a:ext cx="113400" cy="140400"/>
              </p14:xfrm>
            </p:contentPart>
          </mc:Choice>
          <mc:Fallback xmlns="">
            <p:pic>
              <p:nvPicPr>
                <p:cNvPr id="1356" name="Input penna 1355">
                  <a:extLst>
                    <a:ext uri="{FF2B5EF4-FFF2-40B4-BE49-F238E27FC236}">
                      <a16:creationId xmlns:a16="http://schemas.microsoft.com/office/drawing/2014/main" id="{650A40B0-DBC2-B3AE-89D8-20A1E85C684D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803894" y="5696067"/>
                  <a:ext cx="1285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357" name="Input penna 1356">
                  <a:extLst>
                    <a:ext uri="{FF2B5EF4-FFF2-40B4-BE49-F238E27FC236}">
                      <a16:creationId xmlns:a16="http://schemas.microsoft.com/office/drawing/2014/main" id="{2B50B697-85A3-D924-05F4-50937D1A75AA}"/>
                    </a:ext>
                  </a:extLst>
                </p14:cNvPr>
                <p14:cNvContentPartPr/>
                <p14:nvPr/>
              </p14:nvContentPartPr>
              <p14:xfrm>
                <a:off x="2955094" y="5752947"/>
                <a:ext cx="9000" cy="103320"/>
              </p14:xfrm>
            </p:contentPart>
          </mc:Choice>
          <mc:Fallback xmlns="">
            <p:pic>
              <p:nvPicPr>
                <p:cNvPr id="1357" name="Input penna 1356">
                  <a:extLst>
                    <a:ext uri="{FF2B5EF4-FFF2-40B4-BE49-F238E27FC236}">
                      <a16:creationId xmlns:a16="http://schemas.microsoft.com/office/drawing/2014/main" id="{2B50B697-85A3-D924-05F4-50937D1A75AA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947534" y="5745387"/>
                  <a:ext cx="241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A9B8D7E1-907E-F20B-2B42-CFCAEF739C93}"/>
                    </a:ext>
                  </a:extLst>
                </p14:cNvPr>
                <p14:cNvContentPartPr/>
                <p14:nvPr/>
              </p14:nvContentPartPr>
              <p14:xfrm>
                <a:off x="3095494" y="5781747"/>
                <a:ext cx="48240" cy="4680"/>
              </p14:xfrm>
            </p:contentPart>
          </mc:Choice>
          <mc:Fallback xmlns=""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A9B8D7E1-907E-F20B-2B42-CFCAEF739C9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087934" y="5774187"/>
                  <a:ext cx="633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359" name="Input penna 1358">
                  <a:extLst>
                    <a:ext uri="{FF2B5EF4-FFF2-40B4-BE49-F238E27FC236}">
                      <a16:creationId xmlns:a16="http://schemas.microsoft.com/office/drawing/2014/main" id="{D4485604-43CA-ED51-56BB-4EF091E5DFB1}"/>
                    </a:ext>
                  </a:extLst>
                </p14:cNvPr>
                <p14:cNvContentPartPr/>
                <p14:nvPr/>
              </p14:nvContentPartPr>
              <p14:xfrm>
                <a:off x="3151294" y="5760507"/>
                <a:ext cx="28800" cy="61200"/>
              </p14:xfrm>
            </p:contentPart>
          </mc:Choice>
          <mc:Fallback xmlns="">
            <p:pic>
              <p:nvPicPr>
                <p:cNvPr id="1359" name="Input penna 1358">
                  <a:extLst>
                    <a:ext uri="{FF2B5EF4-FFF2-40B4-BE49-F238E27FC236}">
                      <a16:creationId xmlns:a16="http://schemas.microsoft.com/office/drawing/2014/main" id="{D4485604-43CA-ED51-56BB-4EF091E5DFB1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3143734" y="5752947"/>
                  <a:ext cx="43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360" name="Input penna 1359">
                  <a:extLst>
                    <a:ext uri="{FF2B5EF4-FFF2-40B4-BE49-F238E27FC236}">
                      <a16:creationId xmlns:a16="http://schemas.microsoft.com/office/drawing/2014/main" id="{93F4D733-DECD-1277-8D2B-6057A37C7666}"/>
                    </a:ext>
                  </a:extLst>
                </p14:cNvPr>
                <p14:cNvContentPartPr/>
                <p14:nvPr/>
              </p14:nvContentPartPr>
              <p14:xfrm>
                <a:off x="3287374" y="5765187"/>
                <a:ext cx="81360" cy="80640"/>
              </p14:xfrm>
            </p:contentPart>
          </mc:Choice>
          <mc:Fallback xmlns="">
            <p:pic>
              <p:nvPicPr>
                <p:cNvPr id="1360" name="Input penna 1359">
                  <a:extLst>
                    <a:ext uri="{FF2B5EF4-FFF2-40B4-BE49-F238E27FC236}">
                      <a16:creationId xmlns:a16="http://schemas.microsoft.com/office/drawing/2014/main" id="{93F4D733-DECD-1277-8D2B-6057A37C7666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279814" y="5757627"/>
                  <a:ext cx="964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361" name="Input penna 1360">
                  <a:extLst>
                    <a:ext uri="{FF2B5EF4-FFF2-40B4-BE49-F238E27FC236}">
                      <a16:creationId xmlns:a16="http://schemas.microsoft.com/office/drawing/2014/main" id="{93B0AF96-34DF-41E4-E1B8-5F8B9A96CF39}"/>
                    </a:ext>
                  </a:extLst>
                </p14:cNvPr>
                <p14:cNvContentPartPr/>
                <p14:nvPr/>
              </p14:nvContentPartPr>
              <p14:xfrm>
                <a:off x="3346054" y="5781387"/>
                <a:ext cx="61200" cy="68400"/>
              </p14:xfrm>
            </p:contentPart>
          </mc:Choice>
          <mc:Fallback xmlns="">
            <p:pic>
              <p:nvPicPr>
                <p:cNvPr id="1361" name="Input penna 1360">
                  <a:extLst>
                    <a:ext uri="{FF2B5EF4-FFF2-40B4-BE49-F238E27FC236}">
                      <a16:creationId xmlns:a16="http://schemas.microsoft.com/office/drawing/2014/main" id="{93B0AF96-34DF-41E4-E1B8-5F8B9A96CF39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338494" y="5773827"/>
                  <a:ext cx="763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362" name="Input penna 1361">
                  <a:extLst>
                    <a:ext uri="{FF2B5EF4-FFF2-40B4-BE49-F238E27FC236}">
                      <a16:creationId xmlns:a16="http://schemas.microsoft.com/office/drawing/2014/main" id="{B03F94EE-F0B1-037C-A96B-1193F4955D1A}"/>
                    </a:ext>
                  </a:extLst>
                </p14:cNvPr>
                <p14:cNvContentPartPr/>
                <p14:nvPr/>
              </p14:nvContentPartPr>
              <p14:xfrm>
                <a:off x="3483574" y="5765187"/>
                <a:ext cx="360" cy="85320"/>
              </p14:xfrm>
            </p:contentPart>
          </mc:Choice>
          <mc:Fallback xmlns="">
            <p:pic>
              <p:nvPicPr>
                <p:cNvPr id="1362" name="Input penna 1361">
                  <a:extLst>
                    <a:ext uri="{FF2B5EF4-FFF2-40B4-BE49-F238E27FC236}">
                      <a16:creationId xmlns:a16="http://schemas.microsoft.com/office/drawing/2014/main" id="{B03F94EE-F0B1-037C-A96B-1193F4955D1A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3476014" y="5757627"/>
                  <a:ext cx="1548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0" name="Gruppo 1369">
            <a:extLst>
              <a:ext uri="{FF2B5EF4-FFF2-40B4-BE49-F238E27FC236}">
                <a16:creationId xmlns:a16="http://schemas.microsoft.com/office/drawing/2014/main" id="{4C74543E-1666-DEC4-92DC-40A90CF36352}"/>
              </a:ext>
            </a:extLst>
          </p:cNvPr>
          <p:cNvGrpSpPr/>
          <p:nvPr/>
        </p:nvGrpSpPr>
        <p:grpSpPr>
          <a:xfrm>
            <a:off x="4465294" y="5286387"/>
            <a:ext cx="348840" cy="157320"/>
            <a:chOff x="4465294" y="5286387"/>
            <a:chExt cx="348840" cy="15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365" name="Input penna 1364">
                  <a:extLst>
                    <a:ext uri="{FF2B5EF4-FFF2-40B4-BE49-F238E27FC236}">
                      <a16:creationId xmlns:a16="http://schemas.microsoft.com/office/drawing/2014/main" id="{45102CFD-ACFD-350A-D4D7-9F1F14FFD647}"/>
                    </a:ext>
                  </a:extLst>
                </p14:cNvPr>
                <p14:cNvContentPartPr/>
                <p14:nvPr/>
              </p14:nvContentPartPr>
              <p14:xfrm>
                <a:off x="4465294" y="5286387"/>
                <a:ext cx="137880" cy="157320"/>
              </p14:xfrm>
            </p:contentPart>
          </mc:Choice>
          <mc:Fallback xmlns="">
            <p:pic>
              <p:nvPicPr>
                <p:cNvPr id="1365" name="Input penna 1364">
                  <a:extLst>
                    <a:ext uri="{FF2B5EF4-FFF2-40B4-BE49-F238E27FC236}">
                      <a16:creationId xmlns:a16="http://schemas.microsoft.com/office/drawing/2014/main" id="{45102CFD-ACFD-350A-D4D7-9F1F14FFD64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457734" y="5278827"/>
                  <a:ext cx="1530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B061DEBE-E1BF-991B-DC77-B3C3AF466943}"/>
                    </a:ext>
                  </a:extLst>
                </p14:cNvPr>
                <p14:cNvContentPartPr/>
                <p14:nvPr/>
              </p14:nvContentPartPr>
              <p14:xfrm>
                <a:off x="4639174" y="5312667"/>
                <a:ext cx="116280" cy="105120"/>
              </p14:xfrm>
            </p:contentPart>
          </mc:Choice>
          <mc:Fallback xmlns=""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B061DEBE-E1BF-991B-DC77-B3C3AF46694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631614" y="5305107"/>
                  <a:ext cx="1314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6F04752B-1224-823C-AEAC-19C9EE914D3A}"/>
                    </a:ext>
                  </a:extLst>
                </p14:cNvPr>
                <p14:cNvContentPartPr/>
                <p14:nvPr/>
              </p14:nvContentPartPr>
              <p14:xfrm>
                <a:off x="4702894" y="5332107"/>
                <a:ext cx="79560" cy="100080"/>
              </p14:xfrm>
            </p:contentPart>
          </mc:Choice>
          <mc:Fallback xmlns=""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6F04752B-1224-823C-AEAC-19C9EE914D3A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695334" y="5324907"/>
                  <a:ext cx="943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368" name="Input penna 1367">
                  <a:extLst>
                    <a:ext uri="{FF2B5EF4-FFF2-40B4-BE49-F238E27FC236}">
                      <a16:creationId xmlns:a16="http://schemas.microsoft.com/office/drawing/2014/main" id="{C431DF39-AD61-D793-CDAE-8091D1CEB870}"/>
                    </a:ext>
                  </a:extLst>
                </p14:cNvPr>
                <p14:cNvContentPartPr/>
                <p14:nvPr/>
              </p14:nvContentPartPr>
              <p14:xfrm>
                <a:off x="4804774" y="5334987"/>
                <a:ext cx="9360" cy="103680"/>
              </p14:xfrm>
            </p:contentPart>
          </mc:Choice>
          <mc:Fallback xmlns="">
            <p:pic>
              <p:nvPicPr>
                <p:cNvPr id="1368" name="Input penna 1367">
                  <a:extLst>
                    <a:ext uri="{FF2B5EF4-FFF2-40B4-BE49-F238E27FC236}">
                      <a16:creationId xmlns:a16="http://schemas.microsoft.com/office/drawing/2014/main" id="{C431DF39-AD61-D793-CDAE-8091D1CEB870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797214" y="5327427"/>
                  <a:ext cx="2448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4" name="Gruppo 1373">
            <a:extLst>
              <a:ext uri="{FF2B5EF4-FFF2-40B4-BE49-F238E27FC236}">
                <a16:creationId xmlns:a16="http://schemas.microsoft.com/office/drawing/2014/main" id="{10D4DC97-F3FE-E23F-B8D9-4F01D55F7C6C}"/>
              </a:ext>
            </a:extLst>
          </p:cNvPr>
          <p:cNvGrpSpPr/>
          <p:nvPr/>
        </p:nvGrpSpPr>
        <p:grpSpPr>
          <a:xfrm>
            <a:off x="4607521" y="5589799"/>
            <a:ext cx="97200" cy="99360"/>
            <a:chOff x="4607521" y="5589799"/>
            <a:chExt cx="97200" cy="9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371" name="Input penna 1370">
                  <a:extLst>
                    <a:ext uri="{FF2B5EF4-FFF2-40B4-BE49-F238E27FC236}">
                      <a16:creationId xmlns:a16="http://schemas.microsoft.com/office/drawing/2014/main" id="{A886D40C-9E9B-2AE7-F479-23A7D672B66C}"/>
                    </a:ext>
                  </a:extLst>
                </p14:cNvPr>
                <p14:cNvContentPartPr/>
                <p14:nvPr/>
              </p14:nvContentPartPr>
              <p14:xfrm>
                <a:off x="4657561" y="5589799"/>
                <a:ext cx="9000" cy="71640"/>
              </p14:xfrm>
            </p:contentPart>
          </mc:Choice>
          <mc:Fallback xmlns="">
            <p:pic>
              <p:nvPicPr>
                <p:cNvPr id="1371" name="Input penna 1370">
                  <a:extLst>
                    <a:ext uri="{FF2B5EF4-FFF2-40B4-BE49-F238E27FC236}">
                      <a16:creationId xmlns:a16="http://schemas.microsoft.com/office/drawing/2014/main" id="{A886D40C-9E9B-2AE7-F479-23A7D672B66C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650001" y="5582239"/>
                  <a:ext cx="241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372" name="Input penna 1371">
                  <a:extLst>
                    <a:ext uri="{FF2B5EF4-FFF2-40B4-BE49-F238E27FC236}">
                      <a16:creationId xmlns:a16="http://schemas.microsoft.com/office/drawing/2014/main" id="{62F2B6D4-5BFA-87CC-33C4-CA4A543C62E7}"/>
                    </a:ext>
                  </a:extLst>
                </p14:cNvPr>
                <p14:cNvContentPartPr/>
                <p14:nvPr/>
              </p14:nvContentPartPr>
              <p14:xfrm>
                <a:off x="4607521" y="5662519"/>
                <a:ext cx="97200" cy="26640"/>
              </p14:xfrm>
            </p:contentPart>
          </mc:Choice>
          <mc:Fallback xmlns="">
            <p:pic>
              <p:nvPicPr>
                <p:cNvPr id="1372" name="Input penna 1371">
                  <a:extLst>
                    <a:ext uri="{FF2B5EF4-FFF2-40B4-BE49-F238E27FC236}">
                      <a16:creationId xmlns:a16="http://schemas.microsoft.com/office/drawing/2014/main" id="{62F2B6D4-5BFA-87CC-33C4-CA4A543C62E7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4599961" y="5655319"/>
                  <a:ext cx="11232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3" name="Gruppo 1382">
            <a:extLst>
              <a:ext uri="{FF2B5EF4-FFF2-40B4-BE49-F238E27FC236}">
                <a16:creationId xmlns:a16="http://schemas.microsoft.com/office/drawing/2014/main" id="{A5B34152-C9AB-22E9-D5CE-FBECD22419CB}"/>
              </a:ext>
            </a:extLst>
          </p:cNvPr>
          <p:cNvGrpSpPr/>
          <p:nvPr/>
        </p:nvGrpSpPr>
        <p:grpSpPr>
          <a:xfrm>
            <a:off x="4494121" y="5850799"/>
            <a:ext cx="322200" cy="170640"/>
            <a:chOff x="4494121" y="5850799"/>
            <a:chExt cx="322200" cy="17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375" name="Input penna 1374">
                  <a:extLst>
                    <a:ext uri="{FF2B5EF4-FFF2-40B4-BE49-F238E27FC236}">
                      <a16:creationId xmlns:a16="http://schemas.microsoft.com/office/drawing/2014/main" id="{33C01C0A-1911-A5FB-09DF-88ACF5DE79A5}"/>
                    </a:ext>
                  </a:extLst>
                </p14:cNvPr>
                <p14:cNvContentPartPr/>
                <p14:nvPr/>
              </p14:nvContentPartPr>
              <p14:xfrm>
                <a:off x="4494121" y="5850799"/>
                <a:ext cx="139320" cy="158760"/>
              </p14:xfrm>
            </p:contentPart>
          </mc:Choice>
          <mc:Fallback xmlns="">
            <p:pic>
              <p:nvPicPr>
                <p:cNvPr id="1375" name="Input penna 1374">
                  <a:extLst>
                    <a:ext uri="{FF2B5EF4-FFF2-40B4-BE49-F238E27FC236}">
                      <a16:creationId xmlns:a16="http://schemas.microsoft.com/office/drawing/2014/main" id="{33C01C0A-1911-A5FB-09DF-88ACF5DE79A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4486561" y="5843239"/>
                  <a:ext cx="1544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376" name="Input penna 1375">
                  <a:extLst>
                    <a:ext uri="{FF2B5EF4-FFF2-40B4-BE49-F238E27FC236}">
                      <a16:creationId xmlns:a16="http://schemas.microsoft.com/office/drawing/2014/main" id="{B76AF3AE-9F4F-ECDD-3565-47E5792E975A}"/>
                    </a:ext>
                  </a:extLst>
                </p14:cNvPr>
                <p14:cNvContentPartPr/>
                <p14:nvPr/>
              </p14:nvContentPartPr>
              <p14:xfrm>
                <a:off x="4651801" y="5874919"/>
                <a:ext cx="27360" cy="110160"/>
              </p14:xfrm>
            </p:contentPart>
          </mc:Choice>
          <mc:Fallback xmlns="">
            <p:pic>
              <p:nvPicPr>
                <p:cNvPr id="1376" name="Input penna 1375">
                  <a:extLst>
                    <a:ext uri="{FF2B5EF4-FFF2-40B4-BE49-F238E27FC236}">
                      <a16:creationId xmlns:a16="http://schemas.microsoft.com/office/drawing/2014/main" id="{B76AF3AE-9F4F-ECDD-3565-47E5792E975A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644241" y="5867719"/>
                  <a:ext cx="424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377" name="Input penna 1376">
                  <a:extLst>
                    <a:ext uri="{FF2B5EF4-FFF2-40B4-BE49-F238E27FC236}">
                      <a16:creationId xmlns:a16="http://schemas.microsoft.com/office/drawing/2014/main" id="{3B450CC7-0001-6BBB-515D-1468E3A7796E}"/>
                    </a:ext>
                  </a:extLst>
                </p14:cNvPr>
                <p14:cNvContentPartPr/>
                <p14:nvPr/>
              </p14:nvContentPartPr>
              <p14:xfrm>
                <a:off x="4659721" y="5944399"/>
                <a:ext cx="39960" cy="20520"/>
              </p14:xfrm>
            </p:contentPart>
          </mc:Choice>
          <mc:Fallback xmlns="">
            <p:pic>
              <p:nvPicPr>
                <p:cNvPr id="1377" name="Input penna 1376">
                  <a:extLst>
                    <a:ext uri="{FF2B5EF4-FFF2-40B4-BE49-F238E27FC236}">
                      <a16:creationId xmlns:a16="http://schemas.microsoft.com/office/drawing/2014/main" id="{3B450CC7-0001-6BBB-515D-1468E3A7796E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4652161" y="5936839"/>
                  <a:ext cx="550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378" name="Input penna 1377">
                  <a:extLst>
                    <a:ext uri="{FF2B5EF4-FFF2-40B4-BE49-F238E27FC236}">
                      <a16:creationId xmlns:a16="http://schemas.microsoft.com/office/drawing/2014/main" id="{10C535B2-A7E6-1D94-0107-33CED8B08F70}"/>
                    </a:ext>
                  </a:extLst>
                </p14:cNvPr>
                <p14:cNvContentPartPr/>
                <p14:nvPr/>
              </p14:nvContentPartPr>
              <p14:xfrm>
                <a:off x="4706881" y="5893279"/>
                <a:ext cx="19440" cy="103680"/>
              </p14:xfrm>
            </p:contentPart>
          </mc:Choice>
          <mc:Fallback xmlns="">
            <p:pic>
              <p:nvPicPr>
                <p:cNvPr id="1378" name="Input penna 1377">
                  <a:extLst>
                    <a:ext uri="{FF2B5EF4-FFF2-40B4-BE49-F238E27FC236}">
                      <a16:creationId xmlns:a16="http://schemas.microsoft.com/office/drawing/2014/main" id="{10C535B2-A7E6-1D94-0107-33CED8B08F70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699321" y="5885719"/>
                  <a:ext cx="345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381" name="Input penna 1380">
                  <a:extLst>
                    <a:ext uri="{FF2B5EF4-FFF2-40B4-BE49-F238E27FC236}">
                      <a16:creationId xmlns:a16="http://schemas.microsoft.com/office/drawing/2014/main" id="{EB03CA2E-ABA3-5D62-0458-B55F3923EF58}"/>
                    </a:ext>
                  </a:extLst>
                </p14:cNvPr>
                <p14:cNvContentPartPr/>
                <p14:nvPr/>
              </p14:nvContentPartPr>
              <p14:xfrm>
                <a:off x="4806961" y="5890039"/>
                <a:ext cx="9360" cy="131400"/>
              </p14:xfrm>
            </p:contentPart>
          </mc:Choice>
          <mc:Fallback xmlns="">
            <p:pic>
              <p:nvPicPr>
                <p:cNvPr id="1381" name="Input penna 1380">
                  <a:extLst>
                    <a:ext uri="{FF2B5EF4-FFF2-40B4-BE49-F238E27FC236}">
                      <a16:creationId xmlns:a16="http://schemas.microsoft.com/office/drawing/2014/main" id="{EB03CA2E-ABA3-5D62-0458-B55F3923EF58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799401" y="5882479"/>
                  <a:ext cx="2448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3" name="Gruppo 1392">
            <a:extLst>
              <a:ext uri="{FF2B5EF4-FFF2-40B4-BE49-F238E27FC236}">
                <a16:creationId xmlns:a16="http://schemas.microsoft.com/office/drawing/2014/main" id="{445AB421-CE8A-1307-1226-7234DA04BF23}"/>
              </a:ext>
            </a:extLst>
          </p:cNvPr>
          <p:cNvGrpSpPr/>
          <p:nvPr/>
        </p:nvGrpSpPr>
        <p:grpSpPr>
          <a:xfrm>
            <a:off x="4971121" y="5674039"/>
            <a:ext cx="566280" cy="438480"/>
            <a:chOff x="4971121" y="5674039"/>
            <a:chExt cx="566280" cy="43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384" name="Input penna 1383">
                  <a:extLst>
                    <a:ext uri="{FF2B5EF4-FFF2-40B4-BE49-F238E27FC236}">
                      <a16:creationId xmlns:a16="http://schemas.microsoft.com/office/drawing/2014/main" id="{49EC937C-1658-F0ED-CB2F-A701278CC451}"/>
                    </a:ext>
                  </a:extLst>
                </p14:cNvPr>
                <p14:cNvContentPartPr/>
                <p14:nvPr/>
              </p14:nvContentPartPr>
              <p14:xfrm>
                <a:off x="4971121" y="5704639"/>
                <a:ext cx="196200" cy="353160"/>
              </p14:xfrm>
            </p:contentPart>
          </mc:Choice>
          <mc:Fallback xmlns="">
            <p:pic>
              <p:nvPicPr>
                <p:cNvPr id="1384" name="Input penna 1383">
                  <a:extLst>
                    <a:ext uri="{FF2B5EF4-FFF2-40B4-BE49-F238E27FC236}">
                      <a16:creationId xmlns:a16="http://schemas.microsoft.com/office/drawing/2014/main" id="{49EC937C-1658-F0ED-CB2F-A701278CC45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4963561" y="5697079"/>
                  <a:ext cx="21132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1385" name="Input penna 1384">
                  <a:extLst>
                    <a:ext uri="{FF2B5EF4-FFF2-40B4-BE49-F238E27FC236}">
                      <a16:creationId xmlns:a16="http://schemas.microsoft.com/office/drawing/2014/main" id="{0822096C-EAA6-8364-FD06-27432408DD7B}"/>
                    </a:ext>
                  </a:extLst>
                </p14:cNvPr>
                <p14:cNvContentPartPr/>
                <p14:nvPr/>
              </p14:nvContentPartPr>
              <p14:xfrm>
                <a:off x="5124121" y="5850439"/>
                <a:ext cx="132120" cy="156960"/>
              </p14:xfrm>
            </p:contentPart>
          </mc:Choice>
          <mc:Fallback xmlns="">
            <p:pic>
              <p:nvPicPr>
                <p:cNvPr id="1385" name="Input penna 1384">
                  <a:extLst>
                    <a:ext uri="{FF2B5EF4-FFF2-40B4-BE49-F238E27FC236}">
                      <a16:creationId xmlns:a16="http://schemas.microsoft.com/office/drawing/2014/main" id="{0822096C-EAA6-8364-FD06-27432408DD7B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116561" y="5842879"/>
                  <a:ext cx="1472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1386" name="Input penna 1385">
                  <a:extLst>
                    <a:ext uri="{FF2B5EF4-FFF2-40B4-BE49-F238E27FC236}">
                      <a16:creationId xmlns:a16="http://schemas.microsoft.com/office/drawing/2014/main" id="{7F640312-D04E-D5B8-3C60-70F7ED160CD4}"/>
                    </a:ext>
                  </a:extLst>
                </p14:cNvPr>
                <p14:cNvContentPartPr/>
                <p14:nvPr/>
              </p14:nvContentPartPr>
              <p14:xfrm>
                <a:off x="5201881" y="5854759"/>
                <a:ext cx="101160" cy="150480"/>
              </p14:xfrm>
            </p:contentPart>
          </mc:Choice>
          <mc:Fallback xmlns="">
            <p:pic>
              <p:nvPicPr>
                <p:cNvPr id="1386" name="Input penna 1385">
                  <a:extLst>
                    <a:ext uri="{FF2B5EF4-FFF2-40B4-BE49-F238E27FC236}">
                      <a16:creationId xmlns:a16="http://schemas.microsoft.com/office/drawing/2014/main" id="{7F640312-D04E-D5B8-3C60-70F7ED160CD4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194321" y="5847199"/>
                  <a:ext cx="1162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1387" name="Input penna 1386">
                  <a:extLst>
                    <a:ext uri="{FF2B5EF4-FFF2-40B4-BE49-F238E27FC236}">
                      <a16:creationId xmlns:a16="http://schemas.microsoft.com/office/drawing/2014/main" id="{62FA84B1-DFF9-1722-80BC-68B7DD389AF0}"/>
                    </a:ext>
                  </a:extLst>
                </p14:cNvPr>
                <p14:cNvContentPartPr/>
                <p14:nvPr/>
              </p14:nvContentPartPr>
              <p14:xfrm>
                <a:off x="5373241" y="5674039"/>
                <a:ext cx="39240" cy="379440"/>
              </p14:xfrm>
            </p:contentPart>
          </mc:Choice>
          <mc:Fallback xmlns="">
            <p:pic>
              <p:nvPicPr>
                <p:cNvPr id="1387" name="Input penna 1386">
                  <a:extLst>
                    <a:ext uri="{FF2B5EF4-FFF2-40B4-BE49-F238E27FC236}">
                      <a16:creationId xmlns:a16="http://schemas.microsoft.com/office/drawing/2014/main" id="{62FA84B1-DFF9-1722-80BC-68B7DD389AF0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366041" y="5666479"/>
                  <a:ext cx="5436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1388" name="Input penna 1387">
                  <a:extLst>
                    <a:ext uri="{FF2B5EF4-FFF2-40B4-BE49-F238E27FC236}">
                      <a16:creationId xmlns:a16="http://schemas.microsoft.com/office/drawing/2014/main" id="{0B23A32A-532C-0518-FDD2-0FE4FCC53539}"/>
                    </a:ext>
                  </a:extLst>
                </p14:cNvPr>
                <p14:cNvContentPartPr/>
                <p14:nvPr/>
              </p14:nvContentPartPr>
              <p14:xfrm>
                <a:off x="5517601" y="5840719"/>
                <a:ext cx="19800" cy="177480"/>
              </p14:xfrm>
            </p:contentPart>
          </mc:Choice>
          <mc:Fallback xmlns="">
            <p:pic>
              <p:nvPicPr>
                <p:cNvPr id="1388" name="Input penna 1387">
                  <a:extLst>
                    <a:ext uri="{FF2B5EF4-FFF2-40B4-BE49-F238E27FC236}">
                      <a16:creationId xmlns:a16="http://schemas.microsoft.com/office/drawing/2014/main" id="{0B23A32A-532C-0518-FDD2-0FE4FCC53539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5510041" y="5833159"/>
                  <a:ext cx="349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1391" name="Input penna 1390">
                  <a:extLst>
                    <a:ext uri="{FF2B5EF4-FFF2-40B4-BE49-F238E27FC236}">
                      <a16:creationId xmlns:a16="http://schemas.microsoft.com/office/drawing/2014/main" id="{8BAC5222-0016-B841-652F-F28A20A9062B}"/>
                    </a:ext>
                  </a:extLst>
                </p14:cNvPr>
                <p14:cNvContentPartPr/>
                <p14:nvPr/>
              </p14:nvContentPartPr>
              <p14:xfrm>
                <a:off x="5058601" y="6075439"/>
                <a:ext cx="374400" cy="37080"/>
              </p14:xfrm>
            </p:contentPart>
          </mc:Choice>
          <mc:Fallback xmlns="">
            <p:pic>
              <p:nvPicPr>
                <p:cNvPr id="1391" name="Input penna 1390">
                  <a:extLst>
                    <a:ext uri="{FF2B5EF4-FFF2-40B4-BE49-F238E27FC236}">
                      <a16:creationId xmlns:a16="http://schemas.microsoft.com/office/drawing/2014/main" id="{8BAC5222-0016-B841-652F-F28A20A9062B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5051041" y="6067879"/>
                  <a:ext cx="389520" cy="5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9">
            <p14:nvContentPartPr>
              <p14:cNvPr id="1394" name="Input penna 1393">
                <a:extLst>
                  <a:ext uri="{FF2B5EF4-FFF2-40B4-BE49-F238E27FC236}">
                    <a16:creationId xmlns:a16="http://schemas.microsoft.com/office/drawing/2014/main" id="{D9E745EF-BF19-F336-9971-85B206366FE4}"/>
                  </a:ext>
                </a:extLst>
              </p14:cNvPr>
              <p14:cNvContentPartPr/>
              <p14:nvPr/>
            </p14:nvContentPartPr>
            <p14:xfrm>
              <a:off x="4454161" y="6095959"/>
              <a:ext cx="280440" cy="15480"/>
            </p14:xfrm>
          </p:contentPart>
        </mc:Choice>
        <mc:Fallback xmlns="">
          <p:pic>
            <p:nvPicPr>
              <p:cNvPr id="1394" name="Input penna 1393">
                <a:extLst>
                  <a:ext uri="{FF2B5EF4-FFF2-40B4-BE49-F238E27FC236}">
                    <a16:creationId xmlns:a16="http://schemas.microsoft.com/office/drawing/2014/main" id="{D9E745EF-BF19-F336-9971-85B206366FE4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4446601" y="6088399"/>
                <a:ext cx="295560" cy="30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98" name="Gruppo 1397">
            <a:extLst>
              <a:ext uri="{FF2B5EF4-FFF2-40B4-BE49-F238E27FC236}">
                <a16:creationId xmlns:a16="http://schemas.microsoft.com/office/drawing/2014/main" id="{AAE69950-F583-95D7-F3CC-A262E63E8782}"/>
              </a:ext>
            </a:extLst>
          </p:cNvPr>
          <p:cNvGrpSpPr/>
          <p:nvPr/>
        </p:nvGrpSpPr>
        <p:grpSpPr>
          <a:xfrm>
            <a:off x="5293535" y="5332107"/>
            <a:ext cx="105840" cy="91080"/>
            <a:chOff x="5293535" y="5332107"/>
            <a:chExt cx="105840" cy="9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1395" name="Input penna 1394">
                  <a:extLst>
                    <a:ext uri="{FF2B5EF4-FFF2-40B4-BE49-F238E27FC236}">
                      <a16:creationId xmlns:a16="http://schemas.microsoft.com/office/drawing/2014/main" id="{1AE84ED9-5AD2-55A6-AE5D-C34F146618CC}"/>
                    </a:ext>
                  </a:extLst>
                </p14:cNvPr>
                <p14:cNvContentPartPr/>
                <p14:nvPr/>
              </p14:nvContentPartPr>
              <p14:xfrm>
                <a:off x="5293535" y="5350107"/>
                <a:ext cx="75600" cy="14400"/>
              </p14:xfrm>
            </p:contentPart>
          </mc:Choice>
          <mc:Fallback xmlns="">
            <p:pic>
              <p:nvPicPr>
                <p:cNvPr id="1395" name="Input penna 1394">
                  <a:extLst>
                    <a:ext uri="{FF2B5EF4-FFF2-40B4-BE49-F238E27FC236}">
                      <a16:creationId xmlns:a16="http://schemas.microsoft.com/office/drawing/2014/main" id="{1AE84ED9-5AD2-55A6-AE5D-C34F146618CC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5285975" y="5342547"/>
                  <a:ext cx="90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1396" name="Input penna 1395">
                  <a:extLst>
                    <a:ext uri="{FF2B5EF4-FFF2-40B4-BE49-F238E27FC236}">
                      <a16:creationId xmlns:a16="http://schemas.microsoft.com/office/drawing/2014/main" id="{3F98DC7F-07C7-E6BF-5810-BC18E63AB753}"/>
                    </a:ext>
                  </a:extLst>
                </p14:cNvPr>
                <p14:cNvContentPartPr/>
                <p14:nvPr/>
              </p14:nvContentPartPr>
              <p14:xfrm>
                <a:off x="5367695" y="5332107"/>
                <a:ext cx="31680" cy="91080"/>
              </p14:xfrm>
            </p:contentPart>
          </mc:Choice>
          <mc:Fallback xmlns="">
            <p:pic>
              <p:nvPicPr>
                <p:cNvPr id="1396" name="Input penna 1395">
                  <a:extLst>
                    <a:ext uri="{FF2B5EF4-FFF2-40B4-BE49-F238E27FC236}">
                      <a16:creationId xmlns:a16="http://schemas.microsoft.com/office/drawing/2014/main" id="{3F98DC7F-07C7-E6BF-5810-BC18E63AB753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360135" y="5324907"/>
                  <a:ext cx="4644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8" name="Gruppo 1407">
            <a:extLst>
              <a:ext uri="{FF2B5EF4-FFF2-40B4-BE49-F238E27FC236}">
                <a16:creationId xmlns:a16="http://schemas.microsoft.com/office/drawing/2014/main" id="{0699F446-7E17-5DC6-2EBA-D25C57AFDA49}"/>
              </a:ext>
            </a:extLst>
          </p:cNvPr>
          <p:cNvGrpSpPr/>
          <p:nvPr/>
        </p:nvGrpSpPr>
        <p:grpSpPr>
          <a:xfrm>
            <a:off x="5767839" y="5252820"/>
            <a:ext cx="757440" cy="217440"/>
            <a:chOff x="5767839" y="5252820"/>
            <a:chExt cx="757440" cy="21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1399" name="Input penna 1398">
                  <a:extLst>
                    <a:ext uri="{FF2B5EF4-FFF2-40B4-BE49-F238E27FC236}">
                      <a16:creationId xmlns:a16="http://schemas.microsoft.com/office/drawing/2014/main" id="{A1E18666-4EBF-EC78-93A2-0248114EE686}"/>
                    </a:ext>
                  </a:extLst>
                </p14:cNvPr>
                <p14:cNvContentPartPr/>
                <p14:nvPr/>
              </p14:nvContentPartPr>
              <p14:xfrm>
                <a:off x="5767839" y="5317260"/>
                <a:ext cx="136440" cy="153000"/>
              </p14:xfrm>
            </p:contentPart>
          </mc:Choice>
          <mc:Fallback xmlns="">
            <p:pic>
              <p:nvPicPr>
                <p:cNvPr id="1399" name="Input penna 1398">
                  <a:extLst>
                    <a:ext uri="{FF2B5EF4-FFF2-40B4-BE49-F238E27FC236}">
                      <a16:creationId xmlns:a16="http://schemas.microsoft.com/office/drawing/2014/main" id="{A1E18666-4EBF-EC78-93A2-0248114EE686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5760279" y="5309700"/>
                  <a:ext cx="1515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1400" name="Input penna 1399">
                  <a:extLst>
                    <a:ext uri="{FF2B5EF4-FFF2-40B4-BE49-F238E27FC236}">
                      <a16:creationId xmlns:a16="http://schemas.microsoft.com/office/drawing/2014/main" id="{E63296D1-5E13-27C1-D6DA-D297E530A371}"/>
                    </a:ext>
                  </a:extLst>
                </p14:cNvPr>
                <p14:cNvContentPartPr/>
                <p14:nvPr/>
              </p14:nvContentPartPr>
              <p14:xfrm>
                <a:off x="5924079" y="5342460"/>
                <a:ext cx="49320" cy="91440"/>
              </p14:xfrm>
            </p:contentPart>
          </mc:Choice>
          <mc:Fallback xmlns="">
            <p:pic>
              <p:nvPicPr>
                <p:cNvPr id="1400" name="Input penna 1399">
                  <a:extLst>
                    <a:ext uri="{FF2B5EF4-FFF2-40B4-BE49-F238E27FC236}">
                      <a16:creationId xmlns:a16="http://schemas.microsoft.com/office/drawing/2014/main" id="{E63296D1-5E13-27C1-D6DA-D297E530A371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5916519" y="5334900"/>
                  <a:ext cx="64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1401" name="Input penna 1400">
                  <a:extLst>
                    <a:ext uri="{FF2B5EF4-FFF2-40B4-BE49-F238E27FC236}">
                      <a16:creationId xmlns:a16="http://schemas.microsoft.com/office/drawing/2014/main" id="{9E9392E2-5959-49E9-C284-6E24844E79BB}"/>
                    </a:ext>
                  </a:extLst>
                </p14:cNvPr>
                <p14:cNvContentPartPr/>
                <p14:nvPr/>
              </p14:nvContentPartPr>
              <p14:xfrm>
                <a:off x="6026679" y="5352900"/>
                <a:ext cx="66600" cy="85680"/>
              </p14:xfrm>
            </p:contentPart>
          </mc:Choice>
          <mc:Fallback xmlns="">
            <p:pic>
              <p:nvPicPr>
                <p:cNvPr id="1401" name="Input penna 1400">
                  <a:extLst>
                    <a:ext uri="{FF2B5EF4-FFF2-40B4-BE49-F238E27FC236}">
                      <a16:creationId xmlns:a16="http://schemas.microsoft.com/office/drawing/2014/main" id="{9E9392E2-5959-49E9-C284-6E24844E79BB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6019119" y="5345340"/>
                  <a:ext cx="81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1402" name="Input penna 1401">
                  <a:extLst>
                    <a:ext uri="{FF2B5EF4-FFF2-40B4-BE49-F238E27FC236}">
                      <a16:creationId xmlns:a16="http://schemas.microsoft.com/office/drawing/2014/main" id="{FC92FCC3-E2AA-06C3-8AEF-6096596AF293}"/>
                    </a:ext>
                  </a:extLst>
                </p14:cNvPr>
                <p14:cNvContentPartPr/>
                <p14:nvPr/>
              </p14:nvContentPartPr>
              <p14:xfrm>
                <a:off x="6117039" y="5352900"/>
                <a:ext cx="54720" cy="95760"/>
              </p14:xfrm>
            </p:contentPart>
          </mc:Choice>
          <mc:Fallback xmlns="">
            <p:pic>
              <p:nvPicPr>
                <p:cNvPr id="1402" name="Input penna 1401">
                  <a:extLst>
                    <a:ext uri="{FF2B5EF4-FFF2-40B4-BE49-F238E27FC236}">
                      <a16:creationId xmlns:a16="http://schemas.microsoft.com/office/drawing/2014/main" id="{FC92FCC3-E2AA-06C3-8AEF-6096596AF293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6109479" y="5345340"/>
                  <a:ext cx="698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1403" name="Input penna 1402">
                  <a:extLst>
                    <a:ext uri="{FF2B5EF4-FFF2-40B4-BE49-F238E27FC236}">
                      <a16:creationId xmlns:a16="http://schemas.microsoft.com/office/drawing/2014/main" id="{FC45E136-2A0F-0D97-4249-1D3ECCF857DC}"/>
                    </a:ext>
                  </a:extLst>
                </p14:cNvPr>
                <p14:cNvContentPartPr/>
                <p14:nvPr/>
              </p14:nvContentPartPr>
              <p14:xfrm>
                <a:off x="6198039" y="5357580"/>
                <a:ext cx="37440" cy="86400"/>
              </p14:xfrm>
            </p:contentPart>
          </mc:Choice>
          <mc:Fallback xmlns="">
            <p:pic>
              <p:nvPicPr>
                <p:cNvPr id="1403" name="Input penna 1402">
                  <a:extLst>
                    <a:ext uri="{FF2B5EF4-FFF2-40B4-BE49-F238E27FC236}">
                      <a16:creationId xmlns:a16="http://schemas.microsoft.com/office/drawing/2014/main" id="{FC45E136-2A0F-0D97-4249-1D3ECCF857DC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6190479" y="5350020"/>
                  <a:ext cx="52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1404" name="Input penna 1403">
                  <a:extLst>
                    <a:ext uri="{FF2B5EF4-FFF2-40B4-BE49-F238E27FC236}">
                      <a16:creationId xmlns:a16="http://schemas.microsoft.com/office/drawing/2014/main" id="{71A04F38-1B4D-D74A-7033-29FDA830FCE9}"/>
                    </a:ext>
                  </a:extLst>
                </p14:cNvPr>
                <p14:cNvContentPartPr/>
                <p14:nvPr/>
              </p14:nvContentPartPr>
              <p14:xfrm>
                <a:off x="6277959" y="5252820"/>
                <a:ext cx="62280" cy="191520"/>
              </p14:xfrm>
            </p:contentPart>
          </mc:Choice>
          <mc:Fallback xmlns="">
            <p:pic>
              <p:nvPicPr>
                <p:cNvPr id="1404" name="Input penna 1403">
                  <a:extLst>
                    <a:ext uri="{FF2B5EF4-FFF2-40B4-BE49-F238E27FC236}">
                      <a16:creationId xmlns:a16="http://schemas.microsoft.com/office/drawing/2014/main" id="{71A04F38-1B4D-D74A-7033-29FDA830FCE9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6270399" y="5245260"/>
                  <a:ext cx="774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1405" name="Input penna 1404">
                  <a:extLst>
                    <a:ext uri="{FF2B5EF4-FFF2-40B4-BE49-F238E27FC236}">
                      <a16:creationId xmlns:a16="http://schemas.microsoft.com/office/drawing/2014/main" id="{DA42BFBB-2F91-90D1-F1DE-E49F2AAE7174}"/>
                    </a:ext>
                  </a:extLst>
                </p14:cNvPr>
                <p14:cNvContentPartPr/>
                <p14:nvPr/>
              </p14:nvContentPartPr>
              <p14:xfrm>
                <a:off x="6403239" y="5359740"/>
                <a:ext cx="2160" cy="60120"/>
              </p14:xfrm>
            </p:contentPart>
          </mc:Choice>
          <mc:Fallback xmlns="">
            <p:pic>
              <p:nvPicPr>
                <p:cNvPr id="1405" name="Input penna 1404">
                  <a:extLst>
                    <a:ext uri="{FF2B5EF4-FFF2-40B4-BE49-F238E27FC236}">
                      <a16:creationId xmlns:a16="http://schemas.microsoft.com/office/drawing/2014/main" id="{DA42BFBB-2F91-90D1-F1DE-E49F2AAE7174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395679" y="5352180"/>
                  <a:ext cx="172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1406" name="Input penna 1405">
                  <a:extLst>
                    <a:ext uri="{FF2B5EF4-FFF2-40B4-BE49-F238E27FC236}">
                      <a16:creationId xmlns:a16="http://schemas.microsoft.com/office/drawing/2014/main" id="{508F2379-7D2E-C48E-C008-6E06ADEAB1D2}"/>
                    </a:ext>
                  </a:extLst>
                </p14:cNvPr>
                <p14:cNvContentPartPr/>
                <p14:nvPr/>
              </p14:nvContentPartPr>
              <p14:xfrm>
                <a:off x="6459399" y="5356140"/>
                <a:ext cx="65880" cy="76680"/>
              </p14:xfrm>
            </p:contentPart>
          </mc:Choice>
          <mc:Fallback xmlns="">
            <p:pic>
              <p:nvPicPr>
                <p:cNvPr id="1406" name="Input penna 1405">
                  <a:extLst>
                    <a:ext uri="{FF2B5EF4-FFF2-40B4-BE49-F238E27FC236}">
                      <a16:creationId xmlns:a16="http://schemas.microsoft.com/office/drawing/2014/main" id="{508F2379-7D2E-C48E-C008-6E06ADEAB1D2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6451839" y="5348580"/>
                  <a:ext cx="81000" cy="91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0">
            <p14:nvContentPartPr>
              <p14:cNvPr id="1409" name="Input penna 1408">
                <a:extLst>
                  <a:ext uri="{FF2B5EF4-FFF2-40B4-BE49-F238E27FC236}">
                    <a16:creationId xmlns:a16="http://schemas.microsoft.com/office/drawing/2014/main" id="{E90259B2-896F-28EC-755B-4649EEF2107C}"/>
                  </a:ext>
                </a:extLst>
              </p14:cNvPr>
              <p14:cNvContentPartPr/>
              <p14:nvPr/>
            </p14:nvContentPartPr>
            <p14:xfrm>
              <a:off x="2299970" y="1409260"/>
              <a:ext cx="210240" cy="51840"/>
            </p14:xfrm>
          </p:contentPart>
        </mc:Choice>
        <mc:Fallback xmlns="">
          <p:pic>
            <p:nvPicPr>
              <p:cNvPr id="1409" name="Input penna 1408">
                <a:extLst>
                  <a:ext uri="{FF2B5EF4-FFF2-40B4-BE49-F238E27FC236}">
                    <a16:creationId xmlns:a16="http://schemas.microsoft.com/office/drawing/2014/main" id="{E90259B2-896F-28EC-755B-4649EEF2107C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2292410" y="1401700"/>
                <a:ext cx="225360" cy="6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86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A6704-5A25-6AAE-B6B1-7B9CC71DC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A46F668A-B186-D708-D201-A80C8C50E9D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2A9B920E-74F7-D0F9-59F8-D3E73845D4A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A0A415DB-7EEB-E5A8-9614-D012B923DA7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C8593C2E-D66C-753D-48EB-288DB78B130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CB294E69-F8CF-8D2C-24E0-37F5439096C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E8F3525E-0654-0FCA-B76F-401A8390DB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70303CF1-7363-A1FB-2248-C36D54EF3C3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1DF404B0-4997-9382-5ED5-7E046C3E600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6A7A82C7-01FF-C3FA-1DB9-A11005FA508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D8EC5D5B-A29A-72C2-D550-99D465AFCD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CEFDD87C-C0D1-DD3D-D474-8A7B9EAD499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58A1EE29-943E-A258-7AB0-3546D202FD2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B6086F1F-8631-9E86-A89A-BD3C46686FE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06245892-927E-5618-3A80-D2B220A924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F3222D4B-21F9-885C-436C-80F15C12675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1CBF6B9E-0834-B418-3CE2-CCB43C9C7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5E3C9433-4915-762C-D67F-6EA1DE7460D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79A81F21-9958-7BEC-E2C0-E0837FB82DE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9881A044-0F16-B844-9E4F-5CB39B36BC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A8EA1491-18DF-9873-EF6E-244B1D14427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FF77A211-0A88-822A-DEF1-367237DE5DA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ACD9BAA3-4246-1EE9-5602-C63AEA288C9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5407BEC2-B3F6-8A10-6A8B-838BB2651CF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BD7BD2A5-4CEE-847F-F71C-12D6F685F74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C87BC0BC-7DBC-4874-B238-6800EC3A42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CFE94BAF-FF6C-AE35-BEA1-A484B6B2163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516ADE39-2D44-A74C-13BA-2EFBB74714E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9BA71A1B-762E-394C-DBDE-CA7B043AFB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D30D9EBA-4AB3-6EAE-FB5E-82AA6AB146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0E59FB3B-88D8-2D71-62E8-3B3B13A37F7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01DE6B58-3DD6-344D-C25F-FDEC1FD127A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2BBFAFC6-BCA6-7B09-7B5E-CDA0CF19D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700C2899-A535-F64A-E64E-EF9805CF306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1C1D890F-2E1B-91F0-64E7-829EB95CAD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13E51103-C52A-C268-C06C-A5C649B7A29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EF6DA500-A82F-69A5-E099-CD7D6A2440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C09B5D7D-AE7C-328D-4B4C-865ECF58191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2D249D43-1AB5-5353-3C30-29EC4318A7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76B82D36-37AC-631B-3F65-EF64FEC2849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7987301F-5D08-1170-6B37-02A309A05E5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BE066CD4-AEFB-F9E3-BF2F-7527BEB8B0D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C8A0F8E2-0640-DD3D-A5A0-FF399C8CEDA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A09964BB-51FC-265C-143C-E5F73FEB977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78C706F6-7252-7C5B-CFE1-0E5C9974854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4313E94F-9F76-E53A-BBDE-E13974A17DE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0A7AF66D-EBE8-4A25-9A5F-E581E78F9D6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714EEE92-C729-6E9F-B1AC-605733548DA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83D3108C-03BD-0D0D-BE52-1FB5C08609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8A0F5487-86C8-1AD2-B17D-3A4251A33C4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1BE5D421-8E16-0665-EAF6-BC8B4F23DB0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5745D942-D7E5-DF29-67F3-FCB7572AE2D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FC44AD00-DCCC-FE10-D905-4A968A06188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FCEC2FC2-3FB6-6B1C-6695-0040B3CCF56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170F8CCB-E4ED-B7B9-F107-072D2CAB1D2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A36DAC47-D8F7-48A6-7C14-2343A185F32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6A4D1C65-F5BF-55D3-FC99-48766096982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3B190246-275E-2E5F-E441-7C2CB68FFB5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0036DC36-1466-2866-EB24-B632AC1D90D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E9994238-4993-1462-0CCC-31BB5B9343F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5F0498F3-3630-6FBE-A665-C86627B8037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diagramma, Carattere&#10;&#10;Descrizione generata automaticamente">
            <a:extLst>
              <a:ext uri="{FF2B5EF4-FFF2-40B4-BE49-F238E27FC236}">
                <a16:creationId xmlns:a16="http://schemas.microsoft.com/office/drawing/2014/main" id="{8A15A64B-4652-2BC4-C64A-7ADD49D63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50" y="1028700"/>
            <a:ext cx="7658100" cy="4800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5F53558-F128-0C6C-8771-1DA9A1DEA403}"/>
                  </a:ext>
                </a:extLst>
              </p14:cNvPr>
              <p14:cNvContentPartPr/>
              <p14:nvPr/>
            </p14:nvContentPartPr>
            <p14:xfrm>
              <a:off x="2302291" y="2092809"/>
              <a:ext cx="145800" cy="21240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5F53558-F128-0C6C-8771-1DA9A1DEA4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94731" y="2085249"/>
                <a:ext cx="16092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BFB286BB-99A2-94EE-691A-93CD4052B045}"/>
                  </a:ext>
                </a:extLst>
              </p14:cNvPr>
              <p14:cNvContentPartPr/>
              <p14:nvPr/>
            </p14:nvContentPartPr>
            <p14:xfrm>
              <a:off x="2183851" y="1939449"/>
              <a:ext cx="362880" cy="4215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BFB286BB-99A2-94EE-691A-93CD4052B04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76291" y="1931889"/>
                <a:ext cx="378000" cy="43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C693DA56-1BD6-4CB8-8ECA-F7B2DBEDD370}"/>
              </a:ext>
            </a:extLst>
          </p:cNvPr>
          <p:cNvGrpSpPr/>
          <p:nvPr/>
        </p:nvGrpSpPr>
        <p:grpSpPr>
          <a:xfrm>
            <a:off x="3652651" y="1904529"/>
            <a:ext cx="402480" cy="423000"/>
            <a:chOff x="3652651" y="1904529"/>
            <a:chExt cx="402480" cy="42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795D54A-4C48-F5BD-7EEC-B176F73647AE}"/>
                    </a:ext>
                  </a:extLst>
                </p14:cNvPr>
                <p14:cNvContentPartPr/>
                <p14:nvPr/>
              </p14:nvContentPartPr>
              <p14:xfrm>
                <a:off x="3766411" y="2040609"/>
                <a:ext cx="142920" cy="1821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795D54A-4C48-F5BD-7EEC-B176F73647A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758851" y="2033049"/>
                  <a:ext cx="1576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02D1362-954F-FF10-2D88-A715E8946B05}"/>
                    </a:ext>
                  </a:extLst>
                </p14:cNvPr>
                <p14:cNvContentPartPr/>
                <p14:nvPr/>
              </p14:nvContentPartPr>
              <p14:xfrm>
                <a:off x="3652651" y="1904529"/>
                <a:ext cx="402480" cy="4230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02D1362-954F-FF10-2D88-A715E8946B0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45451" y="1896969"/>
                  <a:ext cx="417600" cy="43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E9F1926E-8555-5E31-DD2F-D1638E86E156}"/>
              </a:ext>
            </a:extLst>
          </p:cNvPr>
          <p:cNvGrpSpPr/>
          <p:nvPr/>
        </p:nvGrpSpPr>
        <p:grpSpPr>
          <a:xfrm>
            <a:off x="2966131" y="3350289"/>
            <a:ext cx="371520" cy="413640"/>
            <a:chOff x="2966131" y="3350289"/>
            <a:chExt cx="371520" cy="41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C3B4D33-299D-C738-91FC-243E93B2DF00}"/>
                    </a:ext>
                  </a:extLst>
                </p14:cNvPr>
                <p14:cNvContentPartPr/>
                <p14:nvPr/>
              </p14:nvContentPartPr>
              <p14:xfrm>
                <a:off x="3074851" y="3475209"/>
                <a:ext cx="86040" cy="2080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C3B4D33-299D-C738-91FC-243E93B2DF0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67291" y="3467649"/>
                  <a:ext cx="1011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26788EF-0F18-E7CE-9301-0313D0BD1927}"/>
                    </a:ext>
                  </a:extLst>
                </p14:cNvPr>
                <p14:cNvContentPartPr/>
                <p14:nvPr/>
              </p14:nvContentPartPr>
              <p14:xfrm>
                <a:off x="2966131" y="3350289"/>
                <a:ext cx="371520" cy="4136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26788EF-0F18-E7CE-9301-0313D0BD192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58571" y="3342729"/>
                  <a:ext cx="386640" cy="42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16DCACF9-A6D8-251A-297F-E4FF7DE9E688}"/>
              </a:ext>
            </a:extLst>
          </p:cNvPr>
          <p:cNvGrpSpPr/>
          <p:nvPr/>
        </p:nvGrpSpPr>
        <p:grpSpPr>
          <a:xfrm>
            <a:off x="5727197" y="2146431"/>
            <a:ext cx="82080" cy="198720"/>
            <a:chOff x="5727197" y="2146431"/>
            <a:chExt cx="82080" cy="19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41DC75B-5DBA-D540-C571-7A3D5B1995E2}"/>
                    </a:ext>
                  </a:extLst>
                </p14:cNvPr>
                <p14:cNvContentPartPr/>
                <p14:nvPr/>
              </p14:nvContentPartPr>
              <p14:xfrm>
                <a:off x="5727197" y="2159391"/>
                <a:ext cx="14760" cy="1857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41DC75B-5DBA-D540-C571-7A3D5B1995E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719637" y="2151831"/>
                  <a:ext cx="298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2355E55-2CD1-B003-1E91-ADE3A55AFF0A}"/>
                    </a:ext>
                  </a:extLst>
                </p14:cNvPr>
                <p14:cNvContentPartPr/>
                <p14:nvPr/>
              </p14:nvContentPartPr>
              <p14:xfrm>
                <a:off x="5732237" y="2146431"/>
                <a:ext cx="77040" cy="1890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2355E55-2CD1-B003-1E91-ADE3A55AFF0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724677" y="2138871"/>
                  <a:ext cx="92160" cy="20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41616B86-A428-A26C-3D8A-8957F0D3294A}"/>
              </a:ext>
            </a:extLst>
          </p:cNvPr>
          <p:cNvGrpSpPr/>
          <p:nvPr/>
        </p:nvGrpSpPr>
        <p:grpSpPr>
          <a:xfrm>
            <a:off x="6460157" y="2130231"/>
            <a:ext cx="169200" cy="185040"/>
            <a:chOff x="6460157" y="2130231"/>
            <a:chExt cx="169200" cy="18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A653B6E-551C-E4FD-D67B-66776ED00679}"/>
                    </a:ext>
                  </a:extLst>
                </p14:cNvPr>
                <p14:cNvContentPartPr/>
                <p14:nvPr/>
              </p14:nvContentPartPr>
              <p14:xfrm>
                <a:off x="6460157" y="2130231"/>
                <a:ext cx="129600" cy="1850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A653B6E-551C-E4FD-D67B-66776ED0067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52597" y="2122671"/>
                  <a:ext cx="1443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A4A4F60-F2A0-1B84-4382-1B0EF2C811F0}"/>
                    </a:ext>
                  </a:extLst>
                </p14:cNvPr>
                <p14:cNvContentPartPr/>
                <p14:nvPr/>
              </p14:nvContentPartPr>
              <p14:xfrm>
                <a:off x="6487877" y="2224551"/>
                <a:ext cx="141480" cy="334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A4A4F60-F2A0-1B84-4382-1B0EF2C811F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80317" y="2216991"/>
                  <a:ext cx="15660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C6C82836-6A40-CE05-B215-A66CE2D353E0}"/>
              </a:ext>
            </a:extLst>
          </p:cNvPr>
          <p:cNvGrpSpPr/>
          <p:nvPr/>
        </p:nvGrpSpPr>
        <p:grpSpPr>
          <a:xfrm>
            <a:off x="6023117" y="3484551"/>
            <a:ext cx="358560" cy="256680"/>
            <a:chOff x="6023117" y="3484551"/>
            <a:chExt cx="358560" cy="25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2F475B9-8B62-9442-F3BB-553ABF46E7BE}"/>
                    </a:ext>
                  </a:extLst>
                </p14:cNvPr>
                <p14:cNvContentPartPr/>
                <p14:nvPr/>
              </p14:nvContentPartPr>
              <p14:xfrm>
                <a:off x="6279437" y="3589671"/>
                <a:ext cx="18720" cy="1126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2F475B9-8B62-9442-F3BB-553ABF46E7B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271877" y="3582111"/>
                  <a:ext cx="338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A56136FD-45CD-CDAD-CE42-4939ED0FBAA9}"/>
                    </a:ext>
                  </a:extLst>
                </p14:cNvPr>
                <p14:cNvContentPartPr/>
                <p14:nvPr/>
              </p14:nvContentPartPr>
              <p14:xfrm>
                <a:off x="6293837" y="3578151"/>
                <a:ext cx="87840" cy="16308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A56136FD-45CD-CDAD-CE42-4939ED0FBAA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86277" y="3570591"/>
                  <a:ext cx="1026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4E5CDC6-EAD6-03EA-DCA9-6303C84751D9}"/>
                    </a:ext>
                  </a:extLst>
                </p14:cNvPr>
                <p14:cNvContentPartPr/>
                <p14:nvPr/>
              </p14:nvContentPartPr>
              <p14:xfrm>
                <a:off x="6144437" y="3484551"/>
                <a:ext cx="193320" cy="2566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4E5CDC6-EAD6-03EA-DCA9-6303C84751D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136877" y="3476991"/>
                  <a:ext cx="2084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F0EDD54-9F3F-E715-D926-A9A05A48A073}"/>
                    </a:ext>
                  </a:extLst>
                </p14:cNvPr>
                <p14:cNvContentPartPr/>
                <p14:nvPr/>
              </p14:nvContentPartPr>
              <p14:xfrm>
                <a:off x="6023117" y="3580311"/>
                <a:ext cx="120960" cy="1357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F0EDD54-9F3F-E715-D926-A9A05A48A07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15557" y="3572751"/>
                  <a:ext cx="13608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DCAAE819-7597-7666-43E8-07B96A2E89EC}"/>
              </a:ext>
            </a:extLst>
          </p:cNvPr>
          <p:cNvGrpSpPr/>
          <p:nvPr/>
        </p:nvGrpSpPr>
        <p:grpSpPr>
          <a:xfrm>
            <a:off x="8685004" y="3529941"/>
            <a:ext cx="529560" cy="281520"/>
            <a:chOff x="8685004" y="3529941"/>
            <a:chExt cx="529560" cy="28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9993DB3-8A20-2E25-6440-62F203ED3CE5}"/>
                    </a:ext>
                  </a:extLst>
                </p14:cNvPr>
                <p14:cNvContentPartPr/>
                <p14:nvPr/>
              </p14:nvContentPartPr>
              <p14:xfrm>
                <a:off x="8685004" y="3591501"/>
                <a:ext cx="97560" cy="2199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9993DB3-8A20-2E25-6440-62F203ED3CE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677444" y="3583941"/>
                  <a:ext cx="1123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24A4404-659C-AF4C-5681-903FA21CD457}"/>
                    </a:ext>
                  </a:extLst>
                </p14:cNvPr>
                <p14:cNvContentPartPr/>
                <p14:nvPr/>
              </p14:nvContentPartPr>
              <p14:xfrm>
                <a:off x="8807404" y="3614541"/>
                <a:ext cx="5760" cy="604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24A4404-659C-AF4C-5681-903FA21CD45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799844" y="3606981"/>
                  <a:ext cx="208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68AB5B7-243B-8D33-E7D6-7B0D26C665BF}"/>
                    </a:ext>
                  </a:extLst>
                </p14:cNvPr>
                <p14:cNvContentPartPr/>
                <p14:nvPr/>
              </p14:nvContentPartPr>
              <p14:xfrm>
                <a:off x="8856724" y="3595461"/>
                <a:ext cx="66240" cy="1072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68AB5B7-243B-8D33-E7D6-7B0D26C665B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849164" y="3587901"/>
                  <a:ext cx="813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DCBF855-46A2-E347-C1CD-A2E53A152A55}"/>
                    </a:ext>
                  </a:extLst>
                </p14:cNvPr>
                <p14:cNvContentPartPr/>
                <p14:nvPr/>
              </p14:nvContentPartPr>
              <p14:xfrm>
                <a:off x="8938084" y="3529941"/>
                <a:ext cx="112320" cy="1674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DCBF855-46A2-E347-C1CD-A2E53A152A5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930524" y="3522381"/>
                  <a:ext cx="1274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A1B18A5-1084-3754-CE63-B2680BE631E1}"/>
                    </a:ext>
                  </a:extLst>
                </p14:cNvPr>
                <p14:cNvContentPartPr/>
                <p14:nvPr/>
              </p14:nvContentPartPr>
              <p14:xfrm>
                <a:off x="9137884" y="3570261"/>
                <a:ext cx="76680" cy="1224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A1B18A5-1084-3754-CE63-B2680BE631E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130324" y="3562701"/>
                  <a:ext cx="91800" cy="13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651AC45-F773-E8B1-7F4F-2D372B359765}"/>
                  </a:ext>
                </a:extLst>
              </p14:cNvPr>
              <p14:cNvContentPartPr/>
              <p14:nvPr/>
            </p14:nvContentPartPr>
            <p14:xfrm>
              <a:off x="3892246" y="1675932"/>
              <a:ext cx="1123920" cy="9540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A651AC45-F773-E8B1-7F4F-2D372B35976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884686" y="1668372"/>
                <a:ext cx="113904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4B679287-0E3F-D978-B081-8A030BA65F36}"/>
                  </a:ext>
                </a:extLst>
              </p14:cNvPr>
              <p14:cNvContentPartPr/>
              <p14:nvPr/>
            </p14:nvContentPartPr>
            <p14:xfrm>
              <a:off x="3902683" y="4234224"/>
              <a:ext cx="79560" cy="111240"/>
            </p14:xfrm>
          </p:contentPart>
        </mc:Choice>
        <mc:Fallback xmlns=""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4B679287-0E3F-D978-B081-8A030BA65F36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895123" y="4226664"/>
                <a:ext cx="94680" cy="12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uppo 51">
            <a:extLst>
              <a:ext uri="{FF2B5EF4-FFF2-40B4-BE49-F238E27FC236}">
                <a16:creationId xmlns:a16="http://schemas.microsoft.com/office/drawing/2014/main" id="{31D5CDD7-E02B-F599-6501-F77C76D52C0E}"/>
              </a:ext>
            </a:extLst>
          </p:cNvPr>
          <p:cNvGrpSpPr/>
          <p:nvPr/>
        </p:nvGrpSpPr>
        <p:grpSpPr>
          <a:xfrm>
            <a:off x="3952003" y="4221984"/>
            <a:ext cx="148320" cy="265680"/>
            <a:chOff x="3952003" y="4221984"/>
            <a:chExt cx="148320" cy="26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B5FC81B-C594-160A-8AD1-D31194B6E71A}"/>
                    </a:ext>
                  </a:extLst>
                </p14:cNvPr>
                <p14:cNvContentPartPr/>
                <p14:nvPr/>
              </p14:nvContentPartPr>
              <p14:xfrm>
                <a:off x="4028323" y="4221984"/>
                <a:ext cx="7560" cy="13428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B5FC81B-C594-160A-8AD1-D31194B6E71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021123" y="4214424"/>
                  <a:ext cx="226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C3D8F50-C779-4CC7-009D-4A4B0AA9323F}"/>
                    </a:ext>
                  </a:extLst>
                </p14:cNvPr>
                <p14:cNvContentPartPr/>
                <p14:nvPr/>
              </p14:nvContentPartPr>
              <p14:xfrm>
                <a:off x="4043083" y="4290744"/>
                <a:ext cx="57240" cy="50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C3D8F50-C779-4CC7-009D-4A4B0AA9323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035523" y="4283184"/>
                  <a:ext cx="723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B649F066-778D-1F21-536F-FD821117E629}"/>
                    </a:ext>
                  </a:extLst>
                </p14:cNvPr>
                <p14:cNvContentPartPr/>
                <p14:nvPr/>
              </p14:nvContentPartPr>
              <p14:xfrm>
                <a:off x="3952003" y="4412784"/>
                <a:ext cx="85680" cy="7488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B649F066-778D-1F21-536F-FD821117E62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944443" y="4405224"/>
                  <a:ext cx="100800" cy="8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0860D4F8-B800-1B34-5069-68019A246A51}"/>
              </a:ext>
            </a:extLst>
          </p:cNvPr>
          <p:cNvGrpSpPr/>
          <p:nvPr/>
        </p:nvGrpSpPr>
        <p:grpSpPr>
          <a:xfrm>
            <a:off x="2958763" y="4073664"/>
            <a:ext cx="91800" cy="93960"/>
            <a:chOff x="2958763" y="4073664"/>
            <a:chExt cx="91800" cy="9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4B0BF62-F84D-5A79-6A46-E0402917A015}"/>
                    </a:ext>
                  </a:extLst>
                </p14:cNvPr>
                <p14:cNvContentPartPr/>
                <p14:nvPr/>
              </p14:nvContentPartPr>
              <p14:xfrm>
                <a:off x="2958763" y="4073664"/>
                <a:ext cx="61920" cy="9396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4B0BF62-F84D-5A79-6A46-E0402917A01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951203" y="4066464"/>
                  <a:ext cx="770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99C78CED-E637-D409-75B1-2114071A09EC}"/>
                    </a:ext>
                  </a:extLst>
                </p14:cNvPr>
                <p14:cNvContentPartPr/>
                <p14:nvPr/>
              </p14:nvContentPartPr>
              <p14:xfrm>
                <a:off x="2981083" y="4139904"/>
                <a:ext cx="69480" cy="79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99C78CED-E637-D409-75B1-2114071A09E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973523" y="4132344"/>
                  <a:ext cx="8460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D55BFF51-DA4B-1F50-FEF1-73CE49642A76}"/>
              </a:ext>
            </a:extLst>
          </p:cNvPr>
          <p:cNvGrpSpPr/>
          <p:nvPr/>
        </p:nvGrpSpPr>
        <p:grpSpPr>
          <a:xfrm>
            <a:off x="3328123" y="4079424"/>
            <a:ext cx="114840" cy="80640"/>
            <a:chOff x="3328123" y="4079424"/>
            <a:chExt cx="114840" cy="8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23A5AC01-29ED-B3C3-5010-3E505989FEB4}"/>
                    </a:ext>
                  </a:extLst>
                </p14:cNvPr>
                <p14:cNvContentPartPr/>
                <p14:nvPr/>
              </p14:nvContentPartPr>
              <p14:xfrm>
                <a:off x="3328123" y="4081224"/>
                <a:ext cx="28080" cy="788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23A5AC01-29ED-B3C3-5010-3E505989FEB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320563" y="4073664"/>
                  <a:ext cx="432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4EFD7458-66EF-6B80-DA8C-F87CE77E4144}"/>
                    </a:ext>
                  </a:extLst>
                </p14:cNvPr>
                <p14:cNvContentPartPr/>
                <p14:nvPr/>
              </p14:nvContentPartPr>
              <p14:xfrm>
                <a:off x="3355483" y="4079424"/>
                <a:ext cx="87480" cy="5760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4EFD7458-66EF-6B80-DA8C-F87CE77E414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347923" y="4072224"/>
                  <a:ext cx="102600" cy="72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6DE7909D-E030-25AA-854A-BD38977FE9B8}"/>
                  </a:ext>
                </a:extLst>
              </p14:cNvPr>
              <p14:cNvContentPartPr/>
              <p14:nvPr/>
            </p14:nvContentPartPr>
            <p14:xfrm>
              <a:off x="3815563" y="4881864"/>
              <a:ext cx="66960" cy="96840"/>
            </p14:xfrm>
          </p:contentPart>
        </mc:Choice>
        <mc:Fallback xmlns=""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6DE7909D-E030-25AA-854A-BD38977FE9B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808003" y="4874304"/>
                <a:ext cx="82080" cy="11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57" name="Gruppo 1156">
            <a:extLst>
              <a:ext uri="{FF2B5EF4-FFF2-40B4-BE49-F238E27FC236}">
                <a16:creationId xmlns:a16="http://schemas.microsoft.com/office/drawing/2014/main" id="{10B3B529-9649-1A48-142C-C7CA7D78D10B}"/>
              </a:ext>
            </a:extLst>
          </p:cNvPr>
          <p:cNvGrpSpPr/>
          <p:nvPr/>
        </p:nvGrpSpPr>
        <p:grpSpPr>
          <a:xfrm>
            <a:off x="2844283" y="4709424"/>
            <a:ext cx="215280" cy="100080"/>
            <a:chOff x="2844283" y="4709424"/>
            <a:chExt cx="215280" cy="10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6DC1185-1E2E-E843-9569-5648DB62228B}"/>
                    </a:ext>
                  </a:extLst>
                </p14:cNvPr>
                <p14:cNvContentPartPr/>
                <p14:nvPr/>
              </p14:nvContentPartPr>
              <p14:xfrm>
                <a:off x="2844283" y="4712664"/>
                <a:ext cx="58320" cy="378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6DC1185-1E2E-E843-9569-5648DB62228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836723" y="4705104"/>
                  <a:ext cx="734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FBA9434-EFFF-2C2F-669A-20CF9398BEC0}"/>
                    </a:ext>
                  </a:extLst>
                </p14:cNvPr>
                <p14:cNvContentPartPr/>
                <p14:nvPr/>
              </p14:nvContentPartPr>
              <p14:xfrm>
                <a:off x="2873443" y="4709424"/>
                <a:ext cx="56160" cy="1000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FBA9434-EFFF-2C2F-669A-20CF9398BEC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865883" y="4701864"/>
                  <a:ext cx="709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154" name="Input penna 1153">
                  <a:extLst>
                    <a:ext uri="{FF2B5EF4-FFF2-40B4-BE49-F238E27FC236}">
                      <a16:creationId xmlns:a16="http://schemas.microsoft.com/office/drawing/2014/main" id="{8B9E91EC-FE31-2867-DB30-ED15E32052EE}"/>
                    </a:ext>
                  </a:extLst>
                </p14:cNvPr>
                <p14:cNvContentPartPr/>
                <p14:nvPr/>
              </p14:nvContentPartPr>
              <p14:xfrm>
                <a:off x="2949043" y="4719144"/>
                <a:ext cx="43560" cy="59040"/>
              </p14:xfrm>
            </p:contentPart>
          </mc:Choice>
          <mc:Fallback xmlns="">
            <p:pic>
              <p:nvPicPr>
                <p:cNvPr id="1154" name="Input penna 1153">
                  <a:extLst>
                    <a:ext uri="{FF2B5EF4-FFF2-40B4-BE49-F238E27FC236}">
                      <a16:creationId xmlns:a16="http://schemas.microsoft.com/office/drawing/2014/main" id="{8B9E91EC-FE31-2867-DB30-ED15E32052E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941483" y="4711584"/>
                  <a:ext cx="583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C1FF7DCF-9352-E2D1-B932-4E8E1639615B}"/>
                    </a:ext>
                  </a:extLst>
                </p14:cNvPr>
                <p14:cNvContentPartPr/>
                <p14:nvPr/>
              </p14:nvContentPartPr>
              <p14:xfrm>
                <a:off x="3006283" y="4716264"/>
                <a:ext cx="53280" cy="5976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C1FF7DCF-9352-E2D1-B932-4E8E1639615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998723" y="4708704"/>
                  <a:ext cx="6840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5" name="Gruppo 1164">
            <a:extLst>
              <a:ext uri="{FF2B5EF4-FFF2-40B4-BE49-F238E27FC236}">
                <a16:creationId xmlns:a16="http://schemas.microsoft.com/office/drawing/2014/main" id="{925D55B7-E61B-31C1-D919-0EBD3D272842}"/>
              </a:ext>
            </a:extLst>
          </p:cNvPr>
          <p:cNvGrpSpPr/>
          <p:nvPr/>
        </p:nvGrpSpPr>
        <p:grpSpPr>
          <a:xfrm>
            <a:off x="3855163" y="4818864"/>
            <a:ext cx="101160" cy="300960"/>
            <a:chOff x="3855163" y="4818864"/>
            <a:chExt cx="101160" cy="30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158" name="Input penna 1157">
                  <a:extLst>
                    <a:ext uri="{FF2B5EF4-FFF2-40B4-BE49-F238E27FC236}">
                      <a16:creationId xmlns:a16="http://schemas.microsoft.com/office/drawing/2014/main" id="{50ECCEBF-2B71-B019-243E-58E818642A94}"/>
                    </a:ext>
                  </a:extLst>
                </p14:cNvPr>
                <p14:cNvContentPartPr/>
                <p14:nvPr/>
              </p14:nvContentPartPr>
              <p14:xfrm>
                <a:off x="3894763" y="4896984"/>
                <a:ext cx="25920" cy="8280"/>
              </p14:xfrm>
            </p:contentPart>
          </mc:Choice>
          <mc:Fallback xmlns="">
            <p:pic>
              <p:nvPicPr>
                <p:cNvPr id="1158" name="Input penna 1157">
                  <a:extLst>
                    <a:ext uri="{FF2B5EF4-FFF2-40B4-BE49-F238E27FC236}">
                      <a16:creationId xmlns:a16="http://schemas.microsoft.com/office/drawing/2014/main" id="{50ECCEBF-2B71-B019-243E-58E818642A9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887203" y="4889424"/>
                  <a:ext cx="41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159" name="Input penna 1158">
                  <a:extLst>
                    <a:ext uri="{FF2B5EF4-FFF2-40B4-BE49-F238E27FC236}">
                      <a16:creationId xmlns:a16="http://schemas.microsoft.com/office/drawing/2014/main" id="{AED1B139-ED4B-9151-61B9-9944E351D806}"/>
                    </a:ext>
                  </a:extLst>
                </p14:cNvPr>
                <p14:cNvContentPartPr/>
                <p14:nvPr/>
              </p14:nvContentPartPr>
              <p14:xfrm>
                <a:off x="3886483" y="4934064"/>
                <a:ext cx="33120" cy="3240"/>
              </p14:xfrm>
            </p:contentPart>
          </mc:Choice>
          <mc:Fallback xmlns="">
            <p:pic>
              <p:nvPicPr>
                <p:cNvPr id="1159" name="Input penna 1158">
                  <a:extLst>
                    <a:ext uri="{FF2B5EF4-FFF2-40B4-BE49-F238E27FC236}">
                      <a16:creationId xmlns:a16="http://schemas.microsoft.com/office/drawing/2014/main" id="{AED1B139-ED4B-9151-61B9-9944E351D80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878923" y="4926504"/>
                  <a:ext cx="482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160" name="Input penna 1159">
                  <a:extLst>
                    <a:ext uri="{FF2B5EF4-FFF2-40B4-BE49-F238E27FC236}">
                      <a16:creationId xmlns:a16="http://schemas.microsoft.com/office/drawing/2014/main" id="{A2BD3C39-29C8-0273-624A-F3BB64DD9211}"/>
                    </a:ext>
                  </a:extLst>
                </p14:cNvPr>
                <p14:cNvContentPartPr/>
                <p14:nvPr/>
              </p14:nvContentPartPr>
              <p14:xfrm>
                <a:off x="3936883" y="4818864"/>
                <a:ext cx="19440" cy="146880"/>
              </p14:xfrm>
            </p:contentPart>
          </mc:Choice>
          <mc:Fallback xmlns="">
            <p:pic>
              <p:nvPicPr>
                <p:cNvPr id="1160" name="Input penna 1159">
                  <a:extLst>
                    <a:ext uri="{FF2B5EF4-FFF2-40B4-BE49-F238E27FC236}">
                      <a16:creationId xmlns:a16="http://schemas.microsoft.com/office/drawing/2014/main" id="{A2BD3C39-29C8-0273-624A-F3BB64DD921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929323" y="4811304"/>
                  <a:ext cx="342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163" name="Input penna 1162">
                  <a:extLst>
                    <a:ext uri="{FF2B5EF4-FFF2-40B4-BE49-F238E27FC236}">
                      <a16:creationId xmlns:a16="http://schemas.microsoft.com/office/drawing/2014/main" id="{8D2AF155-811B-DC50-35ED-1937A1A8B407}"/>
                    </a:ext>
                  </a:extLst>
                </p14:cNvPr>
                <p14:cNvContentPartPr/>
                <p14:nvPr/>
              </p14:nvContentPartPr>
              <p14:xfrm>
                <a:off x="3855163" y="5013984"/>
                <a:ext cx="77760" cy="105840"/>
              </p14:xfrm>
            </p:contentPart>
          </mc:Choice>
          <mc:Fallback xmlns="">
            <p:pic>
              <p:nvPicPr>
                <p:cNvPr id="1163" name="Input penna 1162">
                  <a:extLst>
                    <a:ext uri="{FF2B5EF4-FFF2-40B4-BE49-F238E27FC236}">
                      <a16:creationId xmlns:a16="http://schemas.microsoft.com/office/drawing/2014/main" id="{8D2AF155-811B-DC50-35ED-1937A1A8B40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847603" y="5006784"/>
                  <a:ext cx="9288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9" name="Gruppo 1168">
            <a:extLst>
              <a:ext uri="{FF2B5EF4-FFF2-40B4-BE49-F238E27FC236}">
                <a16:creationId xmlns:a16="http://schemas.microsoft.com/office/drawing/2014/main" id="{C8FB4D32-88CE-9E53-46D8-80B08E6C2A8F}"/>
              </a:ext>
            </a:extLst>
          </p:cNvPr>
          <p:cNvGrpSpPr/>
          <p:nvPr/>
        </p:nvGrpSpPr>
        <p:grpSpPr>
          <a:xfrm>
            <a:off x="3254323" y="4813824"/>
            <a:ext cx="221400" cy="99720"/>
            <a:chOff x="3254323" y="4813824"/>
            <a:chExt cx="221400" cy="9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7C0DC6BB-5B15-A01E-67F9-2F56E740FCA6}"/>
                    </a:ext>
                  </a:extLst>
                </p14:cNvPr>
                <p14:cNvContentPartPr/>
                <p14:nvPr/>
              </p14:nvContentPartPr>
              <p14:xfrm>
                <a:off x="3254323" y="4813824"/>
                <a:ext cx="86040" cy="8172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7C0DC6BB-5B15-A01E-67F9-2F56E740FCA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246763" y="4806264"/>
                  <a:ext cx="1011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167" name="Input penna 1166">
                  <a:extLst>
                    <a:ext uri="{FF2B5EF4-FFF2-40B4-BE49-F238E27FC236}">
                      <a16:creationId xmlns:a16="http://schemas.microsoft.com/office/drawing/2014/main" id="{4561FD35-3402-2D6D-50E3-5244FD70A890}"/>
                    </a:ext>
                  </a:extLst>
                </p14:cNvPr>
                <p14:cNvContentPartPr/>
                <p14:nvPr/>
              </p14:nvContentPartPr>
              <p14:xfrm>
                <a:off x="3363403" y="4813824"/>
                <a:ext cx="112320" cy="99720"/>
              </p14:xfrm>
            </p:contentPart>
          </mc:Choice>
          <mc:Fallback xmlns="">
            <p:pic>
              <p:nvPicPr>
                <p:cNvPr id="1167" name="Input penna 1166">
                  <a:extLst>
                    <a:ext uri="{FF2B5EF4-FFF2-40B4-BE49-F238E27FC236}">
                      <a16:creationId xmlns:a16="http://schemas.microsoft.com/office/drawing/2014/main" id="{4561FD35-3402-2D6D-50E3-5244FD70A89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355843" y="4806264"/>
                  <a:ext cx="127440" cy="11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5" name="Gruppo 1234">
            <a:extLst>
              <a:ext uri="{FF2B5EF4-FFF2-40B4-BE49-F238E27FC236}">
                <a16:creationId xmlns:a16="http://schemas.microsoft.com/office/drawing/2014/main" id="{23A5287E-38A5-E41A-78D7-313AA08F760C}"/>
              </a:ext>
            </a:extLst>
          </p:cNvPr>
          <p:cNvGrpSpPr/>
          <p:nvPr/>
        </p:nvGrpSpPr>
        <p:grpSpPr>
          <a:xfrm>
            <a:off x="4948316" y="4346286"/>
            <a:ext cx="304560" cy="364680"/>
            <a:chOff x="4948316" y="4346286"/>
            <a:chExt cx="304560" cy="36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170" name="Input penna 1169">
                  <a:extLst>
                    <a:ext uri="{FF2B5EF4-FFF2-40B4-BE49-F238E27FC236}">
                      <a16:creationId xmlns:a16="http://schemas.microsoft.com/office/drawing/2014/main" id="{37FD8178-89EC-B34C-FB7D-5E8CF5A27A19}"/>
                    </a:ext>
                  </a:extLst>
                </p14:cNvPr>
                <p14:cNvContentPartPr/>
                <p14:nvPr/>
              </p14:nvContentPartPr>
              <p14:xfrm>
                <a:off x="4948316" y="4346286"/>
                <a:ext cx="143280" cy="148320"/>
              </p14:xfrm>
            </p:contentPart>
          </mc:Choice>
          <mc:Fallback xmlns="">
            <p:pic>
              <p:nvPicPr>
                <p:cNvPr id="1170" name="Input penna 1169">
                  <a:extLst>
                    <a:ext uri="{FF2B5EF4-FFF2-40B4-BE49-F238E27FC236}">
                      <a16:creationId xmlns:a16="http://schemas.microsoft.com/office/drawing/2014/main" id="{37FD8178-89EC-B34C-FB7D-5E8CF5A27A1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940756" y="4338726"/>
                  <a:ext cx="1584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171" name="Input penna 1170">
                  <a:extLst>
                    <a:ext uri="{FF2B5EF4-FFF2-40B4-BE49-F238E27FC236}">
                      <a16:creationId xmlns:a16="http://schemas.microsoft.com/office/drawing/2014/main" id="{FCB790D4-A76F-C153-2543-AAC85DB380C4}"/>
                    </a:ext>
                  </a:extLst>
                </p14:cNvPr>
                <p14:cNvContentPartPr/>
                <p14:nvPr/>
              </p14:nvContentPartPr>
              <p14:xfrm>
                <a:off x="5148836" y="4347006"/>
                <a:ext cx="23400" cy="185040"/>
              </p14:xfrm>
            </p:contentPart>
          </mc:Choice>
          <mc:Fallback xmlns="">
            <p:pic>
              <p:nvPicPr>
                <p:cNvPr id="1171" name="Input penna 1170">
                  <a:extLst>
                    <a:ext uri="{FF2B5EF4-FFF2-40B4-BE49-F238E27FC236}">
                      <a16:creationId xmlns:a16="http://schemas.microsoft.com/office/drawing/2014/main" id="{FCB790D4-A76F-C153-2543-AAC85DB380C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141276" y="4339446"/>
                  <a:ext cx="381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172" name="Input penna 1171">
                  <a:extLst>
                    <a:ext uri="{FF2B5EF4-FFF2-40B4-BE49-F238E27FC236}">
                      <a16:creationId xmlns:a16="http://schemas.microsoft.com/office/drawing/2014/main" id="{224B5261-E38E-8879-FF20-6CB8D0473C5F}"/>
                    </a:ext>
                  </a:extLst>
                </p14:cNvPr>
                <p14:cNvContentPartPr/>
                <p14:nvPr/>
              </p14:nvContentPartPr>
              <p14:xfrm>
                <a:off x="5179436" y="4449246"/>
                <a:ext cx="73440" cy="6840"/>
              </p14:xfrm>
            </p:contentPart>
          </mc:Choice>
          <mc:Fallback xmlns="">
            <p:pic>
              <p:nvPicPr>
                <p:cNvPr id="1172" name="Input penna 1171">
                  <a:extLst>
                    <a:ext uri="{FF2B5EF4-FFF2-40B4-BE49-F238E27FC236}">
                      <a16:creationId xmlns:a16="http://schemas.microsoft.com/office/drawing/2014/main" id="{224B5261-E38E-8879-FF20-6CB8D0473C5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171876" y="4441686"/>
                  <a:ext cx="885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173" name="Input penna 1172">
                  <a:extLst>
                    <a:ext uri="{FF2B5EF4-FFF2-40B4-BE49-F238E27FC236}">
                      <a16:creationId xmlns:a16="http://schemas.microsoft.com/office/drawing/2014/main" id="{FC3ACAC1-4B58-D84F-9942-FE7A0EFD6BED}"/>
                    </a:ext>
                  </a:extLst>
                </p14:cNvPr>
                <p14:cNvContentPartPr/>
                <p14:nvPr/>
              </p14:nvContentPartPr>
              <p14:xfrm>
                <a:off x="4986116" y="4591446"/>
                <a:ext cx="108360" cy="119520"/>
              </p14:xfrm>
            </p:contentPart>
          </mc:Choice>
          <mc:Fallback xmlns="">
            <p:pic>
              <p:nvPicPr>
                <p:cNvPr id="1173" name="Input penna 1172">
                  <a:extLst>
                    <a:ext uri="{FF2B5EF4-FFF2-40B4-BE49-F238E27FC236}">
                      <a16:creationId xmlns:a16="http://schemas.microsoft.com/office/drawing/2014/main" id="{FC3ACAC1-4B58-D84F-9942-FE7A0EFD6BE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978556" y="4583886"/>
                  <a:ext cx="12348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5" name="Gruppo 1244">
            <a:extLst>
              <a:ext uri="{FF2B5EF4-FFF2-40B4-BE49-F238E27FC236}">
                <a16:creationId xmlns:a16="http://schemas.microsoft.com/office/drawing/2014/main" id="{7CF1CA6B-DADC-CBB3-9BA1-7B7F4A22090D}"/>
              </a:ext>
            </a:extLst>
          </p:cNvPr>
          <p:cNvGrpSpPr/>
          <p:nvPr/>
        </p:nvGrpSpPr>
        <p:grpSpPr>
          <a:xfrm>
            <a:off x="5686991" y="4381804"/>
            <a:ext cx="185400" cy="331560"/>
            <a:chOff x="5686991" y="4381804"/>
            <a:chExt cx="185400" cy="33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CAA3FAAD-8362-D548-AFD4-994129591CE7}"/>
                    </a:ext>
                  </a:extLst>
                </p14:cNvPr>
                <p14:cNvContentPartPr/>
                <p14:nvPr/>
              </p14:nvContentPartPr>
              <p14:xfrm>
                <a:off x="5686991" y="4394764"/>
                <a:ext cx="97920" cy="145800"/>
              </p14:xfrm>
            </p:contentPart>
          </mc:Choice>
          <mc:Fallback xmlns=""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CAA3FAAD-8362-D548-AFD4-994129591CE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679431" y="4387204"/>
                  <a:ext cx="1130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0E1D5AB0-35DD-AB0E-09FA-D037E5383E70}"/>
                    </a:ext>
                  </a:extLst>
                </p14:cNvPr>
                <p14:cNvContentPartPr/>
                <p14:nvPr/>
              </p14:nvContentPartPr>
              <p14:xfrm>
                <a:off x="5799671" y="4438324"/>
                <a:ext cx="43560" cy="4320"/>
              </p14:xfrm>
            </p:contentPart>
          </mc:Choice>
          <mc:Fallback xmlns=""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0E1D5AB0-35DD-AB0E-09FA-D037E5383E7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792111" y="4430764"/>
                  <a:ext cx="583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241" name="Input penna 1240">
                  <a:extLst>
                    <a:ext uri="{FF2B5EF4-FFF2-40B4-BE49-F238E27FC236}">
                      <a16:creationId xmlns:a16="http://schemas.microsoft.com/office/drawing/2014/main" id="{CBADC280-1C10-A90C-43C3-92334B4CF297}"/>
                    </a:ext>
                  </a:extLst>
                </p14:cNvPr>
                <p14:cNvContentPartPr/>
                <p14:nvPr/>
              </p14:nvContentPartPr>
              <p14:xfrm>
                <a:off x="5798591" y="4485484"/>
                <a:ext cx="47880" cy="5400"/>
              </p14:xfrm>
            </p:contentPart>
          </mc:Choice>
          <mc:Fallback xmlns="">
            <p:pic>
              <p:nvPicPr>
                <p:cNvPr id="1241" name="Input penna 1240">
                  <a:extLst>
                    <a:ext uri="{FF2B5EF4-FFF2-40B4-BE49-F238E27FC236}">
                      <a16:creationId xmlns:a16="http://schemas.microsoft.com/office/drawing/2014/main" id="{CBADC280-1C10-A90C-43C3-92334B4CF29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791031" y="4477924"/>
                  <a:ext cx="626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242" name="Input penna 1241">
                  <a:extLst>
                    <a:ext uri="{FF2B5EF4-FFF2-40B4-BE49-F238E27FC236}">
                      <a16:creationId xmlns:a16="http://schemas.microsoft.com/office/drawing/2014/main" id="{8116A902-6350-C0A0-EE69-39169CFABA0D}"/>
                    </a:ext>
                  </a:extLst>
                </p14:cNvPr>
                <p14:cNvContentPartPr/>
                <p14:nvPr/>
              </p14:nvContentPartPr>
              <p14:xfrm>
                <a:off x="5847551" y="4381804"/>
                <a:ext cx="1080" cy="178560"/>
              </p14:xfrm>
            </p:contentPart>
          </mc:Choice>
          <mc:Fallback xmlns="">
            <p:pic>
              <p:nvPicPr>
                <p:cNvPr id="1242" name="Input penna 1241">
                  <a:extLst>
                    <a:ext uri="{FF2B5EF4-FFF2-40B4-BE49-F238E27FC236}">
                      <a16:creationId xmlns:a16="http://schemas.microsoft.com/office/drawing/2014/main" id="{8116A902-6350-C0A0-EE69-39169CFABA0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839991" y="4374604"/>
                  <a:ext cx="162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92503EF0-1286-0719-75B8-8F3DF4D37640}"/>
                    </a:ext>
                  </a:extLst>
                </p14:cNvPr>
                <p14:cNvContentPartPr/>
                <p14:nvPr/>
              </p14:nvContentPartPr>
              <p14:xfrm>
                <a:off x="5757191" y="4607524"/>
                <a:ext cx="115200" cy="10584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92503EF0-1286-0719-75B8-8F3DF4D3764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749631" y="4599964"/>
                  <a:ext cx="13032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1" name="Gruppo 1260">
            <a:extLst>
              <a:ext uri="{FF2B5EF4-FFF2-40B4-BE49-F238E27FC236}">
                <a16:creationId xmlns:a16="http://schemas.microsoft.com/office/drawing/2014/main" id="{81601C90-9567-8FA2-1D44-E643631E4368}"/>
              </a:ext>
            </a:extLst>
          </p:cNvPr>
          <p:cNvGrpSpPr/>
          <p:nvPr/>
        </p:nvGrpSpPr>
        <p:grpSpPr>
          <a:xfrm>
            <a:off x="5057711" y="4072564"/>
            <a:ext cx="251280" cy="126360"/>
            <a:chOff x="5057711" y="4072564"/>
            <a:chExt cx="251280" cy="12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04E783EC-29AF-5C90-47A8-43351B928BC3}"/>
                    </a:ext>
                  </a:extLst>
                </p14:cNvPr>
                <p14:cNvContentPartPr/>
                <p14:nvPr/>
              </p14:nvContentPartPr>
              <p14:xfrm>
                <a:off x="5057711" y="4072564"/>
                <a:ext cx="92880" cy="12636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04E783EC-29AF-5C90-47A8-43351B928BC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050151" y="4065004"/>
                  <a:ext cx="1076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08614D6F-6E50-ECF3-9E05-FCF0B4CFC83E}"/>
                    </a:ext>
                  </a:extLst>
                </p14:cNvPr>
                <p14:cNvContentPartPr/>
                <p14:nvPr/>
              </p14:nvContentPartPr>
              <p14:xfrm>
                <a:off x="5090111" y="4133764"/>
                <a:ext cx="103320" cy="2016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08614D6F-6E50-ECF3-9E05-FCF0B4CFC83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082551" y="4126204"/>
                  <a:ext cx="1184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248" name="Input penna 1247">
                  <a:extLst>
                    <a:ext uri="{FF2B5EF4-FFF2-40B4-BE49-F238E27FC236}">
                      <a16:creationId xmlns:a16="http://schemas.microsoft.com/office/drawing/2014/main" id="{CB7815DC-3AE7-ABE3-5C6F-4571E4C6E620}"/>
                    </a:ext>
                  </a:extLst>
                </p14:cNvPr>
                <p14:cNvContentPartPr/>
                <p14:nvPr/>
              </p14:nvContentPartPr>
              <p14:xfrm>
                <a:off x="5206031" y="4100284"/>
                <a:ext cx="12960" cy="75960"/>
              </p14:xfrm>
            </p:contentPart>
          </mc:Choice>
          <mc:Fallback xmlns="">
            <p:pic>
              <p:nvPicPr>
                <p:cNvPr id="1248" name="Input penna 1247">
                  <a:extLst>
                    <a:ext uri="{FF2B5EF4-FFF2-40B4-BE49-F238E27FC236}">
                      <a16:creationId xmlns:a16="http://schemas.microsoft.com/office/drawing/2014/main" id="{CB7815DC-3AE7-ABE3-5C6F-4571E4C6E62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198471" y="4092724"/>
                  <a:ext cx="280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72DF6921-95A5-7CF0-6AE2-34318CE3C1FA}"/>
                    </a:ext>
                  </a:extLst>
                </p14:cNvPr>
                <p14:cNvContentPartPr/>
                <p14:nvPr/>
              </p14:nvContentPartPr>
              <p14:xfrm>
                <a:off x="5221151" y="4100284"/>
                <a:ext cx="87840" cy="9072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72DF6921-95A5-7CF0-6AE2-34318CE3C1F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213591" y="4092724"/>
                  <a:ext cx="10296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9" name="Gruppo 1258">
            <a:extLst>
              <a:ext uri="{FF2B5EF4-FFF2-40B4-BE49-F238E27FC236}">
                <a16:creationId xmlns:a16="http://schemas.microsoft.com/office/drawing/2014/main" id="{602270AF-27F8-E43A-4614-349F12AB9760}"/>
              </a:ext>
            </a:extLst>
          </p:cNvPr>
          <p:cNvGrpSpPr/>
          <p:nvPr/>
        </p:nvGrpSpPr>
        <p:grpSpPr>
          <a:xfrm>
            <a:off x="5667551" y="4107844"/>
            <a:ext cx="603000" cy="104040"/>
            <a:chOff x="5667551" y="4107844"/>
            <a:chExt cx="603000" cy="10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CBEB4843-9EC7-BC19-1789-91F920CBC9F5}"/>
                    </a:ext>
                  </a:extLst>
                </p14:cNvPr>
                <p14:cNvContentPartPr/>
                <p14:nvPr/>
              </p14:nvContentPartPr>
              <p14:xfrm>
                <a:off x="5667551" y="4126924"/>
                <a:ext cx="34200" cy="8496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CBEB4843-9EC7-BC19-1789-91F920CBC9F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659991" y="4119364"/>
                  <a:ext cx="493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251" name="Input penna 1250">
                  <a:extLst>
                    <a:ext uri="{FF2B5EF4-FFF2-40B4-BE49-F238E27FC236}">
                      <a16:creationId xmlns:a16="http://schemas.microsoft.com/office/drawing/2014/main" id="{1F92C171-5C25-1DE0-E513-63BEB433C868}"/>
                    </a:ext>
                  </a:extLst>
                </p14:cNvPr>
                <p14:cNvContentPartPr/>
                <p14:nvPr/>
              </p14:nvContentPartPr>
              <p14:xfrm>
                <a:off x="5694191" y="4126564"/>
                <a:ext cx="87840" cy="67320"/>
              </p14:xfrm>
            </p:contentPart>
          </mc:Choice>
          <mc:Fallback xmlns="">
            <p:pic>
              <p:nvPicPr>
                <p:cNvPr id="1251" name="Input penna 1250">
                  <a:extLst>
                    <a:ext uri="{FF2B5EF4-FFF2-40B4-BE49-F238E27FC236}">
                      <a16:creationId xmlns:a16="http://schemas.microsoft.com/office/drawing/2014/main" id="{1F92C171-5C25-1DE0-E513-63BEB433C86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686991" y="4119004"/>
                  <a:ext cx="1029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52" name="Input penna 1251">
                  <a:extLst>
                    <a:ext uri="{FF2B5EF4-FFF2-40B4-BE49-F238E27FC236}">
                      <a16:creationId xmlns:a16="http://schemas.microsoft.com/office/drawing/2014/main" id="{269987B0-A066-E524-6C21-4004EC4C6D8C}"/>
                    </a:ext>
                  </a:extLst>
                </p14:cNvPr>
                <p14:cNvContentPartPr/>
                <p14:nvPr/>
              </p14:nvContentPartPr>
              <p14:xfrm>
                <a:off x="5794991" y="4126204"/>
                <a:ext cx="39960" cy="1440"/>
              </p14:xfrm>
            </p:contentPart>
          </mc:Choice>
          <mc:Fallback xmlns="">
            <p:pic>
              <p:nvPicPr>
                <p:cNvPr id="1252" name="Input penna 1251">
                  <a:extLst>
                    <a:ext uri="{FF2B5EF4-FFF2-40B4-BE49-F238E27FC236}">
                      <a16:creationId xmlns:a16="http://schemas.microsoft.com/office/drawing/2014/main" id="{269987B0-A066-E524-6C21-4004EC4C6D8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787431" y="4118644"/>
                  <a:ext cx="550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53" name="Input penna 1252">
                  <a:extLst>
                    <a:ext uri="{FF2B5EF4-FFF2-40B4-BE49-F238E27FC236}">
                      <a16:creationId xmlns:a16="http://schemas.microsoft.com/office/drawing/2014/main" id="{BB676642-32CA-E62A-08F7-E1641ED3CE7C}"/>
                    </a:ext>
                  </a:extLst>
                </p14:cNvPr>
                <p14:cNvContentPartPr/>
                <p14:nvPr/>
              </p14:nvContentPartPr>
              <p14:xfrm>
                <a:off x="5814071" y="4107844"/>
                <a:ext cx="32040" cy="79560"/>
              </p14:xfrm>
            </p:contentPart>
          </mc:Choice>
          <mc:Fallback xmlns="">
            <p:pic>
              <p:nvPicPr>
                <p:cNvPr id="1253" name="Input penna 1252">
                  <a:extLst>
                    <a:ext uri="{FF2B5EF4-FFF2-40B4-BE49-F238E27FC236}">
                      <a16:creationId xmlns:a16="http://schemas.microsoft.com/office/drawing/2014/main" id="{BB676642-32CA-E62A-08F7-E1641ED3CE7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806511" y="4100284"/>
                  <a:ext cx="471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54" name="Input penna 1253">
                  <a:extLst>
                    <a:ext uri="{FF2B5EF4-FFF2-40B4-BE49-F238E27FC236}">
                      <a16:creationId xmlns:a16="http://schemas.microsoft.com/office/drawing/2014/main" id="{F72EAC7E-D619-9CC6-29E8-EE0919940A69}"/>
                    </a:ext>
                  </a:extLst>
                </p14:cNvPr>
                <p14:cNvContentPartPr/>
                <p14:nvPr/>
              </p14:nvContentPartPr>
              <p14:xfrm>
                <a:off x="5863391" y="4112164"/>
                <a:ext cx="47880" cy="88920"/>
              </p14:xfrm>
            </p:contentPart>
          </mc:Choice>
          <mc:Fallback xmlns="">
            <p:pic>
              <p:nvPicPr>
                <p:cNvPr id="1254" name="Input penna 1253">
                  <a:extLst>
                    <a:ext uri="{FF2B5EF4-FFF2-40B4-BE49-F238E27FC236}">
                      <a16:creationId xmlns:a16="http://schemas.microsoft.com/office/drawing/2014/main" id="{F72EAC7E-D619-9CC6-29E8-EE0919940A6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855831" y="4104604"/>
                  <a:ext cx="62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50FFF629-3083-D478-D97F-9D52FE6D6BB6}"/>
                    </a:ext>
                  </a:extLst>
                </p14:cNvPr>
                <p14:cNvContentPartPr/>
                <p14:nvPr/>
              </p14:nvContentPartPr>
              <p14:xfrm>
                <a:off x="5955191" y="4118284"/>
                <a:ext cx="37800" cy="6120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50FFF629-3083-D478-D97F-9D52FE6D6BB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947631" y="4110724"/>
                  <a:ext cx="52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90BCD23E-B73C-DC08-A03F-ABE3928D43FB}"/>
                    </a:ext>
                  </a:extLst>
                </p14:cNvPr>
                <p14:cNvContentPartPr/>
                <p14:nvPr/>
              </p14:nvContentPartPr>
              <p14:xfrm>
                <a:off x="6034391" y="4111084"/>
                <a:ext cx="78840" cy="7704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90BCD23E-B73C-DC08-A03F-ABE3928D43F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026831" y="4103884"/>
                  <a:ext cx="939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57" name="Input penna 1256">
                  <a:extLst>
                    <a:ext uri="{FF2B5EF4-FFF2-40B4-BE49-F238E27FC236}">
                      <a16:creationId xmlns:a16="http://schemas.microsoft.com/office/drawing/2014/main" id="{1854E156-294E-5DA1-0D9C-15539BD37BEB}"/>
                    </a:ext>
                  </a:extLst>
                </p14:cNvPr>
                <p14:cNvContentPartPr/>
                <p14:nvPr/>
              </p14:nvContentPartPr>
              <p14:xfrm>
                <a:off x="6155351" y="4119364"/>
                <a:ext cx="115200" cy="77040"/>
              </p14:xfrm>
            </p:contentPart>
          </mc:Choice>
          <mc:Fallback xmlns="">
            <p:pic>
              <p:nvPicPr>
                <p:cNvPr id="1257" name="Input penna 1256">
                  <a:extLst>
                    <a:ext uri="{FF2B5EF4-FFF2-40B4-BE49-F238E27FC236}">
                      <a16:creationId xmlns:a16="http://schemas.microsoft.com/office/drawing/2014/main" id="{1854E156-294E-5DA1-0D9C-15539BD37BE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147791" y="4111804"/>
                  <a:ext cx="13032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2" name="Gruppo 1271">
            <a:extLst>
              <a:ext uri="{FF2B5EF4-FFF2-40B4-BE49-F238E27FC236}">
                <a16:creationId xmlns:a16="http://schemas.microsoft.com/office/drawing/2014/main" id="{49CAD1AC-390C-7CF9-0560-9F25B0FA0A12}"/>
              </a:ext>
            </a:extLst>
          </p:cNvPr>
          <p:cNvGrpSpPr/>
          <p:nvPr/>
        </p:nvGrpSpPr>
        <p:grpSpPr>
          <a:xfrm>
            <a:off x="6410488" y="4406162"/>
            <a:ext cx="593640" cy="192600"/>
            <a:chOff x="6410488" y="4406162"/>
            <a:chExt cx="593640" cy="19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62" name="Input penna 1261">
                  <a:extLst>
                    <a:ext uri="{FF2B5EF4-FFF2-40B4-BE49-F238E27FC236}">
                      <a16:creationId xmlns:a16="http://schemas.microsoft.com/office/drawing/2014/main" id="{0A51E31B-3941-EDB2-A504-5390FDAA338F}"/>
                    </a:ext>
                  </a:extLst>
                </p14:cNvPr>
                <p14:cNvContentPartPr/>
                <p14:nvPr/>
              </p14:nvContentPartPr>
              <p14:xfrm>
                <a:off x="6410488" y="4496522"/>
                <a:ext cx="61560" cy="18000"/>
              </p14:xfrm>
            </p:contentPart>
          </mc:Choice>
          <mc:Fallback xmlns="">
            <p:pic>
              <p:nvPicPr>
                <p:cNvPr id="1262" name="Input penna 1261">
                  <a:extLst>
                    <a:ext uri="{FF2B5EF4-FFF2-40B4-BE49-F238E27FC236}">
                      <a16:creationId xmlns:a16="http://schemas.microsoft.com/office/drawing/2014/main" id="{0A51E31B-3941-EDB2-A504-5390FDAA338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402928" y="4488962"/>
                  <a:ext cx="766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C33913A9-4020-EF2C-C164-2736B8C0E374}"/>
                    </a:ext>
                  </a:extLst>
                </p14:cNvPr>
                <p14:cNvContentPartPr/>
                <p14:nvPr/>
              </p14:nvContentPartPr>
              <p14:xfrm>
                <a:off x="6414448" y="4536842"/>
                <a:ext cx="70920" cy="2556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C33913A9-4020-EF2C-C164-2736B8C0E37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406888" y="4529282"/>
                  <a:ext cx="860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91FCC92F-50CA-FCB5-4941-007A22EC4B10}"/>
                    </a:ext>
                  </a:extLst>
                </p14:cNvPr>
                <p14:cNvContentPartPr/>
                <p14:nvPr/>
              </p14:nvContentPartPr>
              <p14:xfrm>
                <a:off x="6554848" y="4473842"/>
                <a:ext cx="57600" cy="8532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91FCC92F-50CA-FCB5-4941-007A22EC4B1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547288" y="4466642"/>
                  <a:ext cx="727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65" name="Input penna 1264">
                  <a:extLst>
                    <a:ext uri="{FF2B5EF4-FFF2-40B4-BE49-F238E27FC236}">
                      <a16:creationId xmlns:a16="http://schemas.microsoft.com/office/drawing/2014/main" id="{42D47706-2EB2-68A4-88DA-F51234CA68AB}"/>
                    </a:ext>
                  </a:extLst>
                </p14:cNvPr>
                <p14:cNvContentPartPr/>
                <p14:nvPr/>
              </p14:nvContentPartPr>
              <p14:xfrm>
                <a:off x="6665728" y="4494002"/>
                <a:ext cx="2160" cy="66960"/>
              </p14:xfrm>
            </p:contentPart>
          </mc:Choice>
          <mc:Fallback xmlns="">
            <p:pic>
              <p:nvPicPr>
                <p:cNvPr id="1265" name="Input penna 1264">
                  <a:extLst>
                    <a:ext uri="{FF2B5EF4-FFF2-40B4-BE49-F238E27FC236}">
                      <a16:creationId xmlns:a16="http://schemas.microsoft.com/office/drawing/2014/main" id="{42D47706-2EB2-68A4-88DA-F51234CA68A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658168" y="4486442"/>
                  <a:ext cx="17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A9CFCF95-73E9-CE2A-D63D-B5C90E808769}"/>
                    </a:ext>
                  </a:extLst>
                </p14:cNvPr>
                <p14:cNvContentPartPr/>
                <p14:nvPr/>
              </p14:nvContentPartPr>
              <p14:xfrm>
                <a:off x="6717928" y="4466282"/>
                <a:ext cx="68040" cy="111960"/>
              </p14:xfrm>
            </p:contentPart>
          </mc:Choice>
          <mc:Fallback xmlns=""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A9CFCF95-73E9-CE2A-D63D-B5C90E80876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710368" y="4458722"/>
                  <a:ext cx="828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67" name="Input penna 1266">
                  <a:extLst>
                    <a:ext uri="{FF2B5EF4-FFF2-40B4-BE49-F238E27FC236}">
                      <a16:creationId xmlns:a16="http://schemas.microsoft.com/office/drawing/2014/main" id="{A78C1FCC-E9E6-F9A6-AD15-AF408BE60188}"/>
                    </a:ext>
                  </a:extLst>
                </p14:cNvPr>
                <p14:cNvContentPartPr/>
                <p14:nvPr/>
              </p14:nvContentPartPr>
              <p14:xfrm>
                <a:off x="6731608" y="4539722"/>
                <a:ext cx="70560" cy="15480"/>
              </p14:xfrm>
            </p:contentPart>
          </mc:Choice>
          <mc:Fallback xmlns="">
            <p:pic>
              <p:nvPicPr>
                <p:cNvPr id="1267" name="Input penna 1266">
                  <a:extLst>
                    <a:ext uri="{FF2B5EF4-FFF2-40B4-BE49-F238E27FC236}">
                      <a16:creationId xmlns:a16="http://schemas.microsoft.com/office/drawing/2014/main" id="{A78C1FCC-E9E6-F9A6-AD15-AF408BE6018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724048" y="4532162"/>
                  <a:ext cx="856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68" name="Input penna 1267">
                  <a:extLst>
                    <a:ext uri="{FF2B5EF4-FFF2-40B4-BE49-F238E27FC236}">
                      <a16:creationId xmlns:a16="http://schemas.microsoft.com/office/drawing/2014/main" id="{AFD623D4-28E8-7505-49C7-0919C599BE64}"/>
                    </a:ext>
                  </a:extLst>
                </p14:cNvPr>
                <p14:cNvContentPartPr/>
                <p14:nvPr/>
              </p14:nvContentPartPr>
              <p14:xfrm>
                <a:off x="6872728" y="4485002"/>
                <a:ext cx="44280" cy="82440"/>
              </p14:xfrm>
            </p:contentPart>
          </mc:Choice>
          <mc:Fallback xmlns="">
            <p:pic>
              <p:nvPicPr>
                <p:cNvPr id="1268" name="Input penna 1267">
                  <a:extLst>
                    <a:ext uri="{FF2B5EF4-FFF2-40B4-BE49-F238E27FC236}">
                      <a16:creationId xmlns:a16="http://schemas.microsoft.com/office/drawing/2014/main" id="{AFD623D4-28E8-7505-49C7-0919C599BE6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865168" y="4477442"/>
                  <a:ext cx="594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69" name="Input penna 1268">
                  <a:extLst>
                    <a:ext uri="{FF2B5EF4-FFF2-40B4-BE49-F238E27FC236}">
                      <a16:creationId xmlns:a16="http://schemas.microsoft.com/office/drawing/2014/main" id="{E8D88B03-8328-1EBD-307B-FAFBF66EFECE}"/>
                    </a:ext>
                  </a:extLst>
                </p14:cNvPr>
                <p14:cNvContentPartPr/>
                <p14:nvPr/>
              </p14:nvContentPartPr>
              <p14:xfrm>
                <a:off x="6996208" y="4406162"/>
                <a:ext cx="5760" cy="113040"/>
              </p14:xfrm>
            </p:contentPart>
          </mc:Choice>
          <mc:Fallback xmlns="">
            <p:pic>
              <p:nvPicPr>
                <p:cNvPr id="1269" name="Input penna 1268">
                  <a:extLst>
                    <a:ext uri="{FF2B5EF4-FFF2-40B4-BE49-F238E27FC236}">
                      <a16:creationId xmlns:a16="http://schemas.microsoft.com/office/drawing/2014/main" id="{E8D88B03-8328-1EBD-307B-FAFBF66EFEC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988648" y="4398602"/>
                  <a:ext cx="208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EA7B5671-8F0C-7C39-380D-F2ED2AA676AA}"/>
                    </a:ext>
                  </a:extLst>
                </p14:cNvPr>
                <p14:cNvContentPartPr/>
                <p14:nvPr/>
              </p14:nvContentPartPr>
              <p14:xfrm>
                <a:off x="6989368" y="4593002"/>
                <a:ext cx="14760" cy="5760"/>
              </p14:xfrm>
            </p:contentPart>
          </mc:Choice>
          <mc:Fallback xmlns=""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EA7B5671-8F0C-7C39-380D-F2ED2AA676A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981808" y="4585442"/>
                  <a:ext cx="2952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2" name="Gruppo 1291">
            <a:extLst>
              <a:ext uri="{FF2B5EF4-FFF2-40B4-BE49-F238E27FC236}">
                <a16:creationId xmlns:a16="http://schemas.microsoft.com/office/drawing/2014/main" id="{DBC5EA29-C30D-8CF3-867A-EC4A08903809}"/>
              </a:ext>
            </a:extLst>
          </p:cNvPr>
          <p:cNvGrpSpPr/>
          <p:nvPr/>
        </p:nvGrpSpPr>
        <p:grpSpPr>
          <a:xfrm>
            <a:off x="7305139" y="4173056"/>
            <a:ext cx="1511724" cy="420480"/>
            <a:chOff x="7305139" y="4173056"/>
            <a:chExt cx="1511724" cy="42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73" name="Input penna 1272">
                  <a:extLst>
                    <a:ext uri="{FF2B5EF4-FFF2-40B4-BE49-F238E27FC236}">
                      <a16:creationId xmlns:a16="http://schemas.microsoft.com/office/drawing/2014/main" id="{3FD1F1E9-2D1E-36BC-F53D-8BE82F55126C}"/>
                    </a:ext>
                  </a:extLst>
                </p14:cNvPr>
                <p14:cNvContentPartPr/>
                <p14:nvPr/>
              </p14:nvContentPartPr>
              <p14:xfrm>
                <a:off x="7525099" y="4341536"/>
                <a:ext cx="88560" cy="6480"/>
              </p14:xfrm>
            </p:contentPart>
          </mc:Choice>
          <mc:Fallback xmlns="">
            <p:pic>
              <p:nvPicPr>
                <p:cNvPr id="1273" name="Input penna 1272">
                  <a:extLst>
                    <a:ext uri="{FF2B5EF4-FFF2-40B4-BE49-F238E27FC236}">
                      <a16:creationId xmlns:a16="http://schemas.microsoft.com/office/drawing/2014/main" id="{3FD1F1E9-2D1E-36BC-F53D-8BE82F55126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517539" y="4333976"/>
                  <a:ext cx="1033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274" name="Input penna 1273">
                  <a:extLst>
                    <a:ext uri="{FF2B5EF4-FFF2-40B4-BE49-F238E27FC236}">
                      <a16:creationId xmlns:a16="http://schemas.microsoft.com/office/drawing/2014/main" id="{ABDB5D1A-35B5-275B-9ECC-7DA5F9B6914E}"/>
                    </a:ext>
                  </a:extLst>
                </p14:cNvPr>
                <p14:cNvContentPartPr/>
                <p14:nvPr/>
              </p14:nvContentPartPr>
              <p14:xfrm>
                <a:off x="7528339" y="4399136"/>
                <a:ext cx="53280" cy="12240"/>
              </p14:xfrm>
            </p:contentPart>
          </mc:Choice>
          <mc:Fallback xmlns="">
            <p:pic>
              <p:nvPicPr>
                <p:cNvPr id="1274" name="Input penna 1273">
                  <a:extLst>
                    <a:ext uri="{FF2B5EF4-FFF2-40B4-BE49-F238E27FC236}">
                      <a16:creationId xmlns:a16="http://schemas.microsoft.com/office/drawing/2014/main" id="{ABDB5D1A-35B5-275B-9ECC-7DA5F9B6914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520779" y="4391576"/>
                  <a:ext cx="684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275" name="Input penna 1274">
                  <a:extLst>
                    <a:ext uri="{FF2B5EF4-FFF2-40B4-BE49-F238E27FC236}">
                      <a16:creationId xmlns:a16="http://schemas.microsoft.com/office/drawing/2014/main" id="{DE0FD735-5B0A-7D93-F821-70485EA11129}"/>
                    </a:ext>
                  </a:extLst>
                </p14:cNvPr>
                <p14:cNvContentPartPr/>
                <p14:nvPr/>
              </p14:nvContentPartPr>
              <p14:xfrm>
                <a:off x="7531219" y="4458896"/>
                <a:ext cx="53640" cy="58680"/>
              </p14:xfrm>
            </p:contentPart>
          </mc:Choice>
          <mc:Fallback xmlns="">
            <p:pic>
              <p:nvPicPr>
                <p:cNvPr id="1275" name="Input penna 1274">
                  <a:extLst>
                    <a:ext uri="{FF2B5EF4-FFF2-40B4-BE49-F238E27FC236}">
                      <a16:creationId xmlns:a16="http://schemas.microsoft.com/office/drawing/2014/main" id="{DE0FD735-5B0A-7D93-F821-70485EA1112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523659" y="4451336"/>
                  <a:ext cx="684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2C3A9163-4B00-F67E-67E3-FF7B9A529710}"/>
                    </a:ext>
                  </a:extLst>
                </p14:cNvPr>
                <p14:cNvContentPartPr/>
                <p14:nvPr/>
              </p14:nvContentPartPr>
              <p14:xfrm>
                <a:off x="7638499" y="4391936"/>
                <a:ext cx="12240" cy="137160"/>
              </p14:xfrm>
            </p:contentPart>
          </mc:Choice>
          <mc:Fallback xmlns=""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2C3A9163-4B00-F67E-67E3-FF7B9A52971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630939" y="4384376"/>
                  <a:ext cx="273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277" name="Input penna 1276">
                  <a:extLst>
                    <a:ext uri="{FF2B5EF4-FFF2-40B4-BE49-F238E27FC236}">
                      <a16:creationId xmlns:a16="http://schemas.microsoft.com/office/drawing/2014/main" id="{64AE09CD-57BC-2E6C-8085-CDEFC94A1D9D}"/>
                    </a:ext>
                  </a:extLst>
                </p14:cNvPr>
                <p14:cNvContentPartPr/>
                <p14:nvPr/>
              </p14:nvContentPartPr>
              <p14:xfrm>
                <a:off x="7658299" y="4452776"/>
                <a:ext cx="92520" cy="34560"/>
              </p14:xfrm>
            </p:contentPart>
          </mc:Choice>
          <mc:Fallback xmlns="">
            <p:pic>
              <p:nvPicPr>
                <p:cNvPr id="1277" name="Input penna 1276">
                  <a:extLst>
                    <a:ext uri="{FF2B5EF4-FFF2-40B4-BE49-F238E27FC236}">
                      <a16:creationId xmlns:a16="http://schemas.microsoft.com/office/drawing/2014/main" id="{64AE09CD-57BC-2E6C-8085-CDEFC94A1D9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650739" y="4445216"/>
                  <a:ext cx="1072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278" name="Input penna 1277">
                  <a:extLst>
                    <a:ext uri="{FF2B5EF4-FFF2-40B4-BE49-F238E27FC236}">
                      <a16:creationId xmlns:a16="http://schemas.microsoft.com/office/drawing/2014/main" id="{77B0DE5E-071B-3E90-43B9-B5D300DE2D83}"/>
                    </a:ext>
                  </a:extLst>
                </p14:cNvPr>
                <p14:cNvContentPartPr/>
                <p14:nvPr/>
              </p14:nvContentPartPr>
              <p14:xfrm>
                <a:off x="7305139" y="4173056"/>
                <a:ext cx="686160" cy="420480"/>
              </p14:xfrm>
            </p:contentPart>
          </mc:Choice>
          <mc:Fallback xmlns="">
            <p:pic>
              <p:nvPicPr>
                <p:cNvPr id="1278" name="Input penna 1277">
                  <a:extLst>
                    <a:ext uri="{FF2B5EF4-FFF2-40B4-BE49-F238E27FC236}">
                      <a16:creationId xmlns:a16="http://schemas.microsoft.com/office/drawing/2014/main" id="{77B0DE5E-071B-3E90-43B9-B5D300DE2D8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297579" y="4165496"/>
                  <a:ext cx="70092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281" name="Input penna 1280">
                  <a:extLst>
                    <a:ext uri="{FF2B5EF4-FFF2-40B4-BE49-F238E27FC236}">
                      <a16:creationId xmlns:a16="http://schemas.microsoft.com/office/drawing/2014/main" id="{EF6AD02E-CFA0-09B7-78D8-14285B2D5567}"/>
                    </a:ext>
                  </a:extLst>
                </p14:cNvPr>
                <p14:cNvContentPartPr/>
                <p14:nvPr/>
              </p14:nvContentPartPr>
              <p14:xfrm>
                <a:off x="8194423" y="4319338"/>
                <a:ext cx="104040" cy="165960"/>
              </p14:xfrm>
            </p:contentPart>
          </mc:Choice>
          <mc:Fallback xmlns="">
            <p:pic>
              <p:nvPicPr>
                <p:cNvPr id="1281" name="Input penna 1280">
                  <a:extLst>
                    <a:ext uri="{FF2B5EF4-FFF2-40B4-BE49-F238E27FC236}">
                      <a16:creationId xmlns:a16="http://schemas.microsoft.com/office/drawing/2014/main" id="{EF6AD02E-CFA0-09B7-78D8-14285B2D556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186863" y="4311778"/>
                  <a:ext cx="1191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282" name="Input penna 1281">
                  <a:extLst>
                    <a:ext uri="{FF2B5EF4-FFF2-40B4-BE49-F238E27FC236}">
                      <a16:creationId xmlns:a16="http://schemas.microsoft.com/office/drawing/2014/main" id="{4AA08FCB-12A4-A24E-41E6-FD43FCA54904}"/>
                    </a:ext>
                  </a:extLst>
                </p14:cNvPr>
                <p14:cNvContentPartPr/>
                <p14:nvPr/>
              </p14:nvContentPartPr>
              <p14:xfrm>
                <a:off x="8237623" y="4402138"/>
                <a:ext cx="76320" cy="34920"/>
              </p14:xfrm>
            </p:contentPart>
          </mc:Choice>
          <mc:Fallback xmlns="">
            <p:pic>
              <p:nvPicPr>
                <p:cNvPr id="1282" name="Input penna 1281">
                  <a:extLst>
                    <a:ext uri="{FF2B5EF4-FFF2-40B4-BE49-F238E27FC236}">
                      <a16:creationId xmlns:a16="http://schemas.microsoft.com/office/drawing/2014/main" id="{4AA08FCB-12A4-A24E-41E6-FD43FCA5490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230063" y="4394578"/>
                  <a:ext cx="910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B78D0C06-34A0-FAD8-7936-EC4F622EE97D}"/>
                    </a:ext>
                  </a:extLst>
                </p14:cNvPr>
                <p14:cNvContentPartPr/>
                <p14:nvPr/>
              </p14:nvContentPartPr>
              <p14:xfrm>
                <a:off x="8083543" y="4354978"/>
                <a:ext cx="113400" cy="40680"/>
              </p14:xfrm>
            </p:contentPart>
          </mc:Choice>
          <mc:Fallback xmlns=""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B78D0C06-34A0-FAD8-7936-EC4F622EE97D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075983" y="4347418"/>
                  <a:ext cx="1285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60ADC2C6-9C29-71AD-35D1-46B084B4F7C7}"/>
                    </a:ext>
                  </a:extLst>
                </p14:cNvPr>
                <p14:cNvContentPartPr/>
                <p14:nvPr/>
              </p14:nvContentPartPr>
              <p14:xfrm>
                <a:off x="8344183" y="4362898"/>
                <a:ext cx="47160" cy="23400"/>
              </p14:xfrm>
            </p:contentPart>
          </mc:Choice>
          <mc:Fallback xmlns=""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60ADC2C6-9C29-71AD-35D1-46B084B4F7C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336983" y="4355338"/>
                  <a:ext cx="622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85" name="Input penna 1284">
                  <a:extLst>
                    <a:ext uri="{FF2B5EF4-FFF2-40B4-BE49-F238E27FC236}">
                      <a16:creationId xmlns:a16="http://schemas.microsoft.com/office/drawing/2014/main" id="{5A999821-A519-6408-C934-DCA27A3A59A3}"/>
                    </a:ext>
                  </a:extLst>
                </p14:cNvPr>
                <p14:cNvContentPartPr/>
                <p14:nvPr/>
              </p14:nvContentPartPr>
              <p14:xfrm>
                <a:off x="8396023" y="4312138"/>
                <a:ext cx="20520" cy="114840"/>
              </p14:xfrm>
            </p:contentPart>
          </mc:Choice>
          <mc:Fallback xmlns="">
            <p:pic>
              <p:nvPicPr>
                <p:cNvPr id="1285" name="Input penna 1284">
                  <a:extLst>
                    <a:ext uri="{FF2B5EF4-FFF2-40B4-BE49-F238E27FC236}">
                      <a16:creationId xmlns:a16="http://schemas.microsoft.com/office/drawing/2014/main" id="{5A999821-A519-6408-C934-DCA27A3A59A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388463" y="4304938"/>
                  <a:ext cx="356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86" name="Input penna 1285">
                  <a:extLst>
                    <a:ext uri="{FF2B5EF4-FFF2-40B4-BE49-F238E27FC236}">
                      <a16:creationId xmlns:a16="http://schemas.microsoft.com/office/drawing/2014/main" id="{FF6B51BE-F7E7-AA18-4138-E654E77DE9FE}"/>
                    </a:ext>
                  </a:extLst>
                </p14:cNvPr>
                <p14:cNvContentPartPr/>
                <p14:nvPr/>
              </p14:nvContentPartPr>
              <p14:xfrm>
                <a:off x="8431663" y="4327258"/>
                <a:ext cx="12600" cy="93960"/>
              </p14:xfrm>
            </p:contentPart>
          </mc:Choice>
          <mc:Fallback xmlns="">
            <p:pic>
              <p:nvPicPr>
                <p:cNvPr id="1286" name="Input penna 1285">
                  <a:extLst>
                    <a:ext uri="{FF2B5EF4-FFF2-40B4-BE49-F238E27FC236}">
                      <a16:creationId xmlns:a16="http://schemas.microsoft.com/office/drawing/2014/main" id="{FF6B51BE-F7E7-AA18-4138-E654E77DE9F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424103" y="4319698"/>
                  <a:ext cx="277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61947897-9B92-660E-8AD6-2B59C85ED443}"/>
                    </a:ext>
                  </a:extLst>
                </p14:cNvPr>
                <p14:cNvContentPartPr/>
                <p14:nvPr/>
              </p14:nvContentPartPr>
              <p14:xfrm>
                <a:off x="8546503" y="4322938"/>
                <a:ext cx="90360" cy="93240"/>
              </p14:xfrm>
            </p:contentPart>
          </mc:Choice>
          <mc:Fallback xmlns=""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61947897-9B92-660E-8AD6-2B59C85ED44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538943" y="4315378"/>
                  <a:ext cx="1054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66DFA9F6-3B59-1257-6CB1-9962536F967C}"/>
                    </a:ext>
                  </a:extLst>
                </p14:cNvPr>
                <p14:cNvContentPartPr/>
                <p14:nvPr/>
              </p14:nvContentPartPr>
              <p14:xfrm>
                <a:off x="8568823" y="4456498"/>
                <a:ext cx="5760" cy="47160"/>
              </p14:xfrm>
            </p:contentPart>
          </mc:Choice>
          <mc:Fallback xmlns=""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66DFA9F6-3B59-1257-6CB1-9962536F967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561623" y="4448938"/>
                  <a:ext cx="208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289" name="Input penna 1288">
                  <a:extLst>
                    <a:ext uri="{FF2B5EF4-FFF2-40B4-BE49-F238E27FC236}">
                      <a16:creationId xmlns:a16="http://schemas.microsoft.com/office/drawing/2014/main" id="{C0F61F89-515B-C214-4C5D-7556BCD004BA}"/>
                    </a:ext>
                  </a:extLst>
                </p14:cNvPr>
                <p14:cNvContentPartPr/>
                <p14:nvPr/>
              </p14:nvContentPartPr>
              <p14:xfrm>
                <a:off x="8615983" y="4451098"/>
                <a:ext cx="8280" cy="56880"/>
              </p14:xfrm>
            </p:contentPart>
          </mc:Choice>
          <mc:Fallback xmlns="">
            <p:pic>
              <p:nvPicPr>
                <p:cNvPr id="1289" name="Input penna 1288">
                  <a:extLst>
                    <a:ext uri="{FF2B5EF4-FFF2-40B4-BE49-F238E27FC236}">
                      <a16:creationId xmlns:a16="http://schemas.microsoft.com/office/drawing/2014/main" id="{C0F61F89-515B-C214-4C5D-7556BCD004B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608423" y="4443538"/>
                  <a:ext cx="23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290" name="Input penna 1289">
                  <a:extLst>
                    <a:ext uri="{FF2B5EF4-FFF2-40B4-BE49-F238E27FC236}">
                      <a16:creationId xmlns:a16="http://schemas.microsoft.com/office/drawing/2014/main" id="{537EB3C4-DBE8-1D17-7B3E-BAA5A68FBC62}"/>
                    </a:ext>
                  </a:extLst>
                </p14:cNvPr>
                <p14:cNvContentPartPr/>
                <p14:nvPr/>
              </p14:nvContentPartPr>
              <p14:xfrm>
                <a:off x="8478463" y="4516978"/>
                <a:ext cx="338400" cy="23760"/>
              </p14:xfrm>
            </p:contentPart>
          </mc:Choice>
          <mc:Fallback xmlns="">
            <p:pic>
              <p:nvPicPr>
                <p:cNvPr id="1290" name="Input penna 1289">
                  <a:extLst>
                    <a:ext uri="{FF2B5EF4-FFF2-40B4-BE49-F238E27FC236}">
                      <a16:creationId xmlns:a16="http://schemas.microsoft.com/office/drawing/2014/main" id="{537EB3C4-DBE8-1D17-7B3E-BAA5A68FBC6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470903" y="4509418"/>
                  <a:ext cx="35352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3" name="Gruppo 1402">
            <a:extLst>
              <a:ext uri="{FF2B5EF4-FFF2-40B4-BE49-F238E27FC236}">
                <a16:creationId xmlns:a16="http://schemas.microsoft.com/office/drawing/2014/main" id="{686E9B52-16C6-96B2-26EA-C979051DCA90}"/>
              </a:ext>
            </a:extLst>
          </p:cNvPr>
          <p:cNvGrpSpPr/>
          <p:nvPr/>
        </p:nvGrpSpPr>
        <p:grpSpPr>
          <a:xfrm>
            <a:off x="10999080" y="5653536"/>
            <a:ext cx="1009440" cy="144360"/>
            <a:chOff x="10999080" y="5653536"/>
            <a:chExt cx="1009440" cy="14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381" name="Input penna 1380">
                  <a:extLst>
                    <a:ext uri="{FF2B5EF4-FFF2-40B4-BE49-F238E27FC236}">
                      <a16:creationId xmlns:a16="http://schemas.microsoft.com/office/drawing/2014/main" id="{0E63B884-15EA-CA48-B7B0-07484FABBF7C}"/>
                    </a:ext>
                  </a:extLst>
                </p14:cNvPr>
                <p14:cNvContentPartPr/>
                <p14:nvPr/>
              </p14:nvContentPartPr>
              <p14:xfrm>
                <a:off x="10999080" y="5670096"/>
                <a:ext cx="117360" cy="43200"/>
              </p14:xfrm>
            </p:contentPart>
          </mc:Choice>
          <mc:Fallback xmlns="">
            <p:pic>
              <p:nvPicPr>
                <p:cNvPr id="1381" name="Input penna 1380">
                  <a:extLst>
                    <a:ext uri="{FF2B5EF4-FFF2-40B4-BE49-F238E27FC236}">
                      <a16:creationId xmlns:a16="http://schemas.microsoft.com/office/drawing/2014/main" id="{0E63B884-15EA-CA48-B7B0-07484FABBF7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991880" y="5662536"/>
                  <a:ext cx="1324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382" name="Input penna 1381">
                  <a:extLst>
                    <a:ext uri="{FF2B5EF4-FFF2-40B4-BE49-F238E27FC236}">
                      <a16:creationId xmlns:a16="http://schemas.microsoft.com/office/drawing/2014/main" id="{43292BE7-0EF8-315F-3F10-3ED5C36FC413}"/>
                    </a:ext>
                  </a:extLst>
                </p14:cNvPr>
                <p14:cNvContentPartPr/>
                <p14:nvPr/>
              </p14:nvContentPartPr>
              <p14:xfrm>
                <a:off x="11055960" y="5716176"/>
                <a:ext cx="2880" cy="63720"/>
              </p14:xfrm>
            </p:contentPart>
          </mc:Choice>
          <mc:Fallback xmlns="">
            <p:pic>
              <p:nvPicPr>
                <p:cNvPr id="1382" name="Input penna 1381">
                  <a:extLst>
                    <a:ext uri="{FF2B5EF4-FFF2-40B4-BE49-F238E27FC236}">
                      <a16:creationId xmlns:a16="http://schemas.microsoft.com/office/drawing/2014/main" id="{43292BE7-0EF8-315F-3F10-3ED5C36FC41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1048400" y="5708976"/>
                  <a:ext cx="176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383" name="Input penna 1382">
                  <a:extLst>
                    <a:ext uri="{FF2B5EF4-FFF2-40B4-BE49-F238E27FC236}">
                      <a16:creationId xmlns:a16="http://schemas.microsoft.com/office/drawing/2014/main" id="{75820DB3-C387-CC0B-D846-45DFA454F19A}"/>
                    </a:ext>
                  </a:extLst>
                </p14:cNvPr>
                <p14:cNvContentPartPr/>
                <p14:nvPr/>
              </p14:nvContentPartPr>
              <p14:xfrm>
                <a:off x="11092320" y="5736336"/>
                <a:ext cx="65160" cy="61560"/>
              </p14:xfrm>
            </p:contentPart>
          </mc:Choice>
          <mc:Fallback xmlns="">
            <p:pic>
              <p:nvPicPr>
                <p:cNvPr id="1383" name="Input penna 1382">
                  <a:extLst>
                    <a:ext uri="{FF2B5EF4-FFF2-40B4-BE49-F238E27FC236}">
                      <a16:creationId xmlns:a16="http://schemas.microsoft.com/office/drawing/2014/main" id="{75820DB3-C387-CC0B-D846-45DFA454F19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1084760" y="5728776"/>
                  <a:ext cx="802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384" name="Input penna 1383">
                  <a:extLst>
                    <a:ext uri="{FF2B5EF4-FFF2-40B4-BE49-F238E27FC236}">
                      <a16:creationId xmlns:a16="http://schemas.microsoft.com/office/drawing/2014/main" id="{677D52B3-8116-F6BA-8F16-1EAD17EA437F}"/>
                    </a:ext>
                  </a:extLst>
                </p14:cNvPr>
                <p14:cNvContentPartPr/>
                <p14:nvPr/>
              </p14:nvContentPartPr>
              <p14:xfrm>
                <a:off x="11173320" y="5744256"/>
                <a:ext cx="29520" cy="38520"/>
              </p14:xfrm>
            </p:contentPart>
          </mc:Choice>
          <mc:Fallback xmlns="">
            <p:pic>
              <p:nvPicPr>
                <p:cNvPr id="1384" name="Input penna 1383">
                  <a:extLst>
                    <a:ext uri="{FF2B5EF4-FFF2-40B4-BE49-F238E27FC236}">
                      <a16:creationId xmlns:a16="http://schemas.microsoft.com/office/drawing/2014/main" id="{677D52B3-8116-F6BA-8F16-1EAD17EA437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1166120" y="5736696"/>
                  <a:ext cx="446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385" name="Input penna 1384">
                  <a:extLst>
                    <a:ext uri="{FF2B5EF4-FFF2-40B4-BE49-F238E27FC236}">
                      <a16:creationId xmlns:a16="http://schemas.microsoft.com/office/drawing/2014/main" id="{93DE15E4-3EE8-B9F3-3D74-1BEF45ACFAAF}"/>
                    </a:ext>
                  </a:extLst>
                </p14:cNvPr>
                <p14:cNvContentPartPr/>
                <p14:nvPr/>
              </p14:nvContentPartPr>
              <p14:xfrm>
                <a:off x="11234520" y="5724816"/>
                <a:ext cx="23040" cy="35640"/>
              </p14:xfrm>
            </p:contentPart>
          </mc:Choice>
          <mc:Fallback xmlns="">
            <p:pic>
              <p:nvPicPr>
                <p:cNvPr id="1385" name="Input penna 1384">
                  <a:extLst>
                    <a:ext uri="{FF2B5EF4-FFF2-40B4-BE49-F238E27FC236}">
                      <a16:creationId xmlns:a16="http://schemas.microsoft.com/office/drawing/2014/main" id="{93DE15E4-3EE8-B9F3-3D74-1BEF45ACFAA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1227320" y="5717256"/>
                  <a:ext cx="378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386" name="Input penna 1385">
                  <a:extLst>
                    <a:ext uri="{FF2B5EF4-FFF2-40B4-BE49-F238E27FC236}">
                      <a16:creationId xmlns:a16="http://schemas.microsoft.com/office/drawing/2014/main" id="{52BE612F-5A2C-CF12-2B0D-C11B2F940646}"/>
                    </a:ext>
                  </a:extLst>
                </p14:cNvPr>
                <p14:cNvContentPartPr/>
                <p14:nvPr/>
              </p14:nvContentPartPr>
              <p14:xfrm>
                <a:off x="11286000" y="5711136"/>
                <a:ext cx="27360" cy="50040"/>
              </p14:xfrm>
            </p:contentPart>
          </mc:Choice>
          <mc:Fallback xmlns="">
            <p:pic>
              <p:nvPicPr>
                <p:cNvPr id="1386" name="Input penna 1385">
                  <a:extLst>
                    <a:ext uri="{FF2B5EF4-FFF2-40B4-BE49-F238E27FC236}">
                      <a16:creationId xmlns:a16="http://schemas.microsoft.com/office/drawing/2014/main" id="{52BE612F-5A2C-CF12-2B0D-C11B2F940646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278440" y="5703576"/>
                  <a:ext cx="421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387" name="Input penna 1386">
                  <a:extLst>
                    <a:ext uri="{FF2B5EF4-FFF2-40B4-BE49-F238E27FC236}">
                      <a16:creationId xmlns:a16="http://schemas.microsoft.com/office/drawing/2014/main" id="{491CADCE-A13C-605B-5C9A-37401EE6389E}"/>
                    </a:ext>
                  </a:extLst>
                </p14:cNvPr>
                <p14:cNvContentPartPr/>
                <p14:nvPr/>
              </p14:nvContentPartPr>
              <p14:xfrm>
                <a:off x="11334240" y="5719056"/>
                <a:ext cx="23040" cy="60840"/>
              </p14:xfrm>
            </p:contentPart>
          </mc:Choice>
          <mc:Fallback xmlns="">
            <p:pic>
              <p:nvPicPr>
                <p:cNvPr id="1387" name="Input penna 1386">
                  <a:extLst>
                    <a:ext uri="{FF2B5EF4-FFF2-40B4-BE49-F238E27FC236}">
                      <a16:creationId xmlns:a16="http://schemas.microsoft.com/office/drawing/2014/main" id="{491CADCE-A13C-605B-5C9A-37401EE6389E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1326680" y="5711856"/>
                  <a:ext cx="378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388" name="Input penna 1387">
                  <a:extLst>
                    <a:ext uri="{FF2B5EF4-FFF2-40B4-BE49-F238E27FC236}">
                      <a16:creationId xmlns:a16="http://schemas.microsoft.com/office/drawing/2014/main" id="{70952DBE-3BF5-D8DC-121A-8EEB9FEAC63F}"/>
                    </a:ext>
                  </a:extLst>
                </p14:cNvPr>
                <p14:cNvContentPartPr/>
                <p14:nvPr/>
              </p14:nvContentPartPr>
              <p14:xfrm>
                <a:off x="11481120" y="5653536"/>
                <a:ext cx="6840" cy="52920"/>
              </p14:xfrm>
            </p:contentPart>
          </mc:Choice>
          <mc:Fallback xmlns="">
            <p:pic>
              <p:nvPicPr>
                <p:cNvPr id="1388" name="Input penna 1387">
                  <a:extLst>
                    <a:ext uri="{FF2B5EF4-FFF2-40B4-BE49-F238E27FC236}">
                      <a16:creationId xmlns:a16="http://schemas.microsoft.com/office/drawing/2014/main" id="{70952DBE-3BF5-D8DC-121A-8EEB9FEAC63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1473560" y="5645976"/>
                  <a:ext cx="216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389" name="Input penna 1388">
                  <a:extLst>
                    <a:ext uri="{FF2B5EF4-FFF2-40B4-BE49-F238E27FC236}">
                      <a16:creationId xmlns:a16="http://schemas.microsoft.com/office/drawing/2014/main" id="{3B9A93F6-C6E1-6717-42C1-50E1F254067D}"/>
                    </a:ext>
                  </a:extLst>
                </p14:cNvPr>
                <p14:cNvContentPartPr/>
                <p14:nvPr/>
              </p14:nvContentPartPr>
              <p14:xfrm>
                <a:off x="11486880" y="5787456"/>
                <a:ext cx="21240" cy="6120"/>
              </p14:xfrm>
            </p:contentPart>
          </mc:Choice>
          <mc:Fallback xmlns="">
            <p:pic>
              <p:nvPicPr>
                <p:cNvPr id="1389" name="Input penna 1388">
                  <a:extLst>
                    <a:ext uri="{FF2B5EF4-FFF2-40B4-BE49-F238E27FC236}">
                      <a16:creationId xmlns:a16="http://schemas.microsoft.com/office/drawing/2014/main" id="{3B9A93F6-C6E1-6717-42C1-50E1F254067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1479320" y="5779896"/>
                  <a:ext cx="363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390" name="Input penna 1389">
                  <a:extLst>
                    <a:ext uri="{FF2B5EF4-FFF2-40B4-BE49-F238E27FC236}">
                      <a16:creationId xmlns:a16="http://schemas.microsoft.com/office/drawing/2014/main" id="{80F92421-8744-4207-A3C1-376B12B74AB0}"/>
                    </a:ext>
                  </a:extLst>
                </p14:cNvPr>
                <p14:cNvContentPartPr/>
                <p14:nvPr/>
              </p14:nvContentPartPr>
              <p14:xfrm>
                <a:off x="11648160" y="5696736"/>
                <a:ext cx="78480" cy="72360"/>
              </p14:xfrm>
            </p:contentPart>
          </mc:Choice>
          <mc:Fallback xmlns="">
            <p:pic>
              <p:nvPicPr>
                <p:cNvPr id="1390" name="Input penna 1389">
                  <a:extLst>
                    <a:ext uri="{FF2B5EF4-FFF2-40B4-BE49-F238E27FC236}">
                      <a16:creationId xmlns:a16="http://schemas.microsoft.com/office/drawing/2014/main" id="{80F92421-8744-4207-A3C1-376B12B74AB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1640600" y="5689176"/>
                  <a:ext cx="936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391" name="Input penna 1390">
                  <a:extLst>
                    <a:ext uri="{FF2B5EF4-FFF2-40B4-BE49-F238E27FC236}">
                      <a16:creationId xmlns:a16="http://schemas.microsoft.com/office/drawing/2014/main" id="{D2D8E45B-BD90-2437-B7E4-A8059783D5A9}"/>
                    </a:ext>
                  </a:extLst>
                </p14:cNvPr>
                <p14:cNvContentPartPr/>
                <p14:nvPr/>
              </p14:nvContentPartPr>
              <p14:xfrm>
                <a:off x="11736360" y="5703216"/>
                <a:ext cx="42840" cy="40320"/>
              </p14:xfrm>
            </p:contentPart>
          </mc:Choice>
          <mc:Fallback xmlns="">
            <p:pic>
              <p:nvPicPr>
                <p:cNvPr id="1391" name="Input penna 1390">
                  <a:extLst>
                    <a:ext uri="{FF2B5EF4-FFF2-40B4-BE49-F238E27FC236}">
                      <a16:creationId xmlns:a16="http://schemas.microsoft.com/office/drawing/2014/main" id="{D2D8E45B-BD90-2437-B7E4-A8059783D5A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1728800" y="5695656"/>
                  <a:ext cx="579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392" name="Input penna 1391">
                  <a:extLst>
                    <a:ext uri="{FF2B5EF4-FFF2-40B4-BE49-F238E27FC236}">
                      <a16:creationId xmlns:a16="http://schemas.microsoft.com/office/drawing/2014/main" id="{D2B7181B-6A67-C72D-1931-D4C1E7B8ACE8}"/>
                    </a:ext>
                  </a:extLst>
                </p14:cNvPr>
                <p14:cNvContentPartPr/>
                <p14:nvPr/>
              </p14:nvContentPartPr>
              <p14:xfrm>
                <a:off x="11824920" y="5689896"/>
                <a:ext cx="36720" cy="5040"/>
              </p14:xfrm>
            </p:contentPart>
          </mc:Choice>
          <mc:Fallback xmlns="">
            <p:pic>
              <p:nvPicPr>
                <p:cNvPr id="1392" name="Input penna 1391">
                  <a:extLst>
                    <a:ext uri="{FF2B5EF4-FFF2-40B4-BE49-F238E27FC236}">
                      <a16:creationId xmlns:a16="http://schemas.microsoft.com/office/drawing/2014/main" id="{D2B7181B-6A67-C72D-1931-D4C1E7B8ACE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1817360" y="5682696"/>
                  <a:ext cx="518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393" name="Input penna 1392">
                  <a:extLst>
                    <a:ext uri="{FF2B5EF4-FFF2-40B4-BE49-F238E27FC236}">
                      <a16:creationId xmlns:a16="http://schemas.microsoft.com/office/drawing/2014/main" id="{64C154FA-3F40-1003-9D41-B6C2F42098AA}"/>
                    </a:ext>
                  </a:extLst>
                </p14:cNvPr>
                <p14:cNvContentPartPr/>
                <p14:nvPr/>
              </p14:nvContentPartPr>
              <p14:xfrm>
                <a:off x="11836080" y="5712936"/>
                <a:ext cx="9000" cy="37440"/>
              </p14:xfrm>
            </p:contentPart>
          </mc:Choice>
          <mc:Fallback xmlns="">
            <p:pic>
              <p:nvPicPr>
                <p:cNvPr id="1393" name="Input penna 1392">
                  <a:extLst>
                    <a:ext uri="{FF2B5EF4-FFF2-40B4-BE49-F238E27FC236}">
                      <a16:creationId xmlns:a16="http://schemas.microsoft.com/office/drawing/2014/main" id="{64C154FA-3F40-1003-9D41-B6C2F42098A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1828520" y="5705376"/>
                  <a:ext cx="241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394" name="Input penna 1393">
                  <a:extLst>
                    <a:ext uri="{FF2B5EF4-FFF2-40B4-BE49-F238E27FC236}">
                      <a16:creationId xmlns:a16="http://schemas.microsoft.com/office/drawing/2014/main" id="{AE165E8E-C4C5-1760-E00D-E1D58F3A026B}"/>
                    </a:ext>
                  </a:extLst>
                </p14:cNvPr>
                <p14:cNvContentPartPr/>
                <p14:nvPr/>
              </p14:nvContentPartPr>
              <p14:xfrm>
                <a:off x="11887200" y="5699976"/>
                <a:ext cx="37440" cy="2520"/>
              </p14:xfrm>
            </p:contentPart>
          </mc:Choice>
          <mc:Fallback xmlns="">
            <p:pic>
              <p:nvPicPr>
                <p:cNvPr id="1394" name="Input penna 1393">
                  <a:extLst>
                    <a:ext uri="{FF2B5EF4-FFF2-40B4-BE49-F238E27FC236}">
                      <a16:creationId xmlns:a16="http://schemas.microsoft.com/office/drawing/2014/main" id="{AE165E8E-C4C5-1760-E00D-E1D58F3A026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1879640" y="5692416"/>
                  <a:ext cx="525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395" name="Input penna 1394">
                  <a:extLst>
                    <a:ext uri="{FF2B5EF4-FFF2-40B4-BE49-F238E27FC236}">
                      <a16:creationId xmlns:a16="http://schemas.microsoft.com/office/drawing/2014/main" id="{5396D9AB-15C6-4869-C8B7-059AD8558211}"/>
                    </a:ext>
                  </a:extLst>
                </p14:cNvPr>
                <p14:cNvContentPartPr/>
                <p14:nvPr/>
              </p14:nvContentPartPr>
              <p14:xfrm>
                <a:off x="11905560" y="5720856"/>
                <a:ext cx="9720" cy="32760"/>
              </p14:xfrm>
            </p:contentPart>
          </mc:Choice>
          <mc:Fallback xmlns="">
            <p:pic>
              <p:nvPicPr>
                <p:cNvPr id="1395" name="Input penna 1394">
                  <a:extLst>
                    <a:ext uri="{FF2B5EF4-FFF2-40B4-BE49-F238E27FC236}">
                      <a16:creationId xmlns:a16="http://schemas.microsoft.com/office/drawing/2014/main" id="{5396D9AB-15C6-4869-C8B7-059AD855821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1898000" y="5713296"/>
                  <a:ext cx="248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396" name="Input penna 1395">
                  <a:extLst>
                    <a:ext uri="{FF2B5EF4-FFF2-40B4-BE49-F238E27FC236}">
                      <a16:creationId xmlns:a16="http://schemas.microsoft.com/office/drawing/2014/main" id="{36456E94-5B6A-8151-F0ED-EA7D27616725}"/>
                    </a:ext>
                  </a:extLst>
                </p14:cNvPr>
                <p14:cNvContentPartPr/>
                <p14:nvPr/>
              </p14:nvContentPartPr>
              <p14:xfrm>
                <a:off x="11952360" y="5706096"/>
                <a:ext cx="56160" cy="59040"/>
              </p14:xfrm>
            </p:contentPart>
          </mc:Choice>
          <mc:Fallback xmlns="">
            <p:pic>
              <p:nvPicPr>
                <p:cNvPr id="1396" name="Input penna 1395">
                  <a:extLst>
                    <a:ext uri="{FF2B5EF4-FFF2-40B4-BE49-F238E27FC236}">
                      <a16:creationId xmlns:a16="http://schemas.microsoft.com/office/drawing/2014/main" id="{36456E94-5B6A-8151-F0ED-EA7D2761672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1944800" y="5698536"/>
                  <a:ext cx="7092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1" name="Gruppo 1400">
            <a:extLst>
              <a:ext uri="{FF2B5EF4-FFF2-40B4-BE49-F238E27FC236}">
                <a16:creationId xmlns:a16="http://schemas.microsoft.com/office/drawing/2014/main" id="{05BFC682-A299-8AC3-203C-47D4541EE9C4}"/>
              </a:ext>
            </a:extLst>
          </p:cNvPr>
          <p:cNvGrpSpPr/>
          <p:nvPr/>
        </p:nvGrpSpPr>
        <p:grpSpPr>
          <a:xfrm>
            <a:off x="11082240" y="5059536"/>
            <a:ext cx="817200" cy="509760"/>
            <a:chOff x="11082240" y="5059536"/>
            <a:chExt cx="817200" cy="50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346" name="Input penna 1345">
                  <a:extLst>
                    <a:ext uri="{FF2B5EF4-FFF2-40B4-BE49-F238E27FC236}">
                      <a16:creationId xmlns:a16="http://schemas.microsoft.com/office/drawing/2014/main" id="{9B348E49-E571-D531-A6BD-1183EC380982}"/>
                    </a:ext>
                  </a:extLst>
                </p14:cNvPr>
                <p14:cNvContentPartPr/>
                <p14:nvPr/>
              </p14:nvContentPartPr>
              <p14:xfrm>
                <a:off x="11086200" y="5068536"/>
                <a:ext cx="7560" cy="85320"/>
              </p14:xfrm>
            </p:contentPart>
          </mc:Choice>
          <mc:Fallback xmlns="">
            <p:pic>
              <p:nvPicPr>
                <p:cNvPr id="1346" name="Input penna 1345">
                  <a:extLst>
                    <a:ext uri="{FF2B5EF4-FFF2-40B4-BE49-F238E27FC236}">
                      <a16:creationId xmlns:a16="http://schemas.microsoft.com/office/drawing/2014/main" id="{9B348E49-E571-D531-A6BD-1183EC38098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1078640" y="5060976"/>
                  <a:ext cx="226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347" name="Input penna 1346">
                  <a:extLst>
                    <a:ext uri="{FF2B5EF4-FFF2-40B4-BE49-F238E27FC236}">
                      <a16:creationId xmlns:a16="http://schemas.microsoft.com/office/drawing/2014/main" id="{44701A1C-F1CF-918B-59D8-479D2E6F9505}"/>
                    </a:ext>
                  </a:extLst>
                </p14:cNvPr>
                <p14:cNvContentPartPr/>
                <p14:nvPr/>
              </p14:nvContentPartPr>
              <p14:xfrm>
                <a:off x="11082240" y="5089056"/>
                <a:ext cx="59040" cy="83880"/>
              </p14:xfrm>
            </p:contentPart>
          </mc:Choice>
          <mc:Fallback xmlns="">
            <p:pic>
              <p:nvPicPr>
                <p:cNvPr id="1347" name="Input penna 1346">
                  <a:extLst>
                    <a:ext uri="{FF2B5EF4-FFF2-40B4-BE49-F238E27FC236}">
                      <a16:creationId xmlns:a16="http://schemas.microsoft.com/office/drawing/2014/main" id="{44701A1C-F1CF-918B-59D8-479D2E6F950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1074680" y="5081496"/>
                  <a:ext cx="741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348" name="Input penna 1347">
                  <a:extLst>
                    <a:ext uri="{FF2B5EF4-FFF2-40B4-BE49-F238E27FC236}">
                      <a16:creationId xmlns:a16="http://schemas.microsoft.com/office/drawing/2014/main" id="{C2B1484B-A12C-2C22-F783-3AA1AC8962B2}"/>
                    </a:ext>
                  </a:extLst>
                </p14:cNvPr>
                <p14:cNvContentPartPr/>
                <p14:nvPr/>
              </p14:nvContentPartPr>
              <p14:xfrm>
                <a:off x="11194920" y="5098416"/>
                <a:ext cx="65160" cy="50400"/>
              </p14:xfrm>
            </p:contentPart>
          </mc:Choice>
          <mc:Fallback xmlns="">
            <p:pic>
              <p:nvPicPr>
                <p:cNvPr id="1348" name="Input penna 1347">
                  <a:extLst>
                    <a:ext uri="{FF2B5EF4-FFF2-40B4-BE49-F238E27FC236}">
                      <a16:creationId xmlns:a16="http://schemas.microsoft.com/office/drawing/2014/main" id="{C2B1484B-A12C-2C22-F783-3AA1AC8962B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1187360" y="5090856"/>
                  <a:ext cx="802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349" name="Input penna 1348">
                  <a:extLst>
                    <a:ext uri="{FF2B5EF4-FFF2-40B4-BE49-F238E27FC236}">
                      <a16:creationId xmlns:a16="http://schemas.microsoft.com/office/drawing/2014/main" id="{AF2F3369-8828-8F95-DFBF-63E76C116088}"/>
                    </a:ext>
                  </a:extLst>
                </p14:cNvPr>
                <p14:cNvContentPartPr/>
                <p14:nvPr/>
              </p14:nvContentPartPr>
              <p14:xfrm>
                <a:off x="11287440" y="5059536"/>
                <a:ext cx="61200" cy="82800"/>
              </p14:xfrm>
            </p:contentPart>
          </mc:Choice>
          <mc:Fallback xmlns="">
            <p:pic>
              <p:nvPicPr>
                <p:cNvPr id="1349" name="Input penna 1348">
                  <a:extLst>
                    <a:ext uri="{FF2B5EF4-FFF2-40B4-BE49-F238E27FC236}">
                      <a16:creationId xmlns:a16="http://schemas.microsoft.com/office/drawing/2014/main" id="{AF2F3369-8828-8F95-DFBF-63E76C11608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1279880" y="5051976"/>
                  <a:ext cx="759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350" name="Input penna 1349">
                  <a:extLst>
                    <a:ext uri="{FF2B5EF4-FFF2-40B4-BE49-F238E27FC236}">
                      <a16:creationId xmlns:a16="http://schemas.microsoft.com/office/drawing/2014/main" id="{84C3C50E-8A86-6846-B748-385363D02FF7}"/>
                    </a:ext>
                  </a:extLst>
                </p14:cNvPr>
                <p14:cNvContentPartPr/>
                <p14:nvPr/>
              </p14:nvContentPartPr>
              <p14:xfrm>
                <a:off x="11387880" y="5066736"/>
                <a:ext cx="85680" cy="72000"/>
              </p14:xfrm>
            </p:contentPart>
          </mc:Choice>
          <mc:Fallback xmlns="">
            <p:pic>
              <p:nvPicPr>
                <p:cNvPr id="1350" name="Input penna 1349">
                  <a:extLst>
                    <a:ext uri="{FF2B5EF4-FFF2-40B4-BE49-F238E27FC236}">
                      <a16:creationId xmlns:a16="http://schemas.microsoft.com/office/drawing/2014/main" id="{84C3C50E-8A86-6846-B748-385363D02FF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1380320" y="5059176"/>
                  <a:ext cx="1008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51" name="Input penna 1350">
                  <a:extLst>
                    <a:ext uri="{FF2B5EF4-FFF2-40B4-BE49-F238E27FC236}">
                      <a16:creationId xmlns:a16="http://schemas.microsoft.com/office/drawing/2014/main" id="{4411596E-57F5-635D-8BDF-481E4868A77E}"/>
                    </a:ext>
                  </a:extLst>
                </p14:cNvPr>
                <p14:cNvContentPartPr/>
                <p14:nvPr/>
              </p14:nvContentPartPr>
              <p14:xfrm>
                <a:off x="11529360" y="5076096"/>
                <a:ext cx="48600" cy="66600"/>
              </p14:xfrm>
            </p:contentPart>
          </mc:Choice>
          <mc:Fallback xmlns="">
            <p:pic>
              <p:nvPicPr>
                <p:cNvPr id="1351" name="Input penna 1350">
                  <a:extLst>
                    <a:ext uri="{FF2B5EF4-FFF2-40B4-BE49-F238E27FC236}">
                      <a16:creationId xmlns:a16="http://schemas.microsoft.com/office/drawing/2014/main" id="{4411596E-57F5-635D-8BDF-481E4868A77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1521800" y="5068536"/>
                  <a:ext cx="637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52" name="Input penna 1351">
                  <a:extLst>
                    <a:ext uri="{FF2B5EF4-FFF2-40B4-BE49-F238E27FC236}">
                      <a16:creationId xmlns:a16="http://schemas.microsoft.com/office/drawing/2014/main" id="{95FAD3CB-A46D-E447-6ADD-5A5766830E77}"/>
                    </a:ext>
                  </a:extLst>
                </p14:cNvPr>
                <p14:cNvContentPartPr/>
                <p14:nvPr/>
              </p14:nvContentPartPr>
              <p14:xfrm>
                <a:off x="11607480" y="5092296"/>
                <a:ext cx="360" cy="33480"/>
              </p14:xfrm>
            </p:contentPart>
          </mc:Choice>
          <mc:Fallback xmlns="">
            <p:pic>
              <p:nvPicPr>
                <p:cNvPr id="1352" name="Input penna 1351">
                  <a:extLst>
                    <a:ext uri="{FF2B5EF4-FFF2-40B4-BE49-F238E27FC236}">
                      <a16:creationId xmlns:a16="http://schemas.microsoft.com/office/drawing/2014/main" id="{95FAD3CB-A46D-E447-6ADD-5A5766830E7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1599920" y="5084736"/>
                  <a:ext cx="154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53" name="Input penna 1352">
                  <a:extLst>
                    <a:ext uri="{FF2B5EF4-FFF2-40B4-BE49-F238E27FC236}">
                      <a16:creationId xmlns:a16="http://schemas.microsoft.com/office/drawing/2014/main" id="{B89D5A66-58EC-9303-7045-163A99A075F0}"/>
                    </a:ext>
                  </a:extLst>
                </p14:cNvPr>
                <p14:cNvContentPartPr/>
                <p14:nvPr/>
              </p14:nvContentPartPr>
              <p14:xfrm>
                <a:off x="11633760" y="5089776"/>
                <a:ext cx="27360" cy="34560"/>
              </p14:xfrm>
            </p:contentPart>
          </mc:Choice>
          <mc:Fallback xmlns="">
            <p:pic>
              <p:nvPicPr>
                <p:cNvPr id="1353" name="Input penna 1352">
                  <a:extLst>
                    <a:ext uri="{FF2B5EF4-FFF2-40B4-BE49-F238E27FC236}">
                      <a16:creationId xmlns:a16="http://schemas.microsoft.com/office/drawing/2014/main" id="{B89D5A66-58EC-9303-7045-163A99A075F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1626200" y="5082216"/>
                  <a:ext cx="421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54" name="Input penna 1353">
                  <a:extLst>
                    <a:ext uri="{FF2B5EF4-FFF2-40B4-BE49-F238E27FC236}">
                      <a16:creationId xmlns:a16="http://schemas.microsoft.com/office/drawing/2014/main" id="{0F35DF65-B851-A926-FD44-B8EC64AAD7A4}"/>
                    </a:ext>
                  </a:extLst>
                </p14:cNvPr>
                <p14:cNvContentPartPr/>
                <p14:nvPr/>
              </p14:nvContentPartPr>
              <p14:xfrm>
                <a:off x="11683800" y="5089056"/>
                <a:ext cx="33840" cy="29160"/>
              </p14:xfrm>
            </p:contentPart>
          </mc:Choice>
          <mc:Fallback xmlns="">
            <p:pic>
              <p:nvPicPr>
                <p:cNvPr id="1354" name="Input penna 1353">
                  <a:extLst>
                    <a:ext uri="{FF2B5EF4-FFF2-40B4-BE49-F238E27FC236}">
                      <a16:creationId xmlns:a16="http://schemas.microsoft.com/office/drawing/2014/main" id="{0F35DF65-B851-A926-FD44-B8EC64AAD7A4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1676240" y="5081496"/>
                  <a:ext cx="489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55" name="Input penna 1354">
                  <a:extLst>
                    <a:ext uri="{FF2B5EF4-FFF2-40B4-BE49-F238E27FC236}">
                      <a16:creationId xmlns:a16="http://schemas.microsoft.com/office/drawing/2014/main" id="{F96448DE-4678-1DF2-9E4B-0CBED5C0B10E}"/>
                    </a:ext>
                  </a:extLst>
                </p14:cNvPr>
                <p14:cNvContentPartPr/>
                <p14:nvPr/>
              </p14:nvContentPartPr>
              <p14:xfrm>
                <a:off x="11743920" y="5076096"/>
                <a:ext cx="44280" cy="25560"/>
              </p14:xfrm>
            </p:contentPart>
          </mc:Choice>
          <mc:Fallback xmlns="">
            <p:pic>
              <p:nvPicPr>
                <p:cNvPr id="1355" name="Input penna 1354">
                  <a:extLst>
                    <a:ext uri="{FF2B5EF4-FFF2-40B4-BE49-F238E27FC236}">
                      <a16:creationId xmlns:a16="http://schemas.microsoft.com/office/drawing/2014/main" id="{F96448DE-4678-1DF2-9E4B-0CBED5C0B10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1736360" y="5068536"/>
                  <a:ext cx="594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56" name="Input penna 1355">
                  <a:extLst>
                    <a:ext uri="{FF2B5EF4-FFF2-40B4-BE49-F238E27FC236}">
                      <a16:creationId xmlns:a16="http://schemas.microsoft.com/office/drawing/2014/main" id="{86FF8D2A-A111-DA29-DC64-8B5382648893}"/>
                    </a:ext>
                  </a:extLst>
                </p14:cNvPr>
                <p14:cNvContentPartPr/>
                <p14:nvPr/>
              </p14:nvContentPartPr>
              <p14:xfrm>
                <a:off x="11814840" y="5071056"/>
                <a:ext cx="24120" cy="29520"/>
              </p14:xfrm>
            </p:contentPart>
          </mc:Choice>
          <mc:Fallback xmlns="">
            <p:pic>
              <p:nvPicPr>
                <p:cNvPr id="1356" name="Input penna 1355">
                  <a:extLst>
                    <a:ext uri="{FF2B5EF4-FFF2-40B4-BE49-F238E27FC236}">
                      <a16:creationId xmlns:a16="http://schemas.microsoft.com/office/drawing/2014/main" id="{86FF8D2A-A111-DA29-DC64-8B538264889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1807280" y="5063496"/>
                  <a:ext cx="388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57" name="Input penna 1356">
                  <a:extLst>
                    <a:ext uri="{FF2B5EF4-FFF2-40B4-BE49-F238E27FC236}">
                      <a16:creationId xmlns:a16="http://schemas.microsoft.com/office/drawing/2014/main" id="{F11998F8-C58A-A19D-5FB6-00AB0B441CA0}"/>
                    </a:ext>
                  </a:extLst>
                </p14:cNvPr>
                <p14:cNvContentPartPr/>
                <p14:nvPr/>
              </p14:nvContentPartPr>
              <p14:xfrm>
                <a:off x="11191680" y="5230896"/>
                <a:ext cx="114120" cy="61200"/>
              </p14:xfrm>
            </p:contentPart>
          </mc:Choice>
          <mc:Fallback xmlns="">
            <p:pic>
              <p:nvPicPr>
                <p:cNvPr id="1357" name="Input penna 1356">
                  <a:extLst>
                    <a:ext uri="{FF2B5EF4-FFF2-40B4-BE49-F238E27FC236}">
                      <a16:creationId xmlns:a16="http://schemas.microsoft.com/office/drawing/2014/main" id="{F11998F8-C58A-A19D-5FB6-00AB0B441CA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1184120" y="5223336"/>
                  <a:ext cx="1292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592E53AB-2D4D-10EF-1B52-8934F84782A0}"/>
                    </a:ext>
                  </a:extLst>
                </p14:cNvPr>
                <p14:cNvContentPartPr/>
                <p14:nvPr/>
              </p14:nvContentPartPr>
              <p14:xfrm>
                <a:off x="11268720" y="5269776"/>
                <a:ext cx="87480" cy="32400"/>
              </p14:xfrm>
            </p:contentPart>
          </mc:Choice>
          <mc:Fallback xmlns=""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592E53AB-2D4D-10EF-1B52-8934F84782A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1261160" y="5262216"/>
                  <a:ext cx="1026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67247375-9622-9563-8D22-DD4B415C9941}"/>
                    </a:ext>
                  </a:extLst>
                </p14:cNvPr>
                <p14:cNvContentPartPr/>
                <p14:nvPr/>
              </p14:nvContentPartPr>
              <p14:xfrm>
                <a:off x="11595240" y="5238096"/>
                <a:ext cx="47520" cy="55440"/>
              </p14:xfrm>
            </p:contentPart>
          </mc:Choice>
          <mc:Fallback xmlns=""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67247375-9622-9563-8D22-DD4B415C9941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1587680" y="5230896"/>
                  <a:ext cx="622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64" name="Input penna 1363">
                  <a:extLst>
                    <a:ext uri="{FF2B5EF4-FFF2-40B4-BE49-F238E27FC236}">
                      <a16:creationId xmlns:a16="http://schemas.microsoft.com/office/drawing/2014/main" id="{2815A45C-5DA1-5A02-2676-BF33CA7F5BB2}"/>
                    </a:ext>
                  </a:extLst>
                </p14:cNvPr>
                <p14:cNvContentPartPr/>
                <p14:nvPr/>
              </p14:nvContentPartPr>
              <p14:xfrm>
                <a:off x="11662560" y="5243496"/>
                <a:ext cx="45360" cy="52200"/>
              </p14:xfrm>
            </p:contentPart>
          </mc:Choice>
          <mc:Fallback xmlns="">
            <p:pic>
              <p:nvPicPr>
                <p:cNvPr id="1364" name="Input penna 1363">
                  <a:extLst>
                    <a:ext uri="{FF2B5EF4-FFF2-40B4-BE49-F238E27FC236}">
                      <a16:creationId xmlns:a16="http://schemas.microsoft.com/office/drawing/2014/main" id="{2815A45C-5DA1-5A02-2676-BF33CA7F5BB2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1655000" y="5235936"/>
                  <a:ext cx="601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365" name="Input penna 1364">
                  <a:extLst>
                    <a:ext uri="{FF2B5EF4-FFF2-40B4-BE49-F238E27FC236}">
                      <a16:creationId xmlns:a16="http://schemas.microsoft.com/office/drawing/2014/main" id="{251B6E37-510E-36F8-4973-5512F3BD76F1}"/>
                    </a:ext>
                  </a:extLst>
                </p14:cNvPr>
                <p14:cNvContentPartPr/>
                <p14:nvPr/>
              </p14:nvContentPartPr>
              <p14:xfrm>
                <a:off x="11710800" y="5272296"/>
                <a:ext cx="46440" cy="37440"/>
              </p14:xfrm>
            </p:contentPart>
          </mc:Choice>
          <mc:Fallback xmlns="">
            <p:pic>
              <p:nvPicPr>
                <p:cNvPr id="1365" name="Input penna 1364">
                  <a:extLst>
                    <a:ext uri="{FF2B5EF4-FFF2-40B4-BE49-F238E27FC236}">
                      <a16:creationId xmlns:a16="http://schemas.microsoft.com/office/drawing/2014/main" id="{251B6E37-510E-36F8-4973-5512F3BD76F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1703240" y="5264736"/>
                  <a:ext cx="61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A2B2ADBD-5397-29FB-BF4D-5C4BEBF72DB5}"/>
                    </a:ext>
                  </a:extLst>
                </p14:cNvPr>
                <p14:cNvContentPartPr/>
                <p14:nvPr/>
              </p14:nvContentPartPr>
              <p14:xfrm>
                <a:off x="11777760" y="5264376"/>
                <a:ext cx="29160" cy="54000"/>
              </p14:xfrm>
            </p:contentPart>
          </mc:Choice>
          <mc:Fallback xmlns=""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A2B2ADBD-5397-29FB-BF4D-5C4BEBF72DB5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770200" y="5256816"/>
                  <a:ext cx="442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C3785442-EB23-C0F3-B1F7-53CD884753CA}"/>
                    </a:ext>
                  </a:extLst>
                </p14:cNvPr>
                <p14:cNvContentPartPr/>
                <p14:nvPr/>
              </p14:nvContentPartPr>
              <p14:xfrm>
                <a:off x="11160000" y="5426736"/>
                <a:ext cx="127440" cy="58320"/>
              </p14:xfrm>
            </p:contentPart>
          </mc:Choice>
          <mc:Fallback xmlns=""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C3785442-EB23-C0F3-B1F7-53CD884753CA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1152440" y="5419176"/>
                  <a:ext cx="1425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368" name="Input penna 1367">
                  <a:extLst>
                    <a:ext uri="{FF2B5EF4-FFF2-40B4-BE49-F238E27FC236}">
                      <a16:creationId xmlns:a16="http://schemas.microsoft.com/office/drawing/2014/main" id="{04CA78DA-95AB-DC85-5A78-2CAAC60EF3E9}"/>
                    </a:ext>
                  </a:extLst>
                </p14:cNvPr>
                <p14:cNvContentPartPr/>
                <p14:nvPr/>
              </p14:nvContentPartPr>
              <p14:xfrm>
                <a:off x="11282760" y="5453376"/>
                <a:ext cx="84960" cy="23400"/>
              </p14:xfrm>
            </p:contentPart>
          </mc:Choice>
          <mc:Fallback xmlns="">
            <p:pic>
              <p:nvPicPr>
                <p:cNvPr id="1368" name="Input penna 1367">
                  <a:extLst>
                    <a:ext uri="{FF2B5EF4-FFF2-40B4-BE49-F238E27FC236}">
                      <a16:creationId xmlns:a16="http://schemas.microsoft.com/office/drawing/2014/main" id="{04CA78DA-95AB-DC85-5A78-2CAAC60EF3E9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1275200" y="5445816"/>
                  <a:ext cx="1000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369" name="Input penna 1368">
                  <a:extLst>
                    <a:ext uri="{FF2B5EF4-FFF2-40B4-BE49-F238E27FC236}">
                      <a16:creationId xmlns:a16="http://schemas.microsoft.com/office/drawing/2014/main" id="{4C5250D6-9815-94B9-4D1E-9DB6BB0C31E7}"/>
                    </a:ext>
                  </a:extLst>
                </p14:cNvPr>
                <p14:cNvContentPartPr/>
                <p14:nvPr/>
              </p14:nvContentPartPr>
              <p14:xfrm>
                <a:off x="11485080" y="5425656"/>
                <a:ext cx="60840" cy="124920"/>
              </p14:xfrm>
            </p:contentPart>
          </mc:Choice>
          <mc:Fallback xmlns="">
            <p:pic>
              <p:nvPicPr>
                <p:cNvPr id="1369" name="Input penna 1368">
                  <a:extLst>
                    <a:ext uri="{FF2B5EF4-FFF2-40B4-BE49-F238E27FC236}">
                      <a16:creationId xmlns:a16="http://schemas.microsoft.com/office/drawing/2014/main" id="{4C5250D6-9815-94B9-4D1E-9DB6BB0C31E7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1477520" y="5418096"/>
                  <a:ext cx="759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370" name="Input penna 1369">
                  <a:extLst>
                    <a:ext uri="{FF2B5EF4-FFF2-40B4-BE49-F238E27FC236}">
                      <a16:creationId xmlns:a16="http://schemas.microsoft.com/office/drawing/2014/main" id="{3AF3B3EC-BEF0-64EF-58B1-D8547C738EAB}"/>
                    </a:ext>
                  </a:extLst>
                </p14:cNvPr>
                <p14:cNvContentPartPr/>
                <p14:nvPr/>
              </p14:nvContentPartPr>
              <p14:xfrm>
                <a:off x="11581200" y="5436456"/>
                <a:ext cx="60840" cy="73800"/>
              </p14:xfrm>
            </p:contentPart>
          </mc:Choice>
          <mc:Fallback xmlns="">
            <p:pic>
              <p:nvPicPr>
                <p:cNvPr id="1370" name="Input penna 1369">
                  <a:extLst>
                    <a:ext uri="{FF2B5EF4-FFF2-40B4-BE49-F238E27FC236}">
                      <a16:creationId xmlns:a16="http://schemas.microsoft.com/office/drawing/2014/main" id="{3AF3B3EC-BEF0-64EF-58B1-D8547C738EA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1573640" y="5428896"/>
                  <a:ext cx="759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371" name="Input penna 1370">
                  <a:extLst>
                    <a:ext uri="{FF2B5EF4-FFF2-40B4-BE49-F238E27FC236}">
                      <a16:creationId xmlns:a16="http://schemas.microsoft.com/office/drawing/2014/main" id="{9DB184EF-DE4E-7347-491B-9838D7B44A90}"/>
                    </a:ext>
                  </a:extLst>
                </p14:cNvPr>
                <p14:cNvContentPartPr/>
                <p14:nvPr/>
              </p14:nvContentPartPr>
              <p14:xfrm>
                <a:off x="11668320" y="5423856"/>
                <a:ext cx="73800" cy="59760"/>
              </p14:xfrm>
            </p:contentPart>
          </mc:Choice>
          <mc:Fallback xmlns="">
            <p:pic>
              <p:nvPicPr>
                <p:cNvPr id="1371" name="Input penna 1370">
                  <a:extLst>
                    <a:ext uri="{FF2B5EF4-FFF2-40B4-BE49-F238E27FC236}">
                      <a16:creationId xmlns:a16="http://schemas.microsoft.com/office/drawing/2014/main" id="{9DB184EF-DE4E-7347-491B-9838D7B44A90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1660760" y="5416296"/>
                  <a:ext cx="88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372" name="Input penna 1371">
                  <a:extLst>
                    <a:ext uri="{FF2B5EF4-FFF2-40B4-BE49-F238E27FC236}">
                      <a16:creationId xmlns:a16="http://schemas.microsoft.com/office/drawing/2014/main" id="{38F36B96-4615-BB67-404A-A2FA266FB16C}"/>
                    </a:ext>
                  </a:extLst>
                </p14:cNvPr>
                <p14:cNvContentPartPr/>
                <p14:nvPr/>
              </p14:nvContentPartPr>
              <p14:xfrm>
                <a:off x="11765520" y="5453376"/>
                <a:ext cx="91080" cy="27720"/>
              </p14:xfrm>
            </p:contentPart>
          </mc:Choice>
          <mc:Fallback xmlns="">
            <p:pic>
              <p:nvPicPr>
                <p:cNvPr id="1372" name="Input penna 1371">
                  <a:extLst>
                    <a:ext uri="{FF2B5EF4-FFF2-40B4-BE49-F238E27FC236}">
                      <a16:creationId xmlns:a16="http://schemas.microsoft.com/office/drawing/2014/main" id="{38F36B96-4615-BB67-404A-A2FA266FB16C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1757960" y="5445816"/>
                  <a:ext cx="1062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397" name="Input penna 1396">
                  <a:extLst>
                    <a:ext uri="{FF2B5EF4-FFF2-40B4-BE49-F238E27FC236}">
                      <a16:creationId xmlns:a16="http://schemas.microsoft.com/office/drawing/2014/main" id="{4EDF2796-101C-24BF-728C-5A92428820BD}"/>
                    </a:ext>
                  </a:extLst>
                </p14:cNvPr>
                <p14:cNvContentPartPr/>
                <p14:nvPr/>
              </p14:nvContentPartPr>
              <p14:xfrm>
                <a:off x="11522520" y="5196336"/>
                <a:ext cx="335880" cy="45000"/>
              </p14:xfrm>
            </p:contentPart>
          </mc:Choice>
          <mc:Fallback xmlns="">
            <p:pic>
              <p:nvPicPr>
                <p:cNvPr id="1397" name="Input penna 1396">
                  <a:extLst>
                    <a:ext uri="{FF2B5EF4-FFF2-40B4-BE49-F238E27FC236}">
                      <a16:creationId xmlns:a16="http://schemas.microsoft.com/office/drawing/2014/main" id="{4EDF2796-101C-24BF-728C-5A92428820BD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1514960" y="5188776"/>
                  <a:ext cx="3510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398" name="Input penna 1397">
                  <a:extLst>
                    <a:ext uri="{FF2B5EF4-FFF2-40B4-BE49-F238E27FC236}">
                      <a16:creationId xmlns:a16="http://schemas.microsoft.com/office/drawing/2014/main" id="{A0E64732-892F-24C8-5F7D-B1A9EFD93249}"/>
                    </a:ext>
                  </a:extLst>
                </p14:cNvPr>
                <p14:cNvContentPartPr/>
                <p14:nvPr/>
              </p14:nvContentPartPr>
              <p14:xfrm>
                <a:off x="11568960" y="5359776"/>
                <a:ext cx="311760" cy="60840"/>
              </p14:xfrm>
            </p:contentPart>
          </mc:Choice>
          <mc:Fallback xmlns="">
            <p:pic>
              <p:nvPicPr>
                <p:cNvPr id="1398" name="Input penna 1397">
                  <a:extLst>
                    <a:ext uri="{FF2B5EF4-FFF2-40B4-BE49-F238E27FC236}">
                      <a16:creationId xmlns:a16="http://schemas.microsoft.com/office/drawing/2014/main" id="{A0E64732-892F-24C8-5F7D-B1A9EFD93249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1561400" y="5352216"/>
                  <a:ext cx="3268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399" name="Input penna 1398">
                  <a:extLst>
                    <a:ext uri="{FF2B5EF4-FFF2-40B4-BE49-F238E27FC236}">
                      <a16:creationId xmlns:a16="http://schemas.microsoft.com/office/drawing/2014/main" id="{231D4B30-8923-2D0D-3211-E8C85A3B7B1E}"/>
                    </a:ext>
                  </a:extLst>
                </p14:cNvPr>
                <p14:cNvContentPartPr/>
                <p14:nvPr/>
              </p14:nvContentPartPr>
              <p14:xfrm>
                <a:off x="11429640" y="5558496"/>
                <a:ext cx="469800" cy="10800"/>
              </p14:xfrm>
            </p:contentPart>
          </mc:Choice>
          <mc:Fallback xmlns="">
            <p:pic>
              <p:nvPicPr>
                <p:cNvPr id="1399" name="Input penna 1398">
                  <a:extLst>
                    <a:ext uri="{FF2B5EF4-FFF2-40B4-BE49-F238E27FC236}">
                      <a16:creationId xmlns:a16="http://schemas.microsoft.com/office/drawing/2014/main" id="{231D4B30-8923-2D0D-3211-E8C85A3B7B1E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1422080" y="5550936"/>
                  <a:ext cx="484920" cy="2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9">
            <p14:nvContentPartPr>
              <p14:cNvPr id="1404" name="Input penna 1403">
                <a:extLst>
                  <a:ext uri="{FF2B5EF4-FFF2-40B4-BE49-F238E27FC236}">
                    <a16:creationId xmlns:a16="http://schemas.microsoft.com/office/drawing/2014/main" id="{230E9E4F-9F8A-B7F9-BA5C-43314FC74E4E}"/>
                  </a:ext>
                </a:extLst>
              </p14:cNvPr>
              <p14:cNvContentPartPr/>
              <p14:nvPr/>
            </p14:nvContentPartPr>
            <p14:xfrm>
              <a:off x="4776390" y="4837635"/>
              <a:ext cx="1351440" cy="62280"/>
            </p14:xfrm>
          </p:contentPart>
        </mc:Choice>
        <mc:Fallback xmlns="">
          <p:pic>
            <p:nvPicPr>
              <p:cNvPr id="1404" name="Input penna 1403">
                <a:extLst>
                  <a:ext uri="{FF2B5EF4-FFF2-40B4-BE49-F238E27FC236}">
                    <a16:creationId xmlns:a16="http://schemas.microsoft.com/office/drawing/2014/main" id="{230E9E4F-9F8A-B7F9-BA5C-43314FC74E4E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4769190" y="4830075"/>
                <a:ext cx="1366560" cy="7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07" name="Gruppo 1406">
            <a:extLst>
              <a:ext uri="{FF2B5EF4-FFF2-40B4-BE49-F238E27FC236}">
                <a16:creationId xmlns:a16="http://schemas.microsoft.com/office/drawing/2014/main" id="{92EC2836-D432-10E3-228D-7698FF4A72B4}"/>
              </a:ext>
            </a:extLst>
          </p:cNvPr>
          <p:cNvGrpSpPr/>
          <p:nvPr/>
        </p:nvGrpSpPr>
        <p:grpSpPr>
          <a:xfrm>
            <a:off x="9215280" y="4001368"/>
            <a:ext cx="2416680" cy="937691"/>
            <a:chOff x="9215280" y="4001368"/>
            <a:chExt cx="2416680" cy="93769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471A93EB-7203-B86F-083E-980B25093672}"/>
                    </a:ext>
                  </a:extLst>
                </p14:cNvPr>
                <p14:cNvContentPartPr/>
                <p14:nvPr/>
              </p14:nvContentPartPr>
              <p14:xfrm>
                <a:off x="9215280" y="4419939"/>
                <a:ext cx="85320" cy="2484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471A93EB-7203-B86F-083E-980B25093672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207720" y="4412379"/>
                  <a:ext cx="1004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19021727-61FB-49ED-0EC9-E31F9DBC03C9}"/>
                    </a:ext>
                  </a:extLst>
                </p14:cNvPr>
                <p14:cNvContentPartPr/>
                <p14:nvPr/>
              </p14:nvContentPartPr>
              <p14:xfrm>
                <a:off x="9259560" y="4506699"/>
                <a:ext cx="89640" cy="5400"/>
              </p14:xfrm>
            </p:contentPart>
          </mc:Choice>
          <mc:Fallback xmlns=""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19021727-61FB-49ED-0EC9-E31F9DBC03C9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9252000" y="4499139"/>
                  <a:ext cx="104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295" name="Input penna 1294">
                  <a:extLst>
                    <a:ext uri="{FF2B5EF4-FFF2-40B4-BE49-F238E27FC236}">
                      <a16:creationId xmlns:a16="http://schemas.microsoft.com/office/drawing/2014/main" id="{975A0E67-0AAF-35C5-64C4-2514466A3885}"/>
                    </a:ext>
                  </a:extLst>
                </p14:cNvPr>
                <p14:cNvContentPartPr/>
                <p14:nvPr/>
              </p14:nvContentPartPr>
              <p14:xfrm>
                <a:off x="9574200" y="4367379"/>
                <a:ext cx="157680" cy="92520"/>
              </p14:xfrm>
            </p:contentPart>
          </mc:Choice>
          <mc:Fallback xmlns="">
            <p:pic>
              <p:nvPicPr>
                <p:cNvPr id="1295" name="Input penna 1294">
                  <a:extLst>
                    <a:ext uri="{FF2B5EF4-FFF2-40B4-BE49-F238E27FC236}">
                      <a16:creationId xmlns:a16="http://schemas.microsoft.com/office/drawing/2014/main" id="{975A0E67-0AAF-35C5-64C4-2514466A3885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9566640" y="4359819"/>
                  <a:ext cx="1724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3772DFE4-31FB-B195-2CFD-0ACB8CBA04E4}"/>
                    </a:ext>
                  </a:extLst>
                </p14:cNvPr>
                <p14:cNvContentPartPr/>
                <p14:nvPr/>
              </p14:nvContentPartPr>
              <p14:xfrm>
                <a:off x="9785880" y="4349739"/>
                <a:ext cx="12600" cy="135000"/>
              </p14:xfrm>
            </p:contentPart>
          </mc:Choice>
          <mc:Fallback xmlns=""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3772DFE4-31FB-B195-2CFD-0ACB8CBA04E4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778320" y="4342179"/>
                  <a:ext cx="277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5637AF70-936E-F712-150E-57A1F591DD7C}"/>
                    </a:ext>
                  </a:extLst>
                </p14:cNvPr>
                <p14:cNvContentPartPr/>
                <p14:nvPr/>
              </p14:nvContentPartPr>
              <p14:xfrm>
                <a:off x="9777960" y="4434339"/>
                <a:ext cx="52560" cy="20520"/>
              </p14:xfrm>
            </p:contentPart>
          </mc:Choice>
          <mc:Fallback xmlns=""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5637AF70-936E-F712-150E-57A1F591DD7C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770400" y="4426779"/>
                  <a:ext cx="676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298" name="Input penna 1297">
                  <a:extLst>
                    <a:ext uri="{FF2B5EF4-FFF2-40B4-BE49-F238E27FC236}">
                      <a16:creationId xmlns:a16="http://schemas.microsoft.com/office/drawing/2014/main" id="{55F75C2C-DFED-32D7-D07B-25D01CB276A9}"/>
                    </a:ext>
                  </a:extLst>
                </p14:cNvPr>
                <p14:cNvContentPartPr/>
                <p14:nvPr/>
              </p14:nvContentPartPr>
              <p14:xfrm>
                <a:off x="9667800" y="4516059"/>
                <a:ext cx="140760" cy="114840"/>
              </p14:xfrm>
            </p:contentPart>
          </mc:Choice>
          <mc:Fallback xmlns="">
            <p:pic>
              <p:nvPicPr>
                <p:cNvPr id="1298" name="Input penna 1297">
                  <a:extLst>
                    <a:ext uri="{FF2B5EF4-FFF2-40B4-BE49-F238E27FC236}">
                      <a16:creationId xmlns:a16="http://schemas.microsoft.com/office/drawing/2014/main" id="{55F75C2C-DFED-32D7-D07B-25D01CB276A9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660240" y="4508499"/>
                  <a:ext cx="1558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299" name="Input penna 1298">
                  <a:extLst>
                    <a:ext uri="{FF2B5EF4-FFF2-40B4-BE49-F238E27FC236}">
                      <a16:creationId xmlns:a16="http://schemas.microsoft.com/office/drawing/2014/main" id="{70983ADC-D89F-F714-89FC-C974D10F52EF}"/>
                    </a:ext>
                  </a:extLst>
                </p14:cNvPr>
                <p14:cNvContentPartPr/>
                <p14:nvPr/>
              </p14:nvContentPartPr>
              <p14:xfrm>
                <a:off x="9929160" y="4365939"/>
                <a:ext cx="78480" cy="116280"/>
              </p14:xfrm>
            </p:contentPart>
          </mc:Choice>
          <mc:Fallback xmlns="">
            <p:pic>
              <p:nvPicPr>
                <p:cNvPr id="1299" name="Input penna 1298">
                  <a:extLst>
                    <a:ext uri="{FF2B5EF4-FFF2-40B4-BE49-F238E27FC236}">
                      <a16:creationId xmlns:a16="http://schemas.microsoft.com/office/drawing/2014/main" id="{70983ADC-D89F-F714-89FC-C974D10F52EF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921600" y="4358379"/>
                  <a:ext cx="936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300" name="Input penna 1299">
                  <a:extLst>
                    <a:ext uri="{FF2B5EF4-FFF2-40B4-BE49-F238E27FC236}">
                      <a16:creationId xmlns:a16="http://schemas.microsoft.com/office/drawing/2014/main" id="{0DF03C2E-379C-E642-2202-322B9A2677BB}"/>
                    </a:ext>
                  </a:extLst>
                </p14:cNvPr>
                <p14:cNvContentPartPr/>
                <p14:nvPr/>
              </p14:nvContentPartPr>
              <p14:xfrm>
                <a:off x="10051560" y="4382139"/>
                <a:ext cx="29520" cy="11880"/>
              </p14:xfrm>
            </p:contentPart>
          </mc:Choice>
          <mc:Fallback xmlns="">
            <p:pic>
              <p:nvPicPr>
                <p:cNvPr id="1300" name="Input penna 1299">
                  <a:extLst>
                    <a:ext uri="{FF2B5EF4-FFF2-40B4-BE49-F238E27FC236}">
                      <a16:creationId xmlns:a16="http://schemas.microsoft.com/office/drawing/2014/main" id="{0DF03C2E-379C-E642-2202-322B9A2677BB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0044000" y="4374579"/>
                  <a:ext cx="446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AA826E5E-3EB4-4148-0FFE-4B3C02B9C333}"/>
                    </a:ext>
                  </a:extLst>
                </p14:cNvPr>
                <p14:cNvContentPartPr/>
                <p14:nvPr/>
              </p14:nvContentPartPr>
              <p14:xfrm>
                <a:off x="10041840" y="4419579"/>
                <a:ext cx="29160" cy="3240"/>
              </p14:xfrm>
            </p:contentPart>
          </mc:Choice>
          <mc:Fallback xmlns=""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AA826E5E-3EB4-4148-0FFE-4B3C02B9C33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034280" y="4412019"/>
                  <a:ext cx="442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FC02351D-E96A-88C7-F81E-866EF77B695E}"/>
                    </a:ext>
                  </a:extLst>
                </p14:cNvPr>
                <p14:cNvContentPartPr/>
                <p14:nvPr/>
              </p14:nvContentPartPr>
              <p14:xfrm>
                <a:off x="10111320" y="4361259"/>
                <a:ext cx="7920" cy="62280"/>
              </p14:xfrm>
            </p:contentPart>
          </mc:Choice>
          <mc:Fallback xmlns=""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FC02351D-E96A-88C7-F81E-866EF77B695E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103760" y="4353699"/>
                  <a:ext cx="230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303" name="Input penna 1302">
                  <a:extLst>
                    <a:ext uri="{FF2B5EF4-FFF2-40B4-BE49-F238E27FC236}">
                      <a16:creationId xmlns:a16="http://schemas.microsoft.com/office/drawing/2014/main" id="{0B9CD59F-495B-A74D-FB98-0766A3EF410E}"/>
                    </a:ext>
                  </a:extLst>
                </p14:cNvPr>
                <p14:cNvContentPartPr/>
                <p14:nvPr/>
              </p14:nvContentPartPr>
              <p14:xfrm>
                <a:off x="10045800" y="4476819"/>
                <a:ext cx="61920" cy="93600"/>
              </p14:xfrm>
            </p:contentPart>
          </mc:Choice>
          <mc:Fallback xmlns="">
            <p:pic>
              <p:nvPicPr>
                <p:cNvPr id="1303" name="Input penna 1302">
                  <a:extLst>
                    <a:ext uri="{FF2B5EF4-FFF2-40B4-BE49-F238E27FC236}">
                      <a16:creationId xmlns:a16="http://schemas.microsoft.com/office/drawing/2014/main" id="{0B9CD59F-495B-A74D-FB98-0766A3EF410E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038240" y="4469259"/>
                  <a:ext cx="770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F2A4F5C9-5372-1121-DE49-ECB50415E5AF}"/>
                    </a:ext>
                  </a:extLst>
                </p14:cNvPr>
                <p14:cNvContentPartPr/>
                <p14:nvPr/>
              </p14:nvContentPartPr>
              <p14:xfrm>
                <a:off x="10257480" y="4335699"/>
                <a:ext cx="109440" cy="18000"/>
              </p14:xfrm>
            </p:contentPart>
          </mc:Choice>
          <mc:Fallback xmlns=""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F2A4F5C9-5372-1121-DE49-ECB50415E5AF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249920" y="4328139"/>
                  <a:ext cx="124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305" name="Input penna 1304">
                  <a:extLst>
                    <a:ext uri="{FF2B5EF4-FFF2-40B4-BE49-F238E27FC236}">
                      <a16:creationId xmlns:a16="http://schemas.microsoft.com/office/drawing/2014/main" id="{EABC8492-AA25-9DBE-5F41-113040E82820}"/>
                    </a:ext>
                  </a:extLst>
                </p14:cNvPr>
                <p14:cNvContentPartPr/>
                <p14:nvPr/>
              </p14:nvContentPartPr>
              <p14:xfrm>
                <a:off x="10305000" y="4377819"/>
                <a:ext cx="49320" cy="15120"/>
              </p14:xfrm>
            </p:contentPart>
          </mc:Choice>
          <mc:Fallback xmlns="">
            <p:pic>
              <p:nvPicPr>
                <p:cNvPr id="1305" name="Input penna 1304">
                  <a:extLst>
                    <a:ext uri="{FF2B5EF4-FFF2-40B4-BE49-F238E27FC236}">
                      <a16:creationId xmlns:a16="http://schemas.microsoft.com/office/drawing/2014/main" id="{EABC8492-AA25-9DBE-5F41-113040E82820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0297440" y="4370259"/>
                  <a:ext cx="644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306" name="Input penna 1305">
                  <a:extLst>
                    <a:ext uri="{FF2B5EF4-FFF2-40B4-BE49-F238E27FC236}">
                      <a16:creationId xmlns:a16="http://schemas.microsoft.com/office/drawing/2014/main" id="{F62CE892-EDB3-9AC3-50E0-50D9BBC03A30}"/>
                    </a:ext>
                  </a:extLst>
                </p14:cNvPr>
                <p14:cNvContentPartPr/>
                <p14:nvPr/>
              </p14:nvContentPartPr>
              <p14:xfrm>
                <a:off x="10297440" y="4427499"/>
                <a:ext cx="54000" cy="67680"/>
              </p14:xfrm>
            </p:contentPart>
          </mc:Choice>
          <mc:Fallback xmlns="">
            <p:pic>
              <p:nvPicPr>
                <p:cNvPr id="1306" name="Input penna 1305">
                  <a:extLst>
                    <a:ext uri="{FF2B5EF4-FFF2-40B4-BE49-F238E27FC236}">
                      <a16:creationId xmlns:a16="http://schemas.microsoft.com/office/drawing/2014/main" id="{F62CE892-EDB3-9AC3-50E0-50D9BBC03A30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0289880" y="4420299"/>
                  <a:ext cx="69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307" name="Input penna 1306">
                  <a:extLst>
                    <a:ext uri="{FF2B5EF4-FFF2-40B4-BE49-F238E27FC236}">
                      <a16:creationId xmlns:a16="http://schemas.microsoft.com/office/drawing/2014/main" id="{E4B8964C-27D6-266C-07C2-45C6FE8D6D56}"/>
                    </a:ext>
                  </a:extLst>
                </p14:cNvPr>
                <p14:cNvContentPartPr/>
                <p14:nvPr/>
              </p14:nvContentPartPr>
              <p14:xfrm>
                <a:off x="10391400" y="4378539"/>
                <a:ext cx="5760" cy="126360"/>
              </p14:xfrm>
            </p:contentPart>
          </mc:Choice>
          <mc:Fallback xmlns="">
            <p:pic>
              <p:nvPicPr>
                <p:cNvPr id="1307" name="Input penna 1306">
                  <a:extLst>
                    <a:ext uri="{FF2B5EF4-FFF2-40B4-BE49-F238E27FC236}">
                      <a16:creationId xmlns:a16="http://schemas.microsoft.com/office/drawing/2014/main" id="{E4B8964C-27D6-266C-07C2-45C6FE8D6D56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0383840" y="4370979"/>
                  <a:ext cx="208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308" name="Input penna 1307">
                  <a:extLst>
                    <a:ext uri="{FF2B5EF4-FFF2-40B4-BE49-F238E27FC236}">
                      <a16:creationId xmlns:a16="http://schemas.microsoft.com/office/drawing/2014/main" id="{9EF7307A-77F0-9CC5-FB13-B04F02C49659}"/>
                    </a:ext>
                  </a:extLst>
                </p14:cNvPr>
                <p14:cNvContentPartPr/>
                <p14:nvPr/>
              </p14:nvContentPartPr>
              <p14:xfrm>
                <a:off x="10387440" y="4467459"/>
                <a:ext cx="61920" cy="34200"/>
              </p14:xfrm>
            </p:contentPart>
          </mc:Choice>
          <mc:Fallback xmlns="">
            <p:pic>
              <p:nvPicPr>
                <p:cNvPr id="1308" name="Input penna 1307">
                  <a:extLst>
                    <a:ext uri="{FF2B5EF4-FFF2-40B4-BE49-F238E27FC236}">
                      <a16:creationId xmlns:a16="http://schemas.microsoft.com/office/drawing/2014/main" id="{9EF7307A-77F0-9CC5-FB13-B04F02C4965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0379880" y="4459899"/>
                  <a:ext cx="770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1309" name="Input penna 1308">
                  <a:extLst>
                    <a:ext uri="{FF2B5EF4-FFF2-40B4-BE49-F238E27FC236}">
                      <a16:creationId xmlns:a16="http://schemas.microsoft.com/office/drawing/2014/main" id="{CC55C96C-C85F-8846-1058-6D288CF17D55}"/>
                    </a:ext>
                  </a:extLst>
                </p14:cNvPr>
                <p14:cNvContentPartPr/>
                <p14:nvPr/>
              </p14:nvContentPartPr>
              <p14:xfrm>
                <a:off x="10485000" y="4370979"/>
                <a:ext cx="46440" cy="110880"/>
              </p14:xfrm>
            </p:contentPart>
          </mc:Choice>
          <mc:Fallback xmlns="">
            <p:pic>
              <p:nvPicPr>
                <p:cNvPr id="1309" name="Input penna 1308">
                  <a:extLst>
                    <a:ext uri="{FF2B5EF4-FFF2-40B4-BE49-F238E27FC236}">
                      <a16:creationId xmlns:a16="http://schemas.microsoft.com/office/drawing/2014/main" id="{CC55C96C-C85F-8846-1058-6D288CF17D55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0477440" y="4363419"/>
                  <a:ext cx="615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9FE2A757-8DAD-51EC-4FDA-0A64F2289294}"/>
                    </a:ext>
                  </a:extLst>
                </p14:cNvPr>
                <p14:cNvContentPartPr/>
                <p14:nvPr/>
              </p14:nvContentPartPr>
              <p14:xfrm>
                <a:off x="10497960" y="4450539"/>
                <a:ext cx="65160" cy="16920"/>
              </p14:xfrm>
            </p:contentPart>
          </mc:Choice>
          <mc:Fallback xmlns=""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9FE2A757-8DAD-51EC-4FDA-0A64F2289294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0490400" y="4442979"/>
                  <a:ext cx="802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9E454D36-5E48-4150-9361-DE93FBCCC45B}"/>
                    </a:ext>
                  </a:extLst>
                </p14:cNvPr>
                <p14:cNvContentPartPr/>
                <p14:nvPr/>
              </p14:nvContentPartPr>
              <p14:xfrm>
                <a:off x="10589040" y="4424619"/>
                <a:ext cx="27360" cy="10800"/>
              </p14:xfrm>
            </p:contentPart>
          </mc:Choice>
          <mc:Fallback xmlns=""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9E454D36-5E48-4150-9361-DE93FBCCC45B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0581480" y="4417419"/>
                  <a:ext cx="421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312" name="Input penna 1311">
                  <a:extLst>
                    <a:ext uri="{FF2B5EF4-FFF2-40B4-BE49-F238E27FC236}">
                      <a16:creationId xmlns:a16="http://schemas.microsoft.com/office/drawing/2014/main" id="{39D464D4-5240-D0F3-E6C1-1B9011C3362C}"/>
                    </a:ext>
                  </a:extLst>
                </p14:cNvPr>
                <p14:cNvContentPartPr/>
                <p14:nvPr/>
              </p14:nvContentPartPr>
              <p14:xfrm>
                <a:off x="10623600" y="4371339"/>
                <a:ext cx="16920" cy="117360"/>
              </p14:xfrm>
            </p:contentPart>
          </mc:Choice>
          <mc:Fallback xmlns="">
            <p:pic>
              <p:nvPicPr>
                <p:cNvPr id="1312" name="Input penna 1311">
                  <a:extLst>
                    <a:ext uri="{FF2B5EF4-FFF2-40B4-BE49-F238E27FC236}">
                      <a16:creationId xmlns:a16="http://schemas.microsoft.com/office/drawing/2014/main" id="{39D464D4-5240-D0F3-E6C1-1B9011C3362C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616040" y="4363779"/>
                  <a:ext cx="320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846063BA-0745-6A3C-10FE-A5381A44B888}"/>
                    </a:ext>
                  </a:extLst>
                </p14:cNvPr>
                <p14:cNvContentPartPr/>
                <p14:nvPr/>
              </p14:nvContentPartPr>
              <p14:xfrm>
                <a:off x="10676880" y="4400139"/>
                <a:ext cx="5040" cy="70560"/>
              </p14:xfrm>
            </p:contentPart>
          </mc:Choice>
          <mc:Fallback xmlns=""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846063BA-0745-6A3C-10FE-A5381A44B88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0669320" y="4392579"/>
                  <a:ext cx="20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4AD2E4C7-2875-BE72-BD27-8AECE1EA2F3E}"/>
                    </a:ext>
                  </a:extLst>
                </p14:cNvPr>
                <p14:cNvContentPartPr/>
                <p14:nvPr/>
              </p14:nvContentPartPr>
              <p14:xfrm>
                <a:off x="10780200" y="4399059"/>
                <a:ext cx="39960" cy="49680"/>
              </p14:xfrm>
            </p:contentPart>
          </mc:Choice>
          <mc:Fallback xmlns=""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4AD2E4C7-2875-BE72-BD27-8AECE1EA2F3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0772640" y="4391499"/>
                  <a:ext cx="550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315" name="Input penna 1314">
                  <a:extLst>
                    <a:ext uri="{FF2B5EF4-FFF2-40B4-BE49-F238E27FC236}">
                      <a16:creationId xmlns:a16="http://schemas.microsoft.com/office/drawing/2014/main" id="{69A0F08E-B0F5-1479-315F-C9AE63EE8DD1}"/>
                    </a:ext>
                  </a:extLst>
                </p14:cNvPr>
                <p14:cNvContentPartPr/>
                <p14:nvPr/>
              </p14:nvContentPartPr>
              <p14:xfrm>
                <a:off x="10787760" y="4490139"/>
                <a:ext cx="2520" cy="38520"/>
              </p14:xfrm>
            </p:contentPart>
          </mc:Choice>
          <mc:Fallback xmlns="">
            <p:pic>
              <p:nvPicPr>
                <p:cNvPr id="1315" name="Input penna 1314">
                  <a:extLst>
                    <a:ext uri="{FF2B5EF4-FFF2-40B4-BE49-F238E27FC236}">
                      <a16:creationId xmlns:a16="http://schemas.microsoft.com/office/drawing/2014/main" id="{69A0F08E-B0F5-1479-315F-C9AE63EE8DD1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0780200" y="4482579"/>
                  <a:ext cx="176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316" name="Input penna 1315">
                  <a:extLst>
                    <a:ext uri="{FF2B5EF4-FFF2-40B4-BE49-F238E27FC236}">
                      <a16:creationId xmlns:a16="http://schemas.microsoft.com/office/drawing/2014/main" id="{4BDCAE1A-4F6A-F1DC-D0D4-16AFCF18941E}"/>
                    </a:ext>
                  </a:extLst>
                </p14:cNvPr>
                <p14:cNvContentPartPr/>
                <p14:nvPr/>
              </p14:nvContentPartPr>
              <p14:xfrm>
                <a:off x="10809720" y="4498059"/>
                <a:ext cx="11880" cy="46080"/>
              </p14:xfrm>
            </p:contentPart>
          </mc:Choice>
          <mc:Fallback xmlns="">
            <p:pic>
              <p:nvPicPr>
                <p:cNvPr id="1316" name="Input penna 1315">
                  <a:extLst>
                    <a:ext uri="{FF2B5EF4-FFF2-40B4-BE49-F238E27FC236}">
                      <a16:creationId xmlns:a16="http://schemas.microsoft.com/office/drawing/2014/main" id="{4BDCAE1A-4F6A-F1DC-D0D4-16AFCF18941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0802160" y="4490499"/>
                  <a:ext cx="270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C0A95069-AAFA-C91D-C2EC-5FF824A1AD6C}"/>
                    </a:ext>
                  </a:extLst>
                </p14:cNvPr>
                <p14:cNvContentPartPr/>
                <p14:nvPr/>
              </p14:nvContentPartPr>
              <p14:xfrm>
                <a:off x="10752120" y="4538019"/>
                <a:ext cx="145080" cy="27360"/>
              </p14:xfrm>
            </p:contentPart>
          </mc:Choice>
          <mc:Fallback xmlns=""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C0A95069-AAFA-C91D-C2EC-5FF824A1AD6C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0744560" y="4530459"/>
                  <a:ext cx="1602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6B4950C3-8F02-1F0C-56B0-C259E30CAAAE}"/>
                    </a:ext>
                  </a:extLst>
                </p14:cNvPr>
                <p14:cNvContentPartPr/>
                <p14:nvPr/>
              </p14:nvContentPartPr>
              <p14:xfrm>
                <a:off x="10956600" y="4420299"/>
                <a:ext cx="116280" cy="46080"/>
              </p14:xfrm>
            </p:contentPart>
          </mc:Choice>
          <mc:Fallback xmlns=""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6B4950C3-8F02-1F0C-56B0-C259E30CAAAE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949040" y="4412739"/>
                  <a:ext cx="1314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46451B3B-B7F6-6ACC-502E-4079C76BA00E}"/>
                    </a:ext>
                  </a:extLst>
                </p14:cNvPr>
                <p14:cNvContentPartPr/>
                <p14:nvPr/>
              </p14:nvContentPartPr>
              <p14:xfrm>
                <a:off x="11146680" y="4352619"/>
                <a:ext cx="13320" cy="74880"/>
              </p14:xfrm>
            </p:contentPart>
          </mc:Choice>
          <mc:Fallback xmlns=""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46451B3B-B7F6-6ACC-502E-4079C76BA00E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1139120" y="4345059"/>
                  <a:ext cx="284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320" name="Input penna 1319">
                  <a:extLst>
                    <a:ext uri="{FF2B5EF4-FFF2-40B4-BE49-F238E27FC236}">
                      <a16:creationId xmlns:a16="http://schemas.microsoft.com/office/drawing/2014/main" id="{E5C2DE7D-2CDA-7830-F4FA-E8586BEB53C9}"/>
                    </a:ext>
                  </a:extLst>
                </p14:cNvPr>
                <p14:cNvContentPartPr/>
                <p14:nvPr/>
              </p14:nvContentPartPr>
              <p14:xfrm>
                <a:off x="11147040" y="4530459"/>
                <a:ext cx="10080" cy="10080"/>
              </p14:xfrm>
            </p:contentPart>
          </mc:Choice>
          <mc:Fallback xmlns="">
            <p:pic>
              <p:nvPicPr>
                <p:cNvPr id="1320" name="Input penna 1319">
                  <a:extLst>
                    <a:ext uri="{FF2B5EF4-FFF2-40B4-BE49-F238E27FC236}">
                      <a16:creationId xmlns:a16="http://schemas.microsoft.com/office/drawing/2014/main" id="{E5C2DE7D-2CDA-7830-F4FA-E8586BEB53C9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1139480" y="4522899"/>
                  <a:ext cx="252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D5BB303C-98C0-5D50-7BEB-FD6C34EF44E8}"/>
                    </a:ext>
                  </a:extLst>
                </p14:cNvPr>
                <p14:cNvContentPartPr/>
                <p14:nvPr/>
              </p14:nvContentPartPr>
              <p14:xfrm>
                <a:off x="9320040" y="4681659"/>
                <a:ext cx="2260800" cy="167400"/>
              </p14:xfrm>
            </p:contentPart>
          </mc:Choice>
          <mc:Fallback xmlns=""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D5BB303C-98C0-5D50-7BEB-FD6C34EF44E8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9312480" y="4674459"/>
                  <a:ext cx="22759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322" name="Input penna 1321">
                  <a:extLst>
                    <a:ext uri="{FF2B5EF4-FFF2-40B4-BE49-F238E27FC236}">
                      <a16:creationId xmlns:a16="http://schemas.microsoft.com/office/drawing/2014/main" id="{419C2D43-6361-FF34-2B21-CF7F8D225748}"/>
                    </a:ext>
                  </a:extLst>
                </p14:cNvPr>
                <p14:cNvContentPartPr/>
                <p14:nvPr/>
              </p14:nvContentPartPr>
              <p14:xfrm>
                <a:off x="9361800" y="4065339"/>
                <a:ext cx="2219040" cy="873720"/>
              </p14:xfrm>
            </p:contentPart>
          </mc:Choice>
          <mc:Fallback xmlns="">
            <p:pic>
              <p:nvPicPr>
                <p:cNvPr id="1322" name="Input penna 1321">
                  <a:extLst>
                    <a:ext uri="{FF2B5EF4-FFF2-40B4-BE49-F238E27FC236}">
                      <a16:creationId xmlns:a16="http://schemas.microsoft.com/office/drawing/2014/main" id="{419C2D43-6361-FF34-2B21-CF7F8D225748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9354240" y="4057779"/>
                  <a:ext cx="2234160" cy="88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325" name="Input penna 1324">
                  <a:extLst>
                    <a:ext uri="{FF2B5EF4-FFF2-40B4-BE49-F238E27FC236}">
                      <a16:creationId xmlns:a16="http://schemas.microsoft.com/office/drawing/2014/main" id="{4D6FDF3C-1948-940F-7E8B-7F2B14E2EC9B}"/>
                    </a:ext>
                  </a:extLst>
                </p14:cNvPr>
                <p14:cNvContentPartPr/>
                <p14:nvPr/>
              </p14:nvContentPartPr>
              <p14:xfrm>
                <a:off x="9417960" y="4082008"/>
                <a:ext cx="46800" cy="34920"/>
              </p14:xfrm>
            </p:contentPart>
          </mc:Choice>
          <mc:Fallback xmlns="">
            <p:pic>
              <p:nvPicPr>
                <p:cNvPr id="1325" name="Input penna 1324">
                  <a:extLst>
                    <a:ext uri="{FF2B5EF4-FFF2-40B4-BE49-F238E27FC236}">
                      <a16:creationId xmlns:a16="http://schemas.microsoft.com/office/drawing/2014/main" id="{4D6FDF3C-1948-940F-7E8B-7F2B14E2EC9B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9410400" y="4074448"/>
                  <a:ext cx="619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326" name="Input penna 1325">
                  <a:extLst>
                    <a:ext uri="{FF2B5EF4-FFF2-40B4-BE49-F238E27FC236}">
                      <a16:creationId xmlns:a16="http://schemas.microsoft.com/office/drawing/2014/main" id="{C1CFF9DF-4305-6DFA-EEEC-418986EE39A8}"/>
                    </a:ext>
                  </a:extLst>
                </p14:cNvPr>
                <p14:cNvContentPartPr/>
                <p14:nvPr/>
              </p14:nvContentPartPr>
              <p14:xfrm>
                <a:off x="9484200" y="4055368"/>
                <a:ext cx="88560" cy="26640"/>
              </p14:xfrm>
            </p:contentPart>
          </mc:Choice>
          <mc:Fallback xmlns="">
            <p:pic>
              <p:nvPicPr>
                <p:cNvPr id="1326" name="Input penna 1325">
                  <a:extLst>
                    <a:ext uri="{FF2B5EF4-FFF2-40B4-BE49-F238E27FC236}">
                      <a16:creationId xmlns:a16="http://schemas.microsoft.com/office/drawing/2014/main" id="{C1CFF9DF-4305-6DFA-EEEC-418986EE39A8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9476640" y="4047808"/>
                  <a:ext cx="1033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327" name="Input penna 1326">
                  <a:extLst>
                    <a:ext uri="{FF2B5EF4-FFF2-40B4-BE49-F238E27FC236}">
                      <a16:creationId xmlns:a16="http://schemas.microsoft.com/office/drawing/2014/main" id="{5EC24976-E944-37B0-A59B-84838C9255AA}"/>
                    </a:ext>
                  </a:extLst>
                </p14:cNvPr>
                <p14:cNvContentPartPr/>
                <p14:nvPr/>
              </p14:nvContentPartPr>
              <p14:xfrm>
                <a:off x="11377440" y="4001368"/>
                <a:ext cx="26640" cy="34920"/>
              </p14:xfrm>
            </p:contentPart>
          </mc:Choice>
          <mc:Fallback xmlns="">
            <p:pic>
              <p:nvPicPr>
                <p:cNvPr id="1327" name="Input penna 1326">
                  <a:extLst>
                    <a:ext uri="{FF2B5EF4-FFF2-40B4-BE49-F238E27FC236}">
                      <a16:creationId xmlns:a16="http://schemas.microsoft.com/office/drawing/2014/main" id="{5EC24976-E944-37B0-A59B-84838C9255AA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1370240" y="3993808"/>
                  <a:ext cx="417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328" name="Input penna 1327">
                  <a:extLst>
                    <a:ext uri="{FF2B5EF4-FFF2-40B4-BE49-F238E27FC236}">
                      <a16:creationId xmlns:a16="http://schemas.microsoft.com/office/drawing/2014/main" id="{12420976-3FD5-BA39-AE91-19FFE235F402}"/>
                    </a:ext>
                  </a:extLst>
                </p14:cNvPr>
                <p14:cNvContentPartPr/>
                <p14:nvPr/>
              </p14:nvContentPartPr>
              <p14:xfrm>
                <a:off x="11390400" y="4043848"/>
                <a:ext cx="52560" cy="73440"/>
              </p14:xfrm>
            </p:contentPart>
          </mc:Choice>
          <mc:Fallback xmlns="">
            <p:pic>
              <p:nvPicPr>
                <p:cNvPr id="1328" name="Input penna 1327">
                  <a:extLst>
                    <a:ext uri="{FF2B5EF4-FFF2-40B4-BE49-F238E27FC236}">
                      <a16:creationId xmlns:a16="http://schemas.microsoft.com/office/drawing/2014/main" id="{12420976-3FD5-BA39-AE91-19FFE235F402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1382840" y="4036288"/>
                  <a:ext cx="676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333" name="Input penna 1332">
                  <a:extLst>
                    <a:ext uri="{FF2B5EF4-FFF2-40B4-BE49-F238E27FC236}">
                      <a16:creationId xmlns:a16="http://schemas.microsoft.com/office/drawing/2014/main" id="{74953A25-1610-20B3-D36A-864EDC0C2882}"/>
                    </a:ext>
                  </a:extLst>
                </p14:cNvPr>
                <p14:cNvContentPartPr/>
                <p14:nvPr/>
              </p14:nvContentPartPr>
              <p14:xfrm>
                <a:off x="10911960" y="4811136"/>
                <a:ext cx="56880" cy="99720"/>
              </p14:xfrm>
            </p:contentPart>
          </mc:Choice>
          <mc:Fallback xmlns="">
            <p:pic>
              <p:nvPicPr>
                <p:cNvPr id="1333" name="Input penna 1332">
                  <a:extLst>
                    <a:ext uri="{FF2B5EF4-FFF2-40B4-BE49-F238E27FC236}">
                      <a16:creationId xmlns:a16="http://schemas.microsoft.com/office/drawing/2014/main" id="{74953A25-1610-20B3-D36A-864EDC0C2882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0904760" y="4803576"/>
                  <a:ext cx="720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334" name="Input penna 1333">
                  <a:extLst>
                    <a:ext uri="{FF2B5EF4-FFF2-40B4-BE49-F238E27FC236}">
                      <a16:creationId xmlns:a16="http://schemas.microsoft.com/office/drawing/2014/main" id="{F8A52E28-73B6-CD28-DCB5-1691308B124E}"/>
                    </a:ext>
                  </a:extLst>
                </p14:cNvPr>
                <p14:cNvContentPartPr/>
                <p14:nvPr/>
              </p14:nvContentPartPr>
              <p14:xfrm>
                <a:off x="10990800" y="4850376"/>
                <a:ext cx="8280" cy="46080"/>
              </p14:xfrm>
            </p:contentPart>
          </mc:Choice>
          <mc:Fallback xmlns="">
            <p:pic>
              <p:nvPicPr>
                <p:cNvPr id="1334" name="Input penna 1333">
                  <a:extLst>
                    <a:ext uri="{FF2B5EF4-FFF2-40B4-BE49-F238E27FC236}">
                      <a16:creationId xmlns:a16="http://schemas.microsoft.com/office/drawing/2014/main" id="{F8A52E28-73B6-CD28-DCB5-1691308B124E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0983240" y="4842816"/>
                  <a:ext cx="234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335" name="Input penna 1334">
                  <a:extLst>
                    <a:ext uri="{FF2B5EF4-FFF2-40B4-BE49-F238E27FC236}">
                      <a16:creationId xmlns:a16="http://schemas.microsoft.com/office/drawing/2014/main" id="{B1856249-B75B-3321-C401-F0D41D570444}"/>
                    </a:ext>
                  </a:extLst>
                </p14:cNvPr>
                <p14:cNvContentPartPr/>
                <p14:nvPr/>
              </p14:nvContentPartPr>
              <p14:xfrm>
                <a:off x="11030040" y="4826976"/>
                <a:ext cx="46080" cy="97920"/>
              </p14:xfrm>
            </p:contentPart>
          </mc:Choice>
          <mc:Fallback xmlns="">
            <p:pic>
              <p:nvPicPr>
                <p:cNvPr id="1335" name="Input penna 1334">
                  <a:extLst>
                    <a:ext uri="{FF2B5EF4-FFF2-40B4-BE49-F238E27FC236}">
                      <a16:creationId xmlns:a16="http://schemas.microsoft.com/office/drawing/2014/main" id="{B1856249-B75B-3321-C401-F0D41D57044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1022480" y="4819776"/>
                  <a:ext cx="612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336" name="Input penna 1335">
                  <a:extLst>
                    <a:ext uri="{FF2B5EF4-FFF2-40B4-BE49-F238E27FC236}">
                      <a16:creationId xmlns:a16="http://schemas.microsoft.com/office/drawing/2014/main" id="{D813F2EF-9402-03E4-FCB5-DB7AAF3A1308}"/>
                    </a:ext>
                  </a:extLst>
                </p14:cNvPr>
                <p14:cNvContentPartPr/>
                <p14:nvPr/>
              </p14:nvContentPartPr>
              <p14:xfrm>
                <a:off x="11055960" y="4874496"/>
                <a:ext cx="44280" cy="9360"/>
              </p14:xfrm>
            </p:contentPart>
          </mc:Choice>
          <mc:Fallback xmlns="">
            <p:pic>
              <p:nvPicPr>
                <p:cNvPr id="1336" name="Input penna 1335">
                  <a:extLst>
                    <a:ext uri="{FF2B5EF4-FFF2-40B4-BE49-F238E27FC236}">
                      <a16:creationId xmlns:a16="http://schemas.microsoft.com/office/drawing/2014/main" id="{D813F2EF-9402-03E4-FCB5-DB7AAF3A1308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1048400" y="4866936"/>
                  <a:ext cx="594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337" name="Input penna 1336">
                  <a:extLst>
                    <a:ext uri="{FF2B5EF4-FFF2-40B4-BE49-F238E27FC236}">
                      <a16:creationId xmlns:a16="http://schemas.microsoft.com/office/drawing/2014/main" id="{BF07F146-3069-1973-C8A1-38707945AF77}"/>
                    </a:ext>
                  </a:extLst>
                </p14:cNvPr>
                <p14:cNvContentPartPr/>
                <p14:nvPr/>
              </p14:nvContentPartPr>
              <p14:xfrm>
                <a:off x="11132280" y="4836336"/>
                <a:ext cx="25920" cy="48600"/>
              </p14:xfrm>
            </p:contentPart>
          </mc:Choice>
          <mc:Fallback xmlns="">
            <p:pic>
              <p:nvPicPr>
                <p:cNvPr id="1337" name="Input penna 1336">
                  <a:extLst>
                    <a:ext uri="{FF2B5EF4-FFF2-40B4-BE49-F238E27FC236}">
                      <a16:creationId xmlns:a16="http://schemas.microsoft.com/office/drawing/2014/main" id="{BF07F146-3069-1973-C8A1-38707945AF77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1124720" y="4828776"/>
                  <a:ext cx="410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1338" name="Input penna 1337">
                  <a:extLst>
                    <a:ext uri="{FF2B5EF4-FFF2-40B4-BE49-F238E27FC236}">
                      <a16:creationId xmlns:a16="http://schemas.microsoft.com/office/drawing/2014/main" id="{B3498310-5F1B-E661-E1A6-A8D193BCCAFE}"/>
                    </a:ext>
                  </a:extLst>
                </p14:cNvPr>
                <p14:cNvContentPartPr/>
                <p14:nvPr/>
              </p14:nvContentPartPr>
              <p14:xfrm>
                <a:off x="11226960" y="4763616"/>
                <a:ext cx="40320" cy="133560"/>
              </p14:xfrm>
            </p:contentPart>
          </mc:Choice>
          <mc:Fallback xmlns="">
            <p:pic>
              <p:nvPicPr>
                <p:cNvPr id="1338" name="Input penna 1337">
                  <a:extLst>
                    <a:ext uri="{FF2B5EF4-FFF2-40B4-BE49-F238E27FC236}">
                      <a16:creationId xmlns:a16="http://schemas.microsoft.com/office/drawing/2014/main" id="{B3498310-5F1B-E661-E1A6-A8D193BCCAFE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1219760" y="4756056"/>
                  <a:ext cx="554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1339" name="Input penna 1338">
                  <a:extLst>
                    <a:ext uri="{FF2B5EF4-FFF2-40B4-BE49-F238E27FC236}">
                      <a16:creationId xmlns:a16="http://schemas.microsoft.com/office/drawing/2014/main" id="{99F29C92-EB4A-5A9F-BD30-9AC15BEE1138}"/>
                    </a:ext>
                  </a:extLst>
                </p14:cNvPr>
                <p14:cNvContentPartPr/>
                <p14:nvPr/>
              </p14:nvContentPartPr>
              <p14:xfrm>
                <a:off x="11333520" y="4813656"/>
                <a:ext cx="33480" cy="53640"/>
              </p14:xfrm>
            </p:contentPart>
          </mc:Choice>
          <mc:Fallback xmlns="">
            <p:pic>
              <p:nvPicPr>
                <p:cNvPr id="1339" name="Input penna 1338">
                  <a:extLst>
                    <a:ext uri="{FF2B5EF4-FFF2-40B4-BE49-F238E27FC236}">
                      <a16:creationId xmlns:a16="http://schemas.microsoft.com/office/drawing/2014/main" id="{99F29C92-EB4A-5A9F-BD30-9AC15BEE1138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1325960" y="4806096"/>
                  <a:ext cx="486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1340" name="Input penna 1339">
                  <a:extLst>
                    <a:ext uri="{FF2B5EF4-FFF2-40B4-BE49-F238E27FC236}">
                      <a16:creationId xmlns:a16="http://schemas.microsoft.com/office/drawing/2014/main" id="{F7A9BDE7-0F3A-43A1-C627-2F3070076A28}"/>
                    </a:ext>
                  </a:extLst>
                </p14:cNvPr>
                <p14:cNvContentPartPr/>
                <p14:nvPr/>
              </p14:nvContentPartPr>
              <p14:xfrm>
                <a:off x="11384640" y="4832376"/>
                <a:ext cx="47520" cy="32760"/>
              </p14:xfrm>
            </p:contentPart>
          </mc:Choice>
          <mc:Fallback xmlns="">
            <p:pic>
              <p:nvPicPr>
                <p:cNvPr id="1340" name="Input penna 1339">
                  <a:extLst>
                    <a:ext uri="{FF2B5EF4-FFF2-40B4-BE49-F238E27FC236}">
                      <a16:creationId xmlns:a16="http://schemas.microsoft.com/office/drawing/2014/main" id="{F7A9BDE7-0F3A-43A1-C627-2F3070076A28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1377080" y="4824816"/>
                  <a:ext cx="622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1341" name="Input penna 1340">
                  <a:extLst>
                    <a:ext uri="{FF2B5EF4-FFF2-40B4-BE49-F238E27FC236}">
                      <a16:creationId xmlns:a16="http://schemas.microsoft.com/office/drawing/2014/main" id="{D25AEE18-F205-EB8A-1DE4-FE43F1A32505}"/>
                    </a:ext>
                  </a:extLst>
                </p14:cNvPr>
                <p14:cNvContentPartPr/>
                <p14:nvPr/>
              </p14:nvContentPartPr>
              <p14:xfrm>
                <a:off x="11472840" y="4765776"/>
                <a:ext cx="23040" cy="97200"/>
              </p14:xfrm>
            </p:contentPart>
          </mc:Choice>
          <mc:Fallback xmlns="">
            <p:pic>
              <p:nvPicPr>
                <p:cNvPr id="1341" name="Input penna 1340">
                  <a:extLst>
                    <a:ext uri="{FF2B5EF4-FFF2-40B4-BE49-F238E27FC236}">
                      <a16:creationId xmlns:a16="http://schemas.microsoft.com/office/drawing/2014/main" id="{D25AEE18-F205-EB8A-1DE4-FE43F1A32505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1465280" y="4758216"/>
                  <a:ext cx="378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1342" name="Input penna 1341">
                  <a:extLst>
                    <a:ext uri="{FF2B5EF4-FFF2-40B4-BE49-F238E27FC236}">
                      <a16:creationId xmlns:a16="http://schemas.microsoft.com/office/drawing/2014/main" id="{69FA0442-0E7D-5D74-F90C-A0339E24F3AA}"/>
                    </a:ext>
                  </a:extLst>
                </p14:cNvPr>
                <p14:cNvContentPartPr/>
                <p14:nvPr/>
              </p14:nvContentPartPr>
              <p14:xfrm>
                <a:off x="11523600" y="4830936"/>
                <a:ext cx="35280" cy="45720"/>
              </p14:xfrm>
            </p:contentPart>
          </mc:Choice>
          <mc:Fallback xmlns="">
            <p:pic>
              <p:nvPicPr>
                <p:cNvPr id="1342" name="Input penna 1341">
                  <a:extLst>
                    <a:ext uri="{FF2B5EF4-FFF2-40B4-BE49-F238E27FC236}">
                      <a16:creationId xmlns:a16="http://schemas.microsoft.com/office/drawing/2014/main" id="{69FA0442-0E7D-5D74-F90C-A0339E24F3AA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1516040" y="4823376"/>
                  <a:ext cx="500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1343" name="Input penna 1342">
                  <a:extLst>
                    <a:ext uri="{FF2B5EF4-FFF2-40B4-BE49-F238E27FC236}">
                      <a16:creationId xmlns:a16="http://schemas.microsoft.com/office/drawing/2014/main" id="{A714BC03-EC30-98CB-BA13-4CF293D239A1}"/>
                    </a:ext>
                  </a:extLst>
                </p14:cNvPr>
                <p14:cNvContentPartPr/>
                <p14:nvPr/>
              </p14:nvContentPartPr>
              <p14:xfrm>
                <a:off x="11603520" y="4830936"/>
                <a:ext cx="28440" cy="73080"/>
              </p14:xfrm>
            </p:contentPart>
          </mc:Choice>
          <mc:Fallback xmlns="">
            <p:pic>
              <p:nvPicPr>
                <p:cNvPr id="1343" name="Input penna 1342">
                  <a:extLst>
                    <a:ext uri="{FF2B5EF4-FFF2-40B4-BE49-F238E27FC236}">
                      <a16:creationId xmlns:a16="http://schemas.microsoft.com/office/drawing/2014/main" id="{A714BC03-EC30-98CB-BA13-4CF293D239A1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1595960" y="4823376"/>
                  <a:ext cx="435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1405" name="Input penna 1404">
                  <a:extLst>
                    <a:ext uri="{FF2B5EF4-FFF2-40B4-BE49-F238E27FC236}">
                      <a16:creationId xmlns:a16="http://schemas.microsoft.com/office/drawing/2014/main" id="{CF4D4153-86AB-EB88-7393-1CA37C65A355}"/>
                    </a:ext>
                  </a:extLst>
                </p14:cNvPr>
                <p14:cNvContentPartPr/>
                <p14:nvPr/>
              </p14:nvContentPartPr>
              <p14:xfrm>
                <a:off x="9527255" y="4620297"/>
                <a:ext cx="1694520" cy="112680"/>
              </p14:xfrm>
            </p:contentPart>
          </mc:Choice>
          <mc:Fallback xmlns="">
            <p:pic>
              <p:nvPicPr>
                <p:cNvPr id="1405" name="Input penna 1404">
                  <a:extLst>
                    <a:ext uri="{FF2B5EF4-FFF2-40B4-BE49-F238E27FC236}">
                      <a16:creationId xmlns:a16="http://schemas.microsoft.com/office/drawing/2014/main" id="{CF4D4153-86AB-EB88-7393-1CA37C65A355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9519695" y="4612737"/>
                  <a:ext cx="170964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1" name="Gruppo 1410">
            <a:extLst>
              <a:ext uri="{FF2B5EF4-FFF2-40B4-BE49-F238E27FC236}">
                <a16:creationId xmlns:a16="http://schemas.microsoft.com/office/drawing/2014/main" id="{AE673DA8-AB44-81FD-0DC3-D8956E6F8890}"/>
              </a:ext>
            </a:extLst>
          </p:cNvPr>
          <p:cNvGrpSpPr/>
          <p:nvPr/>
        </p:nvGrpSpPr>
        <p:grpSpPr>
          <a:xfrm>
            <a:off x="2135928" y="5618284"/>
            <a:ext cx="98280" cy="80280"/>
            <a:chOff x="2135928" y="5618284"/>
            <a:chExt cx="98280" cy="8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1408" name="Input penna 1407">
                  <a:extLst>
                    <a:ext uri="{FF2B5EF4-FFF2-40B4-BE49-F238E27FC236}">
                      <a16:creationId xmlns:a16="http://schemas.microsoft.com/office/drawing/2014/main" id="{396AD1C2-7399-7731-4D9F-C631D8B1F140}"/>
                    </a:ext>
                  </a:extLst>
                </p14:cNvPr>
                <p14:cNvContentPartPr/>
                <p14:nvPr/>
              </p14:nvContentPartPr>
              <p14:xfrm>
                <a:off x="2135928" y="5630164"/>
                <a:ext cx="78480" cy="6120"/>
              </p14:xfrm>
            </p:contentPart>
          </mc:Choice>
          <mc:Fallback xmlns="">
            <p:pic>
              <p:nvPicPr>
                <p:cNvPr id="1408" name="Input penna 1407">
                  <a:extLst>
                    <a:ext uri="{FF2B5EF4-FFF2-40B4-BE49-F238E27FC236}">
                      <a16:creationId xmlns:a16="http://schemas.microsoft.com/office/drawing/2014/main" id="{396AD1C2-7399-7731-4D9F-C631D8B1F140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2128368" y="5622604"/>
                  <a:ext cx="936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1409" name="Input penna 1408">
                  <a:extLst>
                    <a:ext uri="{FF2B5EF4-FFF2-40B4-BE49-F238E27FC236}">
                      <a16:creationId xmlns:a16="http://schemas.microsoft.com/office/drawing/2014/main" id="{D3738092-5A52-F0BC-4EA6-1B01E8F10141}"/>
                    </a:ext>
                  </a:extLst>
                </p14:cNvPr>
                <p14:cNvContentPartPr/>
                <p14:nvPr/>
              </p14:nvContentPartPr>
              <p14:xfrm>
                <a:off x="2217288" y="5618284"/>
                <a:ext cx="16920" cy="80280"/>
              </p14:xfrm>
            </p:contentPart>
          </mc:Choice>
          <mc:Fallback xmlns="">
            <p:pic>
              <p:nvPicPr>
                <p:cNvPr id="1409" name="Input penna 1408">
                  <a:extLst>
                    <a:ext uri="{FF2B5EF4-FFF2-40B4-BE49-F238E27FC236}">
                      <a16:creationId xmlns:a16="http://schemas.microsoft.com/office/drawing/2014/main" id="{D3738092-5A52-F0BC-4EA6-1B01E8F10141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2209728" y="5611084"/>
                  <a:ext cx="3204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5" name="Gruppo 1414">
            <a:extLst>
              <a:ext uri="{FF2B5EF4-FFF2-40B4-BE49-F238E27FC236}">
                <a16:creationId xmlns:a16="http://schemas.microsoft.com/office/drawing/2014/main" id="{84F7C32C-F192-E2FD-B045-3BDD141DE011}"/>
              </a:ext>
            </a:extLst>
          </p:cNvPr>
          <p:cNvGrpSpPr/>
          <p:nvPr/>
        </p:nvGrpSpPr>
        <p:grpSpPr>
          <a:xfrm>
            <a:off x="2523060" y="5322255"/>
            <a:ext cx="73800" cy="114480"/>
            <a:chOff x="2523060" y="5322255"/>
            <a:chExt cx="73800" cy="11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1412" name="Input penna 1411">
                  <a:extLst>
                    <a:ext uri="{FF2B5EF4-FFF2-40B4-BE49-F238E27FC236}">
                      <a16:creationId xmlns:a16="http://schemas.microsoft.com/office/drawing/2014/main" id="{DD2A13D0-43CD-1A3F-D4C2-DF95D56CA43B}"/>
                    </a:ext>
                  </a:extLst>
                </p14:cNvPr>
                <p14:cNvContentPartPr/>
                <p14:nvPr/>
              </p14:nvContentPartPr>
              <p14:xfrm>
                <a:off x="2523060" y="5338095"/>
                <a:ext cx="11520" cy="93960"/>
              </p14:xfrm>
            </p:contentPart>
          </mc:Choice>
          <mc:Fallback xmlns="">
            <p:pic>
              <p:nvPicPr>
                <p:cNvPr id="1412" name="Input penna 1411">
                  <a:extLst>
                    <a:ext uri="{FF2B5EF4-FFF2-40B4-BE49-F238E27FC236}">
                      <a16:creationId xmlns:a16="http://schemas.microsoft.com/office/drawing/2014/main" id="{DD2A13D0-43CD-1A3F-D4C2-DF95D56CA43B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2515500" y="5330535"/>
                  <a:ext cx="26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1413" name="Input penna 1412">
                  <a:extLst>
                    <a:ext uri="{FF2B5EF4-FFF2-40B4-BE49-F238E27FC236}">
                      <a16:creationId xmlns:a16="http://schemas.microsoft.com/office/drawing/2014/main" id="{FD5B77E1-DFD8-B6B2-BA16-679714FAD25A}"/>
                    </a:ext>
                  </a:extLst>
                </p14:cNvPr>
                <p14:cNvContentPartPr/>
                <p14:nvPr/>
              </p14:nvContentPartPr>
              <p14:xfrm>
                <a:off x="2531340" y="5322255"/>
                <a:ext cx="65520" cy="114480"/>
              </p14:xfrm>
            </p:contentPart>
          </mc:Choice>
          <mc:Fallback xmlns="">
            <p:pic>
              <p:nvPicPr>
                <p:cNvPr id="1413" name="Input penna 1412">
                  <a:extLst>
                    <a:ext uri="{FF2B5EF4-FFF2-40B4-BE49-F238E27FC236}">
                      <a16:creationId xmlns:a16="http://schemas.microsoft.com/office/drawing/2014/main" id="{FD5B77E1-DFD8-B6B2-BA16-679714FAD25A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2523780" y="5314695"/>
                  <a:ext cx="8064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5" name="Gruppo 1424">
            <a:extLst>
              <a:ext uri="{FF2B5EF4-FFF2-40B4-BE49-F238E27FC236}">
                <a16:creationId xmlns:a16="http://schemas.microsoft.com/office/drawing/2014/main" id="{D52C2FE7-09A4-F1F4-0350-3381F9F9AC65}"/>
              </a:ext>
            </a:extLst>
          </p:cNvPr>
          <p:cNvGrpSpPr/>
          <p:nvPr/>
        </p:nvGrpSpPr>
        <p:grpSpPr>
          <a:xfrm>
            <a:off x="2848140" y="5322615"/>
            <a:ext cx="165240" cy="111960"/>
            <a:chOff x="2848140" y="5322615"/>
            <a:chExt cx="165240" cy="11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1420" name="Input penna 1419">
                  <a:extLst>
                    <a:ext uri="{FF2B5EF4-FFF2-40B4-BE49-F238E27FC236}">
                      <a16:creationId xmlns:a16="http://schemas.microsoft.com/office/drawing/2014/main" id="{03C8AF85-065B-BDA0-00B8-9CCFBB044320}"/>
                    </a:ext>
                  </a:extLst>
                </p14:cNvPr>
                <p14:cNvContentPartPr/>
                <p14:nvPr/>
              </p14:nvContentPartPr>
              <p14:xfrm>
                <a:off x="2848140" y="5329815"/>
                <a:ext cx="35280" cy="37440"/>
              </p14:xfrm>
            </p:contentPart>
          </mc:Choice>
          <mc:Fallback xmlns="">
            <p:pic>
              <p:nvPicPr>
                <p:cNvPr id="1420" name="Input penna 1419">
                  <a:extLst>
                    <a:ext uri="{FF2B5EF4-FFF2-40B4-BE49-F238E27FC236}">
                      <a16:creationId xmlns:a16="http://schemas.microsoft.com/office/drawing/2014/main" id="{03C8AF85-065B-BDA0-00B8-9CCFBB044320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2840580" y="5322255"/>
                  <a:ext cx="504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1421" name="Input penna 1420">
                  <a:extLst>
                    <a:ext uri="{FF2B5EF4-FFF2-40B4-BE49-F238E27FC236}">
                      <a16:creationId xmlns:a16="http://schemas.microsoft.com/office/drawing/2014/main" id="{AD63A22A-7FE6-49CB-DE39-887CF8E54867}"/>
                    </a:ext>
                  </a:extLst>
                </p14:cNvPr>
                <p14:cNvContentPartPr/>
                <p14:nvPr/>
              </p14:nvContentPartPr>
              <p14:xfrm>
                <a:off x="2863980" y="5322615"/>
                <a:ext cx="46800" cy="111960"/>
              </p14:xfrm>
            </p:contentPart>
          </mc:Choice>
          <mc:Fallback xmlns="">
            <p:pic>
              <p:nvPicPr>
                <p:cNvPr id="1421" name="Input penna 1420">
                  <a:extLst>
                    <a:ext uri="{FF2B5EF4-FFF2-40B4-BE49-F238E27FC236}">
                      <a16:creationId xmlns:a16="http://schemas.microsoft.com/office/drawing/2014/main" id="{AD63A22A-7FE6-49CB-DE39-887CF8E54867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2856420" y="5315055"/>
                  <a:ext cx="619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1422" name="Input penna 1421">
                  <a:extLst>
                    <a:ext uri="{FF2B5EF4-FFF2-40B4-BE49-F238E27FC236}">
                      <a16:creationId xmlns:a16="http://schemas.microsoft.com/office/drawing/2014/main" id="{CB6FA43E-2316-6EEA-3543-D6BFCBD03BD6}"/>
                    </a:ext>
                  </a:extLst>
                </p14:cNvPr>
                <p14:cNvContentPartPr/>
                <p14:nvPr/>
              </p14:nvContentPartPr>
              <p14:xfrm>
                <a:off x="2915460" y="5348175"/>
                <a:ext cx="34560" cy="60840"/>
              </p14:xfrm>
            </p:contentPart>
          </mc:Choice>
          <mc:Fallback xmlns="">
            <p:pic>
              <p:nvPicPr>
                <p:cNvPr id="1422" name="Input penna 1421">
                  <a:extLst>
                    <a:ext uri="{FF2B5EF4-FFF2-40B4-BE49-F238E27FC236}">
                      <a16:creationId xmlns:a16="http://schemas.microsoft.com/office/drawing/2014/main" id="{CB6FA43E-2316-6EEA-3543-D6BFCBD03BD6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2907900" y="5340615"/>
                  <a:ext cx="496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1423" name="Input penna 1422">
                  <a:extLst>
                    <a:ext uri="{FF2B5EF4-FFF2-40B4-BE49-F238E27FC236}">
                      <a16:creationId xmlns:a16="http://schemas.microsoft.com/office/drawing/2014/main" id="{300A78E5-0132-A6E8-1B91-47BBE6EC4BAE}"/>
                    </a:ext>
                  </a:extLst>
                </p14:cNvPr>
                <p14:cNvContentPartPr/>
                <p14:nvPr/>
              </p14:nvContentPartPr>
              <p14:xfrm>
                <a:off x="2982780" y="5341695"/>
                <a:ext cx="30600" cy="73440"/>
              </p14:xfrm>
            </p:contentPart>
          </mc:Choice>
          <mc:Fallback xmlns="">
            <p:pic>
              <p:nvPicPr>
                <p:cNvPr id="1423" name="Input penna 1422">
                  <a:extLst>
                    <a:ext uri="{FF2B5EF4-FFF2-40B4-BE49-F238E27FC236}">
                      <a16:creationId xmlns:a16="http://schemas.microsoft.com/office/drawing/2014/main" id="{300A78E5-0132-A6E8-1B91-47BBE6EC4BAE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2975220" y="5334135"/>
                  <a:ext cx="4572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4" name="Gruppo 1433">
            <a:extLst>
              <a:ext uri="{FF2B5EF4-FFF2-40B4-BE49-F238E27FC236}">
                <a16:creationId xmlns:a16="http://schemas.microsoft.com/office/drawing/2014/main" id="{04AAFA1B-A03C-BBA2-79FA-36DC7A388633}"/>
              </a:ext>
            </a:extLst>
          </p:cNvPr>
          <p:cNvGrpSpPr/>
          <p:nvPr/>
        </p:nvGrpSpPr>
        <p:grpSpPr>
          <a:xfrm>
            <a:off x="2373135" y="4160705"/>
            <a:ext cx="218880" cy="74880"/>
            <a:chOff x="2373135" y="4160705"/>
            <a:chExt cx="218880" cy="7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1426" name="Input penna 1425">
                  <a:extLst>
                    <a:ext uri="{FF2B5EF4-FFF2-40B4-BE49-F238E27FC236}">
                      <a16:creationId xmlns:a16="http://schemas.microsoft.com/office/drawing/2014/main" id="{D918F6D9-9AE5-C2A3-BC15-140A200E6903}"/>
                    </a:ext>
                  </a:extLst>
                </p14:cNvPr>
                <p14:cNvContentPartPr/>
                <p14:nvPr/>
              </p14:nvContentPartPr>
              <p14:xfrm>
                <a:off x="2373135" y="4169705"/>
                <a:ext cx="10800" cy="63000"/>
              </p14:xfrm>
            </p:contentPart>
          </mc:Choice>
          <mc:Fallback xmlns="">
            <p:pic>
              <p:nvPicPr>
                <p:cNvPr id="1426" name="Input penna 1425">
                  <a:extLst>
                    <a:ext uri="{FF2B5EF4-FFF2-40B4-BE49-F238E27FC236}">
                      <a16:creationId xmlns:a16="http://schemas.microsoft.com/office/drawing/2014/main" id="{D918F6D9-9AE5-C2A3-BC15-140A200E6903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2365575" y="4162145"/>
                  <a:ext cx="259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1427" name="Input penna 1426">
                  <a:extLst>
                    <a:ext uri="{FF2B5EF4-FFF2-40B4-BE49-F238E27FC236}">
                      <a16:creationId xmlns:a16="http://schemas.microsoft.com/office/drawing/2014/main" id="{F0FE598B-3553-C3AB-0679-FC3D15127658}"/>
                    </a:ext>
                  </a:extLst>
                </p14:cNvPr>
                <p14:cNvContentPartPr/>
                <p14:nvPr/>
              </p14:nvContentPartPr>
              <p14:xfrm>
                <a:off x="2381415" y="4168625"/>
                <a:ext cx="40320" cy="34200"/>
              </p14:xfrm>
            </p:contentPart>
          </mc:Choice>
          <mc:Fallback xmlns="">
            <p:pic>
              <p:nvPicPr>
                <p:cNvPr id="1427" name="Input penna 1426">
                  <a:extLst>
                    <a:ext uri="{FF2B5EF4-FFF2-40B4-BE49-F238E27FC236}">
                      <a16:creationId xmlns:a16="http://schemas.microsoft.com/office/drawing/2014/main" id="{F0FE598B-3553-C3AB-0679-FC3D15127658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2373855" y="4161065"/>
                  <a:ext cx="554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1428" name="Input penna 1427">
                  <a:extLst>
                    <a:ext uri="{FF2B5EF4-FFF2-40B4-BE49-F238E27FC236}">
                      <a16:creationId xmlns:a16="http://schemas.microsoft.com/office/drawing/2014/main" id="{981CDBD8-0DE1-CB3A-C4E8-3478AD3C0BF9}"/>
                    </a:ext>
                  </a:extLst>
                </p14:cNvPr>
                <p14:cNvContentPartPr/>
                <p14:nvPr/>
              </p14:nvContentPartPr>
              <p14:xfrm>
                <a:off x="2448015" y="4168625"/>
                <a:ext cx="33840" cy="45720"/>
              </p14:xfrm>
            </p:contentPart>
          </mc:Choice>
          <mc:Fallback xmlns="">
            <p:pic>
              <p:nvPicPr>
                <p:cNvPr id="1428" name="Input penna 1427">
                  <a:extLst>
                    <a:ext uri="{FF2B5EF4-FFF2-40B4-BE49-F238E27FC236}">
                      <a16:creationId xmlns:a16="http://schemas.microsoft.com/office/drawing/2014/main" id="{981CDBD8-0DE1-CB3A-C4E8-3478AD3C0BF9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2440455" y="4161065"/>
                  <a:ext cx="489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1429" name="Input penna 1428">
                  <a:extLst>
                    <a:ext uri="{FF2B5EF4-FFF2-40B4-BE49-F238E27FC236}">
                      <a16:creationId xmlns:a16="http://schemas.microsoft.com/office/drawing/2014/main" id="{79027237-1D61-1D36-9DF5-71DF75E1EA9A}"/>
                    </a:ext>
                  </a:extLst>
                </p14:cNvPr>
                <p14:cNvContentPartPr/>
                <p14:nvPr/>
              </p14:nvContentPartPr>
              <p14:xfrm>
                <a:off x="2502375" y="4170065"/>
                <a:ext cx="36000" cy="11160"/>
              </p14:xfrm>
            </p:contentPart>
          </mc:Choice>
          <mc:Fallback xmlns="">
            <p:pic>
              <p:nvPicPr>
                <p:cNvPr id="1429" name="Input penna 1428">
                  <a:extLst>
                    <a:ext uri="{FF2B5EF4-FFF2-40B4-BE49-F238E27FC236}">
                      <a16:creationId xmlns:a16="http://schemas.microsoft.com/office/drawing/2014/main" id="{79027237-1D61-1D36-9DF5-71DF75E1EA9A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2494815" y="4162505"/>
                  <a:ext cx="511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1430" name="Input penna 1429">
                  <a:extLst>
                    <a:ext uri="{FF2B5EF4-FFF2-40B4-BE49-F238E27FC236}">
                      <a16:creationId xmlns:a16="http://schemas.microsoft.com/office/drawing/2014/main" id="{8B77042B-E606-B55B-0E92-C1311899CC1D}"/>
                    </a:ext>
                  </a:extLst>
                </p14:cNvPr>
                <p14:cNvContentPartPr/>
                <p14:nvPr/>
              </p14:nvContentPartPr>
              <p14:xfrm>
                <a:off x="2518215" y="4181225"/>
                <a:ext cx="9000" cy="30960"/>
              </p14:xfrm>
            </p:contentPart>
          </mc:Choice>
          <mc:Fallback xmlns="">
            <p:pic>
              <p:nvPicPr>
                <p:cNvPr id="1430" name="Input penna 1429">
                  <a:extLst>
                    <a:ext uri="{FF2B5EF4-FFF2-40B4-BE49-F238E27FC236}">
                      <a16:creationId xmlns:a16="http://schemas.microsoft.com/office/drawing/2014/main" id="{8B77042B-E606-B55B-0E92-C1311899CC1D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2510655" y="4173665"/>
                  <a:ext cx="241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1431" name="Input penna 1430">
                  <a:extLst>
                    <a:ext uri="{FF2B5EF4-FFF2-40B4-BE49-F238E27FC236}">
                      <a16:creationId xmlns:a16="http://schemas.microsoft.com/office/drawing/2014/main" id="{E54BE2DD-8B34-E643-05CA-B8E49CD45819}"/>
                    </a:ext>
                  </a:extLst>
                </p14:cNvPr>
                <p14:cNvContentPartPr/>
                <p14:nvPr/>
              </p14:nvContentPartPr>
              <p14:xfrm>
                <a:off x="2544495" y="4160705"/>
                <a:ext cx="41040" cy="74880"/>
              </p14:xfrm>
            </p:contentPart>
          </mc:Choice>
          <mc:Fallback xmlns="">
            <p:pic>
              <p:nvPicPr>
                <p:cNvPr id="1431" name="Input penna 1430">
                  <a:extLst>
                    <a:ext uri="{FF2B5EF4-FFF2-40B4-BE49-F238E27FC236}">
                      <a16:creationId xmlns:a16="http://schemas.microsoft.com/office/drawing/2014/main" id="{E54BE2DD-8B34-E643-05CA-B8E49CD45819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2536935" y="4153145"/>
                  <a:ext cx="558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1432" name="Input penna 1431">
                  <a:extLst>
                    <a:ext uri="{FF2B5EF4-FFF2-40B4-BE49-F238E27FC236}">
                      <a16:creationId xmlns:a16="http://schemas.microsoft.com/office/drawing/2014/main" id="{3DED9681-177D-92FA-9FB9-A103EDC5E134}"/>
                    </a:ext>
                  </a:extLst>
                </p14:cNvPr>
                <p14:cNvContentPartPr/>
                <p14:nvPr/>
              </p14:nvContentPartPr>
              <p14:xfrm>
                <a:off x="2556375" y="4211465"/>
                <a:ext cx="35640" cy="4320"/>
              </p14:xfrm>
            </p:contentPart>
          </mc:Choice>
          <mc:Fallback xmlns="">
            <p:pic>
              <p:nvPicPr>
                <p:cNvPr id="1432" name="Input penna 1431">
                  <a:extLst>
                    <a:ext uri="{FF2B5EF4-FFF2-40B4-BE49-F238E27FC236}">
                      <a16:creationId xmlns:a16="http://schemas.microsoft.com/office/drawing/2014/main" id="{3DED9681-177D-92FA-9FB9-A103EDC5E134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2548815" y="4203905"/>
                  <a:ext cx="5076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8" name="Gruppo 1437">
            <a:extLst>
              <a:ext uri="{FF2B5EF4-FFF2-40B4-BE49-F238E27FC236}">
                <a16:creationId xmlns:a16="http://schemas.microsoft.com/office/drawing/2014/main" id="{583F528B-15AC-9003-A6C2-EC3C3EC49612}"/>
              </a:ext>
            </a:extLst>
          </p:cNvPr>
          <p:cNvGrpSpPr/>
          <p:nvPr/>
        </p:nvGrpSpPr>
        <p:grpSpPr>
          <a:xfrm>
            <a:off x="3258375" y="5342225"/>
            <a:ext cx="160200" cy="111240"/>
            <a:chOff x="3258375" y="5342225"/>
            <a:chExt cx="160200" cy="11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1435" name="Input penna 1434">
                  <a:extLst>
                    <a:ext uri="{FF2B5EF4-FFF2-40B4-BE49-F238E27FC236}">
                      <a16:creationId xmlns:a16="http://schemas.microsoft.com/office/drawing/2014/main" id="{6964DF66-C2AD-AEEB-4244-CEF3A0933D7D}"/>
                    </a:ext>
                  </a:extLst>
                </p14:cNvPr>
                <p14:cNvContentPartPr/>
                <p14:nvPr/>
              </p14:nvContentPartPr>
              <p14:xfrm>
                <a:off x="3258375" y="5349065"/>
                <a:ext cx="81360" cy="86400"/>
              </p14:xfrm>
            </p:contentPart>
          </mc:Choice>
          <mc:Fallback xmlns="">
            <p:pic>
              <p:nvPicPr>
                <p:cNvPr id="1435" name="Input penna 1434">
                  <a:extLst>
                    <a:ext uri="{FF2B5EF4-FFF2-40B4-BE49-F238E27FC236}">
                      <a16:creationId xmlns:a16="http://schemas.microsoft.com/office/drawing/2014/main" id="{6964DF66-C2AD-AEEB-4244-CEF3A0933D7D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3250815" y="5341505"/>
                  <a:ext cx="964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1436" name="Input penna 1435">
                  <a:extLst>
                    <a:ext uri="{FF2B5EF4-FFF2-40B4-BE49-F238E27FC236}">
                      <a16:creationId xmlns:a16="http://schemas.microsoft.com/office/drawing/2014/main" id="{46013B35-742D-7CB6-6CBC-8BD7BCC03AEE}"/>
                    </a:ext>
                  </a:extLst>
                </p14:cNvPr>
                <p14:cNvContentPartPr/>
                <p14:nvPr/>
              </p14:nvContentPartPr>
              <p14:xfrm>
                <a:off x="3368895" y="5342225"/>
                <a:ext cx="49680" cy="111240"/>
              </p14:xfrm>
            </p:contentPart>
          </mc:Choice>
          <mc:Fallback xmlns="">
            <p:pic>
              <p:nvPicPr>
                <p:cNvPr id="1436" name="Input penna 1435">
                  <a:extLst>
                    <a:ext uri="{FF2B5EF4-FFF2-40B4-BE49-F238E27FC236}">
                      <a16:creationId xmlns:a16="http://schemas.microsoft.com/office/drawing/2014/main" id="{46013B35-742D-7CB6-6CBC-8BD7BCC03AEE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3361335" y="5334665"/>
                  <a:ext cx="6480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4" name="Gruppo 1443">
            <a:extLst>
              <a:ext uri="{FF2B5EF4-FFF2-40B4-BE49-F238E27FC236}">
                <a16:creationId xmlns:a16="http://schemas.microsoft.com/office/drawing/2014/main" id="{744DC541-823A-A1F8-20F4-72A296DC0435}"/>
              </a:ext>
            </a:extLst>
          </p:cNvPr>
          <p:cNvGrpSpPr/>
          <p:nvPr/>
        </p:nvGrpSpPr>
        <p:grpSpPr>
          <a:xfrm>
            <a:off x="3807540" y="5438345"/>
            <a:ext cx="178755" cy="267480"/>
            <a:chOff x="3807540" y="5438345"/>
            <a:chExt cx="178755" cy="26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1416" name="Input penna 1415">
                  <a:extLst>
                    <a:ext uri="{FF2B5EF4-FFF2-40B4-BE49-F238E27FC236}">
                      <a16:creationId xmlns:a16="http://schemas.microsoft.com/office/drawing/2014/main" id="{FB7A1A9F-A149-71DC-C722-B7AB9DF6A09C}"/>
                    </a:ext>
                  </a:extLst>
                </p14:cNvPr>
                <p14:cNvContentPartPr/>
                <p14:nvPr/>
              </p14:nvContentPartPr>
              <p14:xfrm>
                <a:off x="3807540" y="5452575"/>
                <a:ext cx="77400" cy="123480"/>
              </p14:xfrm>
            </p:contentPart>
          </mc:Choice>
          <mc:Fallback xmlns="">
            <p:pic>
              <p:nvPicPr>
                <p:cNvPr id="1416" name="Input penna 1415">
                  <a:extLst>
                    <a:ext uri="{FF2B5EF4-FFF2-40B4-BE49-F238E27FC236}">
                      <a16:creationId xmlns:a16="http://schemas.microsoft.com/office/drawing/2014/main" id="{FB7A1A9F-A149-71DC-C722-B7AB9DF6A09C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3799980" y="5445015"/>
                  <a:ext cx="925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1417" name="Input penna 1416">
                  <a:extLst>
                    <a:ext uri="{FF2B5EF4-FFF2-40B4-BE49-F238E27FC236}">
                      <a16:creationId xmlns:a16="http://schemas.microsoft.com/office/drawing/2014/main" id="{CD5AB232-94FB-4E37-989E-59A6C6F67475}"/>
                    </a:ext>
                  </a:extLst>
                </p14:cNvPr>
                <p14:cNvContentPartPr/>
                <p14:nvPr/>
              </p14:nvContentPartPr>
              <p14:xfrm>
                <a:off x="3815460" y="5490015"/>
                <a:ext cx="61200" cy="18000"/>
              </p14:xfrm>
            </p:contentPart>
          </mc:Choice>
          <mc:Fallback xmlns="">
            <p:pic>
              <p:nvPicPr>
                <p:cNvPr id="1417" name="Input penna 1416">
                  <a:extLst>
                    <a:ext uri="{FF2B5EF4-FFF2-40B4-BE49-F238E27FC236}">
                      <a16:creationId xmlns:a16="http://schemas.microsoft.com/office/drawing/2014/main" id="{CD5AB232-94FB-4E37-989E-59A6C6F67475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3807900" y="5482455"/>
                  <a:ext cx="763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1439" name="Input penna 1438">
                  <a:extLst>
                    <a:ext uri="{FF2B5EF4-FFF2-40B4-BE49-F238E27FC236}">
                      <a16:creationId xmlns:a16="http://schemas.microsoft.com/office/drawing/2014/main" id="{B3CDF691-F961-89D5-3175-E30FBBB5E4E2}"/>
                    </a:ext>
                  </a:extLst>
                </p14:cNvPr>
                <p14:cNvContentPartPr/>
                <p14:nvPr/>
              </p14:nvContentPartPr>
              <p14:xfrm>
                <a:off x="3931215" y="5494865"/>
                <a:ext cx="25920" cy="7920"/>
              </p14:xfrm>
            </p:contentPart>
          </mc:Choice>
          <mc:Fallback xmlns="">
            <p:pic>
              <p:nvPicPr>
                <p:cNvPr id="1439" name="Input penna 1438">
                  <a:extLst>
                    <a:ext uri="{FF2B5EF4-FFF2-40B4-BE49-F238E27FC236}">
                      <a16:creationId xmlns:a16="http://schemas.microsoft.com/office/drawing/2014/main" id="{B3CDF691-F961-89D5-3175-E30FBBB5E4E2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3923655" y="5487665"/>
                  <a:ext cx="41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1440" name="Input penna 1439">
                  <a:extLst>
                    <a:ext uri="{FF2B5EF4-FFF2-40B4-BE49-F238E27FC236}">
                      <a16:creationId xmlns:a16="http://schemas.microsoft.com/office/drawing/2014/main" id="{A8E2D5A9-2321-83F9-6E8B-5E1937EFA344}"/>
                    </a:ext>
                  </a:extLst>
                </p14:cNvPr>
                <p14:cNvContentPartPr/>
                <p14:nvPr/>
              </p14:nvContentPartPr>
              <p14:xfrm>
                <a:off x="3920055" y="5544545"/>
                <a:ext cx="30240" cy="5400"/>
              </p14:xfrm>
            </p:contentPart>
          </mc:Choice>
          <mc:Fallback xmlns="">
            <p:pic>
              <p:nvPicPr>
                <p:cNvPr id="1440" name="Input penna 1439">
                  <a:extLst>
                    <a:ext uri="{FF2B5EF4-FFF2-40B4-BE49-F238E27FC236}">
                      <a16:creationId xmlns:a16="http://schemas.microsoft.com/office/drawing/2014/main" id="{A8E2D5A9-2321-83F9-6E8B-5E1937EFA344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3912495" y="5536985"/>
                  <a:ext cx="453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1441" name="Input penna 1440">
                  <a:extLst>
                    <a:ext uri="{FF2B5EF4-FFF2-40B4-BE49-F238E27FC236}">
                      <a16:creationId xmlns:a16="http://schemas.microsoft.com/office/drawing/2014/main" id="{7991FE11-69C4-30B6-CF69-AA79474862ED}"/>
                    </a:ext>
                  </a:extLst>
                </p14:cNvPr>
                <p14:cNvContentPartPr/>
                <p14:nvPr/>
              </p14:nvContentPartPr>
              <p14:xfrm>
                <a:off x="3975855" y="5438345"/>
                <a:ext cx="10440" cy="120960"/>
              </p14:xfrm>
            </p:contentPart>
          </mc:Choice>
          <mc:Fallback xmlns="">
            <p:pic>
              <p:nvPicPr>
                <p:cNvPr id="1441" name="Input penna 1440">
                  <a:extLst>
                    <a:ext uri="{FF2B5EF4-FFF2-40B4-BE49-F238E27FC236}">
                      <a16:creationId xmlns:a16="http://schemas.microsoft.com/office/drawing/2014/main" id="{7991FE11-69C4-30B6-CF69-AA79474862ED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3968295" y="5430785"/>
                  <a:ext cx="25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1442" name="Input penna 1441">
                  <a:extLst>
                    <a:ext uri="{FF2B5EF4-FFF2-40B4-BE49-F238E27FC236}">
                      <a16:creationId xmlns:a16="http://schemas.microsoft.com/office/drawing/2014/main" id="{3ADEF56B-2E49-FF2F-723A-37F17D330458}"/>
                    </a:ext>
                  </a:extLst>
                </p14:cNvPr>
                <p14:cNvContentPartPr/>
                <p14:nvPr/>
              </p14:nvContentPartPr>
              <p14:xfrm>
                <a:off x="3905295" y="5625545"/>
                <a:ext cx="54000" cy="80280"/>
              </p14:xfrm>
            </p:contentPart>
          </mc:Choice>
          <mc:Fallback xmlns="">
            <p:pic>
              <p:nvPicPr>
                <p:cNvPr id="1442" name="Input penna 1441">
                  <a:extLst>
                    <a:ext uri="{FF2B5EF4-FFF2-40B4-BE49-F238E27FC236}">
                      <a16:creationId xmlns:a16="http://schemas.microsoft.com/office/drawing/2014/main" id="{3ADEF56B-2E49-FF2F-723A-37F17D330458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3897735" y="5618345"/>
                  <a:ext cx="6912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4" name="Gruppo 1453">
            <a:extLst>
              <a:ext uri="{FF2B5EF4-FFF2-40B4-BE49-F238E27FC236}">
                <a16:creationId xmlns:a16="http://schemas.microsoft.com/office/drawing/2014/main" id="{3E074633-BAFB-FE8C-2552-E310D6B6520F}"/>
              </a:ext>
            </a:extLst>
          </p:cNvPr>
          <p:cNvGrpSpPr/>
          <p:nvPr/>
        </p:nvGrpSpPr>
        <p:grpSpPr>
          <a:xfrm>
            <a:off x="4547510" y="5518985"/>
            <a:ext cx="493200" cy="132120"/>
            <a:chOff x="4547510" y="5518985"/>
            <a:chExt cx="49320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1445" name="Input penna 1444">
                  <a:extLst>
                    <a:ext uri="{FF2B5EF4-FFF2-40B4-BE49-F238E27FC236}">
                      <a16:creationId xmlns:a16="http://schemas.microsoft.com/office/drawing/2014/main" id="{E7D4DF51-6A6A-DA33-E0BF-F25D8D732DED}"/>
                    </a:ext>
                  </a:extLst>
                </p14:cNvPr>
                <p14:cNvContentPartPr/>
                <p14:nvPr/>
              </p14:nvContentPartPr>
              <p14:xfrm>
                <a:off x="4547510" y="5518985"/>
                <a:ext cx="10800" cy="98640"/>
              </p14:xfrm>
            </p:contentPart>
          </mc:Choice>
          <mc:Fallback xmlns="">
            <p:pic>
              <p:nvPicPr>
                <p:cNvPr id="1445" name="Input penna 1444">
                  <a:extLst>
                    <a:ext uri="{FF2B5EF4-FFF2-40B4-BE49-F238E27FC236}">
                      <a16:creationId xmlns:a16="http://schemas.microsoft.com/office/drawing/2014/main" id="{E7D4DF51-6A6A-DA33-E0BF-F25D8D732DED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4539950" y="5511425"/>
                  <a:ext cx="259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1446" name="Input penna 1445">
                  <a:extLst>
                    <a:ext uri="{FF2B5EF4-FFF2-40B4-BE49-F238E27FC236}">
                      <a16:creationId xmlns:a16="http://schemas.microsoft.com/office/drawing/2014/main" id="{92880501-97E2-FC3E-E12A-BA3E73C4946D}"/>
                    </a:ext>
                  </a:extLst>
                </p14:cNvPr>
                <p14:cNvContentPartPr/>
                <p14:nvPr/>
              </p14:nvContentPartPr>
              <p14:xfrm>
                <a:off x="4555070" y="5521145"/>
                <a:ext cx="37080" cy="129960"/>
              </p14:xfrm>
            </p:contentPart>
          </mc:Choice>
          <mc:Fallback xmlns="">
            <p:pic>
              <p:nvPicPr>
                <p:cNvPr id="1446" name="Input penna 1445">
                  <a:extLst>
                    <a:ext uri="{FF2B5EF4-FFF2-40B4-BE49-F238E27FC236}">
                      <a16:creationId xmlns:a16="http://schemas.microsoft.com/office/drawing/2014/main" id="{92880501-97E2-FC3E-E12A-BA3E73C4946D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4547510" y="5513585"/>
                  <a:ext cx="522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1447" name="Input penna 1446">
                  <a:extLst>
                    <a:ext uri="{FF2B5EF4-FFF2-40B4-BE49-F238E27FC236}">
                      <a16:creationId xmlns:a16="http://schemas.microsoft.com/office/drawing/2014/main" id="{CF8CB290-8200-6525-0BD6-5DFBE169C52C}"/>
                    </a:ext>
                  </a:extLst>
                </p14:cNvPr>
                <p14:cNvContentPartPr/>
                <p14:nvPr/>
              </p14:nvContentPartPr>
              <p14:xfrm>
                <a:off x="4641110" y="5551385"/>
                <a:ext cx="32400" cy="25560"/>
              </p14:xfrm>
            </p:contentPart>
          </mc:Choice>
          <mc:Fallback xmlns="">
            <p:pic>
              <p:nvPicPr>
                <p:cNvPr id="1447" name="Input penna 1446">
                  <a:extLst>
                    <a:ext uri="{FF2B5EF4-FFF2-40B4-BE49-F238E27FC236}">
                      <a16:creationId xmlns:a16="http://schemas.microsoft.com/office/drawing/2014/main" id="{CF8CB290-8200-6525-0BD6-5DFBE169C52C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4633550" y="5543825"/>
                  <a:ext cx="475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1448" name="Input penna 1447">
                  <a:extLst>
                    <a:ext uri="{FF2B5EF4-FFF2-40B4-BE49-F238E27FC236}">
                      <a16:creationId xmlns:a16="http://schemas.microsoft.com/office/drawing/2014/main" id="{83B3EEB3-8E5C-11B2-0942-F066F519C480}"/>
                    </a:ext>
                  </a:extLst>
                </p14:cNvPr>
                <p14:cNvContentPartPr/>
                <p14:nvPr/>
              </p14:nvContentPartPr>
              <p14:xfrm>
                <a:off x="4646510" y="5526185"/>
                <a:ext cx="45720" cy="106920"/>
              </p14:xfrm>
            </p:contentPart>
          </mc:Choice>
          <mc:Fallback xmlns="">
            <p:pic>
              <p:nvPicPr>
                <p:cNvPr id="1448" name="Input penna 1447">
                  <a:extLst>
                    <a:ext uri="{FF2B5EF4-FFF2-40B4-BE49-F238E27FC236}">
                      <a16:creationId xmlns:a16="http://schemas.microsoft.com/office/drawing/2014/main" id="{83B3EEB3-8E5C-11B2-0942-F066F519C480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4638950" y="5518985"/>
                  <a:ext cx="608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1449" name="Input penna 1448">
                  <a:extLst>
                    <a:ext uri="{FF2B5EF4-FFF2-40B4-BE49-F238E27FC236}">
                      <a16:creationId xmlns:a16="http://schemas.microsoft.com/office/drawing/2014/main" id="{771B753B-7937-A7DB-C919-A1988CE7BBC3}"/>
                    </a:ext>
                  </a:extLst>
                </p14:cNvPr>
                <p14:cNvContentPartPr/>
                <p14:nvPr/>
              </p14:nvContentPartPr>
              <p14:xfrm>
                <a:off x="4704110" y="5550665"/>
                <a:ext cx="46800" cy="66960"/>
              </p14:xfrm>
            </p:contentPart>
          </mc:Choice>
          <mc:Fallback xmlns="">
            <p:pic>
              <p:nvPicPr>
                <p:cNvPr id="1449" name="Input penna 1448">
                  <a:extLst>
                    <a:ext uri="{FF2B5EF4-FFF2-40B4-BE49-F238E27FC236}">
                      <a16:creationId xmlns:a16="http://schemas.microsoft.com/office/drawing/2014/main" id="{771B753B-7937-A7DB-C919-A1988CE7BBC3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4696550" y="5543105"/>
                  <a:ext cx="619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1450" name="Input penna 1449">
                  <a:extLst>
                    <a:ext uri="{FF2B5EF4-FFF2-40B4-BE49-F238E27FC236}">
                      <a16:creationId xmlns:a16="http://schemas.microsoft.com/office/drawing/2014/main" id="{E2E6B894-6C59-91F0-3933-990544325CD9}"/>
                    </a:ext>
                  </a:extLst>
                </p14:cNvPr>
                <p14:cNvContentPartPr/>
                <p14:nvPr/>
              </p14:nvContentPartPr>
              <p14:xfrm>
                <a:off x="4780430" y="5562905"/>
                <a:ext cx="54720" cy="70200"/>
              </p14:xfrm>
            </p:contentPart>
          </mc:Choice>
          <mc:Fallback xmlns="">
            <p:pic>
              <p:nvPicPr>
                <p:cNvPr id="1450" name="Input penna 1449">
                  <a:extLst>
                    <a:ext uri="{FF2B5EF4-FFF2-40B4-BE49-F238E27FC236}">
                      <a16:creationId xmlns:a16="http://schemas.microsoft.com/office/drawing/2014/main" id="{E2E6B894-6C59-91F0-3933-990544325CD9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4772870" y="5555345"/>
                  <a:ext cx="698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1451" name="Input penna 1450">
                  <a:extLst>
                    <a:ext uri="{FF2B5EF4-FFF2-40B4-BE49-F238E27FC236}">
                      <a16:creationId xmlns:a16="http://schemas.microsoft.com/office/drawing/2014/main" id="{EB817B2A-C669-B12B-9FA5-2D7ECC3FB3CB}"/>
                    </a:ext>
                  </a:extLst>
                </p14:cNvPr>
                <p14:cNvContentPartPr/>
                <p14:nvPr/>
              </p14:nvContentPartPr>
              <p14:xfrm>
                <a:off x="4861070" y="5568305"/>
                <a:ext cx="75240" cy="53640"/>
              </p14:xfrm>
            </p:contentPart>
          </mc:Choice>
          <mc:Fallback xmlns="">
            <p:pic>
              <p:nvPicPr>
                <p:cNvPr id="1451" name="Input penna 1450">
                  <a:extLst>
                    <a:ext uri="{FF2B5EF4-FFF2-40B4-BE49-F238E27FC236}">
                      <a16:creationId xmlns:a16="http://schemas.microsoft.com/office/drawing/2014/main" id="{EB817B2A-C669-B12B-9FA5-2D7ECC3FB3CB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4853510" y="5560745"/>
                  <a:ext cx="903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1452" name="Input penna 1451">
                  <a:extLst>
                    <a:ext uri="{FF2B5EF4-FFF2-40B4-BE49-F238E27FC236}">
                      <a16:creationId xmlns:a16="http://schemas.microsoft.com/office/drawing/2014/main" id="{CC7678FF-08A0-E82B-0F5D-AFDECC4AC121}"/>
                    </a:ext>
                  </a:extLst>
                </p14:cNvPr>
                <p14:cNvContentPartPr/>
                <p14:nvPr/>
              </p14:nvContentPartPr>
              <p14:xfrm>
                <a:off x="4960070" y="5560025"/>
                <a:ext cx="80640" cy="78480"/>
              </p14:xfrm>
            </p:contentPart>
          </mc:Choice>
          <mc:Fallback xmlns="">
            <p:pic>
              <p:nvPicPr>
                <p:cNvPr id="1452" name="Input penna 1451">
                  <a:extLst>
                    <a:ext uri="{FF2B5EF4-FFF2-40B4-BE49-F238E27FC236}">
                      <a16:creationId xmlns:a16="http://schemas.microsoft.com/office/drawing/2014/main" id="{CC7678FF-08A0-E82B-0F5D-AFDECC4AC121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4952510" y="5552465"/>
                  <a:ext cx="9540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9" name="Gruppo 1488">
            <a:extLst>
              <a:ext uri="{FF2B5EF4-FFF2-40B4-BE49-F238E27FC236}">
                <a16:creationId xmlns:a16="http://schemas.microsoft.com/office/drawing/2014/main" id="{4D7B0AA1-2226-D672-A589-8243534176E1}"/>
              </a:ext>
            </a:extLst>
          </p:cNvPr>
          <p:cNvGrpSpPr/>
          <p:nvPr/>
        </p:nvGrpSpPr>
        <p:grpSpPr>
          <a:xfrm>
            <a:off x="5363306" y="5400905"/>
            <a:ext cx="1467720" cy="580032"/>
            <a:chOff x="5363306" y="5400905"/>
            <a:chExt cx="1467720" cy="58003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1455" name="Input penna 1454">
                  <a:extLst>
                    <a:ext uri="{FF2B5EF4-FFF2-40B4-BE49-F238E27FC236}">
                      <a16:creationId xmlns:a16="http://schemas.microsoft.com/office/drawing/2014/main" id="{04BEC82F-BFD8-6F6D-4E49-A86B6A51690C}"/>
                    </a:ext>
                  </a:extLst>
                </p14:cNvPr>
                <p14:cNvContentPartPr/>
                <p14:nvPr/>
              </p14:nvContentPartPr>
              <p14:xfrm>
                <a:off x="5389905" y="5561105"/>
                <a:ext cx="62640" cy="11880"/>
              </p14:xfrm>
            </p:contentPart>
          </mc:Choice>
          <mc:Fallback xmlns="">
            <p:pic>
              <p:nvPicPr>
                <p:cNvPr id="1455" name="Input penna 1454">
                  <a:extLst>
                    <a:ext uri="{FF2B5EF4-FFF2-40B4-BE49-F238E27FC236}">
                      <a16:creationId xmlns:a16="http://schemas.microsoft.com/office/drawing/2014/main" id="{04BEC82F-BFD8-6F6D-4E49-A86B6A51690C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382345" y="5553545"/>
                  <a:ext cx="777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1456" name="Input penna 1455">
                  <a:extLst>
                    <a:ext uri="{FF2B5EF4-FFF2-40B4-BE49-F238E27FC236}">
                      <a16:creationId xmlns:a16="http://schemas.microsoft.com/office/drawing/2014/main" id="{7042103F-F5DC-F751-7DC3-A8937BAB96CD}"/>
                    </a:ext>
                  </a:extLst>
                </p14:cNvPr>
                <p14:cNvContentPartPr/>
                <p14:nvPr/>
              </p14:nvContentPartPr>
              <p14:xfrm>
                <a:off x="5438505" y="5547065"/>
                <a:ext cx="22680" cy="66960"/>
              </p14:xfrm>
            </p:contentPart>
          </mc:Choice>
          <mc:Fallback xmlns="">
            <p:pic>
              <p:nvPicPr>
                <p:cNvPr id="1456" name="Input penna 1455">
                  <a:extLst>
                    <a:ext uri="{FF2B5EF4-FFF2-40B4-BE49-F238E27FC236}">
                      <a16:creationId xmlns:a16="http://schemas.microsoft.com/office/drawing/2014/main" id="{7042103F-F5DC-F751-7DC3-A8937BAB96CD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431305" y="5539505"/>
                  <a:ext cx="378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1457" name="Input penna 1456">
                  <a:extLst>
                    <a:ext uri="{FF2B5EF4-FFF2-40B4-BE49-F238E27FC236}">
                      <a16:creationId xmlns:a16="http://schemas.microsoft.com/office/drawing/2014/main" id="{97082194-4F05-44E8-0E28-39AE4C81617C}"/>
                    </a:ext>
                  </a:extLst>
                </p14:cNvPr>
                <p14:cNvContentPartPr/>
                <p14:nvPr/>
              </p14:nvContentPartPr>
              <p14:xfrm>
                <a:off x="5765385" y="5497025"/>
                <a:ext cx="5040" cy="124920"/>
              </p14:xfrm>
            </p:contentPart>
          </mc:Choice>
          <mc:Fallback xmlns="">
            <p:pic>
              <p:nvPicPr>
                <p:cNvPr id="1457" name="Input penna 1456">
                  <a:extLst>
                    <a:ext uri="{FF2B5EF4-FFF2-40B4-BE49-F238E27FC236}">
                      <a16:creationId xmlns:a16="http://schemas.microsoft.com/office/drawing/2014/main" id="{97082194-4F05-44E8-0E28-39AE4C81617C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5757825" y="5489465"/>
                  <a:ext cx="20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1458" name="Input penna 1457">
                  <a:extLst>
                    <a:ext uri="{FF2B5EF4-FFF2-40B4-BE49-F238E27FC236}">
                      <a16:creationId xmlns:a16="http://schemas.microsoft.com/office/drawing/2014/main" id="{C141A8C0-EC56-A586-3D5B-39A328953721}"/>
                    </a:ext>
                  </a:extLst>
                </p14:cNvPr>
                <p14:cNvContentPartPr/>
                <p14:nvPr/>
              </p14:nvContentPartPr>
              <p14:xfrm>
                <a:off x="5781225" y="5490545"/>
                <a:ext cx="81000" cy="124200"/>
              </p14:xfrm>
            </p:contentPart>
          </mc:Choice>
          <mc:Fallback xmlns="">
            <p:pic>
              <p:nvPicPr>
                <p:cNvPr id="1458" name="Input penna 1457">
                  <a:extLst>
                    <a:ext uri="{FF2B5EF4-FFF2-40B4-BE49-F238E27FC236}">
                      <a16:creationId xmlns:a16="http://schemas.microsoft.com/office/drawing/2014/main" id="{C141A8C0-EC56-A586-3D5B-39A328953721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5773665" y="5482985"/>
                  <a:ext cx="961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1459" name="Input penna 1458">
                  <a:extLst>
                    <a:ext uri="{FF2B5EF4-FFF2-40B4-BE49-F238E27FC236}">
                      <a16:creationId xmlns:a16="http://schemas.microsoft.com/office/drawing/2014/main" id="{94358D4D-52FC-8D59-2D44-4FC502B2017E}"/>
                    </a:ext>
                  </a:extLst>
                </p14:cNvPr>
                <p14:cNvContentPartPr/>
                <p14:nvPr/>
              </p14:nvContentPartPr>
              <p14:xfrm>
                <a:off x="5917305" y="5525105"/>
                <a:ext cx="61200" cy="67320"/>
              </p14:xfrm>
            </p:contentPart>
          </mc:Choice>
          <mc:Fallback xmlns="">
            <p:pic>
              <p:nvPicPr>
                <p:cNvPr id="1459" name="Input penna 1458">
                  <a:extLst>
                    <a:ext uri="{FF2B5EF4-FFF2-40B4-BE49-F238E27FC236}">
                      <a16:creationId xmlns:a16="http://schemas.microsoft.com/office/drawing/2014/main" id="{94358D4D-52FC-8D59-2D44-4FC502B2017E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5909745" y="5517545"/>
                  <a:ext cx="763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1460" name="Input penna 1459">
                  <a:extLst>
                    <a:ext uri="{FF2B5EF4-FFF2-40B4-BE49-F238E27FC236}">
                      <a16:creationId xmlns:a16="http://schemas.microsoft.com/office/drawing/2014/main" id="{E8EDCD88-B67D-9446-B811-AD8459464489}"/>
                    </a:ext>
                  </a:extLst>
                </p14:cNvPr>
                <p14:cNvContentPartPr/>
                <p14:nvPr/>
              </p14:nvContentPartPr>
              <p14:xfrm>
                <a:off x="6027465" y="5432225"/>
                <a:ext cx="17640" cy="150480"/>
              </p14:xfrm>
            </p:contentPart>
          </mc:Choice>
          <mc:Fallback xmlns="">
            <p:pic>
              <p:nvPicPr>
                <p:cNvPr id="1460" name="Input penna 1459">
                  <a:extLst>
                    <a:ext uri="{FF2B5EF4-FFF2-40B4-BE49-F238E27FC236}">
                      <a16:creationId xmlns:a16="http://schemas.microsoft.com/office/drawing/2014/main" id="{E8EDCD88-B67D-9446-B811-AD8459464489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019905" y="5424665"/>
                  <a:ext cx="327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1461" name="Input penna 1460">
                  <a:extLst>
                    <a:ext uri="{FF2B5EF4-FFF2-40B4-BE49-F238E27FC236}">
                      <a16:creationId xmlns:a16="http://schemas.microsoft.com/office/drawing/2014/main" id="{0FC31E48-C073-8CEE-EC72-1A47BF79CCC9}"/>
                    </a:ext>
                  </a:extLst>
                </p14:cNvPr>
                <p14:cNvContentPartPr/>
                <p14:nvPr/>
              </p14:nvContentPartPr>
              <p14:xfrm>
                <a:off x="6025665" y="5536265"/>
                <a:ext cx="36720" cy="28800"/>
              </p14:xfrm>
            </p:contentPart>
          </mc:Choice>
          <mc:Fallback xmlns="">
            <p:pic>
              <p:nvPicPr>
                <p:cNvPr id="1461" name="Input penna 1460">
                  <a:extLst>
                    <a:ext uri="{FF2B5EF4-FFF2-40B4-BE49-F238E27FC236}">
                      <a16:creationId xmlns:a16="http://schemas.microsoft.com/office/drawing/2014/main" id="{0FC31E48-C073-8CEE-EC72-1A47BF79CCC9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018105" y="5528705"/>
                  <a:ext cx="518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1462" name="Input penna 1461">
                  <a:extLst>
                    <a:ext uri="{FF2B5EF4-FFF2-40B4-BE49-F238E27FC236}">
                      <a16:creationId xmlns:a16="http://schemas.microsoft.com/office/drawing/2014/main" id="{CB005299-B193-F727-058F-8B1B32D54EB2}"/>
                    </a:ext>
                  </a:extLst>
                </p14:cNvPr>
                <p14:cNvContentPartPr/>
                <p14:nvPr/>
              </p14:nvContentPartPr>
              <p14:xfrm>
                <a:off x="6092265" y="5415665"/>
                <a:ext cx="17640" cy="151920"/>
              </p14:xfrm>
            </p:contentPart>
          </mc:Choice>
          <mc:Fallback xmlns="">
            <p:pic>
              <p:nvPicPr>
                <p:cNvPr id="1462" name="Input penna 1461">
                  <a:extLst>
                    <a:ext uri="{FF2B5EF4-FFF2-40B4-BE49-F238E27FC236}">
                      <a16:creationId xmlns:a16="http://schemas.microsoft.com/office/drawing/2014/main" id="{CB005299-B193-F727-058F-8B1B32D54EB2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084705" y="5408105"/>
                  <a:ext cx="327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1463" name="Input penna 1462">
                  <a:extLst>
                    <a:ext uri="{FF2B5EF4-FFF2-40B4-BE49-F238E27FC236}">
                      <a16:creationId xmlns:a16="http://schemas.microsoft.com/office/drawing/2014/main" id="{81E24B4E-BE98-F25A-606F-D1D9445B25F8}"/>
                    </a:ext>
                  </a:extLst>
                </p14:cNvPr>
                <p14:cNvContentPartPr/>
                <p14:nvPr/>
              </p14:nvContentPartPr>
              <p14:xfrm>
                <a:off x="6093705" y="5534105"/>
                <a:ext cx="34920" cy="10080"/>
              </p14:xfrm>
            </p:contentPart>
          </mc:Choice>
          <mc:Fallback xmlns="">
            <p:pic>
              <p:nvPicPr>
                <p:cNvPr id="1463" name="Input penna 1462">
                  <a:extLst>
                    <a:ext uri="{FF2B5EF4-FFF2-40B4-BE49-F238E27FC236}">
                      <a16:creationId xmlns:a16="http://schemas.microsoft.com/office/drawing/2014/main" id="{81E24B4E-BE98-F25A-606F-D1D9445B25F8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6086145" y="5526545"/>
                  <a:ext cx="49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1464" name="Input penna 1463">
                  <a:extLst>
                    <a:ext uri="{FF2B5EF4-FFF2-40B4-BE49-F238E27FC236}">
                      <a16:creationId xmlns:a16="http://schemas.microsoft.com/office/drawing/2014/main" id="{DE4F90E3-8652-D2B6-962E-62F0754D2F49}"/>
                    </a:ext>
                  </a:extLst>
                </p14:cNvPr>
                <p14:cNvContentPartPr/>
                <p14:nvPr/>
              </p14:nvContentPartPr>
              <p14:xfrm>
                <a:off x="6169665" y="5499185"/>
                <a:ext cx="7560" cy="70200"/>
              </p14:xfrm>
            </p:contentPart>
          </mc:Choice>
          <mc:Fallback xmlns="">
            <p:pic>
              <p:nvPicPr>
                <p:cNvPr id="1464" name="Input penna 1463">
                  <a:extLst>
                    <a:ext uri="{FF2B5EF4-FFF2-40B4-BE49-F238E27FC236}">
                      <a16:creationId xmlns:a16="http://schemas.microsoft.com/office/drawing/2014/main" id="{DE4F90E3-8652-D2B6-962E-62F0754D2F49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162105" y="5491625"/>
                  <a:ext cx="226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1465" name="Input penna 1464">
                  <a:extLst>
                    <a:ext uri="{FF2B5EF4-FFF2-40B4-BE49-F238E27FC236}">
                      <a16:creationId xmlns:a16="http://schemas.microsoft.com/office/drawing/2014/main" id="{1EA9ED1F-91BD-1C16-6EEC-FCA792597BCD}"/>
                    </a:ext>
                  </a:extLst>
                </p14:cNvPr>
                <p14:cNvContentPartPr/>
                <p14:nvPr/>
              </p14:nvContentPartPr>
              <p14:xfrm>
                <a:off x="6221145" y="5513585"/>
                <a:ext cx="36000" cy="77400"/>
              </p14:xfrm>
            </p:contentPart>
          </mc:Choice>
          <mc:Fallback xmlns="">
            <p:pic>
              <p:nvPicPr>
                <p:cNvPr id="1465" name="Input penna 1464">
                  <a:extLst>
                    <a:ext uri="{FF2B5EF4-FFF2-40B4-BE49-F238E27FC236}">
                      <a16:creationId xmlns:a16="http://schemas.microsoft.com/office/drawing/2014/main" id="{1EA9ED1F-91BD-1C16-6EEC-FCA792597BCD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6213585" y="5506025"/>
                  <a:ext cx="51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1466" name="Input penna 1465">
                  <a:extLst>
                    <a:ext uri="{FF2B5EF4-FFF2-40B4-BE49-F238E27FC236}">
                      <a16:creationId xmlns:a16="http://schemas.microsoft.com/office/drawing/2014/main" id="{3577F282-5290-AA86-C459-0670CCFC3B77}"/>
                    </a:ext>
                  </a:extLst>
                </p14:cNvPr>
                <p14:cNvContentPartPr/>
                <p14:nvPr/>
              </p14:nvContentPartPr>
              <p14:xfrm>
                <a:off x="6328785" y="5400905"/>
                <a:ext cx="8640" cy="147240"/>
              </p14:xfrm>
            </p:contentPart>
          </mc:Choice>
          <mc:Fallback xmlns="">
            <p:pic>
              <p:nvPicPr>
                <p:cNvPr id="1466" name="Input penna 1465">
                  <a:extLst>
                    <a:ext uri="{FF2B5EF4-FFF2-40B4-BE49-F238E27FC236}">
                      <a16:creationId xmlns:a16="http://schemas.microsoft.com/office/drawing/2014/main" id="{3577F282-5290-AA86-C459-0670CCFC3B77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6321225" y="5393345"/>
                  <a:ext cx="237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1467" name="Input penna 1466">
                  <a:extLst>
                    <a:ext uri="{FF2B5EF4-FFF2-40B4-BE49-F238E27FC236}">
                      <a16:creationId xmlns:a16="http://schemas.microsoft.com/office/drawing/2014/main" id="{AE509AC0-8F06-AB90-3C95-6C84DCE300D6}"/>
                    </a:ext>
                  </a:extLst>
                </p14:cNvPr>
                <p14:cNvContentPartPr/>
                <p14:nvPr/>
              </p14:nvContentPartPr>
              <p14:xfrm>
                <a:off x="6371625" y="5477585"/>
                <a:ext cx="7920" cy="65880"/>
              </p14:xfrm>
            </p:contentPart>
          </mc:Choice>
          <mc:Fallback xmlns="">
            <p:pic>
              <p:nvPicPr>
                <p:cNvPr id="1467" name="Input penna 1466">
                  <a:extLst>
                    <a:ext uri="{FF2B5EF4-FFF2-40B4-BE49-F238E27FC236}">
                      <a16:creationId xmlns:a16="http://schemas.microsoft.com/office/drawing/2014/main" id="{AE509AC0-8F06-AB90-3C95-6C84DCE300D6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6364065" y="5470025"/>
                  <a:ext cx="230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1468" name="Input penna 1467">
                  <a:extLst>
                    <a:ext uri="{FF2B5EF4-FFF2-40B4-BE49-F238E27FC236}">
                      <a16:creationId xmlns:a16="http://schemas.microsoft.com/office/drawing/2014/main" id="{E824DB70-A257-8C68-3808-DCAC69C04125}"/>
                    </a:ext>
                  </a:extLst>
                </p14:cNvPr>
                <p14:cNvContentPartPr/>
                <p14:nvPr/>
              </p14:nvContentPartPr>
              <p14:xfrm>
                <a:off x="6430305" y="5497385"/>
                <a:ext cx="62640" cy="81720"/>
              </p14:xfrm>
            </p:contentPart>
          </mc:Choice>
          <mc:Fallback xmlns="">
            <p:pic>
              <p:nvPicPr>
                <p:cNvPr id="1468" name="Input penna 1467">
                  <a:extLst>
                    <a:ext uri="{FF2B5EF4-FFF2-40B4-BE49-F238E27FC236}">
                      <a16:creationId xmlns:a16="http://schemas.microsoft.com/office/drawing/2014/main" id="{E824DB70-A257-8C68-3808-DCAC69C04125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6423105" y="5489825"/>
                  <a:ext cx="777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1473" name="Input penna 1472">
                  <a:extLst>
                    <a:ext uri="{FF2B5EF4-FFF2-40B4-BE49-F238E27FC236}">
                      <a16:creationId xmlns:a16="http://schemas.microsoft.com/office/drawing/2014/main" id="{7A9076A7-2B9E-B630-E625-70B00178FE75}"/>
                    </a:ext>
                  </a:extLst>
                </p14:cNvPr>
                <p14:cNvContentPartPr/>
                <p14:nvPr/>
              </p14:nvContentPartPr>
              <p14:xfrm>
                <a:off x="5363306" y="5948897"/>
                <a:ext cx="63360" cy="12600"/>
              </p14:xfrm>
            </p:contentPart>
          </mc:Choice>
          <mc:Fallback xmlns="">
            <p:pic>
              <p:nvPicPr>
                <p:cNvPr id="1473" name="Input penna 1472">
                  <a:extLst>
                    <a:ext uri="{FF2B5EF4-FFF2-40B4-BE49-F238E27FC236}">
                      <a16:creationId xmlns:a16="http://schemas.microsoft.com/office/drawing/2014/main" id="{7A9076A7-2B9E-B630-E625-70B00178FE75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5355746" y="5941337"/>
                  <a:ext cx="781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1474" name="Input penna 1473">
                  <a:extLst>
                    <a:ext uri="{FF2B5EF4-FFF2-40B4-BE49-F238E27FC236}">
                      <a16:creationId xmlns:a16="http://schemas.microsoft.com/office/drawing/2014/main" id="{9FB52035-DCB5-942A-F8D4-C11C7BC9691E}"/>
                    </a:ext>
                  </a:extLst>
                </p14:cNvPr>
                <p14:cNvContentPartPr/>
                <p14:nvPr/>
              </p14:nvContentPartPr>
              <p14:xfrm>
                <a:off x="5434946" y="5917937"/>
                <a:ext cx="35280" cy="63000"/>
              </p14:xfrm>
            </p:contentPart>
          </mc:Choice>
          <mc:Fallback xmlns="">
            <p:pic>
              <p:nvPicPr>
                <p:cNvPr id="1474" name="Input penna 1473">
                  <a:extLst>
                    <a:ext uri="{FF2B5EF4-FFF2-40B4-BE49-F238E27FC236}">
                      <a16:creationId xmlns:a16="http://schemas.microsoft.com/office/drawing/2014/main" id="{9FB52035-DCB5-942A-F8D4-C11C7BC9691E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5427386" y="5910377"/>
                  <a:ext cx="504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1475" name="Input penna 1474">
                  <a:extLst>
                    <a:ext uri="{FF2B5EF4-FFF2-40B4-BE49-F238E27FC236}">
                      <a16:creationId xmlns:a16="http://schemas.microsoft.com/office/drawing/2014/main" id="{9EA2E8CD-BDD1-EC42-FEE9-374C3BF2E1D5}"/>
                    </a:ext>
                  </a:extLst>
                </p14:cNvPr>
                <p14:cNvContentPartPr/>
                <p14:nvPr/>
              </p14:nvContentPartPr>
              <p14:xfrm>
                <a:off x="5590466" y="5902457"/>
                <a:ext cx="78120" cy="54000"/>
              </p14:xfrm>
            </p:contentPart>
          </mc:Choice>
          <mc:Fallback xmlns="">
            <p:pic>
              <p:nvPicPr>
                <p:cNvPr id="1475" name="Input penna 1474">
                  <a:extLst>
                    <a:ext uri="{FF2B5EF4-FFF2-40B4-BE49-F238E27FC236}">
                      <a16:creationId xmlns:a16="http://schemas.microsoft.com/office/drawing/2014/main" id="{9EA2E8CD-BDD1-EC42-FEE9-374C3BF2E1D5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5582906" y="5894897"/>
                  <a:ext cx="932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1476" name="Input penna 1475">
                  <a:extLst>
                    <a:ext uri="{FF2B5EF4-FFF2-40B4-BE49-F238E27FC236}">
                      <a16:creationId xmlns:a16="http://schemas.microsoft.com/office/drawing/2014/main" id="{5B68BF29-AD07-E4F3-3225-6BFA93A58DA6}"/>
                    </a:ext>
                  </a:extLst>
                </p14:cNvPr>
                <p14:cNvContentPartPr/>
                <p14:nvPr/>
              </p14:nvContentPartPr>
              <p14:xfrm>
                <a:off x="5685146" y="5917217"/>
                <a:ext cx="33480" cy="25920"/>
              </p14:xfrm>
            </p:contentPart>
          </mc:Choice>
          <mc:Fallback xmlns="">
            <p:pic>
              <p:nvPicPr>
                <p:cNvPr id="1476" name="Input penna 1475">
                  <a:extLst>
                    <a:ext uri="{FF2B5EF4-FFF2-40B4-BE49-F238E27FC236}">
                      <a16:creationId xmlns:a16="http://schemas.microsoft.com/office/drawing/2014/main" id="{5B68BF29-AD07-E4F3-3225-6BFA93A58DA6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5677586" y="5909657"/>
                  <a:ext cx="486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1477" name="Input penna 1476">
                  <a:extLst>
                    <a:ext uri="{FF2B5EF4-FFF2-40B4-BE49-F238E27FC236}">
                      <a16:creationId xmlns:a16="http://schemas.microsoft.com/office/drawing/2014/main" id="{16C55C77-45E3-5C66-57A9-5C18410FD0A4}"/>
                    </a:ext>
                  </a:extLst>
                </p14:cNvPr>
                <p14:cNvContentPartPr/>
                <p14:nvPr/>
              </p14:nvContentPartPr>
              <p14:xfrm>
                <a:off x="5753546" y="5818937"/>
                <a:ext cx="15840" cy="100800"/>
              </p14:xfrm>
            </p:contentPart>
          </mc:Choice>
          <mc:Fallback xmlns="">
            <p:pic>
              <p:nvPicPr>
                <p:cNvPr id="1477" name="Input penna 1476">
                  <a:extLst>
                    <a:ext uri="{FF2B5EF4-FFF2-40B4-BE49-F238E27FC236}">
                      <a16:creationId xmlns:a16="http://schemas.microsoft.com/office/drawing/2014/main" id="{16C55C77-45E3-5C66-57A9-5C18410FD0A4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5745986" y="5811377"/>
                  <a:ext cx="309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1478" name="Input penna 1477">
                  <a:extLst>
                    <a:ext uri="{FF2B5EF4-FFF2-40B4-BE49-F238E27FC236}">
                      <a16:creationId xmlns:a16="http://schemas.microsoft.com/office/drawing/2014/main" id="{534EA610-58B2-1D8E-A95A-FEE04372C015}"/>
                    </a:ext>
                  </a:extLst>
                </p14:cNvPr>
                <p14:cNvContentPartPr/>
                <p14:nvPr/>
              </p14:nvContentPartPr>
              <p14:xfrm>
                <a:off x="5774066" y="5888417"/>
                <a:ext cx="20160" cy="54360"/>
              </p14:xfrm>
            </p:contentPart>
          </mc:Choice>
          <mc:Fallback xmlns="">
            <p:pic>
              <p:nvPicPr>
                <p:cNvPr id="1478" name="Input penna 1477">
                  <a:extLst>
                    <a:ext uri="{FF2B5EF4-FFF2-40B4-BE49-F238E27FC236}">
                      <a16:creationId xmlns:a16="http://schemas.microsoft.com/office/drawing/2014/main" id="{534EA610-58B2-1D8E-A95A-FEE04372C015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5766506" y="5881217"/>
                  <a:ext cx="352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1479" name="Input penna 1478">
                  <a:extLst>
                    <a:ext uri="{FF2B5EF4-FFF2-40B4-BE49-F238E27FC236}">
                      <a16:creationId xmlns:a16="http://schemas.microsoft.com/office/drawing/2014/main" id="{7F4FB9D8-037D-86B9-AB30-918E5015F8A3}"/>
                    </a:ext>
                  </a:extLst>
                </p14:cNvPr>
                <p14:cNvContentPartPr/>
                <p14:nvPr/>
              </p14:nvContentPartPr>
              <p14:xfrm>
                <a:off x="5832746" y="5803457"/>
                <a:ext cx="16920" cy="126000"/>
              </p14:xfrm>
            </p:contentPart>
          </mc:Choice>
          <mc:Fallback xmlns="">
            <p:pic>
              <p:nvPicPr>
                <p:cNvPr id="1479" name="Input penna 1478">
                  <a:extLst>
                    <a:ext uri="{FF2B5EF4-FFF2-40B4-BE49-F238E27FC236}">
                      <a16:creationId xmlns:a16="http://schemas.microsoft.com/office/drawing/2014/main" id="{7F4FB9D8-037D-86B9-AB30-918E5015F8A3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5825186" y="5795897"/>
                  <a:ext cx="320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1480" name="Input penna 1479">
                  <a:extLst>
                    <a:ext uri="{FF2B5EF4-FFF2-40B4-BE49-F238E27FC236}">
                      <a16:creationId xmlns:a16="http://schemas.microsoft.com/office/drawing/2014/main" id="{6A569CD0-4A8D-A03C-BAF1-8BD33AC7379A}"/>
                    </a:ext>
                  </a:extLst>
                </p14:cNvPr>
                <p14:cNvContentPartPr/>
                <p14:nvPr/>
              </p14:nvContentPartPr>
              <p14:xfrm>
                <a:off x="5842106" y="5883017"/>
                <a:ext cx="26280" cy="12600"/>
              </p14:xfrm>
            </p:contentPart>
          </mc:Choice>
          <mc:Fallback xmlns="">
            <p:pic>
              <p:nvPicPr>
                <p:cNvPr id="1480" name="Input penna 1479">
                  <a:extLst>
                    <a:ext uri="{FF2B5EF4-FFF2-40B4-BE49-F238E27FC236}">
                      <a16:creationId xmlns:a16="http://schemas.microsoft.com/office/drawing/2014/main" id="{6A569CD0-4A8D-A03C-BAF1-8BD33AC7379A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5834546" y="5875457"/>
                  <a:ext cx="41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1481" name="Input penna 1480">
                  <a:extLst>
                    <a:ext uri="{FF2B5EF4-FFF2-40B4-BE49-F238E27FC236}">
                      <a16:creationId xmlns:a16="http://schemas.microsoft.com/office/drawing/2014/main" id="{8C4BE7C7-BBE6-910C-5384-894F02401276}"/>
                    </a:ext>
                  </a:extLst>
                </p14:cNvPr>
                <p14:cNvContentPartPr/>
                <p14:nvPr/>
              </p14:nvContentPartPr>
              <p14:xfrm>
                <a:off x="5884946" y="5796257"/>
                <a:ext cx="38880" cy="142560"/>
              </p14:xfrm>
            </p:contentPart>
          </mc:Choice>
          <mc:Fallback xmlns="">
            <p:pic>
              <p:nvPicPr>
                <p:cNvPr id="1481" name="Input penna 1480">
                  <a:extLst>
                    <a:ext uri="{FF2B5EF4-FFF2-40B4-BE49-F238E27FC236}">
                      <a16:creationId xmlns:a16="http://schemas.microsoft.com/office/drawing/2014/main" id="{8C4BE7C7-BBE6-910C-5384-894F02401276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5877386" y="5788697"/>
                  <a:ext cx="540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1482" name="Input penna 1481">
                  <a:extLst>
                    <a:ext uri="{FF2B5EF4-FFF2-40B4-BE49-F238E27FC236}">
                      <a16:creationId xmlns:a16="http://schemas.microsoft.com/office/drawing/2014/main" id="{6A92D7F0-8B24-C74B-8C77-8F611D76B249}"/>
                    </a:ext>
                  </a:extLst>
                </p14:cNvPr>
                <p14:cNvContentPartPr/>
                <p14:nvPr/>
              </p14:nvContentPartPr>
              <p14:xfrm>
                <a:off x="5886386" y="5880857"/>
                <a:ext cx="34920" cy="20520"/>
              </p14:xfrm>
            </p:contentPart>
          </mc:Choice>
          <mc:Fallback xmlns="">
            <p:pic>
              <p:nvPicPr>
                <p:cNvPr id="1482" name="Input penna 1481">
                  <a:extLst>
                    <a:ext uri="{FF2B5EF4-FFF2-40B4-BE49-F238E27FC236}">
                      <a16:creationId xmlns:a16="http://schemas.microsoft.com/office/drawing/2014/main" id="{6A92D7F0-8B24-C74B-8C77-8F611D76B249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5878826" y="5873657"/>
                  <a:ext cx="496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1483" name="Input penna 1482">
                  <a:extLst>
                    <a:ext uri="{FF2B5EF4-FFF2-40B4-BE49-F238E27FC236}">
                      <a16:creationId xmlns:a16="http://schemas.microsoft.com/office/drawing/2014/main" id="{59239A61-DFC7-8D91-4C9E-974AF8DA63DF}"/>
                    </a:ext>
                  </a:extLst>
                </p14:cNvPr>
                <p14:cNvContentPartPr/>
                <p14:nvPr/>
              </p14:nvContentPartPr>
              <p14:xfrm>
                <a:off x="5941826" y="5877257"/>
                <a:ext cx="8640" cy="42480"/>
              </p14:xfrm>
            </p:contentPart>
          </mc:Choice>
          <mc:Fallback xmlns="">
            <p:pic>
              <p:nvPicPr>
                <p:cNvPr id="1483" name="Input penna 1482">
                  <a:extLst>
                    <a:ext uri="{FF2B5EF4-FFF2-40B4-BE49-F238E27FC236}">
                      <a16:creationId xmlns:a16="http://schemas.microsoft.com/office/drawing/2014/main" id="{59239A61-DFC7-8D91-4C9E-974AF8DA63DF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5934266" y="5870057"/>
                  <a:ext cx="237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1484" name="Input penna 1483">
                  <a:extLst>
                    <a:ext uri="{FF2B5EF4-FFF2-40B4-BE49-F238E27FC236}">
                      <a16:creationId xmlns:a16="http://schemas.microsoft.com/office/drawing/2014/main" id="{1C40ADE1-43A0-4C7C-52A1-EDB6A5B956F2}"/>
                    </a:ext>
                  </a:extLst>
                </p14:cNvPr>
                <p14:cNvContentPartPr/>
                <p14:nvPr/>
              </p14:nvContentPartPr>
              <p14:xfrm>
                <a:off x="5978906" y="5883017"/>
                <a:ext cx="30240" cy="65160"/>
              </p14:xfrm>
            </p:contentPart>
          </mc:Choice>
          <mc:Fallback xmlns="">
            <p:pic>
              <p:nvPicPr>
                <p:cNvPr id="1484" name="Input penna 1483">
                  <a:extLst>
                    <a:ext uri="{FF2B5EF4-FFF2-40B4-BE49-F238E27FC236}">
                      <a16:creationId xmlns:a16="http://schemas.microsoft.com/office/drawing/2014/main" id="{1C40ADE1-43A0-4C7C-52A1-EDB6A5B956F2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5971346" y="5875457"/>
                  <a:ext cx="453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1487" name="Input penna 1486">
                  <a:extLst>
                    <a:ext uri="{FF2B5EF4-FFF2-40B4-BE49-F238E27FC236}">
                      <a16:creationId xmlns:a16="http://schemas.microsoft.com/office/drawing/2014/main" id="{4EE8F320-781F-2343-97FC-EA3F3501B5B6}"/>
                    </a:ext>
                  </a:extLst>
                </p14:cNvPr>
                <p14:cNvContentPartPr/>
                <p14:nvPr/>
              </p14:nvContentPartPr>
              <p14:xfrm>
                <a:off x="5728346" y="5658017"/>
                <a:ext cx="1102680" cy="160200"/>
              </p14:xfrm>
            </p:contentPart>
          </mc:Choice>
          <mc:Fallback xmlns="">
            <p:pic>
              <p:nvPicPr>
                <p:cNvPr id="1487" name="Input penna 1486">
                  <a:extLst>
                    <a:ext uri="{FF2B5EF4-FFF2-40B4-BE49-F238E27FC236}">
                      <a16:creationId xmlns:a16="http://schemas.microsoft.com/office/drawing/2014/main" id="{4EE8F320-781F-2343-97FC-EA3F3501B5B6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5720786" y="5650817"/>
                  <a:ext cx="1117800" cy="17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9">
            <p14:nvContentPartPr>
              <p14:cNvPr id="1490" name="Input penna 1489">
                <a:extLst>
                  <a:ext uri="{FF2B5EF4-FFF2-40B4-BE49-F238E27FC236}">
                    <a16:creationId xmlns:a16="http://schemas.microsoft.com/office/drawing/2014/main" id="{A428E4D1-09D7-691D-D7D2-E23BF9B5A1D5}"/>
                  </a:ext>
                </a:extLst>
              </p14:cNvPr>
              <p14:cNvContentPartPr/>
              <p14:nvPr/>
            </p14:nvContentPartPr>
            <p14:xfrm>
              <a:off x="5476346" y="6050057"/>
              <a:ext cx="905760" cy="36720"/>
            </p14:xfrm>
          </p:contentPart>
        </mc:Choice>
        <mc:Fallback xmlns="">
          <p:pic>
            <p:nvPicPr>
              <p:cNvPr id="1490" name="Input penna 1489">
                <a:extLst>
                  <a:ext uri="{FF2B5EF4-FFF2-40B4-BE49-F238E27FC236}">
                    <a16:creationId xmlns:a16="http://schemas.microsoft.com/office/drawing/2014/main" id="{A428E4D1-09D7-691D-D7D2-E23BF9B5A1D5}"/>
                  </a:ext>
                </a:extLst>
              </p:cNvPr>
              <p:cNvPicPr/>
              <p:nvPr/>
            </p:nvPicPr>
            <p:blipFill>
              <a:blip r:embed="rId470"/>
              <a:stretch>
                <a:fillRect/>
              </a:stretch>
            </p:blipFill>
            <p:spPr>
              <a:xfrm>
                <a:off x="5468786" y="6042497"/>
                <a:ext cx="920880" cy="5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421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4D88B-1F76-93F4-B0C1-60113B2B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B2F7B0E7-487A-9591-C831-C49F8E8553E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03AE3BFB-9174-1A51-4023-FBE50774600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9726D2B0-C588-E4F3-F213-AA198C82CCE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0DF1044A-6CF3-38EE-3E93-B226A17B737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D31A228E-66EC-7A07-E57F-A6F02216DE1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7DC29676-3188-DE62-68C5-0196CA35CC1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A08CB4F7-FB26-571F-8AFD-9F8EC2DE673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83F61DD4-8EE2-4373-BE00-77BE94B6B2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420336C0-1C57-B2E2-8C67-5700F37EBCC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45D6A79D-883E-1341-D3AD-BB8BC2D04CF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D4393E4A-4F57-C87B-AEF0-50941F13B63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13F4B817-ABE7-EE35-2BAA-E7256D10045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EFBDFEB7-95B3-2D0E-CF2C-F412EE33156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1604EFD9-745A-74E7-B1C4-A7AE3259A1B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63C5B751-19BE-4AC9-2F12-0B55D82C939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3144D0B9-47C6-5221-8D22-AD870A682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FF8610FC-CD81-BCED-4FDF-CA593CDDD2B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4257BE37-E812-063D-BE59-E52418D74EC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7CE6E7A8-960D-9D3C-B477-98211734658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BCFA9727-4E6E-CD76-5A5A-67C78222BB3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B7A2690D-F1F4-D840-011F-D2E720EAB3C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462B09B5-0C6B-E41B-6F1F-90A0FC41951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A9E81835-CAFA-DFFB-7014-43DBA2FF068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D20629BF-E0FC-C09F-78FE-C668EB9C1F0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86EEBE0C-FA3B-F15A-15F4-094B863254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EA500F1E-A7D1-98C1-1A2A-A3E36890F81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45DA618C-A771-2022-A0AF-2173C79B87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67F16A7D-4D6D-B834-9D33-2DEF20B315C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AC9A2148-91BE-CA6A-A3B1-187D9DB13CD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1B30EADB-C14F-02F9-ACEA-2430B181A64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F7622D73-6192-8790-CA86-A6947958C44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23A46734-209E-9288-B731-FED3C230D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6925C3C8-5C5A-3B67-7786-23329E30F3D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846B49A1-64A1-0647-A5DF-E0F89C1E74D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065B6BE2-1763-FE93-2E04-CB90A92D42A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ADFF889D-72C1-7EF5-B838-EA109505238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57B2C757-FEC2-92F0-61D8-6D4676DB4D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97E5EF34-5074-698D-A282-5094E2817D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37D5A7B9-9AC9-D352-6F53-BE5F3BD603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5B557147-57F2-DDCD-CACE-C58D46EE712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40A09FDA-15AA-AA0D-E422-B390B862B27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B2E7EB2F-7792-70B9-F397-1A4E83B7058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F8E68797-66CB-41DB-68E4-154FB7899F3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F1AB2D39-B119-8E8C-BC57-06FD59C4AF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94924D35-9923-B81B-4A63-98CD49E303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ADE1C5D9-8791-04DB-D5F7-9610853F613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98ADCA29-669F-CFFF-4FF7-216FADFF823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5C19CB2E-7AE4-7985-4DC1-88AB2CCC989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7A94A3E5-24C0-AD17-6C7E-B4DEE0C281D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CA443244-8513-2583-D668-ED4A6D3F00C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84E398D9-7F03-5F4E-AC1A-97B51E01547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602AE8EC-AF9D-087A-6F0B-9885B2BE236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279E71C4-25C1-4A9A-50F2-B7C990B9325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C2AE1372-C012-9FBB-54DA-64FDBDB6A75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F3B00180-E999-FB58-4C49-B993DD4E922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7DBBA234-5527-1FE1-3D91-45BC34A3E74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3D6031D2-E8A9-D69D-B5E7-EEBD2FA196D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35F4E82E-C0DA-6BE6-60FC-D26BBFCA4B8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8A9E734B-79D5-C3B7-B31A-E2D6FAE6B37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D0484ABF-63D8-AD27-9751-B95258DF7D9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diagramma, schermata, Rettangolo, Piano&#10;&#10;Descrizione generata automaticamente">
            <a:extLst>
              <a:ext uri="{FF2B5EF4-FFF2-40B4-BE49-F238E27FC236}">
                <a16:creationId xmlns:a16="http://schemas.microsoft.com/office/drawing/2014/main" id="{1E09B751-D0F5-BA9B-35F8-921B32BE0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050" y="1174750"/>
            <a:ext cx="7581900" cy="45085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88FF4B47-924A-03FD-65B2-A2940B3833A6}"/>
              </a:ext>
            </a:extLst>
          </p:cNvPr>
          <p:cNvGrpSpPr/>
          <p:nvPr/>
        </p:nvGrpSpPr>
        <p:grpSpPr>
          <a:xfrm>
            <a:off x="2825763" y="838423"/>
            <a:ext cx="210960" cy="217440"/>
            <a:chOff x="2825763" y="838423"/>
            <a:chExt cx="210960" cy="21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ABF85EC-5AD0-543A-B694-AFB05574BA51}"/>
                    </a:ext>
                  </a:extLst>
                </p14:cNvPr>
                <p14:cNvContentPartPr/>
                <p14:nvPr/>
              </p14:nvContentPartPr>
              <p14:xfrm>
                <a:off x="2907843" y="838423"/>
                <a:ext cx="128880" cy="338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ABF85EC-5AD0-543A-B694-AFB05574BA5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00643" y="830863"/>
                  <a:ext cx="1440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28D0E50-7484-4C9D-5AC1-0FAA5B3D546D}"/>
                    </a:ext>
                  </a:extLst>
                </p14:cNvPr>
                <p14:cNvContentPartPr/>
                <p14:nvPr/>
              </p14:nvContentPartPr>
              <p14:xfrm>
                <a:off x="2825763" y="878743"/>
                <a:ext cx="137520" cy="1771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28D0E50-7484-4C9D-5AC1-0FAA5B3D546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818563" y="871183"/>
                  <a:ext cx="152640" cy="19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62F9D2E-A00D-1FE9-F330-1D643F14C76B}"/>
                  </a:ext>
                </a:extLst>
              </p14:cNvPr>
              <p14:cNvContentPartPr/>
              <p14:nvPr/>
            </p14:nvContentPartPr>
            <p14:xfrm>
              <a:off x="2259209" y="1607456"/>
              <a:ext cx="126000" cy="23976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62F9D2E-A00D-1FE9-F330-1D643F14C76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51649" y="1599896"/>
                <a:ext cx="14076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665249AD-033F-FD38-28BD-B5B0A211F72C}"/>
                  </a:ext>
                </a:extLst>
              </p14:cNvPr>
              <p14:cNvContentPartPr/>
              <p14:nvPr/>
            </p14:nvContentPartPr>
            <p14:xfrm>
              <a:off x="2216729" y="2259776"/>
              <a:ext cx="203760" cy="20484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665249AD-033F-FD38-28BD-B5B0A211F72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09169" y="2252216"/>
                <a:ext cx="21888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127D873E-76F1-8E0F-538C-CA000628FB5D}"/>
                  </a:ext>
                </a:extLst>
              </p14:cNvPr>
              <p14:cNvContentPartPr/>
              <p14:nvPr/>
            </p14:nvContentPartPr>
            <p14:xfrm>
              <a:off x="2216729" y="2821736"/>
              <a:ext cx="75600" cy="21132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127D873E-76F1-8E0F-538C-CA000628FB5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09169" y="2814176"/>
                <a:ext cx="90720" cy="22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0531D468-4049-2C85-FE24-5CA59395DD54}"/>
              </a:ext>
            </a:extLst>
          </p:cNvPr>
          <p:cNvGrpSpPr/>
          <p:nvPr/>
        </p:nvGrpSpPr>
        <p:grpSpPr>
          <a:xfrm>
            <a:off x="6063834" y="1611056"/>
            <a:ext cx="107280" cy="198360"/>
            <a:chOff x="6063834" y="1611056"/>
            <a:chExt cx="107280" cy="19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7D31E58-8BF1-8BA0-2871-33CA756CE180}"/>
                    </a:ext>
                  </a:extLst>
                </p14:cNvPr>
                <p14:cNvContentPartPr/>
                <p14:nvPr/>
              </p14:nvContentPartPr>
              <p14:xfrm>
                <a:off x="6099834" y="1632296"/>
                <a:ext cx="19080" cy="1605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7D31E58-8BF1-8BA0-2871-33CA756CE18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92274" y="1624736"/>
                  <a:ext cx="338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2562B7D-85BD-239F-CCA8-D5CF101378F8}"/>
                    </a:ext>
                  </a:extLst>
                </p14:cNvPr>
                <p14:cNvContentPartPr/>
                <p14:nvPr/>
              </p14:nvContentPartPr>
              <p14:xfrm>
                <a:off x="6063834" y="1611056"/>
                <a:ext cx="107280" cy="1983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2562B7D-85BD-239F-CCA8-D5CF101378F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56274" y="1603496"/>
                  <a:ext cx="122400" cy="21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77A6E072-745C-ACE3-2B19-99224611B143}"/>
                  </a:ext>
                </a:extLst>
              </p14:cNvPr>
              <p14:cNvContentPartPr/>
              <p14:nvPr/>
            </p14:nvContentPartPr>
            <p14:xfrm>
              <a:off x="5333394" y="2335016"/>
              <a:ext cx="136080" cy="16092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77A6E072-745C-ACE3-2B19-99224611B14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325834" y="2327456"/>
                <a:ext cx="150840" cy="17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2403110D-1F50-B74F-7CAD-A04BC4812274}"/>
              </a:ext>
            </a:extLst>
          </p:cNvPr>
          <p:cNvGrpSpPr/>
          <p:nvPr/>
        </p:nvGrpSpPr>
        <p:grpSpPr>
          <a:xfrm>
            <a:off x="5317194" y="2934776"/>
            <a:ext cx="116640" cy="116280"/>
            <a:chOff x="5317194" y="2934776"/>
            <a:chExt cx="116640" cy="1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16B34D7-2309-E748-1494-093B6B9CB35F}"/>
                    </a:ext>
                  </a:extLst>
                </p14:cNvPr>
                <p14:cNvContentPartPr/>
                <p14:nvPr/>
              </p14:nvContentPartPr>
              <p14:xfrm>
                <a:off x="5317194" y="2938376"/>
                <a:ext cx="20520" cy="1126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16B34D7-2309-E748-1494-093B6B9CB35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309634" y="2930816"/>
                  <a:ext cx="356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D67B7B9-7A89-8D48-BAEC-48816594F201}"/>
                    </a:ext>
                  </a:extLst>
                </p14:cNvPr>
                <p14:cNvContentPartPr/>
                <p14:nvPr/>
              </p14:nvContentPartPr>
              <p14:xfrm>
                <a:off x="5330874" y="2934776"/>
                <a:ext cx="102960" cy="1101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D67B7B9-7A89-8D48-BAEC-48816594F20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323314" y="2927216"/>
                  <a:ext cx="11808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2C117F92-85BD-B92B-C3E5-5C2C2AACE709}"/>
              </a:ext>
            </a:extLst>
          </p:cNvPr>
          <p:cNvGrpSpPr/>
          <p:nvPr/>
        </p:nvGrpSpPr>
        <p:grpSpPr>
          <a:xfrm>
            <a:off x="9561253" y="1698042"/>
            <a:ext cx="885600" cy="730440"/>
            <a:chOff x="9561253" y="1698042"/>
            <a:chExt cx="885600" cy="73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B12349E-777C-66E6-6202-07E23725EB92}"/>
                    </a:ext>
                  </a:extLst>
                </p14:cNvPr>
                <p14:cNvContentPartPr/>
                <p14:nvPr/>
              </p14:nvContentPartPr>
              <p14:xfrm>
                <a:off x="9760333" y="2025282"/>
                <a:ext cx="21960" cy="2102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B12349E-777C-66E6-6202-07E23725EB9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752773" y="2017722"/>
                  <a:ext cx="370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5FC164F-933D-E85A-6E79-062C9BE5CC39}"/>
                    </a:ext>
                  </a:extLst>
                </p14:cNvPr>
                <p14:cNvContentPartPr/>
                <p14:nvPr/>
              </p14:nvContentPartPr>
              <p14:xfrm>
                <a:off x="9768613" y="1980282"/>
                <a:ext cx="116640" cy="2390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5FC164F-933D-E85A-6E79-062C9BE5CC3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761053" y="1972722"/>
                  <a:ext cx="13176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DCD182E-70DE-AAD2-AA49-696C67EBA683}"/>
                    </a:ext>
                  </a:extLst>
                </p14:cNvPr>
                <p14:cNvContentPartPr/>
                <p14:nvPr/>
              </p14:nvContentPartPr>
              <p14:xfrm>
                <a:off x="9910093" y="2088282"/>
                <a:ext cx="94320" cy="1094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DCD182E-70DE-AAD2-AA49-696C67EBA68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902533" y="2080722"/>
                  <a:ext cx="1090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FCF8061-4971-3CC6-1F4D-F883676F4F22}"/>
                    </a:ext>
                  </a:extLst>
                </p14:cNvPr>
                <p14:cNvContentPartPr/>
                <p14:nvPr/>
              </p14:nvContentPartPr>
              <p14:xfrm>
                <a:off x="10032133" y="2024202"/>
                <a:ext cx="129960" cy="1846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FCF8061-4971-3CC6-1F4D-F883676F4F2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024573" y="2016642"/>
                  <a:ext cx="1450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B5A7F40-796F-4249-583C-FEA730E06F46}"/>
                    </a:ext>
                  </a:extLst>
                </p14:cNvPr>
                <p14:cNvContentPartPr/>
                <p14:nvPr/>
              </p14:nvContentPartPr>
              <p14:xfrm>
                <a:off x="9561253" y="2341002"/>
                <a:ext cx="885600" cy="633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B5A7F40-796F-4249-583C-FEA730E06F4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553693" y="2333442"/>
                  <a:ext cx="9007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A784512-3CA2-9928-6003-3C630DF64523}"/>
                    </a:ext>
                  </a:extLst>
                </p14:cNvPr>
                <p14:cNvContentPartPr/>
                <p14:nvPr/>
              </p14:nvContentPartPr>
              <p14:xfrm>
                <a:off x="9626053" y="1698042"/>
                <a:ext cx="806400" cy="7304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A784512-3CA2-9928-6003-3C630DF6452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618493" y="1690482"/>
                  <a:ext cx="821520" cy="74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FA6C8A28-6762-FB67-691C-4DD923EF55D5}"/>
              </a:ext>
            </a:extLst>
          </p:cNvPr>
          <p:cNvGrpSpPr/>
          <p:nvPr/>
        </p:nvGrpSpPr>
        <p:grpSpPr>
          <a:xfrm>
            <a:off x="9578173" y="3011374"/>
            <a:ext cx="1875600" cy="381960"/>
            <a:chOff x="9578173" y="3011374"/>
            <a:chExt cx="1875600" cy="38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FAE0DC3-9CB5-0452-4286-6A246A524CBC}"/>
                    </a:ext>
                  </a:extLst>
                </p14:cNvPr>
                <p14:cNvContentPartPr/>
                <p14:nvPr/>
              </p14:nvContentPartPr>
              <p14:xfrm>
                <a:off x="9837733" y="3011374"/>
                <a:ext cx="360" cy="2764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FAE0DC3-9CB5-0452-4286-6A246A524CB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830173" y="3003814"/>
                  <a:ext cx="1548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D8399B2-0213-2AFF-61D5-C971B383A32E}"/>
                    </a:ext>
                  </a:extLst>
                </p14:cNvPr>
                <p14:cNvContentPartPr/>
                <p14:nvPr/>
              </p14:nvContentPartPr>
              <p14:xfrm>
                <a:off x="9828013" y="3067534"/>
                <a:ext cx="98640" cy="946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D8399B2-0213-2AFF-61D5-C971B383A32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820453" y="3059974"/>
                  <a:ext cx="1137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2F293A6-272A-16EB-7220-4E9DFA1E9B9F}"/>
                    </a:ext>
                  </a:extLst>
                </p14:cNvPr>
                <p14:cNvContentPartPr/>
                <p14:nvPr/>
              </p14:nvContentPartPr>
              <p14:xfrm>
                <a:off x="9957253" y="3064654"/>
                <a:ext cx="52920" cy="950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2F293A6-272A-16EB-7220-4E9DFA1E9B9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949693" y="3057454"/>
                  <a:ext cx="676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879BBD0B-C3F6-DB82-2463-8D89250C6C87}"/>
                    </a:ext>
                  </a:extLst>
                </p14:cNvPr>
                <p14:cNvContentPartPr/>
                <p14:nvPr/>
              </p14:nvContentPartPr>
              <p14:xfrm>
                <a:off x="10066333" y="3070414"/>
                <a:ext cx="9000" cy="583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879BBD0B-C3F6-DB82-2463-8D89250C6C8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058773" y="3062854"/>
                  <a:ext cx="241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BC363E5-B2C6-E87F-554D-E9EFF1A3464C}"/>
                    </a:ext>
                  </a:extLst>
                </p14:cNvPr>
                <p14:cNvContentPartPr/>
                <p14:nvPr/>
              </p14:nvContentPartPr>
              <p14:xfrm>
                <a:off x="10106293" y="3080854"/>
                <a:ext cx="86760" cy="644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BC363E5-B2C6-E87F-554D-E9EFF1A3464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098733" y="3073294"/>
                  <a:ext cx="1018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B547B72-D137-12D1-8181-D90441BF5377}"/>
                    </a:ext>
                  </a:extLst>
                </p14:cNvPr>
                <p14:cNvContentPartPr/>
                <p14:nvPr/>
              </p14:nvContentPartPr>
              <p14:xfrm>
                <a:off x="10244533" y="3080134"/>
                <a:ext cx="41040" cy="453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B547B72-D137-12D1-8181-D90441BF537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236973" y="3072574"/>
                  <a:ext cx="561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8C8C154-38D7-B4AE-2F79-DA9C63C8AC40}"/>
                    </a:ext>
                  </a:extLst>
                </p14:cNvPr>
                <p14:cNvContentPartPr/>
                <p14:nvPr/>
              </p14:nvContentPartPr>
              <p14:xfrm>
                <a:off x="10341373" y="3061414"/>
                <a:ext cx="52920" cy="784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8C8C154-38D7-B4AE-2F79-DA9C63C8AC4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333813" y="3053854"/>
                  <a:ext cx="67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CF42940-7DE6-4F6A-B341-F9BA4F290550}"/>
                    </a:ext>
                  </a:extLst>
                </p14:cNvPr>
                <p14:cNvContentPartPr/>
                <p14:nvPr/>
              </p14:nvContentPartPr>
              <p14:xfrm>
                <a:off x="10414453" y="3059974"/>
                <a:ext cx="52200" cy="1040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CF42940-7DE6-4F6A-B341-F9BA4F29055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406893" y="3052414"/>
                  <a:ext cx="673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29C846F-B296-3C53-148D-EE17F4D48E60}"/>
                    </a:ext>
                  </a:extLst>
                </p14:cNvPr>
                <p14:cNvContentPartPr/>
                <p14:nvPr/>
              </p14:nvContentPartPr>
              <p14:xfrm>
                <a:off x="10522453" y="3116494"/>
                <a:ext cx="70920" cy="284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29C846F-B296-3C53-148D-EE17F4D48E6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514893" y="3108934"/>
                  <a:ext cx="860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F376CF0-050B-48CA-434E-C1E7A990C66A}"/>
                    </a:ext>
                  </a:extLst>
                </p14:cNvPr>
                <p14:cNvContentPartPr/>
                <p14:nvPr/>
              </p14:nvContentPartPr>
              <p14:xfrm>
                <a:off x="10620733" y="3112894"/>
                <a:ext cx="155160" cy="399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F376CF0-050B-48CA-434E-C1E7A990C66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613173" y="3105334"/>
                  <a:ext cx="170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E4FFD68-A7B3-0BE6-540E-F7F895CA28DB}"/>
                    </a:ext>
                  </a:extLst>
                </p14:cNvPr>
                <p14:cNvContentPartPr/>
                <p14:nvPr/>
              </p14:nvContentPartPr>
              <p14:xfrm>
                <a:off x="9578173" y="3331414"/>
                <a:ext cx="1875600" cy="619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E4FFD68-A7B3-0BE6-540E-F7F895CA28D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570613" y="3323854"/>
                  <a:ext cx="1890360" cy="7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E76553D9-ED68-2116-7C19-A4E010DA3C1F}"/>
                  </a:ext>
                </a:extLst>
              </p14:cNvPr>
              <p14:cNvContentPartPr/>
              <p14:nvPr/>
            </p14:nvContentPartPr>
            <p14:xfrm>
              <a:off x="3848406" y="3732114"/>
              <a:ext cx="140400" cy="9144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E76553D9-ED68-2116-7C19-A4E010DA3C1F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840846" y="3724554"/>
                <a:ext cx="15552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1638E1C0-6B8E-99E8-7363-319E25208841}"/>
                  </a:ext>
                </a:extLst>
              </p14:cNvPr>
              <p14:cNvContentPartPr/>
              <p14:nvPr/>
            </p14:nvContentPartPr>
            <p14:xfrm>
              <a:off x="2879646" y="3617634"/>
              <a:ext cx="64800" cy="106920"/>
            </p14:xfrm>
          </p:contentPart>
        </mc:Choice>
        <mc:Fallback xmlns=""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1638E1C0-6B8E-99E8-7363-319E25208841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872086" y="3610074"/>
                <a:ext cx="7992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18D5BD2C-B792-DDEC-91E9-9B8D4AC40F5D}"/>
                  </a:ext>
                </a:extLst>
              </p14:cNvPr>
              <p14:cNvContentPartPr/>
              <p14:nvPr/>
            </p14:nvContentPartPr>
            <p14:xfrm>
              <a:off x="2525766" y="3593154"/>
              <a:ext cx="121320" cy="136080"/>
            </p14:xfrm>
          </p:contentPart>
        </mc:Choice>
        <mc:Fallback xmlns=""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18D5BD2C-B792-DDEC-91E9-9B8D4AC40F5D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518206" y="3585594"/>
                <a:ext cx="136440" cy="15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uppo 50">
            <a:extLst>
              <a:ext uri="{FF2B5EF4-FFF2-40B4-BE49-F238E27FC236}">
                <a16:creationId xmlns:a16="http://schemas.microsoft.com/office/drawing/2014/main" id="{42EA68F4-119D-6957-EE6B-9309A24B45B1}"/>
              </a:ext>
            </a:extLst>
          </p:cNvPr>
          <p:cNvGrpSpPr/>
          <p:nvPr/>
        </p:nvGrpSpPr>
        <p:grpSpPr>
          <a:xfrm>
            <a:off x="3810246" y="3804834"/>
            <a:ext cx="200880" cy="194760"/>
            <a:chOff x="3810246" y="3804834"/>
            <a:chExt cx="200880" cy="19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C8D5710-D290-F232-32CD-CE5FC0BF28DE}"/>
                    </a:ext>
                  </a:extLst>
                </p14:cNvPr>
                <p14:cNvContentPartPr/>
                <p14:nvPr/>
              </p14:nvContentPartPr>
              <p14:xfrm>
                <a:off x="3901326" y="3804834"/>
                <a:ext cx="5760" cy="518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C8D5710-D290-F232-32CD-CE5FC0BF28D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894126" y="3797274"/>
                  <a:ext cx="208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8FBF00A-7EDC-751E-29DD-DDE58235137A}"/>
                    </a:ext>
                  </a:extLst>
                </p14:cNvPr>
                <p14:cNvContentPartPr/>
                <p14:nvPr/>
              </p14:nvContentPartPr>
              <p14:xfrm>
                <a:off x="3810246" y="3862074"/>
                <a:ext cx="200880" cy="126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8FBF00A-7EDC-751E-29DD-DDE58235137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802686" y="3854514"/>
                  <a:ext cx="2160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03AFBFFD-4553-A454-06B7-EB34C76FF8A8}"/>
                    </a:ext>
                  </a:extLst>
                </p14:cNvPr>
                <p14:cNvContentPartPr/>
                <p14:nvPr/>
              </p14:nvContentPartPr>
              <p14:xfrm>
                <a:off x="3858846" y="3932274"/>
                <a:ext cx="4320" cy="673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03AFBFFD-4553-A454-06B7-EB34C76FF8A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851286" y="3924714"/>
                  <a:ext cx="19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BF6F84F-7488-E0C8-F9A8-ABAC372C6108}"/>
                    </a:ext>
                  </a:extLst>
                </p14:cNvPr>
                <p14:cNvContentPartPr/>
                <p14:nvPr/>
              </p14:nvContentPartPr>
              <p14:xfrm>
                <a:off x="3860286" y="3927954"/>
                <a:ext cx="87120" cy="608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BF6F84F-7488-E0C8-F9A8-ABAC372C610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852726" y="3920394"/>
                  <a:ext cx="1022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1FEE369-9F9E-2033-49F0-2FB4E953FA46}"/>
                    </a:ext>
                  </a:extLst>
                </p14:cNvPr>
                <p14:cNvContentPartPr/>
                <p14:nvPr/>
              </p14:nvContentPartPr>
              <p14:xfrm>
                <a:off x="3855606" y="3989514"/>
                <a:ext cx="114120" cy="61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1FEE369-9F9E-2033-49F0-2FB4E953FA4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48046" y="3981954"/>
                  <a:ext cx="129240" cy="2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55E4EC46-3792-D0A7-A268-55F12A4788E8}"/>
              </a:ext>
            </a:extLst>
          </p:cNvPr>
          <p:cNvGrpSpPr/>
          <p:nvPr/>
        </p:nvGrpSpPr>
        <p:grpSpPr>
          <a:xfrm>
            <a:off x="3248646" y="3534474"/>
            <a:ext cx="105120" cy="143640"/>
            <a:chOff x="3248646" y="3534474"/>
            <a:chExt cx="105120" cy="14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2D93F70-35B6-19AE-622D-56E73341A2FD}"/>
                    </a:ext>
                  </a:extLst>
                </p14:cNvPr>
                <p14:cNvContentPartPr/>
                <p14:nvPr/>
              </p14:nvContentPartPr>
              <p14:xfrm>
                <a:off x="3248646" y="3570114"/>
                <a:ext cx="12600" cy="1080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2D93F70-35B6-19AE-622D-56E73341A2F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41086" y="3562554"/>
                  <a:ext cx="277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AEBB907-7B43-D31C-A495-39A8B15475B2}"/>
                    </a:ext>
                  </a:extLst>
                </p14:cNvPr>
                <p14:cNvContentPartPr/>
                <p14:nvPr/>
              </p14:nvContentPartPr>
              <p14:xfrm>
                <a:off x="3261966" y="3534474"/>
                <a:ext cx="91800" cy="1213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AEBB907-7B43-D31C-A495-39A8B15475B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254406" y="3527274"/>
                  <a:ext cx="10692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7" name="Gruppo 1156">
            <a:extLst>
              <a:ext uri="{FF2B5EF4-FFF2-40B4-BE49-F238E27FC236}">
                <a16:creationId xmlns:a16="http://schemas.microsoft.com/office/drawing/2014/main" id="{533166E1-56D4-F980-FC99-843521B45B42}"/>
              </a:ext>
            </a:extLst>
          </p:cNvPr>
          <p:cNvGrpSpPr/>
          <p:nvPr/>
        </p:nvGrpSpPr>
        <p:grpSpPr>
          <a:xfrm>
            <a:off x="4667978" y="3760244"/>
            <a:ext cx="1582920" cy="396573"/>
            <a:chOff x="4667978" y="3760244"/>
            <a:chExt cx="1582920" cy="39657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C3E5E595-4205-98DA-E107-629ED408FA3B}"/>
                    </a:ext>
                  </a:extLst>
                </p14:cNvPr>
                <p14:cNvContentPartPr/>
                <p14:nvPr/>
              </p14:nvContentPartPr>
              <p14:xfrm>
                <a:off x="4811533" y="3828644"/>
                <a:ext cx="61200" cy="720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C3E5E595-4205-98DA-E107-629ED408FA3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803973" y="3821444"/>
                  <a:ext cx="763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72B8D72-5A78-9598-E879-EF54995CA63E}"/>
                    </a:ext>
                  </a:extLst>
                </p14:cNvPr>
                <p14:cNvContentPartPr/>
                <p14:nvPr/>
              </p14:nvContentPartPr>
              <p14:xfrm>
                <a:off x="4802893" y="3901004"/>
                <a:ext cx="70200" cy="936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72B8D72-5A78-9598-E879-EF54995CA63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795333" y="3893444"/>
                  <a:ext cx="853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8CF5C8A-D2AA-7FE9-842E-06358626BF2A}"/>
                    </a:ext>
                  </a:extLst>
                </p14:cNvPr>
                <p14:cNvContentPartPr/>
                <p14:nvPr/>
              </p14:nvContentPartPr>
              <p14:xfrm>
                <a:off x="5092333" y="3760244"/>
                <a:ext cx="186840" cy="1947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8CF5C8A-D2AA-7FE9-842E-06358626BF2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084773" y="3752684"/>
                  <a:ext cx="2019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72172BB-9AD1-82B0-D25C-F4D8DFBC49F7}"/>
                    </a:ext>
                  </a:extLst>
                </p14:cNvPr>
                <p14:cNvContentPartPr/>
                <p14:nvPr/>
              </p14:nvContentPartPr>
              <p14:xfrm>
                <a:off x="5321653" y="3769964"/>
                <a:ext cx="62280" cy="1609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72172BB-9AD1-82B0-D25C-F4D8DFBC49F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314093" y="3762404"/>
                  <a:ext cx="774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015D9B9-9E39-CE61-BCCD-1CCEE05FEBDF}"/>
                    </a:ext>
                  </a:extLst>
                </p14:cNvPr>
                <p14:cNvContentPartPr/>
                <p14:nvPr/>
              </p14:nvContentPartPr>
              <p14:xfrm>
                <a:off x="5476453" y="3781124"/>
                <a:ext cx="101880" cy="1634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015D9B9-9E39-CE61-BCCD-1CCEE05FEBD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468893" y="3773564"/>
                  <a:ext cx="1170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BADB7E1-5CC9-AFC9-9412-09E22503DDE6}"/>
                    </a:ext>
                  </a:extLst>
                </p14:cNvPr>
                <p14:cNvContentPartPr/>
                <p14:nvPr/>
              </p14:nvContentPartPr>
              <p14:xfrm>
                <a:off x="5640253" y="3790844"/>
                <a:ext cx="135720" cy="1540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BADB7E1-5CC9-AFC9-9412-09E22503DDE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632693" y="3783284"/>
                  <a:ext cx="1504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5320E21E-A903-0966-B67B-219B06AE90E4}"/>
                    </a:ext>
                  </a:extLst>
                </p14:cNvPr>
                <p14:cNvContentPartPr/>
                <p14:nvPr/>
              </p14:nvContentPartPr>
              <p14:xfrm>
                <a:off x="4667978" y="4015697"/>
                <a:ext cx="1582920" cy="14112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5320E21E-A903-0966-B67B-219B06AE90E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660418" y="4008137"/>
                  <a:ext cx="1598040" cy="15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8" name="Gruppo 1167">
            <a:extLst>
              <a:ext uri="{FF2B5EF4-FFF2-40B4-BE49-F238E27FC236}">
                <a16:creationId xmlns:a16="http://schemas.microsoft.com/office/drawing/2014/main" id="{39B9EA63-E544-C2E8-5387-37322FBC4B84}"/>
              </a:ext>
            </a:extLst>
          </p:cNvPr>
          <p:cNvGrpSpPr/>
          <p:nvPr/>
        </p:nvGrpSpPr>
        <p:grpSpPr>
          <a:xfrm>
            <a:off x="3827458" y="4340390"/>
            <a:ext cx="161640" cy="270000"/>
            <a:chOff x="3827458" y="4340390"/>
            <a:chExt cx="161640" cy="27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158" name="Input penna 1157">
                  <a:extLst>
                    <a:ext uri="{FF2B5EF4-FFF2-40B4-BE49-F238E27FC236}">
                      <a16:creationId xmlns:a16="http://schemas.microsoft.com/office/drawing/2014/main" id="{605067CD-C2C0-62DA-1AFB-F041F3DA41FB}"/>
                    </a:ext>
                  </a:extLst>
                </p14:cNvPr>
                <p14:cNvContentPartPr/>
                <p14:nvPr/>
              </p14:nvContentPartPr>
              <p14:xfrm>
                <a:off x="3851578" y="4340390"/>
                <a:ext cx="111600" cy="11880"/>
              </p14:xfrm>
            </p:contentPart>
          </mc:Choice>
          <mc:Fallback xmlns="">
            <p:pic>
              <p:nvPicPr>
                <p:cNvPr id="1158" name="Input penna 1157">
                  <a:extLst>
                    <a:ext uri="{FF2B5EF4-FFF2-40B4-BE49-F238E27FC236}">
                      <a16:creationId xmlns:a16="http://schemas.microsoft.com/office/drawing/2014/main" id="{605067CD-C2C0-62DA-1AFB-F041F3DA41F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844018" y="4332830"/>
                  <a:ext cx="1267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59" name="Input penna 1158">
                  <a:extLst>
                    <a:ext uri="{FF2B5EF4-FFF2-40B4-BE49-F238E27FC236}">
                      <a16:creationId xmlns:a16="http://schemas.microsoft.com/office/drawing/2014/main" id="{8E744923-0A83-4A5E-CD71-F5D1DFA081B6}"/>
                    </a:ext>
                  </a:extLst>
                </p14:cNvPr>
                <p14:cNvContentPartPr/>
                <p14:nvPr/>
              </p14:nvContentPartPr>
              <p14:xfrm>
                <a:off x="3846538" y="4345790"/>
                <a:ext cx="124200" cy="82800"/>
              </p14:xfrm>
            </p:contentPart>
          </mc:Choice>
          <mc:Fallback xmlns="">
            <p:pic>
              <p:nvPicPr>
                <p:cNvPr id="1159" name="Input penna 1158">
                  <a:extLst>
                    <a:ext uri="{FF2B5EF4-FFF2-40B4-BE49-F238E27FC236}">
                      <a16:creationId xmlns:a16="http://schemas.microsoft.com/office/drawing/2014/main" id="{8E744923-0A83-4A5E-CD71-F5D1DFA081B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838978" y="4338230"/>
                  <a:ext cx="1393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62" name="Input penna 1161">
                  <a:extLst>
                    <a:ext uri="{FF2B5EF4-FFF2-40B4-BE49-F238E27FC236}">
                      <a16:creationId xmlns:a16="http://schemas.microsoft.com/office/drawing/2014/main" id="{C2D38C23-09C1-F0D2-6D20-FE48219FC577}"/>
                    </a:ext>
                  </a:extLst>
                </p14:cNvPr>
                <p14:cNvContentPartPr/>
                <p14:nvPr/>
              </p14:nvContentPartPr>
              <p14:xfrm>
                <a:off x="3908098" y="4449110"/>
                <a:ext cx="1440" cy="40320"/>
              </p14:xfrm>
            </p:contentPart>
          </mc:Choice>
          <mc:Fallback xmlns="">
            <p:pic>
              <p:nvPicPr>
                <p:cNvPr id="1162" name="Input penna 1161">
                  <a:extLst>
                    <a:ext uri="{FF2B5EF4-FFF2-40B4-BE49-F238E27FC236}">
                      <a16:creationId xmlns:a16="http://schemas.microsoft.com/office/drawing/2014/main" id="{C2D38C23-09C1-F0D2-6D20-FE48219FC57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900898" y="4441550"/>
                  <a:ext cx="165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63" name="Input penna 1162">
                  <a:extLst>
                    <a:ext uri="{FF2B5EF4-FFF2-40B4-BE49-F238E27FC236}">
                      <a16:creationId xmlns:a16="http://schemas.microsoft.com/office/drawing/2014/main" id="{D044A1B3-25E7-CBE4-D618-061AEAE85F0F}"/>
                    </a:ext>
                  </a:extLst>
                </p14:cNvPr>
                <p14:cNvContentPartPr/>
                <p14:nvPr/>
              </p14:nvContentPartPr>
              <p14:xfrm>
                <a:off x="3827458" y="4488350"/>
                <a:ext cx="161640" cy="12600"/>
              </p14:xfrm>
            </p:contentPart>
          </mc:Choice>
          <mc:Fallback xmlns="">
            <p:pic>
              <p:nvPicPr>
                <p:cNvPr id="1163" name="Input penna 1162">
                  <a:extLst>
                    <a:ext uri="{FF2B5EF4-FFF2-40B4-BE49-F238E27FC236}">
                      <a16:creationId xmlns:a16="http://schemas.microsoft.com/office/drawing/2014/main" id="{D044A1B3-25E7-CBE4-D618-061AEAE85F0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820258" y="4480790"/>
                  <a:ext cx="176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2ACF68CA-D5EE-15D0-7260-C43867C79B33}"/>
                    </a:ext>
                  </a:extLst>
                </p14:cNvPr>
                <p14:cNvContentPartPr/>
                <p14:nvPr/>
              </p14:nvContentPartPr>
              <p14:xfrm>
                <a:off x="3888658" y="4543070"/>
                <a:ext cx="67680" cy="6732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2ACF68CA-D5EE-15D0-7260-C43867C79B3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881098" y="4535510"/>
                  <a:ext cx="8280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0" name="Gruppo 1239">
            <a:extLst>
              <a:ext uri="{FF2B5EF4-FFF2-40B4-BE49-F238E27FC236}">
                <a16:creationId xmlns:a16="http://schemas.microsoft.com/office/drawing/2014/main" id="{CA60E2BD-7963-460A-716C-F20CFBB104A4}"/>
              </a:ext>
            </a:extLst>
          </p:cNvPr>
          <p:cNvGrpSpPr/>
          <p:nvPr/>
        </p:nvGrpSpPr>
        <p:grpSpPr>
          <a:xfrm>
            <a:off x="4439098" y="4376390"/>
            <a:ext cx="1670165" cy="361080"/>
            <a:chOff x="4439098" y="4376390"/>
            <a:chExt cx="1670165" cy="36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69" name="Input penna 1168">
                  <a:extLst>
                    <a:ext uri="{FF2B5EF4-FFF2-40B4-BE49-F238E27FC236}">
                      <a16:creationId xmlns:a16="http://schemas.microsoft.com/office/drawing/2014/main" id="{896808B5-F317-00DD-26CA-C9BBE30AF562}"/>
                    </a:ext>
                  </a:extLst>
                </p14:cNvPr>
                <p14:cNvContentPartPr/>
                <p14:nvPr/>
              </p14:nvContentPartPr>
              <p14:xfrm>
                <a:off x="4439098" y="4493030"/>
                <a:ext cx="109080" cy="29880"/>
              </p14:xfrm>
            </p:contentPart>
          </mc:Choice>
          <mc:Fallback xmlns="">
            <p:pic>
              <p:nvPicPr>
                <p:cNvPr id="1169" name="Input penna 1168">
                  <a:extLst>
                    <a:ext uri="{FF2B5EF4-FFF2-40B4-BE49-F238E27FC236}">
                      <a16:creationId xmlns:a16="http://schemas.microsoft.com/office/drawing/2014/main" id="{896808B5-F317-00DD-26CA-C9BBE30AF56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431538" y="4485470"/>
                  <a:ext cx="1242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170" name="Input penna 1169">
                  <a:extLst>
                    <a:ext uri="{FF2B5EF4-FFF2-40B4-BE49-F238E27FC236}">
                      <a16:creationId xmlns:a16="http://schemas.microsoft.com/office/drawing/2014/main" id="{C640AED4-ABF7-5DB8-F898-6B1782523CAC}"/>
                    </a:ext>
                  </a:extLst>
                </p14:cNvPr>
                <p14:cNvContentPartPr/>
                <p14:nvPr/>
              </p14:nvContentPartPr>
              <p14:xfrm>
                <a:off x="4448458" y="4576190"/>
                <a:ext cx="108720" cy="18360"/>
              </p14:xfrm>
            </p:contentPart>
          </mc:Choice>
          <mc:Fallback xmlns="">
            <p:pic>
              <p:nvPicPr>
                <p:cNvPr id="1170" name="Input penna 1169">
                  <a:extLst>
                    <a:ext uri="{FF2B5EF4-FFF2-40B4-BE49-F238E27FC236}">
                      <a16:creationId xmlns:a16="http://schemas.microsoft.com/office/drawing/2014/main" id="{C640AED4-ABF7-5DB8-F898-6B1782523CA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440898" y="4568630"/>
                  <a:ext cx="123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73" name="Input penna 1172">
                  <a:extLst>
                    <a:ext uri="{FF2B5EF4-FFF2-40B4-BE49-F238E27FC236}">
                      <a16:creationId xmlns:a16="http://schemas.microsoft.com/office/drawing/2014/main" id="{7889F9AC-DCAC-AA76-5B24-5F145546C5A0}"/>
                    </a:ext>
                  </a:extLst>
                </p14:cNvPr>
                <p14:cNvContentPartPr/>
                <p14:nvPr/>
              </p14:nvContentPartPr>
              <p14:xfrm>
                <a:off x="4874823" y="4433630"/>
                <a:ext cx="79920" cy="126360"/>
              </p14:xfrm>
            </p:contentPart>
          </mc:Choice>
          <mc:Fallback xmlns="">
            <p:pic>
              <p:nvPicPr>
                <p:cNvPr id="1173" name="Input penna 1172">
                  <a:extLst>
                    <a:ext uri="{FF2B5EF4-FFF2-40B4-BE49-F238E27FC236}">
                      <a16:creationId xmlns:a16="http://schemas.microsoft.com/office/drawing/2014/main" id="{7889F9AC-DCAC-AA76-5B24-5F145546C5A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867263" y="4426430"/>
                  <a:ext cx="946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174" name="Input penna 1173">
                  <a:extLst>
                    <a:ext uri="{FF2B5EF4-FFF2-40B4-BE49-F238E27FC236}">
                      <a16:creationId xmlns:a16="http://schemas.microsoft.com/office/drawing/2014/main" id="{5B8BAE5F-48B0-E976-6B7C-7D0F20B42717}"/>
                    </a:ext>
                  </a:extLst>
                </p14:cNvPr>
                <p14:cNvContentPartPr/>
                <p14:nvPr/>
              </p14:nvContentPartPr>
              <p14:xfrm>
                <a:off x="5010543" y="4451990"/>
                <a:ext cx="69840" cy="70200"/>
              </p14:xfrm>
            </p:contentPart>
          </mc:Choice>
          <mc:Fallback xmlns="">
            <p:pic>
              <p:nvPicPr>
                <p:cNvPr id="1174" name="Input penna 1173">
                  <a:extLst>
                    <a:ext uri="{FF2B5EF4-FFF2-40B4-BE49-F238E27FC236}">
                      <a16:creationId xmlns:a16="http://schemas.microsoft.com/office/drawing/2014/main" id="{5B8BAE5F-48B0-E976-6B7C-7D0F20B4271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002983" y="4444430"/>
                  <a:ext cx="849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A3BB17FA-58A8-35BC-C984-7D9847F8EF00}"/>
                    </a:ext>
                  </a:extLst>
                </p14:cNvPr>
                <p14:cNvContentPartPr/>
                <p14:nvPr/>
              </p14:nvContentPartPr>
              <p14:xfrm>
                <a:off x="5137263" y="4451270"/>
                <a:ext cx="78840" cy="8676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A3BB17FA-58A8-35BC-C984-7D9847F8EF0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129703" y="4443710"/>
                  <a:ext cx="939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3908F41D-137A-BCB8-B033-11E3328D520C}"/>
                    </a:ext>
                  </a:extLst>
                </p14:cNvPr>
                <p14:cNvContentPartPr/>
                <p14:nvPr/>
              </p14:nvContentPartPr>
              <p14:xfrm>
                <a:off x="5233023" y="4376390"/>
                <a:ext cx="90000" cy="16920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3908F41D-137A-BCB8-B033-11E3328D520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225463" y="4368830"/>
                  <a:ext cx="1051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37" name="Input penna 1236">
                  <a:extLst>
                    <a:ext uri="{FF2B5EF4-FFF2-40B4-BE49-F238E27FC236}">
                      <a16:creationId xmlns:a16="http://schemas.microsoft.com/office/drawing/2014/main" id="{24C18446-FC3D-BD64-CED5-A4F68E718274}"/>
                    </a:ext>
                  </a:extLst>
                </p14:cNvPr>
                <p14:cNvContentPartPr/>
                <p14:nvPr/>
              </p14:nvContentPartPr>
              <p14:xfrm>
                <a:off x="5420583" y="4440110"/>
                <a:ext cx="21240" cy="138240"/>
              </p14:xfrm>
            </p:contentPart>
          </mc:Choice>
          <mc:Fallback xmlns="">
            <p:pic>
              <p:nvPicPr>
                <p:cNvPr id="1237" name="Input penna 1236">
                  <a:extLst>
                    <a:ext uri="{FF2B5EF4-FFF2-40B4-BE49-F238E27FC236}">
                      <a16:creationId xmlns:a16="http://schemas.microsoft.com/office/drawing/2014/main" id="{24C18446-FC3D-BD64-CED5-A4F68E71827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413023" y="4432550"/>
                  <a:ext cx="363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38" name="Input penna 1237">
                  <a:extLst>
                    <a:ext uri="{FF2B5EF4-FFF2-40B4-BE49-F238E27FC236}">
                      <a16:creationId xmlns:a16="http://schemas.microsoft.com/office/drawing/2014/main" id="{E3FE221D-7EED-D835-0206-F5B5359F4177}"/>
                    </a:ext>
                  </a:extLst>
                </p14:cNvPr>
                <p14:cNvContentPartPr/>
                <p14:nvPr/>
              </p14:nvContentPartPr>
              <p14:xfrm>
                <a:off x="4644063" y="4656830"/>
                <a:ext cx="1465200" cy="80640"/>
              </p14:xfrm>
            </p:contentPart>
          </mc:Choice>
          <mc:Fallback xmlns="">
            <p:pic>
              <p:nvPicPr>
                <p:cNvPr id="1238" name="Input penna 1237">
                  <a:extLst>
                    <a:ext uri="{FF2B5EF4-FFF2-40B4-BE49-F238E27FC236}">
                      <a16:creationId xmlns:a16="http://schemas.microsoft.com/office/drawing/2014/main" id="{E3FE221D-7EED-D835-0206-F5B5359F417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636503" y="4649270"/>
                  <a:ext cx="148032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1" name="Gruppo 1250">
            <a:extLst>
              <a:ext uri="{FF2B5EF4-FFF2-40B4-BE49-F238E27FC236}">
                <a16:creationId xmlns:a16="http://schemas.microsoft.com/office/drawing/2014/main" id="{D6DE7FE9-FDD3-7552-0B90-CAA7300EE65C}"/>
              </a:ext>
            </a:extLst>
          </p:cNvPr>
          <p:cNvGrpSpPr/>
          <p:nvPr/>
        </p:nvGrpSpPr>
        <p:grpSpPr>
          <a:xfrm>
            <a:off x="6557784" y="4341597"/>
            <a:ext cx="421560" cy="280800"/>
            <a:chOff x="6557784" y="4341597"/>
            <a:chExt cx="421560" cy="28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41" name="Input penna 1240">
                  <a:extLst>
                    <a:ext uri="{FF2B5EF4-FFF2-40B4-BE49-F238E27FC236}">
                      <a16:creationId xmlns:a16="http://schemas.microsoft.com/office/drawing/2014/main" id="{6B8618D9-FA83-C580-3F60-B175EDBD0EA0}"/>
                    </a:ext>
                  </a:extLst>
                </p14:cNvPr>
                <p14:cNvContentPartPr/>
                <p14:nvPr/>
              </p14:nvContentPartPr>
              <p14:xfrm>
                <a:off x="6563184" y="4341597"/>
                <a:ext cx="117360" cy="23760"/>
              </p14:xfrm>
            </p:contentPart>
          </mc:Choice>
          <mc:Fallback xmlns="">
            <p:pic>
              <p:nvPicPr>
                <p:cNvPr id="1241" name="Input penna 1240">
                  <a:extLst>
                    <a:ext uri="{FF2B5EF4-FFF2-40B4-BE49-F238E27FC236}">
                      <a16:creationId xmlns:a16="http://schemas.microsoft.com/office/drawing/2014/main" id="{6B8618D9-FA83-C580-3F60-B175EDBD0EA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555984" y="4334037"/>
                  <a:ext cx="132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42" name="Input penna 1241">
                  <a:extLst>
                    <a:ext uri="{FF2B5EF4-FFF2-40B4-BE49-F238E27FC236}">
                      <a16:creationId xmlns:a16="http://schemas.microsoft.com/office/drawing/2014/main" id="{4E57617E-ED39-7479-64CE-951A14229740}"/>
                    </a:ext>
                  </a:extLst>
                </p14:cNvPr>
                <p14:cNvContentPartPr/>
                <p14:nvPr/>
              </p14:nvContentPartPr>
              <p14:xfrm>
                <a:off x="6572544" y="4349157"/>
                <a:ext cx="74160" cy="75960"/>
              </p14:xfrm>
            </p:contentPart>
          </mc:Choice>
          <mc:Fallback xmlns="">
            <p:pic>
              <p:nvPicPr>
                <p:cNvPr id="1242" name="Input penna 1241">
                  <a:extLst>
                    <a:ext uri="{FF2B5EF4-FFF2-40B4-BE49-F238E27FC236}">
                      <a16:creationId xmlns:a16="http://schemas.microsoft.com/office/drawing/2014/main" id="{4E57617E-ED39-7479-64CE-951A1422974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564984" y="4341957"/>
                  <a:ext cx="889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118D0B94-4DD5-1C5D-756B-7E5CC13637E2}"/>
                    </a:ext>
                  </a:extLst>
                </p14:cNvPr>
                <p14:cNvContentPartPr/>
                <p14:nvPr/>
              </p14:nvContentPartPr>
              <p14:xfrm>
                <a:off x="6607464" y="4448157"/>
                <a:ext cx="12240" cy="5148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118D0B94-4DD5-1C5D-756B-7E5CC13637E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599904" y="4440597"/>
                  <a:ext cx="273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44" name="Input penna 1243">
                  <a:extLst>
                    <a:ext uri="{FF2B5EF4-FFF2-40B4-BE49-F238E27FC236}">
                      <a16:creationId xmlns:a16="http://schemas.microsoft.com/office/drawing/2014/main" id="{8EB1FD2D-60FB-CA48-E0AB-6AF859E0AA88}"/>
                    </a:ext>
                  </a:extLst>
                </p14:cNvPr>
                <p14:cNvContentPartPr/>
                <p14:nvPr/>
              </p14:nvContentPartPr>
              <p14:xfrm>
                <a:off x="6557784" y="4489917"/>
                <a:ext cx="127800" cy="8280"/>
              </p14:xfrm>
            </p:contentPart>
          </mc:Choice>
          <mc:Fallback xmlns="">
            <p:pic>
              <p:nvPicPr>
                <p:cNvPr id="1244" name="Input penna 1243">
                  <a:extLst>
                    <a:ext uri="{FF2B5EF4-FFF2-40B4-BE49-F238E27FC236}">
                      <a16:creationId xmlns:a16="http://schemas.microsoft.com/office/drawing/2014/main" id="{8EB1FD2D-60FB-CA48-E0AB-6AF859E0AA8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550224" y="4482357"/>
                  <a:ext cx="1425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9C0039B3-5911-A971-86FF-D484445DC7A3}"/>
                    </a:ext>
                  </a:extLst>
                </p14:cNvPr>
                <p14:cNvContentPartPr/>
                <p14:nvPr/>
              </p14:nvContentPartPr>
              <p14:xfrm>
                <a:off x="6581904" y="4543197"/>
                <a:ext cx="115920" cy="7920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9C0039B3-5911-A971-86FF-D484445DC7A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574344" y="4535637"/>
                  <a:ext cx="1310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CF16789F-0130-C58A-2FA0-977E32968B88}"/>
                    </a:ext>
                  </a:extLst>
                </p14:cNvPr>
                <p14:cNvContentPartPr/>
                <p14:nvPr/>
              </p14:nvContentPartPr>
              <p14:xfrm>
                <a:off x="6754704" y="4412877"/>
                <a:ext cx="77400" cy="684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CF16789F-0130-C58A-2FA0-977E32968B8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747144" y="4405317"/>
                  <a:ext cx="925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A1645193-EDBE-662C-E4EE-071ADA39A41D}"/>
                    </a:ext>
                  </a:extLst>
                </p14:cNvPr>
                <p14:cNvContentPartPr/>
                <p14:nvPr/>
              </p14:nvContentPartPr>
              <p14:xfrm>
                <a:off x="6731304" y="4409637"/>
                <a:ext cx="100800" cy="13212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A1645193-EDBE-662C-E4EE-071ADA39A41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723744" y="4402077"/>
                  <a:ext cx="1155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48" name="Input penna 1247">
                  <a:extLst>
                    <a:ext uri="{FF2B5EF4-FFF2-40B4-BE49-F238E27FC236}">
                      <a16:creationId xmlns:a16="http://schemas.microsoft.com/office/drawing/2014/main" id="{F0D41D28-7F31-1E99-1C49-AACC7415C433}"/>
                    </a:ext>
                  </a:extLst>
                </p14:cNvPr>
                <p14:cNvContentPartPr/>
                <p14:nvPr/>
              </p14:nvContentPartPr>
              <p14:xfrm>
                <a:off x="6851544" y="4407477"/>
                <a:ext cx="25200" cy="163080"/>
              </p14:xfrm>
            </p:contentPart>
          </mc:Choice>
          <mc:Fallback xmlns="">
            <p:pic>
              <p:nvPicPr>
                <p:cNvPr id="1248" name="Input penna 1247">
                  <a:extLst>
                    <a:ext uri="{FF2B5EF4-FFF2-40B4-BE49-F238E27FC236}">
                      <a16:creationId xmlns:a16="http://schemas.microsoft.com/office/drawing/2014/main" id="{F0D41D28-7F31-1E99-1C49-AACC7415C43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843984" y="4399917"/>
                  <a:ext cx="403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12E33BCF-5265-9532-C2E2-BE3B30842E02}"/>
                    </a:ext>
                  </a:extLst>
                </p14:cNvPr>
                <p14:cNvContentPartPr/>
                <p14:nvPr/>
              </p14:nvContentPartPr>
              <p14:xfrm>
                <a:off x="6873144" y="4495677"/>
                <a:ext cx="106200" cy="468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12E33BCF-5265-9532-C2E2-BE3B30842E0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865584" y="4488117"/>
                  <a:ext cx="12132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1" name="Gruppo 1260">
            <a:extLst>
              <a:ext uri="{FF2B5EF4-FFF2-40B4-BE49-F238E27FC236}">
                <a16:creationId xmlns:a16="http://schemas.microsoft.com/office/drawing/2014/main" id="{C0D3CCB0-E5A8-ACC7-19FE-B67743288D5B}"/>
              </a:ext>
            </a:extLst>
          </p:cNvPr>
          <p:cNvGrpSpPr/>
          <p:nvPr/>
        </p:nvGrpSpPr>
        <p:grpSpPr>
          <a:xfrm>
            <a:off x="7352637" y="4432148"/>
            <a:ext cx="744480" cy="175320"/>
            <a:chOff x="7352637" y="4432148"/>
            <a:chExt cx="744480" cy="17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52" name="Input penna 1251">
                  <a:extLst>
                    <a:ext uri="{FF2B5EF4-FFF2-40B4-BE49-F238E27FC236}">
                      <a16:creationId xmlns:a16="http://schemas.microsoft.com/office/drawing/2014/main" id="{C651FCC0-AC39-9628-932C-39DD2C887F99}"/>
                    </a:ext>
                  </a:extLst>
                </p14:cNvPr>
                <p14:cNvContentPartPr/>
                <p14:nvPr/>
              </p14:nvContentPartPr>
              <p14:xfrm>
                <a:off x="7354797" y="4454468"/>
                <a:ext cx="61560" cy="11880"/>
              </p14:xfrm>
            </p:contentPart>
          </mc:Choice>
          <mc:Fallback xmlns="">
            <p:pic>
              <p:nvPicPr>
                <p:cNvPr id="1252" name="Input penna 1251">
                  <a:extLst>
                    <a:ext uri="{FF2B5EF4-FFF2-40B4-BE49-F238E27FC236}">
                      <a16:creationId xmlns:a16="http://schemas.microsoft.com/office/drawing/2014/main" id="{C651FCC0-AC39-9628-932C-39DD2C887F9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347237" y="4446908"/>
                  <a:ext cx="763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53" name="Input penna 1252">
                  <a:extLst>
                    <a:ext uri="{FF2B5EF4-FFF2-40B4-BE49-F238E27FC236}">
                      <a16:creationId xmlns:a16="http://schemas.microsoft.com/office/drawing/2014/main" id="{0D646D13-D604-628B-571F-779BC6A5FE14}"/>
                    </a:ext>
                  </a:extLst>
                </p14:cNvPr>
                <p14:cNvContentPartPr/>
                <p14:nvPr/>
              </p14:nvContentPartPr>
              <p14:xfrm>
                <a:off x="7352637" y="4533308"/>
                <a:ext cx="92880" cy="720"/>
              </p14:xfrm>
            </p:contentPart>
          </mc:Choice>
          <mc:Fallback xmlns="">
            <p:pic>
              <p:nvPicPr>
                <p:cNvPr id="1253" name="Input penna 1252">
                  <a:extLst>
                    <a:ext uri="{FF2B5EF4-FFF2-40B4-BE49-F238E27FC236}">
                      <a16:creationId xmlns:a16="http://schemas.microsoft.com/office/drawing/2014/main" id="{0D646D13-D604-628B-571F-779BC6A5FE1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345077" y="4525748"/>
                  <a:ext cx="10800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54" name="Input penna 1253">
                  <a:extLst>
                    <a:ext uri="{FF2B5EF4-FFF2-40B4-BE49-F238E27FC236}">
                      <a16:creationId xmlns:a16="http://schemas.microsoft.com/office/drawing/2014/main" id="{36CB65DD-B424-D98A-ADF7-5AF6F54ED03A}"/>
                    </a:ext>
                  </a:extLst>
                </p14:cNvPr>
                <p14:cNvContentPartPr/>
                <p14:nvPr/>
              </p14:nvContentPartPr>
              <p14:xfrm>
                <a:off x="7567557" y="4432148"/>
                <a:ext cx="128160" cy="161640"/>
              </p14:xfrm>
            </p:contentPart>
          </mc:Choice>
          <mc:Fallback xmlns="">
            <p:pic>
              <p:nvPicPr>
                <p:cNvPr id="1254" name="Input penna 1253">
                  <a:extLst>
                    <a:ext uri="{FF2B5EF4-FFF2-40B4-BE49-F238E27FC236}">
                      <a16:creationId xmlns:a16="http://schemas.microsoft.com/office/drawing/2014/main" id="{36CB65DD-B424-D98A-ADF7-5AF6F54ED03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559997" y="4424588"/>
                  <a:ext cx="1432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F535345D-48DD-2C3F-5490-2EEBFBC62858}"/>
                    </a:ext>
                  </a:extLst>
                </p14:cNvPr>
                <p14:cNvContentPartPr/>
                <p14:nvPr/>
              </p14:nvContentPartPr>
              <p14:xfrm>
                <a:off x="7723797" y="4456268"/>
                <a:ext cx="15120" cy="10548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F535345D-48DD-2C3F-5490-2EEBFBC6285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716237" y="4449068"/>
                  <a:ext cx="302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C82E0199-2FEB-2119-1B3F-F61C8E4541E0}"/>
                    </a:ext>
                  </a:extLst>
                </p14:cNvPr>
                <p14:cNvContentPartPr/>
                <p14:nvPr/>
              </p14:nvContentPartPr>
              <p14:xfrm>
                <a:off x="7777077" y="4470308"/>
                <a:ext cx="51840" cy="11340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C82E0199-2FEB-2119-1B3F-F61C8E4541E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769517" y="4462748"/>
                  <a:ext cx="669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57" name="Input penna 1256">
                  <a:extLst>
                    <a:ext uri="{FF2B5EF4-FFF2-40B4-BE49-F238E27FC236}">
                      <a16:creationId xmlns:a16="http://schemas.microsoft.com/office/drawing/2014/main" id="{1B7BB2DA-86C7-E65B-ADDD-4115F0F5DFB9}"/>
                    </a:ext>
                  </a:extLst>
                </p14:cNvPr>
                <p14:cNvContentPartPr/>
                <p14:nvPr/>
              </p14:nvContentPartPr>
              <p14:xfrm>
                <a:off x="7872117" y="4487588"/>
                <a:ext cx="55440" cy="68760"/>
              </p14:xfrm>
            </p:contentPart>
          </mc:Choice>
          <mc:Fallback xmlns="">
            <p:pic>
              <p:nvPicPr>
                <p:cNvPr id="1257" name="Input penna 1256">
                  <a:extLst>
                    <a:ext uri="{FF2B5EF4-FFF2-40B4-BE49-F238E27FC236}">
                      <a16:creationId xmlns:a16="http://schemas.microsoft.com/office/drawing/2014/main" id="{1B7BB2DA-86C7-E65B-ADDD-4115F0F5DFB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864557" y="4480028"/>
                  <a:ext cx="705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58" name="Input penna 1257">
                  <a:extLst>
                    <a:ext uri="{FF2B5EF4-FFF2-40B4-BE49-F238E27FC236}">
                      <a16:creationId xmlns:a16="http://schemas.microsoft.com/office/drawing/2014/main" id="{5F08D8DB-39FC-CFB8-C70C-D14C9D21E0CE}"/>
                    </a:ext>
                  </a:extLst>
                </p14:cNvPr>
                <p14:cNvContentPartPr/>
                <p14:nvPr/>
              </p14:nvContentPartPr>
              <p14:xfrm>
                <a:off x="7968957" y="4475708"/>
                <a:ext cx="22320" cy="82440"/>
              </p14:xfrm>
            </p:contentPart>
          </mc:Choice>
          <mc:Fallback xmlns="">
            <p:pic>
              <p:nvPicPr>
                <p:cNvPr id="1258" name="Input penna 1257">
                  <a:extLst>
                    <a:ext uri="{FF2B5EF4-FFF2-40B4-BE49-F238E27FC236}">
                      <a16:creationId xmlns:a16="http://schemas.microsoft.com/office/drawing/2014/main" id="{5F08D8DB-39FC-CFB8-C70C-D14C9D21E0CE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961397" y="4468148"/>
                  <a:ext cx="374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59" name="Input penna 1258">
                  <a:extLst>
                    <a:ext uri="{FF2B5EF4-FFF2-40B4-BE49-F238E27FC236}">
                      <a16:creationId xmlns:a16="http://schemas.microsoft.com/office/drawing/2014/main" id="{F3DB66D8-306E-A6A1-457C-05BD8C3400C2}"/>
                    </a:ext>
                  </a:extLst>
                </p14:cNvPr>
                <p14:cNvContentPartPr/>
                <p14:nvPr/>
              </p14:nvContentPartPr>
              <p14:xfrm>
                <a:off x="8044557" y="4482908"/>
                <a:ext cx="52560" cy="124560"/>
              </p14:xfrm>
            </p:contentPart>
          </mc:Choice>
          <mc:Fallback xmlns="">
            <p:pic>
              <p:nvPicPr>
                <p:cNvPr id="1259" name="Input penna 1258">
                  <a:extLst>
                    <a:ext uri="{FF2B5EF4-FFF2-40B4-BE49-F238E27FC236}">
                      <a16:creationId xmlns:a16="http://schemas.microsoft.com/office/drawing/2014/main" id="{F3DB66D8-306E-A6A1-457C-05BD8C3400C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036997" y="4475348"/>
                  <a:ext cx="67680" cy="13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1270" name="Input penna 1269">
                <a:extLst>
                  <a:ext uri="{FF2B5EF4-FFF2-40B4-BE49-F238E27FC236}">
                    <a16:creationId xmlns:a16="http://schemas.microsoft.com/office/drawing/2014/main" id="{5C2598EC-E4D1-3337-B737-9804EFCDE1A6}"/>
                  </a:ext>
                </a:extLst>
              </p14:cNvPr>
              <p14:cNvContentPartPr/>
              <p14:nvPr/>
            </p14:nvContentPartPr>
            <p14:xfrm>
              <a:off x="2490976" y="4889098"/>
              <a:ext cx="63720" cy="99720"/>
            </p14:xfrm>
          </p:contentPart>
        </mc:Choice>
        <mc:Fallback xmlns="">
          <p:pic>
            <p:nvPicPr>
              <p:cNvPr id="1270" name="Input penna 1269">
                <a:extLst>
                  <a:ext uri="{FF2B5EF4-FFF2-40B4-BE49-F238E27FC236}">
                    <a16:creationId xmlns:a16="http://schemas.microsoft.com/office/drawing/2014/main" id="{5C2598EC-E4D1-3337-B737-9804EFCDE1A6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2483416" y="4881898"/>
                <a:ext cx="7884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1271" name="Input penna 1270">
                <a:extLst>
                  <a:ext uri="{FF2B5EF4-FFF2-40B4-BE49-F238E27FC236}">
                    <a16:creationId xmlns:a16="http://schemas.microsoft.com/office/drawing/2014/main" id="{25FEC117-7DB6-903F-8A6C-51A0C8D4F50D}"/>
                  </a:ext>
                </a:extLst>
              </p14:cNvPr>
              <p14:cNvContentPartPr/>
              <p14:nvPr/>
            </p14:nvContentPartPr>
            <p14:xfrm>
              <a:off x="2865016" y="4883698"/>
              <a:ext cx="85320" cy="94680"/>
            </p14:xfrm>
          </p:contentPart>
        </mc:Choice>
        <mc:Fallback xmlns="">
          <p:pic>
            <p:nvPicPr>
              <p:cNvPr id="1271" name="Input penna 1270">
                <a:extLst>
                  <a:ext uri="{FF2B5EF4-FFF2-40B4-BE49-F238E27FC236}">
                    <a16:creationId xmlns:a16="http://schemas.microsoft.com/office/drawing/2014/main" id="{25FEC117-7DB6-903F-8A6C-51A0C8D4F50D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2857456" y="4876498"/>
                <a:ext cx="100440" cy="10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75" name="Gruppo 1274">
            <a:extLst>
              <a:ext uri="{FF2B5EF4-FFF2-40B4-BE49-F238E27FC236}">
                <a16:creationId xmlns:a16="http://schemas.microsoft.com/office/drawing/2014/main" id="{86956BD6-1199-8E45-8AF6-31BA6C6ADE53}"/>
              </a:ext>
            </a:extLst>
          </p:cNvPr>
          <p:cNvGrpSpPr/>
          <p:nvPr/>
        </p:nvGrpSpPr>
        <p:grpSpPr>
          <a:xfrm>
            <a:off x="3227536" y="4891978"/>
            <a:ext cx="128520" cy="110160"/>
            <a:chOff x="3227536" y="4891978"/>
            <a:chExt cx="128520" cy="11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72" name="Input penna 1271">
                  <a:extLst>
                    <a:ext uri="{FF2B5EF4-FFF2-40B4-BE49-F238E27FC236}">
                      <a16:creationId xmlns:a16="http://schemas.microsoft.com/office/drawing/2014/main" id="{1152121A-9B87-BCEA-ED95-75DA20AE75F0}"/>
                    </a:ext>
                  </a:extLst>
                </p14:cNvPr>
                <p14:cNvContentPartPr/>
                <p14:nvPr/>
              </p14:nvContentPartPr>
              <p14:xfrm>
                <a:off x="3227536" y="4891978"/>
                <a:ext cx="23760" cy="110160"/>
              </p14:xfrm>
            </p:contentPart>
          </mc:Choice>
          <mc:Fallback xmlns="">
            <p:pic>
              <p:nvPicPr>
                <p:cNvPr id="1272" name="Input penna 1271">
                  <a:extLst>
                    <a:ext uri="{FF2B5EF4-FFF2-40B4-BE49-F238E27FC236}">
                      <a16:creationId xmlns:a16="http://schemas.microsoft.com/office/drawing/2014/main" id="{1152121A-9B87-BCEA-ED95-75DA20AE75F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219976" y="4884418"/>
                  <a:ext cx="388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73" name="Input penna 1272">
                  <a:extLst>
                    <a:ext uri="{FF2B5EF4-FFF2-40B4-BE49-F238E27FC236}">
                      <a16:creationId xmlns:a16="http://schemas.microsoft.com/office/drawing/2014/main" id="{F26D8165-DF25-D8B2-16A5-7D1103D2D4D6}"/>
                    </a:ext>
                  </a:extLst>
                </p14:cNvPr>
                <p14:cNvContentPartPr/>
                <p14:nvPr/>
              </p14:nvContentPartPr>
              <p14:xfrm>
                <a:off x="3247696" y="4900258"/>
                <a:ext cx="108360" cy="65520"/>
              </p14:xfrm>
            </p:contentPart>
          </mc:Choice>
          <mc:Fallback xmlns="">
            <p:pic>
              <p:nvPicPr>
                <p:cNvPr id="1273" name="Input penna 1272">
                  <a:extLst>
                    <a:ext uri="{FF2B5EF4-FFF2-40B4-BE49-F238E27FC236}">
                      <a16:creationId xmlns:a16="http://schemas.microsoft.com/office/drawing/2014/main" id="{F26D8165-DF25-D8B2-16A5-7D1103D2D4D6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240136" y="4892698"/>
                  <a:ext cx="12348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8" name="Gruppo 1277">
            <a:extLst>
              <a:ext uri="{FF2B5EF4-FFF2-40B4-BE49-F238E27FC236}">
                <a16:creationId xmlns:a16="http://schemas.microsoft.com/office/drawing/2014/main" id="{9D7EA7F5-95E0-7C7F-4465-5470288A91FC}"/>
              </a:ext>
            </a:extLst>
          </p:cNvPr>
          <p:cNvGrpSpPr/>
          <p:nvPr/>
        </p:nvGrpSpPr>
        <p:grpSpPr>
          <a:xfrm>
            <a:off x="3827656" y="4934098"/>
            <a:ext cx="283680" cy="287280"/>
            <a:chOff x="3827656" y="4934098"/>
            <a:chExt cx="283680" cy="28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262" name="Input penna 1261">
                  <a:extLst>
                    <a:ext uri="{FF2B5EF4-FFF2-40B4-BE49-F238E27FC236}">
                      <a16:creationId xmlns:a16="http://schemas.microsoft.com/office/drawing/2014/main" id="{29EA8F1E-20DB-4CD5-08D9-15AA408C3FFC}"/>
                    </a:ext>
                  </a:extLst>
                </p14:cNvPr>
                <p14:cNvContentPartPr/>
                <p14:nvPr/>
              </p14:nvContentPartPr>
              <p14:xfrm>
                <a:off x="3873736" y="4934098"/>
                <a:ext cx="81000" cy="105480"/>
              </p14:xfrm>
            </p:contentPart>
          </mc:Choice>
          <mc:Fallback xmlns="">
            <p:pic>
              <p:nvPicPr>
                <p:cNvPr id="1262" name="Input penna 1261">
                  <a:extLst>
                    <a:ext uri="{FF2B5EF4-FFF2-40B4-BE49-F238E27FC236}">
                      <a16:creationId xmlns:a16="http://schemas.microsoft.com/office/drawing/2014/main" id="{29EA8F1E-20DB-4CD5-08D9-15AA408C3FF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866176" y="4926538"/>
                  <a:ext cx="957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F1301BF0-BCCB-4B22-E095-1DD6F3E4706E}"/>
                    </a:ext>
                  </a:extLst>
                </p14:cNvPr>
                <p14:cNvContentPartPr/>
                <p14:nvPr/>
              </p14:nvContentPartPr>
              <p14:xfrm>
                <a:off x="3944296" y="4944898"/>
                <a:ext cx="97200" cy="8784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F1301BF0-BCCB-4B22-E095-1DD6F3E4706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936736" y="4937338"/>
                  <a:ext cx="111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3BEB0F02-9100-11B6-75D3-CC424160552C}"/>
                    </a:ext>
                  </a:extLst>
                </p14:cNvPr>
                <p14:cNvContentPartPr/>
                <p14:nvPr/>
              </p14:nvContentPartPr>
              <p14:xfrm>
                <a:off x="3951496" y="5046778"/>
                <a:ext cx="6120" cy="38160"/>
              </p14:xfrm>
            </p:contentPart>
          </mc:Choice>
          <mc:Fallback xmlns=""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3BEB0F02-9100-11B6-75D3-CC424160552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943936" y="5039218"/>
                  <a:ext cx="212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67" name="Input penna 1266">
                  <a:extLst>
                    <a:ext uri="{FF2B5EF4-FFF2-40B4-BE49-F238E27FC236}">
                      <a16:creationId xmlns:a16="http://schemas.microsoft.com/office/drawing/2014/main" id="{D63B1D73-0419-8255-244B-1E6800FD0DAF}"/>
                    </a:ext>
                  </a:extLst>
                </p14:cNvPr>
                <p14:cNvContentPartPr/>
                <p14:nvPr/>
              </p14:nvContentPartPr>
              <p14:xfrm>
                <a:off x="3827656" y="5080978"/>
                <a:ext cx="283680" cy="12240"/>
              </p14:xfrm>
            </p:contentPart>
          </mc:Choice>
          <mc:Fallback xmlns="">
            <p:pic>
              <p:nvPicPr>
                <p:cNvPr id="1267" name="Input penna 1266">
                  <a:extLst>
                    <a:ext uri="{FF2B5EF4-FFF2-40B4-BE49-F238E27FC236}">
                      <a16:creationId xmlns:a16="http://schemas.microsoft.com/office/drawing/2014/main" id="{D63B1D73-0419-8255-244B-1E6800FD0DA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820096" y="5073418"/>
                  <a:ext cx="2984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19C64966-380D-DDEE-5280-2D226C5C9005}"/>
                    </a:ext>
                  </a:extLst>
                </p14:cNvPr>
                <p14:cNvContentPartPr/>
                <p14:nvPr/>
              </p14:nvContentPartPr>
              <p14:xfrm>
                <a:off x="3914776" y="5136778"/>
                <a:ext cx="68040" cy="84600"/>
              </p14:xfrm>
            </p:contentPart>
          </mc:Choice>
          <mc:Fallback xmlns=""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19C64966-380D-DDEE-5280-2D226C5C900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907216" y="5129218"/>
                  <a:ext cx="8316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2" name="Gruppo 1281">
            <a:extLst>
              <a:ext uri="{FF2B5EF4-FFF2-40B4-BE49-F238E27FC236}">
                <a16:creationId xmlns:a16="http://schemas.microsoft.com/office/drawing/2014/main" id="{9C3FB1CE-2131-D8BF-CF6C-878CADB0AA2B}"/>
              </a:ext>
            </a:extLst>
          </p:cNvPr>
          <p:cNvGrpSpPr/>
          <p:nvPr/>
        </p:nvGrpSpPr>
        <p:grpSpPr>
          <a:xfrm>
            <a:off x="4403296" y="5089978"/>
            <a:ext cx="114480" cy="69840"/>
            <a:chOff x="4403296" y="5089978"/>
            <a:chExt cx="114480" cy="6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79" name="Input penna 1278">
                  <a:extLst>
                    <a:ext uri="{FF2B5EF4-FFF2-40B4-BE49-F238E27FC236}">
                      <a16:creationId xmlns:a16="http://schemas.microsoft.com/office/drawing/2014/main" id="{3B127EC4-5009-9B09-8BAB-F72A31BFED6A}"/>
                    </a:ext>
                  </a:extLst>
                </p14:cNvPr>
                <p14:cNvContentPartPr/>
                <p14:nvPr/>
              </p14:nvContentPartPr>
              <p14:xfrm>
                <a:off x="4403296" y="5089978"/>
                <a:ext cx="61920" cy="24480"/>
              </p14:xfrm>
            </p:contentPart>
          </mc:Choice>
          <mc:Fallback xmlns="">
            <p:pic>
              <p:nvPicPr>
                <p:cNvPr id="1279" name="Input penna 1278">
                  <a:extLst>
                    <a:ext uri="{FF2B5EF4-FFF2-40B4-BE49-F238E27FC236}">
                      <a16:creationId xmlns:a16="http://schemas.microsoft.com/office/drawing/2014/main" id="{3B127EC4-5009-9B09-8BAB-F72A31BFED6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395736" y="5082418"/>
                  <a:ext cx="770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80" name="Input penna 1279">
                  <a:extLst>
                    <a:ext uri="{FF2B5EF4-FFF2-40B4-BE49-F238E27FC236}">
                      <a16:creationId xmlns:a16="http://schemas.microsoft.com/office/drawing/2014/main" id="{61EFF2C0-0DD2-74EF-C70B-06895A110953}"/>
                    </a:ext>
                  </a:extLst>
                </p14:cNvPr>
                <p14:cNvContentPartPr/>
                <p14:nvPr/>
              </p14:nvContentPartPr>
              <p14:xfrm>
                <a:off x="4416256" y="5142538"/>
                <a:ext cx="101520" cy="17280"/>
              </p14:xfrm>
            </p:contentPart>
          </mc:Choice>
          <mc:Fallback xmlns="">
            <p:pic>
              <p:nvPicPr>
                <p:cNvPr id="1280" name="Input penna 1279">
                  <a:extLst>
                    <a:ext uri="{FF2B5EF4-FFF2-40B4-BE49-F238E27FC236}">
                      <a16:creationId xmlns:a16="http://schemas.microsoft.com/office/drawing/2014/main" id="{61EFF2C0-0DD2-74EF-C70B-06895A11095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408696" y="5134978"/>
                  <a:ext cx="11628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0" name="Gruppo 1289">
            <a:extLst>
              <a:ext uri="{FF2B5EF4-FFF2-40B4-BE49-F238E27FC236}">
                <a16:creationId xmlns:a16="http://schemas.microsoft.com/office/drawing/2014/main" id="{E068DF73-9C8B-D36C-B435-43A494D628ED}"/>
              </a:ext>
            </a:extLst>
          </p:cNvPr>
          <p:cNvGrpSpPr/>
          <p:nvPr/>
        </p:nvGrpSpPr>
        <p:grpSpPr>
          <a:xfrm>
            <a:off x="4784793" y="5077239"/>
            <a:ext cx="393120" cy="162000"/>
            <a:chOff x="4784793" y="5077239"/>
            <a:chExt cx="393120" cy="16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8D2CBB53-A3B4-F393-436E-EFD55D9A3DD4}"/>
                    </a:ext>
                  </a:extLst>
                </p14:cNvPr>
                <p14:cNvContentPartPr/>
                <p14:nvPr/>
              </p14:nvContentPartPr>
              <p14:xfrm>
                <a:off x="4784793" y="5077239"/>
                <a:ext cx="21240" cy="140760"/>
              </p14:xfrm>
            </p:contentPart>
          </mc:Choice>
          <mc:Fallback xmlns=""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8D2CBB53-A3B4-F393-436E-EFD55D9A3DD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777233" y="5069679"/>
                  <a:ext cx="363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6AE464E2-1213-58BF-7816-6D4B46AC0AE0}"/>
                    </a:ext>
                  </a:extLst>
                </p14:cNvPr>
                <p14:cNvContentPartPr/>
                <p14:nvPr/>
              </p14:nvContentPartPr>
              <p14:xfrm>
                <a:off x="4798113" y="5087319"/>
                <a:ext cx="64800" cy="99000"/>
              </p14:xfrm>
            </p:contentPart>
          </mc:Choice>
          <mc:Fallback xmlns=""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6AE464E2-1213-58BF-7816-6D4B46AC0AE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790553" y="5079759"/>
                  <a:ext cx="799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285" name="Input penna 1284">
                  <a:extLst>
                    <a:ext uri="{FF2B5EF4-FFF2-40B4-BE49-F238E27FC236}">
                      <a16:creationId xmlns:a16="http://schemas.microsoft.com/office/drawing/2014/main" id="{557E26EF-B39F-3149-BF76-CB467A8964A9}"/>
                    </a:ext>
                  </a:extLst>
                </p14:cNvPr>
                <p14:cNvContentPartPr/>
                <p14:nvPr/>
              </p14:nvContentPartPr>
              <p14:xfrm>
                <a:off x="4869393" y="5109999"/>
                <a:ext cx="85680" cy="129240"/>
              </p14:xfrm>
            </p:contentPart>
          </mc:Choice>
          <mc:Fallback xmlns="">
            <p:pic>
              <p:nvPicPr>
                <p:cNvPr id="1285" name="Input penna 1284">
                  <a:extLst>
                    <a:ext uri="{FF2B5EF4-FFF2-40B4-BE49-F238E27FC236}">
                      <a16:creationId xmlns:a16="http://schemas.microsoft.com/office/drawing/2014/main" id="{557E26EF-B39F-3149-BF76-CB467A8964A9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861833" y="5102439"/>
                  <a:ext cx="1008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286" name="Input penna 1285">
                  <a:extLst>
                    <a:ext uri="{FF2B5EF4-FFF2-40B4-BE49-F238E27FC236}">
                      <a16:creationId xmlns:a16="http://schemas.microsoft.com/office/drawing/2014/main" id="{2DD5A8D5-1150-8DC3-EA0B-3499DD17326F}"/>
                    </a:ext>
                  </a:extLst>
                </p14:cNvPr>
                <p14:cNvContentPartPr/>
                <p14:nvPr/>
              </p14:nvContentPartPr>
              <p14:xfrm>
                <a:off x="4912233" y="5199999"/>
                <a:ext cx="52560" cy="7920"/>
              </p14:xfrm>
            </p:contentPart>
          </mc:Choice>
          <mc:Fallback xmlns="">
            <p:pic>
              <p:nvPicPr>
                <p:cNvPr id="1286" name="Input penna 1285">
                  <a:extLst>
                    <a:ext uri="{FF2B5EF4-FFF2-40B4-BE49-F238E27FC236}">
                      <a16:creationId xmlns:a16="http://schemas.microsoft.com/office/drawing/2014/main" id="{2DD5A8D5-1150-8DC3-EA0B-3499DD17326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904673" y="5192439"/>
                  <a:ext cx="676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F00075C8-0B44-18C9-C165-E04D01C80C41}"/>
                    </a:ext>
                  </a:extLst>
                </p14:cNvPr>
                <p14:cNvContentPartPr/>
                <p14:nvPr/>
              </p14:nvContentPartPr>
              <p14:xfrm>
                <a:off x="4993233" y="5122599"/>
                <a:ext cx="119880" cy="96840"/>
              </p14:xfrm>
            </p:contentPart>
          </mc:Choice>
          <mc:Fallback xmlns=""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F00075C8-0B44-18C9-C165-E04D01C80C4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985673" y="5115039"/>
                  <a:ext cx="1350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71474990-0610-80CB-4DB3-CD65ADAD437C}"/>
                    </a:ext>
                  </a:extLst>
                </p14:cNvPr>
                <p14:cNvContentPartPr/>
                <p14:nvPr/>
              </p14:nvContentPartPr>
              <p14:xfrm>
                <a:off x="5135073" y="5120799"/>
                <a:ext cx="42840" cy="96840"/>
              </p14:xfrm>
            </p:contentPart>
          </mc:Choice>
          <mc:Fallback xmlns=""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71474990-0610-80CB-4DB3-CD65ADAD437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127513" y="5113239"/>
                  <a:ext cx="57960" cy="111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6741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30F18-5F7C-2DFA-3DFB-7F7E4BF74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45BEBA65-AFE5-B77F-BEC7-5FAD808A01F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5AF223AC-A21A-589C-A091-3EEE9B6D14C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27223CA6-33DA-415E-EC6A-6F5A19A9267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5FE21826-A481-8454-58BF-36BA0D9AFC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2E98197F-B0E7-A829-B71D-B62EC493EC2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654341A1-BE86-AC1C-754D-1DDB18F101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C7FFED7D-05B4-E44A-57EE-2BC33A8F5E4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CD15EBAC-EAA1-DA7D-17D0-B670B168E2C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844D6C6B-B024-D625-E6DA-8B35F30283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9C0D1058-0F47-C3DF-906B-C047E6D1BB4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035FDAFE-3FFE-C792-1836-88B1ECA9CF5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21A0D28F-E41C-4BC5-5B47-C32BB0101E2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491D098F-D446-1EE5-649C-EA7EE331FF2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C580CC2C-51C9-306A-2A10-2827EBFFA0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81AD530E-0D83-1EF6-FDA6-A12ED40742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DBCE0009-0F56-FBB7-CA60-EA62CAD50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7841E5E7-028E-C2F8-549B-05B5E5713A6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30CB4E66-CDE3-C6E2-4912-94E9F1F299D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9DCD517E-07D5-FB7B-F9AE-216F118E075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4BEF93BA-01E1-23E8-F4AA-D7319314A96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D9518816-03A9-837D-CA24-7B4402C625B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ECB0C415-A863-2080-C6D3-C75A35472B7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9696E993-10E0-AA21-16D1-71AB2ACF9D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FD0E277A-F9FB-D2D2-A88A-5153174069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8AF2A7B0-1C5F-5FAE-7876-507B0104723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34250191-1ACA-4073-AEDF-42F50527332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178A8BBE-FCBF-353D-9245-8066BD18328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E98CDEBA-8230-5CB5-1830-29771857BCF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764B5AF6-B856-C16A-DD54-D4AC89ACE65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615138CD-EBFB-A179-9642-37C27403B29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18BE2A9E-1F85-A458-63FA-741CC194E29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E926A886-B21E-04B3-5E1E-9507359A6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9FB14BEC-E300-40C5-0AD5-758D8D3F2DC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41505C26-9DE4-6F99-648B-FFD4181DA5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28C5B3BD-E65E-DB82-0AE6-4E0F47F45D1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075F0F8A-ABB4-7B89-7AA6-02976DCC8AB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51445E34-76F8-ACB2-B4B7-ADE46F833C1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5268761E-4A0C-D249-BAE5-96430CA5B57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78C4E07D-217C-1536-D6B6-F0CD324C4D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373BEF0D-DA55-1D9E-FE59-E389FCE358F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F5362083-F86A-2105-90A1-7E597FB1A4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315AA554-B277-E081-DABE-1C5882AF7A4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5FB01682-891E-ACFD-243D-C761D825FB9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75504E4F-F18C-E3F0-0ABF-C1955CF7F1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5B1E3A5B-7D09-2A1F-8DD4-BC037341727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D77082C8-B05D-09A0-1910-FD653986D86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33F8C296-9AA2-86FB-31B1-7539CC2B237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75426B87-0627-335B-F2D4-3DFDD1ED75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09B1A8C4-802C-AAE8-969D-481DBB016CC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E9BF3E03-5D6B-E012-D6FF-A67A009EA06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E213891B-DD20-0AED-8B8C-9A0E3CE34BB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64321CD3-5D08-982F-69AB-FFB7BA97ED4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3188F8E3-54F0-A5D9-058D-3AD809BD6B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CF53D6AE-6ADA-4AB1-0333-A6A55750D2B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A9C2139D-BA10-CCEB-2DD3-4242C84C6B6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6A1E9CBC-47F2-7A12-B4A2-CAD465F3B46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E5F067A0-F956-4024-107D-775189AFCBC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F845527C-D2D2-A914-1527-B993093BFBF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A6CAB35E-9D0F-2F65-2F5C-DCA21A9C329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172347C7-284E-295F-2577-A94D4D1918E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diagramma, Carattere&#10;&#10;Descrizione generata automaticamente">
            <a:extLst>
              <a:ext uri="{FF2B5EF4-FFF2-40B4-BE49-F238E27FC236}">
                <a16:creationId xmlns:a16="http://schemas.microsoft.com/office/drawing/2014/main" id="{F80BB4AC-F452-BA86-A93C-5C563FBD5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350" y="1047750"/>
            <a:ext cx="7772400" cy="4708642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F52693A1-B23C-BEE9-8BEA-9EB5F952E2B8}"/>
              </a:ext>
            </a:extLst>
          </p:cNvPr>
          <p:cNvGrpSpPr/>
          <p:nvPr/>
        </p:nvGrpSpPr>
        <p:grpSpPr>
          <a:xfrm>
            <a:off x="1892293" y="2413819"/>
            <a:ext cx="415440" cy="542520"/>
            <a:chOff x="1892293" y="2413819"/>
            <a:chExt cx="415440" cy="54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3511764-10D2-B9AC-3FEE-F51195EC394C}"/>
                    </a:ext>
                  </a:extLst>
                </p14:cNvPr>
                <p14:cNvContentPartPr/>
                <p14:nvPr/>
              </p14:nvContentPartPr>
              <p14:xfrm>
                <a:off x="2038813" y="2650699"/>
                <a:ext cx="172440" cy="1598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3511764-10D2-B9AC-3FEE-F51195EC39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31253" y="2643139"/>
                  <a:ext cx="1875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241214B-CAB6-B9F3-7761-0D6A7F7FBA19}"/>
                    </a:ext>
                  </a:extLst>
                </p14:cNvPr>
                <p14:cNvContentPartPr/>
                <p14:nvPr/>
              </p14:nvContentPartPr>
              <p14:xfrm>
                <a:off x="1892293" y="2413819"/>
                <a:ext cx="415440" cy="5425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241214B-CAB6-B9F3-7761-0D6A7F7FBA1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885093" y="2406259"/>
                  <a:ext cx="430560" cy="557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7271DBB3-11D0-C224-A221-13646CB4DD35}"/>
                  </a:ext>
                </a:extLst>
              </p14:cNvPr>
              <p14:cNvContentPartPr/>
              <p14:nvPr/>
            </p14:nvContentPartPr>
            <p14:xfrm>
              <a:off x="3734375" y="2052872"/>
              <a:ext cx="92520" cy="23868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7271DBB3-11D0-C224-A221-13646CB4DD3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26815" y="2045312"/>
                <a:ext cx="1072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1D3835F4-C21E-4F6F-CB4F-8FDCF8F60F01}"/>
                  </a:ext>
                </a:extLst>
              </p14:cNvPr>
              <p14:cNvContentPartPr/>
              <p14:nvPr/>
            </p14:nvContentPartPr>
            <p14:xfrm>
              <a:off x="3564815" y="1908152"/>
              <a:ext cx="462960" cy="48456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1D3835F4-C21E-4F6F-CB4F-8FDCF8F60F0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57255" y="1900592"/>
                <a:ext cx="478080" cy="49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uppo 52">
            <a:extLst>
              <a:ext uri="{FF2B5EF4-FFF2-40B4-BE49-F238E27FC236}">
                <a16:creationId xmlns:a16="http://schemas.microsoft.com/office/drawing/2014/main" id="{EEE79094-954E-F490-63F2-E7BC1908E213}"/>
              </a:ext>
            </a:extLst>
          </p:cNvPr>
          <p:cNvGrpSpPr/>
          <p:nvPr/>
        </p:nvGrpSpPr>
        <p:grpSpPr>
          <a:xfrm>
            <a:off x="1971815" y="1525112"/>
            <a:ext cx="469618" cy="699328"/>
            <a:chOff x="1971815" y="1525112"/>
            <a:chExt cx="469618" cy="69932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1ECF509-DE77-1573-2047-01AAC326C83F}"/>
                    </a:ext>
                  </a:extLst>
                </p14:cNvPr>
                <p14:cNvContentPartPr/>
                <p14:nvPr/>
              </p14:nvContentPartPr>
              <p14:xfrm>
                <a:off x="2196633" y="1821960"/>
                <a:ext cx="106920" cy="2433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1ECF509-DE77-1573-2047-01AAC326C83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89073" y="1814400"/>
                  <a:ext cx="1220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23407D6-0D6A-A3C3-C98C-230DAC9EBAD6}"/>
                    </a:ext>
                  </a:extLst>
                </p14:cNvPr>
                <p14:cNvContentPartPr/>
                <p14:nvPr/>
              </p14:nvContentPartPr>
              <p14:xfrm>
                <a:off x="2004033" y="1684800"/>
                <a:ext cx="437400" cy="5396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23407D6-0D6A-A3C3-C98C-230DAC9EBAD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96473" y="1677240"/>
                  <a:ext cx="452520" cy="55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0F90ADA-E32F-9E5B-A8BA-CEE4FA861365}"/>
                    </a:ext>
                  </a:extLst>
                </p14:cNvPr>
                <p14:cNvContentPartPr/>
                <p14:nvPr/>
              </p14:nvContentPartPr>
              <p14:xfrm>
                <a:off x="1971815" y="1525112"/>
                <a:ext cx="326880" cy="1922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0F90ADA-E32F-9E5B-A8BA-CEE4FA86136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964255" y="1517552"/>
                  <a:ext cx="342000" cy="20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2" name="Gruppo 1161">
            <a:extLst>
              <a:ext uri="{FF2B5EF4-FFF2-40B4-BE49-F238E27FC236}">
                <a16:creationId xmlns:a16="http://schemas.microsoft.com/office/drawing/2014/main" id="{CDD69F6F-0DB3-25E6-540A-C231137F8245}"/>
              </a:ext>
            </a:extLst>
          </p:cNvPr>
          <p:cNvGrpSpPr/>
          <p:nvPr/>
        </p:nvGrpSpPr>
        <p:grpSpPr>
          <a:xfrm>
            <a:off x="3436920" y="3162297"/>
            <a:ext cx="650880" cy="508320"/>
            <a:chOff x="3436920" y="3162297"/>
            <a:chExt cx="650880" cy="50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F511E271-1E29-D798-E620-13FA0033FA23}"/>
                    </a:ext>
                  </a:extLst>
                </p14:cNvPr>
                <p14:cNvContentPartPr/>
                <p14:nvPr/>
              </p14:nvContentPartPr>
              <p14:xfrm>
                <a:off x="3634560" y="3439137"/>
                <a:ext cx="204840" cy="12096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F511E271-1E29-D798-E620-13FA0033FA2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627000" y="3431577"/>
                  <a:ext cx="2199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56" name="Input penna 1155">
                  <a:extLst>
                    <a:ext uri="{FF2B5EF4-FFF2-40B4-BE49-F238E27FC236}">
                      <a16:creationId xmlns:a16="http://schemas.microsoft.com/office/drawing/2014/main" id="{55F23B0B-3A22-5F1B-FB33-58570C185FD9}"/>
                    </a:ext>
                  </a:extLst>
                </p14:cNvPr>
                <p14:cNvContentPartPr/>
                <p14:nvPr/>
              </p14:nvContentPartPr>
              <p14:xfrm>
                <a:off x="3729240" y="3443817"/>
                <a:ext cx="70560" cy="181440"/>
              </p14:xfrm>
            </p:contentPart>
          </mc:Choice>
          <mc:Fallback xmlns="">
            <p:pic>
              <p:nvPicPr>
                <p:cNvPr id="1156" name="Input penna 1155">
                  <a:extLst>
                    <a:ext uri="{FF2B5EF4-FFF2-40B4-BE49-F238E27FC236}">
                      <a16:creationId xmlns:a16="http://schemas.microsoft.com/office/drawing/2014/main" id="{55F23B0B-3A22-5F1B-FB33-58570C185FD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21680" y="3436257"/>
                  <a:ext cx="8568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60" name="Input penna 1159">
                  <a:extLst>
                    <a:ext uri="{FF2B5EF4-FFF2-40B4-BE49-F238E27FC236}">
                      <a16:creationId xmlns:a16="http://schemas.microsoft.com/office/drawing/2014/main" id="{44F62DA2-B084-90D3-F635-AB26AE5C8372}"/>
                    </a:ext>
                  </a:extLst>
                </p14:cNvPr>
                <p14:cNvContentPartPr/>
                <p14:nvPr/>
              </p14:nvContentPartPr>
              <p14:xfrm>
                <a:off x="3436920" y="3162297"/>
                <a:ext cx="650880" cy="508320"/>
              </p14:xfrm>
            </p:contentPart>
          </mc:Choice>
          <mc:Fallback xmlns="">
            <p:pic>
              <p:nvPicPr>
                <p:cNvPr id="1160" name="Input penna 1159">
                  <a:extLst>
                    <a:ext uri="{FF2B5EF4-FFF2-40B4-BE49-F238E27FC236}">
                      <a16:creationId xmlns:a16="http://schemas.microsoft.com/office/drawing/2014/main" id="{44F62DA2-B084-90D3-F635-AB26AE5C837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429360" y="3154737"/>
                  <a:ext cx="666000" cy="52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0" name="Gruppo 1169">
            <a:extLst>
              <a:ext uri="{FF2B5EF4-FFF2-40B4-BE49-F238E27FC236}">
                <a16:creationId xmlns:a16="http://schemas.microsoft.com/office/drawing/2014/main" id="{CB1F702F-F538-04B8-C7C3-5E7B21879321}"/>
              </a:ext>
            </a:extLst>
          </p:cNvPr>
          <p:cNvGrpSpPr/>
          <p:nvPr/>
        </p:nvGrpSpPr>
        <p:grpSpPr>
          <a:xfrm>
            <a:off x="2378378" y="4041578"/>
            <a:ext cx="56520" cy="96840"/>
            <a:chOff x="2378378" y="4041578"/>
            <a:chExt cx="56520" cy="9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4F2733AF-AE38-D1D4-3B14-3A577F070644}"/>
                    </a:ext>
                  </a:extLst>
                </p14:cNvPr>
                <p14:cNvContentPartPr/>
                <p14:nvPr/>
              </p14:nvContentPartPr>
              <p14:xfrm>
                <a:off x="2380538" y="4041578"/>
                <a:ext cx="17640" cy="8712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4F2733AF-AE38-D1D4-3B14-3A577F07064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372978" y="4034018"/>
                  <a:ext cx="327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167" name="Input penna 1166">
                  <a:extLst>
                    <a:ext uri="{FF2B5EF4-FFF2-40B4-BE49-F238E27FC236}">
                      <a16:creationId xmlns:a16="http://schemas.microsoft.com/office/drawing/2014/main" id="{4A27DE0B-52D5-81C8-D8BC-EE596966EEEA}"/>
                    </a:ext>
                  </a:extLst>
                </p14:cNvPr>
                <p14:cNvContentPartPr/>
                <p14:nvPr/>
              </p14:nvContentPartPr>
              <p14:xfrm>
                <a:off x="2378378" y="4083698"/>
                <a:ext cx="29880" cy="14400"/>
              </p14:xfrm>
            </p:contentPart>
          </mc:Choice>
          <mc:Fallback xmlns="">
            <p:pic>
              <p:nvPicPr>
                <p:cNvPr id="1167" name="Input penna 1166">
                  <a:extLst>
                    <a:ext uri="{FF2B5EF4-FFF2-40B4-BE49-F238E27FC236}">
                      <a16:creationId xmlns:a16="http://schemas.microsoft.com/office/drawing/2014/main" id="{4A27DE0B-52D5-81C8-D8BC-EE596966EEE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370818" y="4076138"/>
                  <a:ext cx="44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168" name="Input penna 1167">
                  <a:extLst>
                    <a:ext uri="{FF2B5EF4-FFF2-40B4-BE49-F238E27FC236}">
                      <a16:creationId xmlns:a16="http://schemas.microsoft.com/office/drawing/2014/main" id="{F2CA2C1C-9FDB-821E-F68E-16ED83DC59F4}"/>
                    </a:ext>
                  </a:extLst>
                </p14:cNvPr>
                <p14:cNvContentPartPr/>
                <p14:nvPr/>
              </p14:nvContentPartPr>
              <p14:xfrm>
                <a:off x="2419778" y="4046618"/>
                <a:ext cx="15120" cy="91800"/>
              </p14:xfrm>
            </p:contentPart>
          </mc:Choice>
          <mc:Fallback xmlns="">
            <p:pic>
              <p:nvPicPr>
                <p:cNvPr id="1168" name="Input penna 1167">
                  <a:extLst>
                    <a:ext uri="{FF2B5EF4-FFF2-40B4-BE49-F238E27FC236}">
                      <a16:creationId xmlns:a16="http://schemas.microsoft.com/office/drawing/2014/main" id="{F2CA2C1C-9FDB-821E-F68E-16ED83DC59F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412218" y="4039058"/>
                  <a:ext cx="3024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1" name="Gruppo 1240">
            <a:extLst>
              <a:ext uri="{FF2B5EF4-FFF2-40B4-BE49-F238E27FC236}">
                <a16:creationId xmlns:a16="http://schemas.microsoft.com/office/drawing/2014/main" id="{A3BCCC75-60B4-36C3-4A8B-B53D78783F40}"/>
              </a:ext>
            </a:extLst>
          </p:cNvPr>
          <p:cNvGrpSpPr/>
          <p:nvPr/>
        </p:nvGrpSpPr>
        <p:grpSpPr>
          <a:xfrm>
            <a:off x="4079378" y="4090538"/>
            <a:ext cx="227160" cy="288360"/>
            <a:chOff x="4079378" y="4090538"/>
            <a:chExt cx="227160" cy="28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163" name="Input penna 1162">
                  <a:extLst>
                    <a:ext uri="{FF2B5EF4-FFF2-40B4-BE49-F238E27FC236}">
                      <a16:creationId xmlns:a16="http://schemas.microsoft.com/office/drawing/2014/main" id="{F45CB90E-4828-BD8C-5250-2E012D6D2C8B}"/>
                    </a:ext>
                  </a:extLst>
                </p14:cNvPr>
                <p14:cNvContentPartPr/>
                <p14:nvPr/>
              </p14:nvContentPartPr>
              <p14:xfrm>
                <a:off x="4144178" y="4090538"/>
                <a:ext cx="2520" cy="35640"/>
              </p14:xfrm>
            </p:contentPart>
          </mc:Choice>
          <mc:Fallback xmlns="">
            <p:pic>
              <p:nvPicPr>
                <p:cNvPr id="1163" name="Input penna 1162">
                  <a:extLst>
                    <a:ext uri="{FF2B5EF4-FFF2-40B4-BE49-F238E27FC236}">
                      <a16:creationId xmlns:a16="http://schemas.microsoft.com/office/drawing/2014/main" id="{F45CB90E-4828-BD8C-5250-2E012D6D2C8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36618" y="4082978"/>
                  <a:ext cx="17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164" name="Input penna 1163">
                  <a:extLst>
                    <a:ext uri="{FF2B5EF4-FFF2-40B4-BE49-F238E27FC236}">
                      <a16:creationId xmlns:a16="http://schemas.microsoft.com/office/drawing/2014/main" id="{DC2597A7-0E9E-364D-83DD-5F582CF68226}"/>
                    </a:ext>
                  </a:extLst>
                </p14:cNvPr>
                <p14:cNvContentPartPr/>
                <p14:nvPr/>
              </p14:nvContentPartPr>
              <p14:xfrm>
                <a:off x="4079378" y="4125098"/>
                <a:ext cx="120600" cy="11520"/>
              </p14:xfrm>
            </p:contentPart>
          </mc:Choice>
          <mc:Fallback xmlns="">
            <p:pic>
              <p:nvPicPr>
                <p:cNvPr id="1164" name="Input penna 1163">
                  <a:extLst>
                    <a:ext uri="{FF2B5EF4-FFF2-40B4-BE49-F238E27FC236}">
                      <a16:creationId xmlns:a16="http://schemas.microsoft.com/office/drawing/2014/main" id="{DC2597A7-0E9E-364D-83DD-5F582CF6822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071818" y="4117538"/>
                  <a:ext cx="1357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165" name="Input penna 1164">
                  <a:extLst>
                    <a:ext uri="{FF2B5EF4-FFF2-40B4-BE49-F238E27FC236}">
                      <a16:creationId xmlns:a16="http://schemas.microsoft.com/office/drawing/2014/main" id="{0A2DA718-26C2-A72B-80B7-FDA0B1591F0C}"/>
                    </a:ext>
                  </a:extLst>
                </p14:cNvPr>
                <p14:cNvContentPartPr/>
                <p14:nvPr/>
              </p14:nvContentPartPr>
              <p14:xfrm>
                <a:off x="4121138" y="4149578"/>
                <a:ext cx="48960" cy="51480"/>
              </p14:xfrm>
            </p:contentPart>
          </mc:Choice>
          <mc:Fallback xmlns="">
            <p:pic>
              <p:nvPicPr>
                <p:cNvPr id="1165" name="Input penna 1164">
                  <a:extLst>
                    <a:ext uri="{FF2B5EF4-FFF2-40B4-BE49-F238E27FC236}">
                      <a16:creationId xmlns:a16="http://schemas.microsoft.com/office/drawing/2014/main" id="{0A2DA718-26C2-A72B-80B7-FDA0B1591F0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113578" y="4142018"/>
                  <a:ext cx="640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173" name="Input penna 1172">
                  <a:extLst>
                    <a:ext uri="{FF2B5EF4-FFF2-40B4-BE49-F238E27FC236}">
                      <a16:creationId xmlns:a16="http://schemas.microsoft.com/office/drawing/2014/main" id="{4376D742-1E2A-EA89-216B-E3915BFFF3F8}"/>
                    </a:ext>
                  </a:extLst>
                </p14:cNvPr>
                <p14:cNvContentPartPr/>
                <p14:nvPr/>
              </p14:nvContentPartPr>
              <p14:xfrm>
                <a:off x="4144898" y="4225178"/>
                <a:ext cx="2520" cy="29160"/>
              </p14:xfrm>
            </p:contentPart>
          </mc:Choice>
          <mc:Fallback xmlns="">
            <p:pic>
              <p:nvPicPr>
                <p:cNvPr id="1173" name="Input penna 1172">
                  <a:extLst>
                    <a:ext uri="{FF2B5EF4-FFF2-40B4-BE49-F238E27FC236}">
                      <a16:creationId xmlns:a16="http://schemas.microsoft.com/office/drawing/2014/main" id="{4376D742-1E2A-EA89-216B-E3915BFFF3F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37338" y="4217618"/>
                  <a:ext cx="176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174" name="Input penna 1173">
                  <a:extLst>
                    <a:ext uri="{FF2B5EF4-FFF2-40B4-BE49-F238E27FC236}">
                      <a16:creationId xmlns:a16="http://schemas.microsoft.com/office/drawing/2014/main" id="{9AC7C1E4-BA8A-6123-73F8-6F8281A9B7EA}"/>
                    </a:ext>
                  </a:extLst>
                </p14:cNvPr>
                <p14:cNvContentPartPr/>
                <p14:nvPr/>
              </p14:nvContentPartPr>
              <p14:xfrm>
                <a:off x="4104938" y="4252898"/>
                <a:ext cx="84960" cy="12960"/>
              </p14:xfrm>
            </p:contentPart>
          </mc:Choice>
          <mc:Fallback xmlns="">
            <p:pic>
              <p:nvPicPr>
                <p:cNvPr id="1174" name="Input penna 1173">
                  <a:extLst>
                    <a:ext uri="{FF2B5EF4-FFF2-40B4-BE49-F238E27FC236}">
                      <a16:creationId xmlns:a16="http://schemas.microsoft.com/office/drawing/2014/main" id="{9AC7C1E4-BA8A-6123-73F8-6F8281A9B7E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97738" y="4245338"/>
                  <a:ext cx="997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33053AD0-57D3-FFFF-416F-0756FD4C55BF}"/>
                    </a:ext>
                  </a:extLst>
                </p14:cNvPr>
                <p14:cNvContentPartPr/>
                <p14:nvPr/>
              </p14:nvContentPartPr>
              <p14:xfrm>
                <a:off x="4230218" y="4153898"/>
                <a:ext cx="14400" cy="10404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33053AD0-57D3-FFFF-416F-0756FD4C55B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222658" y="4146338"/>
                  <a:ext cx="295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0C67ECED-47EC-0EEB-84E5-D2CA6F0C776C}"/>
                    </a:ext>
                  </a:extLst>
                </p14:cNvPr>
                <p14:cNvContentPartPr/>
                <p14:nvPr/>
              </p14:nvContentPartPr>
              <p14:xfrm>
                <a:off x="4236698" y="4213298"/>
                <a:ext cx="69840" cy="540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0C67ECED-47EC-0EEB-84E5-D2CA6F0C776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229138" y="4205738"/>
                  <a:ext cx="84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3EF9B70F-97FC-52E2-E7FA-060B89E97786}"/>
                    </a:ext>
                  </a:extLst>
                </p14:cNvPr>
                <p14:cNvContentPartPr/>
                <p14:nvPr/>
              </p14:nvContentPartPr>
              <p14:xfrm>
                <a:off x="4158938" y="4309418"/>
                <a:ext cx="73080" cy="69480"/>
              </p14:xfrm>
            </p:contentPart>
          </mc:Choice>
          <mc:Fallback xmlns=""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3EF9B70F-97FC-52E2-E7FA-060B89E9778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151738" y="4301858"/>
                  <a:ext cx="88200" cy="84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244" name="Input penna 1243">
                <a:extLst>
                  <a:ext uri="{FF2B5EF4-FFF2-40B4-BE49-F238E27FC236}">
                    <a16:creationId xmlns:a16="http://schemas.microsoft.com/office/drawing/2014/main" id="{F7D2105C-F90B-9DB4-E4DC-339FF30866A4}"/>
                  </a:ext>
                </a:extLst>
              </p14:cNvPr>
              <p14:cNvContentPartPr/>
              <p14:nvPr/>
            </p14:nvContentPartPr>
            <p14:xfrm>
              <a:off x="2393581" y="4618534"/>
              <a:ext cx="22680" cy="147960"/>
            </p14:xfrm>
          </p:contentPart>
        </mc:Choice>
        <mc:Fallback xmlns="">
          <p:pic>
            <p:nvPicPr>
              <p:cNvPr id="1244" name="Input penna 1243">
                <a:extLst>
                  <a:ext uri="{FF2B5EF4-FFF2-40B4-BE49-F238E27FC236}">
                    <a16:creationId xmlns:a16="http://schemas.microsoft.com/office/drawing/2014/main" id="{F7D2105C-F90B-9DB4-E4DC-339FF30866A4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386381" y="4610974"/>
                <a:ext cx="37800" cy="16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8" name="Gruppo 1247">
            <a:extLst>
              <a:ext uri="{FF2B5EF4-FFF2-40B4-BE49-F238E27FC236}">
                <a16:creationId xmlns:a16="http://schemas.microsoft.com/office/drawing/2014/main" id="{AFDF1F93-058F-67AC-42DA-652D1851DF31}"/>
              </a:ext>
            </a:extLst>
          </p:cNvPr>
          <p:cNvGrpSpPr/>
          <p:nvPr/>
        </p:nvGrpSpPr>
        <p:grpSpPr>
          <a:xfrm>
            <a:off x="2393941" y="4628254"/>
            <a:ext cx="159120" cy="152280"/>
            <a:chOff x="2393941" y="4628254"/>
            <a:chExt cx="159120" cy="15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0E5B22C8-82BB-2856-DC0A-CCF76BF2475C}"/>
                    </a:ext>
                  </a:extLst>
                </p14:cNvPr>
                <p14:cNvContentPartPr/>
                <p14:nvPr/>
              </p14:nvContentPartPr>
              <p14:xfrm>
                <a:off x="2398261" y="4698454"/>
                <a:ext cx="84600" cy="8208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0E5B22C8-82BB-2856-DC0A-CCF76BF2475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390701" y="4690894"/>
                  <a:ext cx="993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DFFB66B2-E6E2-A8B2-2FE1-CC900F7CA653}"/>
                    </a:ext>
                  </a:extLst>
                </p14:cNvPr>
                <p14:cNvContentPartPr/>
                <p14:nvPr/>
              </p14:nvContentPartPr>
              <p14:xfrm>
                <a:off x="2393941" y="4628254"/>
                <a:ext cx="159120" cy="9540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DFFB66B2-E6E2-A8B2-2FE1-CC900F7CA65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386741" y="4621054"/>
                  <a:ext cx="174240" cy="11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253" name="Input penna 1252">
                <a:extLst>
                  <a:ext uri="{FF2B5EF4-FFF2-40B4-BE49-F238E27FC236}">
                    <a16:creationId xmlns:a16="http://schemas.microsoft.com/office/drawing/2014/main" id="{4BA76256-33D9-F091-360E-DB62B40A99D0}"/>
                  </a:ext>
                </a:extLst>
              </p14:cNvPr>
              <p14:cNvContentPartPr/>
              <p14:nvPr/>
            </p14:nvContentPartPr>
            <p14:xfrm>
              <a:off x="2855821" y="4656694"/>
              <a:ext cx="82440" cy="81720"/>
            </p14:xfrm>
          </p:contentPart>
        </mc:Choice>
        <mc:Fallback xmlns="">
          <p:pic>
            <p:nvPicPr>
              <p:cNvPr id="1253" name="Input penna 1252">
                <a:extLst>
                  <a:ext uri="{FF2B5EF4-FFF2-40B4-BE49-F238E27FC236}">
                    <a16:creationId xmlns:a16="http://schemas.microsoft.com/office/drawing/2014/main" id="{4BA76256-33D9-F091-360E-DB62B40A99D0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848261" y="4649134"/>
                <a:ext cx="9720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254" name="Input penna 1253">
                <a:extLst>
                  <a:ext uri="{FF2B5EF4-FFF2-40B4-BE49-F238E27FC236}">
                    <a16:creationId xmlns:a16="http://schemas.microsoft.com/office/drawing/2014/main" id="{596858C8-B1CF-6FD4-D50F-48FF1F1303C7}"/>
                  </a:ext>
                </a:extLst>
              </p14:cNvPr>
              <p14:cNvContentPartPr/>
              <p14:nvPr/>
            </p14:nvContentPartPr>
            <p14:xfrm>
              <a:off x="3238501" y="4642294"/>
              <a:ext cx="6480" cy="66240"/>
            </p14:xfrm>
          </p:contentPart>
        </mc:Choice>
        <mc:Fallback xmlns="">
          <p:pic>
            <p:nvPicPr>
              <p:cNvPr id="1254" name="Input penna 1253">
                <a:extLst>
                  <a:ext uri="{FF2B5EF4-FFF2-40B4-BE49-F238E27FC236}">
                    <a16:creationId xmlns:a16="http://schemas.microsoft.com/office/drawing/2014/main" id="{596858C8-B1CF-6FD4-D50F-48FF1F1303C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230941" y="4634734"/>
                <a:ext cx="21600" cy="8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6" name="Gruppo 1265">
            <a:extLst>
              <a:ext uri="{FF2B5EF4-FFF2-40B4-BE49-F238E27FC236}">
                <a16:creationId xmlns:a16="http://schemas.microsoft.com/office/drawing/2014/main" id="{053A2998-43BE-C001-3775-5126310F0009}"/>
              </a:ext>
            </a:extLst>
          </p:cNvPr>
          <p:cNvGrpSpPr/>
          <p:nvPr/>
        </p:nvGrpSpPr>
        <p:grpSpPr>
          <a:xfrm>
            <a:off x="4124821" y="4739494"/>
            <a:ext cx="143280" cy="258120"/>
            <a:chOff x="4124821" y="4739494"/>
            <a:chExt cx="143280" cy="25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E99600F1-BDDD-269C-BF49-FD64543E802C}"/>
                    </a:ext>
                  </a:extLst>
                </p14:cNvPr>
                <p14:cNvContentPartPr/>
                <p14:nvPr/>
              </p14:nvContentPartPr>
              <p14:xfrm>
                <a:off x="4124821" y="4739494"/>
                <a:ext cx="87480" cy="10728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E99600F1-BDDD-269C-BF49-FD64543E802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117261" y="4732294"/>
                  <a:ext cx="1022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16050521-B009-6222-C3AF-A4C3C23A3E04}"/>
                    </a:ext>
                  </a:extLst>
                </p14:cNvPr>
                <p14:cNvContentPartPr/>
                <p14:nvPr/>
              </p14:nvContentPartPr>
              <p14:xfrm>
                <a:off x="4132381" y="4794934"/>
                <a:ext cx="52920" cy="864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16050521-B009-6222-C3AF-A4C3C23A3E0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124821" y="4787734"/>
                  <a:ext cx="680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27F0023E-C6B7-8038-3863-1D8C8ED7C562}"/>
                    </a:ext>
                  </a:extLst>
                </p14:cNvPr>
                <p14:cNvContentPartPr/>
                <p14:nvPr/>
              </p14:nvContentPartPr>
              <p14:xfrm>
                <a:off x="4136341" y="4868734"/>
                <a:ext cx="55800" cy="612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27F0023E-C6B7-8038-3863-1D8C8ED7C56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128781" y="4861174"/>
                  <a:ext cx="709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B3184FD1-37F8-B5FB-2140-CB072E312FBC}"/>
                    </a:ext>
                  </a:extLst>
                </p14:cNvPr>
                <p14:cNvContentPartPr/>
                <p14:nvPr/>
              </p14:nvContentPartPr>
              <p14:xfrm>
                <a:off x="4177021" y="4873774"/>
                <a:ext cx="6480" cy="3276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B3184FD1-37F8-B5FB-2140-CB072E312FB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169461" y="4866214"/>
                  <a:ext cx="216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260" name="Input penna 1259">
                  <a:extLst>
                    <a:ext uri="{FF2B5EF4-FFF2-40B4-BE49-F238E27FC236}">
                      <a16:creationId xmlns:a16="http://schemas.microsoft.com/office/drawing/2014/main" id="{C8BF51C4-B568-920F-E740-F19AE47B4BB1}"/>
                    </a:ext>
                  </a:extLst>
                </p14:cNvPr>
                <p14:cNvContentPartPr/>
                <p14:nvPr/>
              </p14:nvContentPartPr>
              <p14:xfrm>
                <a:off x="4250101" y="4754974"/>
                <a:ext cx="18000" cy="124560"/>
              </p14:xfrm>
            </p:contentPart>
          </mc:Choice>
          <mc:Fallback xmlns="">
            <p:pic>
              <p:nvPicPr>
                <p:cNvPr id="1260" name="Input penna 1259">
                  <a:extLst>
                    <a:ext uri="{FF2B5EF4-FFF2-40B4-BE49-F238E27FC236}">
                      <a16:creationId xmlns:a16="http://schemas.microsoft.com/office/drawing/2014/main" id="{C8BF51C4-B568-920F-E740-F19AE47B4BB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242541" y="4747414"/>
                  <a:ext cx="331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744104A8-BBD3-FDFA-F49D-F7EF78FFAB17}"/>
                    </a:ext>
                  </a:extLst>
                </p14:cNvPr>
                <p14:cNvContentPartPr/>
                <p14:nvPr/>
              </p14:nvContentPartPr>
              <p14:xfrm>
                <a:off x="4153981" y="4925974"/>
                <a:ext cx="105120" cy="7164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744104A8-BBD3-FDFA-F49D-F7EF78FFAB1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46421" y="4918414"/>
                  <a:ext cx="12024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0" name="Gruppo 1269">
            <a:extLst>
              <a:ext uri="{FF2B5EF4-FFF2-40B4-BE49-F238E27FC236}">
                <a16:creationId xmlns:a16="http://schemas.microsoft.com/office/drawing/2014/main" id="{0612032D-5F00-A118-ED98-B65FFA47FC52}"/>
              </a:ext>
            </a:extLst>
          </p:cNvPr>
          <p:cNvGrpSpPr/>
          <p:nvPr/>
        </p:nvGrpSpPr>
        <p:grpSpPr>
          <a:xfrm>
            <a:off x="3556847" y="4652799"/>
            <a:ext cx="82800" cy="80640"/>
            <a:chOff x="3556847" y="4652799"/>
            <a:chExt cx="82800" cy="8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267" name="Input penna 1266">
                  <a:extLst>
                    <a:ext uri="{FF2B5EF4-FFF2-40B4-BE49-F238E27FC236}">
                      <a16:creationId xmlns:a16="http://schemas.microsoft.com/office/drawing/2014/main" id="{6AEEF182-93CD-F697-6845-7945F9932C2A}"/>
                    </a:ext>
                  </a:extLst>
                </p14:cNvPr>
                <p14:cNvContentPartPr/>
                <p14:nvPr/>
              </p14:nvContentPartPr>
              <p14:xfrm>
                <a:off x="3556847" y="4661439"/>
                <a:ext cx="9360" cy="72000"/>
              </p14:xfrm>
            </p:contentPart>
          </mc:Choice>
          <mc:Fallback xmlns="">
            <p:pic>
              <p:nvPicPr>
                <p:cNvPr id="1267" name="Input penna 1266">
                  <a:extLst>
                    <a:ext uri="{FF2B5EF4-FFF2-40B4-BE49-F238E27FC236}">
                      <a16:creationId xmlns:a16="http://schemas.microsoft.com/office/drawing/2014/main" id="{6AEEF182-93CD-F697-6845-7945F9932C2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549287" y="4653879"/>
                  <a:ext cx="244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268" name="Input penna 1267">
                  <a:extLst>
                    <a:ext uri="{FF2B5EF4-FFF2-40B4-BE49-F238E27FC236}">
                      <a16:creationId xmlns:a16="http://schemas.microsoft.com/office/drawing/2014/main" id="{5290C81A-2AD9-4892-F265-DB37C1895F40}"/>
                    </a:ext>
                  </a:extLst>
                </p14:cNvPr>
                <p14:cNvContentPartPr/>
                <p14:nvPr/>
              </p14:nvContentPartPr>
              <p14:xfrm>
                <a:off x="3570527" y="4652799"/>
                <a:ext cx="69120" cy="58680"/>
              </p14:xfrm>
            </p:contentPart>
          </mc:Choice>
          <mc:Fallback xmlns="">
            <p:pic>
              <p:nvPicPr>
                <p:cNvPr id="1268" name="Input penna 1267">
                  <a:extLst>
                    <a:ext uri="{FF2B5EF4-FFF2-40B4-BE49-F238E27FC236}">
                      <a16:creationId xmlns:a16="http://schemas.microsoft.com/office/drawing/2014/main" id="{5290C81A-2AD9-4892-F265-DB37C1895F4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562967" y="4645599"/>
                  <a:ext cx="8424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9" name="Gruppo 1278">
            <a:extLst>
              <a:ext uri="{FF2B5EF4-FFF2-40B4-BE49-F238E27FC236}">
                <a16:creationId xmlns:a16="http://schemas.microsoft.com/office/drawing/2014/main" id="{87128076-CE0F-58AE-1AF9-4B0E46E66836}"/>
              </a:ext>
            </a:extLst>
          </p:cNvPr>
          <p:cNvGrpSpPr/>
          <p:nvPr/>
        </p:nvGrpSpPr>
        <p:grpSpPr>
          <a:xfrm>
            <a:off x="4875557" y="4678849"/>
            <a:ext cx="828360" cy="398520"/>
            <a:chOff x="4875557" y="4678849"/>
            <a:chExt cx="82836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A16019D3-6E3A-8A79-957F-A78A2E462C67}"/>
                    </a:ext>
                  </a:extLst>
                </p14:cNvPr>
                <p14:cNvContentPartPr/>
                <p14:nvPr/>
              </p14:nvContentPartPr>
              <p14:xfrm>
                <a:off x="5027117" y="4816369"/>
                <a:ext cx="50040" cy="102600"/>
              </p14:xfrm>
            </p:contentPart>
          </mc:Choice>
          <mc:Fallback xmlns=""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A16019D3-6E3A-8A79-957F-A78A2E462C6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019557" y="4808809"/>
                  <a:ext cx="651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272" name="Input penna 1271">
                  <a:extLst>
                    <a:ext uri="{FF2B5EF4-FFF2-40B4-BE49-F238E27FC236}">
                      <a16:creationId xmlns:a16="http://schemas.microsoft.com/office/drawing/2014/main" id="{F8F91D24-57F8-EEAE-F73B-C4BD85D78DFB}"/>
                    </a:ext>
                  </a:extLst>
                </p14:cNvPr>
                <p14:cNvContentPartPr/>
                <p14:nvPr/>
              </p14:nvContentPartPr>
              <p14:xfrm>
                <a:off x="5113157" y="4828249"/>
                <a:ext cx="48600" cy="52200"/>
              </p14:xfrm>
            </p:contentPart>
          </mc:Choice>
          <mc:Fallback xmlns="">
            <p:pic>
              <p:nvPicPr>
                <p:cNvPr id="1272" name="Input penna 1271">
                  <a:extLst>
                    <a:ext uri="{FF2B5EF4-FFF2-40B4-BE49-F238E27FC236}">
                      <a16:creationId xmlns:a16="http://schemas.microsoft.com/office/drawing/2014/main" id="{F8F91D24-57F8-EEAE-F73B-C4BD85D78DF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105597" y="4821049"/>
                  <a:ext cx="637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273" name="Input penna 1272">
                  <a:extLst>
                    <a:ext uri="{FF2B5EF4-FFF2-40B4-BE49-F238E27FC236}">
                      <a16:creationId xmlns:a16="http://schemas.microsoft.com/office/drawing/2014/main" id="{984EF577-BAC1-AD94-0CC5-0F1687ED45F3}"/>
                    </a:ext>
                  </a:extLst>
                </p14:cNvPr>
                <p14:cNvContentPartPr/>
                <p14:nvPr/>
              </p14:nvContentPartPr>
              <p14:xfrm>
                <a:off x="5186957" y="4813129"/>
                <a:ext cx="30600" cy="72360"/>
              </p14:xfrm>
            </p:contentPart>
          </mc:Choice>
          <mc:Fallback xmlns="">
            <p:pic>
              <p:nvPicPr>
                <p:cNvPr id="1273" name="Input penna 1272">
                  <a:extLst>
                    <a:ext uri="{FF2B5EF4-FFF2-40B4-BE49-F238E27FC236}">
                      <a16:creationId xmlns:a16="http://schemas.microsoft.com/office/drawing/2014/main" id="{984EF577-BAC1-AD94-0CC5-0F1687ED45F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179397" y="4805569"/>
                  <a:ext cx="453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274" name="Input penna 1273">
                  <a:extLst>
                    <a:ext uri="{FF2B5EF4-FFF2-40B4-BE49-F238E27FC236}">
                      <a16:creationId xmlns:a16="http://schemas.microsoft.com/office/drawing/2014/main" id="{4E96CAA7-6B48-0CAA-2439-A82A0284FE9D}"/>
                    </a:ext>
                  </a:extLst>
                </p14:cNvPr>
                <p14:cNvContentPartPr/>
                <p14:nvPr/>
              </p14:nvContentPartPr>
              <p14:xfrm>
                <a:off x="5265077" y="4813489"/>
                <a:ext cx="30960" cy="70560"/>
              </p14:xfrm>
            </p:contentPart>
          </mc:Choice>
          <mc:Fallback xmlns="">
            <p:pic>
              <p:nvPicPr>
                <p:cNvPr id="1274" name="Input penna 1273">
                  <a:extLst>
                    <a:ext uri="{FF2B5EF4-FFF2-40B4-BE49-F238E27FC236}">
                      <a16:creationId xmlns:a16="http://schemas.microsoft.com/office/drawing/2014/main" id="{4E96CAA7-6B48-0CAA-2439-A82A0284FE9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257517" y="4805929"/>
                  <a:ext cx="457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275" name="Input penna 1274">
                  <a:extLst>
                    <a:ext uri="{FF2B5EF4-FFF2-40B4-BE49-F238E27FC236}">
                      <a16:creationId xmlns:a16="http://schemas.microsoft.com/office/drawing/2014/main" id="{75C21E1A-0643-0ED8-5E6B-CF760B60FD2C}"/>
                    </a:ext>
                  </a:extLst>
                </p14:cNvPr>
                <p14:cNvContentPartPr/>
                <p14:nvPr/>
              </p14:nvContentPartPr>
              <p14:xfrm>
                <a:off x="5328797" y="4825369"/>
                <a:ext cx="85680" cy="69840"/>
              </p14:xfrm>
            </p:contentPart>
          </mc:Choice>
          <mc:Fallback xmlns="">
            <p:pic>
              <p:nvPicPr>
                <p:cNvPr id="1275" name="Input penna 1274">
                  <a:extLst>
                    <a:ext uri="{FF2B5EF4-FFF2-40B4-BE49-F238E27FC236}">
                      <a16:creationId xmlns:a16="http://schemas.microsoft.com/office/drawing/2014/main" id="{75C21E1A-0643-0ED8-5E6B-CF760B60FD2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321237" y="4817809"/>
                  <a:ext cx="1004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54170A88-EFE6-8C42-4930-481596BAB277}"/>
                    </a:ext>
                  </a:extLst>
                </p14:cNvPr>
                <p14:cNvContentPartPr/>
                <p14:nvPr/>
              </p14:nvContentPartPr>
              <p14:xfrm>
                <a:off x="4901477" y="4992769"/>
                <a:ext cx="802440" cy="12240"/>
              </p14:xfrm>
            </p:contentPart>
          </mc:Choice>
          <mc:Fallback xmlns=""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54170A88-EFE6-8C42-4930-481596BAB27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893917" y="4985209"/>
                  <a:ext cx="8175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277" name="Input penna 1276">
                  <a:extLst>
                    <a:ext uri="{FF2B5EF4-FFF2-40B4-BE49-F238E27FC236}">
                      <a16:creationId xmlns:a16="http://schemas.microsoft.com/office/drawing/2014/main" id="{35FDB271-2A31-1BDC-4A25-5B892AC0FB6B}"/>
                    </a:ext>
                  </a:extLst>
                </p14:cNvPr>
                <p14:cNvContentPartPr/>
                <p14:nvPr/>
              </p14:nvContentPartPr>
              <p14:xfrm>
                <a:off x="4875557" y="4678849"/>
                <a:ext cx="760680" cy="398520"/>
              </p14:xfrm>
            </p:contentPart>
          </mc:Choice>
          <mc:Fallback xmlns="">
            <p:pic>
              <p:nvPicPr>
                <p:cNvPr id="1277" name="Input penna 1276">
                  <a:extLst>
                    <a:ext uri="{FF2B5EF4-FFF2-40B4-BE49-F238E27FC236}">
                      <a16:creationId xmlns:a16="http://schemas.microsoft.com/office/drawing/2014/main" id="{35FDB271-2A31-1BDC-4A25-5B892AC0FB6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867997" y="4671289"/>
                  <a:ext cx="775800" cy="41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6" name="Gruppo 1295">
            <a:extLst>
              <a:ext uri="{FF2B5EF4-FFF2-40B4-BE49-F238E27FC236}">
                <a16:creationId xmlns:a16="http://schemas.microsoft.com/office/drawing/2014/main" id="{FE4725D3-78D0-E72A-B761-1D4A8B5D4E70}"/>
              </a:ext>
            </a:extLst>
          </p:cNvPr>
          <p:cNvGrpSpPr/>
          <p:nvPr/>
        </p:nvGrpSpPr>
        <p:grpSpPr>
          <a:xfrm>
            <a:off x="6567332" y="4700420"/>
            <a:ext cx="527400" cy="232560"/>
            <a:chOff x="6567332" y="4700420"/>
            <a:chExt cx="527400" cy="23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280" name="Input penna 1279">
                  <a:extLst>
                    <a:ext uri="{FF2B5EF4-FFF2-40B4-BE49-F238E27FC236}">
                      <a16:creationId xmlns:a16="http://schemas.microsoft.com/office/drawing/2014/main" id="{7CACD357-4326-8CB9-FAF4-821B7111AAAF}"/>
                    </a:ext>
                  </a:extLst>
                </p14:cNvPr>
                <p14:cNvContentPartPr/>
                <p14:nvPr/>
              </p14:nvContentPartPr>
              <p14:xfrm>
                <a:off x="6567332" y="4768820"/>
                <a:ext cx="129600" cy="95760"/>
              </p14:xfrm>
            </p:contentPart>
          </mc:Choice>
          <mc:Fallback xmlns="">
            <p:pic>
              <p:nvPicPr>
                <p:cNvPr id="1280" name="Input penna 1279">
                  <a:extLst>
                    <a:ext uri="{FF2B5EF4-FFF2-40B4-BE49-F238E27FC236}">
                      <a16:creationId xmlns:a16="http://schemas.microsoft.com/office/drawing/2014/main" id="{7CACD357-4326-8CB9-FAF4-821B7111AAA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559772" y="4761260"/>
                  <a:ext cx="1447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281" name="Input penna 1280">
                  <a:extLst>
                    <a:ext uri="{FF2B5EF4-FFF2-40B4-BE49-F238E27FC236}">
                      <a16:creationId xmlns:a16="http://schemas.microsoft.com/office/drawing/2014/main" id="{1D538A8A-77F3-ABA0-DF2B-FBC9225CB4C8}"/>
                    </a:ext>
                  </a:extLst>
                </p14:cNvPr>
                <p14:cNvContentPartPr/>
                <p14:nvPr/>
              </p14:nvContentPartPr>
              <p14:xfrm>
                <a:off x="6701252" y="4789340"/>
                <a:ext cx="64800" cy="6480"/>
              </p14:xfrm>
            </p:contentPart>
          </mc:Choice>
          <mc:Fallback xmlns="">
            <p:pic>
              <p:nvPicPr>
                <p:cNvPr id="1281" name="Input penna 1280">
                  <a:extLst>
                    <a:ext uri="{FF2B5EF4-FFF2-40B4-BE49-F238E27FC236}">
                      <a16:creationId xmlns:a16="http://schemas.microsoft.com/office/drawing/2014/main" id="{1D538A8A-77F3-ABA0-DF2B-FBC9225CB4C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693692" y="4781780"/>
                  <a:ext cx="799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282" name="Input penna 1281">
                  <a:extLst>
                    <a:ext uri="{FF2B5EF4-FFF2-40B4-BE49-F238E27FC236}">
                      <a16:creationId xmlns:a16="http://schemas.microsoft.com/office/drawing/2014/main" id="{C0EA3D29-BB83-E596-CF87-FB01C17D8F9D}"/>
                    </a:ext>
                  </a:extLst>
                </p14:cNvPr>
                <p14:cNvContentPartPr/>
                <p14:nvPr/>
              </p14:nvContentPartPr>
              <p14:xfrm>
                <a:off x="6716012" y="4831100"/>
                <a:ext cx="41400" cy="12960"/>
              </p14:xfrm>
            </p:contentPart>
          </mc:Choice>
          <mc:Fallback xmlns="">
            <p:pic>
              <p:nvPicPr>
                <p:cNvPr id="1282" name="Input penna 1281">
                  <a:extLst>
                    <a:ext uri="{FF2B5EF4-FFF2-40B4-BE49-F238E27FC236}">
                      <a16:creationId xmlns:a16="http://schemas.microsoft.com/office/drawing/2014/main" id="{C0EA3D29-BB83-E596-CF87-FB01C17D8F9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708452" y="4823540"/>
                  <a:ext cx="565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2A5CF93F-0FA1-88CF-7A89-AEDEF97050FB}"/>
                    </a:ext>
                  </a:extLst>
                </p14:cNvPr>
                <p14:cNvContentPartPr/>
                <p14:nvPr/>
              </p14:nvContentPartPr>
              <p14:xfrm>
                <a:off x="6777572" y="4700420"/>
                <a:ext cx="11880" cy="183240"/>
              </p14:xfrm>
            </p:contentPart>
          </mc:Choice>
          <mc:Fallback xmlns=""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2A5CF93F-0FA1-88CF-7A89-AEDEF97050F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770012" y="4692860"/>
                  <a:ext cx="270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2DFF8F1D-0589-1796-A554-F31A5884D436}"/>
                    </a:ext>
                  </a:extLst>
                </p14:cNvPr>
                <p14:cNvContentPartPr/>
                <p14:nvPr/>
              </p14:nvContentPartPr>
              <p14:xfrm>
                <a:off x="6956132" y="4730300"/>
                <a:ext cx="55080" cy="38880"/>
              </p14:xfrm>
            </p:contentPart>
          </mc:Choice>
          <mc:Fallback xmlns=""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2DFF8F1D-0589-1796-A554-F31A5884D43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948572" y="4723100"/>
                  <a:ext cx="702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5C09860D-B0DD-F613-4645-5DB225C04C76}"/>
                    </a:ext>
                  </a:extLst>
                </p14:cNvPr>
                <p14:cNvContentPartPr/>
                <p14:nvPr/>
              </p14:nvContentPartPr>
              <p14:xfrm>
                <a:off x="6982052" y="4795460"/>
                <a:ext cx="5400" cy="35280"/>
              </p14:xfrm>
            </p:contentPart>
          </mc:Choice>
          <mc:Fallback xmlns=""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5C09860D-B0DD-F613-4645-5DB225C04C7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974492" y="4787900"/>
                  <a:ext cx="205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289" name="Input penna 1288">
                  <a:extLst>
                    <a:ext uri="{FF2B5EF4-FFF2-40B4-BE49-F238E27FC236}">
                      <a16:creationId xmlns:a16="http://schemas.microsoft.com/office/drawing/2014/main" id="{AF9C951D-4AD6-6CD8-7AA6-C64DFD42CAEF}"/>
                    </a:ext>
                  </a:extLst>
                </p14:cNvPr>
                <p14:cNvContentPartPr/>
                <p14:nvPr/>
              </p14:nvContentPartPr>
              <p14:xfrm>
                <a:off x="6938132" y="4814180"/>
                <a:ext cx="105480" cy="16560"/>
              </p14:xfrm>
            </p:contentPart>
          </mc:Choice>
          <mc:Fallback xmlns="">
            <p:pic>
              <p:nvPicPr>
                <p:cNvPr id="1289" name="Input penna 1288">
                  <a:extLst>
                    <a:ext uri="{FF2B5EF4-FFF2-40B4-BE49-F238E27FC236}">
                      <a16:creationId xmlns:a16="http://schemas.microsoft.com/office/drawing/2014/main" id="{AF9C951D-4AD6-6CD8-7AA6-C64DFD42CAE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930572" y="4806620"/>
                  <a:ext cx="1206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292" name="Input penna 1291">
                  <a:extLst>
                    <a:ext uri="{FF2B5EF4-FFF2-40B4-BE49-F238E27FC236}">
                      <a16:creationId xmlns:a16="http://schemas.microsoft.com/office/drawing/2014/main" id="{A711B79F-735F-EB11-3A0D-CD57E2FDE662}"/>
                    </a:ext>
                  </a:extLst>
                </p14:cNvPr>
                <p14:cNvContentPartPr/>
                <p14:nvPr/>
              </p14:nvContentPartPr>
              <p14:xfrm>
                <a:off x="7050092" y="4723100"/>
                <a:ext cx="13680" cy="117000"/>
              </p14:xfrm>
            </p:contentPart>
          </mc:Choice>
          <mc:Fallback xmlns="">
            <p:pic>
              <p:nvPicPr>
                <p:cNvPr id="1292" name="Input penna 1291">
                  <a:extLst>
                    <a:ext uri="{FF2B5EF4-FFF2-40B4-BE49-F238E27FC236}">
                      <a16:creationId xmlns:a16="http://schemas.microsoft.com/office/drawing/2014/main" id="{A711B79F-735F-EB11-3A0D-CD57E2FDE66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042532" y="4715540"/>
                  <a:ext cx="288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379C158E-9306-EDE0-1133-D843E03690A9}"/>
                    </a:ext>
                  </a:extLst>
                </p14:cNvPr>
                <p14:cNvContentPartPr/>
                <p14:nvPr/>
              </p14:nvContentPartPr>
              <p14:xfrm>
                <a:off x="7052612" y="4801580"/>
                <a:ext cx="42120" cy="792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379C158E-9306-EDE0-1133-D843E03690A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045052" y="4794380"/>
                  <a:ext cx="572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66FB04E3-AB8B-3B18-0A82-217E0DE3F38A}"/>
                    </a:ext>
                  </a:extLst>
                </p14:cNvPr>
                <p14:cNvContentPartPr/>
                <p14:nvPr/>
              </p14:nvContentPartPr>
              <p14:xfrm>
                <a:off x="7000052" y="4867460"/>
                <a:ext cx="47160" cy="65520"/>
              </p14:xfrm>
            </p:contentPart>
          </mc:Choice>
          <mc:Fallback xmlns=""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66FB04E3-AB8B-3B18-0A82-217E0DE3F38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992492" y="4859900"/>
                  <a:ext cx="6228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5" name="Gruppo 1324">
            <a:extLst>
              <a:ext uri="{FF2B5EF4-FFF2-40B4-BE49-F238E27FC236}">
                <a16:creationId xmlns:a16="http://schemas.microsoft.com/office/drawing/2014/main" id="{459756C7-8525-F97C-8F09-E6EC94F1D4D2}"/>
              </a:ext>
            </a:extLst>
          </p:cNvPr>
          <p:cNvGrpSpPr/>
          <p:nvPr/>
        </p:nvGrpSpPr>
        <p:grpSpPr>
          <a:xfrm>
            <a:off x="8542682" y="4758303"/>
            <a:ext cx="538920" cy="91080"/>
            <a:chOff x="8542682" y="4758303"/>
            <a:chExt cx="538920" cy="9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316" name="Input penna 1315">
                  <a:extLst>
                    <a:ext uri="{FF2B5EF4-FFF2-40B4-BE49-F238E27FC236}">
                      <a16:creationId xmlns:a16="http://schemas.microsoft.com/office/drawing/2014/main" id="{E6A9C374-07FA-0D04-893B-B58FBF7DE33D}"/>
                    </a:ext>
                  </a:extLst>
                </p14:cNvPr>
                <p14:cNvContentPartPr/>
                <p14:nvPr/>
              </p14:nvContentPartPr>
              <p14:xfrm>
                <a:off x="8549522" y="4761543"/>
                <a:ext cx="57240" cy="31320"/>
              </p14:xfrm>
            </p:contentPart>
          </mc:Choice>
          <mc:Fallback xmlns="">
            <p:pic>
              <p:nvPicPr>
                <p:cNvPr id="1316" name="Input penna 1315">
                  <a:extLst>
                    <a:ext uri="{FF2B5EF4-FFF2-40B4-BE49-F238E27FC236}">
                      <a16:creationId xmlns:a16="http://schemas.microsoft.com/office/drawing/2014/main" id="{E6A9C374-07FA-0D04-893B-B58FBF7DE33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541962" y="4753983"/>
                  <a:ext cx="720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0BB29BC6-0213-7715-8AA2-5A0A4BA3DC4C}"/>
                    </a:ext>
                  </a:extLst>
                </p14:cNvPr>
                <p14:cNvContentPartPr/>
                <p14:nvPr/>
              </p14:nvContentPartPr>
              <p14:xfrm>
                <a:off x="8542682" y="4835343"/>
                <a:ext cx="71280" cy="14040"/>
              </p14:xfrm>
            </p:contentPart>
          </mc:Choice>
          <mc:Fallback xmlns=""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0BB29BC6-0213-7715-8AA2-5A0A4BA3DC4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535122" y="4827783"/>
                  <a:ext cx="864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F8827380-0052-6428-3890-2271CE2DD212}"/>
                    </a:ext>
                  </a:extLst>
                </p14:cNvPr>
                <p14:cNvContentPartPr/>
                <p14:nvPr/>
              </p14:nvContentPartPr>
              <p14:xfrm>
                <a:off x="8657162" y="4765503"/>
                <a:ext cx="58320" cy="63360"/>
              </p14:xfrm>
            </p:contentPart>
          </mc:Choice>
          <mc:Fallback xmlns=""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F8827380-0052-6428-3890-2271CE2DD21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649602" y="4757943"/>
                  <a:ext cx="734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ACC0F50B-2A7F-9C45-2417-FA4CD9F3A91C}"/>
                    </a:ext>
                  </a:extLst>
                </p14:cNvPr>
                <p14:cNvContentPartPr/>
                <p14:nvPr/>
              </p14:nvContentPartPr>
              <p14:xfrm>
                <a:off x="8732402" y="4761543"/>
                <a:ext cx="55080" cy="60480"/>
              </p14:xfrm>
            </p:contentPart>
          </mc:Choice>
          <mc:Fallback xmlns=""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ACC0F50B-2A7F-9C45-2417-FA4CD9F3A91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724842" y="4753983"/>
                  <a:ext cx="702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320" name="Input penna 1319">
                  <a:extLst>
                    <a:ext uri="{FF2B5EF4-FFF2-40B4-BE49-F238E27FC236}">
                      <a16:creationId xmlns:a16="http://schemas.microsoft.com/office/drawing/2014/main" id="{FED38E82-B1CB-9B18-6220-37E10DCC277D}"/>
                    </a:ext>
                  </a:extLst>
                </p14:cNvPr>
                <p14:cNvContentPartPr/>
                <p14:nvPr/>
              </p14:nvContentPartPr>
              <p14:xfrm>
                <a:off x="8816282" y="4778463"/>
                <a:ext cx="33120" cy="60480"/>
              </p14:xfrm>
            </p:contentPart>
          </mc:Choice>
          <mc:Fallback xmlns="">
            <p:pic>
              <p:nvPicPr>
                <p:cNvPr id="1320" name="Input penna 1319">
                  <a:extLst>
                    <a:ext uri="{FF2B5EF4-FFF2-40B4-BE49-F238E27FC236}">
                      <a16:creationId xmlns:a16="http://schemas.microsoft.com/office/drawing/2014/main" id="{FED38E82-B1CB-9B18-6220-37E10DCC277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808722" y="4770903"/>
                  <a:ext cx="478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4521961E-638D-42A4-338D-3303D12EA402}"/>
                    </a:ext>
                  </a:extLst>
                </p14:cNvPr>
                <p14:cNvContentPartPr/>
                <p14:nvPr/>
              </p14:nvContentPartPr>
              <p14:xfrm>
                <a:off x="8882522" y="4758303"/>
                <a:ext cx="13680" cy="64440"/>
              </p14:xfrm>
            </p:contentPart>
          </mc:Choice>
          <mc:Fallback xmlns=""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4521961E-638D-42A4-338D-3303D12EA40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874962" y="4750743"/>
                  <a:ext cx="288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322" name="Input penna 1321">
                  <a:extLst>
                    <a:ext uri="{FF2B5EF4-FFF2-40B4-BE49-F238E27FC236}">
                      <a16:creationId xmlns:a16="http://schemas.microsoft.com/office/drawing/2014/main" id="{EE5E1553-0439-DE27-3AAA-B4C78DACB18A}"/>
                    </a:ext>
                  </a:extLst>
                </p14:cNvPr>
                <p14:cNvContentPartPr/>
                <p14:nvPr/>
              </p14:nvContentPartPr>
              <p14:xfrm>
                <a:off x="8926802" y="4766223"/>
                <a:ext cx="33840" cy="45000"/>
              </p14:xfrm>
            </p:contentPart>
          </mc:Choice>
          <mc:Fallback xmlns="">
            <p:pic>
              <p:nvPicPr>
                <p:cNvPr id="1322" name="Input penna 1321">
                  <a:extLst>
                    <a:ext uri="{FF2B5EF4-FFF2-40B4-BE49-F238E27FC236}">
                      <a16:creationId xmlns:a16="http://schemas.microsoft.com/office/drawing/2014/main" id="{EE5E1553-0439-DE27-3AAA-B4C78DACB18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919242" y="4758663"/>
                  <a:ext cx="486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323" name="Input penna 1322">
                  <a:extLst>
                    <a:ext uri="{FF2B5EF4-FFF2-40B4-BE49-F238E27FC236}">
                      <a16:creationId xmlns:a16="http://schemas.microsoft.com/office/drawing/2014/main" id="{2FC0CE85-010D-BF54-20E0-B3F0CB06C51C}"/>
                    </a:ext>
                  </a:extLst>
                </p14:cNvPr>
                <p14:cNvContentPartPr/>
                <p14:nvPr/>
              </p14:nvContentPartPr>
              <p14:xfrm>
                <a:off x="9005282" y="4759743"/>
                <a:ext cx="76320" cy="60120"/>
              </p14:xfrm>
            </p:contentPart>
          </mc:Choice>
          <mc:Fallback xmlns="">
            <p:pic>
              <p:nvPicPr>
                <p:cNvPr id="1323" name="Input penna 1322">
                  <a:extLst>
                    <a:ext uri="{FF2B5EF4-FFF2-40B4-BE49-F238E27FC236}">
                      <a16:creationId xmlns:a16="http://schemas.microsoft.com/office/drawing/2014/main" id="{2FC0CE85-010D-BF54-20E0-B3F0CB06C51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997722" y="4752183"/>
                  <a:ext cx="9144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9" name="Gruppo 1348">
            <a:extLst>
              <a:ext uri="{FF2B5EF4-FFF2-40B4-BE49-F238E27FC236}">
                <a16:creationId xmlns:a16="http://schemas.microsoft.com/office/drawing/2014/main" id="{CAACD49E-714E-7135-8704-4B4850D07D9F}"/>
              </a:ext>
            </a:extLst>
          </p:cNvPr>
          <p:cNvGrpSpPr/>
          <p:nvPr/>
        </p:nvGrpSpPr>
        <p:grpSpPr>
          <a:xfrm>
            <a:off x="7385677" y="4548210"/>
            <a:ext cx="893674" cy="732600"/>
            <a:chOff x="7385677" y="4548210"/>
            <a:chExt cx="893674" cy="73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309" name="Input penna 1308">
                  <a:extLst>
                    <a:ext uri="{FF2B5EF4-FFF2-40B4-BE49-F238E27FC236}">
                      <a16:creationId xmlns:a16="http://schemas.microsoft.com/office/drawing/2014/main" id="{06B7BBD0-7C9B-266A-9C2E-660E0BFF5E90}"/>
                    </a:ext>
                  </a:extLst>
                </p14:cNvPr>
                <p14:cNvContentPartPr/>
                <p14:nvPr/>
              </p14:nvContentPartPr>
              <p14:xfrm>
                <a:off x="7560791" y="4705218"/>
                <a:ext cx="88920" cy="167040"/>
              </p14:xfrm>
            </p:contentPart>
          </mc:Choice>
          <mc:Fallback xmlns="">
            <p:pic>
              <p:nvPicPr>
                <p:cNvPr id="1309" name="Input penna 1308">
                  <a:extLst>
                    <a:ext uri="{FF2B5EF4-FFF2-40B4-BE49-F238E27FC236}">
                      <a16:creationId xmlns:a16="http://schemas.microsoft.com/office/drawing/2014/main" id="{06B7BBD0-7C9B-266A-9C2E-660E0BFF5E9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553231" y="4697658"/>
                  <a:ext cx="1040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C2FDFBDF-6942-9FD2-D4E1-FA7DBFF9513D}"/>
                    </a:ext>
                  </a:extLst>
                </p14:cNvPr>
                <p14:cNvContentPartPr/>
                <p14:nvPr/>
              </p14:nvContentPartPr>
              <p14:xfrm>
                <a:off x="7685351" y="4777938"/>
                <a:ext cx="69840" cy="79200"/>
              </p14:xfrm>
            </p:contentPart>
          </mc:Choice>
          <mc:Fallback xmlns=""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C2FDFBDF-6942-9FD2-D4E1-FA7DBFF9513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678151" y="4770378"/>
                  <a:ext cx="849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994D02AA-D626-A154-8C2D-E271841B2803}"/>
                    </a:ext>
                  </a:extLst>
                </p14:cNvPr>
                <p14:cNvContentPartPr/>
                <p14:nvPr/>
              </p14:nvContentPartPr>
              <p14:xfrm>
                <a:off x="7750511" y="4790178"/>
                <a:ext cx="42840" cy="52920"/>
              </p14:xfrm>
            </p:contentPart>
          </mc:Choice>
          <mc:Fallback xmlns=""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994D02AA-D626-A154-8C2D-E271841B280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742951" y="4782618"/>
                  <a:ext cx="579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312" name="Input penna 1311">
                  <a:extLst>
                    <a:ext uri="{FF2B5EF4-FFF2-40B4-BE49-F238E27FC236}">
                      <a16:creationId xmlns:a16="http://schemas.microsoft.com/office/drawing/2014/main" id="{71763F14-9EEC-A3D1-8A75-2EFF1C8EA090}"/>
                    </a:ext>
                  </a:extLst>
                </p14:cNvPr>
                <p14:cNvContentPartPr/>
                <p14:nvPr/>
              </p14:nvContentPartPr>
              <p14:xfrm>
                <a:off x="7814951" y="4797378"/>
                <a:ext cx="42840" cy="38880"/>
              </p14:xfrm>
            </p:contentPart>
          </mc:Choice>
          <mc:Fallback xmlns="">
            <p:pic>
              <p:nvPicPr>
                <p:cNvPr id="1312" name="Input penna 1311">
                  <a:extLst>
                    <a:ext uri="{FF2B5EF4-FFF2-40B4-BE49-F238E27FC236}">
                      <a16:creationId xmlns:a16="http://schemas.microsoft.com/office/drawing/2014/main" id="{71763F14-9EEC-A3D1-8A75-2EFF1C8EA09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807391" y="4789818"/>
                  <a:ext cx="579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931BB4A0-368F-F4E3-4284-4280179B65EB}"/>
                    </a:ext>
                  </a:extLst>
                </p14:cNvPr>
                <p14:cNvContentPartPr/>
                <p14:nvPr/>
              </p14:nvContentPartPr>
              <p14:xfrm>
                <a:off x="7880471" y="4781898"/>
                <a:ext cx="71640" cy="57960"/>
              </p14:xfrm>
            </p:contentPart>
          </mc:Choice>
          <mc:Fallback xmlns=""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931BB4A0-368F-F4E3-4284-4280179B65E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872911" y="4774338"/>
                  <a:ext cx="867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E7B31420-369C-C54C-1157-32DE0A3FF791}"/>
                    </a:ext>
                  </a:extLst>
                </p14:cNvPr>
                <p14:cNvContentPartPr/>
                <p14:nvPr/>
              </p14:nvContentPartPr>
              <p14:xfrm>
                <a:off x="8128871" y="4755258"/>
                <a:ext cx="52560" cy="86040"/>
              </p14:xfrm>
            </p:contentPart>
          </mc:Choice>
          <mc:Fallback xmlns=""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E7B31420-369C-C54C-1157-32DE0A3FF79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121311" y="4747698"/>
                  <a:ext cx="676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315" name="Input penna 1314">
                  <a:extLst>
                    <a:ext uri="{FF2B5EF4-FFF2-40B4-BE49-F238E27FC236}">
                      <a16:creationId xmlns:a16="http://schemas.microsoft.com/office/drawing/2014/main" id="{2686388A-50C6-377E-F676-D5008874D910}"/>
                    </a:ext>
                  </a:extLst>
                </p14:cNvPr>
                <p14:cNvContentPartPr/>
                <p14:nvPr/>
              </p14:nvContentPartPr>
              <p14:xfrm>
                <a:off x="8188991" y="4755618"/>
                <a:ext cx="90360" cy="121680"/>
              </p14:xfrm>
            </p:contentPart>
          </mc:Choice>
          <mc:Fallback xmlns="">
            <p:pic>
              <p:nvPicPr>
                <p:cNvPr id="1315" name="Input penna 1314">
                  <a:extLst>
                    <a:ext uri="{FF2B5EF4-FFF2-40B4-BE49-F238E27FC236}">
                      <a16:creationId xmlns:a16="http://schemas.microsoft.com/office/drawing/2014/main" id="{2686388A-50C6-377E-F676-D5008874D91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181431" y="4748058"/>
                  <a:ext cx="105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330" name="Input penna 1329">
                  <a:extLst>
                    <a:ext uri="{FF2B5EF4-FFF2-40B4-BE49-F238E27FC236}">
                      <a16:creationId xmlns:a16="http://schemas.microsoft.com/office/drawing/2014/main" id="{8B89F5EC-C2B2-51DA-345D-291C96109952}"/>
                    </a:ext>
                  </a:extLst>
                </p14:cNvPr>
                <p14:cNvContentPartPr/>
                <p14:nvPr/>
              </p14:nvContentPartPr>
              <p14:xfrm>
                <a:off x="7677266" y="5050853"/>
                <a:ext cx="69840" cy="108360"/>
              </p14:xfrm>
            </p:contentPart>
          </mc:Choice>
          <mc:Fallback xmlns="">
            <p:pic>
              <p:nvPicPr>
                <p:cNvPr id="1330" name="Input penna 1329">
                  <a:extLst>
                    <a:ext uri="{FF2B5EF4-FFF2-40B4-BE49-F238E27FC236}">
                      <a16:creationId xmlns:a16="http://schemas.microsoft.com/office/drawing/2014/main" id="{8B89F5EC-C2B2-51DA-345D-291C9610995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669706" y="5043293"/>
                  <a:ext cx="849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336" name="Input penna 1335">
                  <a:extLst>
                    <a:ext uri="{FF2B5EF4-FFF2-40B4-BE49-F238E27FC236}">
                      <a16:creationId xmlns:a16="http://schemas.microsoft.com/office/drawing/2014/main" id="{99D2F386-1003-4B98-8954-EB2CE6BF96EA}"/>
                    </a:ext>
                  </a:extLst>
                </p14:cNvPr>
                <p14:cNvContentPartPr/>
                <p14:nvPr/>
              </p14:nvContentPartPr>
              <p14:xfrm>
                <a:off x="7775906" y="5058773"/>
                <a:ext cx="37800" cy="12960"/>
              </p14:xfrm>
            </p:contentPart>
          </mc:Choice>
          <mc:Fallback xmlns="">
            <p:pic>
              <p:nvPicPr>
                <p:cNvPr id="1336" name="Input penna 1335">
                  <a:extLst>
                    <a:ext uri="{FF2B5EF4-FFF2-40B4-BE49-F238E27FC236}">
                      <a16:creationId xmlns:a16="http://schemas.microsoft.com/office/drawing/2014/main" id="{99D2F386-1003-4B98-8954-EB2CE6BF96E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768346" y="5051213"/>
                  <a:ext cx="529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337" name="Input penna 1336">
                  <a:extLst>
                    <a:ext uri="{FF2B5EF4-FFF2-40B4-BE49-F238E27FC236}">
                      <a16:creationId xmlns:a16="http://schemas.microsoft.com/office/drawing/2014/main" id="{7A87E15F-5CC6-E7F8-EC88-6F843B702144}"/>
                    </a:ext>
                  </a:extLst>
                </p14:cNvPr>
                <p14:cNvContentPartPr/>
                <p14:nvPr/>
              </p14:nvContentPartPr>
              <p14:xfrm>
                <a:off x="7779866" y="5087213"/>
                <a:ext cx="30960" cy="18000"/>
              </p14:xfrm>
            </p:contentPart>
          </mc:Choice>
          <mc:Fallback xmlns="">
            <p:pic>
              <p:nvPicPr>
                <p:cNvPr id="1337" name="Input penna 1336">
                  <a:extLst>
                    <a:ext uri="{FF2B5EF4-FFF2-40B4-BE49-F238E27FC236}">
                      <a16:creationId xmlns:a16="http://schemas.microsoft.com/office/drawing/2014/main" id="{7A87E15F-5CC6-E7F8-EC88-6F843B70214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772666" y="5080013"/>
                  <a:ext cx="457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338" name="Input penna 1337">
                  <a:extLst>
                    <a:ext uri="{FF2B5EF4-FFF2-40B4-BE49-F238E27FC236}">
                      <a16:creationId xmlns:a16="http://schemas.microsoft.com/office/drawing/2014/main" id="{3673ED4F-75B3-C353-A126-27D230AC29A0}"/>
                    </a:ext>
                  </a:extLst>
                </p14:cNvPr>
                <p14:cNvContentPartPr/>
                <p14:nvPr/>
              </p14:nvContentPartPr>
              <p14:xfrm>
                <a:off x="7816226" y="5005493"/>
                <a:ext cx="12960" cy="144000"/>
              </p14:xfrm>
            </p:contentPart>
          </mc:Choice>
          <mc:Fallback xmlns="">
            <p:pic>
              <p:nvPicPr>
                <p:cNvPr id="1338" name="Input penna 1337">
                  <a:extLst>
                    <a:ext uri="{FF2B5EF4-FFF2-40B4-BE49-F238E27FC236}">
                      <a16:creationId xmlns:a16="http://schemas.microsoft.com/office/drawing/2014/main" id="{3673ED4F-75B3-C353-A126-27D230AC29A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808666" y="4997933"/>
                  <a:ext cx="280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339" name="Input penna 1338">
                  <a:extLst>
                    <a:ext uri="{FF2B5EF4-FFF2-40B4-BE49-F238E27FC236}">
                      <a16:creationId xmlns:a16="http://schemas.microsoft.com/office/drawing/2014/main" id="{077F0409-5E03-244E-46A3-1E8389BAB827}"/>
                    </a:ext>
                  </a:extLst>
                </p14:cNvPr>
                <p14:cNvContentPartPr/>
                <p14:nvPr/>
              </p14:nvContentPartPr>
              <p14:xfrm>
                <a:off x="7866266" y="5052653"/>
                <a:ext cx="62280" cy="10800"/>
              </p14:xfrm>
            </p:contentPart>
          </mc:Choice>
          <mc:Fallback xmlns="">
            <p:pic>
              <p:nvPicPr>
                <p:cNvPr id="1339" name="Input penna 1338">
                  <a:extLst>
                    <a:ext uri="{FF2B5EF4-FFF2-40B4-BE49-F238E27FC236}">
                      <a16:creationId xmlns:a16="http://schemas.microsoft.com/office/drawing/2014/main" id="{077F0409-5E03-244E-46A3-1E8389BAB82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858706" y="5045093"/>
                  <a:ext cx="77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340" name="Input penna 1339">
                  <a:extLst>
                    <a:ext uri="{FF2B5EF4-FFF2-40B4-BE49-F238E27FC236}">
                      <a16:creationId xmlns:a16="http://schemas.microsoft.com/office/drawing/2014/main" id="{CF95818E-8235-601F-A408-C1C2C6D598AA}"/>
                    </a:ext>
                  </a:extLst>
                </p14:cNvPr>
                <p14:cNvContentPartPr/>
                <p14:nvPr/>
              </p14:nvContentPartPr>
              <p14:xfrm>
                <a:off x="7869146" y="5068853"/>
                <a:ext cx="21240" cy="47520"/>
              </p14:xfrm>
            </p:contentPart>
          </mc:Choice>
          <mc:Fallback xmlns="">
            <p:pic>
              <p:nvPicPr>
                <p:cNvPr id="1340" name="Input penna 1339">
                  <a:extLst>
                    <a:ext uri="{FF2B5EF4-FFF2-40B4-BE49-F238E27FC236}">
                      <a16:creationId xmlns:a16="http://schemas.microsoft.com/office/drawing/2014/main" id="{CF95818E-8235-601F-A408-C1C2C6D598A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861586" y="5061293"/>
                  <a:ext cx="363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341" name="Input penna 1340">
                  <a:extLst>
                    <a:ext uri="{FF2B5EF4-FFF2-40B4-BE49-F238E27FC236}">
                      <a16:creationId xmlns:a16="http://schemas.microsoft.com/office/drawing/2014/main" id="{51DEF671-D3B7-8243-6F69-109D6A8F604F}"/>
                    </a:ext>
                  </a:extLst>
                </p14:cNvPr>
                <p14:cNvContentPartPr/>
                <p14:nvPr/>
              </p14:nvContentPartPr>
              <p14:xfrm>
                <a:off x="7885346" y="5070653"/>
                <a:ext cx="20160" cy="32400"/>
              </p14:xfrm>
            </p:contentPart>
          </mc:Choice>
          <mc:Fallback xmlns="">
            <p:pic>
              <p:nvPicPr>
                <p:cNvPr id="1341" name="Input penna 1340">
                  <a:extLst>
                    <a:ext uri="{FF2B5EF4-FFF2-40B4-BE49-F238E27FC236}">
                      <a16:creationId xmlns:a16="http://schemas.microsoft.com/office/drawing/2014/main" id="{51DEF671-D3B7-8243-6F69-109D6A8F604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877786" y="5063093"/>
                  <a:ext cx="352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342" name="Input penna 1341">
                  <a:extLst>
                    <a:ext uri="{FF2B5EF4-FFF2-40B4-BE49-F238E27FC236}">
                      <a16:creationId xmlns:a16="http://schemas.microsoft.com/office/drawing/2014/main" id="{F50739A4-F70E-95DE-2332-65FF451A697F}"/>
                    </a:ext>
                  </a:extLst>
                </p14:cNvPr>
                <p14:cNvContentPartPr/>
                <p14:nvPr/>
              </p14:nvContentPartPr>
              <p14:xfrm>
                <a:off x="7932506" y="5045093"/>
                <a:ext cx="7920" cy="72720"/>
              </p14:xfrm>
            </p:contentPart>
          </mc:Choice>
          <mc:Fallback xmlns="">
            <p:pic>
              <p:nvPicPr>
                <p:cNvPr id="1342" name="Input penna 1341">
                  <a:extLst>
                    <a:ext uri="{FF2B5EF4-FFF2-40B4-BE49-F238E27FC236}">
                      <a16:creationId xmlns:a16="http://schemas.microsoft.com/office/drawing/2014/main" id="{F50739A4-F70E-95DE-2332-65FF451A697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924946" y="5037533"/>
                  <a:ext cx="230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343" name="Input penna 1342">
                  <a:extLst>
                    <a:ext uri="{FF2B5EF4-FFF2-40B4-BE49-F238E27FC236}">
                      <a16:creationId xmlns:a16="http://schemas.microsoft.com/office/drawing/2014/main" id="{A46F2DF0-7518-8C70-052F-8F98E2502037}"/>
                    </a:ext>
                  </a:extLst>
                </p14:cNvPr>
                <p14:cNvContentPartPr/>
                <p14:nvPr/>
              </p14:nvContentPartPr>
              <p14:xfrm>
                <a:off x="7953026" y="5085053"/>
                <a:ext cx="30960" cy="9720"/>
              </p14:xfrm>
            </p:contentPart>
          </mc:Choice>
          <mc:Fallback xmlns="">
            <p:pic>
              <p:nvPicPr>
                <p:cNvPr id="1343" name="Input penna 1342">
                  <a:extLst>
                    <a:ext uri="{FF2B5EF4-FFF2-40B4-BE49-F238E27FC236}">
                      <a16:creationId xmlns:a16="http://schemas.microsoft.com/office/drawing/2014/main" id="{A46F2DF0-7518-8C70-052F-8F98E250203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945466" y="5077493"/>
                  <a:ext cx="457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346" name="Input penna 1345">
                  <a:extLst>
                    <a:ext uri="{FF2B5EF4-FFF2-40B4-BE49-F238E27FC236}">
                      <a16:creationId xmlns:a16="http://schemas.microsoft.com/office/drawing/2014/main" id="{834427D8-C040-9C38-1EDC-1A4B58D07C9E}"/>
                    </a:ext>
                  </a:extLst>
                </p14:cNvPr>
                <p14:cNvContentPartPr/>
                <p14:nvPr/>
              </p14:nvContentPartPr>
              <p14:xfrm>
                <a:off x="7426717" y="4548210"/>
                <a:ext cx="630720" cy="675360"/>
              </p14:xfrm>
            </p:contentPart>
          </mc:Choice>
          <mc:Fallback xmlns="">
            <p:pic>
              <p:nvPicPr>
                <p:cNvPr id="1346" name="Input penna 1345">
                  <a:extLst>
                    <a:ext uri="{FF2B5EF4-FFF2-40B4-BE49-F238E27FC236}">
                      <a16:creationId xmlns:a16="http://schemas.microsoft.com/office/drawing/2014/main" id="{834427D8-C040-9C38-1EDC-1A4B58D07C9E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419157" y="4541010"/>
                  <a:ext cx="645840" cy="69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347" name="Input penna 1346">
                  <a:extLst>
                    <a:ext uri="{FF2B5EF4-FFF2-40B4-BE49-F238E27FC236}">
                      <a16:creationId xmlns:a16="http://schemas.microsoft.com/office/drawing/2014/main" id="{45A94371-2508-F4B5-36B3-9724908E48CB}"/>
                    </a:ext>
                  </a:extLst>
                </p14:cNvPr>
                <p14:cNvContentPartPr/>
                <p14:nvPr/>
              </p14:nvContentPartPr>
              <p14:xfrm>
                <a:off x="7385677" y="5248770"/>
                <a:ext cx="784080" cy="32040"/>
              </p14:xfrm>
            </p:contentPart>
          </mc:Choice>
          <mc:Fallback xmlns="">
            <p:pic>
              <p:nvPicPr>
                <p:cNvPr id="1347" name="Input penna 1346">
                  <a:extLst>
                    <a:ext uri="{FF2B5EF4-FFF2-40B4-BE49-F238E27FC236}">
                      <a16:creationId xmlns:a16="http://schemas.microsoft.com/office/drawing/2014/main" id="{45A94371-2508-F4B5-36B3-9724908E48C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378117" y="5241210"/>
                  <a:ext cx="79884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2" name="Gruppo 1351">
            <a:extLst>
              <a:ext uri="{FF2B5EF4-FFF2-40B4-BE49-F238E27FC236}">
                <a16:creationId xmlns:a16="http://schemas.microsoft.com/office/drawing/2014/main" id="{B2662C98-5CD8-550F-08C2-B76C8B4CC859}"/>
              </a:ext>
            </a:extLst>
          </p:cNvPr>
          <p:cNvGrpSpPr/>
          <p:nvPr/>
        </p:nvGrpSpPr>
        <p:grpSpPr>
          <a:xfrm>
            <a:off x="6683347" y="4242978"/>
            <a:ext cx="764250" cy="215280"/>
            <a:chOff x="6683347" y="4242978"/>
            <a:chExt cx="764250" cy="21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B031AFC0-CFE1-8E86-E73E-9C55C698E520}"/>
                    </a:ext>
                  </a:extLst>
                </p14:cNvPr>
                <p14:cNvContentPartPr/>
                <p14:nvPr/>
              </p14:nvContentPartPr>
              <p14:xfrm>
                <a:off x="6683347" y="4242978"/>
                <a:ext cx="100080" cy="75240"/>
              </p14:xfrm>
            </p:contentPart>
          </mc:Choice>
          <mc:Fallback xmlns=""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B031AFC0-CFE1-8E86-E73E-9C55C698E52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675787" y="4235418"/>
                  <a:ext cx="1152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298" name="Input penna 1297">
                  <a:extLst>
                    <a:ext uri="{FF2B5EF4-FFF2-40B4-BE49-F238E27FC236}">
                      <a16:creationId xmlns:a16="http://schemas.microsoft.com/office/drawing/2014/main" id="{A16050E7-3104-34D9-1DF1-1543ABBAB5CC}"/>
                    </a:ext>
                  </a:extLst>
                </p14:cNvPr>
                <p14:cNvContentPartPr/>
                <p14:nvPr/>
              </p14:nvContentPartPr>
              <p14:xfrm>
                <a:off x="6742747" y="4322538"/>
                <a:ext cx="14400" cy="37080"/>
              </p14:xfrm>
            </p:contentPart>
          </mc:Choice>
          <mc:Fallback xmlns="">
            <p:pic>
              <p:nvPicPr>
                <p:cNvPr id="1298" name="Input penna 1297">
                  <a:extLst>
                    <a:ext uri="{FF2B5EF4-FFF2-40B4-BE49-F238E27FC236}">
                      <a16:creationId xmlns:a16="http://schemas.microsoft.com/office/drawing/2014/main" id="{A16050E7-3104-34D9-1DF1-1543ABBAB5C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735187" y="4314978"/>
                  <a:ext cx="295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99" name="Input penna 1298">
                  <a:extLst>
                    <a:ext uri="{FF2B5EF4-FFF2-40B4-BE49-F238E27FC236}">
                      <a16:creationId xmlns:a16="http://schemas.microsoft.com/office/drawing/2014/main" id="{BABBF92E-5169-CC56-4920-387DFC98EC38}"/>
                    </a:ext>
                  </a:extLst>
                </p14:cNvPr>
                <p14:cNvContentPartPr/>
                <p14:nvPr/>
              </p14:nvContentPartPr>
              <p14:xfrm>
                <a:off x="6690907" y="4340178"/>
                <a:ext cx="126000" cy="27720"/>
              </p14:xfrm>
            </p:contentPart>
          </mc:Choice>
          <mc:Fallback xmlns="">
            <p:pic>
              <p:nvPicPr>
                <p:cNvPr id="1299" name="Input penna 1298">
                  <a:extLst>
                    <a:ext uri="{FF2B5EF4-FFF2-40B4-BE49-F238E27FC236}">
                      <a16:creationId xmlns:a16="http://schemas.microsoft.com/office/drawing/2014/main" id="{BABBF92E-5169-CC56-4920-387DFC98EC38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683347" y="4332618"/>
                  <a:ext cx="1411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300" name="Input penna 1299">
                  <a:extLst>
                    <a:ext uri="{FF2B5EF4-FFF2-40B4-BE49-F238E27FC236}">
                      <a16:creationId xmlns:a16="http://schemas.microsoft.com/office/drawing/2014/main" id="{1EFAC2EC-897E-3F01-21E9-76E561556AF3}"/>
                    </a:ext>
                  </a:extLst>
                </p14:cNvPr>
                <p14:cNvContentPartPr/>
                <p14:nvPr/>
              </p14:nvContentPartPr>
              <p14:xfrm>
                <a:off x="6835627" y="4258818"/>
                <a:ext cx="3240" cy="89640"/>
              </p14:xfrm>
            </p:contentPart>
          </mc:Choice>
          <mc:Fallback xmlns="">
            <p:pic>
              <p:nvPicPr>
                <p:cNvPr id="1300" name="Input penna 1299">
                  <a:extLst>
                    <a:ext uri="{FF2B5EF4-FFF2-40B4-BE49-F238E27FC236}">
                      <a16:creationId xmlns:a16="http://schemas.microsoft.com/office/drawing/2014/main" id="{1EFAC2EC-897E-3F01-21E9-76E561556AF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828067" y="4251258"/>
                  <a:ext cx="183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1E0F68F2-13AF-295D-FF7D-77919F8ACA59}"/>
                    </a:ext>
                  </a:extLst>
                </p14:cNvPr>
                <p14:cNvContentPartPr/>
                <p14:nvPr/>
              </p14:nvContentPartPr>
              <p14:xfrm>
                <a:off x="6833467" y="4325778"/>
                <a:ext cx="46800" cy="7560"/>
              </p14:xfrm>
            </p:contentPart>
          </mc:Choice>
          <mc:Fallback xmlns=""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1E0F68F2-13AF-295D-FF7D-77919F8ACA5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826267" y="4318218"/>
                  <a:ext cx="619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C23A0AD6-EFBA-E53B-09B5-1369B473E14E}"/>
                    </a:ext>
                  </a:extLst>
                </p14:cNvPr>
                <p14:cNvContentPartPr/>
                <p14:nvPr/>
              </p14:nvContentPartPr>
              <p14:xfrm>
                <a:off x="6747427" y="4394178"/>
                <a:ext cx="78120" cy="64080"/>
              </p14:xfrm>
            </p:contentPart>
          </mc:Choice>
          <mc:Fallback xmlns=""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C23A0AD6-EFBA-E53B-09B5-1369B473E14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739867" y="4386618"/>
                  <a:ext cx="932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303" name="Input penna 1302">
                  <a:extLst>
                    <a:ext uri="{FF2B5EF4-FFF2-40B4-BE49-F238E27FC236}">
                      <a16:creationId xmlns:a16="http://schemas.microsoft.com/office/drawing/2014/main" id="{5DDAEEEA-BBBD-60AC-5AC2-F05C2C580EE4}"/>
                    </a:ext>
                  </a:extLst>
                </p14:cNvPr>
                <p14:cNvContentPartPr/>
                <p14:nvPr/>
              </p14:nvContentPartPr>
              <p14:xfrm>
                <a:off x="7079707" y="4281858"/>
                <a:ext cx="69480" cy="77760"/>
              </p14:xfrm>
            </p:contentPart>
          </mc:Choice>
          <mc:Fallback xmlns="">
            <p:pic>
              <p:nvPicPr>
                <p:cNvPr id="1303" name="Input penna 1302">
                  <a:extLst>
                    <a:ext uri="{FF2B5EF4-FFF2-40B4-BE49-F238E27FC236}">
                      <a16:creationId xmlns:a16="http://schemas.microsoft.com/office/drawing/2014/main" id="{5DDAEEEA-BBBD-60AC-5AC2-F05C2C580EE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072147" y="4274298"/>
                  <a:ext cx="846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9E4FB42A-8CB9-622A-FF39-2C0F163C6D48}"/>
                    </a:ext>
                  </a:extLst>
                </p14:cNvPr>
                <p14:cNvContentPartPr/>
                <p14:nvPr/>
              </p14:nvContentPartPr>
              <p14:xfrm>
                <a:off x="7163587" y="4269258"/>
                <a:ext cx="97920" cy="100440"/>
              </p14:xfrm>
            </p:contentPart>
          </mc:Choice>
          <mc:Fallback xmlns=""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9E4FB42A-8CB9-622A-FF39-2C0F163C6D4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156027" y="4261698"/>
                  <a:ext cx="1130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350" name="Input penna 1349">
                  <a:extLst>
                    <a:ext uri="{FF2B5EF4-FFF2-40B4-BE49-F238E27FC236}">
                      <a16:creationId xmlns:a16="http://schemas.microsoft.com/office/drawing/2014/main" id="{5292B225-9D6F-D7CA-FE90-D3A68E9BFACE}"/>
                    </a:ext>
                  </a:extLst>
                </p14:cNvPr>
                <p14:cNvContentPartPr/>
                <p14:nvPr/>
              </p14:nvContentPartPr>
              <p14:xfrm>
                <a:off x="6991837" y="4430130"/>
                <a:ext cx="455760" cy="25560"/>
              </p14:xfrm>
            </p:contentPart>
          </mc:Choice>
          <mc:Fallback xmlns="">
            <p:pic>
              <p:nvPicPr>
                <p:cNvPr id="1350" name="Input penna 1349">
                  <a:extLst>
                    <a:ext uri="{FF2B5EF4-FFF2-40B4-BE49-F238E27FC236}">
                      <a16:creationId xmlns:a16="http://schemas.microsoft.com/office/drawing/2014/main" id="{5292B225-9D6F-D7CA-FE90-D3A68E9BFAC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984637" y="4422570"/>
                  <a:ext cx="470880" cy="4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1353" name="Input penna 1352">
                <a:extLst>
                  <a:ext uri="{FF2B5EF4-FFF2-40B4-BE49-F238E27FC236}">
                    <a16:creationId xmlns:a16="http://schemas.microsoft.com/office/drawing/2014/main" id="{1D26C0E6-9109-B1E5-00D2-AC17DA661EEB}"/>
                  </a:ext>
                </a:extLst>
              </p14:cNvPr>
              <p14:cNvContentPartPr/>
              <p14:nvPr/>
            </p14:nvContentPartPr>
            <p14:xfrm>
              <a:off x="8540262" y="4944228"/>
              <a:ext cx="921240" cy="52560"/>
            </p14:xfrm>
          </p:contentPart>
        </mc:Choice>
        <mc:Fallback xmlns="">
          <p:pic>
            <p:nvPicPr>
              <p:cNvPr id="1353" name="Input penna 1352">
                <a:extLst>
                  <a:ext uri="{FF2B5EF4-FFF2-40B4-BE49-F238E27FC236}">
                    <a16:creationId xmlns:a16="http://schemas.microsoft.com/office/drawing/2014/main" id="{1D26C0E6-9109-B1E5-00D2-AC17DA661EEB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8532702" y="4936668"/>
                <a:ext cx="936360" cy="6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61" name="Gruppo 1360">
            <a:extLst>
              <a:ext uri="{FF2B5EF4-FFF2-40B4-BE49-F238E27FC236}">
                <a16:creationId xmlns:a16="http://schemas.microsoft.com/office/drawing/2014/main" id="{8CB2D30E-1D24-6B4F-A7F3-4742B1CDA6D7}"/>
              </a:ext>
            </a:extLst>
          </p:cNvPr>
          <p:cNvGrpSpPr/>
          <p:nvPr/>
        </p:nvGrpSpPr>
        <p:grpSpPr>
          <a:xfrm>
            <a:off x="2313103" y="5299071"/>
            <a:ext cx="124200" cy="100800"/>
            <a:chOff x="2313103" y="5299071"/>
            <a:chExt cx="124200" cy="10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354" name="Input penna 1353">
                  <a:extLst>
                    <a:ext uri="{FF2B5EF4-FFF2-40B4-BE49-F238E27FC236}">
                      <a16:creationId xmlns:a16="http://schemas.microsoft.com/office/drawing/2014/main" id="{D87338C8-B16E-7A18-8343-DD80AADB403C}"/>
                    </a:ext>
                  </a:extLst>
                </p14:cNvPr>
                <p14:cNvContentPartPr/>
                <p14:nvPr/>
              </p14:nvContentPartPr>
              <p14:xfrm>
                <a:off x="2313103" y="5299071"/>
                <a:ext cx="5040" cy="93960"/>
              </p14:xfrm>
            </p:contentPart>
          </mc:Choice>
          <mc:Fallback xmlns="">
            <p:pic>
              <p:nvPicPr>
                <p:cNvPr id="1354" name="Input penna 1353">
                  <a:extLst>
                    <a:ext uri="{FF2B5EF4-FFF2-40B4-BE49-F238E27FC236}">
                      <a16:creationId xmlns:a16="http://schemas.microsoft.com/office/drawing/2014/main" id="{D87338C8-B16E-7A18-8343-DD80AADB403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305543" y="5291511"/>
                  <a:ext cx="201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355" name="Input penna 1354">
                  <a:extLst>
                    <a:ext uri="{FF2B5EF4-FFF2-40B4-BE49-F238E27FC236}">
                      <a16:creationId xmlns:a16="http://schemas.microsoft.com/office/drawing/2014/main" id="{A9833A0C-0B84-9FDE-B5A4-9C9D77E92F1C}"/>
                    </a:ext>
                  </a:extLst>
                </p14:cNvPr>
                <p14:cNvContentPartPr/>
                <p14:nvPr/>
              </p14:nvContentPartPr>
              <p14:xfrm>
                <a:off x="2322463" y="5346591"/>
                <a:ext cx="22320" cy="36720"/>
              </p14:xfrm>
            </p:contentPart>
          </mc:Choice>
          <mc:Fallback xmlns="">
            <p:pic>
              <p:nvPicPr>
                <p:cNvPr id="1355" name="Input penna 1354">
                  <a:extLst>
                    <a:ext uri="{FF2B5EF4-FFF2-40B4-BE49-F238E27FC236}">
                      <a16:creationId xmlns:a16="http://schemas.microsoft.com/office/drawing/2014/main" id="{A9833A0C-0B84-9FDE-B5A4-9C9D77E92F1C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314903" y="5339031"/>
                  <a:ext cx="374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356" name="Input penna 1355">
                  <a:extLst>
                    <a:ext uri="{FF2B5EF4-FFF2-40B4-BE49-F238E27FC236}">
                      <a16:creationId xmlns:a16="http://schemas.microsoft.com/office/drawing/2014/main" id="{DB8B088C-AEB1-4C7E-5C3A-1E48C4EE7DEF}"/>
                    </a:ext>
                  </a:extLst>
                </p14:cNvPr>
                <p14:cNvContentPartPr/>
                <p14:nvPr/>
              </p14:nvContentPartPr>
              <p14:xfrm>
                <a:off x="2334343" y="5328951"/>
                <a:ext cx="30600" cy="27360"/>
              </p14:xfrm>
            </p:contentPart>
          </mc:Choice>
          <mc:Fallback xmlns="">
            <p:pic>
              <p:nvPicPr>
                <p:cNvPr id="1356" name="Input penna 1355">
                  <a:extLst>
                    <a:ext uri="{FF2B5EF4-FFF2-40B4-BE49-F238E27FC236}">
                      <a16:creationId xmlns:a16="http://schemas.microsoft.com/office/drawing/2014/main" id="{DB8B088C-AEB1-4C7E-5C3A-1E48C4EE7DE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326783" y="5321391"/>
                  <a:ext cx="457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357" name="Input penna 1356">
                  <a:extLst>
                    <a:ext uri="{FF2B5EF4-FFF2-40B4-BE49-F238E27FC236}">
                      <a16:creationId xmlns:a16="http://schemas.microsoft.com/office/drawing/2014/main" id="{9172DB08-7849-9FB7-02D0-7BFE7972740A}"/>
                    </a:ext>
                  </a:extLst>
                </p14:cNvPr>
                <p14:cNvContentPartPr/>
                <p14:nvPr/>
              </p14:nvContentPartPr>
              <p14:xfrm>
                <a:off x="2378983" y="5305191"/>
                <a:ext cx="14400" cy="60840"/>
              </p14:xfrm>
            </p:contentPart>
          </mc:Choice>
          <mc:Fallback xmlns="">
            <p:pic>
              <p:nvPicPr>
                <p:cNvPr id="1357" name="Input penna 1356">
                  <a:extLst>
                    <a:ext uri="{FF2B5EF4-FFF2-40B4-BE49-F238E27FC236}">
                      <a16:creationId xmlns:a16="http://schemas.microsoft.com/office/drawing/2014/main" id="{9172DB08-7849-9FB7-02D0-7BFE7972740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371423" y="5297631"/>
                  <a:ext cx="295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B98F3272-18B1-428C-D224-941E8C544AF4}"/>
                    </a:ext>
                  </a:extLst>
                </p14:cNvPr>
                <p14:cNvContentPartPr/>
                <p14:nvPr/>
              </p14:nvContentPartPr>
              <p14:xfrm>
                <a:off x="2395903" y="5352351"/>
                <a:ext cx="20520" cy="47520"/>
              </p14:xfrm>
            </p:contentPart>
          </mc:Choice>
          <mc:Fallback xmlns=""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B98F3272-18B1-428C-D224-941E8C544AF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388343" y="5344791"/>
                  <a:ext cx="356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359" name="Input penna 1358">
                  <a:extLst>
                    <a:ext uri="{FF2B5EF4-FFF2-40B4-BE49-F238E27FC236}">
                      <a16:creationId xmlns:a16="http://schemas.microsoft.com/office/drawing/2014/main" id="{70676F0F-9C45-2B70-E6E6-AAB809032A2F}"/>
                    </a:ext>
                  </a:extLst>
                </p14:cNvPr>
                <p14:cNvContentPartPr/>
                <p14:nvPr/>
              </p14:nvContentPartPr>
              <p14:xfrm>
                <a:off x="2404183" y="5321751"/>
                <a:ext cx="33120" cy="27360"/>
              </p14:xfrm>
            </p:contentPart>
          </mc:Choice>
          <mc:Fallback xmlns="">
            <p:pic>
              <p:nvPicPr>
                <p:cNvPr id="1359" name="Input penna 1358">
                  <a:extLst>
                    <a:ext uri="{FF2B5EF4-FFF2-40B4-BE49-F238E27FC236}">
                      <a16:creationId xmlns:a16="http://schemas.microsoft.com/office/drawing/2014/main" id="{70676F0F-9C45-2B70-E6E6-AAB809032A2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396623" y="5314191"/>
                  <a:ext cx="4824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6" name="Gruppo 1375">
            <a:extLst>
              <a:ext uri="{FF2B5EF4-FFF2-40B4-BE49-F238E27FC236}">
                <a16:creationId xmlns:a16="http://schemas.microsoft.com/office/drawing/2014/main" id="{E7609195-83E5-C563-E749-0DBEE91304AE}"/>
              </a:ext>
            </a:extLst>
          </p:cNvPr>
          <p:cNvGrpSpPr/>
          <p:nvPr/>
        </p:nvGrpSpPr>
        <p:grpSpPr>
          <a:xfrm>
            <a:off x="3542503" y="5263791"/>
            <a:ext cx="150480" cy="87840"/>
            <a:chOff x="3542503" y="5263791"/>
            <a:chExt cx="150480" cy="8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372" name="Input penna 1371">
                  <a:extLst>
                    <a:ext uri="{FF2B5EF4-FFF2-40B4-BE49-F238E27FC236}">
                      <a16:creationId xmlns:a16="http://schemas.microsoft.com/office/drawing/2014/main" id="{327C8E78-8A81-0314-F054-4EF539C6658D}"/>
                    </a:ext>
                  </a:extLst>
                </p14:cNvPr>
                <p14:cNvContentPartPr/>
                <p14:nvPr/>
              </p14:nvContentPartPr>
              <p14:xfrm>
                <a:off x="3542503" y="5269911"/>
                <a:ext cx="8280" cy="75600"/>
              </p14:xfrm>
            </p:contentPart>
          </mc:Choice>
          <mc:Fallback xmlns="">
            <p:pic>
              <p:nvPicPr>
                <p:cNvPr id="1372" name="Input penna 1371">
                  <a:extLst>
                    <a:ext uri="{FF2B5EF4-FFF2-40B4-BE49-F238E27FC236}">
                      <a16:creationId xmlns:a16="http://schemas.microsoft.com/office/drawing/2014/main" id="{327C8E78-8A81-0314-F054-4EF539C6658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535303" y="5262351"/>
                  <a:ext cx="234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373" name="Input penna 1372">
                  <a:extLst>
                    <a:ext uri="{FF2B5EF4-FFF2-40B4-BE49-F238E27FC236}">
                      <a16:creationId xmlns:a16="http://schemas.microsoft.com/office/drawing/2014/main" id="{4EC58359-5B34-67FF-9F63-17E39F2BEEC0}"/>
                    </a:ext>
                  </a:extLst>
                </p14:cNvPr>
                <p14:cNvContentPartPr/>
                <p14:nvPr/>
              </p14:nvContentPartPr>
              <p14:xfrm>
                <a:off x="3556903" y="5267391"/>
                <a:ext cx="55080" cy="45000"/>
              </p14:xfrm>
            </p:contentPart>
          </mc:Choice>
          <mc:Fallback xmlns="">
            <p:pic>
              <p:nvPicPr>
                <p:cNvPr id="1373" name="Input penna 1372">
                  <a:extLst>
                    <a:ext uri="{FF2B5EF4-FFF2-40B4-BE49-F238E27FC236}">
                      <a16:creationId xmlns:a16="http://schemas.microsoft.com/office/drawing/2014/main" id="{4EC58359-5B34-67FF-9F63-17E39F2BEEC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549343" y="5259831"/>
                  <a:ext cx="70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374" name="Input penna 1373">
                  <a:extLst>
                    <a:ext uri="{FF2B5EF4-FFF2-40B4-BE49-F238E27FC236}">
                      <a16:creationId xmlns:a16="http://schemas.microsoft.com/office/drawing/2014/main" id="{A2492E25-BE79-F720-4A7C-9AE0A3168EFA}"/>
                    </a:ext>
                  </a:extLst>
                </p14:cNvPr>
                <p14:cNvContentPartPr/>
                <p14:nvPr/>
              </p14:nvContentPartPr>
              <p14:xfrm>
                <a:off x="3619183" y="5263791"/>
                <a:ext cx="73800" cy="87840"/>
              </p14:xfrm>
            </p:contentPart>
          </mc:Choice>
          <mc:Fallback xmlns="">
            <p:pic>
              <p:nvPicPr>
                <p:cNvPr id="1374" name="Input penna 1373">
                  <a:extLst>
                    <a:ext uri="{FF2B5EF4-FFF2-40B4-BE49-F238E27FC236}">
                      <a16:creationId xmlns:a16="http://schemas.microsoft.com/office/drawing/2014/main" id="{A2492E25-BE79-F720-4A7C-9AE0A3168EF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611623" y="5256231"/>
                  <a:ext cx="8856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9" name="Gruppo 1378">
            <a:extLst>
              <a:ext uri="{FF2B5EF4-FFF2-40B4-BE49-F238E27FC236}">
                <a16:creationId xmlns:a16="http://schemas.microsoft.com/office/drawing/2014/main" id="{7C8AE159-2734-DE22-C75D-690DB3E55939}"/>
              </a:ext>
            </a:extLst>
          </p:cNvPr>
          <p:cNvGrpSpPr/>
          <p:nvPr/>
        </p:nvGrpSpPr>
        <p:grpSpPr>
          <a:xfrm>
            <a:off x="4101223" y="5307351"/>
            <a:ext cx="194760" cy="276120"/>
            <a:chOff x="4101223" y="5307351"/>
            <a:chExt cx="194760" cy="27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362" name="Input penna 1361">
                  <a:extLst>
                    <a:ext uri="{FF2B5EF4-FFF2-40B4-BE49-F238E27FC236}">
                      <a16:creationId xmlns:a16="http://schemas.microsoft.com/office/drawing/2014/main" id="{58A8B433-483A-A6DE-E953-67C446DD29C2}"/>
                    </a:ext>
                  </a:extLst>
                </p14:cNvPr>
                <p14:cNvContentPartPr/>
                <p14:nvPr/>
              </p14:nvContentPartPr>
              <p14:xfrm>
                <a:off x="4101223" y="5307351"/>
                <a:ext cx="59040" cy="60120"/>
              </p14:xfrm>
            </p:contentPart>
          </mc:Choice>
          <mc:Fallback xmlns="">
            <p:pic>
              <p:nvPicPr>
                <p:cNvPr id="1362" name="Input penna 1361">
                  <a:extLst>
                    <a:ext uri="{FF2B5EF4-FFF2-40B4-BE49-F238E27FC236}">
                      <a16:creationId xmlns:a16="http://schemas.microsoft.com/office/drawing/2014/main" id="{58A8B433-483A-A6DE-E953-67C446DD29C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093663" y="5299791"/>
                  <a:ext cx="741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41DFF4FE-4BB4-350A-9607-D40EAC59F353}"/>
                    </a:ext>
                  </a:extLst>
                </p14:cNvPr>
                <p14:cNvContentPartPr/>
                <p14:nvPr/>
              </p14:nvContentPartPr>
              <p14:xfrm>
                <a:off x="4183663" y="5318871"/>
                <a:ext cx="48240" cy="74880"/>
              </p14:xfrm>
            </p:contentPart>
          </mc:Choice>
          <mc:Fallback xmlns=""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41DFF4FE-4BB4-350A-9607-D40EAC59F35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176103" y="5311311"/>
                  <a:ext cx="633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6BABCFFE-BBA3-1E2C-75B9-3A959D4110C6}"/>
                    </a:ext>
                  </a:extLst>
                </p14:cNvPr>
                <p14:cNvContentPartPr/>
                <p14:nvPr/>
              </p14:nvContentPartPr>
              <p14:xfrm>
                <a:off x="4143703" y="5419671"/>
                <a:ext cx="61200" cy="7920"/>
              </p14:xfrm>
            </p:contentPart>
          </mc:Choice>
          <mc:Fallback xmlns=""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6BABCFFE-BBA3-1E2C-75B9-3A959D4110C6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136143" y="5412111"/>
                  <a:ext cx="763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A110D5B2-9CDD-00B6-2EC5-2F55BD158BDE}"/>
                    </a:ext>
                  </a:extLst>
                </p14:cNvPr>
                <p14:cNvContentPartPr/>
                <p14:nvPr/>
              </p14:nvContentPartPr>
              <p14:xfrm>
                <a:off x="4184383" y="5421111"/>
                <a:ext cx="10080" cy="56160"/>
              </p14:xfrm>
            </p:contentPart>
          </mc:Choice>
          <mc:Fallback xmlns=""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A110D5B2-9CDD-00B6-2EC5-2F55BD158BD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176823" y="5413551"/>
                  <a:ext cx="252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368" name="Input penna 1367">
                  <a:extLst>
                    <a:ext uri="{FF2B5EF4-FFF2-40B4-BE49-F238E27FC236}">
                      <a16:creationId xmlns:a16="http://schemas.microsoft.com/office/drawing/2014/main" id="{5B8004D9-7596-7D1C-6B88-643E0ABE91D5}"/>
                    </a:ext>
                  </a:extLst>
                </p14:cNvPr>
                <p14:cNvContentPartPr/>
                <p14:nvPr/>
              </p14:nvContentPartPr>
              <p14:xfrm>
                <a:off x="4257823" y="5396631"/>
                <a:ext cx="25560" cy="6480"/>
              </p14:xfrm>
            </p:contentPart>
          </mc:Choice>
          <mc:Fallback xmlns="">
            <p:pic>
              <p:nvPicPr>
                <p:cNvPr id="1368" name="Input penna 1367">
                  <a:extLst>
                    <a:ext uri="{FF2B5EF4-FFF2-40B4-BE49-F238E27FC236}">
                      <a16:creationId xmlns:a16="http://schemas.microsoft.com/office/drawing/2014/main" id="{5B8004D9-7596-7D1C-6B88-643E0ABE91D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250263" y="5389071"/>
                  <a:ext cx="406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369" name="Input penna 1368">
                  <a:extLst>
                    <a:ext uri="{FF2B5EF4-FFF2-40B4-BE49-F238E27FC236}">
                      <a16:creationId xmlns:a16="http://schemas.microsoft.com/office/drawing/2014/main" id="{A321D39F-D7A7-85E2-1E8E-2BA6DC6C4CD6}"/>
                    </a:ext>
                  </a:extLst>
                </p14:cNvPr>
                <p14:cNvContentPartPr/>
                <p14:nvPr/>
              </p14:nvContentPartPr>
              <p14:xfrm>
                <a:off x="4283023" y="5337591"/>
                <a:ext cx="12960" cy="124560"/>
              </p14:xfrm>
            </p:contentPart>
          </mc:Choice>
          <mc:Fallback xmlns="">
            <p:pic>
              <p:nvPicPr>
                <p:cNvPr id="1369" name="Input penna 1368">
                  <a:extLst>
                    <a:ext uri="{FF2B5EF4-FFF2-40B4-BE49-F238E27FC236}">
                      <a16:creationId xmlns:a16="http://schemas.microsoft.com/office/drawing/2014/main" id="{A321D39F-D7A7-85E2-1E8E-2BA6DC6C4CD6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275463" y="5330031"/>
                  <a:ext cx="280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377" name="Input penna 1376">
                  <a:extLst>
                    <a:ext uri="{FF2B5EF4-FFF2-40B4-BE49-F238E27FC236}">
                      <a16:creationId xmlns:a16="http://schemas.microsoft.com/office/drawing/2014/main" id="{943ACA11-8F81-F4DA-7F6C-22CD9CDD42B8}"/>
                    </a:ext>
                  </a:extLst>
                </p14:cNvPr>
                <p14:cNvContentPartPr/>
                <p14:nvPr/>
              </p14:nvContentPartPr>
              <p14:xfrm>
                <a:off x="4195903" y="5507151"/>
                <a:ext cx="82800" cy="76320"/>
              </p14:xfrm>
            </p:contentPart>
          </mc:Choice>
          <mc:Fallback xmlns="">
            <p:pic>
              <p:nvPicPr>
                <p:cNvPr id="1377" name="Input penna 1376">
                  <a:extLst>
                    <a:ext uri="{FF2B5EF4-FFF2-40B4-BE49-F238E27FC236}">
                      <a16:creationId xmlns:a16="http://schemas.microsoft.com/office/drawing/2014/main" id="{943ACA11-8F81-F4DA-7F6C-22CD9CDD42B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188343" y="5499591"/>
                  <a:ext cx="9792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7" name="Gruppo 1386">
            <a:extLst>
              <a:ext uri="{FF2B5EF4-FFF2-40B4-BE49-F238E27FC236}">
                <a16:creationId xmlns:a16="http://schemas.microsoft.com/office/drawing/2014/main" id="{16F0DA21-6868-3CBF-FE30-47CF25263206}"/>
              </a:ext>
            </a:extLst>
          </p:cNvPr>
          <p:cNvGrpSpPr/>
          <p:nvPr/>
        </p:nvGrpSpPr>
        <p:grpSpPr>
          <a:xfrm>
            <a:off x="4870491" y="5444563"/>
            <a:ext cx="368640" cy="112680"/>
            <a:chOff x="4870491" y="5444563"/>
            <a:chExt cx="368640" cy="11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380" name="Input penna 1379">
                  <a:extLst>
                    <a:ext uri="{FF2B5EF4-FFF2-40B4-BE49-F238E27FC236}">
                      <a16:creationId xmlns:a16="http://schemas.microsoft.com/office/drawing/2014/main" id="{D3CB74CA-F1A1-3ACB-B7F6-C8F1392D5B26}"/>
                    </a:ext>
                  </a:extLst>
                </p14:cNvPr>
                <p14:cNvContentPartPr/>
                <p14:nvPr/>
              </p14:nvContentPartPr>
              <p14:xfrm>
                <a:off x="4870491" y="5447803"/>
                <a:ext cx="31680" cy="80280"/>
              </p14:xfrm>
            </p:contentPart>
          </mc:Choice>
          <mc:Fallback xmlns="">
            <p:pic>
              <p:nvPicPr>
                <p:cNvPr id="1380" name="Input penna 1379">
                  <a:extLst>
                    <a:ext uri="{FF2B5EF4-FFF2-40B4-BE49-F238E27FC236}">
                      <a16:creationId xmlns:a16="http://schemas.microsoft.com/office/drawing/2014/main" id="{D3CB74CA-F1A1-3ACB-B7F6-C8F1392D5B26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863291" y="5440243"/>
                  <a:ext cx="468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381" name="Input penna 1380">
                  <a:extLst>
                    <a:ext uri="{FF2B5EF4-FFF2-40B4-BE49-F238E27FC236}">
                      <a16:creationId xmlns:a16="http://schemas.microsoft.com/office/drawing/2014/main" id="{2F0EAF2C-8234-DA3A-BCE9-FE08079C6470}"/>
                    </a:ext>
                  </a:extLst>
                </p14:cNvPr>
                <p14:cNvContentPartPr/>
                <p14:nvPr/>
              </p14:nvContentPartPr>
              <p14:xfrm>
                <a:off x="4929891" y="5457163"/>
                <a:ext cx="59760" cy="100080"/>
              </p14:xfrm>
            </p:contentPart>
          </mc:Choice>
          <mc:Fallback xmlns="">
            <p:pic>
              <p:nvPicPr>
                <p:cNvPr id="1381" name="Input penna 1380">
                  <a:extLst>
                    <a:ext uri="{FF2B5EF4-FFF2-40B4-BE49-F238E27FC236}">
                      <a16:creationId xmlns:a16="http://schemas.microsoft.com/office/drawing/2014/main" id="{2F0EAF2C-8234-DA3A-BCE9-FE08079C647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922331" y="5449603"/>
                  <a:ext cx="748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382" name="Input penna 1381">
                  <a:extLst>
                    <a:ext uri="{FF2B5EF4-FFF2-40B4-BE49-F238E27FC236}">
                      <a16:creationId xmlns:a16="http://schemas.microsoft.com/office/drawing/2014/main" id="{C13BB3EF-9BE0-00A4-58E6-EA3340EF685C}"/>
                    </a:ext>
                  </a:extLst>
                </p14:cNvPr>
                <p14:cNvContentPartPr/>
                <p14:nvPr/>
              </p14:nvContentPartPr>
              <p14:xfrm>
                <a:off x="5026011" y="5444563"/>
                <a:ext cx="38160" cy="66960"/>
              </p14:xfrm>
            </p:contentPart>
          </mc:Choice>
          <mc:Fallback xmlns="">
            <p:pic>
              <p:nvPicPr>
                <p:cNvPr id="1382" name="Input penna 1381">
                  <a:extLst>
                    <a:ext uri="{FF2B5EF4-FFF2-40B4-BE49-F238E27FC236}">
                      <a16:creationId xmlns:a16="http://schemas.microsoft.com/office/drawing/2014/main" id="{C13BB3EF-9BE0-00A4-58E6-EA3340EF685C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018451" y="5437003"/>
                  <a:ext cx="532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83" name="Input penna 1382">
                  <a:extLst>
                    <a:ext uri="{FF2B5EF4-FFF2-40B4-BE49-F238E27FC236}">
                      <a16:creationId xmlns:a16="http://schemas.microsoft.com/office/drawing/2014/main" id="{128C12A4-2BB0-55FD-B355-B90DBAA769CF}"/>
                    </a:ext>
                  </a:extLst>
                </p14:cNvPr>
                <p14:cNvContentPartPr/>
                <p14:nvPr/>
              </p14:nvContentPartPr>
              <p14:xfrm>
                <a:off x="5134371" y="5445283"/>
                <a:ext cx="23760" cy="51480"/>
              </p14:xfrm>
            </p:contentPart>
          </mc:Choice>
          <mc:Fallback xmlns="">
            <p:pic>
              <p:nvPicPr>
                <p:cNvPr id="1383" name="Input penna 1382">
                  <a:extLst>
                    <a:ext uri="{FF2B5EF4-FFF2-40B4-BE49-F238E27FC236}">
                      <a16:creationId xmlns:a16="http://schemas.microsoft.com/office/drawing/2014/main" id="{128C12A4-2BB0-55FD-B355-B90DBAA769CF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126811" y="5437723"/>
                  <a:ext cx="388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84" name="Input penna 1383">
                  <a:extLst>
                    <a:ext uri="{FF2B5EF4-FFF2-40B4-BE49-F238E27FC236}">
                      <a16:creationId xmlns:a16="http://schemas.microsoft.com/office/drawing/2014/main" id="{C07DCD79-53CD-AE69-FBF9-66FB490271C3}"/>
                    </a:ext>
                  </a:extLst>
                </p14:cNvPr>
                <p14:cNvContentPartPr/>
                <p14:nvPr/>
              </p14:nvContentPartPr>
              <p14:xfrm>
                <a:off x="5188011" y="5447443"/>
                <a:ext cx="1800" cy="42480"/>
              </p14:xfrm>
            </p:contentPart>
          </mc:Choice>
          <mc:Fallback xmlns="">
            <p:pic>
              <p:nvPicPr>
                <p:cNvPr id="1384" name="Input penna 1383">
                  <a:extLst>
                    <a:ext uri="{FF2B5EF4-FFF2-40B4-BE49-F238E27FC236}">
                      <a16:creationId xmlns:a16="http://schemas.microsoft.com/office/drawing/2014/main" id="{C07DCD79-53CD-AE69-FBF9-66FB490271C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180451" y="5439883"/>
                  <a:ext cx="169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85" name="Input penna 1384">
                  <a:extLst>
                    <a:ext uri="{FF2B5EF4-FFF2-40B4-BE49-F238E27FC236}">
                      <a16:creationId xmlns:a16="http://schemas.microsoft.com/office/drawing/2014/main" id="{BD8D9993-BB0F-3CD8-E12C-83E9DEFDE54E}"/>
                    </a:ext>
                  </a:extLst>
                </p14:cNvPr>
                <p14:cNvContentPartPr/>
                <p14:nvPr/>
              </p14:nvContentPartPr>
              <p14:xfrm>
                <a:off x="5211771" y="5460763"/>
                <a:ext cx="27360" cy="68760"/>
              </p14:xfrm>
            </p:contentPart>
          </mc:Choice>
          <mc:Fallback xmlns="">
            <p:pic>
              <p:nvPicPr>
                <p:cNvPr id="1385" name="Input penna 1384">
                  <a:extLst>
                    <a:ext uri="{FF2B5EF4-FFF2-40B4-BE49-F238E27FC236}">
                      <a16:creationId xmlns:a16="http://schemas.microsoft.com/office/drawing/2014/main" id="{BD8D9993-BB0F-3CD8-E12C-83E9DEFDE54E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204211" y="5453203"/>
                  <a:ext cx="4248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3" name="Gruppo 1402">
            <a:extLst>
              <a:ext uri="{FF2B5EF4-FFF2-40B4-BE49-F238E27FC236}">
                <a16:creationId xmlns:a16="http://schemas.microsoft.com/office/drawing/2014/main" id="{119F8B48-3285-0088-8C2F-31DB8E5F9903}"/>
              </a:ext>
            </a:extLst>
          </p:cNvPr>
          <p:cNvGrpSpPr/>
          <p:nvPr/>
        </p:nvGrpSpPr>
        <p:grpSpPr>
          <a:xfrm>
            <a:off x="5523351" y="5348263"/>
            <a:ext cx="1083600" cy="315360"/>
            <a:chOff x="5523351" y="5348263"/>
            <a:chExt cx="1083600" cy="31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88" name="Input penna 1387">
                  <a:extLst>
                    <a:ext uri="{FF2B5EF4-FFF2-40B4-BE49-F238E27FC236}">
                      <a16:creationId xmlns:a16="http://schemas.microsoft.com/office/drawing/2014/main" id="{F170971D-C7B2-09AA-1861-E3E5DE044EB7}"/>
                    </a:ext>
                  </a:extLst>
                </p14:cNvPr>
                <p14:cNvContentPartPr/>
                <p14:nvPr/>
              </p14:nvContentPartPr>
              <p14:xfrm>
                <a:off x="5523351" y="5348263"/>
                <a:ext cx="81360" cy="142200"/>
              </p14:xfrm>
            </p:contentPart>
          </mc:Choice>
          <mc:Fallback xmlns="">
            <p:pic>
              <p:nvPicPr>
                <p:cNvPr id="1388" name="Input penna 1387">
                  <a:extLst>
                    <a:ext uri="{FF2B5EF4-FFF2-40B4-BE49-F238E27FC236}">
                      <a16:creationId xmlns:a16="http://schemas.microsoft.com/office/drawing/2014/main" id="{F170971D-C7B2-09AA-1861-E3E5DE044EB7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515791" y="5340703"/>
                  <a:ext cx="961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89" name="Input penna 1388">
                  <a:extLst>
                    <a:ext uri="{FF2B5EF4-FFF2-40B4-BE49-F238E27FC236}">
                      <a16:creationId xmlns:a16="http://schemas.microsoft.com/office/drawing/2014/main" id="{04F6E311-393A-4E1B-A17D-1E926B6EC7DD}"/>
                    </a:ext>
                  </a:extLst>
                </p14:cNvPr>
                <p14:cNvContentPartPr/>
                <p14:nvPr/>
              </p14:nvContentPartPr>
              <p14:xfrm>
                <a:off x="5648271" y="5437903"/>
                <a:ext cx="18720" cy="66600"/>
              </p14:xfrm>
            </p:contentPart>
          </mc:Choice>
          <mc:Fallback xmlns="">
            <p:pic>
              <p:nvPicPr>
                <p:cNvPr id="1389" name="Input penna 1388">
                  <a:extLst>
                    <a:ext uri="{FF2B5EF4-FFF2-40B4-BE49-F238E27FC236}">
                      <a16:creationId xmlns:a16="http://schemas.microsoft.com/office/drawing/2014/main" id="{04F6E311-393A-4E1B-A17D-1E926B6EC7D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640711" y="5430343"/>
                  <a:ext cx="338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90" name="Input penna 1389">
                  <a:extLst>
                    <a:ext uri="{FF2B5EF4-FFF2-40B4-BE49-F238E27FC236}">
                      <a16:creationId xmlns:a16="http://schemas.microsoft.com/office/drawing/2014/main" id="{4149966E-5D48-4B97-680B-88FF386C81F8}"/>
                    </a:ext>
                  </a:extLst>
                </p14:cNvPr>
                <p14:cNvContentPartPr/>
                <p14:nvPr/>
              </p14:nvContentPartPr>
              <p14:xfrm>
                <a:off x="5848791" y="5438263"/>
                <a:ext cx="89280" cy="74520"/>
              </p14:xfrm>
            </p:contentPart>
          </mc:Choice>
          <mc:Fallback xmlns="">
            <p:pic>
              <p:nvPicPr>
                <p:cNvPr id="1390" name="Input penna 1389">
                  <a:extLst>
                    <a:ext uri="{FF2B5EF4-FFF2-40B4-BE49-F238E27FC236}">
                      <a16:creationId xmlns:a16="http://schemas.microsoft.com/office/drawing/2014/main" id="{4149966E-5D48-4B97-680B-88FF386C81F8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841231" y="5430703"/>
                  <a:ext cx="1040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91" name="Input penna 1390">
                  <a:extLst>
                    <a:ext uri="{FF2B5EF4-FFF2-40B4-BE49-F238E27FC236}">
                      <a16:creationId xmlns:a16="http://schemas.microsoft.com/office/drawing/2014/main" id="{B7E122CF-76F7-6390-7F8D-90045550B773}"/>
                    </a:ext>
                  </a:extLst>
                </p14:cNvPr>
                <p14:cNvContentPartPr/>
                <p14:nvPr/>
              </p14:nvContentPartPr>
              <p14:xfrm>
                <a:off x="5970831" y="5433943"/>
                <a:ext cx="42840" cy="80280"/>
              </p14:xfrm>
            </p:contentPart>
          </mc:Choice>
          <mc:Fallback xmlns="">
            <p:pic>
              <p:nvPicPr>
                <p:cNvPr id="1391" name="Input penna 1390">
                  <a:extLst>
                    <a:ext uri="{FF2B5EF4-FFF2-40B4-BE49-F238E27FC236}">
                      <a16:creationId xmlns:a16="http://schemas.microsoft.com/office/drawing/2014/main" id="{B7E122CF-76F7-6390-7F8D-90045550B77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963271" y="5426383"/>
                  <a:ext cx="576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92" name="Input penna 1391">
                  <a:extLst>
                    <a:ext uri="{FF2B5EF4-FFF2-40B4-BE49-F238E27FC236}">
                      <a16:creationId xmlns:a16="http://schemas.microsoft.com/office/drawing/2014/main" id="{C4B4ECB4-D566-82F0-C6A3-EC092E67BEA1}"/>
                    </a:ext>
                  </a:extLst>
                </p14:cNvPr>
                <p14:cNvContentPartPr/>
                <p14:nvPr/>
              </p14:nvContentPartPr>
              <p14:xfrm>
                <a:off x="6025911" y="5447263"/>
                <a:ext cx="55080" cy="60840"/>
              </p14:xfrm>
            </p:contentPart>
          </mc:Choice>
          <mc:Fallback xmlns="">
            <p:pic>
              <p:nvPicPr>
                <p:cNvPr id="1392" name="Input penna 1391">
                  <a:extLst>
                    <a:ext uri="{FF2B5EF4-FFF2-40B4-BE49-F238E27FC236}">
                      <a16:creationId xmlns:a16="http://schemas.microsoft.com/office/drawing/2014/main" id="{C4B4ECB4-D566-82F0-C6A3-EC092E67BEA1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6018351" y="5439703"/>
                  <a:ext cx="702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93" name="Input penna 1392">
                  <a:extLst>
                    <a:ext uri="{FF2B5EF4-FFF2-40B4-BE49-F238E27FC236}">
                      <a16:creationId xmlns:a16="http://schemas.microsoft.com/office/drawing/2014/main" id="{FA517D19-76CF-9F04-454B-071BDFA1C26D}"/>
                    </a:ext>
                  </a:extLst>
                </p14:cNvPr>
                <p14:cNvContentPartPr/>
                <p14:nvPr/>
              </p14:nvContentPartPr>
              <p14:xfrm>
                <a:off x="6097551" y="5450503"/>
                <a:ext cx="37800" cy="72720"/>
              </p14:xfrm>
            </p:contentPart>
          </mc:Choice>
          <mc:Fallback xmlns="">
            <p:pic>
              <p:nvPicPr>
                <p:cNvPr id="1393" name="Input penna 1392">
                  <a:extLst>
                    <a:ext uri="{FF2B5EF4-FFF2-40B4-BE49-F238E27FC236}">
                      <a16:creationId xmlns:a16="http://schemas.microsoft.com/office/drawing/2014/main" id="{FA517D19-76CF-9F04-454B-071BDFA1C26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6089991" y="5442943"/>
                  <a:ext cx="529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94" name="Input penna 1393">
                  <a:extLst>
                    <a:ext uri="{FF2B5EF4-FFF2-40B4-BE49-F238E27FC236}">
                      <a16:creationId xmlns:a16="http://schemas.microsoft.com/office/drawing/2014/main" id="{8A96034C-D1E3-BDBF-3317-262096410917}"/>
                    </a:ext>
                  </a:extLst>
                </p14:cNvPr>
                <p14:cNvContentPartPr/>
                <p14:nvPr/>
              </p14:nvContentPartPr>
              <p14:xfrm>
                <a:off x="6156951" y="5359783"/>
                <a:ext cx="36720" cy="146520"/>
              </p14:xfrm>
            </p:contentPart>
          </mc:Choice>
          <mc:Fallback xmlns="">
            <p:pic>
              <p:nvPicPr>
                <p:cNvPr id="1394" name="Input penna 1393">
                  <a:extLst>
                    <a:ext uri="{FF2B5EF4-FFF2-40B4-BE49-F238E27FC236}">
                      <a16:creationId xmlns:a16="http://schemas.microsoft.com/office/drawing/2014/main" id="{8A96034C-D1E3-BDBF-3317-26209641091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149391" y="5352223"/>
                  <a:ext cx="518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395" name="Input penna 1394">
                  <a:extLst>
                    <a:ext uri="{FF2B5EF4-FFF2-40B4-BE49-F238E27FC236}">
                      <a16:creationId xmlns:a16="http://schemas.microsoft.com/office/drawing/2014/main" id="{0E575F52-7B6A-400E-029A-FA2F2FDD902B}"/>
                    </a:ext>
                  </a:extLst>
                </p14:cNvPr>
                <p14:cNvContentPartPr/>
                <p14:nvPr/>
              </p14:nvContentPartPr>
              <p14:xfrm>
                <a:off x="6198711" y="5377423"/>
                <a:ext cx="16920" cy="117360"/>
              </p14:xfrm>
            </p:contentPart>
          </mc:Choice>
          <mc:Fallback xmlns="">
            <p:pic>
              <p:nvPicPr>
                <p:cNvPr id="1395" name="Input penna 1394">
                  <a:extLst>
                    <a:ext uri="{FF2B5EF4-FFF2-40B4-BE49-F238E27FC236}">
                      <a16:creationId xmlns:a16="http://schemas.microsoft.com/office/drawing/2014/main" id="{0E575F52-7B6A-400E-029A-FA2F2FDD902B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191151" y="5369863"/>
                  <a:ext cx="320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396" name="Input penna 1395">
                  <a:extLst>
                    <a:ext uri="{FF2B5EF4-FFF2-40B4-BE49-F238E27FC236}">
                      <a16:creationId xmlns:a16="http://schemas.microsoft.com/office/drawing/2014/main" id="{E46427F9-CF5F-8968-E910-F0AA7D954397}"/>
                    </a:ext>
                  </a:extLst>
                </p14:cNvPr>
                <p14:cNvContentPartPr/>
                <p14:nvPr/>
              </p14:nvContentPartPr>
              <p14:xfrm>
                <a:off x="6249111" y="5453743"/>
                <a:ext cx="28440" cy="65520"/>
              </p14:xfrm>
            </p:contentPart>
          </mc:Choice>
          <mc:Fallback xmlns="">
            <p:pic>
              <p:nvPicPr>
                <p:cNvPr id="1396" name="Input penna 1395">
                  <a:extLst>
                    <a:ext uri="{FF2B5EF4-FFF2-40B4-BE49-F238E27FC236}">
                      <a16:creationId xmlns:a16="http://schemas.microsoft.com/office/drawing/2014/main" id="{E46427F9-CF5F-8968-E910-F0AA7D954397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241551" y="5446183"/>
                  <a:ext cx="435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401" name="Input penna 1400">
                  <a:extLst>
                    <a:ext uri="{FF2B5EF4-FFF2-40B4-BE49-F238E27FC236}">
                      <a16:creationId xmlns:a16="http://schemas.microsoft.com/office/drawing/2014/main" id="{03F3AAE5-6D08-F5FE-3B02-500947CBC6B9}"/>
                    </a:ext>
                  </a:extLst>
                </p14:cNvPr>
                <p14:cNvContentPartPr/>
                <p14:nvPr/>
              </p14:nvContentPartPr>
              <p14:xfrm>
                <a:off x="5758791" y="5598823"/>
                <a:ext cx="848160" cy="64800"/>
              </p14:xfrm>
            </p:contentPart>
          </mc:Choice>
          <mc:Fallback xmlns="">
            <p:pic>
              <p:nvPicPr>
                <p:cNvPr id="1401" name="Input penna 1400">
                  <a:extLst>
                    <a:ext uri="{FF2B5EF4-FFF2-40B4-BE49-F238E27FC236}">
                      <a16:creationId xmlns:a16="http://schemas.microsoft.com/office/drawing/2014/main" id="{03F3AAE5-6D08-F5FE-3B02-500947CBC6B9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751231" y="5591263"/>
                  <a:ext cx="863280" cy="79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082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310DF-3DDA-EF0C-75F4-658657AA8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DC7E5100-31D7-106A-69DD-085CDBE7F80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76CCF178-CC2E-BE4B-432B-B548A4F0DE4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0B518E68-FECD-5F0C-28A2-43405C32E65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2872D51D-D715-7064-2CF8-7B9AE48EE61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38CDFCBA-8409-3560-CE70-356C1404EC8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8C41434F-71D0-2BE4-E961-9CB4B761DCE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7B8B00C3-3403-7447-7204-CEA2B2298B0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EA5B222F-0425-9B13-43A5-A853776E479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DBF999C8-1E5D-30B0-FDD4-ADC3F3E557A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C46D3026-F56A-86E5-EF61-455B998B248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76E8BDD0-DAD2-35F2-FFC9-B489CDF7509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4913D103-5E1C-EDCE-B112-3F699C99AFC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9F4B05D8-BD83-710C-2330-6F36B0D4DD7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E7E2B7C6-5081-B243-BB6D-6179BC09FDE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6646847D-454B-D56B-EA73-D42DC4B037C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411BAA0C-F970-4D7B-7329-32FB68965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F848B967-618E-7BE2-7DF3-ED87FE6B25A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0594177E-67E6-67B0-C48B-DC648BC727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13EE3CA4-EEF8-3C42-0FEA-AD2112FCBE1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57E79412-A665-2F19-53B3-6283A6666EC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0BDAA4B4-F200-6E5E-7846-C14068EDA87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CDCD9B5C-2480-8D20-A2EC-528384081F5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553844BB-FD08-09C7-3278-928DE08E965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B857C160-1EEF-B87F-710F-88FE677FBA9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9665C788-067C-A2B2-315E-032DA55FD50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C7646705-F186-4238-8508-D52C26F9059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34BB1FCD-2AB0-AEE2-A951-39E05D7C2F4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14D58854-FB27-8908-D32C-8A3836A7601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8330A61B-CB89-9BD0-EF96-7751225212C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57C43BD5-D881-9943-929F-40C806DA0B4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7F6FE056-E3B8-82C4-5EAD-73C881030AA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6C79937B-9A76-F90A-9B17-D1A16C378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CC22D309-08CE-A690-7AB4-D66A06A72F9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C25F0D2D-CEF8-564B-C157-752A2EC8C6B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5F554B72-7556-A8F0-757D-37CD4E0D5FD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8F2425DC-7C51-D760-ECCE-29A6E429CF0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2A59CFF4-0B39-55F2-A300-338A7EC233B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0868B3A0-44C5-7220-BAD8-3A1C23AC49E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3EB5BFED-B54B-88AE-5A42-CE0557D2F33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BEC5D0BC-0E93-232A-FE68-8D1A87CD79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86D7E7A7-E8E2-F2BF-E9EF-0DD789AD691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3946D042-601E-0BF1-63AA-6F4A7454D05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4F781E7D-3A32-E400-CFB1-6441A3BE69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D533D36A-D105-D9AB-039B-DB14F91FD97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65D2FD42-43B1-C1BD-538E-FBBB7289B66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40285336-BAEB-6457-D0FA-D1A45F3E5C3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74C30257-C593-07A2-3475-F62284ECD5A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6BEE01EA-3FC2-81CF-1E1E-3F9B4F6E1AF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2ACB7B4D-4F1A-E6B7-027D-416AB1917E7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8308EDA1-3E0C-514E-312C-C60E1BFAAFF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9B2F9491-582F-C1FE-3977-78D51E1C653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3B817B8B-B9BF-7108-F230-9001F755D41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1FB1EDB9-2A7C-8D05-A1FD-2F13EE932AF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8EDDBAAC-0F9B-4328-08AE-D1B05D5F3EC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6897FCAC-FE3F-073E-43A3-234248C32ED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57402467-15CA-6274-3662-2621BD80E22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4E209FDA-D0EA-3D02-9CA4-AB49B5F92CD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CCB5E82B-442D-AC97-F5A6-A0AE4F2A748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2010E847-EAB2-1F2D-73ED-ADC382B37D8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ECAE5F6B-424F-2B77-E453-694CAC6871D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diagramma, Carattere&#10;&#10;Descrizione generata automaticamente">
            <a:extLst>
              <a:ext uri="{FF2B5EF4-FFF2-40B4-BE49-F238E27FC236}">
                <a16:creationId xmlns:a16="http://schemas.microsoft.com/office/drawing/2014/main" id="{3803FA6A-3C6A-8DEB-8BCD-9FEAAD58A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155700"/>
            <a:ext cx="7772400" cy="43476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7149684-D07E-95B7-C585-16E00274E03A}"/>
                  </a:ext>
                </a:extLst>
              </p14:cNvPr>
              <p14:cNvContentPartPr/>
              <p14:nvPr/>
            </p14:nvContentPartPr>
            <p14:xfrm>
              <a:off x="2245563" y="1602818"/>
              <a:ext cx="81360" cy="19548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7149684-D07E-95B7-C585-16E00274E03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38003" y="1595258"/>
                <a:ext cx="9648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C83681BC-B1E7-24AC-CF37-92F183D14296}"/>
                  </a:ext>
                </a:extLst>
              </p14:cNvPr>
              <p14:cNvContentPartPr/>
              <p14:nvPr/>
            </p14:nvContentPartPr>
            <p14:xfrm>
              <a:off x="3704283" y="1622978"/>
              <a:ext cx="188640" cy="13788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C83681BC-B1E7-24AC-CF37-92F183D1429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96723" y="1615418"/>
                <a:ext cx="20376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872F852E-6738-A2B8-AEB3-D232D6CC8E9E}"/>
                  </a:ext>
                </a:extLst>
              </p14:cNvPr>
              <p14:cNvContentPartPr/>
              <p14:nvPr/>
            </p14:nvContentPartPr>
            <p14:xfrm>
              <a:off x="4184694" y="3709042"/>
              <a:ext cx="4680" cy="9864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872F852E-6738-A2B8-AEB3-D232D6CC8E9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77134" y="3701482"/>
                <a:ext cx="1980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C75C14F9-9FBB-6F3F-D43E-FB1208783587}"/>
                  </a:ext>
                </a:extLst>
              </p14:cNvPr>
              <p14:cNvContentPartPr/>
              <p14:nvPr/>
            </p14:nvContentPartPr>
            <p14:xfrm>
              <a:off x="4068774" y="3875362"/>
              <a:ext cx="57600" cy="9252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C75C14F9-9FBB-6F3F-D43E-FB120878358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61214" y="3868162"/>
                <a:ext cx="72720" cy="10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uppo 23">
            <a:extLst>
              <a:ext uri="{FF2B5EF4-FFF2-40B4-BE49-F238E27FC236}">
                <a16:creationId xmlns:a16="http://schemas.microsoft.com/office/drawing/2014/main" id="{11B2F347-CC7C-1CEB-5429-C196D8FEC14B}"/>
              </a:ext>
            </a:extLst>
          </p:cNvPr>
          <p:cNvGrpSpPr/>
          <p:nvPr/>
        </p:nvGrpSpPr>
        <p:grpSpPr>
          <a:xfrm>
            <a:off x="3103974" y="3606082"/>
            <a:ext cx="198000" cy="122040"/>
            <a:chOff x="3103974" y="3606082"/>
            <a:chExt cx="198000" cy="12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3C18DB9-77F7-3AF9-9F99-EFA41805C728}"/>
                    </a:ext>
                  </a:extLst>
                </p14:cNvPr>
                <p14:cNvContentPartPr/>
                <p14:nvPr/>
              </p14:nvContentPartPr>
              <p14:xfrm>
                <a:off x="3103974" y="3654682"/>
                <a:ext cx="60840" cy="536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3C18DB9-77F7-3AF9-9F99-EFA41805C72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96414" y="3647122"/>
                  <a:ext cx="759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4BA9FF5-D319-C88C-F28B-D2F8581FDE6A}"/>
                    </a:ext>
                  </a:extLst>
                </p14:cNvPr>
                <p14:cNvContentPartPr/>
                <p14:nvPr/>
              </p14:nvContentPartPr>
              <p14:xfrm>
                <a:off x="3180654" y="3606082"/>
                <a:ext cx="20880" cy="1206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4BA9FF5-D319-C88C-F28B-D2F8581FDE6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173094" y="3598522"/>
                  <a:ext cx="360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F9D4BCB-D9F6-C018-C3B5-793F7EE998A9}"/>
                    </a:ext>
                  </a:extLst>
                </p14:cNvPr>
                <p14:cNvContentPartPr/>
                <p14:nvPr/>
              </p14:nvContentPartPr>
              <p14:xfrm>
                <a:off x="3220974" y="3646042"/>
                <a:ext cx="81000" cy="820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F9D4BCB-D9F6-C018-C3B5-793F7EE998A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213414" y="3638482"/>
                  <a:ext cx="9576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DBF56E7C-944B-6DFA-353A-231FF9F0A780}"/>
              </a:ext>
            </a:extLst>
          </p:cNvPr>
          <p:cNvGrpSpPr/>
          <p:nvPr/>
        </p:nvGrpSpPr>
        <p:grpSpPr>
          <a:xfrm>
            <a:off x="4041774" y="3720562"/>
            <a:ext cx="212760" cy="231120"/>
            <a:chOff x="4041774" y="3720562"/>
            <a:chExt cx="212760" cy="23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5451D74-A3E7-57C4-A219-26F2FA0F2C22}"/>
                    </a:ext>
                  </a:extLst>
                </p14:cNvPr>
                <p14:cNvContentPartPr/>
                <p14:nvPr/>
              </p14:nvContentPartPr>
              <p14:xfrm>
                <a:off x="4041774" y="3720562"/>
                <a:ext cx="47520" cy="932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5451D74-A3E7-57C4-A219-26F2FA0F2C2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34214" y="3713002"/>
                  <a:ext cx="626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65C1223-CBCA-F977-2835-878EB0DB5AF1}"/>
                    </a:ext>
                  </a:extLst>
                </p14:cNvPr>
                <p14:cNvContentPartPr/>
                <p14:nvPr/>
              </p14:nvContentPartPr>
              <p14:xfrm>
                <a:off x="4071654" y="3737122"/>
                <a:ext cx="54000" cy="795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65C1223-CBCA-F977-2835-878EB0DB5AF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064094" y="3729562"/>
                  <a:ext cx="691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AB5AE4A-15BF-6B93-7D66-0978319B3F16}"/>
                    </a:ext>
                  </a:extLst>
                </p14:cNvPr>
                <p14:cNvContentPartPr/>
                <p14:nvPr/>
              </p14:nvContentPartPr>
              <p14:xfrm>
                <a:off x="4195134" y="3855922"/>
                <a:ext cx="2160" cy="230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AB5AE4A-15BF-6B93-7D66-0978319B3F1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187574" y="3848362"/>
                  <a:ext cx="17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79039D6E-8F10-BD86-37EC-AB254216EAEA}"/>
                    </a:ext>
                  </a:extLst>
                </p14:cNvPr>
                <p14:cNvContentPartPr/>
                <p14:nvPr/>
              </p14:nvContentPartPr>
              <p14:xfrm>
                <a:off x="4150854" y="3881122"/>
                <a:ext cx="103680" cy="126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79039D6E-8F10-BD86-37EC-AB254216EAE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143294" y="3873562"/>
                  <a:ext cx="118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E59054B-0493-D599-56E5-C2B848026C82}"/>
                    </a:ext>
                  </a:extLst>
                </p14:cNvPr>
                <p14:cNvContentPartPr/>
                <p14:nvPr/>
              </p14:nvContentPartPr>
              <p14:xfrm>
                <a:off x="4191894" y="3906682"/>
                <a:ext cx="44640" cy="450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E59054B-0493-D599-56E5-C2B848026C8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184334" y="3899122"/>
                  <a:ext cx="5976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1AACB5A2-4683-F2CC-1196-0EE9C2F700D9}"/>
              </a:ext>
            </a:extLst>
          </p:cNvPr>
          <p:cNvGrpSpPr/>
          <p:nvPr/>
        </p:nvGrpSpPr>
        <p:grpSpPr>
          <a:xfrm>
            <a:off x="1691737" y="2530435"/>
            <a:ext cx="2897640" cy="416983"/>
            <a:chOff x="1691737" y="2530435"/>
            <a:chExt cx="2897640" cy="41698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1E3115E-3E42-6552-0B31-1FABE9AB9572}"/>
                    </a:ext>
                  </a:extLst>
                </p14:cNvPr>
                <p14:cNvContentPartPr/>
                <p14:nvPr/>
              </p14:nvContentPartPr>
              <p14:xfrm>
                <a:off x="2238363" y="2731418"/>
                <a:ext cx="91080" cy="1753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1E3115E-3E42-6552-0B31-1FABE9AB957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230803" y="2723858"/>
                  <a:ext cx="1062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9153EF6-7E9F-9521-9AC8-586339C243A9}"/>
                    </a:ext>
                  </a:extLst>
                </p14:cNvPr>
                <p14:cNvContentPartPr/>
                <p14:nvPr/>
              </p14:nvContentPartPr>
              <p14:xfrm>
                <a:off x="3749643" y="2702258"/>
                <a:ext cx="191520" cy="856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9153EF6-7E9F-9521-9AC8-586339C243A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742083" y="2694698"/>
                  <a:ext cx="2066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62C214B-68A1-11F2-C80B-A92DED178742}"/>
                    </a:ext>
                  </a:extLst>
                </p14:cNvPr>
                <p14:cNvContentPartPr/>
                <p14:nvPr/>
              </p14:nvContentPartPr>
              <p14:xfrm>
                <a:off x="3853683" y="2701538"/>
                <a:ext cx="31680" cy="2458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62C214B-68A1-11F2-C80B-A92DED1787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846483" y="2693978"/>
                  <a:ext cx="4680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0CF8D38-E0E9-0F88-688A-1DEEC99CF891}"/>
                    </a:ext>
                  </a:extLst>
                </p14:cNvPr>
                <p14:cNvContentPartPr/>
                <p14:nvPr/>
              </p14:nvContentPartPr>
              <p14:xfrm>
                <a:off x="1691737" y="2530435"/>
                <a:ext cx="2897640" cy="1393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0CF8D38-E0E9-0F88-688A-1DEEC99CF89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684177" y="2522875"/>
                  <a:ext cx="2912400" cy="15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38CAD9AA-BCBF-F4B7-13CA-DBC79CA963EE}"/>
                  </a:ext>
                </a:extLst>
              </p14:cNvPr>
              <p14:cNvContentPartPr/>
              <p14:nvPr/>
            </p14:nvContentPartPr>
            <p14:xfrm>
              <a:off x="2038777" y="2606035"/>
              <a:ext cx="603360" cy="39816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38CAD9AA-BCBF-F4B7-13CA-DBC79CA963EE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031217" y="2598475"/>
                <a:ext cx="618480" cy="41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o 44">
            <a:extLst>
              <a:ext uri="{FF2B5EF4-FFF2-40B4-BE49-F238E27FC236}">
                <a16:creationId xmlns:a16="http://schemas.microsoft.com/office/drawing/2014/main" id="{CE2B4B35-89BD-EE88-A2BD-24C34CD9F32C}"/>
              </a:ext>
            </a:extLst>
          </p:cNvPr>
          <p:cNvGrpSpPr/>
          <p:nvPr/>
        </p:nvGrpSpPr>
        <p:grpSpPr>
          <a:xfrm>
            <a:off x="4735059" y="3699215"/>
            <a:ext cx="558795" cy="192960"/>
            <a:chOff x="4735059" y="3699215"/>
            <a:chExt cx="558795" cy="19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C70441C-5FC8-0CB8-9DC3-A84E0712EDFA}"/>
                    </a:ext>
                  </a:extLst>
                </p14:cNvPr>
                <p14:cNvContentPartPr/>
                <p14:nvPr/>
              </p14:nvContentPartPr>
              <p14:xfrm>
                <a:off x="4735059" y="3768974"/>
                <a:ext cx="51480" cy="1054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C70441C-5FC8-0CB8-9DC3-A84E0712EDF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27499" y="3761414"/>
                  <a:ext cx="662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2C0C875-0086-E548-CE4D-199335EEB070}"/>
                    </a:ext>
                  </a:extLst>
                </p14:cNvPr>
                <p14:cNvContentPartPr/>
                <p14:nvPr/>
              </p14:nvContentPartPr>
              <p14:xfrm>
                <a:off x="4819299" y="3806414"/>
                <a:ext cx="2160" cy="486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2C0C875-0086-E548-CE4D-199335EEB07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811739" y="3798854"/>
                  <a:ext cx="172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F1918EC-689A-07F0-5BAC-7593DE85BAD6}"/>
                    </a:ext>
                  </a:extLst>
                </p14:cNvPr>
                <p14:cNvContentPartPr/>
                <p14:nvPr/>
              </p14:nvContentPartPr>
              <p14:xfrm>
                <a:off x="4861059" y="3821894"/>
                <a:ext cx="51840" cy="486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F1918EC-689A-07F0-5BAC-7593DE85BAD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53499" y="3814334"/>
                  <a:ext cx="669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6A4E22D-D02F-DF27-0263-7E9B0DE19B4A}"/>
                    </a:ext>
                  </a:extLst>
                </p14:cNvPr>
                <p14:cNvContentPartPr/>
                <p14:nvPr/>
              </p14:nvContentPartPr>
              <p14:xfrm>
                <a:off x="5033934" y="3726935"/>
                <a:ext cx="97920" cy="1418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6A4E22D-D02F-DF27-0263-7E9B0DE19B4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026374" y="3719375"/>
                  <a:ext cx="1130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C66B338-C576-B1CF-AFB4-54A52886FECB}"/>
                    </a:ext>
                  </a:extLst>
                </p14:cNvPr>
                <p14:cNvContentPartPr/>
                <p14:nvPr/>
              </p14:nvContentPartPr>
              <p14:xfrm>
                <a:off x="5140494" y="3779495"/>
                <a:ext cx="11160" cy="727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C66B338-C576-B1CF-AFB4-54A52886FEC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132934" y="3771935"/>
                  <a:ext cx="262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885A1A1-CA79-05CF-AE57-9E13DD33CA10}"/>
                    </a:ext>
                  </a:extLst>
                </p14:cNvPr>
                <p14:cNvContentPartPr/>
                <p14:nvPr/>
              </p14:nvContentPartPr>
              <p14:xfrm>
                <a:off x="5140134" y="3816575"/>
                <a:ext cx="42480" cy="468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885A1A1-CA79-05CF-AE57-9E13DD33CA1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132934" y="3809015"/>
                  <a:ext cx="576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59CA8FD-5BA6-B9C3-48CC-6A21DA6B186C}"/>
                    </a:ext>
                  </a:extLst>
                </p14:cNvPr>
                <p14:cNvContentPartPr/>
                <p14:nvPr/>
              </p14:nvContentPartPr>
              <p14:xfrm>
                <a:off x="5191614" y="3768335"/>
                <a:ext cx="16560" cy="720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59CA8FD-5BA6-B9C3-48CC-6A21DA6B186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184054" y="3760775"/>
                  <a:ext cx="316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5E9C011-A4A4-ADA0-884B-E80B3C76AE59}"/>
                    </a:ext>
                  </a:extLst>
                </p14:cNvPr>
                <p14:cNvContentPartPr/>
                <p14:nvPr/>
              </p14:nvContentPartPr>
              <p14:xfrm>
                <a:off x="5251734" y="3699215"/>
                <a:ext cx="42120" cy="1929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5E9C011-A4A4-ADA0-884B-E80B3C76AE5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244174" y="3691655"/>
                  <a:ext cx="56880" cy="20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43F3267C-FA57-DDD0-A974-723FFECEA0F4}"/>
              </a:ext>
            </a:extLst>
          </p:cNvPr>
          <p:cNvGrpSpPr/>
          <p:nvPr/>
        </p:nvGrpSpPr>
        <p:grpSpPr>
          <a:xfrm>
            <a:off x="6170443" y="3699779"/>
            <a:ext cx="153720" cy="68760"/>
            <a:chOff x="6170443" y="3699779"/>
            <a:chExt cx="153720" cy="6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E60C886E-9D0E-2D83-D9CE-C5B939B3BA68}"/>
                    </a:ext>
                  </a:extLst>
                </p14:cNvPr>
                <p14:cNvContentPartPr/>
                <p14:nvPr/>
              </p14:nvContentPartPr>
              <p14:xfrm>
                <a:off x="6170443" y="3748019"/>
                <a:ext cx="101520" cy="900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E60C886E-9D0E-2D83-D9CE-C5B939B3BA6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162883" y="3740459"/>
                  <a:ext cx="1166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262AAC8-6EF5-421F-8D6A-26C99220DFB9}"/>
                    </a:ext>
                  </a:extLst>
                </p14:cNvPr>
                <p14:cNvContentPartPr/>
                <p14:nvPr/>
              </p14:nvContentPartPr>
              <p14:xfrm>
                <a:off x="6275203" y="3699779"/>
                <a:ext cx="48960" cy="6876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262AAC8-6EF5-421F-8D6A-26C99220DFB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67643" y="3692219"/>
                  <a:ext cx="6408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3" name="Gruppo 1152">
            <a:extLst>
              <a:ext uri="{FF2B5EF4-FFF2-40B4-BE49-F238E27FC236}">
                <a16:creationId xmlns:a16="http://schemas.microsoft.com/office/drawing/2014/main" id="{D1063A40-8871-AF50-3DA2-5B191DB9B4A2}"/>
              </a:ext>
            </a:extLst>
          </p:cNvPr>
          <p:cNvGrpSpPr/>
          <p:nvPr/>
        </p:nvGrpSpPr>
        <p:grpSpPr>
          <a:xfrm>
            <a:off x="6598843" y="3628139"/>
            <a:ext cx="436761" cy="245520"/>
            <a:chOff x="6598843" y="3628139"/>
            <a:chExt cx="436761" cy="24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95161D3-6285-B217-CF65-1ABC6C4C6646}"/>
                    </a:ext>
                  </a:extLst>
                </p14:cNvPr>
                <p14:cNvContentPartPr/>
                <p14:nvPr/>
              </p14:nvContentPartPr>
              <p14:xfrm>
                <a:off x="6598843" y="3640379"/>
                <a:ext cx="73800" cy="12276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95161D3-6285-B217-CF65-1ABC6C4C664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591643" y="3632819"/>
                  <a:ext cx="885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C2A6D18-393B-7F8A-3B0B-7947154CD282}"/>
                    </a:ext>
                  </a:extLst>
                </p14:cNvPr>
                <p14:cNvContentPartPr/>
                <p14:nvPr/>
              </p14:nvContentPartPr>
              <p14:xfrm>
                <a:off x="6634843" y="3710579"/>
                <a:ext cx="46080" cy="252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C2A6D18-393B-7F8A-3B0B-7947154CD28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627283" y="3703019"/>
                  <a:ext cx="612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EAB7A38F-C689-D703-0FFA-4392BF19E6BC}"/>
                    </a:ext>
                  </a:extLst>
                </p14:cNvPr>
                <p14:cNvContentPartPr/>
                <p14:nvPr/>
              </p14:nvContentPartPr>
              <p14:xfrm>
                <a:off x="6749323" y="3639299"/>
                <a:ext cx="7560" cy="8568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EAB7A38F-C689-D703-0FFA-4392BF19E6B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742123" y="3631739"/>
                  <a:ext cx="226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6A63096-EAA5-A016-6959-5B2EF9DEFB7C}"/>
                    </a:ext>
                  </a:extLst>
                </p14:cNvPr>
                <p14:cNvContentPartPr/>
                <p14:nvPr/>
              </p14:nvContentPartPr>
              <p14:xfrm>
                <a:off x="6637003" y="3791939"/>
                <a:ext cx="57960" cy="7236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6A63096-EAA5-A016-6959-5B2EF9DEFB7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629443" y="3784379"/>
                  <a:ext cx="730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AF3A276-343E-DABD-8446-B2EF219ABF94}"/>
                    </a:ext>
                  </a:extLst>
                </p14:cNvPr>
                <p14:cNvContentPartPr/>
                <p14:nvPr/>
              </p14:nvContentPartPr>
              <p14:xfrm>
                <a:off x="6756883" y="3761339"/>
                <a:ext cx="26280" cy="90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AF3A276-343E-DABD-8446-B2EF219ABF9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749683" y="3753779"/>
                  <a:ext cx="414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A1B3E51C-19CB-B21E-43AE-AA7FE1F94C42}"/>
                    </a:ext>
                  </a:extLst>
                </p14:cNvPr>
                <p14:cNvContentPartPr/>
                <p14:nvPr/>
              </p14:nvContentPartPr>
              <p14:xfrm>
                <a:off x="6753283" y="3803459"/>
                <a:ext cx="16200" cy="648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A1B3E51C-19CB-B21E-43AE-AA7FE1F94C4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745723" y="3795899"/>
                  <a:ext cx="313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F554EB7-86AB-9099-08EB-CFF325706BB1}"/>
                    </a:ext>
                  </a:extLst>
                </p14:cNvPr>
                <p14:cNvContentPartPr/>
                <p14:nvPr/>
              </p14:nvContentPartPr>
              <p14:xfrm>
                <a:off x="6756523" y="3834779"/>
                <a:ext cx="33480" cy="3888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F554EB7-86AB-9099-08EB-CFF325706BB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748963" y="3827219"/>
                  <a:ext cx="486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C39F0FC-60E3-A803-6B51-931FD2CC6FB8}"/>
                    </a:ext>
                  </a:extLst>
                </p14:cNvPr>
                <p14:cNvContentPartPr/>
                <p14:nvPr/>
              </p14:nvContentPartPr>
              <p14:xfrm>
                <a:off x="6885484" y="3646859"/>
                <a:ext cx="69480" cy="993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C39F0FC-60E3-A803-6B51-931FD2CC6FB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877924" y="3639299"/>
                  <a:ext cx="846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F63187B-C93E-5E31-987B-30F93229675A}"/>
                    </a:ext>
                  </a:extLst>
                </p14:cNvPr>
                <p14:cNvContentPartPr/>
                <p14:nvPr/>
              </p14:nvContentPartPr>
              <p14:xfrm>
                <a:off x="6983044" y="3687179"/>
                <a:ext cx="44280" cy="133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F63187B-C93E-5E31-987B-30F93229675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975484" y="3679619"/>
                  <a:ext cx="59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BAE8F64-2409-369B-D71D-8C7C8AD52003}"/>
                    </a:ext>
                  </a:extLst>
                </p14:cNvPr>
                <p14:cNvContentPartPr/>
                <p14:nvPr/>
              </p14:nvContentPartPr>
              <p14:xfrm>
                <a:off x="7022284" y="3628139"/>
                <a:ext cx="13320" cy="1522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BAE8F64-2409-369B-D71D-8C7C8AD5200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014724" y="3620579"/>
                  <a:ext cx="28440" cy="16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D43D019F-E967-3136-CCF3-718362358904}"/>
                  </a:ext>
                </a:extLst>
              </p14:cNvPr>
              <p14:cNvContentPartPr/>
              <p14:nvPr/>
            </p14:nvContentPartPr>
            <p14:xfrm>
              <a:off x="7230004" y="3575579"/>
              <a:ext cx="6840" cy="125280"/>
            </p14:xfrm>
          </p:contentPart>
        </mc:Choice>
        <mc:Fallback xmlns=""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D43D019F-E967-3136-CCF3-718362358904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7222444" y="3568019"/>
                <a:ext cx="2196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6DEFD52E-E6C7-071B-73B4-A2E85F85D73C}"/>
                  </a:ext>
                </a:extLst>
              </p14:cNvPr>
              <p14:cNvContentPartPr/>
              <p14:nvPr/>
            </p14:nvContentPartPr>
            <p14:xfrm>
              <a:off x="7227484" y="3793739"/>
              <a:ext cx="21600" cy="792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6DEFD52E-E6C7-071B-73B4-A2E85F85D73C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7219924" y="3786179"/>
                <a:ext cx="3672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74" name="Gruppo 1173">
            <a:extLst>
              <a:ext uri="{FF2B5EF4-FFF2-40B4-BE49-F238E27FC236}">
                <a16:creationId xmlns:a16="http://schemas.microsoft.com/office/drawing/2014/main" id="{64EF4C10-F975-628A-5FE8-3912FCB02DE4}"/>
              </a:ext>
            </a:extLst>
          </p:cNvPr>
          <p:cNvGrpSpPr/>
          <p:nvPr/>
        </p:nvGrpSpPr>
        <p:grpSpPr>
          <a:xfrm>
            <a:off x="7551441" y="3692343"/>
            <a:ext cx="303480" cy="119520"/>
            <a:chOff x="7551441" y="3692343"/>
            <a:chExt cx="303480" cy="11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154" name="Input penna 1153">
                  <a:extLst>
                    <a:ext uri="{FF2B5EF4-FFF2-40B4-BE49-F238E27FC236}">
                      <a16:creationId xmlns:a16="http://schemas.microsoft.com/office/drawing/2014/main" id="{E42F365A-2F0E-BCE2-9AC1-913EC04DC760}"/>
                    </a:ext>
                  </a:extLst>
                </p14:cNvPr>
                <p14:cNvContentPartPr/>
                <p14:nvPr/>
              </p14:nvContentPartPr>
              <p14:xfrm>
                <a:off x="7551441" y="3692343"/>
                <a:ext cx="23040" cy="119520"/>
              </p14:xfrm>
            </p:contentPart>
          </mc:Choice>
          <mc:Fallback xmlns="">
            <p:pic>
              <p:nvPicPr>
                <p:cNvPr id="1154" name="Input penna 1153">
                  <a:extLst>
                    <a:ext uri="{FF2B5EF4-FFF2-40B4-BE49-F238E27FC236}">
                      <a16:creationId xmlns:a16="http://schemas.microsoft.com/office/drawing/2014/main" id="{E42F365A-2F0E-BCE2-9AC1-913EC04DC76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543881" y="3684783"/>
                  <a:ext cx="381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AF3044D9-0082-EE0F-6E16-820CE75F784C}"/>
                    </a:ext>
                  </a:extLst>
                </p14:cNvPr>
                <p14:cNvContentPartPr/>
                <p14:nvPr/>
              </p14:nvContentPartPr>
              <p14:xfrm>
                <a:off x="7580601" y="3708183"/>
                <a:ext cx="103680" cy="6372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AF3044D9-0082-EE0F-6E16-820CE75F784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573041" y="3700983"/>
                  <a:ext cx="1188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156" name="Input penna 1155">
                  <a:extLst>
                    <a:ext uri="{FF2B5EF4-FFF2-40B4-BE49-F238E27FC236}">
                      <a16:creationId xmlns:a16="http://schemas.microsoft.com/office/drawing/2014/main" id="{1C357FB2-8D94-7EA6-4164-E4F0AAC8B685}"/>
                    </a:ext>
                  </a:extLst>
                </p14:cNvPr>
                <p14:cNvContentPartPr/>
                <p14:nvPr/>
              </p14:nvContentPartPr>
              <p14:xfrm>
                <a:off x="7680321" y="3722943"/>
                <a:ext cx="58320" cy="62640"/>
              </p14:xfrm>
            </p:contentPart>
          </mc:Choice>
          <mc:Fallback xmlns="">
            <p:pic>
              <p:nvPicPr>
                <p:cNvPr id="1156" name="Input penna 1155">
                  <a:extLst>
                    <a:ext uri="{FF2B5EF4-FFF2-40B4-BE49-F238E27FC236}">
                      <a16:creationId xmlns:a16="http://schemas.microsoft.com/office/drawing/2014/main" id="{1C357FB2-8D94-7EA6-4164-E4F0AAC8B68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672761" y="3715383"/>
                  <a:ext cx="734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157" name="Input penna 1156">
                  <a:extLst>
                    <a:ext uri="{FF2B5EF4-FFF2-40B4-BE49-F238E27FC236}">
                      <a16:creationId xmlns:a16="http://schemas.microsoft.com/office/drawing/2014/main" id="{AB895425-EC9C-F3E6-A342-B81B4226A5BB}"/>
                    </a:ext>
                  </a:extLst>
                </p14:cNvPr>
                <p14:cNvContentPartPr/>
                <p14:nvPr/>
              </p14:nvContentPartPr>
              <p14:xfrm>
                <a:off x="7763481" y="3714303"/>
                <a:ext cx="91440" cy="84600"/>
              </p14:xfrm>
            </p:contentPart>
          </mc:Choice>
          <mc:Fallback xmlns="">
            <p:pic>
              <p:nvPicPr>
                <p:cNvPr id="1157" name="Input penna 1156">
                  <a:extLst>
                    <a:ext uri="{FF2B5EF4-FFF2-40B4-BE49-F238E27FC236}">
                      <a16:creationId xmlns:a16="http://schemas.microsoft.com/office/drawing/2014/main" id="{AB895425-EC9C-F3E6-A342-B81B4226A5B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755921" y="3706743"/>
                  <a:ext cx="10656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2" name="Gruppo 1171">
            <a:extLst>
              <a:ext uri="{FF2B5EF4-FFF2-40B4-BE49-F238E27FC236}">
                <a16:creationId xmlns:a16="http://schemas.microsoft.com/office/drawing/2014/main" id="{1F8B176C-64EC-3B17-8564-4E1C2E41F22D}"/>
              </a:ext>
            </a:extLst>
          </p:cNvPr>
          <p:cNvGrpSpPr/>
          <p:nvPr/>
        </p:nvGrpSpPr>
        <p:grpSpPr>
          <a:xfrm>
            <a:off x="8157439" y="3681371"/>
            <a:ext cx="385920" cy="133560"/>
            <a:chOff x="8157439" y="3681371"/>
            <a:chExt cx="385920" cy="13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158" name="Input penna 1157">
                  <a:extLst>
                    <a:ext uri="{FF2B5EF4-FFF2-40B4-BE49-F238E27FC236}">
                      <a16:creationId xmlns:a16="http://schemas.microsoft.com/office/drawing/2014/main" id="{28A02905-9E3D-1533-D0DE-A147A71FFD45}"/>
                    </a:ext>
                  </a:extLst>
                </p14:cNvPr>
                <p14:cNvContentPartPr/>
                <p14:nvPr/>
              </p14:nvContentPartPr>
              <p14:xfrm>
                <a:off x="8157439" y="3708371"/>
                <a:ext cx="2520" cy="87480"/>
              </p14:xfrm>
            </p:contentPart>
          </mc:Choice>
          <mc:Fallback xmlns="">
            <p:pic>
              <p:nvPicPr>
                <p:cNvPr id="1158" name="Input penna 1157">
                  <a:extLst>
                    <a:ext uri="{FF2B5EF4-FFF2-40B4-BE49-F238E27FC236}">
                      <a16:creationId xmlns:a16="http://schemas.microsoft.com/office/drawing/2014/main" id="{28A02905-9E3D-1533-D0DE-A147A71FFD4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149879" y="3700811"/>
                  <a:ext cx="172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159" name="Input penna 1158">
                  <a:extLst>
                    <a:ext uri="{FF2B5EF4-FFF2-40B4-BE49-F238E27FC236}">
                      <a16:creationId xmlns:a16="http://schemas.microsoft.com/office/drawing/2014/main" id="{B8405E67-3CFA-DCB8-D299-BC5235DDC2EF}"/>
                    </a:ext>
                  </a:extLst>
                </p14:cNvPr>
                <p14:cNvContentPartPr/>
                <p14:nvPr/>
              </p14:nvContentPartPr>
              <p14:xfrm>
                <a:off x="8166439" y="3703691"/>
                <a:ext cx="65880" cy="65520"/>
              </p14:xfrm>
            </p:contentPart>
          </mc:Choice>
          <mc:Fallback xmlns="">
            <p:pic>
              <p:nvPicPr>
                <p:cNvPr id="1159" name="Input penna 1158">
                  <a:extLst>
                    <a:ext uri="{FF2B5EF4-FFF2-40B4-BE49-F238E27FC236}">
                      <a16:creationId xmlns:a16="http://schemas.microsoft.com/office/drawing/2014/main" id="{B8405E67-3CFA-DCB8-D299-BC5235DDC2E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158879" y="3696131"/>
                  <a:ext cx="810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160" name="Input penna 1159">
                  <a:extLst>
                    <a:ext uri="{FF2B5EF4-FFF2-40B4-BE49-F238E27FC236}">
                      <a16:creationId xmlns:a16="http://schemas.microsoft.com/office/drawing/2014/main" id="{FD8AC767-3D1A-2F59-0120-51F98BF4AB02}"/>
                    </a:ext>
                  </a:extLst>
                </p14:cNvPr>
                <p14:cNvContentPartPr/>
                <p14:nvPr/>
              </p14:nvContentPartPr>
              <p14:xfrm>
                <a:off x="8263999" y="3732131"/>
                <a:ext cx="14400" cy="82800"/>
              </p14:xfrm>
            </p:contentPart>
          </mc:Choice>
          <mc:Fallback xmlns="">
            <p:pic>
              <p:nvPicPr>
                <p:cNvPr id="1160" name="Input penna 1159">
                  <a:extLst>
                    <a:ext uri="{FF2B5EF4-FFF2-40B4-BE49-F238E27FC236}">
                      <a16:creationId xmlns:a16="http://schemas.microsoft.com/office/drawing/2014/main" id="{FD8AC767-3D1A-2F59-0120-51F98BF4AB0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256439" y="3724571"/>
                  <a:ext cx="291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161" name="Input penna 1160">
                  <a:extLst>
                    <a:ext uri="{FF2B5EF4-FFF2-40B4-BE49-F238E27FC236}">
                      <a16:creationId xmlns:a16="http://schemas.microsoft.com/office/drawing/2014/main" id="{6C4DF538-66EF-9E38-E3BC-6B1B6CBEC8F8}"/>
                    </a:ext>
                  </a:extLst>
                </p14:cNvPr>
                <p14:cNvContentPartPr/>
                <p14:nvPr/>
              </p14:nvContentPartPr>
              <p14:xfrm>
                <a:off x="8407999" y="3692891"/>
                <a:ext cx="63360" cy="96120"/>
              </p14:xfrm>
            </p:contentPart>
          </mc:Choice>
          <mc:Fallback xmlns="">
            <p:pic>
              <p:nvPicPr>
                <p:cNvPr id="1161" name="Input penna 1160">
                  <a:extLst>
                    <a:ext uri="{FF2B5EF4-FFF2-40B4-BE49-F238E27FC236}">
                      <a16:creationId xmlns:a16="http://schemas.microsoft.com/office/drawing/2014/main" id="{6C4DF538-66EF-9E38-E3BC-6B1B6CBEC8F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400439" y="3685331"/>
                  <a:ext cx="784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162" name="Input penna 1161">
                  <a:extLst>
                    <a:ext uri="{FF2B5EF4-FFF2-40B4-BE49-F238E27FC236}">
                      <a16:creationId xmlns:a16="http://schemas.microsoft.com/office/drawing/2014/main" id="{30DF1022-A5EB-DA3F-2904-93EE7E137EC0}"/>
                    </a:ext>
                  </a:extLst>
                </p14:cNvPr>
                <p14:cNvContentPartPr/>
                <p14:nvPr/>
              </p14:nvContentPartPr>
              <p14:xfrm>
                <a:off x="8480719" y="3681371"/>
                <a:ext cx="52920" cy="107640"/>
              </p14:xfrm>
            </p:contentPart>
          </mc:Choice>
          <mc:Fallback xmlns="">
            <p:pic>
              <p:nvPicPr>
                <p:cNvPr id="1162" name="Input penna 1161">
                  <a:extLst>
                    <a:ext uri="{FF2B5EF4-FFF2-40B4-BE49-F238E27FC236}">
                      <a16:creationId xmlns:a16="http://schemas.microsoft.com/office/drawing/2014/main" id="{30DF1022-A5EB-DA3F-2904-93EE7E137EC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473519" y="3673811"/>
                  <a:ext cx="680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163" name="Input penna 1162">
                  <a:extLst>
                    <a:ext uri="{FF2B5EF4-FFF2-40B4-BE49-F238E27FC236}">
                      <a16:creationId xmlns:a16="http://schemas.microsoft.com/office/drawing/2014/main" id="{47EC8B8F-EAFE-8FB1-A435-D7989ACED22B}"/>
                    </a:ext>
                  </a:extLst>
                </p14:cNvPr>
                <p14:cNvContentPartPr/>
                <p14:nvPr/>
              </p14:nvContentPartPr>
              <p14:xfrm>
                <a:off x="8464519" y="3799451"/>
                <a:ext cx="78840" cy="1800"/>
              </p14:xfrm>
            </p:contentPart>
          </mc:Choice>
          <mc:Fallback xmlns="">
            <p:pic>
              <p:nvPicPr>
                <p:cNvPr id="1163" name="Input penna 1162">
                  <a:extLst>
                    <a:ext uri="{FF2B5EF4-FFF2-40B4-BE49-F238E27FC236}">
                      <a16:creationId xmlns:a16="http://schemas.microsoft.com/office/drawing/2014/main" id="{47EC8B8F-EAFE-8FB1-A435-D7989ACED22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456959" y="3791891"/>
                  <a:ext cx="93960" cy="1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7" name="Gruppo 1246">
            <a:extLst>
              <a:ext uri="{FF2B5EF4-FFF2-40B4-BE49-F238E27FC236}">
                <a16:creationId xmlns:a16="http://schemas.microsoft.com/office/drawing/2014/main" id="{04BCA81D-2A6A-18B2-0E32-12A37F3C4A70}"/>
              </a:ext>
            </a:extLst>
          </p:cNvPr>
          <p:cNvGrpSpPr/>
          <p:nvPr/>
        </p:nvGrpSpPr>
        <p:grpSpPr>
          <a:xfrm>
            <a:off x="7653439" y="3900971"/>
            <a:ext cx="1644222" cy="285840"/>
            <a:chOff x="7653439" y="3900971"/>
            <a:chExt cx="1644222" cy="28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164" name="Input penna 1163">
                  <a:extLst>
                    <a:ext uri="{FF2B5EF4-FFF2-40B4-BE49-F238E27FC236}">
                      <a16:creationId xmlns:a16="http://schemas.microsoft.com/office/drawing/2014/main" id="{6ECEF3BC-9771-D8E0-AF89-007EB940A37D}"/>
                    </a:ext>
                  </a:extLst>
                </p14:cNvPr>
                <p14:cNvContentPartPr/>
                <p14:nvPr/>
              </p14:nvContentPartPr>
              <p14:xfrm>
                <a:off x="7820119" y="3974051"/>
                <a:ext cx="98640" cy="117720"/>
              </p14:xfrm>
            </p:contentPart>
          </mc:Choice>
          <mc:Fallback xmlns="">
            <p:pic>
              <p:nvPicPr>
                <p:cNvPr id="1164" name="Input penna 1163">
                  <a:extLst>
                    <a:ext uri="{FF2B5EF4-FFF2-40B4-BE49-F238E27FC236}">
                      <a16:creationId xmlns:a16="http://schemas.microsoft.com/office/drawing/2014/main" id="{6ECEF3BC-9771-D8E0-AF89-007EB940A37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812919" y="3966491"/>
                  <a:ext cx="1137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165" name="Input penna 1164">
                  <a:extLst>
                    <a:ext uri="{FF2B5EF4-FFF2-40B4-BE49-F238E27FC236}">
                      <a16:creationId xmlns:a16="http://schemas.microsoft.com/office/drawing/2014/main" id="{C6448F5D-E3FE-951D-8C54-C19E0E1CF93C}"/>
                    </a:ext>
                  </a:extLst>
                </p14:cNvPr>
                <p14:cNvContentPartPr/>
                <p14:nvPr/>
              </p14:nvContentPartPr>
              <p14:xfrm>
                <a:off x="7948639" y="3960371"/>
                <a:ext cx="49680" cy="92520"/>
              </p14:xfrm>
            </p:contentPart>
          </mc:Choice>
          <mc:Fallback xmlns="">
            <p:pic>
              <p:nvPicPr>
                <p:cNvPr id="1165" name="Input penna 1164">
                  <a:extLst>
                    <a:ext uri="{FF2B5EF4-FFF2-40B4-BE49-F238E27FC236}">
                      <a16:creationId xmlns:a16="http://schemas.microsoft.com/office/drawing/2014/main" id="{C6448F5D-E3FE-951D-8C54-C19E0E1CF93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941079" y="3952811"/>
                  <a:ext cx="648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B8F62566-1812-C02C-96AF-3EA4074125A6}"/>
                    </a:ext>
                  </a:extLst>
                </p14:cNvPr>
                <p14:cNvContentPartPr/>
                <p14:nvPr/>
              </p14:nvContentPartPr>
              <p14:xfrm>
                <a:off x="8094079" y="3908531"/>
                <a:ext cx="10080" cy="12240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B8F62566-1812-C02C-96AF-3EA4074125A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086519" y="3900971"/>
                  <a:ext cx="248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167" name="Input penna 1166">
                  <a:extLst>
                    <a:ext uri="{FF2B5EF4-FFF2-40B4-BE49-F238E27FC236}">
                      <a16:creationId xmlns:a16="http://schemas.microsoft.com/office/drawing/2014/main" id="{0F5DEF3D-8A00-FD36-D0C3-AF3752F47C37}"/>
                    </a:ext>
                  </a:extLst>
                </p14:cNvPr>
                <p14:cNvContentPartPr/>
                <p14:nvPr/>
              </p14:nvContentPartPr>
              <p14:xfrm>
                <a:off x="8125399" y="4065491"/>
                <a:ext cx="3240" cy="2520"/>
              </p14:xfrm>
            </p:contentPart>
          </mc:Choice>
          <mc:Fallback xmlns="">
            <p:pic>
              <p:nvPicPr>
                <p:cNvPr id="1167" name="Input penna 1166">
                  <a:extLst>
                    <a:ext uri="{FF2B5EF4-FFF2-40B4-BE49-F238E27FC236}">
                      <a16:creationId xmlns:a16="http://schemas.microsoft.com/office/drawing/2014/main" id="{0F5DEF3D-8A00-FD36-D0C3-AF3752F47C3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117839" y="4057931"/>
                  <a:ext cx="183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168" name="Input penna 1167">
                  <a:extLst>
                    <a:ext uri="{FF2B5EF4-FFF2-40B4-BE49-F238E27FC236}">
                      <a16:creationId xmlns:a16="http://schemas.microsoft.com/office/drawing/2014/main" id="{C1F94639-4F1E-DE51-0B91-DA6A8A6FE469}"/>
                    </a:ext>
                  </a:extLst>
                </p14:cNvPr>
                <p14:cNvContentPartPr/>
                <p14:nvPr/>
              </p14:nvContentPartPr>
              <p14:xfrm>
                <a:off x="7653439" y="4137491"/>
                <a:ext cx="769680" cy="49320"/>
              </p14:xfrm>
            </p:contentPart>
          </mc:Choice>
          <mc:Fallback xmlns="">
            <p:pic>
              <p:nvPicPr>
                <p:cNvPr id="1168" name="Input penna 1167">
                  <a:extLst>
                    <a:ext uri="{FF2B5EF4-FFF2-40B4-BE49-F238E27FC236}">
                      <a16:creationId xmlns:a16="http://schemas.microsoft.com/office/drawing/2014/main" id="{C1F94639-4F1E-DE51-0B91-DA6A8A6FE46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645879" y="4129931"/>
                  <a:ext cx="7844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1FEEFC53-9183-5FBC-F647-505EF43B3FC9}"/>
                    </a:ext>
                  </a:extLst>
                </p14:cNvPr>
                <p14:cNvContentPartPr/>
                <p14:nvPr/>
              </p14:nvContentPartPr>
              <p14:xfrm>
                <a:off x="8635261" y="3948131"/>
                <a:ext cx="111600" cy="11340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1FEEFC53-9183-5FBC-F647-505EF43B3FC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627701" y="3940571"/>
                  <a:ext cx="1267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E8BCCEF2-ED8A-074F-08AB-CB4FE12AE5CA}"/>
                    </a:ext>
                  </a:extLst>
                </p14:cNvPr>
                <p14:cNvContentPartPr/>
                <p14:nvPr/>
              </p14:nvContentPartPr>
              <p14:xfrm>
                <a:off x="8754061" y="3944171"/>
                <a:ext cx="51480" cy="7668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E8BCCEF2-ED8A-074F-08AB-CB4FE12AE5C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746501" y="3936611"/>
                  <a:ext cx="666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37" name="Input penna 1236">
                  <a:extLst>
                    <a:ext uri="{FF2B5EF4-FFF2-40B4-BE49-F238E27FC236}">
                      <a16:creationId xmlns:a16="http://schemas.microsoft.com/office/drawing/2014/main" id="{C2D27656-51B6-1BB4-5937-FC03AD4FFA18}"/>
                    </a:ext>
                  </a:extLst>
                </p14:cNvPr>
                <p14:cNvContentPartPr/>
                <p14:nvPr/>
              </p14:nvContentPartPr>
              <p14:xfrm>
                <a:off x="8840101" y="3953891"/>
                <a:ext cx="59040" cy="60840"/>
              </p14:xfrm>
            </p:contentPart>
          </mc:Choice>
          <mc:Fallback xmlns="">
            <p:pic>
              <p:nvPicPr>
                <p:cNvPr id="1237" name="Input penna 1236">
                  <a:extLst>
                    <a:ext uri="{FF2B5EF4-FFF2-40B4-BE49-F238E27FC236}">
                      <a16:creationId xmlns:a16="http://schemas.microsoft.com/office/drawing/2014/main" id="{C2D27656-51B6-1BB4-5937-FC03AD4FFA1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832541" y="3946331"/>
                  <a:ext cx="74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38" name="Input penna 1237">
                  <a:extLst>
                    <a:ext uri="{FF2B5EF4-FFF2-40B4-BE49-F238E27FC236}">
                      <a16:creationId xmlns:a16="http://schemas.microsoft.com/office/drawing/2014/main" id="{6D1BD833-E6BF-F31C-913D-8237C9E49DCA}"/>
                    </a:ext>
                  </a:extLst>
                </p14:cNvPr>
                <p14:cNvContentPartPr/>
                <p14:nvPr/>
              </p14:nvContentPartPr>
              <p14:xfrm>
                <a:off x="8906341" y="3950651"/>
                <a:ext cx="29520" cy="68400"/>
              </p14:xfrm>
            </p:contentPart>
          </mc:Choice>
          <mc:Fallback xmlns="">
            <p:pic>
              <p:nvPicPr>
                <p:cNvPr id="1238" name="Input penna 1237">
                  <a:extLst>
                    <a:ext uri="{FF2B5EF4-FFF2-40B4-BE49-F238E27FC236}">
                      <a16:creationId xmlns:a16="http://schemas.microsoft.com/office/drawing/2014/main" id="{6D1BD833-E6BF-F31C-913D-8237C9E49DC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898781" y="3943091"/>
                  <a:ext cx="446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5FFDDD3C-75C1-75CA-C87D-79C916BBAB23}"/>
                    </a:ext>
                  </a:extLst>
                </p14:cNvPr>
                <p14:cNvContentPartPr/>
                <p14:nvPr/>
              </p14:nvContentPartPr>
              <p14:xfrm>
                <a:off x="8917501" y="3972971"/>
                <a:ext cx="42840" cy="19800"/>
              </p14:xfrm>
            </p:contentPart>
          </mc:Choice>
          <mc:Fallback xmlns=""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5FFDDD3C-75C1-75CA-C87D-79C916BBAB2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909941" y="3965411"/>
                  <a:ext cx="579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170D767C-CB97-4EC2-38B3-471D53CF567B}"/>
                    </a:ext>
                  </a:extLst>
                </p14:cNvPr>
                <p14:cNvContentPartPr/>
                <p14:nvPr/>
              </p14:nvContentPartPr>
              <p14:xfrm>
                <a:off x="8980141" y="3937691"/>
                <a:ext cx="39960" cy="76680"/>
              </p14:xfrm>
            </p:contentPart>
          </mc:Choice>
          <mc:Fallback xmlns=""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170D767C-CB97-4EC2-38B3-471D53CF567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972581" y="3930131"/>
                  <a:ext cx="550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41" name="Input penna 1240">
                  <a:extLst>
                    <a:ext uri="{FF2B5EF4-FFF2-40B4-BE49-F238E27FC236}">
                      <a16:creationId xmlns:a16="http://schemas.microsoft.com/office/drawing/2014/main" id="{15408BAB-F8A8-7213-C808-2961594F0DAD}"/>
                    </a:ext>
                  </a:extLst>
                </p14:cNvPr>
                <p14:cNvContentPartPr/>
                <p14:nvPr/>
              </p14:nvContentPartPr>
              <p14:xfrm>
                <a:off x="9064741" y="3930851"/>
                <a:ext cx="15480" cy="67320"/>
              </p14:xfrm>
            </p:contentPart>
          </mc:Choice>
          <mc:Fallback xmlns="">
            <p:pic>
              <p:nvPicPr>
                <p:cNvPr id="1241" name="Input penna 1240">
                  <a:extLst>
                    <a:ext uri="{FF2B5EF4-FFF2-40B4-BE49-F238E27FC236}">
                      <a16:creationId xmlns:a16="http://schemas.microsoft.com/office/drawing/2014/main" id="{15408BAB-F8A8-7213-C808-2961594F0DA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057181" y="3923291"/>
                  <a:ext cx="306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42" name="Input penna 1241">
                  <a:extLst>
                    <a:ext uri="{FF2B5EF4-FFF2-40B4-BE49-F238E27FC236}">
                      <a16:creationId xmlns:a16="http://schemas.microsoft.com/office/drawing/2014/main" id="{D24E04B7-5CDD-4309-6615-659C1F421FCD}"/>
                    </a:ext>
                  </a:extLst>
                </p14:cNvPr>
                <p14:cNvContentPartPr/>
                <p14:nvPr/>
              </p14:nvContentPartPr>
              <p14:xfrm>
                <a:off x="9093901" y="3954971"/>
                <a:ext cx="41040" cy="48600"/>
              </p14:xfrm>
            </p:contentPart>
          </mc:Choice>
          <mc:Fallback xmlns="">
            <p:pic>
              <p:nvPicPr>
                <p:cNvPr id="1242" name="Input penna 1241">
                  <a:extLst>
                    <a:ext uri="{FF2B5EF4-FFF2-40B4-BE49-F238E27FC236}">
                      <a16:creationId xmlns:a16="http://schemas.microsoft.com/office/drawing/2014/main" id="{D24E04B7-5CDD-4309-6615-659C1F421FC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086341" y="3947411"/>
                  <a:ext cx="561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4D8A1F88-2081-CF08-F6C4-C34066496C37}"/>
                    </a:ext>
                  </a:extLst>
                </p14:cNvPr>
                <p14:cNvContentPartPr/>
                <p14:nvPr/>
              </p14:nvContentPartPr>
              <p14:xfrm>
                <a:off x="9152221" y="3947771"/>
                <a:ext cx="29880" cy="4572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4D8A1F88-2081-CF08-F6C4-C34066496C3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144661" y="3940211"/>
                  <a:ext cx="446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44" name="Input penna 1243">
                  <a:extLst>
                    <a:ext uri="{FF2B5EF4-FFF2-40B4-BE49-F238E27FC236}">
                      <a16:creationId xmlns:a16="http://schemas.microsoft.com/office/drawing/2014/main" id="{95EC56A7-CF8B-1120-0F2E-42D56189957D}"/>
                    </a:ext>
                  </a:extLst>
                </p14:cNvPr>
                <p14:cNvContentPartPr/>
                <p14:nvPr/>
              </p14:nvContentPartPr>
              <p14:xfrm>
                <a:off x="9240061" y="3932291"/>
                <a:ext cx="57600" cy="95400"/>
              </p14:xfrm>
            </p:contentPart>
          </mc:Choice>
          <mc:Fallback xmlns="">
            <p:pic>
              <p:nvPicPr>
                <p:cNvPr id="1244" name="Input penna 1243">
                  <a:extLst>
                    <a:ext uri="{FF2B5EF4-FFF2-40B4-BE49-F238E27FC236}">
                      <a16:creationId xmlns:a16="http://schemas.microsoft.com/office/drawing/2014/main" id="{95EC56A7-CF8B-1120-0F2E-42D56189957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232501" y="3924731"/>
                  <a:ext cx="727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19DD9685-996E-F93C-9B6E-1D7FEF2DB75B}"/>
                    </a:ext>
                  </a:extLst>
                </p14:cNvPr>
                <p14:cNvContentPartPr/>
                <p14:nvPr/>
              </p14:nvContentPartPr>
              <p14:xfrm>
                <a:off x="8130181" y="3900971"/>
                <a:ext cx="650520" cy="3456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19DD9685-996E-F93C-9B6E-1D7FEF2DB75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122621" y="3893411"/>
                  <a:ext cx="66564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1248" name="Input penna 1247">
                <a:extLst>
                  <a:ext uri="{FF2B5EF4-FFF2-40B4-BE49-F238E27FC236}">
                    <a16:creationId xmlns:a16="http://schemas.microsoft.com/office/drawing/2014/main" id="{E6BF3C32-EC13-AB1E-E723-2737A41A8A9F}"/>
                  </a:ext>
                </a:extLst>
              </p14:cNvPr>
              <p14:cNvContentPartPr/>
              <p14:nvPr/>
            </p14:nvContentPartPr>
            <p14:xfrm>
              <a:off x="352135" y="3364085"/>
              <a:ext cx="117000" cy="161640"/>
            </p14:xfrm>
          </p:contentPart>
        </mc:Choice>
        <mc:Fallback xmlns="">
          <p:pic>
            <p:nvPicPr>
              <p:cNvPr id="1248" name="Input penna 1247">
                <a:extLst>
                  <a:ext uri="{FF2B5EF4-FFF2-40B4-BE49-F238E27FC236}">
                    <a16:creationId xmlns:a16="http://schemas.microsoft.com/office/drawing/2014/main" id="{E6BF3C32-EC13-AB1E-E723-2737A41A8A9F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344575" y="3356525"/>
                <a:ext cx="132120" cy="17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2" name="Gruppo 1251">
            <a:extLst>
              <a:ext uri="{FF2B5EF4-FFF2-40B4-BE49-F238E27FC236}">
                <a16:creationId xmlns:a16="http://schemas.microsoft.com/office/drawing/2014/main" id="{E6F86910-D013-2F09-E46D-AA691E289090}"/>
              </a:ext>
            </a:extLst>
          </p:cNvPr>
          <p:cNvGrpSpPr/>
          <p:nvPr/>
        </p:nvGrpSpPr>
        <p:grpSpPr>
          <a:xfrm>
            <a:off x="754255" y="3337805"/>
            <a:ext cx="210600" cy="163440"/>
            <a:chOff x="754255" y="3337805"/>
            <a:chExt cx="210600" cy="16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7A2EF2D3-4225-2A26-2572-6E77438982B7}"/>
                    </a:ext>
                  </a:extLst>
                </p14:cNvPr>
                <p14:cNvContentPartPr/>
                <p14:nvPr/>
              </p14:nvContentPartPr>
              <p14:xfrm>
                <a:off x="754255" y="3337805"/>
                <a:ext cx="105840" cy="15732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7A2EF2D3-4225-2A26-2572-6E77438982B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46695" y="3330245"/>
                  <a:ext cx="1209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963E7AB9-C6C3-DF93-27CE-F8E5F540BF9C}"/>
                    </a:ext>
                  </a:extLst>
                </p14:cNvPr>
                <p14:cNvContentPartPr/>
                <p14:nvPr/>
              </p14:nvContentPartPr>
              <p14:xfrm>
                <a:off x="873415" y="3344285"/>
                <a:ext cx="91440" cy="15696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963E7AB9-C6C3-DF93-27CE-F8E5F540BF9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65855" y="3336725"/>
                  <a:ext cx="106200" cy="17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3" name="Gruppo 1272">
            <a:extLst>
              <a:ext uri="{FF2B5EF4-FFF2-40B4-BE49-F238E27FC236}">
                <a16:creationId xmlns:a16="http://schemas.microsoft.com/office/drawing/2014/main" id="{7690D300-0FCB-6871-E363-9C603735A998}"/>
              </a:ext>
            </a:extLst>
          </p:cNvPr>
          <p:cNvGrpSpPr/>
          <p:nvPr/>
        </p:nvGrpSpPr>
        <p:grpSpPr>
          <a:xfrm>
            <a:off x="1351495" y="3130445"/>
            <a:ext cx="1035720" cy="466560"/>
            <a:chOff x="1351495" y="3130445"/>
            <a:chExt cx="1035720" cy="46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53" name="Input penna 1252">
                  <a:extLst>
                    <a:ext uri="{FF2B5EF4-FFF2-40B4-BE49-F238E27FC236}">
                      <a16:creationId xmlns:a16="http://schemas.microsoft.com/office/drawing/2014/main" id="{9E00F3B4-8502-7892-B1BA-B5332ABC0EEC}"/>
                    </a:ext>
                  </a:extLst>
                </p14:cNvPr>
                <p14:cNvContentPartPr/>
                <p14:nvPr/>
              </p14:nvContentPartPr>
              <p14:xfrm>
                <a:off x="1351495" y="3405845"/>
                <a:ext cx="51120" cy="12960"/>
              </p14:xfrm>
            </p:contentPart>
          </mc:Choice>
          <mc:Fallback xmlns="">
            <p:pic>
              <p:nvPicPr>
                <p:cNvPr id="1253" name="Input penna 1252">
                  <a:extLst>
                    <a:ext uri="{FF2B5EF4-FFF2-40B4-BE49-F238E27FC236}">
                      <a16:creationId xmlns:a16="http://schemas.microsoft.com/office/drawing/2014/main" id="{9E00F3B4-8502-7892-B1BA-B5332ABC0EE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343935" y="3398285"/>
                  <a:ext cx="662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54" name="Input penna 1253">
                  <a:extLst>
                    <a:ext uri="{FF2B5EF4-FFF2-40B4-BE49-F238E27FC236}">
                      <a16:creationId xmlns:a16="http://schemas.microsoft.com/office/drawing/2014/main" id="{249B0E25-488A-F580-C0CB-C581A08FB61A}"/>
                    </a:ext>
                  </a:extLst>
                </p14:cNvPr>
                <p14:cNvContentPartPr/>
                <p14:nvPr/>
              </p14:nvContentPartPr>
              <p14:xfrm>
                <a:off x="1373815" y="3448685"/>
                <a:ext cx="53640" cy="6840"/>
              </p14:xfrm>
            </p:contentPart>
          </mc:Choice>
          <mc:Fallback xmlns="">
            <p:pic>
              <p:nvPicPr>
                <p:cNvPr id="1254" name="Input penna 1253">
                  <a:extLst>
                    <a:ext uri="{FF2B5EF4-FFF2-40B4-BE49-F238E27FC236}">
                      <a16:creationId xmlns:a16="http://schemas.microsoft.com/office/drawing/2014/main" id="{249B0E25-488A-F580-C0CB-C581A08FB61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366255" y="3441125"/>
                  <a:ext cx="687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0A06EBDA-C040-DA1A-5140-16283C52EFA5}"/>
                    </a:ext>
                  </a:extLst>
                </p14:cNvPr>
                <p14:cNvContentPartPr/>
                <p14:nvPr/>
              </p14:nvContentPartPr>
              <p14:xfrm>
                <a:off x="1543375" y="3386405"/>
                <a:ext cx="41040" cy="5868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0A06EBDA-C040-DA1A-5140-16283C52EFA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536175" y="3378845"/>
                  <a:ext cx="558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5C13F91F-4548-0F14-FBA3-E368E77E978B}"/>
                    </a:ext>
                  </a:extLst>
                </p14:cNvPr>
                <p14:cNvContentPartPr/>
                <p14:nvPr/>
              </p14:nvContentPartPr>
              <p14:xfrm>
                <a:off x="1609615" y="3388565"/>
                <a:ext cx="39600" cy="4572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5C13F91F-4548-0F14-FBA3-E368E77E978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602055" y="3381005"/>
                  <a:ext cx="547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257" name="Input penna 1256">
                  <a:extLst>
                    <a:ext uri="{FF2B5EF4-FFF2-40B4-BE49-F238E27FC236}">
                      <a16:creationId xmlns:a16="http://schemas.microsoft.com/office/drawing/2014/main" id="{AFB4AF98-9723-3526-21C8-2F4A90949455}"/>
                    </a:ext>
                  </a:extLst>
                </p14:cNvPr>
                <p14:cNvContentPartPr/>
                <p14:nvPr/>
              </p14:nvContentPartPr>
              <p14:xfrm>
                <a:off x="1669735" y="3381725"/>
                <a:ext cx="38880" cy="47160"/>
              </p14:xfrm>
            </p:contentPart>
          </mc:Choice>
          <mc:Fallback xmlns="">
            <p:pic>
              <p:nvPicPr>
                <p:cNvPr id="1257" name="Input penna 1256">
                  <a:extLst>
                    <a:ext uri="{FF2B5EF4-FFF2-40B4-BE49-F238E27FC236}">
                      <a16:creationId xmlns:a16="http://schemas.microsoft.com/office/drawing/2014/main" id="{AFB4AF98-9723-3526-21C8-2F4A9094945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662175" y="3374165"/>
                  <a:ext cx="536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258" name="Input penna 1257">
                  <a:extLst>
                    <a:ext uri="{FF2B5EF4-FFF2-40B4-BE49-F238E27FC236}">
                      <a16:creationId xmlns:a16="http://schemas.microsoft.com/office/drawing/2014/main" id="{7C644A1F-60FF-7C1E-79D0-28BE137BC898}"/>
                    </a:ext>
                  </a:extLst>
                </p14:cNvPr>
                <p14:cNvContentPartPr/>
                <p14:nvPr/>
              </p14:nvContentPartPr>
              <p14:xfrm>
                <a:off x="1734535" y="3392885"/>
                <a:ext cx="43200" cy="58680"/>
              </p14:xfrm>
            </p:contentPart>
          </mc:Choice>
          <mc:Fallback xmlns="">
            <p:pic>
              <p:nvPicPr>
                <p:cNvPr id="1258" name="Input penna 1257">
                  <a:extLst>
                    <a:ext uri="{FF2B5EF4-FFF2-40B4-BE49-F238E27FC236}">
                      <a16:creationId xmlns:a16="http://schemas.microsoft.com/office/drawing/2014/main" id="{7C644A1F-60FF-7C1E-79D0-28BE137BC89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726975" y="3385325"/>
                  <a:ext cx="583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259" name="Input penna 1258">
                  <a:extLst>
                    <a:ext uri="{FF2B5EF4-FFF2-40B4-BE49-F238E27FC236}">
                      <a16:creationId xmlns:a16="http://schemas.microsoft.com/office/drawing/2014/main" id="{872A5CEB-2AB6-DB67-F224-4B237E0F4406}"/>
                    </a:ext>
                  </a:extLst>
                </p14:cNvPr>
                <p14:cNvContentPartPr/>
                <p14:nvPr/>
              </p14:nvContentPartPr>
              <p14:xfrm>
                <a:off x="1796095" y="3395405"/>
                <a:ext cx="34200" cy="44640"/>
              </p14:xfrm>
            </p:contentPart>
          </mc:Choice>
          <mc:Fallback xmlns="">
            <p:pic>
              <p:nvPicPr>
                <p:cNvPr id="1259" name="Input penna 1258">
                  <a:extLst>
                    <a:ext uri="{FF2B5EF4-FFF2-40B4-BE49-F238E27FC236}">
                      <a16:creationId xmlns:a16="http://schemas.microsoft.com/office/drawing/2014/main" id="{872A5CEB-2AB6-DB67-F224-4B237E0F440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788535" y="3387845"/>
                  <a:ext cx="493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260" name="Input penna 1259">
                  <a:extLst>
                    <a:ext uri="{FF2B5EF4-FFF2-40B4-BE49-F238E27FC236}">
                      <a16:creationId xmlns:a16="http://schemas.microsoft.com/office/drawing/2014/main" id="{D872B448-26B1-CADD-1844-B17F0DC5F019}"/>
                    </a:ext>
                  </a:extLst>
                </p14:cNvPr>
                <p14:cNvContentPartPr/>
                <p14:nvPr/>
              </p14:nvContentPartPr>
              <p14:xfrm>
                <a:off x="1869895" y="3391085"/>
                <a:ext cx="33480" cy="66600"/>
              </p14:xfrm>
            </p:contentPart>
          </mc:Choice>
          <mc:Fallback xmlns="">
            <p:pic>
              <p:nvPicPr>
                <p:cNvPr id="1260" name="Input penna 1259">
                  <a:extLst>
                    <a:ext uri="{FF2B5EF4-FFF2-40B4-BE49-F238E27FC236}">
                      <a16:creationId xmlns:a16="http://schemas.microsoft.com/office/drawing/2014/main" id="{D872B448-26B1-CADD-1844-B17F0DC5F01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862335" y="3383525"/>
                  <a:ext cx="486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261" name="Input penna 1260">
                  <a:extLst>
                    <a:ext uri="{FF2B5EF4-FFF2-40B4-BE49-F238E27FC236}">
                      <a16:creationId xmlns:a16="http://schemas.microsoft.com/office/drawing/2014/main" id="{C9E5D0B6-DD46-9465-E924-34EEF792DDE1}"/>
                    </a:ext>
                  </a:extLst>
                </p14:cNvPr>
                <p14:cNvContentPartPr/>
                <p14:nvPr/>
              </p14:nvContentPartPr>
              <p14:xfrm>
                <a:off x="1507375" y="3225845"/>
                <a:ext cx="2160" cy="78840"/>
              </p14:xfrm>
            </p:contentPart>
          </mc:Choice>
          <mc:Fallback xmlns="">
            <p:pic>
              <p:nvPicPr>
                <p:cNvPr id="1261" name="Input penna 1260">
                  <a:extLst>
                    <a:ext uri="{FF2B5EF4-FFF2-40B4-BE49-F238E27FC236}">
                      <a16:creationId xmlns:a16="http://schemas.microsoft.com/office/drawing/2014/main" id="{C9E5D0B6-DD46-9465-E924-34EEF792DDE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499815" y="3218645"/>
                  <a:ext cx="172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62" name="Input penna 1261">
                  <a:extLst>
                    <a:ext uri="{FF2B5EF4-FFF2-40B4-BE49-F238E27FC236}">
                      <a16:creationId xmlns:a16="http://schemas.microsoft.com/office/drawing/2014/main" id="{206715B9-0FD1-1F63-5AE7-C836E4F06025}"/>
                    </a:ext>
                  </a:extLst>
                </p14:cNvPr>
                <p14:cNvContentPartPr/>
                <p14:nvPr/>
              </p14:nvContentPartPr>
              <p14:xfrm>
                <a:off x="1458055" y="3267965"/>
                <a:ext cx="101520" cy="4320"/>
              </p14:xfrm>
            </p:contentPart>
          </mc:Choice>
          <mc:Fallback xmlns="">
            <p:pic>
              <p:nvPicPr>
                <p:cNvPr id="1262" name="Input penna 1261">
                  <a:extLst>
                    <a:ext uri="{FF2B5EF4-FFF2-40B4-BE49-F238E27FC236}">
                      <a16:creationId xmlns:a16="http://schemas.microsoft.com/office/drawing/2014/main" id="{206715B9-0FD1-1F63-5AE7-C836E4F06025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450495" y="3260405"/>
                  <a:ext cx="1162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45FD4179-924C-3DBE-39D6-44A55DEC70C1}"/>
                    </a:ext>
                  </a:extLst>
                </p14:cNvPr>
                <p14:cNvContentPartPr/>
                <p14:nvPr/>
              </p14:nvContentPartPr>
              <p14:xfrm>
                <a:off x="1366615" y="3130445"/>
                <a:ext cx="286920" cy="24300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45FD4179-924C-3DBE-39D6-44A55DEC70C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359055" y="3122885"/>
                  <a:ext cx="3020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5BFAF25B-C2AD-93BE-3F01-25E9B944C7C5}"/>
                    </a:ext>
                  </a:extLst>
                </p14:cNvPr>
                <p14:cNvContentPartPr/>
                <p14:nvPr/>
              </p14:nvContentPartPr>
              <p14:xfrm>
                <a:off x="1403335" y="3521405"/>
                <a:ext cx="858960" cy="7560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5BFAF25B-C2AD-93BE-3F01-25E9B944C7C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395775" y="3514205"/>
                  <a:ext cx="874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67" name="Input penna 1266">
                  <a:extLst>
                    <a:ext uri="{FF2B5EF4-FFF2-40B4-BE49-F238E27FC236}">
                      <a16:creationId xmlns:a16="http://schemas.microsoft.com/office/drawing/2014/main" id="{26020C0C-EB18-B343-675B-65E53360BF11}"/>
                    </a:ext>
                  </a:extLst>
                </p14:cNvPr>
                <p14:cNvContentPartPr/>
                <p14:nvPr/>
              </p14:nvContentPartPr>
              <p14:xfrm>
                <a:off x="2065735" y="3315125"/>
                <a:ext cx="79920" cy="157680"/>
              </p14:xfrm>
            </p:contentPart>
          </mc:Choice>
          <mc:Fallback xmlns="">
            <p:pic>
              <p:nvPicPr>
                <p:cNvPr id="1267" name="Input penna 1266">
                  <a:extLst>
                    <a:ext uri="{FF2B5EF4-FFF2-40B4-BE49-F238E27FC236}">
                      <a16:creationId xmlns:a16="http://schemas.microsoft.com/office/drawing/2014/main" id="{26020C0C-EB18-B343-675B-65E53360BF1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058175" y="3307565"/>
                  <a:ext cx="950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268" name="Input penna 1267">
                  <a:extLst>
                    <a:ext uri="{FF2B5EF4-FFF2-40B4-BE49-F238E27FC236}">
                      <a16:creationId xmlns:a16="http://schemas.microsoft.com/office/drawing/2014/main" id="{64BC20E8-F770-7362-8A65-DB90906752CC}"/>
                    </a:ext>
                  </a:extLst>
                </p14:cNvPr>
                <p14:cNvContentPartPr/>
                <p14:nvPr/>
              </p14:nvContentPartPr>
              <p14:xfrm>
                <a:off x="2173375" y="3406565"/>
                <a:ext cx="14040" cy="64800"/>
              </p14:xfrm>
            </p:contentPart>
          </mc:Choice>
          <mc:Fallback xmlns="">
            <p:pic>
              <p:nvPicPr>
                <p:cNvPr id="1268" name="Input penna 1267">
                  <a:extLst>
                    <a:ext uri="{FF2B5EF4-FFF2-40B4-BE49-F238E27FC236}">
                      <a16:creationId xmlns:a16="http://schemas.microsoft.com/office/drawing/2014/main" id="{64BC20E8-F770-7362-8A65-DB90906752C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165815" y="3399005"/>
                  <a:ext cx="291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69" name="Input penna 1268">
                  <a:extLst>
                    <a:ext uri="{FF2B5EF4-FFF2-40B4-BE49-F238E27FC236}">
                      <a16:creationId xmlns:a16="http://schemas.microsoft.com/office/drawing/2014/main" id="{76E5024D-A9F0-61C7-B4D5-F11F16DA58F4}"/>
                    </a:ext>
                  </a:extLst>
                </p14:cNvPr>
                <p14:cNvContentPartPr/>
                <p14:nvPr/>
              </p14:nvContentPartPr>
              <p14:xfrm>
                <a:off x="2186335" y="3370565"/>
                <a:ext cx="45360" cy="54720"/>
              </p14:xfrm>
            </p:contentPart>
          </mc:Choice>
          <mc:Fallback xmlns="">
            <p:pic>
              <p:nvPicPr>
                <p:cNvPr id="1269" name="Input penna 1268">
                  <a:extLst>
                    <a:ext uri="{FF2B5EF4-FFF2-40B4-BE49-F238E27FC236}">
                      <a16:creationId xmlns:a16="http://schemas.microsoft.com/office/drawing/2014/main" id="{76E5024D-A9F0-61C7-B4D5-F11F16DA58F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178775" y="3363005"/>
                  <a:ext cx="604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4035DDBD-EC0C-75FF-A2DA-E78F2CF8C907}"/>
                    </a:ext>
                  </a:extLst>
                </p14:cNvPr>
                <p14:cNvContentPartPr/>
                <p14:nvPr/>
              </p14:nvContentPartPr>
              <p14:xfrm>
                <a:off x="2271655" y="3373085"/>
                <a:ext cx="54360" cy="69480"/>
              </p14:xfrm>
            </p:contentPart>
          </mc:Choice>
          <mc:Fallback xmlns=""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4035DDBD-EC0C-75FF-A2DA-E78F2CF8C90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264095" y="3365525"/>
                  <a:ext cx="694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3478C22E-EEFB-BF80-A806-6226DDAD77A1}"/>
                    </a:ext>
                  </a:extLst>
                </p14:cNvPr>
                <p14:cNvContentPartPr/>
                <p14:nvPr/>
              </p14:nvContentPartPr>
              <p14:xfrm>
                <a:off x="2364535" y="3307565"/>
                <a:ext cx="22680" cy="156600"/>
              </p14:xfrm>
            </p:contentPart>
          </mc:Choice>
          <mc:Fallback xmlns=""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3478C22E-EEFB-BF80-A806-6226DDAD77A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356975" y="3300005"/>
                  <a:ext cx="37800" cy="17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2" name="Gruppo 1281">
            <a:extLst>
              <a:ext uri="{FF2B5EF4-FFF2-40B4-BE49-F238E27FC236}">
                <a16:creationId xmlns:a16="http://schemas.microsoft.com/office/drawing/2014/main" id="{8FA65F85-C129-BDD0-85DD-7B66E1F46058}"/>
              </a:ext>
            </a:extLst>
          </p:cNvPr>
          <p:cNvGrpSpPr/>
          <p:nvPr/>
        </p:nvGrpSpPr>
        <p:grpSpPr>
          <a:xfrm>
            <a:off x="99775" y="3866645"/>
            <a:ext cx="877680" cy="164160"/>
            <a:chOff x="99775" y="3866645"/>
            <a:chExt cx="877680" cy="16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274" name="Input penna 1273">
                  <a:extLst>
                    <a:ext uri="{FF2B5EF4-FFF2-40B4-BE49-F238E27FC236}">
                      <a16:creationId xmlns:a16="http://schemas.microsoft.com/office/drawing/2014/main" id="{4E3C2A83-3C69-82E3-2F26-185FDC4235AD}"/>
                    </a:ext>
                  </a:extLst>
                </p14:cNvPr>
                <p14:cNvContentPartPr/>
                <p14:nvPr/>
              </p14:nvContentPartPr>
              <p14:xfrm>
                <a:off x="99775" y="3877805"/>
                <a:ext cx="149040" cy="153000"/>
              </p14:xfrm>
            </p:contentPart>
          </mc:Choice>
          <mc:Fallback xmlns="">
            <p:pic>
              <p:nvPicPr>
                <p:cNvPr id="1274" name="Input penna 1273">
                  <a:extLst>
                    <a:ext uri="{FF2B5EF4-FFF2-40B4-BE49-F238E27FC236}">
                      <a16:creationId xmlns:a16="http://schemas.microsoft.com/office/drawing/2014/main" id="{4E3C2A83-3C69-82E3-2F26-185FDC4235A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2215" y="3870245"/>
                  <a:ext cx="1641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275" name="Input penna 1274">
                  <a:extLst>
                    <a:ext uri="{FF2B5EF4-FFF2-40B4-BE49-F238E27FC236}">
                      <a16:creationId xmlns:a16="http://schemas.microsoft.com/office/drawing/2014/main" id="{266E8B33-8164-1735-7792-520461EAF80B}"/>
                    </a:ext>
                  </a:extLst>
                </p14:cNvPr>
                <p14:cNvContentPartPr/>
                <p14:nvPr/>
              </p14:nvContentPartPr>
              <p14:xfrm>
                <a:off x="407215" y="3878165"/>
                <a:ext cx="78480" cy="99720"/>
              </p14:xfrm>
            </p:contentPart>
          </mc:Choice>
          <mc:Fallback xmlns="">
            <p:pic>
              <p:nvPicPr>
                <p:cNvPr id="1275" name="Input penna 1274">
                  <a:extLst>
                    <a:ext uri="{FF2B5EF4-FFF2-40B4-BE49-F238E27FC236}">
                      <a16:creationId xmlns:a16="http://schemas.microsoft.com/office/drawing/2014/main" id="{266E8B33-8164-1735-7792-520461EAF80B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99655" y="3870605"/>
                  <a:ext cx="932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E212F9EC-D6D0-8DAE-9A20-70F2BBA3A4C2}"/>
                    </a:ext>
                  </a:extLst>
                </p14:cNvPr>
                <p14:cNvContentPartPr/>
                <p14:nvPr/>
              </p14:nvContentPartPr>
              <p14:xfrm>
                <a:off x="524575" y="3905525"/>
                <a:ext cx="50760" cy="40680"/>
              </p14:xfrm>
            </p:contentPart>
          </mc:Choice>
          <mc:Fallback xmlns=""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E212F9EC-D6D0-8DAE-9A20-70F2BBA3A4C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17375" y="3897965"/>
                  <a:ext cx="658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277" name="Input penna 1276">
                  <a:extLst>
                    <a:ext uri="{FF2B5EF4-FFF2-40B4-BE49-F238E27FC236}">
                      <a16:creationId xmlns:a16="http://schemas.microsoft.com/office/drawing/2014/main" id="{0CF4BCD0-8798-4672-80D8-75AD7CD6F4F7}"/>
                    </a:ext>
                  </a:extLst>
                </p14:cNvPr>
                <p14:cNvContentPartPr/>
                <p14:nvPr/>
              </p14:nvContentPartPr>
              <p14:xfrm>
                <a:off x="598735" y="3903725"/>
                <a:ext cx="23400" cy="41400"/>
              </p14:xfrm>
            </p:contentPart>
          </mc:Choice>
          <mc:Fallback xmlns="">
            <p:pic>
              <p:nvPicPr>
                <p:cNvPr id="1277" name="Input penna 1276">
                  <a:extLst>
                    <a:ext uri="{FF2B5EF4-FFF2-40B4-BE49-F238E27FC236}">
                      <a16:creationId xmlns:a16="http://schemas.microsoft.com/office/drawing/2014/main" id="{0CF4BCD0-8798-4672-80D8-75AD7CD6F4F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91175" y="3896165"/>
                  <a:ext cx="385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278" name="Input penna 1277">
                  <a:extLst>
                    <a:ext uri="{FF2B5EF4-FFF2-40B4-BE49-F238E27FC236}">
                      <a16:creationId xmlns:a16="http://schemas.microsoft.com/office/drawing/2014/main" id="{0B6EB727-88C5-C6A6-4AF4-D3BD85722406}"/>
                    </a:ext>
                  </a:extLst>
                </p14:cNvPr>
                <p14:cNvContentPartPr/>
                <p14:nvPr/>
              </p14:nvContentPartPr>
              <p14:xfrm>
                <a:off x="666055" y="3884645"/>
                <a:ext cx="39600" cy="66240"/>
              </p14:xfrm>
            </p:contentPart>
          </mc:Choice>
          <mc:Fallback xmlns="">
            <p:pic>
              <p:nvPicPr>
                <p:cNvPr id="1278" name="Input penna 1277">
                  <a:extLst>
                    <a:ext uri="{FF2B5EF4-FFF2-40B4-BE49-F238E27FC236}">
                      <a16:creationId xmlns:a16="http://schemas.microsoft.com/office/drawing/2014/main" id="{0B6EB727-88C5-C6A6-4AF4-D3BD8572240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58495" y="3877085"/>
                  <a:ext cx="54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279" name="Input penna 1278">
                  <a:extLst>
                    <a:ext uri="{FF2B5EF4-FFF2-40B4-BE49-F238E27FC236}">
                      <a16:creationId xmlns:a16="http://schemas.microsoft.com/office/drawing/2014/main" id="{F5990083-B9AF-DD7F-FA1F-F3A93E3254E0}"/>
                    </a:ext>
                  </a:extLst>
                </p14:cNvPr>
                <p14:cNvContentPartPr/>
                <p14:nvPr/>
              </p14:nvContentPartPr>
              <p14:xfrm>
                <a:off x="895375" y="3896165"/>
                <a:ext cx="37800" cy="5400"/>
              </p14:xfrm>
            </p:contentPart>
          </mc:Choice>
          <mc:Fallback xmlns="">
            <p:pic>
              <p:nvPicPr>
                <p:cNvPr id="1279" name="Input penna 1278">
                  <a:extLst>
                    <a:ext uri="{FF2B5EF4-FFF2-40B4-BE49-F238E27FC236}">
                      <a16:creationId xmlns:a16="http://schemas.microsoft.com/office/drawing/2014/main" id="{F5990083-B9AF-DD7F-FA1F-F3A93E3254E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87815" y="3888965"/>
                  <a:ext cx="52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280" name="Input penna 1279">
                  <a:extLst>
                    <a:ext uri="{FF2B5EF4-FFF2-40B4-BE49-F238E27FC236}">
                      <a16:creationId xmlns:a16="http://schemas.microsoft.com/office/drawing/2014/main" id="{39A7A706-4359-DA40-1EDF-9DE561ADFB70}"/>
                    </a:ext>
                  </a:extLst>
                </p14:cNvPr>
                <p14:cNvContentPartPr/>
                <p14:nvPr/>
              </p14:nvContentPartPr>
              <p14:xfrm>
                <a:off x="949375" y="3866645"/>
                <a:ext cx="28080" cy="63360"/>
              </p14:xfrm>
            </p:contentPart>
          </mc:Choice>
          <mc:Fallback xmlns="">
            <p:pic>
              <p:nvPicPr>
                <p:cNvPr id="1280" name="Input penna 1279">
                  <a:extLst>
                    <a:ext uri="{FF2B5EF4-FFF2-40B4-BE49-F238E27FC236}">
                      <a16:creationId xmlns:a16="http://schemas.microsoft.com/office/drawing/2014/main" id="{39A7A706-4359-DA40-1EDF-9DE561ADFB70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41815" y="3859085"/>
                  <a:ext cx="43200" cy="7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9">
            <p14:nvContentPartPr>
              <p14:cNvPr id="1313" name="Input penna 1312">
                <a:extLst>
                  <a:ext uri="{FF2B5EF4-FFF2-40B4-BE49-F238E27FC236}">
                    <a16:creationId xmlns:a16="http://schemas.microsoft.com/office/drawing/2014/main" id="{F6293940-1081-6FAD-07EA-78E9F79AFAE7}"/>
                  </a:ext>
                </a:extLst>
              </p14:cNvPr>
              <p14:cNvContentPartPr/>
              <p14:nvPr/>
            </p14:nvContentPartPr>
            <p14:xfrm>
              <a:off x="378910" y="1515525"/>
              <a:ext cx="93600" cy="135720"/>
            </p14:xfrm>
          </p:contentPart>
        </mc:Choice>
        <mc:Fallback xmlns="">
          <p:pic>
            <p:nvPicPr>
              <p:cNvPr id="1313" name="Input penna 1312">
                <a:extLst>
                  <a:ext uri="{FF2B5EF4-FFF2-40B4-BE49-F238E27FC236}">
                    <a16:creationId xmlns:a16="http://schemas.microsoft.com/office/drawing/2014/main" id="{F6293940-1081-6FAD-07EA-78E9F79AFAE7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371350" y="1507965"/>
                <a:ext cx="108720" cy="15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9" name="Gruppo 1338">
            <a:extLst>
              <a:ext uri="{FF2B5EF4-FFF2-40B4-BE49-F238E27FC236}">
                <a16:creationId xmlns:a16="http://schemas.microsoft.com/office/drawing/2014/main" id="{41B195F4-FDE8-419E-1D50-98E27ED17D6C}"/>
              </a:ext>
            </a:extLst>
          </p:cNvPr>
          <p:cNvGrpSpPr/>
          <p:nvPr/>
        </p:nvGrpSpPr>
        <p:grpSpPr>
          <a:xfrm>
            <a:off x="860590" y="1529925"/>
            <a:ext cx="220320" cy="128520"/>
            <a:chOff x="860590" y="1529925"/>
            <a:chExt cx="220320" cy="12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5BF391CA-66BF-D7DB-4CB3-3CE318F6CC59}"/>
                    </a:ext>
                  </a:extLst>
                </p14:cNvPr>
                <p14:cNvContentPartPr/>
                <p14:nvPr/>
              </p14:nvContentPartPr>
              <p14:xfrm>
                <a:off x="860590" y="1529925"/>
                <a:ext cx="89280" cy="118800"/>
              </p14:xfrm>
            </p:contentPart>
          </mc:Choice>
          <mc:Fallback xmlns=""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5BF391CA-66BF-D7DB-4CB3-3CE318F6CC5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53030" y="1522365"/>
                  <a:ext cx="1040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315" name="Input penna 1314">
                  <a:extLst>
                    <a:ext uri="{FF2B5EF4-FFF2-40B4-BE49-F238E27FC236}">
                      <a16:creationId xmlns:a16="http://schemas.microsoft.com/office/drawing/2014/main" id="{2F4BACDD-6E0F-AD53-120E-C249B7DDBA2F}"/>
                    </a:ext>
                  </a:extLst>
                </p14:cNvPr>
                <p14:cNvContentPartPr/>
                <p14:nvPr/>
              </p14:nvContentPartPr>
              <p14:xfrm>
                <a:off x="1020070" y="1554765"/>
                <a:ext cx="60840" cy="103680"/>
              </p14:xfrm>
            </p:contentPart>
          </mc:Choice>
          <mc:Fallback xmlns="">
            <p:pic>
              <p:nvPicPr>
                <p:cNvPr id="1315" name="Input penna 1314">
                  <a:extLst>
                    <a:ext uri="{FF2B5EF4-FFF2-40B4-BE49-F238E27FC236}">
                      <a16:creationId xmlns:a16="http://schemas.microsoft.com/office/drawing/2014/main" id="{2F4BACDD-6E0F-AD53-120E-C249B7DDBA2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12510" y="1547205"/>
                  <a:ext cx="7596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1316" name="Input penna 1315">
                <a:extLst>
                  <a:ext uri="{FF2B5EF4-FFF2-40B4-BE49-F238E27FC236}">
                    <a16:creationId xmlns:a16="http://schemas.microsoft.com/office/drawing/2014/main" id="{2B659C38-D046-8DAE-D4B8-C6FF80955640}"/>
                  </a:ext>
                </a:extLst>
              </p14:cNvPr>
              <p14:cNvContentPartPr/>
              <p14:nvPr/>
            </p14:nvContentPartPr>
            <p14:xfrm>
              <a:off x="1533070" y="1528485"/>
              <a:ext cx="127080" cy="151920"/>
            </p14:xfrm>
          </p:contentPart>
        </mc:Choice>
        <mc:Fallback xmlns="">
          <p:pic>
            <p:nvPicPr>
              <p:cNvPr id="1316" name="Input penna 1315">
                <a:extLst>
                  <a:ext uri="{FF2B5EF4-FFF2-40B4-BE49-F238E27FC236}">
                    <a16:creationId xmlns:a16="http://schemas.microsoft.com/office/drawing/2014/main" id="{2B659C38-D046-8DAE-D4B8-C6FF80955640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1525510" y="1520925"/>
                <a:ext cx="142200" cy="16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7" name="Gruppo 1336">
            <a:extLst>
              <a:ext uri="{FF2B5EF4-FFF2-40B4-BE49-F238E27FC236}">
                <a16:creationId xmlns:a16="http://schemas.microsoft.com/office/drawing/2014/main" id="{5D4FF27A-E4B6-3C14-1E59-5F055146B8A5}"/>
              </a:ext>
            </a:extLst>
          </p:cNvPr>
          <p:cNvGrpSpPr/>
          <p:nvPr/>
        </p:nvGrpSpPr>
        <p:grpSpPr>
          <a:xfrm>
            <a:off x="382870" y="1768965"/>
            <a:ext cx="86760" cy="107640"/>
            <a:chOff x="382870" y="1768965"/>
            <a:chExt cx="86760" cy="10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C6A5707E-5BBF-2497-9013-2ABB69A8DF15}"/>
                    </a:ext>
                  </a:extLst>
                </p14:cNvPr>
                <p14:cNvContentPartPr/>
                <p14:nvPr/>
              </p14:nvContentPartPr>
              <p14:xfrm>
                <a:off x="432910" y="1768965"/>
                <a:ext cx="10800" cy="64440"/>
              </p14:xfrm>
            </p:contentPart>
          </mc:Choice>
          <mc:Fallback xmlns=""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C6A5707E-5BBF-2497-9013-2ABB69A8DF1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25350" y="1761405"/>
                  <a:ext cx="259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8C81BDBE-373C-431E-36A1-7A73729CEF30}"/>
                    </a:ext>
                  </a:extLst>
                </p14:cNvPr>
                <p14:cNvContentPartPr/>
                <p14:nvPr/>
              </p14:nvContentPartPr>
              <p14:xfrm>
                <a:off x="382870" y="1817925"/>
                <a:ext cx="86760" cy="58680"/>
              </p14:xfrm>
            </p:contentPart>
          </mc:Choice>
          <mc:Fallback xmlns=""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8C81BDBE-373C-431E-36A1-7A73729CEF3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75310" y="1810365"/>
                  <a:ext cx="10188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5" name="Gruppo 1334">
            <a:extLst>
              <a:ext uri="{FF2B5EF4-FFF2-40B4-BE49-F238E27FC236}">
                <a16:creationId xmlns:a16="http://schemas.microsoft.com/office/drawing/2014/main" id="{DD7168C8-D5EA-5FCD-4CC9-8B82B708D538}"/>
              </a:ext>
            </a:extLst>
          </p:cNvPr>
          <p:cNvGrpSpPr/>
          <p:nvPr/>
        </p:nvGrpSpPr>
        <p:grpSpPr>
          <a:xfrm>
            <a:off x="119710" y="1966245"/>
            <a:ext cx="441360" cy="190440"/>
            <a:chOff x="119710" y="1966245"/>
            <a:chExt cx="441360" cy="19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54F5265D-37F9-0CDA-994E-50F0B0B9ED29}"/>
                    </a:ext>
                  </a:extLst>
                </p14:cNvPr>
                <p14:cNvContentPartPr/>
                <p14:nvPr/>
              </p14:nvContentPartPr>
              <p14:xfrm>
                <a:off x="119710" y="2037165"/>
                <a:ext cx="53640" cy="75600"/>
              </p14:xfrm>
            </p:contentPart>
          </mc:Choice>
          <mc:Fallback xmlns=""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54F5265D-37F9-0CDA-994E-50F0B0B9ED2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12510" y="2029605"/>
                  <a:ext cx="687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320" name="Input penna 1319">
                  <a:extLst>
                    <a:ext uri="{FF2B5EF4-FFF2-40B4-BE49-F238E27FC236}">
                      <a16:creationId xmlns:a16="http://schemas.microsoft.com/office/drawing/2014/main" id="{C62B1DFF-D60F-DC08-AC18-5AB8EEFD1E87}"/>
                    </a:ext>
                  </a:extLst>
                </p14:cNvPr>
                <p14:cNvContentPartPr/>
                <p14:nvPr/>
              </p14:nvContentPartPr>
              <p14:xfrm>
                <a:off x="191710" y="2073165"/>
                <a:ext cx="48960" cy="30600"/>
              </p14:xfrm>
            </p:contentPart>
          </mc:Choice>
          <mc:Fallback xmlns="">
            <p:pic>
              <p:nvPicPr>
                <p:cNvPr id="1320" name="Input penna 1319">
                  <a:extLst>
                    <a:ext uri="{FF2B5EF4-FFF2-40B4-BE49-F238E27FC236}">
                      <a16:creationId xmlns:a16="http://schemas.microsoft.com/office/drawing/2014/main" id="{C62B1DFF-D60F-DC08-AC18-5AB8EEFD1E8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84150" y="2065605"/>
                  <a:ext cx="640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395032EE-967A-A59E-A589-BFCF690FF877}"/>
                    </a:ext>
                  </a:extLst>
                </p14:cNvPr>
                <p14:cNvContentPartPr/>
                <p14:nvPr/>
              </p14:nvContentPartPr>
              <p14:xfrm>
                <a:off x="272350" y="2034645"/>
                <a:ext cx="31680" cy="122040"/>
              </p14:xfrm>
            </p:contentPart>
          </mc:Choice>
          <mc:Fallback xmlns=""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395032EE-967A-A59E-A589-BFCF690FF87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64790" y="2027085"/>
                  <a:ext cx="468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322" name="Input penna 1321">
                  <a:extLst>
                    <a:ext uri="{FF2B5EF4-FFF2-40B4-BE49-F238E27FC236}">
                      <a16:creationId xmlns:a16="http://schemas.microsoft.com/office/drawing/2014/main" id="{AA5E5847-12FA-7C13-940E-58BB56EADEE1}"/>
                    </a:ext>
                  </a:extLst>
                </p14:cNvPr>
                <p14:cNvContentPartPr/>
                <p14:nvPr/>
              </p14:nvContentPartPr>
              <p14:xfrm>
                <a:off x="328870" y="2028885"/>
                <a:ext cx="41760" cy="114480"/>
              </p14:xfrm>
            </p:contentPart>
          </mc:Choice>
          <mc:Fallback xmlns="">
            <p:pic>
              <p:nvPicPr>
                <p:cNvPr id="1322" name="Input penna 1321">
                  <a:extLst>
                    <a:ext uri="{FF2B5EF4-FFF2-40B4-BE49-F238E27FC236}">
                      <a16:creationId xmlns:a16="http://schemas.microsoft.com/office/drawing/2014/main" id="{AA5E5847-12FA-7C13-940E-58BB56EADEE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21310" y="2021325"/>
                  <a:ext cx="568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323" name="Input penna 1322">
                  <a:extLst>
                    <a:ext uri="{FF2B5EF4-FFF2-40B4-BE49-F238E27FC236}">
                      <a16:creationId xmlns:a16="http://schemas.microsoft.com/office/drawing/2014/main" id="{B41440E6-A2BD-EBB2-47EE-E12295AA5DCB}"/>
                    </a:ext>
                  </a:extLst>
                </p14:cNvPr>
                <p14:cNvContentPartPr/>
                <p14:nvPr/>
              </p14:nvContentPartPr>
              <p14:xfrm>
                <a:off x="389710" y="2017005"/>
                <a:ext cx="38520" cy="63720"/>
              </p14:xfrm>
            </p:contentPart>
          </mc:Choice>
          <mc:Fallback xmlns="">
            <p:pic>
              <p:nvPicPr>
                <p:cNvPr id="1323" name="Input penna 1322">
                  <a:extLst>
                    <a:ext uri="{FF2B5EF4-FFF2-40B4-BE49-F238E27FC236}">
                      <a16:creationId xmlns:a16="http://schemas.microsoft.com/office/drawing/2014/main" id="{B41440E6-A2BD-EBB2-47EE-E12295AA5DC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82150" y="2009445"/>
                  <a:ext cx="536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324" name="Input penna 1323">
                  <a:extLst>
                    <a:ext uri="{FF2B5EF4-FFF2-40B4-BE49-F238E27FC236}">
                      <a16:creationId xmlns:a16="http://schemas.microsoft.com/office/drawing/2014/main" id="{D8266E4E-EC13-85CC-D580-0278A2638500}"/>
                    </a:ext>
                  </a:extLst>
                </p14:cNvPr>
                <p14:cNvContentPartPr/>
                <p14:nvPr/>
              </p14:nvContentPartPr>
              <p14:xfrm>
                <a:off x="457030" y="1966245"/>
                <a:ext cx="16200" cy="120240"/>
              </p14:xfrm>
            </p:contentPart>
          </mc:Choice>
          <mc:Fallback xmlns="">
            <p:pic>
              <p:nvPicPr>
                <p:cNvPr id="1324" name="Input penna 1323">
                  <a:extLst>
                    <a:ext uri="{FF2B5EF4-FFF2-40B4-BE49-F238E27FC236}">
                      <a16:creationId xmlns:a16="http://schemas.microsoft.com/office/drawing/2014/main" id="{D8266E4E-EC13-85CC-D580-0278A2638500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49830" y="1958685"/>
                  <a:ext cx="309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325" name="Input penna 1324">
                  <a:extLst>
                    <a:ext uri="{FF2B5EF4-FFF2-40B4-BE49-F238E27FC236}">
                      <a16:creationId xmlns:a16="http://schemas.microsoft.com/office/drawing/2014/main" id="{A9B20CA9-22E3-E2B0-A2B2-30241093A14E}"/>
                    </a:ext>
                  </a:extLst>
                </p14:cNvPr>
                <p14:cNvContentPartPr/>
                <p14:nvPr/>
              </p14:nvContentPartPr>
              <p14:xfrm>
                <a:off x="498070" y="1974885"/>
                <a:ext cx="9360" cy="65880"/>
              </p14:xfrm>
            </p:contentPart>
          </mc:Choice>
          <mc:Fallback xmlns="">
            <p:pic>
              <p:nvPicPr>
                <p:cNvPr id="1325" name="Input penna 1324">
                  <a:extLst>
                    <a:ext uri="{FF2B5EF4-FFF2-40B4-BE49-F238E27FC236}">
                      <a16:creationId xmlns:a16="http://schemas.microsoft.com/office/drawing/2014/main" id="{A9B20CA9-22E3-E2B0-A2B2-30241093A14E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90510" y="1967325"/>
                  <a:ext cx="244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326" name="Input penna 1325">
                  <a:extLst>
                    <a:ext uri="{FF2B5EF4-FFF2-40B4-BE49-F238E27FC236}">
                      <a16:creationId xmlns:a16="http://schemas.microsoft.com/office/drawing/2014/main" id="{533A5D33-8922-F8F6-0FB7-963CF499C6EF}"/>
                    </a:ext>
                  </a:extLst>
                </p14:cNvPr>
                <p14:cNvContentPartPr/>
                <p14:nvPr/>
              </p14:nvContentPartPr>
              <p14:xfrm>
                <a:off x="539830" y="2027805"/>
                <a:ext cx="21240" cy="59760"/>
              </p14:xfrm>
            </p:contentPart>
          </mc:Choice>
          <mc:Fallback xmlns="">
            <p:pic>
              <p:nvPicPr>
                <p:cNvPr id="1326" name="Input penna 1325">
                  <a:extLst>
                    <a:ext uri="{FF2B5EF4-FFF2-40B4-BE49-F238E27FC236}">
                      <a16:creationId xmlns:a16="http://schemas.microsoft.com/office/drawing/2014/main" id="{533A5D33-8922-F8F6-0FB7-963CF499C6EF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32270" y="2020245"/>
                  <a:ext cx="3636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3" name="Gruppo 1332">
            <a:extLst>
              <a:ext uri="{FF2B5EF4-FFF2-40B4-BE49-F238E27FC236}">
                <a16:creationId xmlns:a16="http://schemas.microsoft.com/office/drawing/2014/main" id="{41C33515-9248-10E1-E81B-07C5B02CAB62}"/>
              </a:ext>
            </a:extLst>
          </p:cNvPr>
          <p:cNvGrpSpPr/>
          <p:nvPr/>
        </p:nvGrpSpPr>
        <p:grpSpPr>
          <a:xfrm>
            <a:off x="146350" y="2348925"/>
            <a:ext cx="581400" cy="129600"/>
            <a:chOff x="146350" y="2348925"/>
            <a:chExt cx="581400" cy="12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27" name="Input penna 1326">
                  <a:extLst>
                    <a:ext uri="{FF2B5EF4-FFF2-40B4-BE49-F238E27FC236}">
                      <a16:creationId xmlns:a16="http://schemas.microsoft.com/office/drawing/2014/main" id="{A311F553-CFB7-9609-5A57-656D0582A3BD}"/>
                    </a:ext>
                  </a:extLst>
                </p14:cNvPr>
                <p14:cNvContentPartPr/>
                <p14:nvPr/>
              </p14:nvContentPartPr>
              <p14:xfrm>
                <a:off x="146350" y="2348925"/>
                <a:ext cx="269640" cy="21960"/>
              </p14:xfrm>
            </p:contentPart>
          </mc:Choice>
          <mc:Fallback xmlns="">
            <p:pic>
              <p:nvPicPr>
                <p:cNvPr id="1327" name="Input penna 1326">
                  <a:extLst>
                    <a:ext uri="{FF2B5EF4-FFF2-40B4-BE49-F238E27FC236}">
                      <a16:creationId xmlns:a16="http://schemas.microsoft.com/office/drawing/2014/main" id="{A311F553-CFB7-9609-5A57-656D0582A3B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38790" y="2341365"/>
                  <a:ext cx="284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28" name="Input penna 1327">
                  <a:extLst>
                    <a:ext uri="{FF2B5EF4-FFF2-40B4-BE49-F238E27FC236}">
                      <a16:creationId xmlns:a16="http://schemas.microsoft.com/office/drawing/2014/main" id="{B268342D-7BBD-7B8E-A1F3-9F367D3FFC57}"/>
                    </a:ext>
                  </a:extLst>
                </p14:cNvPr>
                <p14:cNvContentPartPr/>
                <p14:nvPr/>
              </p14:nvContentPartPr>
              <p14:xfrm>
                <a:off x="223390" y="2359005"/>
                <a:ext cx="71640" cy="78120"/>
              </p14:xfrm>
            </p:contentPart>
          </mc:Choice>
          <mc:Fallback xmlns="">
            <p:pic>
              <p:nvPicPr>
                <p:cNvPr id="1328" name="Input penna 1327">
                  <a:extLst>
                    <a:ext uri="{FF2B5EF4-FFF2-40B4-BE49-F238E27FC236}">
                      <a16:creationId xmlns:a16="http://schemas.microsoft.com/office/drawing/2014/main" id="{B268342D-7BBD-7B8E-A1F3-9F367D3FFC5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215830" y="2351445"/>
                  <a:ext cx="867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29" name="Input penna 1328">
                  <a:extLst>
                    <a:ext uri="{FF2B5EF4-FFF2-40B4-BE49-F238E27FC236}">
                      <a16:creationId xmlns:a16="http://schemas.microsoft.com/office/drawing/2014/main" id="{E52CD1AF-F50B-9092-4D8B-9C842B1D69D0}"/>
                    </a:ext>
                  </a:extLst>
                </p14:cNvPr>
                <p14:cNvContentPartPr/>
                <p14:nvPr/>
              </p14:nvContentPartPr>
              <p14:xfrm>
                <a:off x="275590" y="2355405"/>
                <a:ext cx="100800" cy="99000"/>
              </p14:xfrm>
            </p:contentPart>
          </mc:Choice>
          <mc:Fallback xmlns="">
            <p:pic>
              <p:nvPicPr>
                <p:cNvPr id="1329" name="Input penna 1328">
                  <a:extLst>
                    <a:ext uri="{FF2B5EF4-FFF2-40B4-BE49-F238E27FC236}">
                      <a16:creationId xmlns:a16="http://schemas.microsoft.com/office/drawing/2014/main" id="{E52CD1AF-F50B-9092-4D8B-9C842B1D69D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68030" y="2347845"/>
                  <a:ext cx="1159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30" name="Input penna 1329">
                  <a:extLst>
                    <a:ext uri="{FF2B5EF4-FFF2-40B4-BE49-F238E27FC236}">
                      <a16:creationId xmlns:a16="http://schemas.microsoft.com/office/drawing/2014/main" id="{E3D036C0-94E6-7286-3D57-9C33A7C18E9C}"/>
                    </a:ext>
                  </a:extLst>
                </p14:cNvPr>
                <p14:cNvContentPartPr/>
                <p14:nvPr/>
              </p14:nvContentPartPr>
              <p14:xfrm>
                <a:off x="527230" y="2352885"/>
                <a:ext cx="180360" cy="125640"/>
              </p14:xfrm>
            </p:contentPart>
          </mc:Choice>
          <mc:Fallback xmlns="">
            <p:pic>
              <p:nvPicPr>
                <p:cNvPr id="1330" name="Input penna 1329">
                  <a:extLst>
                    <a:ext uri="{FF2B5EF4-FFF2-40B4-BE49-F238E27FC236}">
                      <a16:creationId xmlns:a16="http://schemas.microsoft.com/office/drawing/2014/main" id="{E3D036C0-94E6-7286-3D57-9C33A7C18E9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19670" y="2345325"/>
                  <a:ext cx="1954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31" name="Input penna 1330">
                  <a:extLst>
                    <a:ext uri="{FF2B5EF4-FFF2-40B4-BE49-F238E27FC236}">
                      <a16:creationId xmlns:a16="http://schemas.microsoft.com/office/drawing/2014/main" id="{1580DF81-71EB-07EE-7E95-2B082DAB7646}"/>
                    </a:ext>
                  </a:extLst>
                </p14:cNvPr>
                <p14:cNvContentPartPr/>
                <p14:nvPr/>
              </p14:nvContentPartPr>
              <p14:xfrm>
                <a:off x="645310" y="2426325"/>
                <a:ext cx="82440" cy="50760"/>
              </p14:xfrm>
            </p:contentPart>
          </mc:Choice>
          <mc:Fallback xmlns="">
            <p:pic>
              <p:nvPicPr>
                <p:cNvPr id="1331" name="Input penna 1330">
                  <a:extLst>
                    <a:ext uri="{FF2B5EF4-FFF2-40B4-BE49-F238E27FC236}">
                      <a16:creationId xmlns:a16="http://schemas.microsoft.com/office/drawing/2014/main" id="{1580DF81-71EB-07EE-7E95-2B082DAB7646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37750" y="2419125"/>
                  <a:ext cx="9756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3" name="Gruppo 1342">
            <a:extLst>
              <a:ext uri="{FF2B5EF4-FFF2-40B4-BE49-F238E27FC236}">
                <a16:creationId xmlns:a16="http://schemas.microsoft.com/office/drawing/2014/main" id="{A03095F3-729E-8BFF-0326-0AC42478B2F9}"/>
              </a:ext>
            </a:extLst>
          </p:cNvPr>
          <p:cNvGrpSpPr/>
          <p:nvPr/>
        </p:nvGrpSpPr>
        <p:grpSpPr>
          <a:xfrm>
            <a:off x="1497070" y="1837005"/>
            <a:ext cx="70560" cy="76680"/>
            <a:chOff x="1497070" y="1837005"/>
            <a:chExt cx="70560" cy="7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40" name="Input penna 1339">
                  <a:extLst>
                    <a:ext uri="{FF2B5EF4-FFF2-40B4-BE49-F238E27FC236}">
                      <a16:creationId xmlns:a16="http://schemas.microsoft.com/office/drawing/2014/main" id="{E4EE06AF-0D3C-B6CE-27D1-097E6DE8D4AF}"/>
                    </a:ext>
                  </a:extLst>
                </p14:cNvPr>
                <p14:cNvContentPartPr/>
                <p14:nvPr/>
              </p14:nvContentPartPr>
              <p14:xfrm>
                <a:off x="1539550" y="1837005"/>
                <a:ext cx="3960" cy="45720"/>
              </p14:xfrm>
            </p:contentPart>
          </mc:Choice>
          <mc:Fallback xmlns="">
            <p:pic>
              <p:nvPicPr>
                <p:cNvPr id="1340" name="Input penna 1339">
                  <a:extLst>
                    <a:ext uri="{FF2B5EF4-FFF2-40B4-BE49-F238E27FC236}">
                      <a16:creationId xmlns:a16="http://schemas.microsoft.com/office/drawing/2014/main" id="{E4EE06AF-0D3C-B6CE-27D1-097E6DE8D4AF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531990" y="1829445"/>
                  <a:ext cx="190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41" name="Input penna 1340">
                  <a:extLst>
                    <a:ext uri="{FF2B5EF4-FFF2-40B4-BE49-F238E27FC236}">
                      <a16:creationId xmlns:a16="http://schemas.microsoft.com/office/drawing/2014/main" id="{1D92D234-89B9-B1B6-40F4-3B5A982C4AF9}"/>
                    </a:ext>
                  </a:extLst>
                </p14:cNvPr>
                <p14:cNvContentPartPr/>
                <p14:nvPr/>
              </p14:nvContentPartPr>
              <p14:xfrm>
                <a:off x="1497070" y="1895685"/>
                <a:ext cx="70560" cy="18000"/>
              </p14:xfrm>
            </p:contentPart>
          </mc:Choice>
          <mc:Fallback xmlns="">
            <p:pic>
              <p:nvPicPr>
                <p:cNvPr id="1341" name="Input penna 1340">
                  <a:extLst>
                    <a:ext uri="{FF2B5EF4-FFF2-40B4-BE49-F238E27FC236}">
                      <a16:creationId xmlns:a16="http://schemas.microsoft.com/office/drawing/2014/main" id="{1D92D234-89B9-B1B6-40F4-3B5A982C4AF9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489510" y="1888125"/>
                  <a:ext cx="8568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2" name="Gruppo 1361">
            <a:extLst>
              <a:ext uri="{FF2B5EF4-FFF2-40B4-BE49-F238E27FC236}">
                <a16:creationId xmlns:a16="http://schemas.microsoft.com/office/drawing/2014/main" id="{4E82F27A-AA71-234A-8620-352A6E7C4D62}"/>
              </a:ext>
            </a:extLst>
          </p:cNvPr>
          <p:cNvGrpSpPr/>
          <p:nvPr/>
        </p:nvGrpSpPr>
        <p:grpSpPr>
          <a:xfrm>
            <a:off x="1333630" y="2001525"/>
            <a:ext cx="605520" cy="107640"/>
            <a:chOff x="1333630" y="2001525"/>
            <a:chExt cx="605520" cy="10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44" name="Input penna 1343">
                  <a:extLst>
                    <a:ext uri="{FF2B5EF4-FFF2-40B4-BE49-F238E27FC236}">
                      <a16:creationId xmlns:a16="http://schemas.microsoft.com/office/drawing/2014/main" id="{2F33C905-285F-E487-2C95-9936EDCD8480}"/>
                    </a:ext>
                  </a:extLst>
                </p14:cNvPr>
                <p14:cNvContentPartPr/>
                <p14:nvPr/>
              </p14:nvContentPartPr>
              <p14:xfrm>
                <a:off x="1333630" y="2024925"/>
                <a:ext cx="7200" cy="84240"/>
              </p14:xfrm>
            </p:contentPart>
          </mc:Choice>
          <mc:Fallback xmlns="">
            <p:pic>
              <p:nvPicPr>
                <p:cNvPr id="1344" name="Input penna 1343">
                  <a:extLst>
                    <a:ext uri="{FF2B5EF4-FFF2-40B4-BE49-F238E27FC236}">
                      <a16:creationId xmlns:a16="http://schemas.microsoft.com/office/drawing/2014/main" id="{2F33C905-285F-E487-2C95-9936EDCD848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326070" y="2017365"/>
                  <a:ext cx="223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45" name="Input penna 1344">
                  <a:extLst>
                    <a:ext uri="{FF2B5EF4-FFF2-40B4-BE49-F238E27FC236}">
                      <a16:creationId xmlns:a16="http://schemas.microsoft.com/office/drawing/2014/main" id="{16352E42-D8C8-003C-F2B1-025A76C7236F}"/>
                    </a:ext>
                  </a:extLst>
                </p14:cNvPr>
                <p14:cNvContentPartPr/>
                <p14:nvPr/>
              </p14:nvContentPartPr>
              <p14:xfrm>
                <a:off x="1337230" y="2022765"/>
                <a:ext cx="56160" cy="50400"/>
              </p14:xfrm>
            </p:contentPart>
          </mc:Choice>
          <mc:Fallback xmlns="">
            <p:pic>
              <p:nvPicPr>
                <p:cNvPr id="1345" name="Input penna 1344">
                  <a:extLst>
                    <a:ext uri="{FF2B5EF4-FFF2-40B4-BE49-F238E27FC236}">
                      <a16:creationId xmlns:a16="http://schemas.microsoft.com/office/drawing/2014/main" id="{16352E42-D8C8-003C-F2B1-025A76C7236F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329670" y="2015205"/>
                  <a:ext cx="712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46" name="Input penna 1345">
                  <a:extLst>
                    <a:ext uri="{FF2B5EF4-FFF2-40B4-BE49-F238E27FC236}">
                      <a16:creationId xmlns:a16="http://schemas.microsoft.com/office/drawing/2014/main" id="{F1DC3F12-C4B5-D945-25ED-58ADBEC7D125}"/>
                    </a:ext>
                  </a:extLst>
                </p14:cNvPr>
                <p14:cNvContentPartPr/>
                <p14:nvPr/>
              </p14:nvContentPartPr>
              <p14:xfrm>
                <a:off x="1421470" y="2040765"/>
                <a:ext cx="37080" cy="50040"/>
              </p14:xfrm>
            </p:contentPart>
          </mc:Choice>
          <mc:Fallback xmlns="">
            <p:pic>
              <p:nvPicPr>
                <p:cNvPr id="1346" name="Input penna 1345">
                  <a:extLst>
                    <a:ext uri="{FF2B5EF4-FFF2-40B4-BE49-F238E27FC236}">
                      <a16:creationId xmlns:a16="http://schemas.microsoft.com/office/drawing/2014/main" id="{F1DC3F12-C4B5-D945-25ED-58ADBEC7D12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413910" y="2033205"/>
                  <a:ext cx="518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347" name="Input penna 1346">
                  <a:extLst>
                    <a:ext uri="{FF2B5EF4-FFF2-40B4-BE49-F238E27FC236}">
                      <a16:creationId xmlns:a16="http://schemas.microsoft.com/office/drawing/2014/main" id="{071519BC-9DEA-12E3-831D-697885A916E7}"/>
                    </a:ext>
                  </a:extLst>
                </p14:cNvPr>
                <p14:cNvContentPartPr/>
                <p14:nvPr/>
              </p14:nvContentPartPr>
              <p14:xfrm>
                <a:off x="1480150" y="2049405"/>
                <a:ext cx="72360" cy="47160"/>
              </p14:xfrm>
            </p:contentPart>
          </mc:Choice>
          <mc:Fallback xmlns="">
            <p:pic>
              <p:nvPicPr>
                <p:cNvPr id="1347" name="Input penna 1346">
                  <a:extLst>
                    <a:ext uri="{FF2B5EF4-FFF2-40B4-BE49-F238E27FC236}">
                      <a16:creationId xmlns:a16="http://schemas.microsoft.com/office/drawing/2014/main" id="{071519BC-9DEA-12E3-831D-697885A916E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472590" y="2041845"/>
                  <a:ext cx="871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353" name="Input penna 1352">
                  <a:extLst>
                    <a:ext uri="{FF2B5EF4-FFF2-40B4-BE49-F238E27FC236}">
                      <a16:creationId xmlns:a16="http://schemas.microsoft.com/office/drawing/2014/main" id="{1A18E14F-F7E5-F0D6-8D6F-27F187C02CF1}"/>
                    </a:ext>
                  </a:extLst>
                </p14:cNvPr>
                <p14:cNvContentPartPr/>
                <p14:nvPr/>
              </p14:nvContentPartPr>
              <p14:xfrm>
                <a:off x="1594990" y="2001525"/>
                <a:ext cx="48240" cy="13320"/>
              </p14:xfrm>
            </p:contentPart>
          </mc:Choice>
          <mc:Fallback xmlns="">
            <p:pic>
              <p:nvPicPr>
                <p:cNvPr id="1353" name="Input penna 1352">
                  <a:extLst>
                    <a:ext uri="{FF2B5EF4-FFF2-40B4-BE49-F238E27FC236}">
                      <a16:creationId xmlns:a16="http://schemas.microsoft.com/office/drawing/2014/main" id="{1A18E14F-F7E5-F0D6-8D6F-27F187C02CF1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587430" y="1993965"/>
                  <a:ext cx="633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354" name="Input penna 1353">
                  <a:extLst>
                    <a:ext uri="{FF2B5EF4-FFF2-40B4-BE49-F238E27FC236}">
                      <a16:creationId xmlns:a16="http://schemas.microsoft.com/office/drawing/2014/main" id="{6C93EACC-90E3-5318-1F95-BDCAA3123E7B}"/>
                    </a:ext>
                  </a:extLst>
                </p14:cNvPr>
                <p14:cNvContentPartPr/>
                <p14:nvPr/>
              </p14:nvContentPartPr>
              <p14:xfrm>
                <a:off x="1620190" y="2017725"/>
                <a:ext cx="6480" cy="48960"/>
              </p14:xfrm>
            </p:contentPart>
          </mc:Choice>
          <mc:Fallback xmlns="">
            <p:pic>
              <p:nvPicPr>
                <p:cNvPr id="1354" name="Input penna 1353">
                  <a:extLst>
                    <a:ext uri="{FF2B5EF4-FFF2-40B4-BE49-F238E27FC236}">
                      <a16:creationId xmlns:a16="http://schemas.microsoft.com/office/drawing/2014/main" id="{6C93EACC-90E3-5318-1F95-BDCAA3123E7B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612630" y="2010165"/>
                  <a:ext cx="216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355" name="Input penna 1354">
                  <a:extLst>
                    <a:ext uri="{FF2B5EF4-FFF2-40B4-BE49-F238E27FC236}">
                      <a16:creationId xmlns:a16="http://schemas.microsoft.com/office/drawing/2014/main" id="{744FF426-96DD-98B1-A4A4-74F0FB58F6DB}"/>
                    </a:ext>
                  </a:extLst>
                </p14:cNvPr>
                <p14:cNvContentPartPr/>
                <p14:nvPr/>
              </p14:nvContentPartPr>
              <p14:xfrm>
                <a:off x="1648270" y="2002245"/>
                <a:ext cx="43200" cy="91080"/>
              </p14:xfrm>
            </p:contentPart>
          </mc:Choice>
          <mc:Fallback xmlns="">
            <p:pic>
              <p:nvPicPr>
                <p:cNvPr id="1355" name="Input penna 1354">
                  <a:extLst>
                    <a:ext uri="{FF2B5EF4-FFF2-40B4-BE49-F238E27FC236}">
                      <a16:creationId xmlns:a16="http://schemas.microsoft.com/office/drawing/2014/main" id="{744FF426-96DD-98B1-A4A4-74F0FB58F6DB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640710" y="1994685"/>
                  <a:ext cx="583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356" name="Input penna 1355">
                  <a:extLst>
                    <a:ext uri="{FF2B5EF4-FFF2-40B4-BE49-F238E27FC236}">
                      <a16:creationId xmlns:a16="http://schemas.microsoft.com/office/drawing/2014/main" id="{70B00A15-11A0-532A-C613-0C87053BB9AD}"/>
                    </a:ext>
                  </a:extLst>
                </p14:cNvPr>
                <p14:cNvContentPartPr/>
                <p14:nvPr/>
              </p14:nvContentPartPr>
              <p14:xfrm>
                <a:off x="1664110" y="2054805"/>
                <a:ext cx="34200" cy="3240"/>
              </p14:xfrm>
            </p:contentPart>
          </mc:Choice>
          <mc:Fallback xmlns="">
            <p:pic>
              <p:nvPicPr>
                <p:cNvPr id="1356" name="Input penna 1355">
                  <a:extLst>
                    <a:ext uri="{FF2B5EF4-FFF2-40B4-BE49-F238E27FC236}">
                      <a16:creationId xmlns:a16="http://schemas.microsoft.com/office/drawing/2014/main" id="{70B00A15-11A0-532A-C613-0C87053BB9AD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656550" y="2047245"/>
                  <a:ext cx="493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357" name="Input penna 1356">
                  <a:extLst>
                    <a:ext uri="{FF2B5EF4-FFF2-40B4-BE49-F238E27FC236}">
                      <a16:creationId xmlns:a16="http://schemas.microsoft.com/office/drawing/2014/main" id="{23713AB8-3983-838C-69FD-A30DD1E534CC}"/>
                    </a:ext>
                  </a:extLst>
                </p14:cNvPr>
                <p14:cNvContentPartPr/>
                <p14:nvPr/>
              </p14:nvContentPartPr>
              <p14:xfrm>
                <a:off x="1717030" y="2017365"/>
                <a:ext cx="47520" cy="61200"/>
              </p14:xfrm>
            </p:contentPart>
          </mc:Choice>
          <mc:Fallback xmlns="">
            <p:pic>
              <p:nvPicPr>
                <p:cNvPr id="1357" name="Input penna 1356">
                  <a:extLst>
                    <a:ext uri="{FF2B5EF4-FFF2-40B4-BE49-F238E27FC236}">
                      <a16:creationId xmlns:a16="http://schemas.microsoft.com/office/drawing/2014/main" id="{23713AB8-3983-838C-69FD-A30DD1E534CC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709470" y="2009805"/>
                  <a:ext cx="626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01F61C15-4D5D-94B5-35AA-E338CB253A59}"/>
                    </a:ext>
                  </a:extLst>
                </p14:cNvPr>
                <p14:cNvContentPartPr/>
                <p14:nvPr/>
              </p14:nvContentPartPr>
              <p14:xfrm>
                <a:off x="1783990" y="2019165"/>
                <a:ext cx="45720" cy="48960"/>
              </p14:xfrm>
            </p:contentPart>
          </mc:Choice>
          <mc:Fallback xmlns=""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01F61C15-4D5D-94B5-35AA-E338CB253A59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776430" y="2011605"/>
                  <a:ext cx="608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359" name="Input penna 1358">
                  <a:extLst>
                    <a:ext uri="{FF2B5EF4-FFF2-40B4-BE49-F238E27FC236}">
                      <a16:creationId xmlns:a16="http://schemas.microsoft.com/office/drawing/2014/main" id="{38EB6FFF-9CCE-5109-3DDA-20B8CBBF0BCF}"/>
                    </a:ext>
                  </a:extLst>
                </p14:cNvPr>
                <p14:cNvContentPartPr/>
                <p14:nvPr/>
              </p14:nvContentPartPr>
              <p14:xfrm>
                <a:off x="1845550" y="2028885"/>
                <a:ext cx="36000" cy="42480"/>
              </p14:xfrm>
            </p:contentPart>
          </mc:Choice>
          <mc:Fallback xmlns="">
            <p:pic>
              <p:nvPicPr>
                <p:cNvPr id="1359" name="Input penna 1358">
                  <a:extLst>
                    <a:ext uri="{FF2B5EF4-FFF2-40B4-BE49-F238E27FC236}">
                      <a16:creationId xmlns:a16="http://schemas.microsoft.com/office/drawing/2014/main" id="{38EB6FFF-9CCE-5109-3DDA-20B8CBBF0BCF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838350" y="2021325"/>
                  <a:ext cx="511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360" name="Input penna 1359">
                  <a:extLst>
                    <a:ext uri="{FF2B5EF4-FFF2-40B4-BE49-F238E27FC236}">
                      <a16:creationId xmlns:a16="http://schemas.microsoft.com/office/drawing/2014/main" id="{EA203072-208D-9ECA-C451-787ADFC13D83}"/>
                    </a:ext>
                  </a:extLst>
                </p14:cNvPr>
                <p14:cNvContentPartPr/>
                <p14:nvPr/>
              </p14:nvContentPartPr>
              <p14:xfrm>
                <a:off x="1859590" y="2080725"/>
                <a:ext cx="79560" cy="1440"/>
              </p14:xfrm>
            </p:contentPart>
          </mc:Choice>
          <mc:Fallback xmlns="">
            <p:pic>
              <p:nvPicPr>
                <p:cNvPr id="1360" name="Input penna 1359">
                  <a:extLst>
                    <a:ext uri="{FF2B5EF4-FFF2-40B4-BE49-F238E27FC236}">
                      <a16:creationId xmlns:a16="http://schemas.microsoft.com/office/drawing/2014/main" id="{EA203072-208D-9ECA-C451-787ADFC13D83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852030" y="2073165"/>
                  <a:ext cx="9468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8" name="Gruppo 1367">
            <a:extLst>
              <a:ext uri="{FF2B5EF4-FFF2-40B4-BE49-F238E27FC236}">
                <a16:creationId xmlns:a16="http://schemas.microsoft.com/office/drawing/2014/main" id="{022FFE2C-C006-F432-C226-C42067038BF1}"/>
              </a:ext>
            </a:extLst>
          </p:cNvPr>
          <p:cNvGrpSpPr/>
          <p:nvPr/>
        </p:nvGrpSpPr>
        <p:grpSpPr>
          <a:xfrm>
            <a:off x="1300870" y="2304285"/>
            <a:ext cx="174600" cy="140040"/>
            <a:chOff x="1300870" y="2304285"/>
            <a:chExt cx="174600" cy="14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365" name="Input penna 1364">
                  <a:extLst>
                    <a:ext uri="{FF2B5EF4-FFF2-40B4-BE49-F238E27FC236}">
                      <a16:creationId xmlns:a16="http://schemas.microsoft.com/office/drawing/2014/main" id="{D55E07DC-208F-2DA7-31C0-CEADC708DEB0}"/>
                    </a:ext>
                  </a:extLst>
                </p14:cNvPr>
                <p14:cNvContentPartPr/>
                <p14:nvPr/>
              </p14:nvContentPartPr>
              <p14:xfrm>
                <a:off x="1300870" y="2304285"/>
                <a:ext cx="96840" cy="126720"/>
              </p14:xfrm>
            </p:contentPart>
          </mc:Choice>
          <mc:Fallback xmlns="">
            <p:pic>
              <p:nvPicPr>
                <p:cNvPr id="1365" name="Input penna 1364">
                  <a:extLst>
                    <a:ext uri="{FF2B5EF4-FFF2-40B4-BE49-F238E27FC236}">
                      <a16:creationId xmlns:a16="http://schemas.microsoft.com/office/drawing/2014/main" id="{D55E07DC-208F-2DA7-31C0-CEADC708DEB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293310" y="2296725"/>
                  <a:ext cx="1119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D7E05105-183D-9856-2F39-691B1467A524}"/>
                    </a:ext>
                  </a:extLst>
                </p14:cNvPr>
                <p14:cNvContentPartPr/>
                <p14:nvPr/>
              </p14:nvContentPartPr>
              <p14:xfrm>
                <a:off x="1389430" y="2307165"/>
                <a:ext cx="86040" cy="137160"/>
              </p14:xfrm>
            </p:contentPart>
          </mc:Choice>
          <mc:Fallback xmlns=""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D7E05105-183D-9856-2F39-691B1467A524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381870" y="2299605"/>
                  <a:ext cx="10116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2" name="Gruppo 1371">
            <a:extLst>
              <a:ext uri="{FF2B5EF4-FFF2-40B4-BE49-F238E27FC236}">
                <a16:creationId xmlns:a16="http://schemas.microsoft.com/office/drawing/2014/main" id="{2D12415E-85DF-9672-DC32-20117A4A1B3A}"/>
              </a:ext>
            </a:extLst>
          </p:cNvPr>
          <p:cNvGrpSpPr/>
          <p:nvPr/>
        </p:nvGrpSpPr>
        <p:grpSpPr>
          <a:xfrm>
            <a:off x="1689310" y="2287005"/>
            <a:ext cx="141840" cy="145440"/>
            <a:chOff x="1689310" y="2287005"/>
            <a:chExt cx="141840" cy="14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369" name="Input penna 1368">
                  <a:extLst>
                    <a:ext uri="{FF2B5EF4-FFF2-40B4-BE49-F238E27FC236}">
                      <a16:creationId xmlns:a16="http://schemas.microsoft.com/office/drawing/2014/main" id="{4A757CA8-6431-F55D-8C36-F1F3614A76D8}"/>
                    </a:ext>
                  </a:extLst>
                </p14:cNvPr>
                <p14:cNvContentPartPr/>
                <p14:nvPr/>
              </p14:nvContentPartPr>
              <p14:xfrm>
                <a:off x="1689310" y="2287005"/>
                <a:ext cx="91080" cy="145440"/>
              </p14:xfrm>
            </p:contentPart>
          </mc:Choice>
          <mc:Fallback xmlns="">
            <p:pic>
              <p:nvPicPr>
                <p:cNvPr id="1369" name="Input penna 1368">
                  <a:extLst>
                    <a:ext uri="{FF2B5EF4-FFF2-40B4-BE49-F238E27FC236}">
                      <a16:creationId xmlns:a16="http://schemas.microsoft.com/office/drawing/2014/main" id="{4A757CA8-6431-F55D-8C36-F1F3614A76D8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681750" y="2279445"/>
                  <a:ext cx="1058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370" name="Input penna 1369">
                  <a:extLst>
                    <a:ext uri="{FF2B5EF4-FFF2-40B4-BE49-F238E27FC236}">
                      <a16:creationId xmlns:a16="http://schemas.microsoft.com/office/drawing/2014/main" id="{5B9B0DDE-2EFB-C493-8266-6DF3190F85AA}"/>
                    </a:ext>
                  </a:extLst>
                </p14:cNvPr>
                <p14:cNvContentPartPr/>
                <p14:nvPr/>
              </p14:nvContentPartPr>
              <p14:xfrm>
                <a:off x="1755190" y="2346045"/>
                <a:ext cx="75960" cy="77040"/>
              </p14:xfrm>
            </p:contentPart>
          </mc:Choice>
          <mc:Fallback xmlns="">
            <p:pic>
              <p:nvPicPr>
                <p:cNvPr id="1370" name="Input penna 1369">
                  <a:extLst>
                    <a:ext uri="{FF2B5EF4-FFF2-40B4-BE49-F238E27FC236}">
                      <a16:creationId xmlns:a16="http://schemas.microsoft.com/office/drawing/2014/main" id="{5B9B0DDE-2EFB-C493-8266-6DF3190F85AA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747630" y="2338485"/>
                  <a:ext cx="9108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1" name="Gruppo 1380">
            <a:extLst>
              <a:ext uri="{FF2B5EF4-FFF2-40B4-BE49-F238E27FC236}">
                <a16:creationId xmlns:a16="http://schemas.microsoft.com/office/drawing/2014/main" id="{569CF49B-2C23-51D7-B03F-5B3DEA4DD8FD}"/>
              </a:ext>
            </a:extLst>
          </p:cNvPr>
          <p:cNvGrpSpPr/>
          <p:nvPr/>
        </p:nvGrpSpPr>
        <p:grpSpPr>
          <a:xfrm>
            <a:off x="4060930" y="4345075"/>
            <a:ext cx="154080" cy="194760"/>
            <a:chOff x="4060930" y="4345075"/>
            <a:chExt cx="154080" cy="19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373" name="Input penna 1372">
                  <a:extLst>
                    <a:ext uri="{FF2B5EF4-FFF2-40B4-BE49-F238E27FC236}">
                      <a16:creationId xmlns:a16="http://schemas.microsoft.com/office/drawing/2014/main" id="{20DB1929-B914-747C-99B1-F1C8B57D5F3E}"/>
                    </a:ext>
                  </a:extLst>
                </p14:cNvPr>
                <p14:cNvContentPartPr/>
                <p14:nvPr/>
              </p14:nvContentPartPr>
              <p14:xfrm>
                <a:off x="4060930" y="4358395"/>
                <a:ext cx="51480" cy="101160"/>
              </p14:xfrm>
            </p:contentPart>
          </mc:Choice>
          <mc:Fallback xmlns="">
            <p:pic>
              <p:nvPicPr>
                <p:cNvPr id="1373" name="Input penna 1372">
                  <a:extLst>
                    <a:ext uri="{FF2B5EF4-FFF2-40B4-BE49-F238E27FC236}">
                      <a16:creationId xmlns:a16="http://schemas.microsoft.com/office/drawing/2014/main" id="{20DB1929-B914-747C-99B1-F1C8B57D5F3E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053370" y="4350835"/>
                  <a:ext cx="662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374" name="Input penna 1373">
                  <a:extLst>
                    <a:ext uri="{FF2B5EF4-FFF2-40B4-BE49-F238E27FC236}">
                      <a16:creationId xmlns:a16="http://schemas.microsoft.com/office/drawing/2014/main" id="{B1C2F5FA-72FB-E95F-A1BD-9BB9CA64C904}"/>
                    </a:ext>
                  </a:extLst>
                </p14:cNvPr>
                <p14:cNvContentPartPr/>
                <p14:nvPr/>
              </p14:nvContentPartPr>
              <p14:xfrm>
                <a:off x="4087930" y="4406995"/>
                <a:ext cx="46800" cy="47160"/>
              </p14:xfrm>
            </p:contentPart>
          </mc:Choice>
          <mc:Fallback xmlns="">
            <p:pic>
              <p:nvPicPr>
                <p:cNvPr id="1374" name="Input penna 1373">
                  <a:extLst>
                    <a:ext uri="{FF2B5EF4-FFF2-40B4-BE49-F238E27FC236}">
                      <a16:creationId xmlns:a16="http://schemas.microsoft.com/office/drawing/2014/main" id="{B1C2F5FA-72FB-E95F-A1BD-9BB9CA64C904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080370" y="4399795"/>
                  <a:ext cx="619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375" name="Input penna 1374">
                  <a:extLst>
                    <a:ext uri="{FF2B5EF4-FFF2-40B4-BE49-F238E27FC236}">
                      <a16:creationId xmlns:a16="http://schemas.microsoft.com/office/drawing/2014/main" id="{07C68700-E78C-B339-00F3-862412A60C50}"/>
                    </a:ext>
                  </a:extLst>
                </p14:cNvPr>
                <p14:cNvContentPartPr/>
                <p14:nvPr/>
              </p14:nvContentPartPr>
              <p14:xfrm>
                <a:off x="4175050" y="4345075"/>
                <a:ext cx="5040" cy="97920"/>
              </p14:xfrm>
            </p:contentPart>
          </mc:Choice>
          <mc:Fallback xmlns="">
            <p:pic>
              <p:nvPicPr>
                <p:cNvPr id="1375" name="Input penna 1374">
                  <a:extLst>
                    <a:ext uri="{FF2B5EF4-FFF2-40B4-BE49-F238E27FC236}">
                      <a16:creationId xmlns:a16="http://schemas.microsoft.com/office/drawing/2014/main" id="{07C68700-E78C-B339-00F3-862412A60C50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167490" y="4337515"/>
                  <a:ext cx="201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376" name="Input penna 1375">
                  <a:extLst>
                    <a:ext uri="{FF2B5EF4-FFF2-40B4-BE49-F238E27FC236}">
                      <a16:creationId xmlns:a16="http://schemas.microsoft.com/office/drawing/2014/main" id="{6748BDDF-7FFA-BF26-A599-D8738FEBEA3D}"/>
                    </a:ext>
                  </a:extLst>
                </p14:cNvPr>
                <p14:cNvContentPartPr/>
                <p14:nvPr/>
              </p14:nvContentPartPr>
              <p14:xfrm>
                <a:off x="4175770" y="4401235"/>
                <a:ext cx="32040" cy="16560"/>
              </p14:xfrm>
            </p:contentPart>
          </mc:Choice>
          <mc:Fallback xmlns="">
            <p:pic>
              <p:nvPicPr>
                <p:cNvPr id="1376" name="Input penna 1375">
                  <a:extLst>
                    <a:ext uri="{FF2B5EF4-FFF2-40B4-BE49-F238E27FC236}">
                      <a16:creationId xmlns:a16="http://schemas.microsoft.com/office/drawing/2014/main" id="{6748BDDF-7FFA-BF26-A599-D8738FEBEA3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168210" y="4393675"/>
                  <a:ext cx="471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377" name="Input penna 1376">
                  <a:extLst>
                    <a:ext uri="{FF2B5EF4-FFF2-40B4-BE49-F238E27FC236}">
                      <a16:creationId xmlns:a16="http://schemas.microsoft.com/office/drawing/2014/main" id="{57849A7C-4471-A588-20AB-F706B01AEF90}"/>
                    </a:ext>
                  </a:extLst>
                </p14:cNvPr>
                <p14:cNvContentPartPr/>
                <p14:nvPr/>
              </p14:nvContentPartPr>
              <p14:xfrm>
                <a:off x="4100890" y="4484035"/>
                <a:ext cx="43200" cy="55800"/>
              </p14:xfrm>
            </p:contentPart>
          </mc:Choice>
          <mc:Fallback xmlns="">
            <p:pic>
              <p:nvPicPr>
                <p:cNvPr id="1377" name="Input penna 1376">
                  <a:extLst>
                    <a:ext uri="{FF2B5EF4-FFF2-40B4-BE49-F238E27FC236}">
                      <a16:creationId xmlns:a16="http://schemas.microsoft.com/office/drawing/2014/main" id="{57849A7C-4471-A588-20AB-F706B01AEF90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4093330" y="4476475"/>
                  <a:ext cx="583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378" name="Input penna 1377">
                  <a:extLst>
                    <a:ext uri="{FF2B5EF4-FFF2-40B4-BE49-F238E27FC236}">
                      <a16:creationId xmlns:a16="http://schemas.microsoft.com/office/drawing/2014/main" id="{1EA4E039-2AEF-E425-99BE-D9D70B8DE0EA}"/>
                    </a:ext>
                  </a:extLst>
                </p14:cNvPr>
                <p14:cNvContentPartPr/>
                <p14:nvPr/>
              </p14:nvContentPartPr>
              <p14:xfrm>
                <a:off x="4172170" y="4483675"/>
                <a:ext cx="3600" cy="55080"/>
              </p14:xfrm>
            </p:contentPart>
          </mc:Choice>
          <mc:Fallback xmlns="">
            <p:pic>
              <p:nvPicPr>
                <p:cNvPr id="1378" name="Input penna 1377">
                  <a:extLst>
                    <a:ext uri="{FF2B5EF4-FFF2-40B4-BE49-F238E27FC236}">
                      <a16:creationId xmlns:a16="http://schemas.microsoft.com/office/drawing/2014/main" id="{1EA4E039-2AEF-E425-99BE-D9D70B8DE0EA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164610" y="4476115"/>
                  <a:ext cx="183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379" name="Input penna 1378">
                  <a:extLst>
                    <a:ext uri="{FF2B5EF4-FFF2-40B4-BE49-F238E27FC236}">
                      <a16:creationId xmlns:a16="http://schemas.microsoft.com/office/drawing/2014/main" id="{BF4E8989-7F80-FC2B-9474-DEFC1BF20666}"/>
                    </a:ext>
                  </a:extLst>
                </p14:cNvPr>
                <p14:cNvContentPartPr/>
                <p14:nvPr/>
              </p14:nvContentPartPr>
              <p14:xfrm>
                <a:off x="4165690" y="4482955"/>
                <a:ext cx="49320" cy="56160"/>
              </p14:xfrm>
            </p:contentPart>
          </mc:Choice>
          <mc:Fallback xmlns="">
            <p:pic>
              <p:nvPicPr>
                <p:cNvPr id="1379" name="Input penna 1378">
                  <a:extLst>
                    <a:ext uri="{FF2B5EF4-FFF2-40B4-BE49-F238E27FC236}">
                      <a16:creationId xmlns:a16="http://schemas.microsoft.com/office/drawing/2014/main" id="{BF4E8989-7F80-FC2B-9474-DEFC1BF2066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158130" y="4475395"/>
                  <a:ext cx="64080" cy="7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7">
            <p14:nvContentPartPr>
              <p14:cNvPr id="1382" name="Input penna 1381">
                <a:extLst>
                  <a:ext uri="{FF2B5EF4-FFF2-40B4-BE49-F238E27FC236}">
                    <a16:creationId xmlns:a16="http://schemas.microsoft.com/office/drawing/2014/main" id="{82A2736E-5E77-605A-D8BA-C3332EC512E1}"/>
                  </a:ext>
                </a:extLst>
              </p14:cNvPr>
              <p14:cNvContentPartPr/>
              <p14:nvPr/>
            </p14:nvContentPartPr>
            <p14:xfrm>
              <a:off x="2458210" y="4241395"/>
              <a:ext cx="57960" cy="87120"/>
            </p14:xfrm>
          </p:contentPart>
        </mc:Choice>
        <mc:Fallback xmlns="">
          <p:pic>
            <p:nvPicPr>
              <p:cNvPr id="1382" name="Input penna 1381">
                <a:extLst>
                  <a:ext uri="{FF2B5EF4-FFF2-40B4-BE49-F238E27FC236}">
                    <a16:creationId xmlns:a16="http://schemas.microsoft.com/office/drawing/2014/main" id="{82A2736E-5E77-605A-D8BA-C3332EC512E1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2450650" y="4233835"/>
                <a:ext cx="73080" cy="102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91" name="Gruppo 1390">
            <a:extLst>
              <a:ext uri="{FF2B5EF4-FFF2-40B4-BE49-F238E27FC236}">
                <a16:creationId xmlns:a16="http://schemas.microsoft.com/office/drawing/2014/main" id="{350C8DFD-D697-850C-7EDD-2CA2936E556C}"/>
              </a:ext>
            </a:extLst>
          </p:cNvPr>
          <p:cNvGrpSpPr/>
          <p:nvPr/>
        </p:nvGrpSpPr>
        <p:grpSpPr>
          <a:xfrm>
            <a:off x="2745850" y="4198555"/>
            <a:ext cx="88920" cy="75600"/>
            <a:chOff x="2745850" y="4198555"/>
            <a:chExt cx="88920" cy="7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1383" name="Input penna 1382">
                  <a:extLst>
                    <a:ext uri="{FF2B5EF4-FFF2-40B4-BE49-F238E27FC236}">
                      <a16:creationId xmlns:a16="http://schemas.microsoft.com/office/drawing/2014/main" id="{21B895C8-044C-F621-6076-C315C59AEEDE}"/>
                    </a:ext>
                  </a:extLst>
                </p14:cNvPr>
                <p14:cNvContentPartPr/>
                <p14:nvPr/>
              </p14:nvContentPartPr>
              <p14:xfrm>
                <a:off x="2745850" y="4198555"/>
                <a:ext cx="58680" cy="75600"/>
              </p14:xfrm>
            </p:contentPart>
          </mc:Choice>
          <mc:Fallback xmlns="">
            <p:pic>
              <p:nvPicPr>
                <p:cNvPr id="1383" name="Input penna 1382">
                  <a:extLst>
                    <a:ext uri="{FF2B5EF4-FFF2-40B4-BE49-F238E27FC236}">
                      <a16:creationId xmlns:a16="http://schemas.microsoft.com/office/drawing/2014/main" id="{21B895C8-044C-F621-6076-C315C59AEEDE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2738290" y="4190995"/>
                  <a:ext cx="738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384" name="Input penna 1383">
                  <a:extLst>
                    <a:ext uri="{FF2B5EF4-FFF2-40B4-BE49-F238E27FC236}">
                      <a16:creationId xmlns:a16="http://schemas.microsoft.com/office/drawing/2014/main" id="{C69384DD-6479-21C3-9A47-A9A85ABF452E}"/>
                    </a:ext>
                  </a:extLst>
                </p14:cNvPr>
                <p14:cNvContentPartPr/>
                <p14:nvPr/>
              </p14:nvContentPartPr>
              <p14:xfrm>
                <a:off x="2779330" y="4241755"/>
                <a:ext cx="55440" cy="2880"/>
              </p14:xfrm>
            </p:contentPart>
          </mc:Choice>
          <mc:Fallback xmlns="">
            <p:pic>
              <p:nvPicPr>
                <p:cNvPr id="1384" name="Input penna 1383">
                  <a:extLst>
                    <a:ext uri="{FF2B5EF4-FFF2-40B4-BE49-F238E27FC236}">
                      <a16:creationId xmlns:a16="http://schemas.microsoft.com/office/drawing/2014/main" id="{C69384DD-6479-21C3-9A47-A9A85ABF452E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771770" y="4234195"/>
                  <a:ext cx="7056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3">
            <p14:nvContentPartPr>
              <p14:cNvPr id="1385" name="Input penna 1384">
                <a:extLst>
                  <a:ext uri="{FF2B5EF4-FFF2-40B4-BE49-F238E27FC236}">
                    <a16:creationId xmlns:a16="http://schemas.microsoft.com/office/drawing/2014/main" id="{D7A66BD7-539E-BA07-9052-A7DA33CB3994}"/>
                  </a:ext>
                </a:extLst>
              </p14:cNvPr>
              <p14:cNvContentPartPr/>
              <p14:nvPr/>
            </p14:nvContentPartPr>
            <p14:xfrm>
              <a:off x="3113770" y="4196035"/>
              <a:ext cx="105120" cy="90720"/>
            </p14:xfrm>
          </p:contentPart>
        </mc:Choice>
        <mc:Fallback xmlns="">
          <p:pic>
            <p:nvPicPr>
              <p:cNvPr id="1385" name="Input penna 1384">
                <a:extLst>
                  <a:ext uri="{FF2B5EF4-FFF2-40B4-BE49-F238E27FC236}">
                    <a16:creationId xmlns:a16="http://schemas.microsoft.com/office/drawing/2014/main" id="{D7A66BD7-539E-BA07-9052-A7DA33CB3994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3106210" y="4188475"/>
                <a:ext cx="120240" cy="10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89" name="Gruppo 1388">
            <a:extLst>
              <a:ext uri="{FF2B5EF4-FFF2-40B4-BE49-F238E27FC236}">
                <a16:creationId xmlns:a16="http://schemas.microsoft.com/office/drawing/2014/main" id="{3CCC0E71-7B3B-2FB0-784E-7AF69A4FE8CA}"/>
              </a:ext>
            </a:extLst>
          </p:cNvPr>
          <p:cNvGrpSpPr/>
          <p:nvPr/>
        </p:nvGrpSpPr>
        <p:grpSpPr>
          <a:xfrm>
            <a:off x="3487450" y="4198555"/>
            <a:ext cx="78120" cy="117000"/>
            <a:chOff x="3487450" y="4198555"/>
            <a:chExt cx="78120" cy="11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386" name="Input penna 1385">
                  <a:extLst>
                    <a:ext uri="{FF2B5EF4-FFF2-40B4-BE49-F238E27FC236}">
                      <a16:creationId xmlns:a16="http://schemas.microsoft.com/office/drawing/2014/main" id="{0D6E1F84-3180-14EA-BE6C-E6D124CC63EF}"/>
                    </a:ext>
                  </a:extLst>
                </p14:cNvPr>
                <p14:cNvContentPartPr/>
                <p14:nvPr/>
              </p14:nvContentPartPr>
              <p14:xfrm>
                <a:off x="3487450" y="4221595"/>
                <a:ext cx="3600" cy="83160"/>
              </p14:xfrm>
            </p:contentPart>
          </mc:Choice>
          <mc:Fallback xmlns="">
            <p:pic>
              <p:nvPicPr>
                <p:cNvPr id="1386" name="Input penna 1385">
                  <a:extLst>
                    <a:ext uri="{FF2B5EF4-FFF2-40B4-BE49-F238E27FC236}">
                      <a16:creationId xmlns:a16="http://schemas.microsoft.com/office/drawing/2014/main" id="{0D6E1F84-3180-14EA-BE6C-E6D124CC63EF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479890" y="4214035"/>
                  <a:ext cx="187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387" name="Input penna 1386">
                  <a:extLst>
                    <a:ext uri="{FF2B5EF4-FFF2-40B4-BE49-F238E27FC236}">
                      <a16:creationId xmlns:a16="http://schemas.microsoft.com/office/drawing/2014/main" id="{E1BB49D2-C128-31E6-5B05-E11848317D4A}"/>
                    </a:ext>
                  </a:extLst>
                </p14:cNvPr>
                <p14:cNvContentPartPr/>
                <p14:nvPr/>
              </p14:nvContentPartPr>
              <p14:xfrm>
                <a:off x="3493570" y="4198555"/>
                <a:ext cx="72000" cy="117000"/>
              </p14:xfrm>
            </p:contentPart>
          </mc:Choice>
          <mc:Fallback xmlns="">
            <p:pic>
              <p:nvPicPr>
                <p:cNvPr id="1387" name="Input penna 1386">
                  <a:extLst>
                    <a:ext uri="{FF2B5EF4-FFF2-40B4-BE49-F238E27FC236}">
                      <a16:creationId xmlns:a16="http://schemas.microsoft.com/office/drawing/2014/main" id="{E1BB49D2-C128-31E6-5B05-E11848317D4A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486010" y="4190995"/>
                  <a:ext cx="8712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6" name="Gruppo 1405">
            <a:extLst>
              <a:ext uri="{FF2B5EF4-FFF2-40B4-BE49-F238E27FC236}">
                <a16:creationId xmlns:a16="http://schemas.microsoft.com/office/drawing/2014/main" id="{AA7E417B-D237-7A43-7CFD-755AC2013ED4}"/>
              </a:ext>
            </a:extLst>
          </p:cNvPr>
          <p:cNvGrpSpPr/>
          <p:nvPr/>
        </p:nvGrpSpPr>
        <p:grpSpPr>
          <a:xfrm>
            <a:off x="4616880" y="4249675"/>
            <a:ext cx="1173600" cy="297360"/>
            <a:chOff x="4616880" y="4249675"/>
            <a:chExt cx="1173600" cy="29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392" name="Input penna 1391">
                  <a:extLst>
                    <a:ext uri="{FF2B5EF4-FFF2-40B4-BE49-F238E27FC236}">
                      <a16:creationId xmlns:a16="http://schemas.microsoft.com/office/drawing/2014/main" id="{90F493A7-EDC3-E2B8-6C32-DBBC15E9AC7A}"/>
                    </a:ext>
                  </a:extLst>
                </p14:cNvPr>
                <p14:cNvContentPartPr/>
                <p14:nvPr/>
              </p14:nvContentPartPr>
              <p14:xfrm>
                <a:off x="4734960" y="4316275"/>
                <a:ext cx="1800" cy="70200"/>
              </p14:xfrm>
            </p:contentPart>
          </mc:Choice>
          <mc:Fallback xmlns="">
            <p:pic>
              <p:nvPicPr>
                <p:cNvPr id="1392" name="Input penna 1391">
                  <a:extLst>
                    <a:ext uri="{FF2B5EF4-FFF2-40B4-BE49-F238E27FC236}">
                      <a16:creationId xmlns:a16="http://schemas.microsoft.com/office/drawing/2014/main" id="{90F493A7-EDC3-E2B8-6C32-DBBC15E9AC7A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727400" y="4308715"/>
                  <a:ext cx="16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393" name="Input penna 1392">
                  <a:extLst>
                    <a:ext uri="{FF2B5EF4-FFF2-40B4-BE49-F238E27FC236}">
                      <a16:creationId xmlns:a16="http://schemas.microsoft.com/office/drawing/2014/main" id="{66055E91-72D1-120E-9B77-D066D2D8288C}"/>
                    </a:ext>
                  </a:extLst>
                </p14:cNvPr>
                <p14:cNvContentPartPr/>
                <p14:nvPr/>
              </p14:nvContentPartPr>
              <p14:xfrm>
                <a:off x="4777800" y="4319155"/>
                <a:ext cx="28800" cy="81360"/>
              </p14:xfrm>
            </p:contentPart>
          </mc:Choice>
          <mc:Fallback xmlns="">
            <p:pic>
              <p:nvPicPr>
                <p:cNvPr id="1393" name="Input penna 1392">
                  <a:extLst>
                    <a:ext uri="{FF2B5EF4-FFF2-40B4-BE49-F238E27FC236}">
                      <a16:creationId xmlns:a16="http://schemas.microsoft.com/office/drawing/2014/main" id="{66055E91-72D1-120E-9B77-D066D2D8288C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4770240" y="4311595"/>
                  <a:ext cx="439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1394" name="Input penna 1393">
                  <a:extLst>
                    <a:ext uri="{FF2B5EF4-FFF2-40B4-BE49-F238E27FC236}">
                      <a16:creationId xmlns:a16="http://schemas.microsoft.com/office/drawing/2014/main" id="{22B88E63-EB98-5A25-ADAF-D1466B504126}"/>
                    </a:ext>
                  </a:extLst>
                </p14:cNvPr>
                <p14:cNvContentPartPr/>
                <p14:nvPr/>
              </p14:nvContentPartPr>
              <p14:xfrm>
                <a:off x="4825320" y="4338955"/>
                <a:ext cx="38880" cy="63720"/>
              </p14:xfrm>
            </p:contentPart>
          </mc:Choice>
          <mc:Fallback xmlns="">
            <p:pic>
              <p:nvPicPr>
                <p:cNvPr id="1394" name="Input penna 1393">
                  <a:extLst>
                    <a:ext uri="{FF2B5EF4-FFF2-40B4-BE49-F238E27FC236}">
                      <a16:creationId xmlns:a16="http://schemas.microsoft.com/office/drawing/2014/main" id="{22B88E63-EB98-5A25-ADAF-D1466B504126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4817760" y="4331395"/>
                  <a:ext cx="536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1395" name="Input penna 1394">
                  <a:extLst>
                    <a:ext uri="{FF2B5EF4-FFF2-40B4-BE49-F238E27FC236}">
                      <a16:creationId xmlns:a16="http://schemas.microsoft.com/office/drawing/2014/main" id="{0F1D8E7B-7F94-E438-5821-F74B4F92C99E}"/>
                    </a:ext>
                  </a:extLst>
                </p14:cNvPr>
                <p14:cNvContentPartPr/>
                <p14:nvPr/>
              </p14:nvContentPartPr>
              <p14:xfrm>
                <a:off x="4879320" y="4334995"/>
                <a:ext cx="36000" cy="65520"/>
              </p14:xfrm>
            </p:contentPart>
          </mc:Choice>
          <mc:Fallback xmlns="">
            <p:pic>
              <p:nvPicPr>
                <p:cNvPr id="1395" name="Input penna 1394">
                  <a:extLst>
                    <a:ext uri="{FF2B5EF4-FFF2-40B4-BE49-F238E27FC236}">
                      <a16:creationId xmlns:a16="http://schemas.microsoft.com/office/drawing/2014/main" id="{0F1D8E7B-7F94-E438-5821-F74B4F92C99E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871760" y="4327435"/>
                  <a:ext cx="511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1396" name="Input penna 1395">
                  <a:extLst>
                    <a:ext uri="{FF2B5EF4-FFF2-40B4-BE49-F238E27FC236}">
                      <a16:creationId xmlns:a16="http://schemas.microsoft.com/office/drawing/2014/main" id="{941136B0-2737-F465-02AB-610C47276E67}"/>
                    </a:ext>
                  </a:extLst>
                </p14:cNvPr>
                <p14:cNvContentPartPr/>
                <p14:nvPr/>
              </p14:nvContentPartPr>
              <p14:xfrm>
                <a:off x="4957080" y="4350475"/>
                <a:ext cx="20160" cy="52920"/>
              </p14:xfrm>
            </p:contentPart>
          </mc:Choice>
          <mc:Fallback xmlns="">
            <p:pic>
              <p:nvPicPr>
                <p:cNvPr id="1396" name="Input penna 1395">
                  <a:extLst>
                    <a:ext uri="{FF2B5EF4-FFF2-40B4-BE49-F238E27FC236}">
                      <a16:creationId xmlns:a16="http://schemas.microsoft.com/office/drawing/2014/main" id="{941136B0-2737-F465-02AB-610C47276E67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949520" y="4342915"/>
                  <a:ext cx="352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397" name="Input penna 1396">
                  <a:extLst>
                    <a:ext uri="{FF2B5EF4-FFF2-40B4-BE49-F238E27FC236}">
                      <a16:creationId xmlns:a16="http://schemas.microsoft.com/office/drawing/2014/main" id="{3D718135-31B4-7F2C-76D8-3622BB01288A}"/>
                    </a:ext>
                  </a:extLst>
                </p14:cNvPr>
                <p14:cNvContentPartPr/>
                <p14:nvPr/>
              </p14:nvContentPartPr>
              <p14:xfrm>
                <a:off x="5009640" y="4341475"/>
                <a:ext cx="26640" cy="37080"/>
              </p14:xfrm>
            </p:contentPart>
          </mc:Choice>
          <mc:Fallback xmlns="">
            <p:pic>
              <p:nvPicPr>
                <p:cNvPr id="1397" name="Input penna 1396">
                  <a:extLst>
                    <a:ext uri="{FF2B5EF4-FFF2-40B4-BE49-F238E27FC236}">
                      <a16:creationId xmlns:a16="http://schemas.microsoft.com/office/drawing/2014/main" id="{3D718135-31B4-7F2C-76D8-3622BB01288A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002080" y="4333915"/>
                  <a:ext cx="417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398" name="Input penna 1397">
                  <a:extLst>
                    <a:ext uri="{FF2B5EF4-FFF2-40B4-BE49-F238E27FC236}">
                      <a16:creationId xmlns:a16="http://schemas.microsoft.com/office/drawing/2014/main" id="{C43F85F0-46BE-6AA7-7C52-14B6C354BC37}"/>
                    </a:ext>
                  </a:extLst>
                </p14:cNvPr>
                <p14:cNvContentPartPr/>
                <p14:nvPr/>
              </p14:nvContentPartPr>
              <p14:xfrm>
                <a:off x="5064720" y="4256155"/>
                <a:ext cx="36720" cy="111600"/>
              </p14:xfrm>
            </p:contentPart>
          </mc:Choice>
          <mc:Fallback xmlns="">
            <p:pic>
              <p:nvPicPr>
                <p:cNvPr id="1398" name="Input penna 1397">
                  <a:extLst>
                    <a:ext uri="{FF2B5EF4-FFF2-40B4-BE49-F238E27FC236}">
                      <a16:creationId xmlns:a16="http://schemas.microsoft.com/office/drawing/2014/main" id="{C43F85F0-46BE-6AA7-7C52-14B6C354BC3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057160" y="4248595"/>
                  <a:ext cx="51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399" name="Input penna 1398">
                  <a:extLst>
                    <a:ext uri="{FF2B5EF4-FFF2-40B4-BE49-F238E27FC236}">
                      <a16:creationId xmlns:a16="http://schemas.microsoft.com/office/drawing/2014/main" id="{010FA144-71FC-0199-796E-CAE8D0A0F4BF}"/>
                    </a:ext>
                  </a:extLst>
                </p14:cNvPr>
                <p14:cNvContentPartPr/>
                <p14:nvPr/>
              </p14:nvContentPartPr>
              <p14:xfrm>
                <a:off x="5105400" y="4338235"/>
                <a:ext cx="46080" cy="43920"/>
              </p14:xfrm>
            </p:contentPart>
          </mc:Choice>
          <mc:Fallback xmlns="">
            <p:pic>
              <p:nvPicPr>
                <p:cNvPr id="1399" name="Input penna 1398">
                  <a:extLst>
                    <a:ext uri="{FF2B5EF4-FFF2-40B4-BE49-F238E27FC236}">
                      <a16:creationId xmlns:a16="http://schemas.microsoft.com/office/drawing/2014/main" id="{010FA144-71FC-0199-796E-CAE8D0A0F4BF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098200" y="4330675"/>
                  <a:ext cx="612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400" name="Input penna 1399">
                  <a:extLst>
                    <a:ext uri="{FF2B5EF4-FFF2-40B4-BE49-F238E27FC236}">
                      <a16:creationId xmlns:a16="http://schemas.microsoft.com/office/drawing/2014/main" id="{72FBF2F7-48CB-66BB-C80D-122411875B5A}"/>
                    </a:ext>
                  </a:extLst>
                </p14:cNvPr>
                <p14:cNvContentPartPr/>
                <p14:nvPr/>
              </p14:nvContentPartPr>
              <p14:xfrm>
                <a:off x="5205840" y="4329595"/>
                <a:ext cx="14040" cy="30600"/>
              </p14:xfrm>
            </p:contentPart>
          </mc:Choice>
          <mc:Fallback xmlns="">
            <p:pic>
              <p:nvPicPr>
                <p:cNvPr id="1400" name="Input penna 1399">
                  <a:extLst>
                    <a:ext uri="{FF2B5EF4-FFF2-40B4-BE49-F238E27FC236}">
                      <a16:creationId xmlns:a16="http://schemas.microsoft.com/office/drawing/2014/main" id="{72FBF2F7-48CB-66BB-C80D-122411875B5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198280" y="4322035"/>
                  <a:ext cx="291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401" name="Input penna 1400">
                  <a:extLst>
                    <a:ext uri="{FF2B5EF4-FFF2-40B4-BE49-F238E27FC236}">
                      <a16:creationId xmlns:a16="http://schemas.microsoft.com/office/drawing/2014/main" id="{030694E5-0470-9E38-8F95-C025246C779B}"/>
                    </a:ext>
                  </a:extLst>
                </p14:cNvPr>
                <p14:cNvContentPartPr/>
                <p14:nvPr/>
              </p14:nvContentPartPr>
              <p14:xfrm>
                <a:off x="5245440" y="4329595"/>
                <a:ext cx="29160" cy="54720"/>
              </p14:xfrm>
            </p:contentPart>
          </mc:Choice>
          <mc:Fallback xmlns="">
            <p:pic>
              <p:nvPicPr>
                <p:cNvPr id="1401" name="Input penna 1400">
                  <a:extLst>
                    <a:ext uri="{FF2B5EF4-FFF2-40B4-BE49-F238E27FC236}">
                      <a16:creationId xmlns:a16="http://schemas.microsoft.com/office/drawing/2014/main" id="{030694E5-0470-9E38-8F95-C025246C779B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237880" y="4322035"/>
                  <a:ext cx="442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402" name="Input penna 1401">
                  <a:extLst>
                    <a:ext uri="{FF2B5EF4-FFF2-40B4-BE49-F238E27FC236}">
                      <a16:creationId xmlns:a16="http://schemas.microsoft.com/office/drawing/2014/main" id="{D76634CC-30A5-A741-FB42-233912BEA511}"/>
                    </a:ext>
                  </a:extLst>
                </p14:cNvPr>
                <p14:cNvContentPartPr/>
                <p14:nvPr/>
              </p14:nvContentPartPr>
              <p14:xfrm>
                <a:off x="5385480" y="4249675"/>
                <a:ext cx="3600" cy="109080"/>
              </p14:xfrm>
            </p:contentPart>
          </mc:Choice>
          <mc:Fallback xmlns="">
            <p:pic>
              <p:nvPicPr>
                <p:cNvPr id="1402" name="Input penna 1401">
                  <a:extLst>
                    <a:ext uri="{FF2B5EF4-FFF2-40B4-BE49-F238E27FC236}">
                      <a16:creationId xmlns:a16="http://schemas.microsoft.com/office/drawing/2014/main" id="{D76634CC-30A5-A741-FB42-233912BEA51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377920" y="4242115"/>
                  <a:ext cx="183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403" name="Input penna 1402">
                  <a:extLst>
                    <a:ext uri="{FF2B5EF4-FFF2-40B4-BE49-F238E27FC236}">
                      <a16:creationId xmlns:a16="http://schemas.microsoft.com/office/drawing/2014/main" id="{5D49EC4E-2721-123C-192E-D355ADD16B30}"/>
                    </a:ext>
                  </a:extLst>
                </p14:cNvPr>
                <p14:cNvContentPartPr/>
                <p14:nvPr/>
              </p14:nvContentPartPr>
              <p14:xfrm>
                <a:off x="5399880" y="4426795"/>
                <a:ext cx="360" cy="360"/>
              </p14:xfrm>
            </p:contentPart>
          </mc:Choice>
          <mc:Fallback xmlns="">
            <p:pic>
              <p:nvPicPr>
                <p:cNvPr id="1403" name="Input penna 1402">
                  <a:extLst>
                    <a:ext uri="{FF2B5EF4-FFF2-40B4-BE49-F238E27FC236}">
                      <a16:creationId xmlns:a16="http://schemas.microsoft.com/office/drawing/2014/main" id="{5D49EC4E-2721-123C-192E-D355ADD16B30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392320" y="441923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404" name="Input penna 1403">
                  <a:extLst>
                    <a:ext uri="{FF2B5EF4-FFF2-40B4-BE49-F238E27FC236}">
                      <a16:creationId xmlns:a16="http://schemas.microsoft.com/office/drawing/2014/main" id="{C4153CC1-EE0B-00F7-C94E-BF475CB56E1D}"/>
                    </a:ext>
                  </a:extLst>
                </p14:cNvPr>
                <p14:cNvContentPartPr/>
                <p14:nvPr/>
              </p14:nvContentPartPr>
              <p14:xfrm>
                <a:off x="4616880" y="4481875"/>
                <a:ext cx="1173600" cy="65160"/>
              </p14:xfrm>
            </p:contentPart>
          </mc:Choice>
          <mc:Fallback xmlns="">
            <p:pic>
              <p:nvPicPr>
                <p:cNvPr id="1404" name="Input penna 1403">
                  <a:extLst>
                    <a:ext uri="{FF2B5EF4-FFF2-40B4-BE49-F238E27FC236}">
                      <a16:creationId xmlns:a16="http://schemas.microsoft.com/office/drawing/2014/main" id="{C4153CC1-EE0B-00F7-C94E-BF475CB56E1D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609320" y="4474675"/>
                  <a:ext cx="118872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8" name="Gruppo 1427">
            <a:extLst>
              <a:ext uri="{FF2B5EF4-FFF2-40B4-BE49-F238E27FC236}">
                <a16:creationId xmlns:a16="http://schemas.microsoft.com/office/drawing/2014/main" id="{16BE6567-3436-C78D-416E-8A08ACC43D77}"/>
              </a:ext>
            </a:extLst>
          </p:cNvPr>
          <p:cNvGrpSpPr/>
          <p:nvPr/>
        </p:nvGrpSpPr>
        <p:grpSpPr>
          <a:xfrm>
            <a:off x="4686400" y="4585825"/>
            <a:ext cx="579600" cy="303120"/>
            <a:chOff x="4686400" y="4585825"/>
            <a:chExt cx="579600" cy="30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410" name="Input penna 1409">
                  <a:extLst>
                    <a:ext uri="{FF2B5EF4-FFF2-40B4-BE49-F238E27FC236}">
                      <a16:creationId xmlns:a16="http://schemas.microsoft.com/office/drawing/2014/main" id="{C9F4AB87-55C9-EDAF-04BB-5B89103581F9}"/>
                    </a:ext>
                  </a:extLst>
                </p14:cNvPr>
                <p14:cNvContentPartPr/>
                <p14:nvPr/>
              </p14:nvContentPartPr>
              <p14:xfrm>
                <a:off x="4686400" y="4588705"/>
                <a:ext cx="55080" cy="86760"/>
              </p14:xfrm>
            </p:contentPart>
          </mc:Choice>
          <mc:Fallback xmlns="">
            <p:pic>
              <p:nvPicPr>
                <p:cNvPr id="1410" name="Input penna 1409">
                  <a:extLst>
                    <a:ext uri="{FF2B5EF4-FFF2-40B4-BE49-F238E27FC236}">
                      <a16:creationId xmlns:a16="http://schemas.microsoft.com/office/drawing/2014/main" id="{C9F4AB87-55C9-EDAF-04BB-5B89103581F9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678840" y="4581145"/>
                  <a:ext cx="69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1411" name="Input penna 1410">
                  <a:extLst>
                    <a:ext uri="{FF2B5EF4-FFF2-40B4-BE49-F238E27FC236}">
                      <a16:creationId xmlns:a16="http://schemas.microsoft.com/office/drawing/2014/main" id="{B591BC62-E583-683A-EA85-FE1FC522C496}"/>
                    </a:ext>
                  </a:extLst>
                </p14:cNvPr>
                <p14:cNvContentPartPr/>
                <p14:nvPr/>
              </p14:nvContentPartPr>
              <p14:xfrm>
                <a:off x="4759120" y="4591585"/>
                <a:ext cx="45000" cy="86040"/>
              </p14:xfrm>
            </p:contentPart>
          </mc:Choice>
          <mc:Fallback xmlns="">
            <p:pic>
              <p:nvPicPr>
                <p:cNvPr id="1411" name="Input penna 1410">
                  <a:extLst>
                    <a:ext uri="{FF2B5EF4-FFF2-40B4-BE49-F238E27FC236}">
                      <a16:creationId xmlns:a16="http://schemas.microsoft.com/office/drawing/2014/main" id="{B591BC62-E583-683A-EA85-FE1FC522C496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751560" y="4584025"/>
                  <a:ext cx="601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412" name="Input penna 1411">
                  <a:extLst>
                    <a:ext uri="{FF2B5EF4-FFF2-40B4-BE49-F238E27FC236}">
                      <a16:creationId xmlns:a16="http://schemas.microsoft.com/office/drawing/2014/main" id="{3B545C8D-7E47-0329-BE11-5A5A25F9B1AB}"/>
                    </a:ext>
                  </a:extLst>
                </p14:cNvPr>
                <p14:cNvContentPartPr/>
                <p14:nvPr/>
              </p14:nvContentPartPr>
              <p14:xfrm>
                <a:off x="4774240" y="4641985"/>
                <a:ext cx="27360" cy="10440"/>
              </p14:xfrm>
            </p:contentPart>
          </mc:Choice>
          <mc:Fallback xmlns="">
            <p:pic>
              <p:nvPicPr>
                <p:cNvPr id="1412" name="Input penna 1411">
                  <a:extLst>
                    <a:ext uri="{FF2B5EF4-FFF2-40B4-BE49-F238E27FC236}">
                      <a16:creationId xmlns:a16="http://schemas.microsoft.com/office/drawing/2014/main" id="{3B545C8D-7E47-0329-BE11-5A5A25F9B1AB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767040" y="4634425"/>
                  <a:ext cx="42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413" name="Input penna 1412">
                  <a:extLst>
                    <a:ext uri="{FF2B5EF4-FFF2-40B4-BE49-F238E27FC236}">
                      <a16:creationId xmlns:a16="http://schemas.microsoft.com/office/drawing/2014/main" id="{BE7D3A21-894E-23FB-A6A3-FB9382F961C6}"/>
                    </a:ext>
                  </a:extLst>
                </p14:cNvPr>
                <p14:cNvContentPartPr/>
                <p14:nvPr/>
              </p14:nvContentPartPr>
              <p14:xfrm>
                <a:off x="4831840" y="4617505"/>
                <a:ext cx="26640" cy="53280"/>
              </p14:xfrm>
            </p:contentPart>
          </mc:Choice>
          <mc:Fallback xmlns="">
            <p:pic>
              <p:nvPicPr>
                <p:cNvPr id="1413" name="Input penna 1412">
                  <a:extLst>
                    <a:ext uri="{FF2B5EF4-FFF2-40B4-BE49-F238E27FC236}">
                      <a16:creationId xmlns:a16="http://schemas.microsoft.com/office/drawing/2014/main" id="{BE7D3A21-894E-23FB-A6A3-FB9382F961C6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824280" y="4609945"/>
                  <a:ext cx="414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414" name="Input penna 1413">
                  <a:extLst>
                    <a:ext uri="{FF2B5EF4-FFF2-40B4-BE49-F238E27FC236}">
                      <a16:creationId xmlns:a16="http://schemas.microsoft.com/office/drawing/2014/main" id="{B94E8BBF-5DA8-DBC0-E6A3-251438E287BD}"/>
                    </a:ext>
                  </a:extLst>
                </p14:cNvPr>
                <p14:cNvContentPartPr/>
                <p14:nvPr/>
              </p14:nvContentPartPr>
              <p14:xfrm>
                <a:off x="4883320" y="4585825"/>
                <a:ext cx="64440" cy="63360"/>
              </p14:xfrm>
            </p:contentPart>
          </mc:Choice>
          <mc:Fallback xmlns="">
            <p:pic>
              <p:nvPicPr>
                <p:cNvPr id="1414" name="Input penna 1413">
                  <a:extLst>
                    <a:ext uri="{FF2B5EF4-FFF2-40B4-BE49-F238E27FC236}">
                      <a16:creationId xmlns:a16="http://schemas.microsoft.com/office/drawing/2014/main" id="{B94E8BBF-5DA8-DBC0-E6A3-251438E287BD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875760" y="4578265"/>
                  <a:ext cx="795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417" name="Input penna 1416">
                  <a:extLst>
                    <a:ext uri="{FF2B5EF4-FFF2-40B4-BE49-F238E27FC236}">
                      <a16:creationId xmlns:a16="http://schemas.microsoft.com/office/drawing/2014/main" id="{E7C39892-1E21-CFE6-0F2A-0E370D6C769D}"/>
                    </a:ext>
                  </a:extLst>
                </p14:cNvPr>
                <p14:cNvContentPartPr/>
                <p14:nvPr/>
              </p14:nvContentPartPr>
              <p14:xfrm>
                <a:off x="5063320" y="4605985"/>
                <a:ext cx="59760" cy="52920"/>
              </p14:xfrm>
            </p:contentPart>
          </mc:Choice>
          <mc:Fallback xmlns="">
            <p:pic>
              <p:nvPicPr>
                <p:cNvPr id="1417" name="Input penna 1416">
                  <a:extLst>
                    <a:ext uri="{FF2B5EF4-FFF2-40B4-BE49-F238E27FC236}">
                      <a16:creationId xmlns:a16="http://schemas.microsoft.com/office/drawing/2014/main" id="{E7C39892-1E21-CFE6-0F2A-0E370D6C769D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055760" y="4598425"/>
                  <a:ext cx="748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418" name="Input penna 1417">
                  <a:extLst>
                    <a:ext uri="{FF2B5EF4-FFF2-40B4-BE49-F238E27FC236}">
                      <a16:creationId xmlns:a16="http://schemas.microsoft.com/office/drawing/2014/main" id="{A824841A-B18E-E3D5-59FD-16CE95BE9A67}"/>
                    </a:ext>
                  </a:extLst>
                </p14:cNvPr>
                <p14:cNvContentPartPr/>
                <p14:nvPr/>
              </p14:nvContentPartPr>
              <p14:xfrm>
                <a:off x="5058280" y="4600585"/>
                <a:ext cx="86400" cy="70920"/>
              </p14:xfrm>
            </p:contentPart>
          </mc:Choice>
          <mc:Fallback xmlns="">
            <p:pic>
              <p:nvPicPr>
                <p:cNvPr id="1418" name="Input penna 1417">
                  <a:extLst>
                    <a:ext uri="{FF2B5EF4-FFF2-40B4-BE49-F238E27FC236}">
                      <a16:creationId xmlns:a16="http://schemas.microsoft.com/office/drawing/2014/main" id="{A824841A-B18E-E3D5-59FD-16CE95BE9A67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050720" y="4593025"/>
                  <a:ext cx="1015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419" name="Input penna 1418">
                  <a:extLst>
                    <a:ext uri="{FF2B5EF4-FFF2-40B4-BE49-F238E27FC236}">
                      <a16:creationId xmlns:a16="http://schemas.microsoft.com/office/drawing/2014/main" id="{D1B2C204-17CF-8561-CB11-8C6C28DAAA24}"/>
                    </a:ext>
                  </a:extLst>
                </p14:cNvPr>
                <p14:cNvContentPartPr/>
                <p14:nvPr/>
              </p14:nvContentPartPr>
              <p14:xfrm>
                <a:off x="5205160" y="4586185"/>
                <a:ext cx="6840" cy="1800"/>
              </p14:xfrm>
            </p:contentPart>
          </mc:Choice>
          <mc:Fallback xmlns="">
            <p:pic>
              <p:nvPicPr>
                <p:cNvPr id="1419" name="Input penna 1418">
                  <a:extLst>
                    <a:ext uri="{FF2B5EF4-FFF2-40B4-BE49-F238E27FC236}">
                      <a16:creationId xmlns:a16="http://schemas.microsoft.com/office/drawing/2014/main" id="{D1B2C204-17CF-8561-CB11-8C6C28DAAA24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197600" y="4578625"/>
                  <a:ext cx="219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420" name="Input penna 1419">
                  <a:extLst>
                    <a:ext uri="{FF2B5EF4-FFF2-40B4-BE49-F238E27FC236}">
                      <a16:creationId xmlns:a16="http://schemas.microsoft.com/office/drawing/2014/main" id="{C4C10495-E560-F3AD-AB82-351D25726D16}"/>
                    </a:ext>
                  </a:extLst>
                </p14:cNvPr>
                <p14:cNvContentPartPr/>
                <p14:nvPr/>
              </p14:nvContentPartPr>
              <p14:xfrm>
                <a:off x="5257000" y="4590145"/>
                <a:ext cx="1440" cy="1440"/>
              </p14:xfrm>
            </p:contentPart>
          </mc:Choice>
          <mc:Fallback xmlns="">
            <p:pic>
              <p:nvPicPr>
                <p:cNvPr id="1420" name="Input penna 1419">
                  <a:extLst>
                    <a:ext uri="{FF2B5EF4-FFF2-40B4-BE49-F238E27FC236}">
                      <a16:creationId xmlns:a16="http://schemas.microsoft.com/office/drawing/2014/main" id="{C4C10495-E560-F3AD-AB82-351D25726D16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5249440" y="4582585"/>
                  <a:ext cx="165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421" name="Input penna 1420">
                  <a:extLst>
                    <a:ext uri="{FF2B5EF4-FFF2-40B4-BE49-F238E27FC236}">
                      <a16:creationId xmlns:a16="http://schemas.microsoft.com/office/drawing/2014/main" id="{09DF1C7A-F9FE-3BEA-1791-1AD3565E6026}"/>
                    </a:ext>
                  </a:extLst>
                </p14:cNvPr>
                <p14:cNvContentPartPr/>
                <p14:nvPr/>
              </p14:nvContentPartPr>
              <p14:xfrm>
                <a:off x="5192200" y="4634785"/>
                <a:ext cx="73800" cy="71640"/>
              </p14:xfrm>
            </p:contentPart>
          </mc:Choice>
          <mc:Fallback xmlns="">
            <p:pic>
              <p:nvPicPr>
                <p:cNvPr id="1421" name="Input penna 1420">
                  <a:extLst>
                    <a:ext uri="{FF2B5EF4-FFF2-40B4-BE49-F238E27FC236}">
                      <a16:creationId xmlns:a16="http://schemas.microsoft.com/office/drawing/2014/main" id="{09DF1C7A-F9FE-3BEA-1791-1AD3565E6026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184640" y="4627225"/>
                  <a:ext cx="889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422" name="Input penna 1421">
                  <a:extLst>
                    <a:ext uri="{FF2B5EF4-FFF2-40B4-BE49-F238E27FC236}">
                      <a16:creationId xmlns:a16="http://schemas.microsoft.com/office/drawing/2014/main" id="{A7DFFA54-E643-F431-9730-8DB4C8C5CC5F}"/>
                    </a:ext>
                  </a:extLst>
                </p14:cNvPr>
                <p14:cNvContentPartPr/>
                <p14:nvPr/>
              </p14:nvContentPartPr>
              <p14:xfrm>
                <a:off x="4738960" y="4827745"/>
                <a:ext cx="24120" cy="55440"/>
              </p14:xfrm>
            </p:contentPart>
          </mc:Choice>
          <mc:Fallback xmlns="">
            <p:pic>
              <p:nvPicPr>
                <p:cNvPr id="1422" name="Input penna 1421">
                  <a:extLst>
                    <a:ext uri="{FF2B5EF4-FFF2-40B4-BE49-F238E27FC236}">
                      <a16:creationId xmlns:a16="http://schemas.microsoft.com/office/drawing/2014/main" id="{A7DFFA54-E643-F431-9730-8DB4C8C5CC5F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731400" y="4820185"/>
                  <a:ext cx="392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423" name="Input penna 1422">
                  <a:extLst>
                    <a:ext uri="{FF2B5EF4-FFF2-40B4-BE49-F238E27FC236}">
                      <a16:creationId xmlns:a16="http://schemas.microsoft.com/office/drawing/2014/main" id="{D9B99E3B-B208-F7D9-429A-30EA04E8F729}"/>
                    </a:ext>
                  </a:extLst>
                </p14:cNvPr>
                <p14:cNvContentPartPr/>
                <p14:nvPr/>
              </p14:nvContentPartPr>
              <p14:xfrm>
                <a:off x="4788640" y="4813705"/>
                <a:ext cx="56160" cy="75240"/>
              </p14:xfrm>
            </p:contentPart>
          </mc:Choice>
          <mc:Fallback xmlns="">
            <p:pic>
              <p:nvPicPr>
                <p:cNvPr id="1423" name="Input penna 1422">
                  <a:extLst>
                    <a:ext uri="{FF2B5EF4-FFF2-40B4-BE49-F238E27FC236}">
                      <a16:creationId xmlns:a16="http://schemas.microsoft.com/office/drawing/2014/main" id="{D9B99E3B-B208-F7D9-429A-30EA04E8F729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4781080" y="4806145"/>
                  <a:ext cx="712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1424" name="Input penna 1423">
                  <a:extLst>
                    <a:ext uri="{FF2B5EF4-FFF2-40B4-BE49-F238E27FC236}">
                      <a16:creationId xmlns:a16="http://schemas.microsoft.com/office/drawing/2014/main" id="{7A057A09-088E-A43A-AE55-D09F7431211C}"/>
                    </a:ext>
                  </a:extLst>
                </p14:cNvPr>
                <p14:cNvContentPartPr/>
                <p14:nvPr/>
              </p14:nvContentPartPr>
              <p14:xfrm>
                <a:off x="4812760" y="4857985"/>
                <a:ext cx="35280" cy="10440"/>
              </p14:xfrm>
            </p:contentPart>
          </mc:Choice>
          <mc:Fallback xmlns="">
            <p:pic>
              <p:nvPicPr>
                <p:cNvPr id="1424" name="Input penna 1423">
                  <a:extLst>
                    <a:ext uri="{FF2B5EF4-FFF2-40B4-BE49-F238E27FC236}">
                      <a16:creationId xmlns:a16="http://schemas.microsoft.com/office/drawing/2014/main" id="{7A057A09-088E-A43A-AE55-D09F7431211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4805200" y="4850425"/>
                  <a:ext cx="50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1425" name="Input penna 1424">
                  <a:extLst>
                    <a:ext uri="{FF2B5EF4-FFF2-40B4-BE49-F238E27FC236}">
                      <a16:creationId xmlns:a16="http://schemas.microsoft.com/office/drawing/2014/main" id="{5EBC3812-36F4-5121-B888-E4FCE35AA971}"/>
                    </a:ext>
                  </a:extLst>
                </p14:cNvPr>
                <p14:cNvContentPartPr/>
                <p14:nvPr/>
              </p14:nvContentPartPr>
              <p14:xfrm>
                <a:off x="4891960" y="4803265"/>
                <a:ext cx="51480" cy="60480"/>
              </p14:xfrm>
            </p:contentPart>
          </mc:Choice>
          <mc:Fallback xmlns="">
            <p:pic>
              <p:nvPicPr>
                <p:cNvPr id="1425" name="Input penna 1424">
                  <a:extLst>
                    <a:ext uri="{FF2B5EF4-FFF2-40B4-BE49-F238E27FC236}">
                      <a16:creationId xmlns:a16="http://schemas.microsoft.com/office/drawing/2014/main" id="{5EBC3812-36F4-5121-B888-E4FCE35AA971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4884400" y="4795705"/>
                  <a:ext cx="662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1426" name="Input penna 1425">
                  <a:extLst>
                    <a:ext uri="{FF2B5EF4-FFF2-40B4-BE49-F238E27FC236}">
                      <a16:creationId xmlns:a16="http://schemas.microsoft.com/office/drawing/2014/main" id="{032B1B20-D713-CD5B-7753-A83B163BFF0B}"/>
                    </a:ext>
                  </a:extLst>
                </p14:cNvPr>
                <p14:cNvContentPartPr/>
                <p14:nvPr/>
              </p14:nvContentPartPr>
              <p14:xfrm>
                <a:off x="5042080" y="4765465"/>
                <a:ext cx="53280" cy="73440"/>
              </p14:xfrm>
            </p:contentPart>
          </mc:Choice>
          <mc:Fallback xmlns="">
            <p:pic>
              <p:nvPicPr>
                <p:cNvPr id="1426" name="Input penna 1425">
                  <a:extLst>
                    <a:ext uri="{FF2B5EF4-FFF2-40B4-BE49-F238E27FC236}">
                      <a16:creationId xmlns:a16="http://schemas.microsoft.com/office/drawing/2014/main" id="{032B1B20-D713-CD5B-7753-A83B163BFF0B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034520" y="4757905"/>
                  <a:ext cx="6840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5" name="Gruppo 1434">
            <a:extLst>
              <a:ext uri="{FF2B5EF4-FFF2-40B4-BE49-F238E27FC236}">
                <a16:creationId xmlns:a16="http://schemas.microsoft.com/office/drawing/2014/main" id="{F1FFFAE1-B13B-7E39-ABF6-DE48C3D5F45A}"/>
              </a:ext>
            </a:extLst>
          </p:cNvPr>
          <p:cNvGrpSpPr/>
          <p:nvPr/>
        </p:nvGrpSpPr>
        <p:grpSpPr>
          <a:xfrm>
            <a:off x="6059040" y="4353330"/>
            <a:ext cx="359280" cy="209520"/>
            <a:chOff x="6059040" y="4353330"/>
            <a:chExt cx="359280" cy="20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1429" name="Input penna 1428">
                  <a:extLst>
                    <a:ext uri="{FF2B5EF4-FFF2-40B4-BE49-F238E27FC236}">
                      <a16:creationId xmlns:a16="http://schemas.microsoft.com/office/drawing/2014/main" id="{B03B88D5-1812-6D26-EB95-B639C49997CB}"/>
                    </a:ext>
                  </a:extLst>
                </p14:cNvPr>
                <p14:cNvContentPartPr/>
                <p14:nvPr/>
              </p14:nvContentPartPr>
              <p14:xfrm>
                <a:off x="6059040" y="4451970"/>
                <a:ext cx="83160" cy="110880"/>
              </p14:xfrm>
            </p:contentPart>
          </mc:Choice>
          <mc:Fallback xmlns="">
            <p:pic>
              <p:nvPicPr>
                <p:cNvPr id="1429" name="Input penna 1428">
                  <a:extLst>
                    <a:ext uri="{FF2B5EF4-FFF2-40B4-BE49-F238E27FC236}">
                      <a16:creationId xmlns:a16="http://schemas.microsoft.com/office/drawing/2014/main" id="{B03B88D5-1812-6D26-EB95-B639C49997CB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6051480" y="4444410"/>
                  <a:ext cx="982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1430" name="Input penna 1429">
                  <a:extLst>
                    <a:ext uri="{FF2B5EF4-FFF2-40B4-BE49-F238E27FC236}">
                      <a16:creationId xmlns:a16="http://schemas.microsoft.com/office/drawing/2014/main" id="{7E68AC2A-C9F5-B7B1-5B7B-A963D5D5E2C1}"/>
                    </a:ext>
                  </a:extLst>
                </p14:cNvPr>
                <p14:cNvContentPartPr/>
                <p14:nvPr/>
              </p14:nvContentPartPr>
              <p14:xfrm>
                <a:off x="6165600" y="4451970"/>
                <a:ext cx="3960" cy="101160"/>
              </p14:xfrm>
            </p:contentPart>
          </mc:Choice>
          <mc:Fallback xmlns="">
            <p:pic>
              <p:nvPicPr>
                <p:cNvPr id="1430" name="Input penna 1429">
                  <a:extLst>
                    <a:ext uri="{FF2B5EF4-FFF2-40B4-BE49-F238E27FC236}">
                      <a16:creationId xmlns:a16="http://schemas.microsoft.com/office/drawing/2014/main" id="{7E68AC2A-C9F5-B7B1-5B7B-A963D5D5E2C1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6158040" y="4444410"/>
                  <a:ext cx="190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1431" name="Input penna 1430">
                  <a:extLst>
                    <a:ext uri="{FF2B5EF4-FFF2-40B4-BE49-F238E27FC236}">
                      <a16:creationId xmlns:a16="http://schemas.microsoft.com/office/drawing/2014/main" id="{057FD788-D174-0F41-59C3-55AC3DA672EC}"/>
                    </a:ext>
                  </a:extLst>
                </p14:cNvPr>
                <p14:cNvContentPartPr/>
                <p14:nvPr/>
              </p14:nvContentPartPr>
              <p14:xfrm>
                <a:off x="6226080" y="4353330"/>
                <a:ext cx="13680" cy="173520"/>
              </p14:xfrm>
            </p:contentPart>
          </mc:Choice>
          <mc:Fallback xmlns="">
            <p:pic>
              <p:nvPicPr>
                <p:cNvPr id="1431" name="Input penna 1430">
                  <a:extLst>
                    <a:ext uri="{FF2B5EF4-FFF2-40B4-BE49-F238E27FC236}">
                      <a16:creationId xmlns:a16="http://schemas.microsoft.com/office/drawing/2014/main" id="{057FD788-D174-0F41-59C3-55AC3DA672EC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218520" y="4345770"/>
                  <a:ext cx="288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1432" name="Input penna 1431">
                  <a:extLst>
                    <a:ext uri="{FF2B5EF4-FFF2-40B4-BE49-F238E27FC236}">
                      <a16:creationId xmlns:a16="http://schemas.microsoft.com/office/drawing/2014/main" id="{3A7AA860-B6D4-7786-FC5D-FE9B316EC8C1}"/>
                    </a:ext>
                  </a:extLst>
                </p14:cNvPr>
                <p14:cNvContentPartPr/>
                <p14:nvPr/>
              </p14:nvContentPartPr>
              <p14:xfrm>
                <a:off x="6224280" y="4472490"/>
                <a:ext cx="52200" cy="26280"/>
              </p14:xfrm>
            </p:contentPart>
          </mc:Choice>
          <mc:Fallback xmlns="">
            <p:pic>
              <p:nvPicPr>
                <p:cNvPr id="1432" name="Input penna 1431">
                  <a:extLst>
                    <a:ext uri="{FF2B5EF4-FFF2-40B4-BE49-F238E27FC236}">
                      <a16:creationId xmlns:a16="http://schemas.microsoft.com/office/drawing/2014/main" id="{3A7AA860-B6D4-7786-FC5D-FE9B316EC8C1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216720" y="4464930"/>
                  <a:ext cx="673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1433" name="Input penna 1432">
                  <a:extLst>
                    <a:ext uri="{FF2B5EF4-FFF2-40B4-BE49-F238E27FC236}">
                      <a16:creationId xmlns:a16="http://schemas.microsoft.com/office/drawing/2014/main" id="{5831DC81-E6CC-39B4-8E6F-F16917C4A4C2}"/>
                    </a:ext>
                  </a:extLst>
                </p14:cNvPr>
                <p14:cNvContentPartPr/>
                <p14:nvPr/>
              </p14:nvContentPartPr>
              <p14:xfrm>
                <a:off x="6285480" y="4474650"/>
                <a:ext cx="132840" cy="68400"/>
              </p14:xfrm>
            </p:contentPart>
          </mc:Choice>
          <mc:Fallback xmlns="">
            <p:pic>
              <p:nvPicPr>
                <p:cNvPr id="1433" name="Input penna 1432">
                  <a:extLst>
                    <a:ext uri="{FF2B5EF4-FFF2-40B4-BE49-F238E27FC236}">
                      <a16:creationId xmlns:a16="http://schemas.microsoft.com/office/drawing/2014/main" id="{5831DC81-E6CC-39B4-8E6F-F16917C4A4C2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6277920" y="4467090"/>
                  <a:ext cx="147960" cy="8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5">
            <p14:nvContentPartPr>
              <p14:cNvPr id="1436" name="Input penna 1435">
                <a:extLst>
                  <a:ext uri="{FF2B5EF4-FFF2-40B4-BE49-F238E27FC236}">
                    <a16:creationId xmlns:a16="http://schemas.microsoft.com/office/drawing/2014/main" id="{656BA989-8B55-B495-B3DC-70C637841BCF}"/>
                  </a:ext>
                </a:extLst>
              </p14:cNvPr>
              <p14:cNvContentPartPr/>
              <p14:nvPr/>
            </p14:nvContentPartPr>
            <p14:xfrm>
              <a:off x="6677885" y="4364900"/>
              <a:ext cx="93960" cy="177480"/>
            </p14:xfrm>
          </p:contentPart>
        </mc:Choice>
        <mc:Fallback xmlns="">
          <p:pic>
            <p:nvPicPr>
              <p:cNvPr id="1436" name="Input penna 1435">
                <a:extLst>
                  <a:ext uri="{FF2B5EF4-FFF2-40B4-BE49-F238E27FC236}">
                    <a16:creationId xmlns:a16="http://schemas.microsoft.com/office/drawing/2014/main" id="{656BA989-8B55-B495-B3DC-70C637841BCF}"/>
                  </a:ext>
                </a:extLst>
              </p:cNvPr>
              <p:cNvPicPr/>
              <p:nvPr/>
            </p:nvPicPr>
            <p:blipFill>
              <a:blip r:embed="rId356"/>
              <a:stretch>
                <a:fillRect/>
              </a:stretch>
            </p:blipFill>
            <p:spPr>
              <a:xfrm>
                <a:off x="6670325" y="4357340"/>
                <a:ext cx="1090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7">
            <p14:nvContentPartPr>
              <p14:cNvPr id="1437" name="Input penna 1436">
                <a:extLst>
                  <a:ext uri="{FF2B5EF4-FFF2-40B4-BE49-F238E27FC236}">
                    <a16:creationId xmlns:a16="http://schemas.microsoft.com/office/drawing/2014/main" id="{D95C7BC9-4CAF-79D3-D75B-2F8B8508BE77}"/>
                  </a:ext>
                </a:extLst>
              </p14:cNvPr>
              <p14:cNvContentPartPr/>
              <p14:nvPr/>
            </p14:nvContentPartPr>
            <p14:xfrm>
              <a:off x="6780125" y="4471100"/>
              <a:ext cx="54360" cy="64800"/>
            </p14:xfrm>
          </p:contentPart>
        </mc:Choice>
        <mc:Fallback xmlns="">
          <p:pic>
            <p:nvPicPr>
              <p:cNvPr id="1437" name="Input penna 1436">
                <a:extLst>
                  <a:ext uri="{FF2B5EF4-FFF2-40B4-BE49-F238E27FC236}">
                    <a16:creationId xmlns:a16="http://schemas.microsoft.com/office/drawing/2014/main" id="{D95C7BC9-4CAF-79D3-D75B-2F8B8508BE77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6772925" y="4463540"/>
                <a:ext cx="6948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9">
            <p14:nvContentPartPr>
              <p14:cNvPr id="1438" name="Input penna 1437">
                <a:extLst>
                  <a:ext uri="{FF2B5EF4-FFF2-40B4-BE49-F238E27FC236}">
                    <a16:creationId xmlns:a16="http://schemas.microsoft.com/office/drawing/2014/main" id="{BEFA2505-757A-962B-D732-BDDBC0A71A11}"/>
                  </a:ext>
                </a:extLst>
              </p14:cNvPr>
              <p14:cNvContentPartPr/>
              <p14:nvPr/>
            </p14:nvContentPartPr>
            <p14:xfrm>
              <a:off x="6864365" y="4368140"/>
              <a:ext cx="38520" cy="143640"/>
            </p14:xfrm>
          </p:contentPart>
        </mc:Choice>
        <mc:Fallback xmlns="">
          <p:pic>
            <p:nvPicPr>
              <p:cNvPr id="1438" name="Input penna 1437">
                <a:extLst>
                  <a:ext uri="{FF2B5EF4-FFF2-40B4-BE49-F238E27FC236}">
                    <a16:creationId xmlns:a16="http://schemas.microsoft.com/office/drawing/2014/main" id="{BEFA2505-757A-962B-D732-BDDBC0A71A11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6856805" y="4360580"/>
                <a:ext cx="5364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1">
            <p14:nvContentPartPr>
              <p14:cNvPr id="1439" name="Input penna 1438">
                <a:extLst>
                  <a:ext uri="{FF2B5EF4-FFF2-40B4-BE49-F238E27FC236}">
                    <a16:creationId xmlns:a16="http://schemas.microsoft.com/office/drawing/2014/main" id="{44A3DD98-43BA-83E2-574B-F969422AD0B5}"/>
                  </a:ext>
                </a:extLst>
              </p14:cNvPr>
              <p14:cNvContentPartPr/>
              <p14:nvPr/>
            </p14:nvContentPartPr>
            <p14:xfrm>
              <a:off x="6901805" y="4375700"/>
              <a:ext cx="31680" cy="138240"/>
            </p14:xfrm>
          </p:contentPart>
        </mc:Choice>
        <mc:Fallback xmlns="">
          <p:pic>
            <p:nvPicPr>
              <p:cNvPr id="1439" name="Input penna 1438">
                <a:extLst>
                  <a:ext uri="{FF2B5EF4-FFF2-40B4-BE49-F238E27FC236}">
                    <a16:creationId xmlns:a16="http://schemas.microsoft.com/office/drawing/2014/main" id="{44A3DD98-43BA-83E2-574B-F969422AD0B5}"/>
                  </a:ext>
                </a:extLst>
              </p:cNvPr>
              <p:cNvPicPr/>
              <p:nvPr/>
            </p:nvPicPr>
            <p:blipFill>
              <a:blip r:embed="rId362"/>
              <a:stretch>
                <a:fillRect/>
              </a:stretch>
            </p:blipFill>
            <p:spPr>
              <a:xfrm>
                <a:off x="6894245" y="4368140"/>
                <a:ext cx="4680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3">
            <p14:nvContentPartPr>
              <p14:cNvPr id="1440" name="Input penna 1439">
                <a:extLst>
                  <a:ext uri="{FF2B5EF4-FFF2-40B4-BE49-F238E27FC236}">
                    <a16:creationId xmlns:a16="http://schemas.microsoft.com/office/drawing/2014/main" id="{20AD5CA9-F79E-6A5D-3DAF-5295432FC8E0}"/>
                  </a:ext>
                </a:extLst>
              </p14:cNvPr>
              <p14:cNvContentPartPr/>
              <p14:nvPr/>
            </p14:nvContentPartPr>
            <p14:xfrm>
              <a:off x="6928805" y="4472540"/>
              <a:ext cx="39240" cy="58680"/>
            </p14:xfrm>
          </p:contentPart>
        </mc:Choice>
        <mc:Fallback xmlns="">
          <p:pic>
            <p:nvPicPr>
              <p:cNvPr id="1440" name="Input penna 1439">
                <a:extLst>
                  <a:ext uri="{FF2B5EF4-FFF2-40B4-BE49-F238E27FC236}">
                    <a16:creationId xmlns:a16="http://schemas.microsoft.com/office/drawing/2014/main" id="{20AD5CA9-F79E-6A5D-3DAF-5295432FC8E0}"/>
                  </a:ext>
                </a:extLst>
              </p:cNvPr>
              <p:cNvPicPr/>
              <p:nvPr/>
            </p:nvPicPr>
            <p:blipFill>
              <a:blip r:embed="rId364"/>
              <a:stretch>
                <a:fillRect/>
              </a:stretch>
            </p:blipFill>
            <p:spPr>
              <a:xfrm>
                <a:off x="6921245" y="4464980"/>
                <a:ext cx="54360" cy="7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53" name="Gruppo 1452">
            <a:extLst>
              <a:ext uri="{FF2B5EF4-FFF2-40B4-BE49-F238E27FC236}">
                <a16:creationId xmlns:a16="http://schemas.microsoft.com/office/drawing/2014/main" id="{D6F1D5DF-0E2D-7CA7-944F-2DF9251431CF}"/>
              </a:ext>
            </a:extLst>
          </p:cNvPr>
          <p:cNvGrpSpPr/>
          <p:nvPr/>
        </p:nvGrpSpPr>
        <p:grpSpPr>
          <a:xfrm>
            <a:off x="7120325" y="4458140"/>
            <a:ext cx="414840" cy="124060"/>
            <a:chOff x="7120325" y="4458140"/>
            <a:chExt cx="414840" cy="1240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1441" name="Input penna 1440">
                  <a:extLst>
                    <a:ext uri="{FF2B5EF4-FFF2-40B4-BE49-F238E27FC236}">
                      <a16:creationId xmlns:a16="http://schemas.microsoft.com/office/drawing/2014/main" id="{3B3863D0-5E0A-46DF-7467-0131D8F1DC0A}"/>
                    </a:ext>
                  </a:extLst>
                </p14:cNvPr>
                <p14:cNvContentPartPr/>
                <p14:nvPr/>
              </p14:nvContentPartPr>
              <p14:xfrm>
                <a:off x="7120325" y="4458140"/>
                <a:ext cx="43560" cy="96480"/>
              </p14:xfrm>
            </p:contentPart>
          </mc:Choice>
          <mc:Fallback xmlns="">
            <p:pic>
              <p:nvPicPr>
                <p:cNvPr id="1441" name="Input penna 1440">
                  <a:extLst>
                    <a:ext uri="{FF2B5EF4-FFF2-40B4-BE49-F238E27FC236}">
                      <a16:creationId xmlns:a16="http://schemas.microsoft.com/office/drawing/2014/main" id="{3B3863D0-5E0A-46DF-7467-0131D8F1DC0A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7112765" y="4450580"/>
                  <a:ext cx="586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1442" name="Input penna 1441">
                  <a:extLst>
                    <a:ext uri="{FF2B5EF4-FFF2-40B4-BE49-F238E27FC236}">
                      <a16:creationId xmlns:a16="http://schemas.microsoft.com/office/drawing/2014/main" id="{351CB0A5-079A-647A-F01A-7957A72D3C22}"/>
                    </a:ext>
                  </a:extLst>
                </p14:cNvPr>
                <p14:cNvContentPartPr/>
                <p14:nvPr/>
              </p14:nvContentPartPr>
              <p14:xfrm>
                <a:off x="7191245" y="4470740"/>
                <a:ext cx="46800" cy="84600"/>
              </p14:xfrm>
            </p:contentPart>
          </mc:Choice>
          <mc:Fallback xmlns="">
            <p:pic>
              <p:nvPicPr>
                <p:cNvPr id="1442" name="Input penna 1441">
                  <a:extLst>
                    <a:ext uri="{FF2B5EF4-FFF2-40B4-BE49-F238E27FC236}">
                      <a16:creationId xmlns:a16="http://schemas.microsoft.com/office/drawing/2014/main" id="{351CB0A5-079A-647A-F01A-7957A72D3C22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7183685" y="4463180"/>
                  <a:ext cx="619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1443" name="Input penna 1442">
                  <a:extLst>
                    <a:ext uri="{FF2B5EF4-FFF2-40B4-BE49-F238E27FC236}">
                      <a16:creationId xmlns:a16="http://schemas.microsoft.com/office/drawing/2014/main" id="{5FA7B34E-B3D2-227D-573D-6CC254F09135}"/>
                    </a:ext>
                  </a:extLst>
                </p14:cNvPr>
                <p14:cNvContentPartPr/>
                <p14:nvPr/>
              </p14:nvContentPartPr>
              <p14:xfrm>
                <a:off x="7274405" y="4477580"/>
                <a:ext cx="37800" cy="56880"/>
              </p14:xfrm>
            </p:contentPart>
          </mc:Choice>
          <mc:Fallback xmlns="">
            <p:pic>
              <p:nvPicPr>
                <p:cNvPr id="1443" name="Input penna 1442">
                  <a:extLst>
                    <a:ext uri="{FF2B5EF4-FFF2-40B4-BE49-F238E27FC236}">
                      <a16:creationId xmlns:a16="http://schemas.microsoft.com/office/drawing/2014/main" id="{5FA7B34E-B3D2-227D-573D-6CC254F0913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7266845" y="4470020"/>
                  <a:ext cx="529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1444" name="Input penna 1443">
                  <a:extLst>
                    <a:ext uri="{FF2B5EF4-FFF2-40B4-BE49-F238E27FC236}">
                      <a16:creationId xmlns:a16="http://schemas.microsoft.com/office/drawing/2014/main" id="{82EAD4F5-2319-CC4D-A914-FD83247D0EE9}"/>
                    </a:ext>
                  </a:extLst>
                </p14:cNvPr>
                <p14:cNvContentPartPr/>
                <p14:nvPr/>
              </p14:nvContentPartPr>
              <p14:xfrm>
                <a:off x="7349285" y="4478660"/>
                <a:ext cx="21240" cy="44640"/>
              </p14:xfrm>
            </p:contentPart>
          </mc:Choice>
          <mc:Fallback xmlns="">
            <p:pic>
              <p:nvPicPr>
                <p:cNvPr id="1444" name="Input penna 1443">
                  <a:extLst>
                    <a:ext uri="{FF2B5EF4-FFF2-40B4-BE49-F238E27FC236}">
                      <a16:creationId xmlns:a16="http://schemas.microsoft.com/office/drawing/2014/main" id="{82EAD4F5-2319-CC4D-A914-FD83247D0EE9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7341725" y="4471100"/>
                  <a:ext cx="363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1445" name="Input penna 1444">
                  <a:extLst>
                    <a:ext uri="{FF2B5EF4-FFF2-40B4-BE49-F238E27FC236}">
                      <a16:creationId xmlns:a16="http://schemas.microsoft.com/office/drawing/2014/main" id="{7E50A095-427A-0631-289A-FED09D2EF723}"/>
                    </a:ext>
                  </a:extLst>
                </p14:cNvPr>
                <p14:cNvContentPartPr/>
                <p14:nvPr/>
              </p14:nvContentPartPr>
              <p14:xfrm>
                <a:off x="7387085" y="4484420"/>
                <a:ext cx="4320" cy="35280"/>
              </p14:xfrm>
            </p:contentPart>
          </mc:Choice>
          <mc:Fallback xmlns="">
            <p:pic>
              <p:nvPicPr>
                <p:cNvPr id="1445" name="Input penna 1444">
                  <a:extLst>
                    <a:ext uri="{FF2B5EF4-FFF2-40B4-BE49-F238E27FC236}">
                      <a16:creationId xmlns:a16="http://schemas.microsoft.com/office/drawing/2014/main" id="{7E50A095-427A-0631-289A-FED09D2EF723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7379525" y="4476860"/>
                  <a:ext cx="194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1451" name="Input penna 1450">
                  <a:extLst>
                    <a:ext uri="{FF2B5EF4-FFF2-40B4-BE49-F238E27FC236}">
                      <a16:creationId xmlns:a16="http://schemas.microsoft.com/office/drawing/2014/main" id="{58A95FD4-5E8C-D7D6-98A8-83C211C20EA8}"/>
                    </a:ext>
                  </a:extLst>
                </p14:cNvPr>
                <p14:cNvContentPartPr/>
                <p14:nvPr/>
              </p14:nvContentPartPr>
              <p14:xfrm>
                <a:off x="7434365" y="4475640"/>
                <a:ext cx="100800" cy="106560"/>
              </p14:xfrm>
            </p:contentPart>
          </mc:Choice>
          <mc:Fallback xmlns="">
            <p:pic>
              <p:nvPicPr>
                <p:cNvPr id="1451" name="Input penna 1450">
                  <a:extLst>
                    <a:ext uri="{FF2B5EF4-FFF2-40B4-BE49-F238E27FC236}">
                      <a16:creationId xmlns:a16="http://schemas.microsoft.com/office/drawing/2014/main" id="{58A95FD4-5E8C-D7D6-98A8-83C211C20EA8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7426805" y="4468080"/>
                  <a:ext cx="11592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2" name="Gruppo 1461">
            <a:extLst>
              <a:ext uri="{FF2B5EF4-FFF2-40B4-BE49-F238E27FC236}">
                <a16:creationId xmlns:a16="http://schemas.microsoft.com/office/drawing/2014/main" id="{9B753940-5372-191D-578E-92268572DADE}"/>
              </a:ext>
            </a:extLst>
          </p:cNvPr>
          <p:cNvGrpSpPr/>
          <p:nvPr/>
        </p:nvGrpSpPr>
        <p:grpSpPr>
          <a:xfrm>
            <a:off x="4069515" y="4935690"/>
            <a:ext cx="160560" cy="221400"/>
            <a:chOff x="4069515" y="4935690"/>
            <a:chExt cx="160560" cy="22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1454" name="Input penna 1453">
                  <a:extLst>
                    <a:ext uri="{FF2B5EF4-FFF2-40B4-BE49-F238E27FC236}">
                      <a16:creationId xmlns:a16="http://schemas.microsoft.com/office/drawing/2014/main" id="{B7B116DE-8F6F-2383-D642-1F307019C7FF}"/>
                    </a:ext>
                  </a:extLst>
                </p14:cNvPr>
                <p14:cNvContentPartPr/>
                <p14:nvPr/>
              </p14:nvContentPartPr>
              <p14:xfrm>
                <a:off x="4069515" y="4942890"/>
                <a:ext cx="80640" cy="103680"/>
              </p14:xfrm>
            </p:contentPart>
          </mc:Choice>
          <mc:Fallback xmlns="">
            <p:pic>
              <p:nvPicPr>
                <p:cNvPr id="1454" name="Input penna 1453">
                  <a:extLst>
                    <a:ext uri="{FF2B5EF4-FFF2-40B4-BE49-F238E27FC236}">
                      <a16:creationId xmlns:a16="http://schemas.microsoft.com/office/drawing/2014/main" id="{B7B116DE-8F6F-2383-D642-1F307019C7FF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4061955" y="4935330"/>
                  <a:ext cx="957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1455" name="Input penna 1454">
                  <a:extLst>
                    <a:ext uri="{FF2B5EF4-FFF2-40B4-BE49-F238E27FC236}">
                      <a16:creationId xmlns:a16="http://schemas.microsoft.com/office/drawing/2014/main" id="{905457C5-FCBB-87B5-48F6-877FE841148F}"/>
                    </a:ext>
                  </a:extLst>
                </p14:cNvPr>
                <p14:cNvContentPartPr/>
                <p14:nvPr/>
              </p14:nvContentPartPr>
              <p14:xfrm>
                <a:off x="4193355" y="4935690"/>
                <a:ext cx="8280" cy="98280"/>
              </p14:xfrm>
            </p:contentPart>
          </mc:Choice>
          <mc:Fallback xmlns="">
            <p:pic>
              <p:nvPicPr>
                <p:cNvPr id="1455" name="Input penna 1454">
                  <a:extLst>
                    <a:ext uri="{FF2B5EF4-FFF2-40B4-BE49-F238E27FC236}">
                      <a16:creationId xmlns:a16="http://schemas.microsoft.com/office/drawing/2014/main" id="{905457C5-FCBB-87B5-48F6-877FE841148F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4185795" y="4928130"/>
                  <a:ext cx="234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1456" name="Input penna 1455">
                  <a:extLst>
                    <a:ext uri="{FF2B5EF4-FFF2-40B4-BE49-F238E27FC236}">
                      <a16:creationId xmlns:a16="http://schemas.microsoft.com/office/drawing/2014/main" id="{A3972178-B161-4FEA-D3F2-66FAC1833368}"/>
                    </a:ext>
                  </a:extLst>
                </p14:cNvPr>
                <p14:cNvContentPartPr/>
                <p14:nvPr/>
              </p14:nvContentPartPr>
              <p14:xfrm>
                <a:off x="4191915" y="5005170"/>
                <a:ext cx="38160" cy="11520"/>
              </p14:xfrm>
            </p:contentPart>
          </mc:Choice>
          <mc:Fallback xmlns="">
            <p:pic>
              <p:nvPicPr>
                <p:cNvPr id="1456" name="Input penna 1455">
                  <a:extLst>
                    <a:ext uri="{FF2B5EF4-FFF2-40B4-BE49-F238E27FC236}">
                      <a16:creationId xmlns:a16="http://schemas.microsoft.com/office/drawing/2014/main" id="{A3972178-B161-4FEA-D3F2-66FAC1833368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4184355" y="4997610"/>
                  <a:ext cx="532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1457" name="Input penna 1456">
                  <a:extLst>
                    <a:ext uri="{FF2B5EF4-FFF2-40B4-BE49-F238E27FC236}">
                      <a16:creationId xmlns:a16="http://schemas.microsoft.com/office/drawing/2014/main" id="{47DB5113-E9DF-BBED-CA85-3DA224C808F9}"/>
                    </a:ext>
                  </a:extLst>
                </p14:cNvPr>
                <p14:cNvContentPartPr/>
                <p14:nvPr/>
              </p14:nvContentPartPr>
              <p14:xfrm>
                <a:off x="4101555" y="5088330"/>
                <a:ext cx="41760" cy="68760"/>
              </p14:xfrm>
            </p:contentPart>
          </mc:Choice>
          <mc:Fallback xmlns="">
            <p:pic>
              <p:nvPicPr>
                <p:cNvPr id="1457" name="Input penna 1456">
                  <a:extLst>
                    <a:ext uri="{FF2B5EF4-FFF2-40B4-BE49-F238E27FC236}">
                      <a16:creationId xmlns:a16="http://schemas.microsoft.com/office/drawing/2014/main" id="{47DB5113-E9DF-BBED-CA85-3DA224C808F9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4093995" y="5080770"/>
                  <a:ext cx="568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1458" name="Input penna 1457">
                  <a:extLst>
                    <a:ext uri="{FF2B5EF4-FFF2-40B4-BE49-F238E27FC236}">
                      <a16:creationId xmlns:a16="http://schemas.microsoft.com/office/drawing/2014/main" id="{5E7076EE-80D1-456B-8D41-81C2AA924A50}"/>
                    </a:ext>
                  </a:extLst>
                </p14:cNvPr>
                <p14:cNvContentPartPr/>
                <p14:nvPr/>
              </p14:nvContentPartPr>
              <p14:xfrm>
                <a:off x="4173195" y="5071770"/>
                <a:ext cx="31320" cy="6480"/>
              </p14:xfrm>
            </p:contentPart>
          </mc:Choice>
          <mc:Fallback xmlns="">
            <p:pic>
              <p:nvPicPr>
                <p:cNvPr id="1458" name="Input penna 1457">
                  <a:extLst>
                    <a:ext uri="{FF2B5EF4-FFF2-40B4-BE49-F238E27FC236}">
                      <a16:creationId xmlns:a16="http://schemas.microsoft.com/office/drawing/2014/main" id="{5E7076EE-80D1-456B-8D41-81C2AA924A50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4165995" y="5064210"/>
                  <a:ext cx="464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1459" name="Input penna 1458">
                  <a:extLst>
                    <a:ext uri="{FF2B5EF4-FFF2-40B4-BE49-F238E27FC236}">
                      <a16:creationId xmlns:a16="http://schemas.microsoft.com/office/drawing/2014/main" id="{75E1E82D-35DB-4132-81CB-5F97F09A0409}"/>
                    </a:ext>
                  </a:extLst>
                </p14:cNvPr>
                <p14:cNvContentPartPr/>
                <p14:nvPr/>
              </p14:nvContentPartPr>
              <p14:xfrm>
                <a:off x="4185435" y="5087610"/>
                <a:ext cx="13680" cy="5040"/>
              </p14:xfrm>
            </p:contentPart>
          </mc:Choice>
          <mc:Fallback xmlns="">
            <p:pic>
              <p:nvPicPr>
                <p:cNvPr id="1459" name="Input penna 1458">
                  <a:extLst>
                    <a:ext uri="{FF2B5EF4-FFF2-40B4-BE49-F238E27FC236}">
                      <a16:creationId xmlns:a16="http://schemas.microsoft.com/office/drawing/2014/main" id="{75E1E82D-35DB-4132-81CB-5F97F09A0409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177875" y="5080050"/>
                  <a:ext cx="288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1460" name="Input penna 1459">
                  <a:extLst>
                    <a:ext uri="{FF2B5EF4-FFF2-40B4-BE49-F238E27FC236}">
                      <a16:creationId xmlns:a16="http://schemas.microsoft.com/office/drawing/2014/main" id="{9DCA7432-ED28-D9B6-08EA-1F840177AD9E}"/>
                    </a:ext>
                  </a:extLst>
                </p14:cNvPr>
                <p14:cNvContentPartPr/>
                <p14:nvPr/>
              </p14:nvContentPartPr>
              <p14:xfrm>
                <a:off x="4172835" y="5113170"/>
                <a:ext cx="41760" cy="42120"/>
              </p14:xfrm>
            </p:contentPart>
          </mc:Choice>
          <mc:Fallback xmlns="">
            <p:pic>
              <p:nvPicPr>
                <p:cNvPr id="1460" name="Input penna 1459">
                  <a:extLst>
                    <a:ext uri="{FF2B5EF4-FFF2-40B4-BE49-F238E27FC236}">
                      <a16:creationId xmlns:a16="http://schemas.microsoft.com/office/drawing/2014/main" id="{9DCA7432-ED28-D9B6-08EA-1F840177AD9E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4165275" y="5105610"/>
                  <a:ext cx="5688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9" name="Gruppo 1478">
            <a:extLst>
              <a:ext uri="{FF2B5EF4-FFF2-40B4-BE49-F238E27FC236}">
                <a16:creationId xmlns:a16="http://schemas.microsoft.com/office/drawing/2014/main" id="{0D71D6A8-20F1-8AF8-BB23-43D74D3B183E}"/>
              </a:ext>
            </a:extLst>
          </p:cNvPr>
          <p:cNvGrpSpPr/>
          <p:nvPr/>
        </p:nvGrpSpPr>
        <p:grpSpPr>
          <a:xfrm>
            <a:off x="2765235" y="4784850"/>
            <a:ext cx="154800" cy="126720"/>
            <a:chOff x="2765235" y="4784850"/>
            <a:chExt cx="154800" cy="12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1466" name="Input penna 1465">
                  <a:extLst>
                    <a:ext uri="{FF2B5EF4-FFF2-40B4-BE49-F238E27FC236}">
                      <a16:creationId xmlns:a16="http://schemas.microsoft.com/office/drawing/2014/main" id="{40DCA51B-AAC6-ECE7-499F-88D5F3473F16}"/>
                    </a:ext>
                  </a:extLst>
                </p14:cNvPr>
                <p14:cNvContentPartPr/>
                <p14:nvPr/>
              </p14:nvContentPartPr>
              <p14:xfrm>
                <a:off x="2765235" y="4784850"/>
                <a:ext cx="105840" cy="126720"/>
              </p14:xfrm>
            </p:contentPart>
          </mc:Choice>
          <mc:Fallback xmlns="">
            <p:pic>
              <p:nvPicPr>
                <p:cNvPr id="1466" name="Input penna 1465">
                  <a:extLst>
                    <a:ext uri="{FF2B5EF4-FFF2-40B4-BE49-F238E27FC236}">
                      <a16:creationId xmlns:a16="http://schemas.microsoft.com/office/drawing/2014/main" id="{40DCA51B-AAC6-ECE7-499F-88D5F3473F16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2757675" y="4777290"/>
                  <a:ext cx="1209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1467" name="Input penna 1466">
                  <a:extLst>
                    <a:ext uri="{FF2B5EF4-FFF2-40B4-BE49-F238E27FC236}">
                      <a16:creationId xmlns:a16="http://schemas.microsoft.com/office/drawing/2014/main" id="{2E3C7229-D5F0-5CEA-B57C-936689FE2DC5}"/>
                    </a:ext>
                  </a:extLst>
                </p14:cNvPr>
                <p14:cNvContentPartPr/>
                <p14:nvPr/>
              </p14:nvContentPartPr>
              <p14:xfrm>
                <a:off x="2827155" y="4848210"/>
                <a:ext cx="92880" cy="15480"/>
              </p14:xfrm>
            </p:contentPart>
          </mc:Choice>
          <mc:Fallback xmlns="">
            <p:pic>
              <p:nvPicPr>
                <p:cNvPr id="1467" name="Input penna 1466">
                  <a:extLst>
                    <a:ext uri="{FF2B5EF4-FFF2-40B4-BE49-F238E27FC236}">
                      <a16:creationId xmlns:a16="http://schemas.microsoft.com/office/drawing/2014/main" id="{2E3C7229-D5F0-5CEA-B57C-936689FE2DC5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2819595" y="4840650"/>
                  <a:ext cx="10800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7" name="Gruppo 1476">
            <a:extLst>
              <a:ext uri="{FF2B5EF4-FFF2-40B4-BE49-F238E27FC236}">
                <a16:creationId xmlns:a16="http://schemas.microsoft.com/office/drawing/2014/main" id="{9507CDFA-58DB-33AD-CD79-7E6416CC7459}"/>
              </a:ext>
            </a:extLst>
          </p:cNvPr>
          <p:cNvGrpSpPr/>
          <p:nvPr/>
        </p:nvGrpSpPr>
        <p:grpSpPr>
          <a:xfrm>
            <a:off x="3118395" y="4807170"/>
            <a:ext cx="112320" cy="85320"/>
            <a:chOff x="3118395" y="4807170"/>
            <a:chExt cx="112320" cy="8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1468" name="Input penna 1467">
                  <a:extLst>
                    <a:ext uri="{FF2B5EF4-FFF2-40B4-BE49-F238E27FC236}">
                      <a16:creationId xmlns:a16="http://schemas.microsoft.com/office/drawing/2014/main" id="{0AF0FEB6-AC38-13A3-5D52-789466D76771}"/>
                    </a:ext>
                  </a:extLst>
                </p14:cNvPr>
                <p14:cNvContentPartPr/>
                <p14:nvPr/>
              </p14:nvContentPartPr>
              <p14:xfrm>
                <a:off x="3118395" y="4807170"/>
                <a:ext cx="11880" cy="75960"/>
              </p14:xfrm>
            </p:contentPart>
          </mc:Choice>
          <mc:Fallback xmlns="">
            <p:pic>
              <p:nvPicPr>
                <p:cNvPr id="1468" name="Input penna 1467">
                  <a:extLst>
                    <a:ext uri="{FF2B5EF4-FFF2-40B4-BE49-F238E27FC236}">
                      <a16:creationId xmlns:a16="http://schemas.microsoft.com/office/drawing/2014/main" id="{0AF0FEB6-AC38-13A3-5D52-789466D76771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3110835" y="4799610"/>
                  <a:ext cx="266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1469" name="Input penna 1468">
                  <a:extLst>
                    <a:ext uri="{FF2B5EF4-FFF2-40B4-BE49-F238E27FC236}">
                      <a16:creationId xmlns:a16="http://schemas.microsoft.com/office/drawing/2014/main" id="{C324B0F6-1CE0-E117-4693-6F83B6ACA3EF}"/>
                    </a:ext>
                  </a:extLst>
                </p14:cNvPr>
                <p14:cNvContentPartPr/>
                <p14:nvPr/>
              </p14:nvContentPartPr>
              <p14:xfrm>
                <a:off x="3124875" y="4809690"/>
                <a:ext cx="105840" cy="82800"/>
              </p14:xfrm>
            </p:contentPart>
          </mc:Choice>
          <mc:Fallback xmlns="">
            <p:pic>
              <p:nvPicPr>
                <p:cNvPr id="1469" name="Input penna 1468">
                  <a:extLst>
                    <a:ext uri="{FF2B5EF4-FFF2-40B4-BE49-F238E27FC236}">
                      <a16:creationId xmlns:a16="http://schemas.microsoft.com/office/drawing/2014/main" id="{C324B0F6-1CE0-E117-4693-6F83B6ACA3EF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3117315" y="4802130"/>
                  <a:ext cx="12060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5" name="Gruppo 1474">
            <a:extLst>
              <a:ext uri="{FF2B5EF4-FFF2-40B4-BE49-F238E27FC236}">
                <a16:creationId xmlns:a16="http://schemas.microsoft.com/office/drawing/2014/main" id="{5E110845-65FC-387E-AFF3-EB366CB0F54F}"/>
              </a:ext>
            </a:extLst>
          </p:cNvPr>
          <p:cNvGrpSpPr/>
          <p:nvPr/>
        </p:nvGrpSpPr>
        <p:grpSpPr>
          <a:xfrm>
            <a:off x="3509715" y="4777290"/>
            <a:ext cx="85680" cy="104040"/>
            <a:chOff x="3509715" y="4777290"/>
            <a:chExt cx="85680" cy="10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1470" name="Input penna 1469">
                  <a:extLst>
                    <a:ext uri="{FF2B5EF4-FFF2-40B4-BE49-F238E27FC236}">
                      <a16:creationId xmlns:a16="http://schemas.microsoft.com/office/drawing/2014/main" id="{89135112-6912-3492-932E-AF7007E9B8C2}"/>
                    </a:ext>
                  </a:extLst>
                </p14:cNvPr>
                <p14:cNvContentPartPr/>
                <p14:nvPr/>
              </p14:nvContentPartPr>
              <p14:xfrm>
                <a:off x="3509715" y="4777290"/>
                <a:ext cx="5760" cy="104040"/>
              </p14:xfrm>
            </p:contentPart>
          </mc:Choice>
          <mc:Fallback xmlns="">
            <p:pic>
              <p:nvPicPr>
                <p:cNvPr id="1470" name="Input penna 1469">
                  <a:extLst>
                    <a:ext uri="{FF2B5EF4-FFF2-40B4-BE49-F238E27FC236}">
                      <a16:creationId xmlns:a16="http://schemas.microsoft.com/office/drawing/2014/main" id="{89135112-6912-3492-932E-AF7007E9B8C2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3502155" y="4769730"/>
                  <a:ext cx="208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1471" name="Input penna 1470">
                  <a:extLst>
                    <a:ext uri="{FF2B5EF4-FFF2-40B4-BE49-F238E27FC236}">
                      <a16:creationId xmlns:a16="http://schemas.microsoft.com/office/drawing/2014/main" id="{EB0FB06F-4C45-6394-C47C-4F28C28983E4}"/>
                    </a:ext>
                  </a:extLst>
                </p14:cNvPr>
                <p14:cNvContentPartPr/>
                <p14:nvPr/>
              </p14:nvContentPartPr>
              <p14:xfrm>
                <a:off x="3511155" y="4835970"/>
                <a:ext cx="53640" cy="12960"/>
              </p14:xfrm>
            </p:contentPart>
          </mc:Choice>
          <mc:Fallback xmlns="">
            <p:pic>
              <p:nvPicPr>
                <p:cNvPr id="1471" name="Input penna 1470">
                  <a:extLst>
                    <a:ext uri="{FF2B5EF4-FFF2-40B4-BE49-F238E27FC236}">
                      <a16:creationId xmlns:a16="http://schemas.microsoft.com/office/drawing/2014/main" id="{EB0FB06F-4C45-6394-C47C-4F28C28983E4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3503595" y="4828410"/>
                  <a:ext cx="684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1472" name="Input penna 1471">
                  <a:extLst>
                    <a:ext uri="{FF2B5EF4-FFF2-40B4-BE49-F238E27FC236}">
                      <a16:creationId xmlns:a16="http://schemas.microsoft.com/office/drawing/2014/main" id="{18A0E93E-017D-6503-9F37-2D678151512D}"/>
                    </a:ext>
                  </a:extLst>
                </p14:cNvPr>
                <p14:cNvContentPartPr/>
                <p14:nvPr/>
              </p14:nvContentPartPr>
              <p14:xfrm>
                <a:off x="3585675" y="4782330"/>
                <a:ext cx="9720" cy="98280"/>
              </p14:xfrm>
            </p:contentPart>
          </mc:Choice>
          <mc:Fallback xmlns="">
            <p:pic>
              <p:nvPicPr>
                <p:cNvPr id="1472" name="Input penna 1471">
                  <a:extLst>
                    <a:ext uri="{FF2B5EF4-FFF2-40B4-BE49-F238E27FC236}">
                      <a16:creationId xmlns:a16="http://schemas.microsoft.com/office/drawing/2014/main" id="{18A0E93E-017D-6503-9F37-2D678151512D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3578115" y="4774770"/>
                  <a:ext cx="24480" cy="11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5">
            <p14:nvContentPartPr>
              <p14:cNvPr id="1473" name="Input penna 1472">
                <a:extLst>
                  <a:ext uri="{FF2B5EF4-FFF2-40B4-BE49-F238E27FC236}">
                    <a16:creationId xmlns:a16="http://schemas.microsoft.com/office/drawing/2014/main" id="{F0FAA618-C1D2-CE46-BC33-4BEE2402EF0B}"/>
                  </a:ext>
                </a:extLst>
              </p14:cNvPr>
              <p14:cNvContentPartPr/>
              <p14:nvPr/>
            </p14:nvContentPartPr>
            <p14:xfrm>
              <a:off x="4461195" y="5094450"/>
              <a:ext cx="240480" cy="247680"/>
            </p14:xfrm>
          </p:contentPart>
        </mc:Choice>
        <mc:Fallback xmlns="">
          <p:pic>
            <p:nvPicPr>
              <p:cNvPr id="1473" name="Input penna 1472">
                <a:extLst>
                  <a:ext uri="{FF2B5EF4-FFF2-40B4-BE49-F238E27FC236}">
                    <a16:creationId xmlns:a16="http://schemas.microsoft.com/office/drawing/2014/main" id="{F0FAA618-C1D2-CE46-BC33-4BEE2402EF0B}"/>
                  </a:ext>
                </a:extLst>
              </p:cNvPr>
              <p:cNvPicPr/>
              <p:nvPr/>
            </p:nvPicPr>
            <p:blipFill>
              <a:blip r:embed="rId406"/>
              <a:stretch>
                <a:fillRect/>
              </a:stretch>
            </p:blipFill>
            <p:spPr>
              <a:xfrm>
                <a:off x="4453995" y="5086890"/>
                <a:ext cx="25560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7">
            <p14:nvContentPartPr>
              <p14:cNvPr id="1483" name="Input penna 1482">
                <a:extLst>
                  <a:ext uri="{FF2B5EF4-FFF2-40B4-BE49-F238E27FC236}">
                    <a16:creationId xmlns:a16="http://schemas.microsoft.com/office/drawing/2014/main" id="{6CFB52D2-DB76-A7CB-00EF-CD20A162FBCB}"/>
                  </a:ext>
                </a:extLst>
              </p14:cNvPr>
              <p14:cNvContentPartPr/>
              <p14:nvPr/>
            </p14:nvContentPartPr>
            <p14:xfrm>
              <a:off x="3403249" y="4548932"/>
              <a:ext cx="316800" cy="17280"/>
            </p14:xfrm>
          </p:contentPart>
        </mc:Choice>
        <mc:Fallback xmlns="">
          <p:pic>
            <p:nvPicPr>
              <p:cNvPr id="1483" name="Input penna 1482">
                <a:extLst>
                  <a:ext uri="{FF2B5EF4-FFF2-40B4-BE49-F238E27FC236}">
                    <a16:creationId xmlns:a16="http://schemas.microsoft.com/office/drawing/2014/main" id="{6CFB52D2-DB76-A7CB-00EF-CD20A162FBCB}"/>
                  </a:ext>
                </a:extLst>
              </p:cNvPr>
              <p:cNvPicPr/>
              <p:nvPr/>
            </p:nvPicPr>
            <p:blipFill>
              <a:blip r:embed="rId408"/>
              <a:stretch>
                <a:fillRect/>
              </a:stretch>
            </p:blipFill>
            <p:spPr>
              <a:xfrm>
                <a:off x="3395689" y="4541372"/>
                <a:ext cx="331560" cy="3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06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0DA7E-7F40-143B-9DEC-5BED55F67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59E31D48-BA73-CED5-4B4D-D3E141F381A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09F4199C-E310-6A93-7D85-5960A858516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677ED40F-11DC-0B9C-6C66-CFBA9E61306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011C7213-8F07-704A-15D4-AA40730DAC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95C659F6-934F-B05E-19E7-A3DC46B54DD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13A14967-C496-05D0-27C0-B24AD98C545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BC205DF9-B6E2-90C5-EB9F-B4267BB62A3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2F1BF59F-81A9-31A2-51D0-800F3B977EB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9DBFC0CB-8511-DAE5-C319-7EB13B17897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7813BA7A-70AC-9568-9721-EC8A04ED0F2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F307ADD8-80F4-F4E3-D963-32A313FD1BD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02D194C9-13BA-56F7-C909-B024DE8276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086D5B27-D96D-0C62-B822-254D25CCC8E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4799E994-9634-1654-3700-84563758267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B66C4B16-A514-DA7E-F564-1BE481DAE9C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C6AE1585-935D-FB85-B56F-BF8FA790E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01385CB4-E76A-DBBC-3983-AE7E26797D3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0C12B950-B4C2-CC98-0CBE-1148B808984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5C270A27-E17D-65DC-A198-F3731624DAA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8EA021F2-1595-9EFB-1C6F-ADF9EE46469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3106CBA7-186C-01DD-48F0-0B919F4970B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B3679091-856D-D8D5-AD4B-5EA10779CDB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56915685-5E0E-5CB9-8A16-04EAD6DCFC7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824CE912-693B-35B9-9679-9F4B10F02C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E441D039-F3DD-1E9F-C345-DDAC85E9346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67A216C2-F6F0-1B9D-052A-6ABCB8197EC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9E65D83F-09E5-EE9F-99A4-F1AD6156E0D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6A759DAA-203D-147D-D1F5-FD5C92DCBB2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73B9AE34-7CBF-04FD-7AD7-7D7202BC555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B9E37388-82D8-065A-052E-AD09FFE115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88F55630-3213-84CD-655D-FBF2E88CEF3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E1121F86-AC19-6B12-8BC2-9BD233A65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CC15260E-FE37-56EB-C322-CA823C13E56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499D8434-9EB3-97EE-A10B-94F6C1045BE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823868FD-C001-0769-AB1D-CDD95EDEDAA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A9B03C08-1F6C-F326-A7BA-43FFBC16A9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58512D2C-B66C-AB3E-0F39-5EA61668ABD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E0408F13-7E4D-A9F5-8C15-8459F9FF31C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B75C8601-B7B8-9FD9-0C56-2FFC3E6B079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5EDFC80E-BA1C-F758-C588-38E17F30A2E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5E078A6B-147D-9A01-9D42-8980E6B5723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87ECF18F-EBFE-0201-AC2A-DC13D79412A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67C573B7-598B-4007-DF66-F21456D63BA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C4C20A55-452A-8C49-82DB-8DFEDA2DADE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224935FB-0DC4-CA79-63DA-71509D2C66B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A33C4651-A7E1-166D-E42E-16002B33A60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3FF6692A-21F4-B4EE-D3D8-AD3941A7882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E355F461-0247-29D0-D1E6-37939CACE90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029F086D-FDE7-04B3-8EE8-610CA080EE6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D445440A-D3F6-C942-CF1C-9A4495BC781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5BB6F604-2A48-ADB0-0F71-CBF04B97504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02599C6B-DA94-BB61-65DD-59CCA13CD5A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D8163054-6385-AC6B-AE6C-7EF4CC4D5AC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952B551D-3FFA-3860-536D-A299F43DE7B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98179F9E-3E23-D6AF-A4CB-6066604364A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3E52FF87-59A8-1E97-36AB-91D1AAFAB9B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D651D21A-FF98-5A9C-F8A4-53A10E517AA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6CFBD66C-F768-5787-6838-B39D84BDEF8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6E450F0D-9D80-12F4-1119-ADF9C2C53D8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61B35FA5-F879-211B-BFAF-6B48106BA5F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diagramma, Carattere&#10;&#10;Descrizione generata automaticamente">
            <a:extLst>
              <a:ext uri="{FF2B5EF4-FFF2-40B4-BE49-F238E27FC236}">
                <a16:creationId xmlns:a16="http://schemas.microsoft.com/office/drawing/2014/main" id="{CA35F8BF-5A79-365F-F28F-FBB17ECE42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50" y="1130300"/>
            <a:ext cx="7772400" cy="45601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3CE011AE-48E3-9E9B-2278-AE1822A94526}"/>
                  </a:ext>
                </a:extLst>
              </p14:cNvPr>
              <p14:cNvContentPartPr/>
              <p14:nvPr/>
            </p14:nvContentPartPr>
            <p14:xfrm>
              <a:off x="2254645" y="1618279"/>
              <a:ext cx="182880" cy="2772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3CE011AE-48E3-9E9B-2278-AE1822A945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47085" y="1610719"/>
                <a:ext cx="198000" cy="4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D1B89826-1AD4-AD05-CE9C-30CE0414B683}"/>
              </a:ext>
            </a:extLst>
          </p:cNvPr>
          <p:cNvGrpSpPr/>
          <p:nvPr/>
        </p:nvGrpSpPr>
        <p:grpSpPr>
          <a:xfrm>
            <a:off x="4166531" y="3954449"/>
            <a:ext cx="135000" cy="308160"/>
            <a:chOff x="4166531" y="3954449"/>
            <a:chExt cx="135000" cy="30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852D019-0BC8-B8A7-8389-C951E5A0D238}"/>
                    </a:ext>
                  </a:extLst>
                </p14:cNvPr>
                <p14:cNvContentPartPr/>
                <p14:nvPr/>
              </p14:nvContentPartPr>
              <p14:xfrm>
                <a:off x="4179851" y="3954449"/>
                <a:ext cx="102240" cy="1177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852D019-0BC8-B8A7-8389-C951E5A0D23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72291" y="3946889"/>
                  <a:ext cx="1173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15C42C2-D50C-1584-7620-70BF8F05A533}"/>
                    </a:ext>
                  </a:extLst>
                </p14:cNvPr>
                <p14:cNvContentPartPr/>
                <p14:nvPr/>
              </p14:nvContentPartPr>
              <p14:xfrm>
                <a:off x="4194251" y="3994409"/>
                <a:ext cx="95760" cy="165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15C42C2-D50C-1584-7620-70BF8F05A53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86691" y="3986849"/>
                  <a:ext cx="1108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C7D578F-B740-A2C5-C1EF-F0FF25B59DA7}"/>
                    </a:ext>
                  </a:extLst>
                </p14:cNvPr>
                <p14:cNvContentPartPr/>
                <p14:nvPr/>
              </p14:nvContentPartPr>
              <p14:xfrm>
                <a:off x="4166531" y="4102769"/>
                <a:ext cx="135000" cy="50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C7D578F-B740-A2C5-C1EF-F0FF25B59DA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58971" y="4095209"/>
                  <a:ext cx="1501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E2A23DE-3407-4961-529D-A143BE9CF613}"/>
                    </a:ext>
                  </a:extLst>
                </p14:cNvPr>
                <p14:cNvContentPartPr/>
                <p14:nvPr/>
              </p14:nvContentPartPr>
              <p14:xfrm>
                <a:off x="4237451" y="4117169"/>
                <a:ext cx="1080" cy="486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E2A23DE-3407-4961-529D-A143BE9CF61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29891" y="4109609"/>
                  <a:ext cx="162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0B1919A-4502-294A-C0DD-8CC7845AE693}"/>
                    </a:ext>
                  </a:extLst>
                </p14:cNvPr>
                <p14:cNvContentPartPr/>
                <p14:nvPr/>
              </p14:nvContentPartPr>
              <p14:xfrm>
                <a:off x="4184531" y="4190969"/>
                <a:ext cx="37800" cy="705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0B1919A-4502-294A-C0DD-8CC7845AE69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76971" y="4183409"/>
                  <a:ext cx="529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3EB2368-E923-2FB6-1C80-B42B8D486D9E}"/>
                    </a:ext>
                  </a:extLst>
                </p14:cNvPr>
                <p14:cNvContentPartPr/>
                <p14:nvPr/>
              </p14:nvContentPartPr>
              <p14:xfrm>
                <a:off x="4254011" y="4184489"/>
                <a:ext cx="39240" cy="781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3EB2368-E923-2FB6-1C80-B42B8D486D9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46451" y="4176929"/>
                  <a:ext cx="54360" cy="9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01BE6FC4-CF76-AFE1-EE99-7A90791FE2E6}"/>
                  </a:ext>
                </a:extLst>
              </p14:cNvPr>
              <p14:cNvContentPartPr/>
              <p14:nvPr/>
            </p14:nvContentPartPr>
            <p14:xfrm>
              <a:off x="3165500" y="3920965"/>
              <a:ext cx="122400" cy="119520"/>
            </p14:xfrm>
          </p:contentPart>
        </mc:Choice>
        <mc:Fallback xmlns=""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01BE6FC4-CF76-AFE1-EE99-7A90791FE2E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157940" y="3913405"/>
                <a:ext cx="13716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7C84FEA8-F6E2-1291-D413-489EFDDBE75D}"/>
                  </a:ext>
                </a:extLst>
              </p14:cNvPr>
              <p14:cNvContentPartPr/>
              <p14:nvPr/>
            </p14:nvContentPartPr>
            <p14:xfrm>
              <a:off x="2451620" y="3885325"/>
              <a:ext cx="59760" cy="153000"/>
            </p14:xfrm>
          </p:contentPart>
        </mc:Choice>
        <mc:Fallback xmlns=""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7C84FEA8-F6E2-1291-D413-489EFDDBE75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444060" y="3877765"/>
                <a:ext cx="7488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2EDBC156-134F-DF27-A33A-6368EAD464A0}"/>
                  </a:ext>
                </a:extLst>
              </p14:cNvPr>
              <p14:cNvContentPartPr/>
              <p14:nvPr/>
            </p14:nvContentPartPr>
            <p14:xfrm>
              <a:off x="2810180" y="3903685"/>
              <a:ext cx="107640" cy="11484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2EDBC156-134F-DF27-A33A-6368EAD464A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802620" y="3896125"/>
                <a:ext cx="122760" cy="12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D8786B1E-DA9A-B68C-3191-E5BC51AE3912}"/>
              </a:ext>
            </a:extLst>
          </p:cNvPr>
          <p:cNvGrpSpPr/>
          <p:nvPr/>
        </p:nvGrpSpPr>
        <p:grpSpPr>
          <a:xfrm>
            <a:off x="3439100" y="3774445"/>
            <a:ext cx="489960" cy="412200"/>
            <a:chOff x="3439100" y="3774445"/>
            <a:chExt cx="489960" cy="41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896A1DF-3407-E5AE-6E1E-D842430B4B54}"/>
                    </a:ext>
                  </a:extLst>
                </p14:cNvPr>
                <p14:cNvContentPartPr/>
                <p14:nvPr/>
              </p14:nvContentPartPr>
              <p14:xfrm>
                <a:off x="3612980" y="3907285"/>
                <a:ext cx="132840" cy="1656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896A1DF-3407-E5AE-6E1E-D842430B4B5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605420" y="3899725"/>
                  <a:ext cx="1479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68DC463-8686-95AB-1C49-AE2BE2FCAF35}"/>
                    </a:ext>
                  </a:extLst>
                </p14:cNvPr>
                <p14:cNvContentPartPr/>
                <p14:nvPr/>
              </p14:nvContentPartPr>
              <p14:xfrm>
                <a:off x="3439100" y="3807565"/>
                <a:ext cx="390960" cy="3790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68DC463-8686-95AB-1C49-AE2BE2FCAF3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431540" y="3800005"/>
                  <a:ext cx="40572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C111A05-707B-EAFC-2DDF-92F887054D19}"/>
                    </a:ext>
                  </a:extLst>
                </p14:cNvPr>
                <p14:cNvContentPartPr/>
                <p14:nvPr/>
              </p14:nvContentPartPr>
              <p14:xfrm>
                <a:off x="3896300" y="3794605"/>
                <a:ext cx="360" cy="3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C111A05-707B-EAFC-2DDF-92F887054D1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888740" y="378704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D3B47AF-7FB5-9E69-4D19-D381DA906CF6}"/>
                    </a:ext>
                  </a:extLst>
                </p14:cNvPr>
                <p14:cNvContentPartPr/>
                <p14:nvPr/>
              </p14:nvContentPartPr>
              <p14:xfrm>
                <a:off x="3867500" y="3774445"/>
                <a:ext cx="57600" cy="846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D3B47AF-7FB5-9E69-4D19-D381DA906CF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859940" y="3766885"/>
                  <a:ext cx="727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DCB3677-2284-17CB-ADF2-957A1756E8D8}"/>
                    </a:ext>
                  </a:extLst>
                </p14:cNvPr>
                <p14:cNvContentPartPr/>
                <p14:nvPr/>
              </p14:nvContentPartPr>
              <p14:xfrm>
                <a:off x="3925460" y="3924205"/>
                <a:ext cx="3600" cy="136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DCB3677-2284-17CB-ADF2-957A1756E8D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917900" y="3916645"/>
                  <a:ext cx="18360" cy="2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C67F1CAC-91AF-2F6C-6A89-9EA9F08DE890}"/>
                  </a:ext>
                </a:extLst>
              </p14:cNvPr>
              <p14:cNvContentPartPr/>
              <p14:nvPr/>
            </p14:nvContentPartPr>
            <p14:xfrm>
              <a:off x="2144050" y="3038045"/>
              <a:ext cx="63720" cy="15120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C67F1CAC-91AF-2F6C-6A89-9EA9F08DE89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136490" y="3030485"/>
                <a:ext cx="78480" cy="16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C29D3199-88A3-6CD9-04E1-99264DB1F2E2}"/>
              </a:ext>
            </a:extLst>
          </p:cNvPr>
          <p:cNvGrpSpPr/>
          <p:nvPr/>
        </p:nvGrpSpPr>
        <p:grpSpPr>
          <a:xfrm>
            <a:off x="3733090" y="3008885"/>
            <a:ext cx="89280" cy="135360"/>
            <a:chOff x="3733090" y="3008885"/>
            <a:chExt cx="89280" cy="13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F825A81-083A-C63D-F120-9CE115E81F03}"/>
                    </a:ext>
                  </a:extLst>
                </p14:cNvPr>
                <p14:cNvContentPartPr/>
                <p14:nvPr/>
              </p14:nvContentPartPr>
              <p14:xfrm>
                <a:off x="3733090" y="3008885"/>
                <a:ext cx="89280" cy="781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F825A81-083A-C63D-F120-9CE115E81F0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725530" y="3001325"/>
                  <a:ext cx="104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704A4DF-F55A-EE06-0FBE-C497D553AC24}"/>
                    </a:ext>
                  </a:extLst>
                </p14:cNvPr>
                <p14:cNvContentPartPr/>
                <p14:nvPr/>
              </p14:nvContentPartPr>
              <p14:xfrm>
                <a:off x="3786010" y="3009245"/>
                <a:ext cx="36000" cy="1350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704A4DF-F55A-EE06-0FBE-C497D553AC2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778450" y="3001685"/>
                  <a:ext cx="51120" cy="15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02A4E615-4A8A-A4CB-B02C-67C116663492}"/>
              </a:ext>
            </a:extLst>
          </p:cNvPr>
          <p:cNvGrpSpPr/>
          <p:nvPr/>
        </p:nvGrpSpPr>
        <p:grpSpPr>
          <a:xfrm>
            <a:off x="1672090" y="2682365"/>
            <a:ext cx="646200" cy="595800"/>
            <a:chOff x="1672090" y="2682365"/>
            <a:chExt cx="646200" cy="59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960500C-ED17-EE71-7458-D5175C086EB1}"/>
                    </a:ext>
                  </a:extLst>
                </p14:cNvPr>
                <p14:cNvContentPartPr/>
                <p14:nvPr/>
              </p14:nvContentPartPr>
              <p14:xfrm>
                <a:off x="2058370" y="2890085"/>
                <a:ext cx="259920" cy="3880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960500C-ED17-EE71-7458-D5175C086EB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050810" y="2882525"/>
                  <a:ext cx="27504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8FA0B57-F416-BAEE-687D-FC636618AA06}"/>
                    </a:ext>
                  </a:extLst>
                </p14:cNvPr>
                <p14:cNvContentPartPr/>
                <p14:nvPr/>
              </p14:nvContentPartPr>
              <p14:xfrm>
                <a:off x="1799170" y="2851925"/>
                <a:ext cx="9720" cy="25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8FA0B57-F416-BAEE-687D-FC636618AA0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791610" y="2844365"/>
                  <a:ext cx="248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CEF6935-4C3B-72CC-5CEE-D30286FD9BA7}"/>
                    </a:ext>
                  </a:extLst>
                </p14:cNvPr>
                <p14:cNvContentPartPr/>
                <p14:nvPr/>
              </p14:nvContentPartPr>
              <p14:xfrm>
                <a:off x="1885930" y="2827805"/>
                <a:ext cx="1080" cy="72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CEF6935-4C3B-72CC-5CEE-D30286FD9BA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878370" y="2820245"/>
                  <a:ext cx="162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F862CB22-94AC-A114-708C-27A1134DB69C}"/>
                    </a:ext>
                  </a:extLst>
                </p14:cNvPr>
                <p14:cNvContentPartPr/>
                <p14:nvPr/>
              </p14:nvContentPartPr>
              <p14:xfrm>
                <a:off x="1778290" y="2921045"/>
                <a:ext cx="117360" cy="7956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F862CB22-94AC-A114-708C-27A1134DB69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770730" y="2913485"/>
                  <a:ext cx="1321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EAB33836-FBFB-7273-D600-5FBA96DF6FEF}"/>
                    </a:ext>
                  </a:extLst>
                </p14:cNvPr>
                <p14:cNvContentPartPr/>
                <p14:nvPr/>
              </p14:nvContentPartPr>
              <p14:xfrm>
                <a:off x="1672090" y="2682365"/>
                <a:ext cx="329760" cy="4208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EAB33836-FBFB-7273-D600-5FBA96DF6FE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664530" y="2674805"/>
                  <a:ext cx="344880" cy="43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1" name="Gruppo 1160">
            <a:extLst>
              <a:ext uri="{FF2B5EF4-FFF2-40B4-BE49-F238E27FC236}">
                <a16:creationId xmlns:a16="http://schemas.microsoft.com/office/drawing/2014/main" id="{770C3BBF-8C2A-95CC-EF48-493F5DDEF901}"/>
              </a:ext>
            </a:extLst>
          </p:cNvPr>
          <p:cNvGrpSpPr/>
          <p:nvPr/>
        </p:nvGrpSpPr>
        <p:grpSpPr>
          <a:xfrm>
            <a:off x="4715525" y="3895470"/>
            <a:ext cx="686520" cy="465480"/>
            <a:chOff x="4715525" y="3895470"/>
            <a:chExt cx="686520" cy="46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C5B9358F-8468-32A4-124E-10522A7323E1}"/>
                    </a:ext>
                  </a:extLst>
                </p14:cNvPr>
                <p14:cNvContentPartPr/>
                <p14:nvPr/>
              </p14:nvContentPartPr>
              <p14:xfrm>
                <a:off x="4715525" y="3993390"/>
                <a:ext cx="9720" cy="864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C5B9358F-8468-32A4-124E-10522A7323E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708325" y="3985830"/>
                  <a:ext cx="248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4731574-CA10-6042-7EFE-63B08CCB13ED}"/>
                    </a:ext>
                  </a:extLst>
                </p14:cNvPr>
                <p14:cNvContentPartPr/>
                <p14:nvPr/>
              </p14:nvContentPartPr>
              <p14:xfrm>
                <a:off x="4724885" y="3999150"/>
                <a:ext cx="42480" cy="5472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4731574-CA10-6042-7EFE-63B08CCB13E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717325" y="3991590"/>
                  <a:ext cx="576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BD04A5C-858C-A0AA-B8AB-6B3653DD5154}"/>
                    </a:ext>
                  </a:extLst>
                </p14:cNvPr>
                <p14:cNvContentPartPr/>
                <p14:nvPr/>
              </p14:nvContentPartPr>
              <p14:xfrm>
                <a:off x="4809485" y="3985830"/>
                <a:ext cx="39960" cy="900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BD04A5C-858C-A0AA-B8AB-6B3653DD515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801925" y="3978270"/>
                  <a:ext cx="550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1D268C7-D3B5-A03F-A422-C8F715BF8ADE}"/>
                    </a:ext>
                  </a:extLst>
                </p14:cNvPr>
                <p14:cNvContentPartPr/>
                <p14:nvPr/>
              </p14:nvContentPartPr>
              <p14:xfrm>
                <a:off x="4811645" y="4041270"/>
                <a:ext cx="83160" cy="3024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1D268C7-D3B5-A03F-A422-C8F715BF8AD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804085" y="4033710"/>
                  <a:ext cx="982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511E7AE-5F3B-C45D-2902-93D5EBFBAE54}"/>
                    </a:ext>
                  </a:extLst>
                </p14:cNvPr>
                <p14:cNvContentPartPr/>
                <p14:nvPr/>
              </p14:nvContentPartPr>
              <p14:xfrm>
                <a:off x="5043485" y="3996270"/>
                <a:ext cx="9360" cy="180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511E7AE-5F3B-C45D-2902-93D5EBFBAE5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035925" y="3988710"/>
                  <a:ext cx="244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139BF98-5C5E-5BBD-2EDA-6098905161A5}"/>
                    </a:ext>
                  </a:extLst>
                </p14:cNvPr>
                <p14:cNvContentPartPr/>
                <p14:nvPr/>
              </p14:nvContentPartPr>
              <p14:xfrm>
                <a:off x="5088125" y="4004190"/>
                <a:ext cx="3600" cy="576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139BF98-5C5E-5BBD-2EDA-6098905161A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080565" y="3996630"/>
                  <a:ext cx="183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3CD9816-6470-21DE-84A9-9C4966A19FB7}"/>
                    </a:ext>
                  </a:extLst>
                </p14:cNvPr>
                <p14:cNvContentPartPr/>
                <p14:nvPr/>
              </p14:nvContentPartPr>
              <p14:xfrm>
                <a:off x="5024765" y="4054590"/>
                <a:ext cx="64800" cy="406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3CD9816-6470-21DE-84A9-9C4966A19FB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017205" y="4047030"/>
                  <a:ext cx="799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3B711C8A-1496-060F-59A1-D37D9E9F0220}"/>
                    </a:ext>
                  </a:extLst>
                </p14:cNvPr>
                <p14:cNvContentPartPr/>
                <p14:nvPr/>
              </p14:nvContentPartPr>
              <p14:xfrm>
                <a:off x="4975805" y="3895470"/>
                <a:ext cx="224640" cy="26496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3B711C8A-1496-060F-59A1-D37D9E9F022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968245" y="3887910"/>
                  <a:ext cx="23940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328927D-C71F-117B-9DA8-2534AE27ED75}"/>
                    </a:ext>
                  </a:extLst>
                </p14:cNvPr>
                <p14:cNvContentPartPr/>
                <p14:nvPr/>
              </p14:nvContentPartPr>
              <p14:xfrm>
                <a:off x="4876445" y="4252590"/>
                <a:ext cx="3960" cy="716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328927D-C71F-117B-9DA8-2534AE27ED7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868885" y="4245030"/>
                  <a:ext cx="190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D4E262F-0DA3-4AC6-1E51-8DD699B229ED}"/>
                    </a:ext>
                  </a:extLst>
                </p14:cNvPr>
                <p14:cNvContentPartPr/>
                <p14:nvPr/>
              </p14:nvContentPartPr>
              <p14:xfrm>
                <a:off x="4917125" y="4263030"/>
                <a:ext cx="57600" cy="586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D4E262F-0DA3-4AC6-1E51-8DD699B229E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909565" y="4255470"/>
                  <a:ext cx="727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4440841-7411-DE75-84EE-8140AA40D587}"/>
                    </a:ext>
                  </a:extLst>
                </p14:cNvPr>
                <p14:cNvContentPartPr/>
                <p14:nvPr/>
              </p14:nvContentPartPr>
              <p14:xfrm>
                <a:off x="5014325" y="4259430"/>
                <a:ext cx="25560" cy="568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4440841-7411-DE75-84EE-8140AA40D58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006765" y="4251870"/>
                  <a:ext cx="406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26B2693-A5F6-A1DC-3E0E-57D5AF0294CE}"/>
                    </a:ext>
                  </a:extLst>
                </p14:cNvPr>
                <p14:cNvContentPartPr/>
                <p14:nvPr/>
              </p14:nvContentPartPr>
              <p14:xfrm>
                <a:off x="5061485" y="4256550"/>
                <a:ext cx="36720" cy="579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26B2693-A5F6-A1DC-3E0E-57D5AF0294C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053925" y="4248990"/>
                  <a:ext cx="518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302A37A-6DF6-710C-2ED2-63EC58CC09E8}"/>
                    </a:ext>
                  </a:extLst>
                </p14:cNvPr>
                <p14:cNvContentPartPr/>
                <p14:nvPr/>
              </p14:nvContentPartPr>
              <p14:xfrm>
                <a:off x="5134205" y="4271670"/>
                <a:ext cx="15840" cy="302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302A37A-6DF6-710C-2ED2-63EC58CC09E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126645" y="4264110"/>
                  <a:ext cx="30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154" name="Input penna 1153">
                  <a:extLst>
                    <a:ext uri="{FF2B5EF4-FFF2-40B4-BE49-F238E27FC236}">
                      <a16:creationId xmlns:a16="http://schemas.microsoft.com/office/drawing/2014/main" id="{103850A7-7FC0-2DD3-232D-12905B6B6E4A}"/>
                    </a:ext>
                  </a:extLst>
                </p14:cNvPr>
                <p14:cNvContentPartPr/>
                <p14:nvPr/>
              </p14:nvContentPartPr>
              <p14:xfrm>
                <a:off x="5128805" y="4293270"/>
                <a:ext cx="45720" cy="67680"/>
              </p14:xfrm>
            </p:contentPart>
          </mc:Choice>
          <mc:Fallback xmlns="">
            <p:pic>
              <p:nvPicPr>
                <p:cNvPr id="1154" name="Input penna 1153">
                  <a:extLst>
                    <a:ext uri="{FF2B5EF4-FFF2-40B4-BE49-F238E27FC236}">
                      <a16:creationId xmlns:a16="http://schemas.microsoft.com/office/drawing/2014/main" id="{103850A7-7FC0-2DD3-232D-12905B6B6E4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121605" y="4285710"/>
                  <a:ext cx="608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8D030BDF-E11E-F98E-601F-E4225716AF8F}"/>
                    </a:ext>
                  </a:extLst>
                </p14:cNvPr>
                <p14:cNvContentPartPr/>
                <p14:nvPr/>
              </p14:nvContentPartPr>
              <p14:xfrm>
                <a:off x="5208365" y="4265190"/>
                <a:ext cx="22320" cy="4176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8D030BDF-E11E-F98E-601F-E4225716AF8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200805" y="4257630"/>
                  <a:ext cx="374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156" name="Input penna 1155">
                  <a:extLst>
                    <a:ext uri="{FF2B5EF4-FFF2-40B4-BE49-F238E27FC236}">
                      <a16:creationId xmlns:a16="http://schemas.microsoft.com/office/drawing/2014/main" id="{529E4CFC-2245-86B3-24A5-1731C4D91411}"/>
                    </a:ext>
                  </a:extLst>
                </p14:cNvPr>
                <p14:cNvContentPartPr/>
                <p14:nvPr/>
              </p14:nvContentPartPr>
              <p14:xfrm>
                <a:off x="5250125" y="4218030"/>
                <a:ext cx="12240" cy="69480"/>
              </p14:xfrm>
            </p:contentPart>
          </mc:Choice>
          <mc:Fallback xmlns="">
            <p:pic>
              <p:nvPicPr>
                <p:cNvPr id="1156" name="Input penna 1155">
                  <a:extLst>
                    <a:ext uri="{FF2B5EF4-FFF2-40B4-BE49-F238E27FC236}">
                      <a16:creationId xmlns:a16="http://schemas.microsoft.com/office/drawing/2014/main" id="{529E4CFC-2245-86B3-24A5-1731C4D9141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242565" y="4210470"/>
                  <a:ext cx="273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157" name="Input penna 1156">
                  <a:extLst>
                    <a:ext uri="{FF2B5EF4-FFF2-40B4-BE49-F238E27FC236}">
                      <a16:creationId xmlns:a16="http://schemas.microsoft.com/office/drawing/2014/main" id="{81F9B243-0B9C-3101-5921-4ACB232A6F56}"/>
                    </a:ext>
                  </a:extLst>
                </p14:cNvPr>
                <p14:cNvContentPartPr/>
                <p14:nvPr/>
              </p14:nvContentPartPr>
              <p14:xfrm>
                <a:off x="5261285" y="4266990"/>
                <a:ext cx="34560" cy="45360"/>
              </p14:xfrm>
            </p:contentPart>
          </mc:Choice>
          <mc:Fallback xmlns="">
            <p:pic>
              <p:nvPicPr>
                <p:cNvPr id="1157" name="Input penna 1156">
                  <a:extLst>
                    <a:ext uri="{FF2B5EF4-FFF2-40B4-BE49-F238E27FC236}">
                      <a16:creationId xmlns:a16="http://schemas.microsoft.com/office/drawing/2014/main" id="{81F9B243-0B9C-3101-5921-4ACB232A6F5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253725" y="4259430"/>
                  <a:ext cx="496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158" name="Input penna 1157">
                  <a:extLst>
                    <a:ext uri="{FF2B5EF4-FFF2-40B4-BE49-F238E27FC236}">
                      <a16:creationId xmlns:a16="http://schemas.microsoft.com/office/drawing/2014/main" id="{C936A08B-C2F9-55AB-ACE9-1CCB51257CD4}"/>
                    </a:ext>
                  </a:extLst>
                </p14:cNvPr>
                <p14:cNvContentPartPr/>
                <p14:nvPr/>
              </p14:nvContentPartPr>
              <p14:xfrm>
                <a:off x="5332205" y="4254030"/>
                <a:ext cx="3960" cy="30960"/>
              </p14:xfrm>
            </p:contentPart>
          </mc:Choice>
          <mc:Fallback xmlns="">
            <p:pic>
              <p:nvPicPr>
                <p:cNvPr id="1158" name="Input penna 1157">
                  <a:extLst>
                    <a:ext uri="{FF2B5EF4-FFF2-40B4-BE49-F238E27FC236}">
                      <a16:creationId xmlns:a16="http://schemas.microsoft.com/office/drawing/2014/main" id="{C936A08B-C2F9-55AB-ACE9-1CCB51257CD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324645" y="4246470"/>
                  <a:ext cx="190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159" name="Input penna 1158">
                  <a:extLst>
                    <a:ext uri="{FF2B5EF4-FFF2-40B4-BE49-F238E27FC236}">
                      <a16:creationId xmlns:a16="http://schemas.microsoft.com/office/drawing/2014/main" id="{0010679E-9E7A-B90B-A0DB-50EE16138C83}"/>
                    </a:ext>
                  </a:extLst>
                </p14:cNvPr>
                <p14:cNvContentPartPr/>
                <p14:nvPr/>
              </p14:nvContentPartPr>
              <p14:xfrm>
                <a:off x="5364965" y="4240350"/>
                <a:ext cx="37080" cy="50040"/>
              </p14:xfrm>
            </p:contentPart>
          </mc:Choice>
          <mc:Fallback xmlns="">
            <p:pic>
              <p:nvPicPr>
                <p:cNvPr id="1159" name="Input penna 1158">
                  <a:extLst>
                    <a:ext uri="{FF2B5EF4-FFF2-40B4-BE49-F238E27FC236}">
                      <a16:creationId xmlns:a16="http://schemas.microsoft.com/office/drawing/2014/main" id="{0010679E-9E7A-B90B-A0DB-50EE16138C8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357405" y="4232790"/>
                  <a:ext cx="52200" cy="6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162" name="Input penna 1161">
                <a:extLst>
                  <a:ext uri="{FF2B5EF4-FFF2-40B4-BE49-F238E27FC236}">
                    <a16:creationId xmlns:a16="http://schemas.microsoft.com/office/drawing/2014/main" id="{8F947699-3EA8-F73C-F3B2-66F3690520CB}"/>
                  </a:ext>
                </a:extLst>
              </p14:cNvPr>
              <p14:cNvContentPartPr/>
              <p14:nvPr/>
            </p14:nvContentPartPr>
            <p14:xfrm>
              <a:off x="5748735" y="3974310"/>
              <a:ext cx="19080" cy="100440"/>
            </p14:xfrm>
          </p:contentPart>
        </mc:Choice>
        <mc:Fallback xmlns="">
          <p:pic>
            <p:nvPicPr>
              <p:cNvPr id="1162" name="Input penna 1161">
                <a:extLst>
                  <a:ext uri="{FF2B5EF4-FFF2-40B4-BE49-F238E27FC236}">
                    <a16:creationId xmlns:a16="http://schemas.microsoft.com/office/drawing/2014/main" id="{8F947699-3EA8-F73C-F3B2-66F3690520CB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5741175" y="3966750"/>
                <a:ext cx="3420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163" name="Input penna 1162">
                <a:extLst>
                  <a:ext uri="{FF2B5EF4-FFF2-40B4-BE49-F238E27FC236}">
                    <a16:creationId xmlns:a16="http://schemas.microsoft.com/office/drawing/2014/main" id="{92002E41-CF46-09B6-7319-4764F26B0F9C}"/>
                  </a:ext>
                </a:extLst>
              </p14:cNvPr>
              <p14:cNvContentPartPr/>
              <p14:nvPr/>
            </p14:nvContentPartPr>
            <p14:xfrm>
              <a:off x="5759535" y="3955230"/>
              <a:ext cx="63000" cy="136800"/>
            </p14:xfrm>
          </p:contentPart>
        </mc:Choice>
        <mc:Fallback xmlns="">
          <p:pic>
            <p:nvPicPr>
              <p:cNvPr id="1163" name="Input penna 1162">
                <a:extLst>
                  <a:ext uri="{FF2B5EF4-FFF2-40B4-BE49-F238E27FC236}">
                    <a16:creationId xmlns:a16="http://schemas.microsoft.com/office/drawing/2014/main" id="{92002E41-CF46-09B6-7319-4764F26B0F9C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5751975" y="3947670"/>
                <a:ext cx="7776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164" name="Input penna 1163">
                <a:extLst>
                  <a:ext uri="{FF2B5EF4-FFF2-40B4-BE49-F238E27FC236}">
                    <a16:creationId xmlns:a16="http://schemas.microsoft.com/office/drawing/2014/main" id="{FF89A69E-3B28-289A-9DFF-89CA90A061DC}"/>
                  </a:ext>
                </a:extLst>
              </p14:cNvPr>
              <p14:cNvContentPartPr/>
              <p14:nvPr/>
            </p14:nvContentPartPr>
            <p14:xfrm>
              <a:off x="5889855" y="3993750"/>
              <a:ext cx="74520" cy="87480"/>
            </p14:xfrm>
          </p:contentPart>
        </mc:Choice>
        <mc:Fallback xmlns="">
          <p:pic>
            <p:nvPicPr>
              <p:cNvPr id="1164" name="Input penna 1163">
                <a:extLst>
                  <a:ext uri="{FF2B5EF4-FFF2-40B4-BE49-F238E27FC236}">
                    <a16:creationId xmlns:a16="http://schemas.microsoft.com/office/drawing/2014/main" id="{FF89A69E-3B28-289A-9DFF-89CA90A061DC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882295" y="3986190"/>
                <a:ext cx="8928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165" name="Input penna 1164">
                <a:extLst>
                  <a:ext uri="{FF2B5EF4-FFF2-40B4-BE49-F238E27FC236}">
                    <a16:creationId xmlns:a16="http://schemas.microsoft.com/office/drawing/2014/main" id="{63D69A06-1E83-BD44-7E35-729C456F0ADD}"/>
                  </a:ext>
                </a:extLst>
              </p14:cNvPr>
              <p14:cNvContentPartPr/>
              <p14:nvPr/>
            </p14:nvContentPartPr>
            <p14:xfrm>
              <a:off x="5987055" y="4003830"/>
              <a:ext cx="86400" cy="87120"/>
            </p14:xfrm>
          </p:contentPart>
        </mc:Choice>
        <mc:Fallback xmlns="">
          <p:pic>
            <p:nvPicPr>
              <p:cNvPr id="1165" name="Input penna 1164">
                <a:extLst>
                  <a:ext uri="{FF2B5EF4-FFF2-40B4-BE49-F238E27FC236}">
                    <a16:creationId xmlns:a16="http://schemas.microsoft.com/office/drawing/2014/main" id="{63D69A06-1E83-BD44-7E35-729C456F0ADD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5979495" y="3996270"/>
                <a:ext cx="10152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166" name="Input penna 1165">
                <a:extLst>
                  <a:ext uri="{FF2B5EF4-FFF2-40B4-BE49-F238E27FC236}">
                    <a16:creationId xmlns:a16="http://schemas.microsoft.com/office/drawing/2014/main" id="{B9D4CD94-4016-3829-D487-687E158D7F1F}"/>
                  </a:ext>
                </a:extLst>
              </p14:cNvPr>
              <p14:cNvContentPartPr/>
              <p14:nvPr/>
            </p14:nvContentPartPr>
            <p14:xfrm>
              <a:off x="6197655" y="4043790"/>
              <a:ext cx="11520" cy="720"/>
            </p14:xfrm>
          </p:contentPart>
        </mc:Choice>
        <mc:Fallback xmlns="">
          <p:pic>
            <p:nvPicPr>
              <p:cNvPr id="1166" name="Input penna 1165">
                <a:extLst>
                  <a:ext uri="{FF2B5EF4-FFF2-40B4-BE49-F238E27FC236}">
                    <a16:creationId xmlns:a16="http://schemas.microsoft.com/office/drawing/2014/main" id="{B9D4CD94-4016-3829-D487-687E158D7F1F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190455" y="4036230"/>
                <a:ext cx="26640" cy="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167" name="Input penna 1166">
                <a:extLst>
                  <a:ext uri="{FF2B5EF4-FFF2-40B4-BE49-F238E27FC236}">
                    <a16:creationId xmlns:a16="http://schemas.microsoft.com/office/drawing/2014/main" id="{4E5E3E73-FAC3-104E-90F5-25B83B596457}"/>
                  </a:ext>
                </a:extLst>
              </p14:cNvPr>
              <p14:cNvContentPartPr/>
              <p14:nvPr/>
            </p14:nvContentPartPr>
            <p14:xfrm>
              <a:off x="6259215" y="4040910"/>
              <a:ext cx="1440" cy="1080"/>
            </p14:xfrm>
          </p:contentPart>
        </mc:Choice>
        <mc:Fallback xmlns="">
          <p:pic>
            <p:nvPicPr>
              <p:cNvPr id="1167" name="Input penna 1166">
                <a:extLst>
                  <a:ext uri="{FF2B5EF4-FFF2-40B4-BE49-F238E27FC236}">
                    <a16:creationId xmlns:a16="http://schemas.microsoft.com/office/drawing/2014/main" id="{4E5E3E73-FAC3-104E-90F5-25B83B59645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251655" y="4033350"/>
                <a:ext cx="1656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168" name="Input penna 1167">
                <a:extLst>
                  <a:ext uri="{FF2B5EF4-FFF2-40B4-BE49-F238E27FC236}">
                    <a16:creationId xmlns:a16="http://schemas.microsoft.com/office/drawing/2014/main" id="{835F0691-9F88-3322-12FB-CAE31D8CA82D}"/>
                  </a:ext>
                </a:extLst>
              </p14:cNvPr>
              <p14:cNvContentPartPr/>
              <p14:nvPr/>
            </p14:nvContentPartPr>
            <p14:xfrm>
              <a:off x="6289455" y="4052790"/>
              <a:ext cx="5760" cy="4680"/>
            </p14:xfrm>
          </p:contentPart>
        </mc:Choice>
        <mc:Fallback xmlns="">
          <p:pic>
            <p:nvPicPr>
              <p:cNvPr id="1168" name="Input penna 1167">
                <a:extLst>
                  <a:ext uri="{FF2B5EF4-FFF2-40B4-BE49-F238E27FC236}">
                    <a16:creationId xmlns:a16="http://schemas.microsoft.com/office/drawing/2014/main" id="{835F0691-9F88-3322-12FB-CAE31D8CA82D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6281895" y="4045230"/>
                <a:ext cx="2052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169" name="Input penna 1168">
                <a:extLst>
                  <a:ext uri="{FF2B5EF4-FFF2-40B4-BE49-F238E27FC236}">
                    <a16:creationId xmlns:a16="http://schemas.microsoft.com/office/drawing/2014/main" id="{ABC9A096-95DA-2BB1-EC3E-30D589D25E6F}"/>
                  </a:ext>
                </a:extLst>
              </p14:cNvPr>
              <p14:cNvContentPartPr/>
              <p14:nvPr/>
            </p14:nvContentPartPr>
            <p14:xfrm>
              <a:off x="6381255" y="3953070"/>
              <a:ext cx="79920" cy="88920"/>
            </p14:xfrm>
          </p:contentPart>
        </mc:Choice>
        <mc:Fallback xmlns="">
          <p:pic>
            <p:nvPicPr>
              <p:cNvPr id="1169" name="Input penna 1168">
                <a:extLst>
                  <a:ext uri="{FF2B5EF4-FFF2-40B4-BE49-F238E27FC236}">
                    <a16:creationId xmlns:a16="http://schemas.microsoft.com/office/drawing/2014/main" id="{ABC9A096-95DA-2BB1-EC3E-30D589D25E6F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6373695" y="3945510"/>
                <a:ext cx="9504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170" name="Input penna 1169">
                <a:extLst>
                  <a:ext uri="{FF2B5EF4-FFF2-40B4-BE49-F238E27FC236}">
                    <a16:creationId xmlns:a16="http://schemas.microsoft.com/office/drawing/2014/main" id="{8A952D68-CCC7-D558-3555-03B7C9599B9A}"/>
                  </a:ext>
                </a:extLst>
              </p14:cNvPr>
              <p14:cNvContentPartPr/>
              <p14:nvPr/>
            </p14:nvContentPartPr>
            <p14:xfrm>
              <a:off x="6394935" y="3986190"/>
              <a:ext cx="109800" cy="67320"/>
            </p14:xfrm>
          </p:contentPart>
        </mc:Choice>
        <mc:Fallback xmlns="">
          <p:pic>
            <p:nvPicPr>
              <p:cNvPr id="1170" name="Input penna 1169">
                <a:extLst>
                  <a:ext uri="{FF2B5EF4-FFF2-40B4-BE49-F238E27FC236}">
                    <a16:creationId xmlns:a16="http://schemas.microsoft.com/office/drawing/2014/main" id="{8A952D68-CCC7-D558-3555-03B7C9599B9A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387375" y="3978630"/>
                <a:ext cx="12492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171" name="Input penna 1170">
                <a:extLst>
                  <a:ext uri="{FF2B5EF4-FFF2-40B4-BE49-F238E27FC236}">
                    <a16:creationId xmlns:a16="http://schemas.microsoft.com/office/drawing/2014/main" id="{7EED10E6-3F44-6BED-BCC4-996FDF0A4DD3}"/>
                  </a:ext>
                </a:extLst>
              </p14:cNvPr>
              <p14:cNvContentPartPr/>
              <p14:nvPr/>
            </p14:nvContentPartPr>
            <p14:xfrm>
              <a:off x="5795175" y="4311270"/>
              <a:ext cx="13320" cy="73800"/>
            </p14:xfrm>
          </p:contentPart>
        </mc:Choice>
        <mc:Fallback xmlns="">
          <p:pic>
            <p:nvPicPr>
              <p:cNvPr id="1171" name="Input penna 1170">
                <a:extLst>
                  <a:ext uri="{FF2B5EF4-FFF2-40B4-BE49-F238E27FC236}">
                    <a16:creationId xmlns:a16="http://schemas.microsoft.com/office/drawing/2014/main" id="{7EED10E6-3F44-6BED-BCC4-996FDF0A4DD3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787615" y="4303710"/>
                <a:ext cx="2844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172" name="Input penna 1171">
                <a:extLst>
                  <a:ext uri="{FF2B5EF4-FFF2-40B4-BE49-F238E27FC236}">
                    <a16:creationId xmlns:a16="http://schemas.microsoft.com/office/drawing/2014/main" id="{1AD7C6A0-F668-E2EF-D475-A2E2FDD6BD47}"/>
                  </a:ext>
                </a:extLst>
              </p14:cNvPr>
              <p14:cNvContentPartPr/>
              <p14:nvPr/>
            </p14:nvContentPartPr>
            <p14:xfrm>
              <a:off x="5801295" y="4275990"/>
              <a:ext cx="64080" cy="102600"/>
            </p14:xfrm>
          </p:contentPart>
        </mc:Choice>
        <mc:Fallback xmlns="">
          <p:pic>
            <p:nvPicPr>
              <p:cNvPr id="1172" name="Input penna 1171">
                <a:extLst>
                  <a:ext uri="{FF2B5EF4-FFF2-40B4-BE49-F238E27FC236}">
                    <a16:creationId xmlns:a16="http://schemas.microsoft.com/office/drawing/2014/main" id="{1AD7C6A0-F668-E2EF-D475-A2E2FDD6BD47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793735" y="4268430"/>
                <a:ext cx="7920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173" name="Input penna 1172">
                <a:extLst>
                  <a:ext uri="{FF2B5EF4-FFF2-40B4-BE49-F238E27FC236}">
                    <a16:creationId xmlns:a16="http://schemas.microsoft.com/office/drawing/2014/main" id="{51ABE3B1-ED9A-4B19-9AFC-8B5EC2E2BDC2}"/>
                  </a:ext>
                </a:extLst>
              </p14:cNvPr>
              <p14:cNvContentPartPr/>
              <p14:nvPr/>
            </p14:nvContentPartPr>
            <p14:xfrm>
              <a:off x="5913255" y="4288950"/>
              <a:ext cx="58320" cy="69120"/>
            </p14:xfrm>
          </p:contentPart>
        </mc:Choice>
        <mc:Fallback xmlns="">
          <p:pic>
            <p:nvPicPr>
              <p:cNvPr id="1173" name="Input penna 1172">
                <a:extLst>
                  <a:ext uri="{FF2B5EF4-FFF2-40B4-BE49-F238E27FC236}">
                    <a16:creationId xmlns:a16="http://schemas.microsoft.com/office/drawing/2014/main" id="{51ABE3B1-ED9A-4B19-9AFC-8B5EC2E2BDC2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905695" y="4281390"/>
                <a:ext cx="73440" cy="84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5" name="Gruppo 1244">
            <a:extLst>
              <a:ext uri="{FF2B5EF4-FFF2-40B4-BE49-F238E27FC236}">
                <a16:creationId xmlns:a16="http://schemas.microsoft.com/office/drawing/2014/main" id="{01AABD2C-BCB4-F85F-9F13-2756B04F5B80}"/>
              </a:ext>
            </a:extLst>
          </p:cNvPr>
          <p:cNvGrpSpPr/>
          <p:nvPr/>
        </p:nvGrpSpPr>
        <p:grpSpPr>
          <a:xfrm>
            <a:off x="6013335" y="4289670"/>
            <a:ext cx="164160" cy="79920"/>
            <a:chOff x="6013335" y="4289670"/>
            <a:chExt cx="164160" cy="7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242" name="Input penna 1241">
                  <a:extLst>
                    <a:ext uri="{FF2B5EF4-FFF2-40B4-BE49-F238E27FC236}">
                      <a16:creationId xmlns:a16="http://schemas.microsoft.com/office/drawing/2014/main" id="{DAB2A094-70E0-E483-F110-52AD3537833D}"/>
                    </a:ext>
                  </a:extLst>
                </p14:cNvPr>
                <p14:cNvContentPartPr/>
                <p14:nvPr/>
              </p14:nvContentPartPr>
              <p14:xfrm>
                <a:off x="6013335" y="4293630"/>
                <a:ext cx="73080" cy="56160"/>
              </p14:xfrm>
            </p:contentPart>
          </mc:Choice>
          <mc:Fallback xmlns="">
            <p:pic>
              <p:nvPicPr>
                <p:cNvPr id="1242" name="Input penna 1241">
                  <a:extLst>
                    <a:ext uri="{FF2B5EF4-FFF2-40B4-BE49-F238E27FC236}">
                      <a16:creationId xmlns:a16="http://schemas.microsoft.com/office/drawing/2014/main" id="{DAB2A094-70E0-E483-F110-52AD3537833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005775" y="4286070"/>
                  <a:ext cx="882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5D3EC392-90A9-A2C5-D4A7-8B2FBCB1F4E6}"/>
                    </a:ext>
                  </a:extLst>
                </p14:cNvPr>
                <p14:cNvContentPartPr/>
                <p14:nvPr/>
              </p14:nvContentPartPr>
              <p14:xfrm>
                <a:off x="6096855" y="4289670"/>
                <a:ext cx="80640" cy="7992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5D3EC392-90A9-A2C5-D4A7-8B2FBCB1F4E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089295" y="4282110"/>
                  <a:ext cx="9576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5" name="Gruppo 1264">
            <a:extLst>
              <a:ext uri="{FF2B5EF4-FFF2-40B4-BE49-F238E27FC236}">
                <a16:creationId xmlns:a16="http://schemas.microsoft.com/office/drawing/2014/main" id="{4217003E-55A5-F025-BFF1-8F9D7F9609EC}"/>
              </a:ext>
            </a:extLst>
          </p:cNvPr>
          <p:cNvGrpSpPr/>
          <p:nvPr/>
        </p:nvGrpSpPr>
        <p:grpSpPr>
          <a:xfrm>
            <a:off x="6981505" y="3866245"/>
            <a:ext cx="436510" cy="422640"/>
            <a:chOff x="6981505" y="3866245"/>
            <a:chExt cx="436510" cy="42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0A0D05F6-BD2B-3C4A-0A23-1138B2711862}"/>
                    </a:ext>
                  </a:extLst>
                </p14:cNvPr>
                <p14:cNvContentPartPr/>
                <p14:nvPr/>
              </p14:nvContentPartPr>
              <p14:xfrm>
                <a:off x="6998425" y="3866245"/>
                <a:ext cx="122400" cy="19512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0A0D05F6-BD2B-3C4A-0A23-1138B271186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990865" y="3858685"/>
                  <a:ext cx="1371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A3C1268C-3CF4-4C35-7CD0-471A7BF4E3D4}"/>
                    </a:ext>
                  </a:extLst>
                </p14:cNvPr>
                <p14:cNvContentPartPr/>
                <p14:nvPr/>
              </p14:nvContentPartPr>
              <p14:xfrm>
                <a:off x="7000585" y="3970645"/>
                <a:ext cx="138960" cy="756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A3C1268C-3CF4-4C35-7CD0-471A7BF4E3D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993025" y="3963085"/>
                  <a:ext cx="154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48" name="Input penna 1247">
                  <a:extLst>
                    <a:ext uri="{FF2B5EF4-FFF2-40B4-BE49-F238E27FC236}">
                      <a16:creationId xmlns:a16="http://schemas.microsoft.com/office/drawing/2014/main" id="{D7C9BF9E-FE3A-380E-8A32-9F9F7AF1EEA5}"/>
                    </a:ext>
                  </a:extLst>
                </p14:cNvPr>
                <p14:cNvContentPartPr/>
                <p14:nvPr/>
              </p14:nvContentPartPr>
              <p14:xfrm>
                <a:off x="6988705" y="4109965"/>
                <a:ext cx="134640" cy="10800"/>
              </p14:xfrm>
            </p:contentPart>
          </mc:Choice>
          <mc:Fallback xmlns="">
            <p:pic>
              <p:nvPicPr>
                <p:cNvPr id="1248" name="Input penna 1247">
                  <a:extLst>
                    <a:ext uri="{FF2B5EF4-FFF2-40B4-BE49-F238E27FC236}">
                      <a16:creationId xmlns:a16="http://schemas.microsoft.com/office/drawing/2014/main" id="{D7C9BF9E-FE3A-380E-8A32-9F9F7AF1EEA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981145" y="4102405"/>
                  <a:ext cx="149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EF50045C-4CE3-1B96-2184-33AB8487D85F}"/>
                    </a:ext>
                  </a:extLst>
                </p14:cNvPr>
                <p14:cNvContentPartPr/>
                <p14:nvPr/>
              </p14:nvContentPartPr>
              <p14:xfrm>
                <a:off x="7057105" y="4134805"/>
                <a:ext cx="5400" cy="4176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EF50045C-4CE3-1B96-2184-33AB8487D85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049545" y="4127245"/>
                  <a:ext cx="205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241902A4-9DAB-D904-2014-309E3515870C}"/>
                    </a:ext>
                  </a:extLst>
                </p14:cNvPr>
                <p14:cNvContentPartPr/>
                <p14:nvPr/>
              </p14:nvContentPartPr>
              <p14:xfrm>
                <a:off x="6981505" y="4199245"/>
                <a:ext cx="93960" cy="8964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241902A4-9DAB-D904-2014-309E3515870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973945" y="4191685"/>
                  <a:ext cx="1090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51" name="Input penna 1250">
                  <a:extLst>
                    <a:ext uri="{FF2B5EF4-FFF2-40B4-BE49-F238E27FC236}">
                      <a16:creationId xmlns:a16="http://schemas.microsoft.com/office/drawing/2014/main" id="{7B09D454-0AD8-4A8B-4707-B7B4CB4C9D7F}"/>
                    </a:ext>
                  </a:extLst>
                </p14:cNvPr>
                <p14:cNvContentPartPr/>
                <p14:nvPr/>
              </p14:nvContentPartPr>
              <p14:xfrm>
                <a:off x="7086625" y="4179445"/>
                <a:ext cx="47160" cy="81360"/>
              </p14:xfrm>
            </p:contentPart>
          </mc:Choice>
          <mc:Fallback xmlns="">
            <p:pic>
              <p:nvPicPr>
                <p:cNvPr id="1251" name="Input penna 1250">
                  <a:extLst>
                    <a:ext uri="{FF2B5EF4-FFF2-40B4-BE49-F238E27FC236}">
                      <a16:creationId xmlns:a16="http://schemas.microsoft.com/office/drawing/2014/main" id="{7B09D454-0AD8-4A8B-4707-B7B4CB4C9D7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079065" y="4171885"/>
                  <a:ext cx="619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54" name="Input penna 1253">
                  <a:extLst>
                    <a:ext uri="{FF2B5EF4-FFF2-40B4-BE49-F238E27FC236}">
                      <a16:creationId xmlns:a16="http://schemas.microsoft.com/office/drawing/2014/main" id="{E74B14D1-24DA-8287-E656-D757BF71A848}"/>
                    </a:ext>
                  </a:extLst>
                </p14:cNvPr>
                <p14:cNvContentPartPr/>
                <p14:nvPr/>
              </p14:nvContentPartPr>
              <p14:xfrm>
                <a:off x="7220375" y="3972770"/>
                <a:ext cx="113400" cy="12240"/>
              </p14:xfrm>
            </p:contentPart>
          </mc:Choice>
          <mc:Fallback xmlns="">
            <p:pic>
              <p:nvPicPr>
                <p:cNvPr id="1254" name="Input penna 1253">
                  <a:extLst>
                    <a:ext uri="{FF2B5EF4-FFF2-40B4-BE49-F238E27FC236}">
                      <a16:creationId xmlns:a16="http://schemas.microsoft.com/office/drawing/2014/main" id="{E74B14D1-24DA-8287-E656-D757BF71A84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212815" y="3965570"/>
                  <a:ext cx="1285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C6B9CBCF-53B6-4C5C-0173-A4DB0C78B481}"/>
                    </a:ext>
                  </a:extLst>
                </p14:cNvPr>
                <p14:cNvContentPartPr/>
                <p14:nvPr/>
              </p14:nvContentPartPr>
              <p14:xfrm>
                <a:off x="7200575" y="3974570"/>
                <a:ext cx="111600" cy="14112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C6B9CBCF-53B6-4C5C-0173-A4DB0C78B48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193015" y="3967010"/>
                  <a:ext cx="1267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939C46DF-3CB9-0A97-B510-40FDD383AF31}"/>
                    </a:ext>
                  </a:extLst>
                </p14:cNvPr>
                <p14:cNvContentPartPr/>
                <p14:nvPr/>
              </p14:nvContentPartPr>
              <p14:xfrm>
                <a:off x="7353215" y="4001570"/>
                <a:ext cx="9000" cy="7848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939C46DF-3CB9-0A97-B510-40FDD383AF3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345655" y="3994010"/>
                  <a:ext cx="24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61" name="Input penna 1260">
                  <a:extLst>
                    <a:ext uri="{FF2B5EF4-FFF2-40B4-BE49-F238E27FC236}">
                      <a16:creationId xmlns:a16="http://schemas.microsoft.com/office/drawing/2014/main" id="{28676DA6-DBD9-6C3E-E306-68948EBB6F01}"/>
                    </a:ext>
                  </a:extLst>
                </p14:cNvPr>
                <p14:cNvContentPartPr/>
                <p14:nvPr/>
              </p14:nvContentPartPr>
              <p14:xfrm>
                <a:off x="7369415" y="4022090"/>
                <a:ext cx="48600" cy="11520"/>
              </p14:xfrm>
            </p:contentPart>
          </mc:Choice>
          <mc:Fallback xmlns="">
            <p:pic>
              <p:nvPicPr>
                <p:cNvPr id="1261" name="Input penna 1260">
                  <a:extLst>
                    <a:ext uri="{FF2B5EF4-FFF2-40B4-BE49-F238E27FC236}">
                      <a16:creationId xmlns:a16="http://schemas.microsoft.com/office/drawing/2014/main" id="{28676DA6-DBD9-6C3E-E306-68948EBB6F0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361855" y="4014530"/>
                  <a:ext cx="637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62" name="Input penna 1261">
                  <a:extLst>
                    <a:ext uri="{FF2B5EF4-FFF2-40B4-BE49-F238E27FC236}">
                      <a16:creationId xmlns:a16="http://schemas.microsoft.com/office/drawing/2014/main" id="{123628D4-0440-3063-70D4-47417598409D}"/>
                    </a:ext>
                  </a:extLst>
                </p14:cNvPr>
                <p14:cNvContentPartPr/>
                <p14:nvPr/>
              </p14:nvContentPartPr>
              <p14:xfrm>
                <a:off x="7254575" y="4171130"/>
                <a:ext cx="56160" cy="59040"/>
              </p14:xfrm>
            </p:contentPart>
          </mc:Choice>
          <mc:Fallback xmlns="">
            <p:pic>
              <p:nvPicPr>
                <p:cNvPr id="1262" name="Input penna 1261">
                  <a:extLst>
                    <a:ext uri="{FF2B5EF4-FFF2-40B4-BE49-F238E27FC236}">
                      <a16:creationId xmlns:a16="http://schemas.microsoft.com/office/drawing/2014/main" id="{123628D4-0440-3063-70D4-47417598409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247015" y="4163570"/>
                  <a:ext cx="712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E2C2AED8-8EE5-D94A-CA8B-0D628E531045}"/>
                    </a:ext>
                  </a:extLst>
                </p14:cNvPr>
                <p14:cNvContentPartPr/>
                <p14:nvPr/>
              </p14:nvContentPartPr>
              <p14:xfrm>
                <a:off x="7348175" y="4148090"/>
                <a:ext cx="57960" cy="9828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E2C2AED8-8EE5-D94A-CA8B-0D628E531045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340615" y="4140530"/>
                  <a:ext cx="7308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6" name="Gruppo 1275">
            <a:extLst>
              <a:ext uri="{FF2B5EF4-FFF2-40B4-BE49-F238E27FC236}">
                <a16:creationId xmlns:a16="http://schemas.microsoft.com/office/drawing/2014/main" id="{963236BB-C976-DFB9-6076-B9B7A70571DC}"/>
              </a:ext>
            </a:extLst>
          </p:cNvPr>
          <p:cNvGrpSpPr/>
          <p:nvPr/>
        </p:nvGrpSpPr>
        <p:grpSpPr>
          <a:xfrm>
            <a:off x="7727925" y="4003075"/>
            <a:ext cx="720360" cy="153000"/>
            <a:chOff x="7727925" y="4003075"/>
            <a:chExt cx="720360" cy="15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103731F7-58A3-0596-5307-D6DAE3B3BACA}"/>
                    </a:ext>
                  </a:extLst>
                </p14:cNvPr>
                <p14:cNvContentPartPr/>
                <p14:nvPr/>
              </p14:nvContentPartPr>
              <p14:xfrm>
                <a:off x="7727925" y="4003075"/>
                <a:ext cx="9000" cy="119160"/>
              </p14:xfrm>
            </p:contentPart>
          </mc:Choice>
          <mc:Fallback xmlns=""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103731F7-58A3-0596-5307-D6DAE3B3BAC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720365" y="3995515"/>
                  <a:ext cx="241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67" name="Input penna 1266">
                  <a:extLst>
                    <a:ext uri="{FF2B5EF4-FFF2-40B4-BE49-F238E27FC236}">
                      <a16:creationId xmlns:a16="http://schemas.microsoft.com/office/drawing/2014/main" id="{659B4704-1756-20F0-6B97-DAC0D9C4587A}"/>
                    </a:ext>
                  </a:extLst>
                </p14:cNvPr>
                <p14:cNvContentPartPr/>
                <p14:nvPr/>
              </p14:nvContentPartPr>
              <p14:xfrm>
                <a:off x="7734045" y="4018555"/>
                <a:ext cx="77040" cy="132120"/>
              </p14:xfrm>
            </p:contentPart>
          </mc:Choice>
          <mc:Fallback xmlns="">
            <p:pic>
              <p:nvPicPr>
                <p:cNvPr id="1267" name="Input penna 1266">
                  <a:extLst>
                    <a:ext uri="{FF2B5EF4-FFF2-40B4-BE49-F238E27FC236}">
                      <a16:creationId xmlns:a16="http://schemas.microsoft.com/office/drawing/2014/main" id="{659B4704-1756-20F0-6B97-DAC0D9C4587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726485" y="4010995"/>
                  <a:ext cx="921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68" name="Input penna 1267">
                  <a:extLst>
                    <a:ext uri="{FF2B5EF4-FFF2-40B4-BE49-F238E27FC236}">
                      <a16:creationId xmlns:a16="http://schemas.microsoft.com/office/drawing/2014/main" id="{E5B0C85A-369D-3E14-4D48-96BA6586ABDA}"/>
                    </a:ext>
                  </a:extLst>
                </p14:cNvPr>
                <p14:cNvContentPartPr/>
                <p14:nvPr/>
              </p14:nvContentPartPr>
              <p14:xfrm>
                <a:off x="7860765" y="4045195"/>
                <a:ext cx="77040" cy="79920"/>
              </p14:xfrm>
            </p:contentPart>
          </mc:Choice>
          <mc:Fallback xmlns="">
            <p:pic>
              <p:nvPicPr>
                <p:cNvPr id="1268" name="Input penna 1267">
                  <a:extLst>
                    <a:ext uri="{FF2B5EF4-FFF2-40B4-BE49-F238E27FC236}">
                      <a16:creationId xmlns:a16="http://schemas.microsoft.com/office/drawing/2014/main" id="{E5B0C85A-369D-3E14-4D48-96BA6586ABD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853205" y="4037635"/>
                  <a:ext cx="921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269" name="Input penna 1268">
                  <a:extLst>
                    <a:ext uri="{FF2B5EF4-FFF2-40B4-BE49-F238E27FC236}">
                      <a16:creationId xmlns:a16="http://schemas.microsoft.com/office/drawing/2014/main" id="{092C9C02-8253-6CD3-5568-1E7397E64B8B}"/>
                    </a:ext>
                  </a:extLst>
                </p14:cNvPr>
                <p14:cNvContentPartPr/>
                <p14:nvPr/>
              </p14:nvContentPartPr>
              <p14:xfrm>
                <a:off x="7975605" y="4037995"/>
                <a:ext cx="80640" cy="76680"/>
              </p14:xfrm>
            </p:contentPart>
          </mc:Choice>
          <mc:Fallback xmlns="">
            <p:pic>
              <p:nvPicPr>
                <p:cNvPr id="1269" name="Input penna 1268">
                  <a:extLst>
                    <a:ext uri="{FF2B5EF4-FFF2-40B4-BE49-F238E27FC236}">
                      <a16:creationId xmlns:a16="http://schemas.microsoft.com/office/drawing/2014/main" id="{092C9C02-8253-6CD3-5568-1E7397E64B8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968045" y="4030435"/>
                  <a:ext cx="957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50D6F53E-602C-3DDD-3150-CB300D3EECF4}"/>
                    </a:ext>
                  </a:extLst>
                </p14:cNvPr>
                <p14:cNvContentPartPr/>
                <p14:nvPr/>
              </p14:nvContentPartPr>
              <p14:xfrm>
                <a:off x="8110965" y="4031155"/>
                <a:ext cx="3600" cy="73440"/>
              </p14:xfrm>
            </p:contentPart>
          </mc:Choice>
          <mc:Fallback xmlns=""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50D6F53E-602C-3DDD-3150-CB300D3EECF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103405" y="4023595"/>
                  <a:ext cx="183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DE5A6B3B-CA39-30D2-925B-D54556C32959}"/>
                    </a:ext>
                  </a:extLst>
                </p14:cNvPr>
                <p14:cNvContentPartPr/>
                <p14:nvPr/>
              </p14:nvContentPartPr>
              <p14:xfrm>
                <a:off x="8104845" y="4009555"/>
                <a:ext cx="43560" cy="110520"/>
              </p14:xfrm>
            </p:contentPart>
          </mc:Choice>
          <mc:Fallback xmlns=""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DE5A6B3B-CA39-30D2-925B-D54556C3295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097285" y="4001995"/>
                  <a:ext cx="586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272" name="Input penna 1271">
                  <a:extLst>
                    <a:ext uri="{FF2B5EF4-FFF2-40B4-BE49-F238E27FC236}">
                      <a16:creationId xmlns:a16="http://schemas.microsoft.com/office/drawing/2014/main" id="{D9F5AEE8-58CE-7C02-BF35-E4F71DD1584B}"/>
                    </a:ext>
                  </a:extLst>
                </p14:cNvPr>
                <p14:cNvContentPartPr/>
                <p14:nvPr/>
              </p14:nvContentPartPr>
              <p14:xfrm>
                <a:off x="8193405" y="4007755"/>
                <a:ext cx="55800" cy="127440"/>
              </p14:xfrm>
            </p:contentPart>
          </mc:Choice>
          <mc:Fallback xmlns="">
            <p:pic>
              <p:nvPicPr>
                <p:cNvPr id="1272" name="Input penna 1271">
                  <a:extLst>
                    <a:ext uri="{FF2B5EF4-FFF2-40B4-BE49-F238E27FC236}">
                      <a16:creationId xmlns:a16="http://schemas.microsoft.com/office/drawing/2014/main" id="{D9F5AEE8-58CE-7C02-BF35-E4F71DD1584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185845" y="4000195"/>
                  <a:ext cx="705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273" name="Input penna 1272">
                  <a:extLst>
                    <a:ext uri="{FF2B5EF4-FFF2-40B4-BE49-F238E27FC236}">
                      <a16:creationId xmlns:a16="http://schemas.microsoft.com/office/drawing/2014/main" id="{90017B9F-1E0A-61FB-ECDD-15710775BDB4}"/>
                    </a:ext>
                  </a:extLst>
                </p14:cNvPr>
                <p14:cNvContentPartPr/>
                <p14:nvPr/>
              </p14:nvContentPartPr>
              <p14:xfrm>
                <a:off x="8200245" y="4086235"/>
                <a:ext cx="84600" cy="35640"/>
              </p14:xfrm>
            </p:contentPart>
          </mc:Choice>
          <mc:Fallback xmlns="">
            <p:pic>
              <p:nvPicPr>
                <p:cNvPr id="1273" name="Input penna 1272">
                  <a:extLst>
                    <a:ext uri="{FF2B5EF4-FFF2-40B4-BE49-F238E27FC236}">
                      <a16:creationId xmlns:a16="http://schemas.microsoft.com/office/drawing/2014/main" id="{90017B9F-1E0A-61FB-ECDD-15710775BDB4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192685" y="4078675"/>
                  <a:ext cx="99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274" name="Input penna 1273">
                  <a:extLst>
                    <a:ext uri="{FF2B5EF4-FFF2-40B4-BE49-F238E27FC236}">
                      <a16:creationId xmlns:a16="http://schemas.microsoft.com/office/drawing/2014/main" id="{76171AB4-5E35-B7BA-6E66-0D2D314C01D2}"/>
                    </a:ext>
                  </a:extLst>
                </p14:cNvPr>
                <p14:cNvContentPartPr/>
                <p14:nvPr/>
              </p14:nvContentPartPr>
              <p14:xfrm>
                <a:off x="8340285" y="4032595"/>
                <a:ext cx="108000" cy="123480"/>
              </p14:xfrm>
            </p:contentPart>
          </mc:Choice>
          <mc:Fallback xmlns="">
            <p:pic>
              <p:nvPicPr>
                <p:cNvPr id="1274" name="Input penna 1273">
                  <a:extLst>
                    <a:ext uri="{FF2B5EF4-FFF2-40B4-BE49-F238E27FC236}">
                      <a16:creationId xmlns:a16="http://schemas.microsoft.com/office/drawing/2014/main" id="{76171AB4-5E35-B7BA-6E66-0D2D314C01D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332725" y="4025035"/>
                  <a:ext cx="122760" cy="13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1277" name="Input penna 1276">
                <a:extLst>
                  <a:ext uri="{FF2B5EF4-FFF2-40B4-BE49-F238E27FC236}">
                    <a16:creationId xmlns:a16="http://schemas.microsoft.com/office/drawing/2014/main" id="{1D964F45-36B3-6F29-4324-F6BA192E2365}"/>
                  </a:ext>
                </a:extLst>
              </p14:cNvPr>
              <p14:cNvContentPartPr/>
              <p14:nvPr/>
            </p14:nvContentPartPr>
            <p14:xfrm>
              <a:off x="3402075" y="4825280"/>
              <a:ext cx="3240" cy="1800"/>
            </p14:xfrm>
          </p:contentPart>
        </mc:Choice>
        <mc:Fallback xmlns="">
          <p:pic>
            <p:nvPicPr>
              <p:cNvPr id="1277" name="Input penna 1276">
                <a:extLst>
                  <a:ext uri="{FF2B5EF4-FFF2-40B4-BE49-F238E27FC236}">
                    <a16:creationId xmlns:a16="http://schemas.microsoft.com/office/drawing/2014/main" id="{1D964F45-36B3-6F29-4324-F6BA192E2365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3394515" y="4817720"/>
                <a:ext cx="18360" cy="1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7" name="Gruppo 1286">
            <a:extLst>
              <a:ext uri="{FF2B5EF4-FFF2-40B4-BE49-F238E27FC236}">
                <a16:creationId xmlns:a16="http://schemas.microsoft.com/office/drawing/2014/main" id="{198159DD-0D34-A694-D171-CCE4169E2B03}"/>
              </a:ext>
            </a:extLst>
          </p:cNvPr>
          <p:cNvGrpSpPr/>
          <p:nvPr/>
        </p:nvGrpSpPr>
        <p:grpSpPr>
          <a:xfrm>
            <a:off x="4221155" y="4616880"/>
            <a:ext cx="132840" cy="267480"/>
            <a:chOff x="4221155" y="4616880"/>
            <a:chExt cx="132840" cy="26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78" name="Input penna 1277">
                  <a:extLst>
                    <a:ext uri="{FF2B5EF4-FFF2-40B4-BE49-F238E27FC236}">
                      <a16:creationId xmlns:a16="http://schemas.microsoft.com/office/drawing/2014/main" id="{88D11FCD-A335-22AB-5EFA-84C370AAFBE2}"/>
                    </a:ext>
                  </a:extLst>
                </p14:cNvPr>
                <p14:cNvContentPartPr/>
                <p14:nvPr/>
              </p14:nvContentPartPr>
              <p14:xfrm>
                <a:off x="4221155" y="4616880"/>
                <a:ext cx="61920" cy="96120"/>
              </p14:xfrm>
            </p:contentPart>
          </mc:Choice>
          <mc:Fallback xmlns="">
            <p:pic>
              <p:nvPicPr>
                <p:cNvPr id="1278" name="Input penna 1277">
                  <a:extLst>
                    <a:ext uri="{FF2B5EF4-FFF2-40B4-BE49-F238E27FC236}">
                      <a16:creationId xmlns:a16="http://schemas.microsoft.com/office/drawing/2014/main" id="{88D11FCD-A335-22AB-5EFA-84C370AAFBE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213595" y="4609320"/>
                  <a:ext cx="770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279" name="Input penna 1278">
                  <a:extLst>
                    <a:ext uri="{FF2B5EF4-FFF2-40B4-BE49-F238E27FC236}">
                      <a16:creationId xmlns:a16="http://schemas.microsoft.com/office/drawing/2014/main" id="{59D1F434-7BEF-2525-6A3E-50C954BBCD99}"/>
                    </a:ext>
                  </a:extLst>
                </p14:cNvPr>
                <p14:cNvContentPartPr/>
                <p14:nvPr/>
              </p14:nvContentPartPr>
              <p14:xfrm>
                <a:off x="4258235" y="4656120"/>
                <a:ext cx="68040" cy="35640"/>
              </p14:xfrm>
            </p:contentPart>
          </mc:Choice>
          <mc:Fallback xmlns="">
            <p:pic>
              <p:nvPicPr>
                <p:cNvPr id="1279" name="Input penna 1278">
                  <a:extLst>
                    <a:ext uri="{FF2B5EF4-FFF2-40B4-BE49-F238E27FC236}">
                      <a16:creationId xmlns:a16="http://schemas.microsoft.com/office/drawing/2014/main" id="{59D1F434-7BEF-2525-6A3E-50C954BBCD9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250675" y="4648560"/>
                  <a:ext cx="831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80" name="Input penna 1279">
                  <a:extLst>
                    <a:ext uri="{FF2B5EF4-FFF2-40B4-BE49-F238E27FC236}">
                      <a16:creationId xmlns:a16="http://schemas.microsoft.com/office/drawing/2014/main" id="{0DF14F15-38B0-D9D4-9FD3-1EF459BE520E}"/>
                    </a:ext>
                  </a:extLst>
                </p14:cNvPr>
                <p14:cNvContentPartPr/>
                <p14:nvPr/>
              </p14:nvContentPartPr>
              <p14:xfrm>
                <a:off x="4276955" y="4700040"/>
                <a:ext cx="7560" cy="51480"/>
              </p14:xfrm>
            </p:contentPart>
          </mc:Choice>
          <mc:Fallback xmlns="">
            <p:pic>
              <p:nvPicPr>
                <p:cNvPr id="1280" name="Input penna 1279">
                  <a:extLst>
                    <a:ext uri="{FF2B5EF4-FFF2-40B4-BE49-F238E27FC236}">
                      <a16:creationId xmlns:a16="http://schemas.microsoft.com/office/drawing/2014/main" id="{0DF14F15-38B0-D9D4-9FD3-1EF459BE520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269395" y="4692480"/>
                  <a:ext cx="226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81" name="Input penna 1280">
                  <a:extLst>
                    <a:ext uri="{FF2B5EF4-FFF2-40B4-BE49-F238E27FC236}">
                      <a16:creationId xmlns:a16="http://schemas.microsoft.com/office/drawing/2014/main" id="{85A0F5EE-E4E0-8ED1-B310-5B3544160BE9}"/>
                    </a:ext>
                  </a:extLst>
                </p14:cNvPr>
                <p14:cNvContentPartPr/>
                <p14:nvPr/>
              </p14:nvContentPartPr>
              <p14:xfrm>
                <a:off x="4227995" y="4757280"/>
                <a:ext cx="120600" cy="2520"/>
              </p14:xfrm>
            </p:contentPart>
          </mc:Choice>
          <mc:Fallback xmlns="">
            <p:pic>
              <p:nvPicPr>
                <p:cNvPr id="1281" name="Input penna 1280">
                  <a:extLst>
                    <a:ext uri="{FF2B5EF4-FFF2-40B4-BE49-F238E27FC236}">
                      <a16:creationId xmlns:a16="http://schemas.microsoft.com/office/drawing/2014/main" id="{85A0F5EE-E4E0-8ED1-B310-5B3544160BE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220435" y="4749720"/>
                  <a:ext cx="1357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282" name="Input penna 1281">
                  <a:extLst>
                    <a:ext uri="{FF2B5EF4-FFF2-40B4-BE49-F238E27FC236}">
                      <a16:creationId xmlns:a16="http://schemas.microsoft.com/office/drawing/2014/main" id="{A0936832-F78E-579F-2636-D9FA4B94AB72}"/>
                    </a:ext>
                  </a:extLst>
                </p14:cNvPr>
                <p14:cNvContentPartPr/>
                <p14:nvPr/>
              </p14:nvContentPartPr>
              <p14:xfrm>
                <a:off x="4225835" y="4808400"/>
                <a:ext cx="72720" cy="59760"/>
              </p14:xfrm>
            </p:contentPart>
          </mc:Choice>
          <mc:Fallback xmlns="">
            <p:pic>
              <p:nvPicPr>
                <p:cNvPr id="1282" name="Input penna 1281">
                  <a:extLst>
                    <a:ext uri="{FF2B5EF4-FFF2-40B4-BE49-F238E27FC236}">
                      <a16:creationId xmlns:a16="http://schemas.microsoft.com/office/drawing/2014/main" id="{A0936832-F78E-579F-2636-D9FA4B94AB7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218275" y="4800840"/>
                  <a:ext cx="878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62BC150D-89CC-A969-6556-85CC65C2E49B}"/>
                    </a:ext>
                  </a:extLst>
                </p14:cNvPr>
                <p14:cNvContentPartPr/>
                <p14:nvPr/>
              </p14:nvContentPartPr>
              <p14:xfrm>
                <a:off x="4314035" y="4797960"/>
                <a:ext cx="28440" cy="2880"/>
              </p14:xfrm>
            </p:contentPart>
          </mc:Choice>
          <mc:Fallback xmlns=""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62BC150D-89CC-A969-6556-85CC65C2E49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306835" y="4790400"/>
                  <a:ext cx="435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C788BE88-B439-F1F2-6254-AACD4CBE2176}"/>
                    </a:ext>
                  </a:extLst>
                </p14:cNvPr>
                <p14:cNvContentPartPr/>
                <p14:nvPr/>
              </p14:nvContentPartPr>
              <p14:xfrm>
                <a:off x="4321595" y="4814520"/>
                <a:ext cx="20520" cy="6120"/>
              </p14:xfrm>
            </p:contentPart>
          </mc:Choice>
          <mc:Fallback xmlns=""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C788BE88-B439-F1F2-6254-AACD4CBE217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314035" y="4806960"/>
                  <a:ext cx="356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285" name="Input penna 1284">
                  <a:extLst>
                    <a:ext uri="{FF2B5EF4-FFF2-40B4-BE49-F238E27FC236}">
                      <a16:creationId xmlns:a16="http://schemas.microsoft.com/office/drawing/2014/main" id="{3B829985-268E-CFA1-D8FE-596EB005ED4C}"/>
                    </a:ext>
                  </a:extLst>
                </p14:cNvPr>
                <p14:cNvContentPartPr/>
                <p14:nvPr/>
              </p14:nvContentPartPr>
              <p14:xfrm>
                <a:off x="4315115" y="4835400"/>
                <a:ext cx="38880" cy="48960"/>
              </p14:xfrm>
            </p:contentPart>
          </mc:Choice>
          <mc:Fallback xmlns="">
            <p:pic>
              <p:nvPicPr>
                <p:cNvPr id="1285" name="Input penna 1284">
                  <a:extLst>
                    <a:ext uri="{FF2B5EF4-FFF2-40B4-BE49-F238E27FC236}">
                      <a16:creationId xmlns:a16="http://schemas.microsoft.com/office/drawing/2014/main" id="{3B829985-268E-CFA1-D8FE-596EB005ED4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307555" y="4827840"/>
                  <a:ext cx="53640" cy="6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1288" name="Input penna 1287">
                <a:extLst>
                  <a:ext uri="{FF2B5EF4-FFF2-40B4-BE49-F238E27FC236}">
                    <a16:creationId xmlns:a16="http://schemas.microsoft.com/office/drawing/2014/main" id="{1AB35FEA-4C99-0538-C9B1-8D6CA734D46C}"/>
                  </a:ext>
                </a:extLst>
              </p14:cNvPr>
              <p14:cNvContentPartPr/>
              <p14:nvPr/>
            </p14:nvContentPartPr>
            <p14:xfrm>
              <a:off x="2435195" y="4573320"/>
              <a:ext cx="60840" cy="99720"/>
            </p14:xfrm>
          </p:contentPart>
        </mc:Choice>
        <mc:Fallback xmlns="">
          <p:pic>
            <p:nvPicPr>
              <p:cNvPr id="1288" name="Input penna 1287">
                <a:extLst>
                  <a:ext uri="{FF2B5EF4-FFF2-40B4-BE49-F238E27FC236}">
                    <a16:creationId xmlns:a16="http://schemas.microsoft.com/office/drawing/2014/main" id="{1AB35FEA-4C99-0538-C9B1-8D6CA734D46C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2427635" y="4565760"/>
                <a:ext cx="7560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1289" name="Input penna 1288">
                <a:extLst>
                  <a:ext uri="{FF2B5EF4-FFF2-40B4-BE49-F238E27FC236}">
                    <a16:creationId xmlns:a16="http://schemas.microsoft.com/office/drawing/2014/main" id="{242A252F-9C26-D756-0A67-16416F0F3EA8}"/>
                  </a:ext>
                </a:extLst>
              </p14:cNvPr>
              <p14:cNvContentPartPr/>
              <p14:nvPr/>
            </p14:nvContentPartPr>
            <p14:xfrm>
              <a:off x="2771075" y="4566840"/>
              <a:ext cx="74880" cy="72720"/>
            </p14:xfrm>
          </p:contentPart>
        </mc:Choice>
        <mc:Fallback xmlns="">
          <p:pic>
            <p:nvPicPr>
              <p:cNvPr id="1289" name="Input penna 1288">
                <a:extLst>
                  <a:ext uri="{FF2B5EF4-FFF2-40B4-BE49-F238E27FC236}">
                    <a16:creationId xmlns:a16="http://schemas.microsoft.com/office/drawing/2014/main" id="{242A252F-9C26-D756-0A67-16416F0F3EA8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2763875" y="4559640"/>
                <a:ext cx="90000" cy="87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00" name="Gruppo 1299">
            <a:extLst>
              <a:ext uri="{FF2B5EF4-FFF2-40B4-BE49-F238E27FC236}">
                <a16:creationId xmlns:a16="http://schemas.microsoft.com/office/drawing/2014/main" id="{37366CE4-BDE5-BB0B-0D5A-3D3E9BF447C9}"/>
              </a:ext>
            </a:extLst>
          </p:cNvPr>
          <p:cNvGrpSpPr/>
          <p:nvPr/>
        </p:nvGrpSpPr>
        <p:grpSpPr>
          <a:xfrm>
            <a:off x="3148355" y="4535160"/>
            <a:ext cx="105120" cy="100800"/>
            <a:chOff x="3148355" y="4535160"/>
            <a:chExt cx="105120" cy="10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290" name="Input penna 1289">
                  <a:extLst>
                    <a:ext uri="{FF2B5EF4-FFF2-40B4-BE49-F238E27FC236}">
                      <a16:creationId xmlns:a16="http://schemas.microsoft.com/office/drawing/2014/main" id="{C938FC6F-5EBA-F4E0-8970-99ED10C13B77}"/>
                    </a:ext>
                  </a:extLst>
                </p14:cNvPr>
                <p14:cNvContentPartPr/>
                <p14:nvPr/>
              </p14:nvContentPartPr>
              <p14:xfrm>
                <a:off x="3148355" y="4538040"/>
                <a:ext cx="13680" cy="97920"/>
              </p14:xfrm>
            </p:contentPart>
          </mc:Choice>
          <mc:Fallback xmlns="">
            <p:pic>
              <p:nvPicPr>
                <p:cNvPr id="1290" name="Input penna 1289">
                  <a:extLst>
                    <a:ext uri="{FF2B5EF4-FFF2-40B4-BE49-F238E27FC236}">
                      <a16:creationId xmlns:a16="http://schemas.microsoft.com/office/drawing/2014/main" id="{C938FC6F-5EBA-F4E0-8970-99ED10C13B7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140795" y="4530480"/>
                  <a:ext cx="288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291" name="Input penna 1290">
                  <a:extLst>
                    <a:ext uri="{FF2B5EF4-FFF2-40B4-BE49-F238E27FC236}">
                      <a16:creationId xmlns:a16="http://schemas.microsoft.com/office/drawing/2014/main" id="{47914658-3D0A-A18C-75D7-4CF840E1B8FA}"/>
                    </a:ext>
                  </a:extLst>
                </p14:cNvPr>
                <p14:cNvContentPartPr/>
                <p14:nvPr/>
              </p14:nvContentPartPr>
              <p14:xfrm>
                <a:off x="3172115" y="4535160"/>
                <a:ext cx="81360" cy="75960"/>
              </p14:xfrm>
            </p:contentPart>
          </mc:Choice>
          <mc:Fallback xmlns="">
            <p:pic>
              <p:nvPicPr>
                <p:cNvPr id="1291" name="Input penna 1290">
                  <a:extLst>
                    <a:ext uri="{FF2B5EF4-FFF2-40B4-BE49-F238E27FC236}">
                      <a16:creationId xmlns:a16="http://schemas.microsoft.com/office/drawing/2014/main" id="{47914658-3D0A-A18C-75D7-4CF840E1B8F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164555" y="4527600"/>
                  <a:ext cx="9648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4" name="Gruppo 1303">
            <a:extLst>
              <a:ext uri="{FF2B5EF4-FFF2-40B4-BE49-F238E27FC236}">
                <a16:creationId xmlns:a16="http://schemas.microsoft.com/office/drawing/2014/main" id="{E0FDCEF2-C857-D7DD-DF0A-7EA74D78D407}"/>
              </a:ext>
            </a:extLst>
          </p:cNvPr>
          <p:cNvGrpSpPr/>
          <p:nvPr/>
        </p:nvGrpSpPr>
        <p:grpSpPr>
          <a:xfrm>
            <a:off x="3471635" y="4398360"/>
            <a:ext cx="493920" cy="289800"/>
            <a:chOff x="3471635" y="4398360"/>
            <a:chExt cx="493920" cy="28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292" name="Input penna 1291">
                  <a:extLst>
                    <a:ext uri="{FF2B5EF4-FFF2-40B4-BE49-F238E27FC236}">
                      <a16:creationId xmlns:a16="http://schemas.microsoft.com/office/drawing/2014/main" id="{A528229B-20DD-6B61-59CE-C3BFEE50B069}"/>
                    </a:ext>
                  </a:extLst>
                </p14:cNvPr>
                <p14:cNvContentPartPr/>
                <p14:nvPr/>
              </p14:nvContentPartPr>
              <p14:xfrm>
                <a:off x="3591875" y="4503120"/>
                <a:ext cx="20160" cy="114120"/>
              </p14:xfrm>
            </p:contentPart>
          </mc:Choice>
          <mc:Fallback xmlns="">
            <p:pic>
              <p:nvPicPr>
                <p:cNvPr id="1292" name="Input penna 1291">
                  <a:extLst>
                    <a:ext uri="{FF2B5EF4-FFF2-40B4-BE49-F238E27FC236}">
                      <a16:creationId xmlns:a16="http://schemas.microsoft.com/office/drawing/2014/main" id="{A528229B-20DD-6B61-59CE-C3BFEE50B06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584315" y="4495560"/>
                  <a:ext cx="349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0C501310-3F69-0484-28A1-760A99561040}"/>
                    </a:ext>
                  </a:extLst>
                </p14:cNvPr>
                <p14:cNvContentPartPr/>
                <p14:nvPr/>
              </p14:nvContentPartPr>
              <p14:xfrm>
                <a:off x="3609155" y="4581600"/>
                <a:ext cx="32400" cy="1188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0C501310-3F69-0484-28A1-760A9956104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601595" y="4574040"/>
                  <a:ext cx="475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0E81EB7F-6D89-F00A-0710-73E20C137F9E}"/>
                    </a:ext>
                  </a:extLst>
                </p14:cNvPr>
                <p14:cNvContentPartPr/>
                <p14:nvPr/>
              </p14:nvContentPartPr>
              <p14:xfrm>
                <a:off x="3656315" y="4506360"/>
                <a:ext cx="9360" cy="122400"/>
              </p14:xfrm>
            </p:contentPart>
          </mc:Choice>
          <mc:Fallback xmlns=""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0E81EB7F-6D89-F00A-0710-73E20C137F9E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649115" y="4498800"/>
                  <a:ext cx="244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295" name="Input penna 1294">
                  <a:extLst>
                    <a:ext uri="{FF2B5EF4-FFF2-40B4-BE49-F238E27FC236}">
                      <a16:creationId xmlns:a16="http://schemas.microsoft.com/office/drawing/2014/main" id="{D1132269-5806-ECD1-F771-105A16D3D1FF}"/>
                    </a:ext>
                  </a:extLst>
                </p14:cNvPr>
                <p14:cNvContentPartPr/>
                <p14:nvPr/>
              </p14:nvContentPartPr>
              <p14:xfrm>
                <a:off x="3471635" y="4411320"/>
                <a:ext cx="139320" cy="261720"/>
              </p14:xfrm>
            </p:contentPart>
          </mc:Choice>
          <mc:Fallback xmlns="">
            <p:pic>
              <p:nvPicPr>
                <p:cNvPr id="1295" name="Input penna 1294">
                  <a:extLst>
                    <a:ext uri="{FF2B5EF4-FFF2-40B4-BE49-F238E27FC236}">
                      <a16:creationId xmlns:a16="http://schemas.microsoft.com/office/drawing/2014/main" id="{D1132269-5806-ECD1-F771-105A16D3D1F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464075" y="4403760"/>
                  <a:ext cx="15444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EA7CB827-1B89-C495-FC32-30C15E1C6938}"/>
                    </a:ext>
                  </a:extLst>
                </p14:cNvPr>
                <p14:cNvContentPartPr/>
                <p14:nvPr/>
              </p14:nvContentPartPr>
              <p14:xfrm>
                <a:off x="3741995" y="4398360"/>
                <a:ext cx="44640" cy="289800"/>
              </p14:xfrm>
            </p:contentPart>
          </mc:Choice>
          <mc:Fallback xmlns=""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EA7CB827-1B89-C495-FC32-30C15E1C693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734435" y="4390800"/>
                  <a:ext cx="5976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29EFB850-CAB7-5835-C411-5B1545F5DB4C}"/>
                    </a:ext>
                  </a:extLst>
                </p14:cNvPr>
                <p14:cNvContentPartPr/>
                <p14:nvPr/>
              </p14:nvContentPartPr>
              <p14:xfrm>
                <a:off x="3862235" y="4486560"/>
                <a:ext cx="54000" cy="155520"/>
              </p14:xfrm>
            </p:contentPart>
          </mc:Choice>
          <mc:Fallback xmlns=""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29EFB850-CAB7-5835-C411-5B1545F5DB4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854675" y="4479000"/>
                  <a:ext cx="691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6436680B-A1D5-C9CD-8FA0-3014F5BF2350}"/>
                    </a:ext>
                  </a:extLst>
                </p14:cNvPr>
                <p14:cNvContentPartPr/>
                <p14:nvPr/>
              </p14:nvContentPartPr>
              <p14:xfrm>
                <a:off x="3822275" y="4490160"/>
                <a:ext cx="143280" cy="112680"/>
              </p14:xfrm>
            </p:contentPart>
          </mc:Choice>
          <mc:Fallback xmlns=""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6436680B-A1D5-C9CD-8FA0-3014F5BF2350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814715" y="4482600"/>
                  <a:ext cx="15804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7" name="Gruppo 1326">
            <a:extLst>
              <a:ext uri="{FF2B5EF4-FFF2-40B4-BE49-F238E27FC236}">
                <a16:creationId xmlns:a16="http://schemas.microsoft.com/office/drawing/2014/main" id="{B22D00D1-5935-0303-C92D-7083A14280BC}"/>
              </a:ext>
            </a:extLst>
          </p:cNvPr>
          <p:cNvGrpSpPr/>
          <p:nvPr/>
        </p:nvGrpSpPr>
        <p:grpSpPr>
          <a:xfrm>
            <a:off x="2433475" y="5180270"/>
            <a:ext cx="70560" cy="112320"/>
            <a:chOff x="2433475" y="5180270"/>
            <a:chExt cx="70560" cy="11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324" name="Input penna 1323">
                  <a:extLst>
                    <a:ext uri="{FF2B5EF4-FFF2-40B4-BE49-F238E27FC236}">
                      <a16:creationId xmlns:a16="http://schemas.microsoft.com/office/drawing/2014/main" id="{4742D74D-A88C-8FC4-5BA3-C77AA8D1D9FF}"/>
                    </a:ext>
                  </a:extLst>
                </p14:cNvPr>
                <p14:cNvContentPartPr/>
                <p14:nvPr/>
              </p14:nvContentPartPr>
              <p14:xfrm>
                <a:off x="2440675" y="5192870"/>
                <a:ext cx="5400" cy="99720"/>
              </p14:xfrm>
            </p:contentPart>
          </mc:Choice>
          <mc:Fallback xmlns="">
            <p:pic>
              <p:nvPicPr>
                <p:cNvPr id="1324" name="Input penna 1323">
                  <a:extLst>
                    <a:ext uri="{FF2B5EF4-FFF2-40B4-BE49-F238E27FC236}">
                      <a16:creationId xmlns:a16="http://schemas.microsoft.com/office/drawing/2014/main" id="{4742D74D-A88C-8FC4-5BA3-C77AA8D1D9F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433115" y="5185310"/>
                  <a:ext cx="20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325" name="Input penna 1324">
                  <a:extLst>
                    <a:ext uri="{FF2B5EF4-FFF2-40B4-BE49-F238E27FC236}">
                      <a16:creationId xmlns:a16="http://schemas.microsoft.com/office/drawing/2014/main" id="{4FD3531B-D93C-9284-2A46-8BAC031DE904}"/>
                    </a:ext>
                  </a:extLst>
                </p14:cNvPr>
                <p14:cNvContentPartPr/>
                <p14:nvPr/>
              </p14:nvContentPartPr>
              <p14:xfrm>
                <a:off x="2433475" y="5180270"/>
                <a:ext cx="70560" cy="65880"/>
              </p14:xfrm>
            </p:contentPart>
          </mc:Choice>
          <mc:Fallback xmlns="">
            <p:pic>
              <p:nvPicPr>
                <p:cNvPr id="1325" name="Input penna 1324">
                  <a:extLst>
                    <a:ext uri="{FF2B5EF4-FFF2-40B4-BE49-F238E27FC236}">
                      <a16:creationId xmlns:a16="http://schemas.microsoft.com/office/drawing/2014/main" id="{4FD3531B-D93C-9284-2A46-8BAC031DE90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425915" y="5172710"/>
                  <a:ext cx="8568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7" name="Gruppo 1336">
            <a:extLst>
              <a:ext uri="{FF2B5EF4-FFF2-40B4-BE49-F238E27FC236}">
                <a16:creationId xmlns:a16="http://schemas.microsoft.com/office/drawing/2014/main" id="{1F57F13E-C4A1-8E12-0A50-8BB9E0BC56C1}"/>
              </a:ext>
            </a:extLst>
          </p:cNvPr>
          <p:cNvGrpSpPr/>
          <p:nvPr/>
        </p:nvGrpSpPr>
        <p:grpSpPr>
          <a:xfrm>
            <a:off x="2768275" y="5163710"/>
            <a:ext cx="195120" cy="112320"/>
            <a:chOff x="2768275" y="5163710"/>
            <a:chExt cx="195120" cy="11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328" name="Input penna 1327">
                  <a:extLst>
                    <a:ext uri="{FF2B5EF4-FFF2-40B4-BE49-F238E27FC236}">
                      <a16:creationId xmlns:a16="http://schemas.microsoft.com/office/drawing/2014/main" id="{1A9D067E-7D03-1D93-6252-FD14A583D669}"/>
                    </a:ext>
                  </a:extLst>
                </p14:cNvPr>
                <p14:cNvContentPartPr/>
                <p14:nvPr/>
              </p14:nvContentPartPr>
              <p14:xfrm>
                <a:off x="2768275" y="5163710"/>
                <a:ext cx="84240" cy="112320"/>
              </p14:xfrm>
            </p:contentPart>
          </mc:Choice>
          <mc:Fallback xmlns="">
            <p:pic>
              <p:nvPicPr>
                <p:cNvPr id="1328" name="Input penna 1327">
                  <a:extLst>
                    <a:ext uri="{FF2B5EF4-FFF2-40B4-BE49-F238E27FC236}">
                      <a16:creationId xmlns:a16="http://schemas.microsoft.com/office/drawing/2014/main" id="{1A9D067E-7D03-1D93-6252-FD14A583D66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760715" y="5156150"/>
                  <a:ext cx="993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329" name="Input penna 1328">
                  <a:extLst>
                    <a:ext uri="{FF2B5EF4-FFF2-40B4-BE49-F238E27FC236}">
                      <a16:creationId xmlns:a16="http://schemas.microsoft.com/office/drawing/2014/main" id="{721877E0-E052-E166-CB87-D53CA05BFBC5}"/>
                    </a:ext>
                  </a:extLst>
                </p14:cNvPr>
                <p14:cNvContentPartPr/>
                <p14:nvPr/>
              </p14:nvContentPartPr>
              <p14:xfrm>
                <a:off x="2883475" y="5201870"/>
                <a:ext cx="79920" cy="56880"/>
              </p14:xfrm>
            </p:contentPart>
          </mc:Choice>
          <mc:Fallback xmlns="">
            <p:pic>
              <p:nvPicPr>
                <p:cNvPr id="1329" name="Input penna 1328">
                  <a:extLst>
                    <a:ext uri="{FF2B5EF4-FFF2-40B4-BE49-F238E27FC236}">
                      <a16:creationId xmlns:a16="http://schemas.microsoft.com/office/drawing/2014/main" id="{721877E0-E052-E166-CB87-D53CA05BFBC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875915" y="5194310"/>
                  <a:ext cx="9504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1330" name="Input penna 1329">
                <a:extLst>
                  <a:ext uri="{FF2B5EF4-FFF2-40B4-BE49-F238E27FC236}">
                    <a16:creationId xmlns:a16="http://schemas.microsoft.com/office/drawing/2014/main" id="{8704A121-A55F-BF57-E4A5-7A3D5FA55857}"/>
                  </a:ext>
                </a:extLst>
              </p14:cNvPr>
              <p14:cNvContentPartPr/>
              <p14:nvPr/>
            </p14:nvContentPartPr>
            <p14:xfrm>
              <a:off x="3199915" y="5174510"/>
              <a:ext cx="92880" cy="92160"/>
            </p14:xfrm>
          </p:contentPart>
        </mc:Choice>
        <mc:Fallback xmlns="">
          <p:pic>
            <p:nvPicPr>
              <p:cNvPr id="1330" name="Input penna 1329">
                <a:extLst>
                  <a:ext uri="{FF2B5EF4-FFF2-40B4-BE49-F238E27FC236}">
                    <a16:creationId xmlns:a16="http://schemas.microsoft.com/office/drawing/2014/main" id="{8704A121-A55F-BF57-E4A5-7A3D5FA55857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3192355" y="5166950"/>
                <a:ext cx="108000" cy="10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5" name="Gruppo 1344">
            <a:extLst>
              <a:ext uri="{FF2B5EF4-FFF2-40B4-BE49-F238E27FC236}">
                <a16:creationId xmlns:a16="http://schemas.microsoft.com/office/drawing/2014/main" id="{CEFAA290-7A55-F4A2-C5B4-AF410E5277DD}"/>
              </a:ext>
            </a:extLst>
          </p:cNvPr>
          <p:cNvGrpSpPr/>
          <p:nvPr/>
        </p:nvGrpSpPr>
        <p:grpSpPr>
          <a:xfrm>
            <a:off x="3449035" y="4995230"/>
            <a:ext cx="306720" cy="315000"/>
            <a:chOff x="3449035" y="4995230"/>
            <a:chExt cx="306720" cy="31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331" name="Input penna 1330">
                  <a:extLst>
                    <a:ext uri="{FF2B5EF4-FFF2-40B4-BE49-F238E27FC236}">
                      <a16:creationId xmlns:a16="http://schemas.microsoft.com/office/drawing/2014/main" id="{ECCA2D90-CED9-D2D1-FA66-6A81F7D9D0DD}"/>
                    </a:ext>
                  </a:extLst>
                </p14:cNvPr>
                <p14:cNvContentPartPr/>
                <p14:nvPr/>
              </p14:nvContentPartPr>
              <p14:xfrm>
                <a:off x="3586195" y="5144990"/>
                <a:ext cx="18720" cy="102960"/>
              </p14:xfrm>
            </p:contentPart>
          </mc:Choice>
          <mc:Fallback xmlns="">
            <p:pic>
              <p:nvPicPr>
                <p:cNvPr id="1331" name="Input penna 1330">
                  <a:extLst>
                    <a:ext uri="{FF2B5EF4-FFF2-40B4-BE49-F238E27FC236}">
                      <a16:creationId xmlns:a16="http://schemas.microsoft.com/office/drawing/2014/main" id="{ECCA2D90-CED9-D2D1-FA66-6A81F7D9D0D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578635" y="5137430"/>
                  <a:ext cx="338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332" name="Input penna 1331">
                  <a:extLst>
                    <a:ext uri="{FF2B5EF4-FFF2-40B4-BE49-F238E27FC236}">
                      <a16:creationId xmlns:a16="http://schemas.microsoft.com/office/drawing/2014/main" id="{155F0B7A-1169-FF6D-F8B1-FB085EED873A}"/>
                    </a:ext>
                  </a:extLst>
                </p14:cNvPr>
                <p14:cNvContentPartPr/>
                <p14:nvPr/>
              </p14:nvContentPartPr>
              <p14:xfrm>
                <a:off x="3604555" y="5175950"/>
                <a:ext cx="42120" cy="8280"/>
              </p14:xfrm>
            </p:contentPart>
          </mc:Choice>
          <mc:Fallback xmlns="">
            <p:pic>
              <p:nvPicPr>
                <p:cNvPr id="1332" name="Input penna 1331">
                  <a:extLst>
                    <a:ext uri="{FF2B5EF4-FFF2-40B4-BE49-F238E27FC236}">
                      <a16:creationId xmlns:a16="http://schemas.microsoft.com/office/drawing/2014/main" id="{155F0B7A-1169-FF6D-F8B1-FB085EED873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597355" y="5168390"/>
                  <a:ext cx="57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333" name="Input penna 1332">
                  <a:extLst>
                    <a:ext uri="{FF2B5EF4-FFF2-40B4-BE49-F238E27FC236}">
                      <a16:creationId xmlns:a16="http://schemas.microsoft.com/office/drawing/2014/main" id="{D7E34500-060D-2F8E-6294-917A1C89C26F}"/>
                    </a:ext>
                  </a:extLst>
                </p14:cNvPr>
                <p14:cNvContentPartPr/>
                <p14:nvPr/>
              </p14:nvContentPartPr>
              <p14:xfrm>
                <a:off x="3664315" y="5127350"/>
                <a:ext cx="10080" cy="123480"/>
              </p14:xfrm>
            </p:contentPart>
          </mc:Choice>
          <mc:Fallback xmlns="">
            <p:pic>
              <p:nvPicPr>
                <p:cNvPr id="1333" name="Input penna 1332">
                  <a:extLst>
                    <a:ext uri="{FF2B5EF4-FFF2-40B4-BE49-F238E27FC236}">
                      <a16:creationId xmlns:a16="http://schemas.microsoft.com/office/drawing/2014/main" id="{D7E34500-060D-2F8E-6294-917A1C89C26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656755" y="5119790"/>
                  <a:ext cx="252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338" name="Input penna 1337">
                  <a:extLst>
                    <a:ext uri="{FF2B5EF4-FFF2-40B4-BE49-F238E27FC236}">
                      <a16:creationId xmlns:a16="http://schemas.microsoft.com/office/drawing/2014/main" id="{B68D2085-A85F-DF95-43DC-B81BEF6DAA1B}"/>
                    </a:ext>
                  </a:extLst>
                </p14:cNvPr>
                <p14:cNvContentPartPr/>
                <p14:nvPr/>
              </p14:nvContentPartPr>
              <p14:xfrm>
                <a:off x="3449035" y="5015390"/>
                <a:ext cx="114120" cy="272160"/>
              </p14:xfrm>
            </p:contentPart>
          </mc:Choice>
          <mc:Fallback xmlns="">
            <p:pic>
              <p:nvPicPr>
                <p:cNvPr id="1338" name="Input penna 1337">
                  <a:extLst>
                    <a:ext uri="{FF2B5EF4-FFF2-40B4-BE49-F238E27FC236}">
                      <a16:creationId xmlns:a16="http://schemas.microsoft.com/office/drawing/2014/main" id="{B68D2085-A85F-DF95-43DC-B81BEF6DAA1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441475" y="5007830"/>
                  <a:ext cx="12924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339" name="Input penna 1338">
                  <a:extLst>
                    <a:ext uri="{FF2B5EF4-FFF2-40B4-BE49-F238E27FC236}">
                      <a16:creationId xmlns:a16="http://schemas.microsoft.com/office/drawing/2014/main" id="{EED0CE70-0E83-EFBE-11C4-03CBE364A7D6}"/>
                    </a:ext>
                  </a:extLst>
                </p14:cNvPr>
                <p14:cNvContentPartPr/>
                <p14:nvPr/>
              </p14:nvContentPartPr>
              <p14:xfrm>
                <a:off x="3703915" y="4995230"/>
                <a:ext cx="51840" cy="315000"/>
              </p14:xfrm>
            </p:contentPart>
          </mc:Choice>
          <mc:Fallback xmlns="">
            <p:pic>
              <p:nvPicPr>
                <p:cNvPr id="1339" name="Input penna 1338">
                  <a:extLst>
                    <a:ext uri="{FF2B5EF4-FFF2-40B4-BE49-F238E27FC236}">
                      <a16:creationId xmlns:a16="http://schemas.microsoft.com/office/drawing/2014/main" id="{EED0CE70-0E83-EFBE-11C4-03CBE364A7D6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696355" y="4987670"/>
                  <a:ext cx="66960" cy="33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3" name="Gruppo 1342">
            <a:extLst>
              <a:ext uri="{FF2B5EF4-FFF2-40B4-BE49-F238E27FC236}">
                <a16:creationId xmlns:a16="http://schemas.microsoft.com/office/drawing/2014/main" id="{E7F197ED-3BFA-45B2-EE19-C74C3223C4F8}"/>
              </a:ext>
            </a:extLst>
          </p:cNvPr>
          <p:cNvGrpSpPr/>
          <p:nvPr/>
        </p:nvGrpSpPr>
        <p:grpSpPr>
          <a:xfrm>
            <a:off x="3926395" y="5089910"/>
            <a:ext cx="385920" cy="447840"/>
            <a:chOff x="3926395" y="5089910"/>
            <a:chExt cx="385920" cy="44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B8B7FFBA-F8CA-2296-852A-D61D04390F39}"/>
                    </a:ext>
                  </a:extLst>
                </p14:cNvPr>
                <p14:cNvContentPartPr/>
                <p14:nvPr/>
              </p14:nvContentPartPr>
              <p14:xfrm>
                <a:off x="4170475" y="5293670"/>
                <a:ext cx="130320" cy="21240"/>
              </p14:xfrm>
            </p:contentPart>
          </mc:Choice>
          <mc:Fallback xmlns=""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B8B7FFBA-F8CA-2296-852A-D61D04390F39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162915" y="5286110"/>
                  <a:ext cx="1454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BA5A505D-D732-7F7C-6F47-AADAB83163E7}"/>
                    </a:ext>
                  </a:extLst>
                </p14:cNvPr>
                <p14:cNvContentPartPr/>
                <p14:nvPr/>
              </p14:nvContentPartPr>
              <p14:xfrm>
                <a:off x="4218715" y="5301590"/>
                <a:ext cx="2520" cy="50040"/>
              </p14:xfrm>
            </p:contentPart>
          </mc:Choice>
          <mc:Fallback xmlns=""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BA5A505D-D732-7F7C-6F47-AADAB83163E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211155" y="5294030"/>
                  <a:ext cx="176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15" name="Input penna 1314">
                  <a:extLst>
                    <a:ext uri="{FF2B5EF4-FFF2-40B4-BE49-F238E27FC236}">
                      <a16:creationId xmlns:a16="http://schemas.microsoft.com/office/drawing/2014/main" id="{74595C97-0D7D-0F69-C6CF-C28D1463891C}"/>
                    </a:ext>
                  </a:extLst>
                </p14:cNvPr>
                <p14:cNvContentPartPr/>
                <p14:nvPr/>
              </p14:nvContentPartPr>
              <p14:xfrm>
                <a:off x="4249675" y="5313830"/>
                <a:ext cx="7920" cy="36360"/>
              </p14:xfrm>
            </p:contentPart>
          </mc:Choice>
          <mc:Fallback xmlns="">
            <p:pic>
              <p:nvPicPr>
                <p:cNvPr id="1315" name="Input penna 1314">
                  <a:extLst>
                    <a:ext uri="{FF2B5EF4-FFF2-40B4-BE49-F238E27FC236}">
                      <a16:creationId xmlns:a16="http://schemas.microsoft.com/office/drawing/2014/main" id="{74595C97-0D7D-0F69-C6CF-C28D1463891C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242475" y="5306270"/>
                  <a:ext cx="230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16" name="Input penna 1315">
                  <a:extLst>
                    <a:ext uri="{FF2B5EF4-FFF2-40B4-BE49-F238E27FC236}">
                      <a16:creationId xmlns:a16="http://schemas.microsoft.com/office/drawing/2014/main" id="{166D3560-675D-1429-990F-72EE0E72FB2E}"/>
                    </a:ext>
                  </a:extLst>
                </p14:cNvPr>
                <p14:cNvContentPartPr/>
                <p14:nvPr/>
              </p14:nvContentPartPr>
              <p14:xfrm>
                <a:off x="4145275" y="5359910"/>
                <a:ext cx="167040" cy="6480"/>
              </p14:xfrm>
            </p:contentPart>
          </mc:Choice>
          <mc:Fallback xmlns="">
            <p:pic>
              <p:nvPicPr>
                <p:cNvPr id="1316" name="Input penna 1315">
                  <a:extLst>
                    <a:ext uri="{FF2B5EF4-FFF2-40B4-BE49-F238E27FC236}">
                      <a16:creationId xmlns:a16="http://schemas.microsoft.com/office/drawing/2014/main" id="{166D3560-675D-1429-990F-72EE0E72FB2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137715" y="5352350"/>
                  <a:ext cx="1821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8D297C53-DFB5-402D-D4EE-8962F3D42422}"/>
                    </a:ext>
                  </a:extLst>
                </p14:cNvPr>
                <p14:cNvContentPartPr/>
                <p14:nvPr/>
              </p14:nvContentPartPr>
              <p14:xfrm>
                <a:off x="4168675" y="5412110"/>
                <a:ext cx="137880" cy="2880"/>
              </p14:xfrm>
            </p:contentPart>
          </mc:Choice>
          <mc:Fallback xmlns=""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8D297C53-DFB5-402D-D4EE-8962F3D4242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161115" y="5404550"/>
                  <a:ext cx="153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88C03FC7-C43D-2CE5-BB48-44D55B7FF3E1}"/>
                    </a:ext>
                  </a:extLst>
                </p14:cNvPr>
                <p14:cNvContentPartPr/>
                <p14:nvPr/>
              </p14:nvContentPartPr>
              <p14:xfrm>
                <a:off x="4153555" y="5458190"/>
                <a:ext cx="61920" cy="79560"/>
              </p14:xfrm>
            </p:contentPart>
          </mc:Choice>
          <mc:Fallback xmlns=""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88C03FC7-C43D-2CE5-BB48-44D55B7FF3E1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145995" y="5450630"/>
                  <a:ext cx="770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BB47A125-F36F-057A-5CE5-474D100EA9CE}"/>
                    </a:ext>
                  </a:extLst>
                </p14:cNvPr>
                <p14:cNvContentPartPr/>
                <p14:nvPr/>
              </p14:nvContentPartPr>
              <p14:xfrm>
                <a:off x="4261915" y="5443430"/>
                <a:ext cx="34560" cy="2520"/>
              </p14:xfrm>
            </p:contentPart>
          </mc:Choice>
          <mc:Fallback xmlns=""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BB47A125-F36F-057A-5CE5-474D100EA9CE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254355" y="5435870"/>
                  <a:ext cx="496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20" name="Input penna 1319">
                  <a:extLst>
                    <a:ext uri="{FF2B5EF4-FFF2-40B4-BE49-F238E27FC236}">
                      <a16:creationId xmlns:a16="http://schemas.microsoft.com/office/drawing/2014/main" id="{B4C5CF1C-0901-B4B0-60F7-4296958CE82A}"/>
                    </a:ext>
                  </a:extLst>
                </p14:cNvPr>
                <p14:cNvContentPartPr/>
                <p14:nvPr/>
              </p14:nvContentPartPr>
              <p14:xfrm>
                <a:off x="4263355" y="5457470"/>
                <a:ext cx="25200" cy="8640"/>
              </p14:xfrm>
            </p:contentPart>
          </mc:Choice>
          <mc:Fallback xmlns="">
            <p:pic>
              <p:nvPicPr>
                <p:cNvPr id="1320" name="Input penna 1319">
                  <a:extLst>
                    <a:ext uri="{FF2B5EF4-FFF2-40B4-BE49-F238E27FC236}">
                      <a16:creationId xmlns:a16="http://schemas.microsoft.com/office/drawing/2014/main" id="{B4C5CF1C-0901-B4B0-60F7-4296958CE82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256155" y="5449910"/>
                  <a:ext cx="403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9E2F5C8C-7A9A-5AE2-EBAF-2DBA51251A08}"/>
                    </a:ext>
                  </a:extLst>
                </p14:cNvPr>
                <p14:cNvContentPartPr/>
                <p14:nvPr/>
              </p14:nvContentPartPr>
              <p14:xfrm>
                <a:off x="4256515" y="5477630"/>
                <a:ext cx="44640" cy="53280"/>
              </p14:xfrm>
            </p:contentPart>
          </mc:Choice>
          <mc:Fallback xmlns=""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9E2F5C8C-7A9A-5AE2-EBAF-2DBA51251A08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248955" y="5470070"/>
                  <a:ext cx="597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40" name="Input penna 1339">
                  <a:extLst>
                    <a:ext uri="{FF2B5EF4-FFF2-40B4-BE49-F238E27FC236}">
                      <a16:creationId xmlns:a16="http://schemas.microsoft.com/office/drawing/2014/main" id="{1E1D687A-3000-BFCF-E84B-B2A45C5B1C6A}"/>
                    </a:ext>
                  </a:extLst>
                </p14:cNvPr>
                <p14:cNvContentPartPr/>
                <p14:nvPr/>
              </p14:nvContentPartPr>
              <p14:xfrm>
                <a:off x="3942955" y="5131670"/>
                <a:ext cx="68400" cy="146160"/>
              </p14:xfrm>
            </p:contentPart>
          </mc:Choice>
          <mc:Fallback xmlns="">
            <p:pic>
              <p:nvPicPr>
                <p:cNvPr id="1340" name="Input penna 1339">
                  <a:extLst>
                    <a:ext uri="{FF2B5EF4-FFF2-40B4-BE49-F238E27FC236}">
                      <a16:creationId xmlns:a16="http://schemas.microsoft.com/office/drawing/2014/main" id="{1E1D687A-3000-BFCF-E84B-B2A45C5B1C6A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3935395" y="5124110"/>
                  <a:ext cx="835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341" name="Input penna 1340">
                  <a:extLst>
                    <a:ext uri="{FF2B5EF4-FFF2-40B4-BE49-F238E27FC236}">
                      <a16:creationId xmlns:a16="http://schemas.microsoft.com/office/drawing/2014/main" id="{0F54D815-9CFE-BB4D-7115-E84B7373CA76}"/>
                    </a:ext>
                  </a:extLst>
                </p14:cNvPr>
                <p14:cNvContentPartPr/>
                <p14:nvPr/>
              </p14:nvContentPartPr>
              <p14:xfrm>
                <a:off x="3926395" y="5089910"/>
                <a:ext cx="176040" cy="137880"/>
              </p14:xfrm>
            </p:contentPart>
          </mc:Choice>
          <mc:Fallback xmlns="">
            <p:pic>
              <p:nvPicPr>
                <p:cNvPr id="1341" name="Input penna 1340">
                  <a:extLst>
                    <a:ext uri="{FF2B5EF4-FFF2-40B4-BE49-F238E27FC236}">
                      <a16:creationId xmlns:a16="http://schemas.microsoft.com/office/drawing/2014/main" id="{0F54D815-9CFE-BB4D-7115-E84B7373CA76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3918835" y="5082350"/>
                  <a:ext cx="191160" cy="152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6629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F2702-67D4-A4FB-F7A5-264D40280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3CEDE470-B227-AD51-A0E7-D18F37766B5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5DD6DEC3-3F75-711B-4176-100EA267829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B1597B2F-BF2E-CD9A-79D8-D092B816DAC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7105DC98-1B79-8F14-937D-ABC82104CE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4A23DA1D-4984-B3A4-197C-D217B9EB4D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28D16BD8-CD78-A507-3B6A-2D1C7FEB57A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72D6B8EE-C55D-6394-443C-AEAEAAAFDDE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16D88230-438D-3359-72F2-F3BCCADF82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E421DA33-5DFE-4545-9AAF-EBCABDA1CC6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3781011B-77C7-099E-A661-3834C3EA25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324EE7FA-D12B-508B-50D6-DB6604C578C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2F202F13-4877-7D94-B4C3-39FA71F1159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CA0C70EC-B4D2-2B79-A6A6-FF056587E0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B36BEF30-602D-5DE3-DA22-D1C950DCB92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BBE1E8BB-7188-7521-31F2-C4305E9D09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E6772C51-D359-BB17-FEB2-26F4C5179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5ECCB8C1-DA96-F85B-F37B-4310A74720E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7A0C1720-4ABF-A695-CDA4-794D62F1A2E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9B43CA94-A33A-6389-CE05-4B4EF744027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CCD1D938-5BE7-FEB5-1DC1-4C184D14B5B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FB9C975B-3F64-4025-CE0C-D55AB6056EB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ADF2B86F-AC78-D430-9783-64A82F3D5B2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5D86BC02-1E3F-638D-CA9D-88F84A23355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2D4E516C-B89C-771B-60AC-7114DE765D8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BCCDF3CA-51F3-FF2A-7ECB-D1699B7948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D9FAAD28-D013-D53B-5704-F0CB0A8F4AF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EB15F1FE-17DD-29E3-7C84-13C5DEFF84A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FEDB3E30-A647-B5F1-2E04-29FC1CFA07E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DD8C7647-B975-90DD-90A4-4574D7B789E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F2251883-5308-C2B1-0E55-08F7C2F36F4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8B5329DF-ED89-BE0D-8A31-400A656016A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C881CAC9-95DE-033D-8D73-B62431EA0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E8E2D065-B0A7-3906-422B-508CA561227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AABBA37F-1C02-16B8-FB4A-C2E592D7068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06750314-141C-33E0-32A3-EF8B6C20286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A0B786F3-0495-A948-C9B2-81C49D42051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0726B2E8-FE53-19BD-30C4-AEECCC32DD4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5DFC4C0F-621E-1D08-E631-4C876F9697C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E1BF37DD-3A53-B4C3-ACFD-0F6D2255996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E1BD4C0C-0CB6-BD6C-78FE-2E704D9D844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9CBA778E-18A8-4EF2-A83A-792ECA3B375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99993E57-7AEB-E0B0-AE8A-223E091AA99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5FEC75DC-F91C-13D4-432E-FE0D353075D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984138F1-AB22-5157-3699-F29B51D0B4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8136CE73-F7C2-251B-4747-30F4D46AD7D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52C2BF17-041C-3819-9D21-94964BB37D0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C389DC88-0FD2-1484-1DA6-C014D276404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9F53F780-F2B2-6427-DFB8-0A9126D3C06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AB63B838-DB09-DDF7-01A8-C66255971F4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9615C932-DD99-3928-32AC-E46F1775BC0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1E1779ED-3A7D-A719-B903-CACC996A3C2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0B993327-0B0B-B8E6-4C23-D498FE69FD5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D33402AB-381F-93D8-7C81-BA70B26211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33ADFCA8-7A8E-BD7F-96C0-B05CEF82AAF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B2D6B9D7-BA34-6A23-5075-C9EC5AD863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D86588FA-623C-FF27-78AC-A7D37452195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9F62B292-3BB3-8348-7ACB-9A65F4F12CA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F24FD9FA-3EFE-1C4D-AF74-33CA99A4B8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A6FDDE08-79DF-FD4A-C17F-FE87C374B00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98E14058-8791-2E7B-DA35-D35BC2E978A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diagramma, schermata, Carattere&#10;&#10;Descrizione generata automaticamente">
            <a:extLst>
              <a:ext uri="{FF2B5EF4-FFF2-40B4-BE49-F238E27FC236}">
                <a16:creationId xmlns:a16="http://schemas.microsoft.com/office/drawing/2014/main" id="{CC622D16-E568-95A7-4717-37403860E6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1174750"/>
            <a:ext cx="7772400" cy="4479224"/>
          </a:xfrm>
          <a:prstGeom prst="rect">
            <a:avLst/>
          </a:prstGeom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ECF69F0A-D1CF-DB24-1EEA-D101142C8811}"/>
              </a:ext>
            </a:extLst>
          </p:cNvPr>
          <p:cNvGrpSpPr/>
          <p:nvPr/>
        </p:nvGrpSpPr>
        <p:grpSpPr>
          <a:xfrm>
            <a:off x="4569923" y="3980326"/>
            <a:ext cx="177840" cy="231120"/>
            <a:chOff x="4569923" y="3980326"/>
            <a:chExt cx="177840" cy="23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431A5C9-796D-1D99-9686-67A37E53B62E}"/>
                    </a:ext>
                  </a:extLst>
                </p14:cNvPr>
                <p14:cNvContentPartPr/>
                <p14:nvPr/>
              </p14:nvContentPartPr>
              <p14:xfrm>
                <a:off x="4569923" y="3980326"/>
                <a:ext cx="83160" cy="586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431A5C9-796D-1D99-9686-67A37E53B62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562363" y="3972766"/>
                  <a:ext cx="979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AEBB30C-804B-9AA8-0C95-962D3718A13C}"/>
                    </a:ext>
                  </a:extLst>
                </p14:cNvPr>
                <p14:cNvContentPartPr/>
                <p14:nvPr/>
              </p14:nvContentPartPr>
              <p14:xfrm>
                <a:off x="4606643" y="4033606"/>
                <a:ext cx="4320" cy="547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AEBB30C-804B-9AA8-0C95-962D3718A13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599083" y="4026046"/>
                  <a:ext cx="194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872E64F-0F88-8834-DFB4-568BC3E36A72}"/>
                    </a:ext>
                  </a:extLst>
                </p14:cNvPr>
                <p14:cNvContentPartPr/>
                <p14:nvPr/>
              </p14:nvContentPartPr>
              <p14:xfrm>
                <a:off x="4573163" y="4083286"/>
                <a:ext cx="88200" cy="104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872E64F-0F88-8834-DFB4-568BC3E36A7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65603" y="4075726"/>
                  <a:ext cx="1033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50CC087-B016-1958-B1E8-8E464719CADE}"/>
                    </a:ext>
                  </a:extLst>
                </p14:cNvPr>
                <p14:cNvContentPartPr/>
                <p14:nvPr/>
              </p14:nvContentPartPr>
              <p14:xfrm>
                <a:off x="4685483" y="3987886"/>
                <a:ext cx="8280" cy="954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50CC087-B016-1958-B1E8-8E464719CAD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77923" y="3980326"/>
                  <a:ext cx="23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5B9A201-0F2C-A9FF-23A3-26168BACE0F5}"/>
                    </a:ext>
                  </a:extLst>
                </p14:cNvPr>
                <p14:cNvContentPartPr/>
                <p14:nvPr/>
              </p14:nvContentPartPr>
              <p14:xfrm>
                <a:off x="4695563" y="4045126"/>
                <a:ext cx="30600" cy="50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5B9A201-0F2C-A9FF-23A3-26168BACE0F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688003" y="4037566"/>
                  <a:ext cx="45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582E9BB-774B-C642-25D6-3F2AF62BD7C2}"/>
                    </a:ext>
                  </a:extLst>
                </p14:cNvPr>
                <p14:cNvContentPartPr/>
                <p14:nvPr/>
              </p14:nvContentPartPr>
              <p14:xfrm>
                <a:off x="4731923" y="3981046"/>
                <a:ext cx="15840" cy="1036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582E9BB-774B-C642-25D6-3F2AF62BD7C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724363" y="3973486"/>
                  <a:ext cx="309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7B836B6-F763-FAB7-F325-1AF88441DDEA}"/>
                    </a:ext>
                  </a:extLst>
                </p14:cNvPr>
                <p14:cNvContentPartPr/>
                <p14:nvPr/>
              </p14:nvContentPartPr>
              <p14:xfrm>
                <a:off x="4630763" y="4146286"/>
                <a:ext cx="37440" cy="547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7B836B6-F763-FAB7-F325-1AF88441DDE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23203" y="4138726"/>
                  <a:ext cx="525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357E14F-7857-EC4B-A515-AB4AA2E6B4DE}"/>
                    </a:ext>
                  </a:extLst>
                </p14:cNvPr>
                <p14:cNvContentPartPr/>
                <p14:nvPr/>
              </p14:nvContentPartPr>
              <p14:xfrm>
                <a:off x="4699163" y="4122166"/>
                <a:ext cx="28080" cy="50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357E14F-7857-EC4B-A515-AB4AA2E6B4D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691603" y="4114966"/>
                  <a:ext cx="428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D9924D8-722F-F6F4-4448-1F2ACE73BE44}"/>
                    </a:ext>
                  </a:extLst>
                </p14:cNvPr>
                <p14:cNvContentPartPr/>
                <p14:nvPr/>
              </p14:nvContentPartPr>
              <p14:xfrm>
                <a:off x="4712123" y="4133326"/>
                <a:ext cx="13680" cy="14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D9924D8-722F-F6F4-4448-1F2ACE73BE4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704563" y="4125766"/>
                  <a:ext cx="288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7204908-061F-F198-FD7C-67F429179AE0}"/>
                    </a:ext>
                  </a:extLst>
                </p14:cNvPr>
                <p14:cNvContentPartPr/>
                <p14:nvPr/>
              </p14:nvContentPartPr>
              <p14:xfrm>
                <a:off x="4712123" y="4157806"/>
                <a:ext cx="31320" cy="536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7204908-061F-F198-FD7C-67F429179AE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04563" y="4150246"/>
                  <a:ext cx="46440" cy="6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EAB30D1E-D9F9-D116-B841-852360FC6F14}"/>
                  </a:ext>
                </a:extLst>
              </p14:cNvPr>
              <p14:cNvContentPartPr/>
              <p14:nvPr/>
            </p14:nvContentPartPr>
            <p14:xfrm>
              <a:off x="2481563" y="3807166"/>
              <a:ext cx="125280" cy="17388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EAB30D1E-D9F9-D116-B841-852360FC6F1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474003" y="3799606"/>
                <a:ext cx="14040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1F486FE9-8AD4-F71F-A570-378196A41EB1}"/>
                  </a:ext>
                </a:extLst>
              </p14:cNvPr>
              <p14:cNvContentPartPr/>
              <p14:nvPr/>
            </p14:nvContentPartPr>
            <p14:xfrm>
              <a:off x="2863163" y="3832006"/>
              <a:ext cx="81000" cy="9180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1F486FE9-8AD4-F71F-A570-378196A41EB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855603" y="3824446"/>
                <a:ext cx="9612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2C29C4A1-D843-9BD5-A0A9-53ADC4A8F36D}"/>
                  </a:ext>
                </a:extLst>
              </p14:cNvPr>
              <p14:cNvContentPartPr/>
              <p14:nvPr/>
            </p14:nvContentPartPr>
            <p14:xfrm>
              <a:off x="3212723" y="3827686"/>
              <a:ext cx="69120" cy="78480"/>
            </p14:xfrm>
          </p:contentPart>
        </mc:Choice>
        <mc:Fallback xmlns=""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2C29C4A1-D843-9BD5-A0A9-53ADC4A8F36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205163" y="3820126"/>
                <a:ext cx="84240" cy="9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D0C7CE05-CEA8-A9E0-DBDC-D9BE22949E80}"/>
              </a:ext>
            </a:extLst>
          </p:cNvPr>
          <p:cNvGrpSpPr/>
          <p:nvPr/>
        </p:nvGrpSpPr>
        <p:grpSpPr>
          <a:xfrm>
            <a:off x="3612323" y="3806806"/>
            <a:ext cx="88560" cy="84960"/>
            <a:chOff x="3612323" y="3806806"/>
            <a:chExt cx="88560" cy="8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5DEEE2F-61EA-6A28-7839-21046D5F800B}"/>
                    </a:ext>
                  </a:extLst>
                </p14:cNvPr>
                <p14:cNvContentPartPr/>
                <p14:nvPr/>
              </p14:nvContentPartPr>
              <p14:xfrm>
                <a:off x="3612323" y="3811486"/>
                <a:ext cx="7560" cy="802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5DEEE2F-61EA-6A28-7839-21046D5F800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605123" y="3803926"/>
                  <a:ext cx="226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8D86AFF-6B92-285E-ED63-3921EBED445A}"/>
                    </a:ext>
                  </a:extLst>
                </p14:cNvPr>
                <p14:cNvContentPartPr/>
                <p14:nvPr/>
              </p14:nvContentPartPr>
              <p14:xfrm>
                <a:off x="3628523" y="3806806"/>
                <a:ext cx="72360" cy="705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8D86AFF-6B92-285E-ED63-3921EBED445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20963" y="3799246"/>
                  <a:ext cx="8748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C42962D9-B337-041A-0D4A-039655BEC050}"/>
              </a:ext>
            </a:extLst>
          </p:cNvPr>
          <p:cNvGrpSpPr/>
          <p:nvPr/>
        </p:nvGrpSpPr>
        <p:grpSpPr>
          <a:xfrm>
            <a:off x="3952163" y="3638326"/>
            <a:ext cx="405000" cy="325440"/>
            <a:chOff x="3952163" y="3638326"/>
            <a:chExt cx="405000" cy="32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DDDDF15-2D4C-18C8-9E9C-CE7633540DDB}"/>
                    </a:ext>
                  </a:extLst>
                </p14:cNvPr>
                <p14:cNvContentPartPr/>
                <p14:nvPr/>
              </p14:nvContentPartPr>
              <p14:xfrm>
                <a:off x="4046483" y="3762166"/>
                <a:ext cx="6120" cy="1101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DDDDF15-2D4C-18C8-9E9C-CE7633540DD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038923" y="3754606"/>
                  <a:ext cx="212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F076DB5-E97B-30A9-441F-66904C15E749}"/>
                    </a:ext>
                  </a:extLst>
                </p14:cNvPr>
                <p14:cNvContentPartPr/>
                <p14:nvPr/>
              </p14:nvContentPartPr>
              <p14:xfrm>
                <a:off x="4052243" y="3820486"/>
                <a:ext cx="33120" cy="21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F076DB5-E97B-30A9-441F-66904C15E74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044683" y="3812926"/>
                  <a:ext cx="482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89A2C734-C18F-0C26-D787-C8A9CFA20223}"/>
                    </a:ext>
                  </a:extLst>
                </p14:cNvPr>
                <p14:cNvContentPartPr/>
                <p14:nvPr/>
              </p14:nvContentPartPr>
              <p14:xfrm>
                <a:off x="4105163" y="3764326"/>
                <a:ext cx="7200" cy="961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89A2C734-C18F-0C26-D787-C8A9CFA2022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097963" y="3756766"/>
                  <a:ext cx="223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8D797B5-46DD-3CFA-00EA-4A1D20419543}"/>
                    </a:ext>
                  </a:extLst>
                </p14:cNvPr>
                <p14:cNvContentPartPr/>
                <p14:nvPr/>
              </p14:nvContentPartPr>
              <p14:xfrm>
                <a:off x="3952163" y="3638326"/>
                <a:ext cx="107280" cy="32544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8D797B5-46DD-3CFA-00EA-4A1D2041954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944603" y="3630766"/>
                  <a:ext cx="12240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44BC7B0-612E-0113-47EE-82C56DE81479}"/>
                    </a:ext>
                  </a:extLst>
                </p14:cNvPr>
                <p14:cNvContentPartPr/>
                <p14:nvPr/>
              </p14:nvContentPartPr>
              <p14:xfrm>
                <a:off x="4186883" y="3639406"/>
                <a:ext cx="36360" cy="2984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44BC7B0-612E-0113-47EE-82C56DE8147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179323" y="3631846"/>
                  <a:ext cx="5148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993FD69-7A01-EA7A-8F33-D54105BA966F}"/>
                    </a:ext>
                  </a:extLst>
                </p14:cNvPr>
                <p14:cNvContentPartPr/>
                <p14:nvPr/>
              </p14:nvContentPartPr>
              <p14:xfrm>
                <a:off x="4305323" y="3686926"/>
                <a:ext cx="51840" cy="1227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993FD69-7A01-EA7A-8F33-D54105BA966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297763" y="3679366"/>
                  <a:ext cx="669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DBCFB606-07CE-019F-836B-CE6C0B030CC6}"/>
                    </a:ext>
                  </a:extLst>
                </p14:cNvPr>
                <p14:cNvContentPartPr/>
                <p14:nvPr/>
              </p14:nvContentPartPr>
              <p14:xfrm>
                <a:off x="4330163" y="3856126"/>
                <a:ext cx="360" cy="3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DBCFB606-07CE-019F-836B-CE6C0B030CC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322603" y="384856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0225D930-796E-CACD-0C41-437511115684}"/>
              </a:ext>
            </a:extLst>
          </p:cNvPr>
          <p:cNvGrpSpPr/>
          <p:nvPr/>
        </p:nvGrpSpPr>
        <p:grpSpPr>
          <a:xfrm>
            <a:off x="5757618" y="3835551"/>
            <a:ext cx="186120" cy="166680"/>
            <a:chOff x="5757618" y="3835551"/>
            <a:chExt cx="1861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05D19A5-BDEF-906A-E865-90C9812E7878}"/>
                    </a:ext>
                  </a:extLst>
                </p14:cNvPr>
                <p14:cNvContentPartPr/>
                <p14:nvPr/>
              </p14:nvContentPartPr>
              <p14:xfrm>
                <a:off x="5809818" y="3910431"/>
                <a:ext cx="8640" cy="745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05D19A5-BDEF-906A-E865-90C9812E787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802258" y="3902871"/>
                  <a:ext cx="237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A57D36D-D6BF-4C82-497E-43C3BC3A3284}"/>
                    </a:ext>
                  </a:extLst>
                </p14:cNvPr>
                <p14:cNvContentPartPr/>
                <p14:nvPr/>
              </p14:nvContentPartPr>
              <p14:xfrm>
                <a:off x="5757618" y="3984591"/>
                <a:ext cx="95040" cy="176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A57D36D-D6BF-4C82-497E-43C3BC3A328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750058" y="3977031"/>
                  <a:ext cx="1098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4BF2500-43DB-BA3B-A4C7-5110CA01BD46}"/>
                    </a:ext>
                  </a:extLst>
                </p14:cNvPr>
                <p14:cNvContentPartPr/>
                <p14:nvPr/>
              </p14:nvContentPartPr>
              <p14:xfrm>
                <a:off x="5890818" y="3836631"/>
                <a:ext cx="6840" cy="1213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4BF2500-43DB-BA3B-A4C7-5110CA01BD4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83258" y="3829071"/>
                  <a:ext cx="219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0DFF5D6-EF08-F14A-61FB-1520294805FF}"/>
                    </a:ext>
                  </a:extLst>
                </p14:cNvPr>
                <p14:cNvContentPartPr/>
                <p14:nvPr/>
              </p14:nvContentPartPr>
              <p14:xfrm>
                <a:off x="5887218" y="3916551"/>
                <a:ext cx="29520" cy="172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0DFF5D6-EF08-F14A-61FB-1520294805F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879658" y="3908991"/>
                  <a:ext cx="446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8105E9B-84BA-53EA-9EC6-9A9129278715}"/>
                    </a:ext>
                  </a:extLst>
                </p14:cNvPr>
                <p14:cNvContentPartPr/>
                <p14:nvPr/>
              </p14:nvContentPartPr>
              <p14:xfrm>
                <a:off x="5936898" y="3835551"/>
                <a:ext cx="6840" cy="1404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8105E9B-84BA-53EA-9EC6-9A912927871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929338" y="3827991"/>
                  <a:ext cx="2196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53E5EAFE-BC3D-D21B-0DBB-FA5C94E7550B}"/>
              </a:ext>
            </a:extLst>
          </p:cNvPr>
          <p:cNvGrpSpPr/>
          <p:nvPr/>
        </p:nvGrpSpPr>
        <p:grpSpPr>
          <a:xfrm>
            <a:off x="6214043" y="3826523"/>
            <a:ext cx="101520" cy="57600"/>
            <a:chOff x="6214043" y="3826523"/>
            <a:chExt cx="101520" cy="5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59BFCFF-14DE-CA61-3A77-D61A38837368}"/>
                    </a:ext>
                  </a:extLst>
                </p14:cNvPr>
                <p14:cNvContentPartPr/>
                <p14:nvPr/>
              </p14:nvContentPartPr>
              <p14:xfrm>
                <a:off x="6214043" y="3859643"/>
                <a:ext cx="55440" cy="111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59BFCFF-14DE-CA61-3A77-D61A3883736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206483" y="3852083"/>
                  <a:ext cx="705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BF8E768-34F3-A937-35CC-D66A07AA8093}"/>
                    </a:ext>
                  </a:extLst>
                </p14:cNvPr>
                <p14:cNvContentPartPr/>
                <p14:nvPr/>
              </p14:nvContentPartPr>
              <p14:xfrm>
                <a:off x="6286043" y="3826523"/>
                <a:ext cx="29520" cy="576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BF8E768-34F3-A937-35CC-D66A07AA809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278843" y="3818963"/>
                  <a:ext cx="4464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21CD960C-36C4-5C77-47DC-68851DBBA2BE}"/>
              </a:ext>
            </a:extLst>
          </p:cNvPr>
          <p:cNvGrpSpPr/>
          <p:nvPr/>
        </p:nvGrpSpPr>
        <p:grpSpPr>
          <a:xfrm>
            <a:off x="6471803" y="3833363"/>
            <a:ext cx="305280" cy="113040"/>
            <a:chOff x="6471803" y="3833363"/>
            <a:chExt cx="305280" cy="11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7DE4A12-251F-3CA8-F9F1-A51DCBC73695}"/>
                    </a:ext>
                  </a:extLst>
                </p14:cNvPr>
                <p14:cNvContentPartPr/>
                <p14:nvPr/>
              </p14:nvContentPartPr>
              <p14:xfrm>
                <a:off x="6471803" y="3851363"/>
                <a:ext cx="108000" cy="914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7DE4A12-251F-3CA8-F9F1-A51DCBC7369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464243" y="3843803"/>
                  <a:ext cx="122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F0066C2-67D0-D518-1CE2-80A323C77AB3}"/>
                    </a:ext>
                  </a:extLst>
                </p14:cNvPr>
                <p14:cNvContentPartPr/>
                <p14:nvPr/>
              </p14:nvContentPartPr>
              <p14:xfrm>
                <a:off x="6540563" y="3847043"/>
                <a:ext cx="66240" cy="928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F0066C2-67D0-D518-1CE2-80A323C77AB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533003" y="3839843"/>
                  <a:ext cx="813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6226EFE-90CC-3ECA-33A2-27F0B74F40F9}"/>
                    </a:ext>
                  </a:extLst>
                </p14:cNvPr>
                <p14:cNvContentPartPr/>
                <p14:nvPr/>
              </p14:nvContentPartPr>
              <p14:xfrm>
                <a:off x="6623003" y="3833363"/>
                <a:ext cx="154080" cy="1130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6226EFE-90CC-3ECA-33A2-27F0B74F40F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615443" y="3825803"/>
                  <a:ext cx="16920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83652450-BDF5-284C-4AD7-9B63E65C81F8}"/>
              </a:ext>
            </a:extLst>
          </p:cNvPr>
          <p:cNvGrpSpPr/>
          <p:nvPr/>
        </p:nvGrpSpPr>
        <p:grpSpPr>
          <a:xfrm>
            <a:off x="6324009" y="4248055"/>
            <a:ext cx="437760" cy="136440"/>
            <a:chOff x="6324009" y="4248055"/>
            <a:chExt cx="437760" cy="13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7CFD51E-975B-5CA2-333C-6326409CC58F}"/>
                    </a:ext>
                  </a:extLst>
                </p14:cNvPr>
                <p14:cNvContentPartPr/>
                <p14:nvPr/>
              </p14:nvContentPartPr>
              <p14:xfrm>
                <a:off x="6324009" y="4248055"/>
                <a:ext cx="132480" cy="13644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7CFD51E-975B-5CA2-333C-6326409CC58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316449" y="4240495"/>
                  <a:ext cx="1476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277873E-8FE5-6D71-A0A5-BFB2B4E7717F}"/>
                    </a:ext>
                  </a:extLst>
                </p14:cNvPr>
                <p14:cNvContentPartPr/>
                <p14:nvPr/>
              </p14:nvContentPartPr>
              <p14:xfrm>
                <a:off x="6471249" y="4261015"/>
                <a:ext cx="85680" cy="9000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277873E-8FE5-6D71-A0A5-BFB2B4E7717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463689" y="4253455"/>
                  <a:ext cx="1004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4DA845D9-B4FF-1F3D-92E5-1FC7BCED9737}"/>
                    </a:ext>
                  </a:extLst>
                </p14:cNvPr>
                <p14:cNvContentPartPr/>
                <p14:nvPr/>
              </p14:nvContentPartPr>
              <p14:xfrm>
                <a:off x="6512649" y="4281175"/>
                <a:ext cx="62280" cy="5112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4DA845D9-B4FF-1F3D-92E5-1FC7BCED973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505089" y="4273615"/>
                  <a:ext cx="774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ECCDC4F2-125C-C1F3-C495-90EF90619F2E}"/>
                    </a:ext>
                  </a:extLst>
                </p14:cNvPr>
                <p14:cNvContentPartPr/>
                <p14:nvPr/>
              </p14:nvContentPartPr>
              <p14:xfrm>
                <a:off x="6610929" y="4271815"/>
                <a:ext cx="43560" cy="676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ECCDC4F2-125C-C1F3-C495-90EF90619F2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603369" y="4264255"/>
                  <a:ext cx="586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667E46BF-C0DE-2CF6-C01D-60522C85CEF6}"/>
                    </a:ext>
                  </a:extLst>
                </p14:cNvPr>
                <p14:cNvContentPartPr/>
                <p14:nvPr/>
              </p14:nvContentPartPr>
              <p14:xfrm>
                <a:off x="6689409" y="4271815"/>
                <a:ext cx="72360" cy="5400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667E46BF-C0DE-2CF6-C01D-60522C85CEF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681849" y="4264255"/>
                  <a:ext cx="8748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2" name="Gruppo 1151">
            <a:extLst>
              <a:ext uri="{FF2B5EF4-FFF2-40B4-BE49-F238E27FC236}">
                <a16:creationId xmlns:a16="http://schemas.microsoft.com/office/drawing/2014/main" id="{ACA79851-D8D7-AF8B-3D7B-DD11C59AC644}"/>
              </a:ext>
            </a:extLst>
          </p:cNvPr>
          <p:cNvGrpSpPr/>
          <p:nvPr/>
        </p:nvGrpSpPr>
        <p:grpSpPr>
          <a:xfrm>
            <a:off x="7593231" y="4137729"/>
            <a:ext cx="200520" cy="254160"/>
            <a:chOff x="7593231" y="4137729"/>
            <a:chExt cx="200520" cy="25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A906091F-408A-E7D1-689E-C6D47E3DF606}"/>
                    </a:ext>
                  </a:extLst>
                </p14:cNvPr>
                <p14:cNvContentPartPr/>
                <p14:nvPr/>
              </p14:nvContentPartPr>
              <p14:xfrm>
                <a:off x="7593231" y="4137729"/>
                <a:ext cx="93240" cy="9756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A906091F-408A-E7D1-689E-C6D47E3DF60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585671" y="4130169"/>
                  <a:ext cx="1083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B662313E-CAAC-B4A2-559F-6101AD811E8D}"/>
                    </a:ext>
                  </a:extLst>
                </p14:cNvPr>
                <p14:cNvContentPartPr/>
                <p14:nvPr/>
              </p14:nvContentPartPr>
              <p14:xfrm>
                <a:off x="7635351" y="4222689"/>
                <a:ext cx="3240" cy="496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B662313E-CAAC-B4A2-559F-6101AD811E8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627791" y="4215129"/>
                  <a:ext cx="183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563134EB-14F3-9996-AAF5-5CB2E5558D38}"/>
                    </a:ext>
                  </a:extLst>
                </p14:cNvPr>
                <p14:cNvContentPartPr/>
                <p14:nvPr/>
              </p14:nvContentPartPr>
              <p14:xfrm>
                <a:off x="7611951" y="4275249"/>
                <a:ext cx="66600" cy="180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563134EB-14F3-9996-AAF5-5CB2E5558D3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604391" y="4267689"/>
                  <a:ext cx="817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E70E073-CA56-29F1-1D8C-F9370A164AB4}"/>
                    </a:ext>
                  </a:extLst>
                </p14:cNvPr>
                <p14:cNvContentPartPr/>
                <p14:nvPr/>
              </p14:nvContentPartPr>
              <p14:xfrm>
                <a:off x="7716351" y="4184529"/>
                <a:ext cx="6480" cy="748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E70E073-CA56-29F1-1D8C-F9370A164AB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708791" y="4176969"/>
                  <a:ext cx="216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968F3C5-5792-B161-8E8F-8F26524A6C6C}"/>
                    </a:ext>
                  </a:extLst>
                </p14:cNvPr>
                <p14:cNvContentPartPr/>
                <p14:nvPr/>
              </p14:nvContentPartPr>
              <p14:xfrm>
                <a:off x="7723191" y="4215489"/>
                <a:ext cx="58320" cy="363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968F3C5-5792-B161-8E8F-8F26524A6C6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715631" y="4207929"/>
                  <a:ext cx="730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E47D0DA-7C61-8A67-FAB0-6840C23C5069}"/>
                    </a:ext>
                  </a:extLst>
                </p14:cNvPr>
                <p14:cNvContentPartPr/>
                <p14:nvPr/>
              </p14:nvContentPartPr>
              <p14:xfrm>
                <a:off x="7771791" y="4191009"/>
                <a:ext cx="12960" cy="594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E47D0DA-7C61-8A67-FAB0-6840C23C506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764231" y="4183449"/>
                  <a:ext cx="280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F2AFF68-1B2A-8947-114F-F0604044272F}"/>
                    </a:ext>
                  </a:extLst>
                </p14:cNvPr>
                <p14:cNvContentPartPr/>
                <p14:nvPr/>
              </p14:nvContentPartPr>
              <p14:xfrm>
                <a:off x="7675671" y="4335729"/>
                <a:ext cx="118080" cy="561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F2AFF68-1B2A-8947-114F-F0604044272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668111" y="4328169"/>
                  <a:ext cx="13320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6" name="Gruppo 1155">
            <a:extLst>
              <a:ext uri="{FF2B5EF4-FFF2-40B4-BE49-F238E27FC236}">
                <a16:creationId xmlns:a16="http://schemas.microsoft.com/office/drawing/2014/main" id="{44ECB6D1-57A4-0FE5-367D-06DABA2222AE}"/>
              </a:ext>
            </a:extLst>
          </p:cNvPr>
          <p:cNvGrpSpPr/>
          <p:nvPr/>
        </p:nvGrpSpPr>
        <p:grpSpPr>
          <a:xfrm>
            <a:off x="2524652" y="1032037"/>
            <a:ext cx="577080" cy="534240"/>
            <a:chOff x="2524652" y="1032037"/>
            <a:chExt cx="577080" cy="53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153" name="Input penna 1152">
                  <a:extLst>
                    <a:ext uri="{FF2B5EF4-FFF2-40B4-BE49-F238E27FC236}">
                      <a16:creationId xmlns:a16="http://schemas.microsoft.com/office/drawing/2014/main" id="{B19AA83D-B8D5-3F4B-9464-21F1CE7A05DB}"/>
                    </a:ext>
                  </a:extLst>
                </p14:cNvPr>
                <p14:cNvContentPartPr/>
                <p14:nvPr/>
              </p14:nvContentPartPr>
              <p14:xfrm>
                <a:off x="2723372" y="1231117"/>
                <a:ext cx="138600" cy="251640"/>
              </p14:xfrm>
            </p:contentPart>
          </mc:Choice>
          <mc:Fallback xmlns="">
            <p:pic>
              <p:nvPicPr>
                <p:cNvPr id="1153" name="Input penna 1152">
                  <a:extLst>
                    <a:ext uri="{FF2B5EF4-FFF2-40B4-BE49-F238E27FC236}">
                      <a16:creationId xmlns:a16="http://schemas.microsoft.com/office/drawing/2014/main" id="{B19AA83D-B8D5-3F4B-9464-21F1CE7A05D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715812" y="1223557"/>
                  <a:ext cx="1537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54" name="Input penna 1153">
                  <a:extLst>
                    <a:ext uri="{FF2B5EF4-FFF2-40B4-BE49-F238E27FC236}">
                      <a16:creationId xmlns:a16="http://schemas.microsoft.com/office/drawing/2014/main" id="{510030CA-8B1B-D272-EDAA-4092D4F349FB}"/>
                    </a:ext>
                  </a:extLst>
                </p14:cNvPr>
                <p14:cNvContentPartPr/>
                <p14:nvPr/>
              </p14:nvContentPartPr>
              <p14:xfrm>
                <a:off x="2524652" y="1032037"/>
                <a:ext cx="577080" cy="534240"/>
              </p14:xfrm>
            </p:contentPart>
          </mc:Choice>
          <mc:Fallback xmlns="">
            <p:pic>
              <p:nvPicPr>
                <p:cNvPr id="1154" name="Input penna 1153">
                  <a:extLst>
                    <a:ext uri="{FF2B5EF4-FFF2-40B4-BE49-F238E27FC236}">
                      <a16:creationId xmlns:a16="http://schemas.microsoft.com/office/drawing/2014/main" id="{510030CA-8B1B-D272-EDAA-4092D4F349F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517092" y="1024837"/>
                  <a:ext cx="591840" cy="54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7" name="Gruppo 1236">
            <a:extLst>
              <a:ext uri="{FF2B5EF4-FFF2-40B4-BE49-F238E27FC236}">
                <a16:creationId xmlns:a16="http://schemas.microsoft.com/office/drawing/2014/main" id="{AC5277D3-1535-D17B-6471-C48B45DE9F4D}"/>
              </a:ext>
            </a:extLst>
          </p:cNvPr>
          <p:cNvGrpSpPr/>
          <p:nvPr/>
        </p:nvGrpSpPr>
        <p:grpSpPr>
          <a:xfrm>
            <a:off x="4539268" y="4554498"/>
            <a:ext cx="244080" cy="282960"/>
            <a:chOff x="4539268" y="4554498"/>
            <a:chExt cx="24408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57" name="Input penna 1156">
                  <a:extLst>
                    <a:ext uri="{FF2B5EF4-FFF2-40B4-BE49-F238E27FC236}">
                      <a16:creationId xmlns:a16="http://schemas.microsoft.com/office/drawing/2014/main" id="{898EA1C6-8C8A-DA8E-17EE-9F17AA0119D8}"/>
                    </a:ext>
                  </a:extLst>
                </p14:cNvPr>
                <p14:cNvContentPartPr/>
                <p14:nvPr/>
              </p14:nvContentPartPr>
              <p14:xfrm>
                <a:off x="4606228" y="4554498"/>
                <a:ext cx="8280" cy="23400"/>
              </p14:xfrm>
            </p:contentPart>
          </mc:Choice>
          <mc:Fallback xmlns="">
            <p:pic>
              <p:nvPicPr>
                <p:cNvPr id="1157" name="Input penna 1156">
                  <a:extLst>
                    <a:ext uri="{FF2B5EF4-FFF2-40B4-BE49-F238E27FC236}">
                      <a16:creationId xmlns:a16="http://schemas.microsoft.com/office/drawing/2014/main" id="{898EA1C6-8C8A-DA8E-17EE-9F17AA0119D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598668" y="4546938"/>
                  <a:ext cx="234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58" name="Input penna 1157">
                  <a:extLst>
                    <a:ext uri="{FF2B5EF4-FFF2-40B4-BE49-F238E27FC236}">
                      <a16:creationId xmlns:a16="http://schemas.microsoft.com/office/drawing/2014/main" id="{45571C30-B611-A001-29D1-D746C6F12714}"/>
                    </a:ext>
                  </a:extLst>
                </p14:cNvPr>
                <p14:cNvContentPartPr/>
                <p14:nvPr/>
              </p14:nvContentPartPr>
              <p14:xfrm>
                <a:off x="4539268" y="4587978"/>
                <a:ext cx="134640" cy="18720"/>
              </p14:xfrm>
            </p:contentPart>
          </mc:Choice>
          <mc:Fallback xmlns="">
            <p:pic>
              <p:nvPicPr>
                <p:cNvPr id="1158" name="Input penna 1157">
                  <a:extLst>
                    <a:ext uri="{FF2B5EF4-FFF2-40B4-BE49-F238E27FC236}">
                      <a16:creationId xmlns:a16="http://schemas.microsoft.com/office/drawing/2014/main" id="{45571C30-B611-A001-29D1-D746C6F1271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531708" y="4580418"/>
                  <a:ext cx="1497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61" name="Input penna 1160">
                  <a:extLst>
                    <a:ext uri="{FF2B5EF4-FFF2-40B4-BE49-F238E27FC236}">
                      <a16:creationId xmlns:a16="http://schemas.microsoft.com/office/drawing/2014/main" id="{D0124825-854E-DBC0-4AD7-3EBB6C8DA8EA}"/>
                    </a:ext>
                  </a:extLst>
                </p14:cNvPr>
                <p14:cNvContentPartPr/>
                <p14:nvPr/>
              </p14:nvContentPartPr>
              <p14:xfrm>
                <a:off x="4595788" y="4626138"/>
                <a:ext cx="56880" cy="37440"/>
              </p14:xfrm>
            </p:contentPart>
          </mc:Choice>
          <mc:Fallback xmlns="">
            <p:pic>
              <p:nvPicPr>
                <p:cNvPr id="1161" name="Input penna 1160">
                  <a:extLst>
                    <a:ext uri="{FF2B5EF4-FFF2-40B4-BE49-F238E27FC236}">
                      <a16:creationId xmlns:a16="http://schemas.microsoft.com/office/drawing/2014/main" id="{D0124825-854E-DBC0-4AD7-3EBB6C8DA8E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588228" y="4618578"/>
                  <a:ext cx="720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68" name="Input penna 1167">
                  <a:extLst>
                    <a:ext uri="{FF2B5EF4-FFF2-40B4-BE49-F238E27FC236}">
                      <a16:creationId xmlns:a16="http://schemas.microsoft.com/office/drawing/2014/main" id="{B2829413-A469-B070-4508-81EA38C71F73}"/>
                    </a:ext>
                  </a:extLst>
                </p14:cNvPr>
                <p14:cNvContentPartPr/>
                <p14:nvPr/>
              </p14:nvContentPartPr>
              <p14:xfrm>
                <a:off x="4578508" y="4710738"/>
                <a:ext cx="117000" cy="16920"/>
              </p14:xfrm>
            </p:contentPart>
          </mc:Choice>
          <mc:Fallback xmlns="">
            <p:pic>
              <p:nvPicPr>
                <p:cNvPr id="1168" name="Input penna 1167">
                  <a:extLst>
                    <a:ext uri="{FF2B5EF4-FFF2-40B4-BE49-F238E27FC236}">
                      <a16:creationId xmlns:a16="http://schemas.microsoft.com/office/drawing/2014/main" id="{B2829413-A469-B070-4508-81EA38C71F7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570948" y="4703178"/>
                  <a:ext cx="1321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169" name="Input penna 1168">
                  <a:extLst>
                    <a:ext uri="{FF2B5EF4-FFF2-40B4-BE49-F238E27FC236}">
                      <a16:creationId xmlns:a16="http://schemas.microsoft.com/office/drawing/2014/main" id="{F0206B70-FB20-8C75-DB7A-C6563E21E2ED}"/>
                    </a:ext>
                  </a:extLst>
                </p14:cNvPr>
                <p14:cNvContentPartPr/>
                <p14:nvPr/>
              </p14:nvContentPartPr>
              <p14:xfrm>
                <a:off x="4730068" y="4566378"/>
                <a:ext cx="5760" cy="138600"/>
              </p14:xfrm>
            </p:contentPart>
          </mc:Choice>
          <mc:Fallback xmlns="">
            <p:pic>
              <p:nvPicPr>
                <p:cNvPr id="1169" name="Input penna 1168">
                  <a:extLst>
                    <a:ext uri="{FF2B5EF4-FFF2-40B4-BE49-F238E27FC236}">
                      <a16:creationId xmlns:a16="http://schemas.microsoft.com/office/drawing/2014/main" id="{F0206B70-FB20-8C75-DB7A-C6563E21E2E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722508" y="4558818"/>
                  <a:ext cx="208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72" name="Input penna 1171">
                  <a:extLst>
                    <a:ext uri="{FF2B5EF4-FFF2-40B4-BE49-F238E27FC236}">
                      <a16:creationId xmlns:a16="http://schemas.microsoft.com/office/drawing/2014/main" id="{F9DA8413-D856-2881-6769-C317B3C51A73}"/>
                    </a:ext>
                  </a:extLst>
                </p14:cNvPr>
                <p14:cNvContentPartPr/>
                <p14:nvPr/>
              </p14:nvContentPartPr>
              <p14:xfrm>
                <a:off x="4614508" y="4746018"/>
                <a:ext cx="59040" cy="90000"/>
              </p14:xfrm>
            </p:contentPart>
          </mc:Choice>
          <mc:Fallback xmlns="">
            <p:pic>
              <p:nvPicPr>
                <p:cNvPr id="1172" name="Input penna 1171">
                  <a:extLst>
                    <a:ext uri="{FF2B5EF4-FFF2-40B4-BE49-F238E27FC236}">
                      <a16:creationId xmlns:a16="http://schemas.microsoft.com/office/drawing/2014/main" id="{F9DA8413-D856-2881-6769-C317B3C51A7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606948" y="4738458"/>
                  <a:ext cx="738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173" name="Input penna 1172">
                  <a:extLst>
                    <a:ext uri="{FF2B5EF4-FFF2-40B4-BE49-F238E27FC236}">
                      <a16:creationId xmlns:a16="http://schemas.microsoft.com/office/drawing/2014/main" id="{C097F9B3-F52C-CE71-60E3-2BD58EC229AD}"/>
                    </a:ext>
                  </a:extLst>
                </p14:cNvPr>
                <p14:cNvContentPartPr/>
                <p14:nvPr/>
              </p14:nvContentPartPr>
              <p14:xfrm>
                <a:off x="4624588" y="4783098"/>
                <a:ext cx="54000" cy="10800"/>
              </p14:xfrm>
            </p:contentPart>
          </mc:Choice>
          <mc:Fallback xmlns="">
            <p:pic>
              <p:nvPicPr>
                <p:cNvPr id="1173" name="Input penna 1172">
                  <a:extLst>
                    <a:ext uri="{FF2B5EF4-FFF2-40B4-BE49-F238E27FC236}">
                      <a16:creationId xmlns:a16="http://schemas.microsoft.com/office/drawing/2014/main" id="{C097F9B3-F52C-CE71-60E3-2BD58EC229A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617028" y="4775538"/>
                  <a:ext cx="691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74" name="Input penna 1173">
                  <a:extLst>
                    <a:ext uri="{FF2B5EF4-FFF2-40B4-BE49-F238E27FC236}">
                      <a16:creationId xmlns:a16="http://schemas.microsoft.com/office/drawing/2014/main" id="{B26E8A6A-5F1A-0FBF-026D-F437F773780E}"/>
                    </a:ext>
                  </a:extLst>
                </p14:cNvPr>
                <p14:cNvContentPartPr/>
                <p14:nvPr/>
              </p14:nvContentPartPr>
              <p14:xfrm>
                <a:off x="4692268" y="4743138"/>
                <a:ext cx="34200" cy="72000"/>
              </p14:xfrm>
            </p:contentPart>
          </mc:Choice>
          <mc:Fallback xmlns="">
            <p:pic>
              <p:nvPicPr>
                <p:cNvPr id="1174" name="Input penna 1173">
                  <a:extLst>
                    <a:ext uri="{FF2B5EF4-FFF2-40B4-BE49-F238E27FC236}">
                      <a16:creationId xmlns:a16="http://schemas.microsoft.com/office/drawing/2014/main" id="{B26E8A6A-5F1A-0FBF-026D-F437F773780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684708" y="4735578"/>
                  <a:ext cx="489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6B6EFD89-3867-844B-9084-A6DF1D768E6B}"/>
                    </a:ext>
                  </a:extLst>
                </p14:cNvPr>
                <p14:cNvContentPartPr/>
                <p14:nvPr/>
              </p14:nvContentPartPr>
              <p14:xfrm>
                <a:off x="4705228" y="4787418"/>
                <a:ext cx="78120" cy="5004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6B6EFD89-3867-844B-9084-A6DF1D768E6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697668" y="4779858"/>
                  <a:ext cx="9324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9" name="Gruppo 1248">
            <a:extLst>
              <a:ext uri="{FF2B5EF4-FFF2-40B4-BE49-F238E27FC236}">
                <a16:creationId xmlns:a16="http://schemas.microsoft.com/office/drawing/2014/main" id="{04DF6278-10A0-F3DE-EAB4-DA55B5C07892}"/>
              </a:ext>
            </a:extLst>
          </p:cNvPr>
          <p:cNvGrpSpPr/>
          <p:nvPr/>
        </p:nvGrpSpPr>
        <p:grpSpPr>
          <a:xfrm>
            <a:off x="3671031" y="3002123"/>
            <a:ext cx="117360" cy="141120"/>
            <a:chOff x="3671031" y="3002123"/>
            <a:chExt cx="117360" cy="14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3975F2CE-BD84-1244-400C-FA3BEC489E22}"/>
                    </a:ext>
                  </a:extLst>
                </p14:cNvPr>
                <p14:cNvContentPartPr/>
                <p14:nvPr/>
              </p14:nvContentPartPr>
              <p14:xfrm>
                <a:off x="3733311" y="3005363"/>
                <a:ext cx="55080" cy="432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3975F2CE-BD84-1244-400C-FA3BEC489E2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725751" y="2997803"/>
                  <a:ext cx="70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CDB38180-E880-4821-6A59-1BDCFB89E4C5}"/>
                    </a:ext>
                  </a:extLst>
                </p14:cNvPr>
                <p14:cNvContentPartPr/>
                <p14:nvPr/>
              </p14:nvContentPartPr>
              <p14:xfrm>
                <a:off x="3671031" y="3002123"/>
                <a:ext cx="84240" cy="14112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CDB38180-E880-4821-6A59-1BDCFB89E4C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663471" y="2994563"/>
                  <a:ext cx="99360" cy="15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4" name="Gruppo 1253">
            <a:extLst>
              <a:ext uri="{FF2B5EF4-FFF2-40B4-BE49-F238E27FC236}">
                <a16:creationId xmlns:a16="http://schemas.microsoft.com/office/drawing/2014/main" id="{10CCE986-3F63-5BC5-5B37-66219E9A4E86}"/>
              </a:ext>
            </a:extLst>
          </p:cNvPr>
          <p:cNvGrpSpPr/>
          <p:nvPr/>
        </p:nvGrpSpPr>
        <p:grpSpPr>
          <a:xfrm>
            <a:off x="2236431" y="2848043"/>
            <a:ext cx="315000" cy="365040"/>
            <a:chOff x="2236431" y="2848043"/>
            <a:chExt cx="315000" cy="36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44" name="Input penna 1243">
                  <a:extLst>
                    <a:ext uri="{FF2B5EF4-FFF2-40B4-BE49-F238E27FC236}">
                      <a16:creationId xmlns:a16="http://schemas.microsoft.com/office/drawing/2014/main" id="{3744177A-AEBE-90A7-B068-7862E46EEC71}"/>
                    </a:ext>
                  </a:extLst>
                </p14:cNvPr>
                <p14:cNvContentPartPr/>
                <p14:nvPr/>
              </p14:nvContentPartPr>
              <p14:xfrm>
                <a:off x="2348391" y="2999963"/>
                <a:ext cx="93240" cy="81000"/>
              </p14:xfrm>
            </p:contentPart>
          </mc:Choice>
          <mc:Fallback xmlns="">
            <p:pic>
              <p:nvPicPr>
                <p:cNvPr id="1244" name="Input penna 1243">
                  <a:extLst>
                    <a:ext uri="{FF2B5EF4-FFF2-40B4-BE49-F238E27FC236}">
                      <a16:creationId xmlns:a16="http://schemas.microsoft.com/office/drawing/2014/main" id="{3744177A-AEBE-90A7-B068-7862E46EEC7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340831" y="2992403"/>
                  <a:ext cx="1083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4CF445E2-9378-BDC1-22E4-C6EB348C3B1E}"/>
                    </a:ext>
                  </a:extLst>
                </p14:cNvPr>
                <p14:cNvContentPartPr/>
                <p14:nvPr/>
              </p14:nvContentPartPr>
              <p14:xfrm>
                <a:off x="2429031" y="2993123"/>
                <a:ext cx="20880" cy="14796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4CF445E2-9378-BDC1-22E4-C6EB348C3B1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421471" y="2985563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52" name="Input penna 1251">
                  <a:extLst>
                    <a:ext uri="{FF2B5EF4-FFF2-40B4-BE49-F238E27FC236}">
                      <a16:creationId xmlns:a16="http://schemas.microsoft.com/office/drawing/2014/main" id="{862C8B74-2BB3-E20F-E006-6258ECCF64C4}"/>
                    </a:ext>
                  </a:extLst>
                </p14:cNvPr>
                <p14:cNvContentPartPr/>
                <p14:nvPr/>
              </p14:nvContentPartPr>
              <p14:xfrm>
                <a:off x="2236431" y="2848043"/>
                <a:ext cx="315000" cy="365040"/>
              </p14:xfrm>
            </p:contentPart>
          </mc:Choice>
          <mc:Fallback xmlns="">
            <p:pic>
              <p:nvPicPr>
                <p:cNvPr id="1252" name="Input penna 1251">
                  <a:extLst>
                    <a:ext uri="{FF2B5EF4-FFF2-40B4-BE49-F238E27FC236}">
                      <a16:creationId xmlns:a16="http://schemas.microsoft.com/office/drawing/2014/main" id="{862C8B74-2BB3-E20F-E006-6258ECCF64C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228871" y="2840483"/>
                  <a:ext cx="330120" cy="37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2" name="Gruppo 1261">
            <a:extLst>
              <a:ext uri="{FF2B5EF4-FFF2-40B4-BE49-F238E27FC236}">
                <a16:creationId xmlns:a16="http://schemas.microsoft.com/office/drawing/2014/main" id="{2E413929-E941-C5BC-B169-24A402702D36}"/>
              </a:ext>
            </a:extLst>
          </p:cNvPr>
          <p:cNvGrpSpPr/>
          <p:nvPr/>
        </p:nvGrpSpPr>
        <p:grpSpPr>
          <a:xfrm>
            <a:off x="2470902" y="4453754"/>
            <a:ext cx="73800" cy="108000"/>
            <a:chOff x="2470902" y="4453754"/>
            <a:chExt cx="73800" cy="10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58" name="Input penna 1257">
                  <a:extLst>
                    <a:ext uri="{FF2B5EF4-FFF2-40B4-BE49-F238E27FC236}">
                      <a16:creationId xmlns:a16="http://schemas.microsoft.com/office/drawing/2014/main" id="{733CA5E6-F0ED-A1BE-5842-79E01088F012}"/>
                    </a:ext>
                  </a:extLst>
                </p14:cNvPr>
                <p14:cNvContentPartPr/>
                <p14:nvPr/>
              </p14:nvContentPartPr>
              <p14:xfrm>
                <a:off x="2479182" y="4460234"/>
                <a:ext cx="8640" cy="101520"/>
              </p14:xfrm>
            </p:contentPart>
          </mc:Choice>
          <mc:Fallback xmlns="">
            <p:pic>
              <p:nvPicPr>
                <p:cNvPr id="1258" name="Input penna 1257">
                  <a:extLst>
                    <a:ext uri="{FF2B5EF4-FFF2-40B4-BE49-F238E27FC236}">
                      <a16:creationId xmlns:a16="http://schemas.microsoft.com/office/drawing/2014/main" id="{733CA5E6-F0ED-A1BE-5842-79E01088F01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471982" y="4452674"/>
                  <a:ext cx="237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59" name="Input penna 1258">
                  <a:extLst>
                    <a:ext uri="{FF2B5EF4-FFF2-40B4-BE49-F238E27FC236}">
                      <a16:creationId xmlns:a16="http://schemas.microsoft.com/office/drawing/2014/main" id="{BF716E7A-2086-ECA8-27E9-8C0A805F03E0}"/>
                    </a:ext>
                  </a:extLst>
                </p14:cNvPr>
                <p14:cNvContentPartPr/>
                <p14:nvPr/>
              </p14:nvContentPartPr>
              <p14:xfrm>
                <a:off x="2470902" y="4495514"/>
                <a:ext cx="47880" cy="21960"/>
              </p14:xfrm>
            </p:contentPart>
          </mc:Choice>
          <mc:Fallback xmlns="">
            <p:pic>
              <p:nvPicPr>
                <p:cNvPr id="1259" name="Input penna 1258">
                  <a:extLst>
                    <a:ext uri="{FF2B5EF4-FFF2-40B4-BE49-F238E27FC236}">
                      <a16:creationId xmlns:a16="http://schemas.microsoft.com/office/drawing/2014/main" id="{BF716E7A-2086-ECA8-27E9-8C0A805F03E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463342" y="4487954"/>
                  <a:ext cx="63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60" name="Input penna 1259">
                  <a:extLst>
                    <a:ext uri="{FF2B5EF4-FFF2-40B4-BE49-F238E27FC236}">
                      <a16:creationId xmlns:a16="http://schemas.microsoft.com/office/drawing/2014/main" id="{868FFF5B-9AB3-71A7-2710-84F650B49A8D}"/>
                    </a:ext>
                  </a:extLst>
                </p14:cNvPr>
                <p14:cNvContentPartPr/>
                <p14:nvPr/>
              </p14:nvContentPartPr>
              <p14:xfrm>
                <a:off x="2525262" y="4453754"/>
                <a:ext cx="19440" cy="103680"/>
              </p14:xfrm>
            </p:contentPart>
          </mc:Choice>
          <mc:Fallback xmlns="">
            <p:pic>
              <p:nvPicPr>
                <p:cNvPr id="1260" name="Input penna 1259">
                  <a:extLst>
                    <a:ext uri="{FF2B5EF4-FFF2-40B4-BE49-F238E27FC236}">
                      <a16:creationId xmlns:a16="http://schemas.microsoft.com/office/drawing/2014/main" id="{868FFF5B-9AB3-71A7-2710-84F650B49A8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517702" y="4446194"/>
                  <a:ext cx="3456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8" name="Gruppo 1267">
            <a:extLst>
              <a:ext uri="{FF2B5EF4-FFF2-40B4-BE49-F238E27FC236}">
                <a16:creationId xmlns:a16="http://schemas.microsoft.com/office/drawing/2014/main" id="{3D44C309-ED7F-5561-6A05-559783864B97}"/>
              </a:ext>
            </a:extLst>
          </p:cNvPr>
          <p:cNvGrpSpPr/>
          <p:nvPr/>
        </p:nvGrpSpPr>
        <p:grpSpPr>
          <a:xfrm>
            <a:off x="5436637" y="4503434"/>
            <a:ext cx="268200" cy="173160"/>
            <a:chOff x="5436637" y="4503434"/>
            <a:chExt cx="268200" cy="17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0F4CBBF7-3270-D99E-D136-58E228EF071A}"/>
                    </a:ext>
                  </a:extLst>
                </p14:cNvPr>
                <p14:cNvContentPartPr/>
                <p14:nvPr/>
              </p14:nvContentPartPr>
              <p14:xfrm>
                <a:off x="5436637" y="4659314"/>
                <a:ext cx="55440" cy="468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0F4CBBF7-3270-D99E-D136-58E228EF071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429077" y="4651754"/>
                  <a:ext cx="705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C589AF4A-D32B-698C-07AA-DD6DD048F5DE}"/>
                    </a:ext>
                  </a:extLst>
                </p14:cNvPr>
                <p14:cNvContentPartPr/>
                <p14:nvPr/>
              </p14:nvContentPartPr>
              <p14:xfrm>
                <a:off x="5525197" y="4503434"/>
                <a:ext cx="13680" cy="17316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C589AF4A-D32B-698C-07AA-DD6DD048F5D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517637" y="4495874"/>
                  <a:ext cx="2880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65" name="Input penna 1264">
                  <a:extLst>
                    <a:ext uri="{FF2B5EF4-FFF2-40B4-BE49-F238E27FC236}">
                      <a16:creationId xmlns:a16="http://schemas.microsoft.com/office/drawing/2014/main" id="{E556A09D-8A61-CE3E-90DB-D350DEEE0BC1}"/>
                    </a:ext>
                  </a:extLst>
                </p14:cNvPr>
                <p14:cNvContentPartPr/>
                <p14:nvPr/>
              </p14:nvContentPartPr>
              <p14:xfrm>
                <a:off x="5637157" y="4582994"/>
                <a:ext cx="63720" cy="11160"/>
              </p14:xfrm>
            </p:contentPart>
          </mc:Choice>
          <mc:Fallback xmlns="">
            <p:pic>
              <p:nvPicPr>
                <p:cNvPr id="1265" name="Input penna 1264">
                  <a:extLst>
                    <a:ext uri="{FF2B5EF4-FFF2-40B4-BE49-F238E27FC236}">
                      <a16:creationId xmlns:a16="http://schemas.microsoft.com/office/drawing/2014/main" id="{E556A09D-8A61-CE3E-90DB-D350DEEE0BC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629957" y="4575434"/>
                  <a:ext cx="788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F6775AFF-5EC4-F16D-562A-D2FA94AA4871}"/>
                    </a:ext>
                  </a:extLst>
                </p14:cNvPr>
                <p14:cNvContentPartPr/>
                <p14:nvPr/>
              </p14:nvContentPartPr>
              <p14:xfrm>
                <a:off x="5650477" y="4630874"/>
                <a:ext cx="54360" cy="11160"/>
              </p14:xfrm>
            </p:contentPart>
          </mc:Choice>
          <mc:Fallback xmlns=""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F6775AFF-5EC4-F16D-562A-D2FA94AA487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642917" y="4623314"/>
                  <a:ext cx="6948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3" name="Gruppo 1272">
            <a:extLst>
              <a:ext uri="{FF2B5EF4-FFF2-40B4-BE49-F238E27FC236}">
                <a16:creationId xmlns:a16="http://schemas.microsoft.com/office/drawing/2014/main" id="{7C659D22-025A-C2ED-B589-5594FC8E8A88}"/>
              </a:ext>
            </a:extLst>
          </p:cNvPr>
          <p:cNvGrpSpPr/>
          <p:nvPr/>
        </p:nvGrpSpPr>
        <p:grpSpPr>
          <a:xfrm>
            <a:off x="5849751" y="4584268"/>
            <a:ext cx="163800" cy="93240"/>
            <a:chOff x="5849751" y="4584268"/>
            <a:chExt cx="163800" cy="9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69" name="Input penna 1268">
                  <a:extLst>
                    <a:ext uri="{FF2B5EF4-FFF2-40B4-BE49-F238E27FC236}">
                      <a16:creationId xmlns:a16="http://schemas.microsoft.com/office/drawing/2014/main" id="{B0CFFAA4-99A6-F7D4-E4C3-126A661CCE50}"/>
                    </a:ext>
                  </a:extLst>
                </p14:cNvPr>
                <p14:cNvContentPartPr/>
                <p14:nvPr/>
              </p14:nvContentPartPr>
              <p14:xfrm>
                <a:off x="5849751" y="4584268"/>
                <a:ext cx="57960" cy="60480"/>
              </p14:xfrm>
            </p:contentPart>
          </mc:Choice>
          <mc:Fallback xmlns="">
            <p:pic>
              <p:nvPicPr>
                <p:cNvPr id="1269" name="Input penna 1268">
                  <a:extLst>
                    <a:ext uri="{FF2B5EF4-FFF2-40B4-BE49-F238E27FC236}">
                      <a16:creationId xmlns:a16="http://schemas.microsoft.com/office/drawing/2014/main" id="{B0CFFAA4-99A6-F7D4-E4C3-126A661CCE5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842191" y="4576708"/>
                  <a:ext cx="730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291FD570-C0F1-8AE2-2157-5074BB6BFBD3}"/>
                    </a:ext>
                  </a:extLst>
                </p14:cNvPr>
                <p14:cNvContentPartPr/>
                <p14:nvPr/>
              </p14:nvContentPartPr>
              <p14:xfrm>
                <a:off x="5940471" y="4590028"/>
                <a:ext cx="51480" cy="39600"/>
              </p14:xfrm>
            </p:contentPart>
          </mc:Choice>
          <mc:Fallback xmlns=""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291FD570-C0F1-8AE2-2157-5074BB6BFBD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932911" y="4582468"/>
                  <a:ext cx="666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819885E2-A9D0-E33E-A2B0-75C0F7FE3953}"/>
                    </a:ext>
                  </a:extLst>
                </p14:cNvPr>
                <p14:cNvContentPartPr/>
                <p14:nvPr/>
              </p14:nvContentPartPr>
              <p14:xfrm>
                <a:off x="6007431" y="4588948"/>
                <a:ext cx="6120" cy="88560"/>
              </p14:xfrm>
            </p:contentPart>
          </mc:Choice>
          <mc:Fallback xmlns=""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819885E2-A9D0-E33E-A2B0-75C0F7FE395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999871" y="4581388"/>
                  <a:ext cx="2124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8" name="Gruppo 1277">
            <a:extLst>
              <a:ext uri="{FF2B5EF4-FFF2-40B4-BE49-F238E27FC236}">
                <a16:creationId xmlns:a16="http://schemas.microsoft.com/office/drawing/2014/main" id="{9863BD50-03F1-2616-A364-6282DD7434BF}"/>
              </a:ext>
            </a:extLst>
          </p:cNvPr>
          <p:cNvGrpSpPr/>
          <p:nvPr/>
        </p:nvGrpSpPr>
        <p:grpSpPr>
          <a:xfrm>
            <a:off x="2848071" y="4484409"/>
            <a:ext cx="168840" cy="68400"/>
            <a:chOff x="2848071" y="4484409"/>
            <a:chExt cx="168840" cy="6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74" name="Input penna 1273">
                  <a:extLst>
                    <a:ext uri="{FF2B5EF4-FFF2-40B4-BE49-F238E27FC236}">
                      <a16:creationId xmlns:a16="http://schemas.microsoft.com/office/drawing/2014/main" id="{2A278371-6DA2-9525-4E42-FF9D02ADBB63}"/>
                    </a:ext>
                  </a:extLst>
                </p14:cNvPr>
                <p14:cNvContentPartPr/>
                <p14:nvPr/>
              </p14:nvContentPartPr>
              <p14:xfrm>
                <a:off x="2848071" y="4484409"/>
                <a:ext cx="48240" cy="66240"/>
              </p14:xfrm>
            </p:contentPart>
          </mc:Choice>
          <mc:Fallback xmlns="">
            <p:pic>
              <p:nvPicPr>
                <p:cNvPr id="1274" name="Input penna 1273">
                  <a:extLst>
                    <a:ext uri="{FF2B5EF4-FFF2-40B4-BE49-F238E27FC236}">
                      <a16:creationId xmlns:a16="http://schemas.microsoft.com/office/drawing/2014/main" id="{2A278371-6DA2-9525-4E42-FF9D02ADBB6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840511" y="4476849"/>
                  <a:ext cx="633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75" name="Input penna 1274">
                  <a:extLst>
                    <a:ext uri="{FF2B5EF4-FFF2-40B4-BE49-F238E27FC236}">
                      <a16:creationId xmlns:a16="http://schemas.microsoft.com/office/drawing/2014/main" id="{16A61042-CB55-CB0F-8143-230F817F5F01}"/>
                    </a:ext>
                  </a:extLst>
                </p14:cNvPr>
                <p14:cNvContentPartPr/>
                <p14:nvPr/>
              </p14:nvContentPartPr>
              <p14:xfrm>
                <a:off x="2939871" y="4502769"/>
                <a:ext cx="77040" cy="50040"/>
              </p14:xfrm>
            </p:contentPart>
          </mc:Choice>
          <mc:Fallback xmlns="">
            <p:pic>
              <p:nvPicPr>
                <p:cNvPr id="1275" name="Input penna 1274">
                  <a:extLst>
                    <a:ext uri="{FF2B5EF4-FFF2-40B4-BE49-F238E27FC236}">
                      <a16:creationId xmlns:a16="http://schemas.microsoft.com/office/drawing/2014/main" id="{16A61042-CB55-CB0F-8143-230F817F5F0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932311" y="4495209"/>
                  <a:ext cx="91800" cy="6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1276" name="Input penna 1275">
                <a:extLst>
                  <a:ext uri="{FF2B5EF4-FFF2-40B4-BE49-F238E27FC236}">
                    <a16:creationId xmlns:a16="http://schemas.microsoft.com/office/drawing/2014/main" id="{4B5D5DAE-A233-9E6C-E0E3-3817ED671427}"/>
                  </a:ext>
                </a:extLst>
              </p14:cNvPr>
              <p14:cNvContentPartPr/>
              <p14:nvPr/>
            </p14:nvContentPartPr>
            <p14:xfrm>
              <a:off x="3261711" y="4453449"/>
              <a:ext cx="1080" cy="62280"/>
            </p14:xfrm>
          </p:contentPart>
        </mc:Choice>
        <mc:Fallback xmlns="">
          <p:pic>
            <p:nvPicPr>
              <p:cNvPr id="1276" name="Input penna 1275">
                <a:extLst>
                  <a:ext uri="{FF2B5EF4-FFF2-40B4-BE49-F238E27FC236}">
                    <a16:creationId xmlns:a16="http://schemas.microsoft.com/office/drawing/2014/main" id="{4B5D5DAE-A233-9E6C-E0E3-3817ED671427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3254151" y="4445889"/>
                <a:ext cx="16200" cy="7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2" name="Gruppo 1281">
            <a:extLst>
              <a:ext uri="{FF2B5EF4-FFF2-40B4-BE49-F238E27FC236}">
                <a16:creationId xmlns:a16="http://schemas.microsoft.com/office/drawing/2014/main" id="{C55D2B6A-E246-662D-3525-EB5E5782EE42}"/>
              </a:ext>
            </a:extLst>
          </p:cNvPr>
          <p:cNvGrpSpPr/>
          <p:nvPr/>
        </p:nvGrpSpPr>
        <p:grpSpPr>
          <a:xfrm>
            <a:off x="3647354" y="4418003"/>
            <a:ext cx="75240" cy="114840"/>
            <a:chOff x="3647354" y="4418003"/>
            <a:chExt cx="75240" cy="11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79" name="Input penna 1278">
                  <a:extLst>
                    <a:ext uri="{FF2B5EF4-FFF2-40B4-BE49-F238E27FC236}">
                      <a16:creationId xmlns:a16="http://schemas.microsoft.com/office/drawing/2014/main" id="{CE200B7A-6CBA-343D-FCEA-304CA6C89B90}"/>
                    </a:ext>
                  </a:extLst>
                </p14:cNvPr>
                <p14:cNvContentPartPr/>
                <p14:nvPr/>
              </p14:nvContentPartPr>
              <p14:xfrm>
                <a:off x="3647354" y="4418003"/>
                <a:ext cx="2880" cy="82800"/>
              </p14:xfrm>
            </p:contentPart>
          </mc:Choice>
          <mc:Fallback xmlns="">
            <p:pic>
              <p:nvPicPr>
                <p:cNvPr id="1279" name="Input penna 1278">
                  <a:extLst>
                    <a:ext uri="{FF2B5EF4-FFF2-40B4-BE49-F238E27FC236}">
                      <a16:creationId xmlns:a16="http://schemas.microsoft.com/office/drawing/2014/main" id="{CE200B7A-6CBA-343D-FCEA-304CA6C89B9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639794" y="4410443"/>
                  <a:ext cx="176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280" name="Input penna 1279">
                  <a:extLst>
                    <a:ext uri="{FF2B5EF4-FFF2-40B4-BE49-F238E27FC236}">
                      <a16:creationId xmlns:a16="http://schemas.microsoft.com/office/drawing/2014/main" id="{F4BBA0AC-31E4-5C17-D9E0-95BFC9D6905A}"/>
                    </a:ext>
                  </a:extLst>
                </p14:cNvPr>
                <p14:cNvContentPartPr/>
                <p14:nvPr/>
              </p14:nvContentPartPr>
              <p14:xfrm>
                <a:off x="3658154" y="4430603"/>
                <a:ext cx="64440" cy="102240"/>
              </p14:xfrm>
            </p:contentPart>
          </mc:Choice>
          <mc:Fallback xmlns="">
            <p:pic>
              <p:nvPicPr>
                <p:cNvPr id="1280" name="Input penna 1279">
                  <a:extLst>
                    <a:ext uri="{FF2B5EF4-FFF2-40B4-BE49-F238E27FC236}">
                      <a16:creationId xmlns:a16="http://schemas.microsoft.com/office/drawing/2014/main" id="{F4BBA0AC-31E4-5C17-D9E0-95BFC9D6905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650954" y="4423043"/>
                  <a:ext cx="7956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2" name="Gruppo 1291">
            <a:extLst>
              <a:ext uri="{FF2B5EF4-FFF2-40B4-BE49-F238E27FC236}">
                <a16:creationId xmlns:a16="http://schemas.microsoft.com/office/drawing/2014/main" id="{2ED88EE4-D361-E2A2-3D8D-3354426CB699}"/>
              </a:ext>
            </a:extLst>
          </p:cNvPr>
          <p:cNvGrpSpPr/>
          <p:nvPr/>
        </p:nvGrpSpPr>
        <p:grpSpPr>
          <a:xfrm>
            <a:off x="6521705" y="4714615"/>
            <a:ext cx="369000" cy="123120"/>
            <a:chOff x="6521705" y="4714615"/>
            <a:chExt cx="369000" cy="12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B15ADFD1-F347-26C6-B1E1-019BAD9052A1}"/>
                    </a:ext>
                  </a:extLst>
                </p14:cNvPr>
                <p14:cNvContentPartPr/>
                <p14:nvPr/>
              </p14:nvContentPartPr>
              <p14:xfrm>
                <a:off x="6521705" y="4714615"/>
                <a:ext cx="9720" cy="105120"/>
              </p14:xfrm>
            </p:contentPart>
          </mc:Choice>
          <mc:Fallback xmlns=""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B15ADFD1-F347-26C6-B1E1-019BAD9052A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514145" y="4707055"/>
                  <a:ext cx="248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19AA64BF-C8E0-AAEA-A8FF-95BFA50470CA}"/>
                    </a:ext>
                  </a:extLst>
                </p14:cNvPr>
                <p14:cNvContentPartPr/>
                <p14:nvPr/>
              </p14:nvContentPartPr>
              <p14:xfrm>
                <a:off x="6522425" y="4757095"/>
                <a:ext cx="49680" cy="13680"/>
              </p14:xfrm>
            </p:contentPart>
          </mc:Choice>
          <mc:Fallback xmlns=""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19AA64BF-C8E0-AAEA-A8FF-95BFA50470C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514865" y="4749535"/>
                  <a:ext cx="648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85" name="Input penna 1284">
                  <a:extLst>
                    <a:ext uri="{FF2B5EF4-FFF2-40B4-BE49-F238E27FC236}">
                      <a16:creationId xmlns:a16="http://schemas.microsoft.com/office/drawing/2014/main" id="{981EF944-488D-7D6E-FDDC-9BBE2B1ACC6E}"/>
                    </a:ext>
                  </a:extLst>
                </p14:cNvPr>
                <p14:cNvContentPartPr/>
                <p14:nvPr/>
              </p14:nvContentPartPr>
              <p14:xfrm>
                <a:off x="6585065" y="4715335"/>
                <a:ext cx="9720" cy="99360"/>
              </p14:xfrm>
            </p:contentPart>
          </mc:Choice>
          <mc:Fallback xmlns="">
            <p:pic>
              <p:nvPicPr>
                <p:cNvPr id="1285" name="Input penna 1284">
                  <a:extLst>
                    <a:ext uri="{FF2B5EF4-FFF2-40B4-BE49-F238E27FC236}">
                      <a16:creationId xmlns:a16="http://schemas.microsoft.com/office/drawing/2014/main" id="{981EF944-488D-7D6E-FDDC-9BBE2B1ACC6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577505" y="4707775"/>
                  <a:ext cx="248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286" name="Input penna 1285">
                  <a:extLst>
                    <a:ext uri="{FF2B5EF4-FFF2-40B4-BE49-F238E27FC236}">
                      <a16:creationId xmlns:a16="http://schemas.microsoft.com/office/drawing/2014/main" id="{14226C2E-FA3C-52D3-3908-D2949FDF2729}"/>
                    </a:ext>
                  </a:extLst>
                </p14:cNvPr>
                <p14:cNvContentPartPr/>
                <p14:nvPr/>
              </p14:nvContentPartPr>
              <p14:xfrm>
                <a:off x="6626825" y="4744855"/>
                <a:ext cx="52200" cy="78480"/>
              </p14:xfrm>
            </p:contentPart>
          </mc:Choice>
          <mc:Fallback xmlns="">
            <p:pic>
              <p:nvPicPr>
                <p:cNvPr id="1286" name="Input penna 1285">
                  <a:extLst>
                    <a:ext uri="{FF2B5EF4-FFF2-40B4-BE49-F238E27FC236}">
                      <a16:creationId xmlns:a16="http://schemas.microsoft.com/office/drawing/2014/main" id="{14226C2E-FA3C-52D3-3908-D2949FDF272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619265" y="4737295"/>
                  <a:ext cx="669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40EEDED2-2041-332D-627A-0AC545E4D6D5}"/>
                    </a:ext>
                  </a:extLst>
                </p14:cNvPr>
                <p14:cNvContentPartPr/>
                <p14:nvPr/>
              </p14:nvContentPartPr>
              <p14:xfrm>
                <a:off x="6709625" y="4758535"/>
                <a:ext cx="45360" cy="63720"/>
              </p14:xfrm>
            </p:contentPart>
          </mc:Choice>
          <mc:Fallback xmlns=""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40EEDED2-2041-332D-627A-0AC545E4D6D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702065" y="4751335"/>
                  <a:ext cx="604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E198DE92-DA41-0D63-CF2C-B2D059A94702}"/>
                    </a:ext>
                  </a:extLst>
                </p14:cNvPr>
                <p14:cNvContentPartPr/>
                <p14:nvPr/>
              </p14:nvContentPartPr>
              <p14:xfrm>
                <a:off x="6772625" y="4757455"/>
                <a:ext cx="6120" cy="59760"/>
              </p14:xfrm>
            </p:contentPart>
          </mc:Choice>
          <mc:Fallback xmlns=""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E198DE92-DA41-0D63-CF2C-B2D059A94702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765065" y="4749895"/>
                  <a:ext cx="212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89" name="Input penna 1288">
                  <a:extLst>
                    <a:ext uri="{FF2B5EF4-FFF2-40B4-BE49-F238E27FC236}">
                      <a16:creationId xmlns:a16="http://schemas.microsoft.com/office/drawing/2014/main" id="{40970A2A-BC25-405F-34FD-DB32D85BC8E2}"/>
                    </a:ext>
                  </a:extLst>
                </p14:cNvPr>
                <p14:cNvContentPartPr/>
                <p14:nvPr/>
              </p14:nvContentPartPr>
              <p14:xfrm>
                <a:off x="6834545" y="4736935"/>
                <a:ext cx="11520" cy="99360"/>
              </p14:xfrm>
            </p:contentPart>
          </mc:Choice>
          <mc:Fallback xmlns="">
            <p:pic>
              <p:nvPicPr>
                <p:cNvPr id="1289" name="Input penna 1288">
                  <a:extLst>
                    <a:ext uri="{FF2B5EF4-FFF2-40B4-BE49-F238E27FC236}">
                      <a16:creationId xmlns:a16="http://schemas.microsoft.com/office/drawing/2014/main" id="{40970A2A-BC25-405F-34FD-DB32D85BC8E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826985" y="4729375"/>
                  <a:ext cx="266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90" name="Input penna 1289">
                  <a:extLst>
                    <a:ext uri="{FF2B5EF4-FFF2-40B4-BE49-F238E27FC236}">
                      <a16:creationId xmlns:a16="http://schemas.microsoft.com/office/drawing/2014/main" id="{F7F967AA-2F4C-D51F-EA89-EB9B45621D08}"/>
                    </a:ext>
                  </a:extLst>
                </p14:cNvPr>
                <p14:cNvContentPartPr/>
                <p14:nvPr/>
              </p14:nvContentPartPr>
              <p14:xfrm>
                <a:off x="6837065" y="4744135"/>
                <a:ext cx="53640" cy="93600"/>
              </p14:xfrm>
            </p:contentPart>
          </mc:Choice>
          <mc:Fallback xmlns="">
            <p:pic>
              <p:nvPicPr>
                <p:cNvPr id="1290" name="Input penna 1289">
                  <a:extLst>
                    <a:ext uri="{FF2B5EF4-FFF2-40B4-BE49-F238E27FC236}">
                      <a16:creationId xmlns:a16="http://schemas.microsoft.com/office/drawing/2014/main" id="{F7F967AA-2F4C-D51F-EA89-EB9B45621D08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829505" y="4736575"/>
                  <a:ext cx="68760" cy="10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3" name="Gruppo 1302">
            <a:extLst>
              <a:ext uri="{FF2B5EF4-FFF2-40B4-BE49-F238E27FC236}">
                <a16:creationId xmlns:a16="http://schemas.microsoft.com/office/drawing/2014/main" id="{1A04B606-DD2C-31BF-861E-D1F08BB2EC29}"/>
              </a:ext>
            </a:extLst>
          </p:cNvPr>
          <p:cNvGrpSpPr/>
          <p:nvPr/>
        </p:nvGrpSpPr>
        <p:grpSpPr>
          <a:xfrm>
            <a:off x="4594423" y="5180451"/>
            <a:ext cx="239400" cy="267840"/>
            <a:chOff x="4594423" y="5180451"/>
            <a:chExt cx="239400" cy="26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B3B523EF-B4B3-C429-3B9D-4DC819FDFF8E}"/>
                    </a:ext>
                  </a:extLst>
                </p14:cNvPr>
                <p14:cNvContentPartPr/>
                <p14:nvPr/>
              </p14:nvContentPartPr>
              <p14:xfrm>
                <a:off x="4603063" y="5209251"/>
                <a:ext cx="2520" cy="7128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B3B523EF-B4B3-C429-3B9D-4DC819FDFF8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595503" y="5201691"/>
                  <a:ext cx="17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490BB99A-1B91-C9FB-4E85-609A815D29E9}"/>
                    </a:ext>
                  </a:extLst>
                </p14:cNvPr>
                <p14:cNvContentPartPr/>
                <p14:nvPr/>
              </p14:nvContentPartPr>
              <p14:xfrm>
                <a:off x="4594423" y="5190891"/>
                <a:ext cx="69480" cy="81000"/>
              </p14:xfrm>
            </p:contentPart>
          </mc:Choice>
          <mc:Fallback xmlns=""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490BB99A-1B91-C9FB-4E85-609A815D29E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587223" y="5183331"/>
                  <a:ext cx="846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95" name="Input penna 1294">
                  <a:extLst>
                    <a:ext uri="{FF2B5EF4-FFF2-40B4-BE49-F238E27FC236}">
                      <a16:creationId xmlns:a16="http://schemas.microsoft.com/office/drawing/2014/main" id="{116D1393-F978-E1EF-401B-1AD652E43F45}"/>
                    </a:ext>
                  </a:extLst>
                </p14:cNvPr>
                <p14:cNvContentPartPr/>
                <p14:nvPr/>
              </p14:nvContentPartPr>
              <p14:xfrm>
                <a:off x="4607383" y="5309331"/>
                <a:ext cx="58680" cy="3600"/>
              </p14:xfrm>
            </p:contentPart>
          </mc:Choice>
          <mc:Fallback xmlns="">
            <p:pic>
              <p:nvPicPr>
                <p:cNvPr id="1295" name="Input penna 1294">
                  <a:extLst>
                    <a:ext uri="{FF2B5EF4-FFF2-40B4-BE49-F238E27FC236}">
                      <a16:creationId xmlns:a16="http://schemas.microsoft.com/office/drawing/2014/main" id="{116D1393-F978-E1EF-401B-1AD652E43F4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600183" y="5301771"/>
                  <a:ext cx="738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4F374A2C-B291-A9B5-8B90-24DAF1B17D5B}"/>
                    </a:ext>
                  </a:extLst>
                </p14:cNvPr>
                <p14:cNvContentPartPr/>
                <p14:nvPr/>
              </p14:nvContentPartPr>
              <p14:xfrm>
                <a:off x="4636903" y="5315811"/>
                <a:ext cx="15120" cy="31320"/>
              </p14:xfrm>
            </p:contentPart>
          </mc:Choice>
          <mc:Fallback xmlns=""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4F374A2C-B291-A9B5-8B90-24DAF1B17D5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629343" y="5308611"/>
                  <a:ext cx="302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7482C47E-DED8-38F2-1FDC-3E64E748852E}"/>
                    </a:ext>
                  </a:extLst>
                </p14:cNvPr>
                <p14:cNvContentPartPr/>
                <p14:nvPr/>
              </p14:nvContentPartPr>
              <p14:xfrm>
                <a:off x="4723303" y="5180451"/>
                <a:ext cx="10800" cy="136440"/>
              </p14:xfrm>
            </p:contentPart>
          </mc:Choice>
          <mc:Fallback xmlns=""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7482C47E-DED8-38F2-1FDC-3E64E748852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715743" y="5172891"/>
                  <a:ext cx="259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298" name="Input penna 1297">
                  <a:extLst>
                    <a:ext uri="{FF2B5EF4-FFF2-40B4-BE49-F238E27FC236}">
                      <a16:creationId xmlns:a16="http://schemas.microsoft.com/office/drawing/2014/main" id="{4FD58376-260E-1603-2B1A-EAAD25DFA7D8}"/>
                    </a:ext>
                  </a:extLst>
                </p14:cNvPr>
                <p14:cNvContentPartPr/>
                <p14:nvPr/>
              </p14:nvContentPartPr>
              <p14:xfrm>
                <a:off x="4636183" y="5380251"/>
                <a:ext cx="46080" cy="62640"/>
              </p14:xfrm>
            </p:contentPart>
          </mc:Choice>
          <mc:Fallback xmlns="">
            <p:pic>
              <p:nvPicPr>
                <p:cNvPr id="1298" name="Input penna 1297">
                  <a:extLst>
                    <a:ext uri="{FF2B5EF4-FFF2-40B4-BE49-F238E27FC236}">
                      <a16:creationId xmlns:a16="http://schemas.microsoft.com/office/drawing/2014/main" id="{4FD58376-260E-1603-2B1A-EAAD25DFA7D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628623" y="5372691"/>
                  <a:ext cx="612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299" name="Input penna 1298">
                  <a:extLst>
                    <a:ext uri="{FF2B5EF4-FFF2-40B4-BE49-F238E27FC236}">
                      <a16:creationId xmlns:a16="http://schemas.microsoft.com/office/drawing/2014/main" id="{0352AAD0-3FC6-0B01-8DFA-EF59106B4A99}"/>
                    </a:ext>
                  </a:extLst>
                </p14:cNvPr>
                <p14:cNvContentPartPr/>
                <p14:nvPr/>
              </p14:nvContentPartPr>
              <p14:xfrm>
                <a:off x="4637623" y="5400771"/>
                <a:ext cx="46080" cy="16920"/>
              </p14:xfrm>
            </p:contentPart>
          </mc:Choice>
          <mc:Fallback xmlns="">
            <p:pic>
              <p:nvPicPr>
                <p:cNvPr id="1299" name="Input penna 1298">
                  <a:extLst>
                    <a:ext uri="{FF2B5EF4-FFF2-40B4-BE49-F238E27FC236}">
                      <a16:creationId xmlns:a16="http://schemas.microsoft.com/office/drawing/2014/main" id="{0352AAD0-3FC6-0B01-8DFA-EF59106B4A9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630063" y="5393211"/>
                  <a:ext cx="61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300" name="Input penna 1299">
                  <a:extLst>
                    <a:ext uri="{FF2B5EF4-FFF2-40B4-BE49-F238E27FC236}">
                      <a16:creationId xmlns:a16="http://schemas.microsoft.com/office/drawing/2014/main" id="{B138690F-ACE5-7098-876F-552230F67849}"/>
                    </a:ext>
                  </a:extLst>
                </p14:cNvPr>
                <p14:cNvContentPartPr/>
                <p14:nvPr/>
              </p14:nvContentPartPr>
              <p14:xfrm>
                <a:off x="4705303" y="5351811"/>
                <a:ext cx="32760" cy="85320"/>
              </p14:xfrm>
            </p:contentPart>
          </mc:Choice>
          <mc:Fallback xmlns="">
            <p:pic>
              <p:nvPicPr>
                <p:cNvPr id="1300" name="Input penna 1299">
                  <a:extLst>
                    <a:ext uri="{FF2B5EF4-FFF2-40B4-BE49-F238E27FC236}">
                      <a16:creationId xmlns:a16="http://schemas.microsoft.com/office/drawing/2014/main" id="{B138690F-ACE5-7098-876F-552230F67849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697743" y="5344251"/>
                  <a:ext cx="478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EC5AABFF-20D1-5B41-026D-1CAAD362F488}"/>
                    </a:ext>
                  </a:extLst>
                </p14:cNvPr>
                <p14:cNvContentPartPr/>
                <p14:nvPr/>
              </p14:nvContentPartPr>
              <p14:xfrm>
                <a:off x="4728703" y="5406171"/>
                <a:ext cx="105120" cy="42120"/>
              </p14:xfrm>
            </p:contentPart>
          </mc:Choice>
          <mc:Fallback xmlns=""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EC5AABFF-20D1-5B41-026D-1CAAD362F48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721143" y="5398971"/>
                  <a:ext cx="12024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9" name="Gruppo 1308">
            <a:extLst>
              <a:ext uri="{FF2B5EF4-FFF2-40B4-BE49-F238E27FC236}">
                <a16:creationId xmlns:a16="http://schemas.microsoft.com/office/drawing/2014/main" id="{A4DBA86D-F8D4-0F5F-12ED-72EF8519BD5A}"/>
              </a:ext>
            </a:extLst>
          </p:cNvPr>
          <p:cNvGrpSpPr/>
          <p:nvPr/>
        </p:nvGrpSpPr>
        <p:grpSpPr>
          <a:xfrm>
            <a:off x="2523703" y="5076771"/>
            <a:ext cx="90720" cy="102240"/>
            <a:chOff x="2523703" y="5076771"/>
            <a:chExt cx="90720" cy="10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17933E27-D60B-81F2-5A21-EF17116F8EB7}"/>
                    </a:ext>
                  </a:extLst>
                </p14:cNvPr>
                <p14:cNvContentPartPr/>
                <p14:nvPr/>
              </p14:nvContentPartPr>
              <p14:xfrm>
                <a:off x="2523703" y="5082891"/>
                <a:ext cx="6840" cy="96120"/>
              </p14:xfrm>
            </p:contentPart>
          </mc:Choice>
          <mc:Fallback xmlns=""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17933E27-D60B-81F2-5A21-EF17116F8EB7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516143" y="5075331"/>
                  <a:ext cx="219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305" name="Input penna 1304">
                  <a:extLst>
                    <a:ext uri="{FF2B5EF4-FFF2-40B4-BE49-F238E27FC236}">
                      <a16:creationId xmlns:a16="http://schemas.microsoft.com/office/drawing/2014/main" id="{FE6D6972-16D5-01CB-7DAE-4FFF262FFA29}"/>
                    </a:ext>
                  </a:extLst>
                </p14:cNvPr>
                <p14:cNvContentPartPr/>
                <p14:nvPr/>
              </p14:nvContentPartPr>
              <p14:xfrm>
                <a:off x="2524423" y="5076771"/>
                <a:ext cx="90000" cy="87120"/>
              </p14:xfrm>
            </p:contentPart>
          </mc:Choice>
          <mc:Fallback xmlns="">
            <p:pic>
              <p:nvPicPr>
                <p:cNvPr id="1305" name="Input penna 1304">
                  <a:extLst>
                    <a:ext uri="{FF2B5EF4-FFF2-40B4-BE49-F238E27FC236}">
                      <a16:creationId xmlns:a16="http://schemas.microsoft.com/office/drawing/2014/main" id="{FE6D6972-16D5-01CB-7DAE-4FFF262FFA29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516863" y="5069211"/>
                  <a:ext cx="105120" cy="10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1306" name="Input penna 1305">
                <a:extLst>
                  <a:ext uri="{FF2B5EF4-FFF2-40B4-BE49-F238E27FC236}">
                    <a16:creationId xmlns:a16="http://schemas.microsoft.com/office/drawing/2014/main" id="{42F762E0-E97C-06F8-A690-C7DD25E54517}"/>
                  </a:ext>
                </a:extLst>
              </p14:cNvPr>
              <p14:cNvContentPartPr/>
              <p14:nvPr/>
            </p14:nvContentPartPr>
            <p14:xfrm>
              <a:off x="2844823" y="5094051"/>
              <a:ext cx="120960" cy="77400"/>
            </p14:xfrm>
          </p:contentPart>
        </mc:Choice>
        <mc:Fallback xmlns="">
          <p:pic>
            <p:nvPicPr>
              <p:cNvPr id="1306" name="Input penna 1305">
                <a:extLst>
                  <a:ext uri="{FF2B5EF4-FFF2-40B4-BE49-F238E27FC236}">
                    <a16:creationId xmlns:a16="http://schemas.microsoft.com/office/drawing/2014/main" id="{42F762E0-E97C-06F8-A690-C7DD25E54517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2837263" y="5086491"/>
                <a:ext cx="13608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1307" name="Input penna 1306">
                <a:extLst>
                  <a:ext uri="{FF2B5EF4-FFF2-40B4-BE49-F238E27FC236}">
                    <a16:creationId xmlns:a16="http://schemas.microsoft.com/office/drawing/2014/main" id="{98056263-AEED-A7E2-E807-3ED79346E497}"/>
                  </a:ext>
                </a:extLst>
              </p14:cNvPr>
              <p14:cNvContentPartPr/>
              <p14:nvPr/>
            </p14:nvContentPartPr>
            <p14:xfrm>
              <a:off x="3230383" y="5061291"/>
              <a:ext cx="3960" cy="95760"/>
            </p14:xfrm>
          </p:contentPart>
        </mc:Choice>
        <mc:Fallback xmlns="">
          <p:pic>
            <p:nvPicPr>
              <p:cNvPr id="1307" name="Input penna 1306">
                <a:extLst>
                  <a:ext uri="{FF2B5EF4-FFF2-40B4-BE49-F238E27FC236}">
                    <a16:creationId xmlns:a16="http://schemas.microsoft.com/office/drawing/2014/main" id="{98056263-AEED-A7E2-E807-3ED79346E497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3222823" y="5053731"/>
                <a:ext cx="18720" cy="11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3" name="Gruppo 1312">
            <a:extLst>
              <a:ext uri="{FF2B5EF4-FFF2-40B4-BE49-F238E27FC236}">
                <a16:creationId xmlns:a16="http://schemas.microsoft.com/office/drawing/2014/main" id="{D8C61670-9991-87A5-18DC-4A78D1A5B6A5}"/>
              </a:ext>
            </a:extLst>
          </p:cNvPr>
          <p:cNvGrpSpPr/>
          <p:nvPr/>
        </p:nvGrpSpPr>
        <p:grpSpPr>
          <a:xfrm>
            <a:off x="3627103" y="5035011"/>
            <a:ext cx="68040" cy="155520"/>
            <a:chOff x="3627103" y="5035011"/>
            <a:chExt cx="68040" cy="15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809FF8C8-19AE-FB82-BCC8-9ADD5919E25E}"/>
                    </a:ext>
                  </a:extLst>
                </p14:cNvPr>
                <p14:cNvContentPartPr/>
                <p14:nvPr/>
              </p14:nvContentPartPr>
              <p14:xfrm>
                <a:off x="3637903" y="5068131"/>
                <a:ext cx="14400" cy="100800"/>
              </p14:xfrm>
            </p:contentPart>
          </mc:Choice>
          <mc:Fallback xmlns=""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809FF8C8-19AE-FB82-BCC8-9ADD5919E25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630343" y="5060571"/>
                  <a:ext cx="291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924BECF2-42C5-C300-CD90-7358A9754618}"/>
                    </a:ext>
                  </a:extLst>
                </p14:cNvPr>
                <p14:cNvContentPartPr/>
                <p14:nvPr/>
              </p14:nvContentPartPr>
              <p14:xfrm>
                <a:off x="3627103" y="5035011"/>
                <a:ext cx="68040" cy="155520"/>
              </p14:xfrm>
            </p:contentPart>
          </mc:Choice>
          <mc:Fallback xmlns=""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924BECF2-42C5-C300-CD90-7358A9754618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3619543" y="5027451"/>
                  <a:ext cx="83160" cy="170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060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8218F-DDFC-A656-DE48-125D6D565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TextBox 5">
            <a:extLst>
              <a:ext uri="{FF2B5EF4-FFF2-40B4-BE49-F238E27FC236}">
                <a16:creationId xmlns:a16="http://schemas.microsoft.com/office/drawing/2014/main" id="{10DE499A-FD75-08D6-E93D-A422A02D64C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>
            <a:extLst>
              <a:ext uri="{FF2B5EF4-FFF2-40B4-BE49-F238E27FC236}">
                <a16:creationId xmlns:a16="http://schemas.microsoft.com/office/drawing/2014/main" id="{B8A17659-0C3B-C1D8-6534-B01678D7F8C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>
              <a:extLst>
                <a:ext uri="{FF2B5EF4-FFF2-40B4-BE49-F238E27FC236}">
                  <a16:creationId xmlns:a16="http://schemas.microsoft.com/office/drawing/2014/main" id="{03B18A83-E040-1CC3-B76F-3EA6C96830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>
              <a:extLst>
                <a:ext uri="{FF2B5EF4-FFF2-40B4-BE49-F238E27FC236}">
                  <a16:creationId xmlns:a16="http://schemas.microsoft.com/office/drawing/2014/main" id="{0CFFB11D-6AEC-5F62-D854-8159AA568FF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>
              <a:extLst>
                <a:ext uri="{FF2B5EF4-FFF2-40B4-BE49-F238E27FC236}">
                  <a16:creationId xmlns:a16="http://schemas.microsoft.com/office/drawing/2014/main" id="{349F4AC2-7CA4-B676-4552-1A3F3981D4C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>
              <a:extLst>
                <a:ext uri="{FF2B5EF4-FFF2-40B4-BE49-F238E27FC236}">
                  <a16:creationId xmlns:a16="http://schemas.microsoft.com/office/drawing/2014/main" id="{46965B6E-C6A2-4738-4F9E-7588466154F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>
              <a:extLst>
                <a:ext uri="{FF2B5EF4-FFF2-40B4-BE49-F238E27FC236}">
                  <a16:creationId xmlns:a16="http://schemas.microsoft.com/office/drawing/2014/main" id="{DB3913FA-3A88-C1C5-67A7-26926E756F6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>
              <a:extLst>
                <a:ext uri="{FF2B5EF4-FFF2-40B4-BE49-F238E27FC236}">
                  <a16:creationId xmlns:a16="http://schemas.microsoft.com/office/drawing/2014/main" id="{0F068280-DEF3-D25A-A915-B39572CBDB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>
              <a:extLst>
                <a:ext uri="{FF2B5EF4-FFF2-40B4-BE49-F238E27FC236}">
                  <a16:creationId xmlns:a16="http://schemas.microsoft.com/office/drawing/2014/main" id="{455A3A5A-AF4A-E5BF-93BF-48A5297D9C5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>
              <a:extLst>
                <a:ext uri="{FF2B5EF4-FFF2-40B4-BE49-F238E27FC236}">
                  <a16:creationId xmlns:a16="http://schemas.microsoft.com/office/drawing/2014/main" id="{0E37DD2B-2F34-DA40-0B68-6B522FAE866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>
              <a:extLst>
                <a:ext uri="{FF2B5EF4-FFF2-40B4-BE49-F238E27FC236}">
                  <a16:creationId xmlns:a16="http://schemas.microsoft.com/office/drawing/2014/main" id="{D4F486DA-0D67-2734-A9D3-7A5EAC0F091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>
              <a:extLst>
                <a:ext uri="{FF2B5EF4-FFF2-40B4-BE49-F238E27FC236}">
                  <a16:creationId xmlns:a16="http://schemas.microsoft.com/office/drawing/2014/main" id="{BE181326-DEE5-A214-A0B5-C95BAAD693F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>
              <a:extLst>
                <a:ext uri="{FF2B5EF4-FFF2-40B4-BE49-F238E27FC236}">
                  <a16:creationId xmlns:a16="http://schemas.microsoft.com/office/drawing/2014/main" id="{02FEB24A-EFDF-CB7A-C2A3-4CD85C87677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>
              <a:extLst>
                <a:ext uri="{FF2B5EF4-FFF2-40B4-BE49-F238E27FC236}">
                  <a16:creationId xmlns:a16="http://schemas.microsoft.com/office/drawing/2014/main" id="{ACA8D133-62EC-8E7C-CF7E-8EA8CC505B1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>
              <a:extLst>
                <a:ext uri="{FF2B5EF4-FFF2-40B4-BE49-F238E27FC236}">
                  <a16:creationId xmlns:a16="http://schemas.microsoft.com/office/drawing/2014/main" id="{F8975A53-74E7-33CF-391E-A83C5CB2266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>
            <a:extLst>
              <a:ext uri="{FF2B5EF4-FFF2-40B4-BE49-F238E27FC236}">
                <a16:creationId xmlns:a16="http://schemas.microsoft.com/office/drawing/2014/main" id="{9CBB3198-D197-AAD4-8512-6C1106B41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>
            <a:extLst>
              <a:ext uri="{FF2B5EF4-FFF2-40B4-BE49-F238E27FC236}">
                <a16:creationId xmlns:a16="http://schemas.microsoft.com/office/drawing/2014/main" id="{4B38DA13-5C88-FD4B-8FA6-2CA05205EE2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>
              <a:extLst>
                <a:ext uri="{FF2B5EF4-FFF2-40B4-BE49-F238E27FC236}">
                  <a16:creationId xmlns:a16="http://schemas.microsoft.com/office/drawing/2014/main" id="{66E407C6-305D-6989-D1A7-318EEE4299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>
              <a:extLst>
                <a:ext uri="{FF2B5EF4-FFF2-40B4-BE49-F238E27FC236}">
                  <a16:creationId xmlns:a16="http://schemas.microsoft.com/office/drawing/2014/main" id="{A5DF386A-DE9C-793E-13BC-DFF8EED9E4B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>
              <a:extLst>
                <a:ext uri="{FF2B5EF4-FFF2-40B4-BE49-F238E27FC236}">
                  <a16:creationId xmlns:a16="http://schemas.microsoft.com/office/drawing/2014/main" id="{A6AC7E93-059D-1C78-178C-A01C07003EB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>
              <a:extLst>
                <a:ext uri="{FF2B5EF4-FFF2-40B4-BE49-F238E27FC236}">
                  <a16:creationId xmlns:a16="http://schemas.microsoft.com/office/drawing/2014/main" id="{3D1F1220-A8CB-57A7-6CFD-7C953914EB7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>
              <a:extLst>
                <a:ext uri="{FF2B5EF4-FFF2-40B4-BE49-F238E27FC236}">
                  <a16:creationId xmlns:a16="http://schemas.microsoft.com/office/drawing/2014/main" id="{1118297D-E0D0-C63F-5AE9-4BD63A4DDB6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>
              <a:extLst>
                <a:ext uri="{FF2B5EF4-FFF2-40B4-BE49-F238E27FC236}">
                  <a16:creationId xmlns:a16="http://schemas.microsoft.com/office/drawing/2014/main" id="{AA97004D-5B25-75EC-B705-67A1C7F0DA5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>
              <a:extLst>
                <a:ext uri="{FF2B5EF4-FFF2-40B4-BE49-F238E27FC236}">
                  <a16:creationId xmlns:a16="http://schemas.microsoft.com/office/drawing/2014/main" id="{97B602EB-263F-A94D-AB3A-B4F786D076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>
              <a:extLst>
                <a:ext uri="{FF2B5EF4-FFF2-40B4-BE49-F238E27FC236}">
                  <a16:creationId xmlns:a16="http://schemas.microsoft.com/office/drawing/2014/main" id="{A38C7070-C8A6-A31E-74A4-D12F44D8487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>
              <a:extLst>
                <a:ext uri="{FF2B5EF4-FFF2-40B4-BE49-F238E27FC236}">
                  <a16:creationId xmlns:a16="http://schemas.microsoft.com/office/drawing/2014/main" id="{1CDB5370-81DA-3512-818D-A5D6A9596A8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>
              <a:extLst>
                <a:ext uri="{FF2B5EF4-FFF2-40B4-BE49-F238E27FC236}">
                  <a16:creationId xmlns:a16="http://schemas.microsoft.com/office/drawing/2014/main" id="{6E77A7E6-8CC1-A686-A7C3-E47E2E9769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>
              <a:extLst>
                <a:ext uri="{FF2B5EF4-FFF2-40B4-BE49-F238E27FC236}">
                  <a16:creationId xmlns:a16="http://schemas.microsoft.com/office/drawing/2014/main" id="{8E609607-4073-74A7-5825-FFE6C079DAF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>
              <a:extLst>
                <a:ext uri="{FF2B5EF4-FFF2-40B4-BE49-F238E27FC236}">
                  <a16:creationId xmlns:a16="http://schemas.microsoft.com/office/drawing/2014/main" id="{5B8F8DD6-38BC-33CE-9B62-482B9661F53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>
              <a:extLst>
                <a:ext uri="{FF2B5EF4-FFF2-40B4-BE49-F238E27FC236}">
                  <a16:creationId xmlns:a16="http://schemas.microsoft.com/office/drawing/2014/main" id="{72975C8E-A178-B463-ED8E-43139331178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>
            <a:extLst>
              <a:ext uri="{FF2B5EF4-FFF2-40B4-BE49-F238E27FC236}">
                <a16:creationId xmlns:a16="http://schemas.microsoft.com/office/drawing/2014/main" id="{583C19EB-6A48-7B01-6739-6B5159CB2EC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>
            <a:extLst>
              <a:ext uri="{FF2B5EF4-FFF2-40B4-BE49-F238E27FC236}">
                <a16:creationId xmlns:a16="http://schemas.microsoft.com/office/drawing/2014/main" id="{75C27518-334A-CC50-4929-01DB9B61D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>
            <a:extLst>
              <a:ext uri="{FF2B5EF4-FFF2-40B4-BE49-F238E27FC236}">
                <a16:creationId xmlns:a16="http://schemas.microsoft.com/office/drawing/2014/main" id="{8B494DA7-0EC9-B7C0-364B-4269D0530CE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>
              <a:extLst>
                <a:ext uri="{FF2B5EF4-FFF2-40B4-BE49-F238E27FC236}">
                  <a16:creationId xmlns:a16="http://schemas.microsoft.com/office/drawing/2014/main" id="{9D41F647-4188-FDCA-D917-FA9419C01B8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>
              <a:extLst>
                <a:ext uri="{FF2B5EF4-FFF2-40B4-BE49-F238E27FC236}">
                  <a16:creationId xmlns:a16="http://schemas.microsoft.com/office/drawing/2014/main" id="{2E4B8F4A-070F-82B2-09FC-3BB220B3DF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>
              <a:extLst>
                <a:ext uri="{FF2B5EF4-FFF2-40B4-BE49-F238E27FC236}">
                  <a16:creationId xmlns:a16="http://schemas.microsoft.com/office/drawing/2014/main" id="{29306CDF-1888-F413-F7B1-161AB0DC24D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>
              <a:extLst>
                <a:ext uri="{FF2B5EF4-FFF2-40B4-BE49-F238E27FC236}">
                  <a16:creationId xmlns:a16="http://schemas.microsoft.com/office/drawing/2014/main" id="{F60D3D82-311F-B05F-A85A-338AC282797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>
              <a:extLst>
                <a:ext uri="{FF2B5EF4-FFF2-40B4-BE49-F238E27FC236}">
                  <a16:creationId xmlns:a16="http://schemas.microsoft.com/office/drawing/2014/main" id="{37D33EB9-2799-9032-00C2-EF603CE7D2C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>
              <a:extLst>
                <a:ext uri="{FF2B5EF4-FFF2-40B4-BE49-F238E27FC236}">
                  <a16:creationId xmlns:a16="http://schemas.microsoft.com/office/drawing/2014/main" id="{5A8F8E81-A16F-BA37-1F74-F4E6D45570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>
              <a:extLst>
                <a:ext uri="{FF2B5EF4-FFF2-40B4-BE49-F238E27FC236}">
                  <a16:creationId xmlns:a16="http://schemas.microsoft.com/office/drawing/2014/main" id="{06B246AF-78C3-D527-87C7-253ECFF242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>
              <a:extLst>
                <a:ext uri="{FF2B5EF4-FFF2-40B4-BE49-F238E27FC236}">
                  <a16:creationId xmlns:a16="http://schemas.microsoft.com/office/drawing/2014/main" id="{E82FF0B8-9E4A-5643-91F0-5522939438A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>
              <a:extLst>
                <a:ext uri="{FF2B5EF4-FFF2-40B4-BE49-F238E27FC236}">
                  <a16:creationId xmlns:a16="http://schemas.microsoft.com/office/drawing/2014/main" id="{B9CD2936-0423-FD01-7C21-4CC081B8995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>
              <a:extLst>
                <a:ext uri="{FF2B5EF4-FFF2-40B4-BE49-F238E27FC236}">
                  <a16:creationId xmlns:a16="http://schemas.microsoft.com/office/drawing/2014/main" id="{2FEA3BC6-B92B-573A-FB61-DDCCB76CC10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>
              <a:extLst>
                <a:ext uri="{FF2B5EF4-FFF2-40B4-BE49-F238E27FC236}">
                  <a16:creationId xmlns:a16="http://schemas.microsoft.com/office/drawing/2014/main" id="{D85F5A3C-D9E5-ED3E-62FA-848A7EF25D7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>
              <a:extLst>
                <a:ext uri="{FF2B5EF4-FFF2-40B4-BE49-F238E27FC236}">
                  <a16:creationId xmlns:a16="http://schemas.microsoft.com/office/drawing/2014/main" id="{81F843C2-F3E0-45C8-F5CA-D615EDD7710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>
              <a:extLst>
                <a:ext uri="{FF2B5EF4-FFF2-40B4-BE49-F238E27FC236}">
                  <a16:creationId xmlns:a16="http://schemas.microsoft.com/office/drawing/2014/main" id="{8DA07874-A73C-6AF1-7265-03DFC2484D9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>
            <a:extLst>
              <a:ext uri="{FF2B5EF4-FFF2-40B4-BE49-F238E27FC236}">
                <a16:creationId xmlns:a16="http://schemas.microsoft.com/office/drawing/2014/main" id="{67B05C53-1DE4-95CB-DA51-21C1F87061B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>
              <a:extLst>
                <a:ext uri="{FF2B5EF4-FFF2-40B4-BE49-F238E27FC236}">
                  <a16:creationId xmlns:a16="http://schemas.microsoft.com/office/drawing/2014/main" id="{64F95118-0781-90C8-77F4-BECEB2D098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>
              <a:extLst>
                <a:ext uri="{FF2B5EF4-FFF2-40B4-BE49-F238E27FC236}">
                  <a16:creationId xmlns:a16="http://schemas.microsoft.com/office/drawing/2014/main" id="{1C6282F8-8CC4-0324-73AC-DD00923972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>
              <a:extLst>
                <a:ext uri="{FF2B5EF4-FFF2-40B4-BE49-F238E27FC236}">
                  <a16:creationId xmlns:a16="http://schemas.microsoft.com/office/drawing/2014/main" id="{2AF42F60-43B5-D0F0-4EBA-3C8454ED32E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>
              <a:extLst>
                <a:ext uri="{FF2B5EF4-FFF2-40B4-BE49-F238E27FC236}">
                  <a16:creationId xmlns:a16="http://schemas.microsoft.com/office/drawing/2014/main" id="{D356EAEE-0061-724E-9DA0-CCD25EFE4D4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>
              <a:extLst>
                <a:ext uri="{FF2B5EF4-FFF2-40B4-BE49-F238E27FC236}">
                  <a16:creationId xmlns:a16="http://schemas.microsoft.com/office/drawing/2014/main" id="{4046EB7B-1AA1-2A6F-D6B9-16CFF0F202B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>
              <a:extLst>
                <a:ext uri="{FF2B5EF4-FFF2-40B4-BE49-F238E27FC236}">
                  <a16:creationId xmlns:a16="http://schemas.microsoft.com/office/drawing/2014/main" id="{B83F750E-BFD5-3896-B0DF-1FA93888DFE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>
              <a:extLst>
                <a:ext uri="{FF2B5EF4-FFF2-40B4-BE49-F238E27FC236}">
                  <a16:creationId xmlns:a16="http://schemas.microsoft.com/office/drawing/2014/main" id="{AF636FE0-6589-328B-CECF-4880A0D7933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>
              <a:extLst>
                <a:ext uri="{FF2B5EF4-FFF2-40B4-BE49-F238E27FC236}">
                  <a16:creationId xmlns:a16="http://schemas.microsoft.com/office/drawing/2014/main" id="{AAB77850-AED6-8E34-467F-F2A0D448E27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>
              <a:extLst>
                <a:ext uri="{FF2B5EF4-FFF2-40B4-BE49-F238E27FC236}">
                  <a16:creationId xmlns:a16="http://schemas.microsoft.com/office/drawing/2014/main" id="{942FB6A9-C4F1-E10C-1A07-9D17E53BA26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>
              <a:extLst>
                <a:ext uri="{FF2B5EF4-FFF2-40B4-BE49-F238E27FC236}">
                  <a16:creationId xmlns:a16="http://schemas.microsoft.com/office/drawing/2014/main" id="{90FD782A-E5CB-3A0C-5C03-AC35331F54F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>
              <a:extLst>
                <a:ext uri="{FF2B5EF4-FFF2-40B4-BE49-F238E27FC236}">
                  <a16:creationId xmlns:a16="http://schemas.microsoft.com/office/drawing/2014/main" id="{3D902889-FF75-99E9-8FAE-0DF7AEC5C24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>
              <a:extLst>
                <a:ext uri="{FF2B5EF4-FFF2-40B4-BE49-F238E27FC236}">
                  <a16:creationId xmlns:a16="http://schemas.microsoft.com/office/drawing/2014/main" id="{68A4B247-7752-50A8-4BB2-1822F2CAE88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>
              <a:extLst>
                <a:ext uri="{FF2B5EF4-FFF2-40B4-BE49-F238E27FC236}">
                  <a16:creationId xmlns:a16="http://schemas.microsoft.com/office/drawing/2014/main" id="{A3B432B6-1086-E485-F188-23F091CB4B2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35" name="Screenshot 2024-10-16 alle 09.45.37.png" descr="Screenshot 2024-10-16 alle 09.45.37.png">
            <a:extLst>
              <a:ext uri="{FF2B5EF4-FFF2-40B4-BE49-F238E27FC236}">
                <a16:creationId xmlns:a16="http://schemas.microsoft.com/office/drawing/2014/main" id="{512F23F1-7FE2-799C-144A-CB881AE6F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8045" y="233249"/>
            <a:ext cx="5075910" cy="639150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3055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5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3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5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5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6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8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7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98" name="Capitolo 4…"/>
          <p:cNvSpPr txBox="1"/>
          <p:nvPr/>
        </p:nvSpPr>
        <p:spPr>
          <a:xfrm>
            <a:off x="2270919" y="471657"/>
            <a:ext cx="7650162" cy="226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4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Pronuncia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Vi ricordate che alcune sillabe, a seconda della posizione cambia la pronuncia? Ora andiamo ad individuare alcuni!</a:t>
            </a:r>
          </a:p>
        </p:txBody>
      </p:sp>
      <p:pic>
        <p:nvPicPr>
          <p:cNvPr id="1299" name="Screenshot 2024-10-16 alle 10.25.50.png" descr="Screenshot 2024-10-16 alle 10.25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198" y="2623412"/>
            <a:ext cx="7822240" cy="366418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F7079B8-44B7-BBDE-DF23-22F64E6CADD2}"/>
                  </a:ext>
                </a:extLst>
              </p14:cNvPr>
              <p14:cNvContentPartPr/>
              <p14:nvPr/>
            </p14:nvContentPartPr>
            <p14:xfrm>
              <a:off x="5191006" y="1640526"/>
              <a:ext cx="2449800" cy="8820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F7079B8-44B7-BBDE-DF23-22F64E6CADD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80206" y="1629726"/>
                <a:ext cx="247104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23AAE627-6141-6315-09E7-2FE9B6EA83D7}"/>
                  </a:ext>
                </a:extLst>
              </p14:cNvPr>
              <p14:cNvContentPartPr/>
              <p14:nvPr/>
            </p14:nvContentPartPr>
            <p14:xfrm>
              <a:off x="462503" y="615047"/>
              <a:ext cx="336960" cy="43200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23AAE627-6141-6315-09E7-2FE9B6EA83D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2063" y="604247"/>
                <a:ext cx="358200" cy="453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o 20">
            <a:extLst>
              <a:ext uri="{FF2B5EF4-FFF2-40B4-BE49-F238E27FC236}">
                <a16:creationId xmlns:a16="http://schemas.microsoft.com/office/drawing/2014/main" id="{0CF3D44C-AFE9-36C8-C716-02E019970159}"/>
              </a:ext>
            </a:extLst>
          </p:cNvPr>
          <p:cNvGrpSpPr/>
          <p:nvPr/>
        </p:nvGrpSpPr>
        <p:grpSpPr>
          <a:xfrm>
            <a:off x="1169903" y="654287"/>
            <a:ext cx="257040" cy="184320"/>
            <a:chOff x="1169903" y="654287"/>
            <a:chExt cx="257040" cy="18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323B7C2-7E6E-7493-4F7C-2703AA166A20}"/>
                    </a:ext>
                  </a:extLst>
                </p14:cNvPr>
                <p14:cNvContentPartPr/>
                <p14:nvPr/>
              </p14:nvContentPartPr>
              <p14:xfrm>
                <a:off x="1169903" y="654287"/>
                <a:ext cx="168480" cy="115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323B7C2-7E6E-7493-4F7C-2703AA166A2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59463" y="643487"/>
                  <a:ext cx="1897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CAC730B-642F-E323-03C6-2F1BFECEE553}"/>
                    </a:ext>
                  </a:extLst>
                </p14:cNvPr>
                <p14:cNvContentPartPr/>
                <p14:nvPr/>
              </p14:nvContentPartPr>
              <p14:xfrm>
                <a:off x="1186103" y="791087"/>
                <a:ext cx="240840" cy="475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CAC730B-642F-E323-03C6-2F1BFECEE55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75663" y="780287"/>
                  <a:ext cx="26208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40ECD37E-86B0-E392-82DF-EC45C55B698A}"/>
              </a:ext>
            </a:extLst>
          </p:cNvPr>
          <p:cNvGrpSpPr/>
          <p:nvPr/>
        </p:nvGrpSpPr>
        <p:grpSpPr>
          <a:xfrm>
            <a:off x="2149463" y="200687"/>
            <a:ext cx="1049400" cy="817200"/>
            <a:chOff x="2149463" y="200687"/>
            <a:chExt cx="1049400" cy="81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3DE531C-C821-20E0-D8E1-B087192D2E51}"/>
                    </a:ext>
                  </a:extLst>
                </p14:cNvPr>
                <p14:cNvContentPartPr/>
                <p14:nvPr/>
              </p14:nvContentPartPr>
              <p14:xfrm>
                <a:off x="2149463" y="491567"/>
                <a:ext cx="459360" cy="3492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3DE531C-C821-20E0-D8E1-B087192D2E5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39023" y="480767"/>
                  <a:ext cx="48060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5D49D40-D9DF-8218-31AC-31E7665BAD2D}"/>
                    </a:ext>
                  </a:extLst>
                </p14:cNvPr>
                <p14:cNvContentPartPr/>
                <p14:nvPr/>
              </p14:nvContentPartPr>
              <p14:xfrm>
                <a:off x="2489303" y="200687"/>
                <a:ext cx="348120" cy="8172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5D49D40-D9DF-8218-31AC-31E7665BAD2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78863" y="190247"/>
                  <a:ext cx="369360" cy="83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DA58B8A-DABB-6950-9809-26250452E1D1}"/>
                    </a:ext>
                  </a:extLst>
                </p14:cNvPr>
                <p14:cNvContentPartPr/>
                <p14:nvPr/>
              </p14:nvContentPartPr>
              <p14:xfrm>
                <a:off x="2852183" y="475727"/>
                <a:ext cx="81360" cy="450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DA58B8A-DABB-6950-9809-26250452E1D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841743" y="464927"/>
                  <a:ext cx="10260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5AACEFF-4E04-F84E-F959-4BFB69FBF3FF}"/>
                    </a:ext>
                  </a:extLst>
                </p14:cNvPr>
                <p14:cNvContentPartPr/>
                <p14:nvPr/>
              </p14:nvContentPartPr>
              <p14:xfrm>
                <a:off x="2938583" y="679847"/>
                <a:ext cx="135720" cy="1620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5AACEFF-4E04-F84E-F959-4BFB69FBF3F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28143" y="669407"/>
                  <a:ext cx="1569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7FB54E41-0870-BB0C-B61A-EB774250E7CC}"/>
                    </a:ext>
                  </a:extLst>
                </p14:cNvPr>
                <p14:cNvContentPartPr/>
                <p14:nvPr/>
              </p14:nvContentPartPr>
              <p14:xfrm>
                <a:off x="2983943" y="493727"/>
                <a:ext cx="214920" cy="1519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7FB54E41-0870-BB0C-B61A-EB774250E7C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73503" y="482927"/>
                  <a:ext cx="236160" cy="17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47622D2A-06F6-D42A-D830-80FD55BA1E1C}"/>
              </a:ext>
            </a:extLst>
          </p:cNvPr>
          <p:cNvGrpSpPr/>
          <p:nvPr/>
        </p:nvGrpSpPr>
        <p:grpSpPr>
          <a:xfrm>
            <a:off x="492743" y="1347647"/>
            <a:ext cx="387720" cy="520920"/>
            <a:chOff x="492743" y="1347647"/>
            <a:chExt cx="387720" cy="52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D52AEAE-2917-87B9-7EF9-BD1480E18E9E}"/>
                    </a:ext>
                  </a:extLst>
                </p14:cNvPr>
                <p14:cNvContentPartPr/>
                <p14:nvPr/>
              </p14:nvContentPartPr>
              <p14:xfrm>
                <a:off x="506783" y="1347647"/>
                <a:ext cx="373680" cy="5209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D52AEAE-2917-87B9-7EF9-BD1480E18E9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95983" y="1336847"/>
                  <a:ext cx="394920" cy="54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7A4A826-3457-57E3-551C-EB11C133659D}"/>
                    </a:ext>
                  </a:extLst>
                </p14:cNvPr>
                <p14:cNvContentPartPr/>
                <p14:nvPr/>
              </p14:nvContentPartPr>
              <p14:xfrm>
                <a:off x="492743" y="1656167"/>
                <a:ext cx="302400" cy="3960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7A4A826-3457-57E3-551C-EB11C133659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81943" y="1645727"/>
                  <a:ext cx="323640" cy="6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77AA3683-751E-135F-A146-DA28276FD431}"/>
              </a:ext>
            </a:extLst>
          </p:cNvPr>
          <p:cNvGrpSpPr/>
          <p:nvPr/>
        </p:nvGrpSpPr>
        <p:grpSpPr>
          <a:xfrm>
            <a:off x="1288703" y="1486967"/>
            <a:ext cx="303480" cy="263880"/>
            <a:chOff x="1288703" y="1486967"/>
            <a:chExt cx="303480" cy="26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1D3F283-BC16-6F3B-F106-110BBF4D2ADA}"/>
                    </a:ext>
                  </a:extLst>
                </p14:cNvPr>
                <p14:cNvContentPartPr/>
                <p14:nvPr/>
              </p14:nvContentPartPr>
              <p14:xfrm>
                <a:off x="1320023" y="1486967"/>
                <a:ext cx="198720" cy="374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1D3F283-BC16-6F3B-F106-110BBF4D2AD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09223" y="1476167"/>
                  <a:ext cx="2199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3837871-8F71-23D7-8D80-2722A2A956BA}"/>
                    </a:ext>
                  </a:extLst>
                </p14:cNvPr>
                <p14:cNvContentPartPr/>
                <p14:nvPr/>
              </p14:nvContentPartPr>
              <p14:xfrm>
                <a:off x="1288703" y="1650767"/>
                <a:ext cx="303480" cy="1000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3837871-8F71-23D7-8D80-2722A2A956B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277903" y="1639967"/>
                  <a:ext cx="32472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94CC66EE-127F-0F92-C0F5-6B0C3D2438BE}"/>
              </a:ext>
            </a:extLst>
          </p:cNvPr>
          <p:cNvGrpSpPr/>
          <p:nvPr/>
        </p:nvGrpSpPr>
        <p:grpSpPr>
          <a:xfrm>
            <a:off x="1944263" y="1100687"/>
            <a:ext cx="1352880" cy="699480"/>
            <a:chOff x="1944263" y="1100687"/>
            <a:chExt cx="1352880" cy="69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B6673FB-772B-C853-D137-A511E80358B6}"/>
                    </a:ext>
                  </a:extLst>
                </p14:cNvPr>
                <p14:cNvContentPartPr/>
                <p14:nvPr/>
              </p14:nvContentPartPr>
              <p14:xfrm>
                <a:off x="1944263" y="1381487"/>
                <a:ext cx="11160" cy="3718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B6673FB-772B-C853-D137-A511E80358B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933463" y="1370687"/>
                  <a:ext cx="3240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965AB2C-A304-2985-0073-BED28905228E}"/>
                    </a:ext>
                  </a:extLst>
                </p14:cNvPr>
                <p14:cNvContentPartPr/>
                <p14:nvPr/>
              </p14:nvContentPartPr>
              <p14:xfrm>
                <a:off x="1978823" y="1291487"/>
                <a:ext cx="284040" cy="4647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965AB2C-A304-2985-0073-BED28905228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68023" y="1281047"/>
                  <a:ext cx="30528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B1581D7-8DC1-F6CC-A5CE-6067E3E321F5}"/>
                    </a:ext>
                  </a:extLst>
                </p14:cNvPr>
                <p14:cNvContentPartPr/>
                <p14:nvPr/>
              </p14:nvContentPartPr>
              <p14:xfrm>
                <a:off x="2522783" y="1100687"/>
                <a:ext cx="246960" cy="6994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B1581D7-8DC1-F6CC-A5CE-6067E3E321F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512343" y="1090247"/>
                  <a:ext cx="268200" cy="72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3E226CF-EB89-59DF-D966-97EF1C039094}"/>
                    </a:ext>
                  </a:extLst>
                </p14:cNvPr>
                <p14:cNvContentPartPr/>
                <p14:nvPr/>
              </p14:nvContentPartPr>
              <p14:xfrm>
                <a:off x="2921303" y="1288247"/>
                <a:ext cx="38160" cy="4726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3E226CF-EB89-59DF-D966-97EF1C03909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10863" y="1277447"/>
                  <a:ext cx="59400" cy="49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D201F3D-D87E-0A1B-3A2C-E637BBAD464F}"/>
                    </a:ext>
                  </a:extLst>
                </p14:cNvPr>
                <p14:cNvContentPartPr/>
                <p14:nvPr/>
              </p14:nvContentPartPr>
              <p14:xfrm>
                <a:off x="2908343" y="1243247"/>
                <a:ext cx="388800" cy="1688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D201F3D-D87E-0A1B-3A2C-E637BBAD464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897903" y="1232807"/>
                  <a:ext cx="410040" cy="19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C03E76C6-B43E-AFDB-860A-94A6777BC5B3}"/>
                  </a:ext>
                </a:extLst>
              </p14:cNvPr>
              <p14:cNvContentPartPr/>
              <p14:nvPr/>
            </p14:nvContentPartPr>
            <p14:xfrm>
              <a:off x="3656333" y="2659280"/>
              <a:ext cx="1563480" cy="59400"/>
            </p14:xfrm>
          </p:contentPart>
        </mc:Choice>
        <mc:Fallback xmlns=""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C03E76C6-B43E-AFDB-860A-94A6777BC5B3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645893" y="2648480"/>
                <a:ext cx="158472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6438F2DB-7241-7B7C-4F34-E01BB9B57416}"/>
                  </a:ext>
                </a:extLst>
              </p14:cNvPr>
              <p14:cNvContentPartPr/>
              <p14:nvPr/>
            </p14:nvContentPartPr>
            <p14:xfrm>
              <a:off x="2748267" y="6058920"/>
              <a:ext cx="482760" cy="147600"/>
            </p14:xfrm>
          </p:contentPart>
        </mc:Choice>
        <mc:Fallback xmlns=""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6438F2DB-7241-7B7C-4F34-E01BB9B5741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737467" y="6048480"/>
                <a:ext cx="50400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6A680C14-49E5-4819-9DC1-0E8A1D55D0E1}"/>
                  </a:ext>
                </a:extLst>
              </p14:cNvPr>
              <p14:cNvContentPartPr/>
              <p14:nvPr/>
            </p14:nvContentPartPr>
            <p14:xfrm>
              <a:off x="5719200" y="4299453"/>
              <a:ext cx="806040" cy="2592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6A680C14-49E5-4819-9DC1-0E8A1D55D0E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708760" y="4288653"/>
                <a:ext cx="827280" cy="4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2" name="Gruppo 1221">
            <a:extLst>
              <a:ext uri="{FF2B5EF4-FFF2-40B4-BE49-F238E27FC236}">
                <a16:creationId xmlns:a16="http://schemas.microsoft.com/office/drawing/2014/main" id="{0C109042-A5D8-1B97-C603-D701EDFF203E}"/>
              </a:ext>
            </a:extLst>
          </p:cNvPr>
          <p:cNvGrpSpPr/>
          <p:nvPr/>
        </p:nvGrpSpPr>
        <p:grpSpPr>
          <a:xfrm>
            <a:off x="5020080" y="4425813"/>
            <a:ext cx="835560" cy="282960"/>
            <a:chOff x="5020080" y="4425813"/>
            <a:chExt cx="83556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216" name="Input penna 1215">
                  <a:extLst>
                    <a:ext uri="{FF2B5EF4-FFF2-40B4-BE49-F238E27FC236}">
                      <a16:creationId xmlns:a16="http://schemas.microsoft.com/office/drawing/2014/main" id="{017C5C3C-BEAB-B352-F35F-49F5F2E1D7FA}"/>
                    </a:ext>
                  </a:extLst>
                </p14:cNvPr>
                <p14:cNvContentPartPr/>
                <p14:nvPr/>
              </p14:nvContentPartPr>
              <p14:xfrm>
                <a:off x="5020080" y="4457853"/>
                <a:ext cx="187920" cy="212400"/>
              </p14:xfrm>
            </p:contentPart>
          </mc:Choice>
          <mc:Fallback xmlns="">
            <p:pic>
              <p:nvPicPr>
                <p:cNvPr id="1216" name="Input penna 1215">
                  <a:extLst>
                    <a:ext uri="{FF2B5EF4-FFF2-40B4-BE49-F238E27FC236}">
                      <a16:creationId xmlns:a16="http://schemas.microsoft.com/office/drawing/2014/main" id="{017C5C3C-BEAB-B352-F35F-49F5F2E1D7F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09280" y="4447053"/>
                  <a:ext cx="2091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217" name="Input penna 1216">
                  <a:extLst>
                    <a:ext uri="{FF2B5EF4-FFF2-40B4-BE49-F238E27FC236}">
                      <a16:creationId xmlns:a16="http://schemas.microsoft.com/office/drawing/2014/main" id="{2AFBE7FE-6200-7B71-F06B-8D41BA5CE46C}"/>
                    </a:ext>
                  </a:extLst>
                </p14:cNvPr>
                <p14:cNvContentPartPr/>
                <p14:nvPr/>
              </p14:nvContentPartPr>
              <p14:xfrm>
                <a:off x="5251560" y="4511493"/>
                <a:ext cx="105120" cy="96120"/>
              </p14:xfrm>
            </p:contentPart>
          </mc:Choice>
          <mc:Fallback xmlns="">
            <p:pic>
              <p:nvPicPr>
                <p:cNvPr id="1217" name="Input penna 1216">
                  <a:extLst>
                    <a:ext uri="{FF2B5EF4-FFF2-40B4-BE49-F238E27FC236}">
                      <a16:creationId xmlns:a16="http://schemas.microsoft.com/office/drawing/2014/main" id="{2AFBE7FE-6200-7B71-F06B-8D41BA5CE46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241120" y="4501053"/>
                  <a:ext cx="1263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218" name="Input penna 1217">
                  <a:extLst>
                    <a:ext uri="{FF2B5EF4-FFF2-40B4-BE49-F238E27FC236}">
                      <a16:creationId xmlns:a16="http://schemas.microsoft.com/office/drawing/2014/main" id="{7BF1077F-53A7-8A7C-4F54-1FF384707B9D}"/>
                    </a:ext>
                  </a:extLst>
                </p14:cNvPr>
                <p14:cNvContentPartPr/>
                <p14:nvPr/>
              </p14:nvContentPartPr>
              <p14:xfrm>
                <a:off x="5404920" y="4472253"/>
                <a:ext cx="59400" cy="141840"/>
              </p14:xfrm>
            </p:contentPart>
          </mc:Choice>
          <mc:Fallback xmlns="">
            <p:pic>
              <p:nvPicPr>
                <p:cNvPr id="1218" name="Input penna 1217">
                  <a:extLst>
                    <a:ext uri="{FF2B5EF4-FFF2-40B4-BE49-F238E27FC236}">
                      <a16:creationId xmlns:a16="http://schemas.microsoft.com/office/drawing/2014/main" id="{7BF1077F-53A7-8A7C-4F54-1FF384707B9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394120" y="4461813"/>
                  <a:ext cx="806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219" name="Input penna 1218">
                  <a:extLst>
                    <a:ext uri="{FF2B5EF4-FFF2-40B4-BE49-F238E27FC236}">
                      <a16:creationId xmlns:a16="http://schemas.microsoft.com/office/drawing/2014/main" id="{689E6223-06B1-F80B-1461-80E59ADF87A4}"/>
                    </a:ext>
                  </a:extLst>
                </p14:cNvPr>
                <p14:cNvContentPartPr/>
                <p14:nvPr/>
              </p14:nvContentPartPr>
              <p14:xfrm>
                <a:off x="5550720" y="4450293"/>
                <a:ext cx="61920" cy="166320"/>
              </p14:xfrm>
            </p:contentPart>
          </mc:Choice>
          <mc:Fallback xmlns="">
            <p:pic>
              <p:nvPicPr>
                <p:cNvPr id="1219" name="Input penna 1218">
                  <a:extLst>
                    <a:ext uri="{FF2B5EF4-FFF2-40B4-BE49-F238E27FC236}">
                      <a16:creationId xmlns:a16="http://schemas.microsoft.com/office/drawing/2014/main" id="{689E6223-06B1-F80B-1461-80E59ADF87A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539920" y="4439493"/>
                  <a:ext cx="831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220" name="Input penna 1219">
                  <a:extLst>
                    <a:ext uri="{FF2B5EF4-FFF2-40B4-BE49-F238E27FC236}">
                      <a16:creationId xmlns:a16="http://schemas.microsoft.com/office/drawing/2014/main" id="{3865F7EF-CE55-168C-A703-346A8CFC2199}"/>
                    </a:ext>
                  </a:extLst>
                </p14:cNvPr>
                <p14:cNvContentPartPr/>
                <p14:nvPr/>
              </p14:nvContentPartPr>
              <p14:xfrm>
                <a:off x="5706240" y="4425813"/>
                <a:ext cx="149400" cy="282960"/>
              </p14:xfrm>
            </p:contentPart>
          </mc:Choice>
          <mc:Fallback xmlns="">
            <p:pic>
              <p:nvPicPr>
                <p:cNvPr id="1220" name="Input penna 1219">
                  <a:extLst>
                    <a:ext uri="{FF2B5EF4-FFF2-40B4-BE49-F238E27FC236}">
                      <a16:creationId xmlns:a16="http://schemas.microsoft.com/office/drawing/2014/main" id="{3865F7EF-CE55-168C-A703-346A8CFC219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695440" y="4415013"/>
                  <a:ext cx="170640" cy="30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2" name="Gruppo 1231">
            <a:extLst>
              <a:ext uri="{FF2B5EF4-FFF2-40B4-BE49-F238E27FC236}">
                <a16:creationId xmlns:a16="http://schemas.microsoft.com/office/drawing/2014/main" id="{9A27DEF5-4518-B839-EAF6-F66C53323065}"/>
              </a:ext>
            </a:extLst>
          </p:cNvPr>
          <p:cNvGrpSpPr/>
          <p:nvPr/>
        </p:nvGrpSpPr>
        <p:grpSpPr>
          <a:xfrm>
            <a:off x="2301707" y="3180467"/>
            <a:ext cx="2712600" cy="588133"/>
            <a:chOff x="2301707" y="3180467"/>
            <a:chExt cx="2712600" cy="58813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D5C0E47-A1D4-3C07-3E90-53DC44011E88}"/>
                    </a:ext>
                  </a:extLst>
                </p14:cNvPr>
                <p14:cNvContentPartPr/>
                <p14:nvPr/>
              </p14:nvContentPartPr>
              <p14:xfrm>
                <a:off x="2674467" y="3585000"/>
                <a:ext cx="225360" cy="17460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D5C0E47-A1D4-3C07-3E90-53DC44011E8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664027" y="3574560"/>
                  <a:ext cx="2466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EDA9B29-06EA-B439-4AE6-F5720ADC8417}"/>
                    </a:ext>
                  </a:extLst>
                </p14:cNvPr>
                <p14:cNvContentPartPr/>
                <p14:nvPr/>
              </p14:nvContentPartPr>
              <p14:xfrm>
                <a:off x="2916027" y="3523440"/>
                <a:ext cx="182160" cy="24516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EDA9B29-06EA-B439-4AE6-F5720ADC841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905587" y="3512640"/>
                  <a:ext cx="20340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CA5B5C76-B586-4DFE-9DDD-D7AB41F0F33B}"/>
                    </a:ext>
                  </a:extLst>
                </p14:cNvPr>
                <p14:cNvContentPartPr/>
                <p14:nvPr/>
              </p14:nvContentPartPr>
              <p14:xfrm>
                <a:off x="3168387" y="3495360"/>
                <a:ext cx="246960" cy="20412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CA5B5C76-B586-4DFE-9DDD-D7AB41F0F33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157587" y="3484560"/>
                  <a:ext cx="2682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16A18447-2135-574C-0C5C-67265663BAD4}"/>
                    </a:ext>
                  </a:extLst>
                </p14:cNvPr>
                <p14:cNvContentPartPr/>
                <p14:nvPr/>
              </p14:nvContentPartPr>
              <p14:xfrm>
                <a:off x="3381147" y="3502200"/>
                <a:ext cx="218160" cy="19548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16A18447-2135-574C-0C5C-67265663BAD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370707" y="3491400"/>
                  <a:ext cx="2394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C249E4C-1681-86CD-DF0D-3A479A74CFE1}"/>
                    </a:ext>
                  </a:extLst>
                </p14:cNvPr>
                <p14:cNvContentPartPr/>
                <p14:nvPr/>
              </p14:nvContentPartPr>
              <p14:xfrm>
                <a:off x="3606507" y="3547200"/>
                <a:ext cx="150840" cy="1836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C249E4C-1681-86CD-DF0D-3A479A74CFE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595707" y="3536760"/>
                  <a:ext cx="1720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701D92A7-2D29-787C-7423-0E632FB53CF7}"/>
                    </a:ext>
                  </a:extLst>
                </p14:cNvPr>
                <p14:cNvContentPartPr/>
                <p14:nvPr/>
              </p14:nvContentPartPr>
              <p14:xfrm>
                <a:off x="3762027" y="3559080"/>
                <a:ext cx="92880" cy="17928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701D92A7-2D29-787C-7423-0E632FB53CF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751227" y="3548640"/>
                  <a:ext cx="1141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412C1BD-DC39-FEF5-3F18-0A570795ED19}"/>
                    </a:ext>
                  </a:extLst>
                </p14:cNvPr>
                <p14:cNvContentPartPr/>
                <p14:nvPr/>
              </p14:nvContentPartPr>
              <p14:xfrm>
                <a:off x="3888747" y="3519840"/>
                <a:ext cx="164880" cy="1537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412C1BD-DC39-FEF5-3F18-0A570795ED1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878307" y="3509400"/>
                  <a:ext cx="1861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25ACAEF9-84C6-0C0C-7483-96CEFB5DDEA3}"/>
                    </a:ext>
                  </a:extLst>
                </p14:cNvPr>
                <p14:cNvContentPartPr/>
                <p14:nvPr/>
              </p14:nvContentPartPr>
              <p14:xfrm>
                <a:off x="4102587" y="3505440"/>
                <a:ext cx="180360" cy="20232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25ACAEF9-84C6-0C0C-7483-96CEFB5DDEA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091787" y="3495000"/>
                  <a:ext cx="2016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734C1C48-C6A0-739E-E44C-BBA13BA0F933}"/>
                    </a:ext>
                  </a:extLst>
                </p14:cNvPr>
                <p14:cNvContentPartPr/>
                <p14:nvPr/>
              </p14:nvContentPartPr>
              <p14:xfrm>
                <a:off x="4352427" y="3551520"/>
                <a:ext cx="65160" cy="13680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734C1C48-C6A0-739E-E44C-BBA13BA0F93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341627" y="3540720"/>
                  <a:ext cx="864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3FFA8CA-779D-E6AD-6C05-1A39E0FDA235}"/>
                    </a:ext>
                  </a:extLst>
                </p14:cNvPr>
                <p14:cNvContentPartPr/>
                <p14:nvPr/>
              </p14:nvContentPartPr>
              <p14:xfrm>
                <a:off x="4479867" y="3431280"/>
                <a:ext cx="35640" cy="2296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3FFA8CA-779D-E6AD-6C05-1A39E0FDA23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469427" y="3420840"/>
                  <a:ext cx="568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047089AF-0BCF-93A1-8201-5C11BCE9B80E}"/>
                    </a:ext>
                  </a:extLst>
                </p14:cNvPr>
                <p14:cNvContentPartPr/>
                <p14:nvPr/>
              </p14:nvContentPartPr>
              <p14:xfrm>
                <a:off x="4509387" y="3574560"/>
                <a:ext cx="360" cy="3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047089AF-0BCF-93A1-8201-5C11BCE9B80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498947" y="356376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600D865-4564-96DE-7647-EFB109F1F09F}"/>
                    </a:ext>
                  </a:extLst>
                </p14:cNvPr>
                <p14:cNvContentPartPr/>
                <p14:nvPr/>
              </p14:nvContentPartPr>
              <p14:xfrm>
                <a:off x="4610907" y="3496080"/>
                <a:ext cx="146880" cy="1598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600D865-4564-96DE-7647-EFB109F1F09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600467" y="3485640"/>
                  <a:ext cx="1681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A8A7BC5-DE58-9DAF-445B-B8F09DB46FD3}"/>
                    </a:ext>
                  </a:extLst>
                </p14:cNvPr>
                <p14:cNvContentPartPr/>
                <p14:nvPr/>
              </p14:nvContentPartPr>
              <p14:xfrm>
                <a:off x="4458627" y="3449280"/>
                <a:ext cx="132120" cy="252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A8A7BC5-DE58-9DAF-445B-B8F09DB46FD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448187" y="3438480"/>
                  <a:ext cx="1533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227" name="Input penna 1226">
                  <a:extLst>
                    <a:ext uri="{FF2B5EF4-FFF2-40B4-BE49-F238E27FC236}">
                      <a16:creationId xmlns:a16="http://schemas.microsoft.com/office/drawing/2014/main" id="{BF62DD40-B64F-BE22-1823-CBAB85C10D29}"/>
                    </a:ext>
                  </a:extLst>
                </p14:cNvPr>
                <p14:cNvContentPartPr/>
                <p14:nvPr/>
              </p14:nvContentPartPr>
              <p14:xfrm>
                <a:off x="2301707" y="3468467"/>
                <a:ext cx="191880" cy="86400"/>
              </p14:xfrm>
            </p:contentPart>
          </mc:Choice>
          <mc:Fallback xmlns="">
            <p:pic>
              <p:nvPicPr>
                <p:cNvPr id="1227" name="Input penna 1226">
                  <a:extLst>
                    <a:ext uri="{FF2B5EF4-FFF2-40B4-BE49-F238E27FC236}">
                      <a16:creationId xmlns:a16="http://schemas.microsoft.com/office/drawing/2014/main" id="{BF62DD40-B64F-BE22-1823-CBAB85C10D2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291267" y="3457667"/>
                  <a:ext cx="2131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228" name="Input penna 1227">
                  <a:extLst>
                    <a:ext uri="{FF2B5EF4-FFF2-40B4-BE49-F238E27FC236}">
                      <a16:creationId xmlns:a16="http://schemas.microsoft.com/office/drawing/2014/main" id="{AB7DE09B-BFF7-611A-8B38-7981A83B703E}"/>
                    </a:ext>
                  </a:extLst>
                </p14:cNvPr>
                <p14:cNvContentPartPr/>
                <p14:nvPr/>
              </p14:nvContentPartPr>
              <p14:xfrm>
                <a:off x="2462987" y="3417347"/>
                <a:ext cx="194400" cy="34560"/>
              </p14:xfrm>
            </p:contentPart>
          </mc:Choice>
          <mc:Fallback xmlns="">
            <p:pic>
              <p:nvPicPr>
                <p:cNvPr id="1228" name="Input penna 1227">
                  <a:extLst>
                    <a:ext uri="{FF2B5EF4-FFF2-40B4-BE49-F238E27FC236}">
                      <a16:creationId xmlns:a16="http://schemas.microsoft.com/office/drawing/2014/main" id="{AB7DE09B-BFF7-611A-8B38-7981A83B703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452547" y="3406547"/>
                  <a:ext cx="2156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229" name="Input penna 1228">
                  <a:extLst>
                    <a:ext uri="{FF2B5EF4-FFF2-40B4-BE49-F238E27FC236}">
                      <a16:creationId xmlns:a16="http://schemas.microsoft.com/office/drawing/2014/main" id="{73E617FC-04E7-D2A4-F769-5FE3358695F8}"/>
                    </a:ext>
                  </a:extLst>
                </p14:cNvPr>
                <p14:cNvContentPartPr/>
                <p14:nvPr/>
              </p14:nvContentPartPr>
              <p14:xfrm>
                <a:off x="4808027" y="3180467"/>
                <a:ext cx="206280" cy="200520"/>
              </p14:xfrm>
            </p:contentPart>
          </mc:Choice>
          <mc:Fallback xmlns="">
            <p:pic>
              <p:nvPicPr>
                <p:cNvPr id="1229" name="Input penna 1228">
                  <a:extLst>
                    <a:ext uri="{FF2B5EF4-FFF2-40B4-BE49-F238E27FC236}">
                      <a16:creationId xmlns:a16="http://schemas.microsoft.com/office/drawing/2014/main" id="{73E617FC-04E7-D2A4-F769-5FE3358695F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797227" y="3169667"/>
                  <a:ext cx="22752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230" name="Input penna 1229">
                  <a:extLst>
                    <a:ext uri="{FF2B5EF4-FFF2-40B4-BE49-F238E27FC236}">
                      <a16:creationId xmlns:a16="http://schemas.microsoft.com/office/drawing/2014/main" id="{E8023E70-A6CA-3A65-C58D-C14644562691}"/>
                    </a:ext>
                  </a:extLst>
                </p14:cNvPr>
                <p14:cNvContentPartPr/>
                <p14:nvPr/>
              </p14:nvContentPartPr>
              <p14:xfrm>
                <a:off x="4915667" y="3311507"/>
                <a:ext cx="37080" cy="44640"/>
              </p14:xfrm>
            </p:contentPart>
          </mc:Choice>
          <mc:Fallback xmlns="">
            <p:pic>
              <p:nvPicPr>
                <p:cNvPr id="1230" name="Input penna 1229">
                  <a:extLst>
                    <a:ext uri="{FF2B5EF4-FFF2-40B4-BE49-F238E27FC236}">
                      <a16:creationId xmlns:a16="http://schemas.microsoft.com/office/drawing/2014/main" id="{E8023E70-A6CA-3A65-C58D-C1464456269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904867" y="3301067"/>
                  <a:ext cx="5832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6" name="Gruppo 1235">
            <a:extLst>
              <a:ext uri="{FF2B5EF4-FFF2-40B4-BE49-F238E27FC236}">
                <a16:creationId xmlns:a16="http://schemas.microsoft.com/office/drawing/2014/main" id="{80785FA6-82A8-FD43-71C6-7260B1D67FB3}"/>
              </a:ext>
            </a:extLst>
          </p:cNvPr>
          <p:cNvGrpSpPr/>
          <p:nvPr/>
        </p:nvGrpSpPr>
        <p:grpSpPr>
          <a:xfrm>
            <a:off x="6987960" y="5493760"/>
            <a:ext cx="2720520" cy="246600"/>
            <a:chOff x="6987960" y="5493760"/>
            <a:chExt cx="2720520" cy="24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233" name="Input penna 1232">
                  <a:extLst>
                    <a:ext uri="{FF2B5EF4-FFF2-40B4-BE49-F238E27FC236}">
                      <a16:creationId xmlns:a16="http://schemas.microsoft.com/office/drawing/2014/main" id="{F5C221AE-EC14-9CF1-A9BC-621852AD99B4}"/>
                    </a:ext>
                  </a:extLst>
                </p14:cNvPr>
                <p14:cNvContentPartPr/>
                <p14:nvPr/>
              </p14:nvContentPartPr>
              <p14:xfrm>
                <a:off x="6987960" y="5493760"/>
                <a:ext cx="870480" cy="46800"/>
              </p14:xfrm>
            </p:contentPart>
          </mc:Choice>
          <mc:Fallback xmlns="">
            <p:pic>
              <p:nvPicPr>
                <p:cNvPr id="1233" name="Input penna 1232">
                  <a:extLst>
                    <a:ext uri="{FF2B5EF4-FFF2-40B4-BE49-F238E27FC236}">
                      <a16:creationId xmlns:a16="http://schemas.microsoft.com/office/drawing/2014/main" id="{F5C221AE-EC14-9CF1-A9BC-621852AD99B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981840" y="5487640"/>
                  <a:ext cx="8827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234" name="Input penna 1233">
                  <a:extLst>
                    <a:ext uri="{FF2B5EF4-FFF2-40B4-BE49-F238E27FC236}">
                      <a16:creationId xmlns:a16="http://schemas.microsoft.com/office/drawing/2014/main" id="{914E6B83-F8CF-D369-0361-5D7FA8D15F5D}"/>
                    </a:ext>
                  </a:extLst>
                </p14:cNvPr>
                <p14:cNvContentPartPr/>
                <p14:nvPr/>
              </p14:nvContentPartPr>
              <p14:xfrm>
                <a:off x="8763120" y="5541640"/>
                <a:ext cx="945360" cy="198720"/>
              </p14:xfrm>
            </p:contentPart>
          </mc:Choice>
          <mc:Fallback xmlns="">
            <p:pic>
              <p:nvPicPr>
                <p:cNvPr id="1234" name="Input penna 1233">
                  <a:extLst>
                    <a:ext uri="{FF2B5EF4-FFF2-40B4-BE49-F238E27FC236}">
                      <a16:creationId xmlns:a16="http://schemas.microsoft.com/office/drawing/2014/main" id="{914E6B83-F8CF-D369-0361-5D7FA8D15F5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757000" y="5535520"/>
                  <a:ext cx="957600" cy="21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2" name="Gruppo 1301">
            <a:extLst>
              <a:ext uri="{FF2B5EF4-FFF2-40B4-BE49-F238E27FC236}">
                <a16:creationId xmlns:a16="http://schemas.microsoft.com/office/drawing/2014/main" id="{6A533F32-602F-D66C-45CA-5632D9679AAA}"/>
              </a:ext>
            </a:extLst>
          </p:cNvPr>
          <p:cNvGrpSpPr/>
          <p:nvPr/>
        </p:nvGrpSpPr>
        <p:grpSpPr>
          <a:xfrm>
            <a:off x="7470533" y="1725800"/>
            <a:ext cx="2498400" cy="484200"/>
            <a:chOff x="7470533" y="1725800"/>
            <a:chExt cx="2498400" cy="48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0B4F0DE-8D6A-9058-B018-938130249E04}"/>
                    </a:ext>
                  </a:extLst>
                </p14:cNvPr>
                <p14:cNvContentPartPr/>
                <p14:nvPr/>
              </p14:nvContentPartPr>
              <p14:xfrm>
                <a:off x="7579253" y="2043320"/>
                <a:ext cx="1162080" cy="1155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0B4F0DE-8D6A-9058-B018-938130249E0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568813" y="2032880"/>
                  <a:ext cx="11833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24D2787-BCEB-1766-8688-2226AE9CE207}"/>
                    </a:ext>
                  </a:extLst>
                </p14:cNvPr>
                <p14:cNvContentPartPr/>
                <p14:nvPr/>
              </p14:nvContentPartPr>
              <p14:xfrm>
                <a:off x="7470533" y="1833800"/>
                <a:ext cx="15120" cy="3009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24D2787-BCEB-1766-8688-2226AE9CE20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459733" y="1823360"/>
                  <a:ext cx="3636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BD7B298-019C-1658-BA96-8C3271B44C25}"/>
                    </a:ext>
                  </a:extLst>
                </p14:cNvPr>
                <p14:cNvContentPartPr/>
                <p14:nvPr/>
              </p14:nvContentPartPr>
              <p14:xfrm>
                <a:off x="7495733" y="1725800"/>
                <a:ext cx="1011600" cy="4305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BD7B298-019C-1658-BA96-8C3271B44C2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485293" y="1715000"/>
                  <a:ext cx="103284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D6572F3-580A-D669-B092-A0E0EB916A88}"/>
                    </a:ext>
                  </a:extLst>
                </p14:cNvPr>
                <p14:cNvContentPartPr/>
                <p14:nvPr/>
              </p14:nvContentPartPr>
              <p14:xfrm>
                <a:off x="8422733" y="2117480"/>
                <a:ext cx="1546200" cy="925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D6572F3-580A-D669-B092-A0E0EB916A8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412293" y="2106680"/>
                  <a:ext cx="15674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300" name="Input penna 1299">
                  <a:extLst>
                    <a:ext uri="{FF2B5EF4-FFF2-40B4-BE49-F238E27FC236}">
                      <a16:creationId xmlns:a16="http://schemas.microsoft.com/office/drawing/2014/main" id="{F643E03F-08C8-7685-0C32-19393838205B}"/>
                    </a:ext>
                  </a:extLst>
                </p14:cNvPr>
                <p14:cNvContentPartPr/>
                <p14:nvPr/>
              </p14:nvContentPartPr>
              <p14:xfrm>
                <a:off x="7631493" y="2157160"/>
                <a:ext cx="281880" cy="360"/>
              </p14:xfrm>
            </p:contentPart>
          </mc:Choice>
          <mc:Fallback xmlns="">
            <p:pic>
              <p:nvPicPr>
                <p:cNvPr id="1300" name="Input penna 1299">
                  <a:extLst>
                    <a:ext uri="{FF2B5EF4-FFF2-40B4-BE49-F238E27FC236}">
                      <a16:creationId xmlns:a16="http://schemas.microsoft.com/office/drawing/2014/main" id="{F643E03F-08C8-7685-0C32-19393838205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625373" y="2151040"/>
                  <a:ext cx="29412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303" name="Input penna 1302">
                <a:extLst>
                  <a:ext uri="{FF2B5EF4-FFF2-40B4-BE49-F238E27FC236}">
                    <a16:creationId xmlns:a16="http://schemas.microsoft.com/office/drawing/2014/main" id="{FCE28656-7021-E92E-F0FA-933B0BB76BD9}"/>
                  </a:ext>
                </a:extLst>
              </p14:cNvPr>
              <p14:cNvContentPartPr/>
              <p14:nvPr/>
            </p14:nvContentPartPr>
            <p14:xfrm>
              <a:off x="4641333" y="1143760"/>
              <a:ext cx="2906280" cy="559440"/>
            </p14:xfrm>
          </p:contentPart>
        </mc:Choice>
        <mc:Fallback xmlns="">
          <p:pic>
            <p:nvPicPr>
              <p:cNvPr id="1303" name="Input penna 1302">
                <a:extLst>
                  <a:ext uri="{FF2B5EF4-FFF2-40B4-BE49-F238E27FC236}">
                    <a16:creationId xmlns:a16="http://schemas.microsoft.com/office/drawing/2014/main" id="{FCE28656-7021-E92E-F0FA-933B0BB76BD9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4630893" y="1132960"/>
                <a:ext cx="2927520" cy="58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07" name="Gruppo 1306">
            <a:extLst>
              <a:ext uri="{FF2B5EF4-FFF2-40B4-BE49-F238E27FC236}">
                <a16:creationId xmlns:a16="http://schemas.microsoft.com/office/drawing/2014/main" id="{818354CE-143F-04C4-714D-C83C0FB03A68}"/>
              </a:ext>
            </a:extLst>
          </p:cNvPr>
          <p:cNvGrpSpPr/>
          <p:nvPr/>
        </p:nvGrpSpPr>
        <p:grpSpPr>
          <a:xfrm>
            <a:off x="800147" y="3071760"/>
            <a:ext cx="414000" cy="653760"/>
            <a:chOff x="800147" y="3071760"/>
            <a:chExt cx="414000" cy="65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C8A7E3D7-C1E5-3284-40E0-9E84F212104A}"/>
                    </a:ext>
                  </a:extLst>
                </p14:cNvPr>
                <p14:cNvContentPartPr/>
                <p14:nvPr/>
              </p14:nvContentPartPr>
              <p14:xfrm>
                <a:off x="800147" y="3071760"/>
                <a:ext cx="407880" cy="653760"/>
              </p14:xfrm>
            </p:contentPart>
          </mc:Choice>
          <mc:Fallback xmlns=""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C8A7E3D7-C1E5-3284-40E0-9E84F212104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89707" y="3061320"/>
                  <a:ext cx="429120" cy="67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305" name="Input penna 1304">
                  <a:extLst>
                    <a:ext uri="{FF2B5EF4-FFF2-40B4-BE49-F238E27FC236}">
                      <a16:creationId xmlns:a16="http://schemas.microsoft.com/office/drawing/2014/main" id="{D1602704-D36D-2B3B-07E9-0585A250990B}"/>
                    </a:ext>
                  </a:extLst>
                </p14:cNvPr>
                <p14:cNvContentPartPr/>
                <p14:nvPr/>
              </p14:nvContentPartPr>
              <p14:xfrm>
                <a:off x="976187" y="3357600"/>
                <a:ext cx="237960" cy="77400"/>
              </p14:xfrm>
            </p:contentPart>
          </mc:Choice>
          <mc:Fallback xmlns="">
            <p:pic>
              <p:nvPicPr>
                <p:cNvPr id="1305" name="Input penna 1304">
                  <a:extLst>
                    <a:ext uri="{FF2B5EF4-FFF2-40B4-BE49-F238E27FC236}">
                      <a16:creationId xmlns:a16="http://schemas.microsoft.com/office/drawing/2014/main" id="{D1602704-D36D-2B3B-07E9-0585A250990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65747" y="3347160"/>
                  <a:ext cx="259200" cy="98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F55BE7E5-F323-2529-3A75-5089E8A70387}"/>
                  </a:ext>
                </a:extLst>
              </p14:cNvPr>
              <p14:cNvContentPartPr/>
              <p14:nvPr/>
            </p14:nvContentPartPr>
            <p14:xfrm>
              <a:off x="7362035" y="3021162"/>
              <a:ext cx="217800" cy="24300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F55BE7E5-F323-2529-3A75-5089E8A70387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7354475" y="3013602"/>
                <a:ext cx="232920" cy="25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DCAA912E-F999-3F0A-7933-0D5D72C987B7}"/>
              </a:ext>
            </a:extLst>
          </p:cNvPr>
          <p:cNvGrpSpPr/>
          <p:nvPr/>
        </p:nvGrpSpPr>
        <p:grpSpPr>
          <a:xfrm>
            <a:off x="7905635" y="3124122"/>
            <a:ext cx="172800" cy="125640"/>
            <a:chOff x="7905635" y="3124122"/>
            <a:chExt cx="172800" cy="12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0EAE8C7-8C4E-4510-5D5D-6CFF4D55EB07}"/>
                    </a:ext>
                  </a:extLst>
                </p14:cNvPr>
                <p14:cNvContentPartPr/>
                <p14:nvPr/>
              </p14:nvContentPartPr>
              <p14:xfrm>
                <a:off x="7916795" y="3124122"/>
                <a:ext cx="105120" cy="165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0EAE8C7-8C4E-4510-5D5D-6CFF4D55EB0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909235" y="3116562"/>
                  <a:ext cx="1202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24A0450-C040-91BA-FE87-540DD0F8EFBF}"/>
                    </a:ext>
                  </a:extLst>
                </p14:cNvPr>
                <p14:cNvContentPartPr/>
                <p14:nvPr/>
              </p14:nvContentPartPr>
              <p14:xfrm>
                <a:off x="7905635" y="3241122"/>
                <a:ext cx="172800" cy="86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24A0450-C040-91BA-FE87-540DD0F8EFB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898075" y="3233922"/>
                  <a:ext cx="18792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BA0514C8-7C76-2C2A-A156-269B7DD9101F}"/>
              </a:ext>
            </a:extLst>
          </p:cNvPr>
          <p:cNvGrpSpPr/>
          <p:nvPr/>
        </p:nvGrpSpPr>
        <p:grpSpPr>
          <a:xfrm>
            <a:off x="8343395" y="2735322"/>
            <a:ext cx="782280" cy="585000"/>
            <a:chOff x="8343395" y="2735322"/>
            <a:chExt cx="782280" cy="58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F638468-881F-D4B7-4590-77E89F125A29}"/>
                    </a:ext>
                  </a:extLst>
                </p14:cNvPr>
                <p14:cNvContentPartPr/>
                <p14:nvPr/>
              </p14:nvContentPartPr>
              <p14:xfrm>
                <a:off x="8343395" y="3016842"/>
                <a:ext cx="287280" cy="3034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F638468-881F-D4B7-4590-77E89F125A2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335835" y="3009282"/>
                  <a:ext cx="30240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D5B85F5-DF0E-266C-480A-70EA61E308EF}"/>
                    </a:ext>
                  </a:extLst>
                </p14:cNvPr>
                <p14:cNvContentPartPr/>
                <p14:nvPr/>
              </p14:nvContentPartPr>
              <p14:xfrm>
                <a:off x="8698715" y="2735322"/>
                <a:ext cx="206640" cy="5515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D5B85F5-DF0E-266C-480A-70EA61E308E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691155" y="2727762"/>
                  <a:ext cx="221760" cy="56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044BB7F-40B8-7B46-EDE9-2A3956BC39F4}"/>
                    </a:ext>
                  </a:extLst>
                </p14:cNvPr>
                <p14:cNvContentPartPr/>
                <p14:nvPr/>
              </p14:nvContentPartPr>
              <p14:xfrm>
                <a:off x="8936315" y="2968962"/>
                <a:ext cx="10800" cy="2862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044BB7F-40B8-7B46-EDE9-2A3956BC39F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928755" y="2961402"/>
                  <a:ext cx="259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1C48653-7286-9917-3B7E-8CA9A1891D2C}"/>
                    </a:ext>
                  </a:extLst>
                </p14:cNvPr>
                <p14:cNvContentPartPr/>
                <p14:nvPr/>
              </p14:nvContentPartPr>
              <p14:xfrm>
                <a:off x="8962595" y="3106842"/>
                <a:ext cx="96480" cy="1202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1C48653-7286-9917-3B7E-8CA9A1891D2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955035" y="3099282"/>
                  <a:ext cx="1116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37C3E10-BCE3-4927-1CDF-6C8EDBAD083D}"/>
                    </a:ext>
                  </a:extLst>
                </p14:cNvPr>
                <p14:cNvContentPartPr/>
                <p14:nvPr/>
              </p14:nvContentPartPr>
              <p14:xfrm>
                <a:off x="8944955" y="2956362"/>
                <a:ext cx="180720" cy="1591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37C3E10-BCE3-4927-1CDF-6C8EDBAD083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937395" y="2948802"/>
                  <a:ext cx="195840" cy="17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40B7DA29-1646-6C7F-6125-7D96F7C20376}"/>
                  </a:ext>
                </a:extLst>
              </p14:cNvPr>
              <p14:cNvContentPartPr/>
              <p14:nvPr/>
            </p14:nvContentPartPr>
            <p14:xfrm>
              <a:off x="7445915" y="2171202"/>
              <a:ext cx="1155240" cy="1051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40B7DA29-1646-6C7F-6125-7D96F7C20376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7438355" y="2163642"/>
                <a:ext cx="117036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D76A5128-CB3B-2DCA-E0C7-0C0BE0AB4715}"/>
                  </a:ext>
                </a:extLst>
              </p14:cNvPr>
              <p14:cNvContentPartPr/>
              <p14:nvPr/>
            </p14:nvContentPartPr>
            <p14:xfrm>
              <a:off x="3719880" y="5087160"/>
              <a:ext cx="413280" cy="39744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D76A5128-CB3B-2DCA-E0C7-0C0BE0AB4715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3712320" y="5079600"/>
                <a:ext cx="428400" cy="412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0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1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0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1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3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1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3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3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3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6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4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62" name="Screenshot 2024-10-16 alle 10.26.06.png" descr="Screenshot 2024-10-16 alle 10.26.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119" y="957119"/>
            <a:ext cx="10027762" cy="469247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Gruppo 12">
            <a:extLst>
              <a:ext uri="{FF2B5EF4-FFF2-40B4-BE49-F238E27FC236}">
                <a16:creationId xmlns:a16="http://schemas.microsoft.com/office/drawing/2014/main" id="{F46EC4EE-D443-3839-FFD0-D6070E50157F}"/>
              </a:ext>
            </a:extLst>
          </p:cNvPr>
          <p:cNvGrpSpPr/>
          <p:nvPr/>
        </p:nvGrpSpPr>
        <p:grpSpPr>
          <a:xfrm>
            <a:off x="1211267" y="136480"/>
            <a:ext cx="1578600" cy="772560"/>
            <a:chOff x="1211267" y="136480"/>
            <a:chExt cx="1578600" cy="77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A5DA68C-2012-529F-902F-09F7446AF8DE}"/>
                    </a:ext>
                  </a:extLst>
                </p14:cNvPr>
                <p14:cNvContentPartPr/>
                <p14:nvPr/>
              </p14:nvContentPartPr>
              <p14:xfrm>
                <a:off x="1533107" y="401440"/>
                <a:ext cx="43920" cy="3880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A5DA68C-2012-529F-902F-09F7446AF8D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22307" y="391000"/>
                  <a:ext cx="6516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CB958A5-EE9C-FCE3-F104-71B972356AE8}"/>
                    </a:ext>
                  </a:extLst>
                </p14:cNvPr>
                <p14:cNvContentPartPr/>
                <p14:nvPr/>
              </p14:nvContentPartPr>
              <p14:xfrm>
                <a:off x="1536347" y="433120"/>
                <a:ext cx="199800" cy="4759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CB958A5-EE9C-FCE3-F104-71B972356AE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25547" y="422320"/>
                  <a:ext cx="22104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8085936-A64B-7A7E-608B-1C35220A7900}"/>
                    </a:ext>
                  </a:extLst>
                </p14:cNvPr>
                <p14:cNvContentPartPr/>
                <p14:nvPr/>
              </p14:nvContentPartPr>
              <p14:xfrm>
                <a:off x="1959707" y="309640"/>
                <a:ext cx="151560" cy="5227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8085936-A64B-7A7E-608B-1C35220A790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49267" y="298840"/>
                  <a:ext cx="172800" cy="54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89DE40D-C817-DB66-57FC-D00F0B02D035}"/>
                    </a:ext>
                  </a:extLst>
                </p14:cNvPr>
                <p14:cNvContentPartPr/>
                <p14:nvPr/>
              </p14:nvContentPartPr>
              <p14:xfrm>
                <a:off x="2346707" y="405040"/>
                <a:ext cx="443160" cy="514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89DE40D-C817-DB66-57FC-D00F0B02D03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36267" y="394240"/>
                  <a:ext cx="4644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8C0028B-0C0E-9CD4-D527-CB6643FC22DC}"/>
                    </a:ext>
                  </a:extLst>
                </p14:cNvPr>
                <p14:cNvContentPartPr/>
                <p14:nvPr/>
              </p14:nvContentPartPr>
              <p14:xfrm>
                <a:off x="2536427" y="416200"/>
                <a:ext cx="94320" cy="3888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8C0028B-0C0E-9CD4-D527-CB6643FC22D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25627" y="405400"/>
                  <a:ext cx="11556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841F1EE-B053-B959-D928-DA3B297AC3FA}"/>
                    </a:ext>
                  </a:extLst>
                </p14:cNvPr>
                <p14:cNvContentPartPr/>
                <p14:nvPr/>
              </p14:nvContentPartPr>
              <p14:xfrm>
                <a:off x="1211267" y="136480"/>
                <a:ext cx="654480" cy="3445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841F1EE-B053-B959-D928-DA3B297AC3F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200467" y="126040"/>
                  <a:ext cx="675720" cy="36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C7ADB7C2-C450-93F4-AC96-2265BF9B482D}"/>
              </a:ext>
            </a:extLst>
          </p:cNvPr>
          <p:cNvGrpSpPr/>
          <p:nvPr/>
        </p:nvGrpSpPr>
        <p:grpSpPr>
          <a:xfrm>
            <a:off x="3213227" y="329080"/>
            <a:ext cx="876240" cy="433080"/>
            <a:chOff x="3213227" y="329080"/>
            <a:chExt cx="876240" cy="433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407DCDA-B44C-AAC9-8140-997557CA7EC0}"/>
                    </a:ext>
                  </a:extLst>
                </p14:cNvPr>
                <p14:cNvContentPartPr/>
                <p14:nvPr/>
              </p14:nvContentPartPr>
              <p14:xfrm>
                <a:off x="3643787" y="329080"/>
                <a:ext cx="445680" cy="1087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407DCDA-B44C-AAC9-8140-997557CA7EC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33347" y="318640"/>
                  <a:ext cx="4669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1503D03-80F0-BE6B-552A-722A5A8CF36A}"/>
                    </a:ext>
                  </a:extLst>
                </p14:cNvPr>
                <p14:cNvContentPartPr/>
                <p14:nvPr/>
              </p14:nvContentPartPr>
              <p14:xfrm>
                <a:off x="3677627" y="378400"/>
                <a:ext cx="410760" cy="3837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1503D03-80F0-BE6B-552A-722A5A8CF36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666827" y="367960"/>
                  <a:ext cx="43200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A05C26D-A46B-E34E-DEB2-75F6550BF6CE}"/>
                    </a:ext>
                  </a:extLst>
                </p14:cNvPr>
                <p14:cNvContentPartPr/>
                <p14:nvPr/>
              </p14:nvContentPartPr>
              <p14:xfrm>
                <a:off x="3704627" y="539680"/>
                <a:ext cx="295200" cy="147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A05C26D-A46B-E34E-DEB2-75F6550BF6C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693827" y="528880"/>
                  <a:ext cx="316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A30B088-662F-31E5-5578-6DE6F3B674B1}"/>
                    </a:ext>
                  </a:extLst>
                </p14:cNvPr>
                <p14:cNvContentPartPr/>
                <p14:nvPr/>
              </p14:nvContentPartPr>
              <p14:xfrm>
                <a:off x="3213227" y="560920"/>
                <a:ext cx="137160" cy="122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A30B088-662F-31E5-5578-6DE6F3B674B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02427" y="550120"/>
                  <a:ext cx="1584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28EFA47-5037-21AB-92E6-F08E7EB1B4B8}"/>
                    </a:ext>
                  </a:extLst>
                </p14:cNvPr>
                <p14:cNvContentPartPr/>
                <p14:nvPr/>
              </p14:nvContentPartPr>
              <p14:xfrm>
                <a:off x="3339947" y="427720"/>
                <a:ext cx="66600" cy="2444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28EFA47-5037-21AB-92E6-F08E7EB1B4B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29507" y="416920"/>
                  <a:ext cx="87840" cy="26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486CEC3A-BA97-0F3B-301D-6B5BA56F2EE3}"/>
                  </a:ext>
                </a:extLst>
              </p14:cNvPr>
              <p14:cNvContentPartPr/>
              <p14:nvPr/>
            </p14:nvContentPartPr>
            <p14:xfrm>
              <a:off x="7146773" y="4785533"/>
              <a:ext cx="1139400" cy="5760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486CEC3A-BA97-0F3B-301D-6B5BA56F2EE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136333" y="4774733"/>
                <a:ext cx="11606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D481E25A-B777-7862-5217-FC12898F698B}"/>
                  </a:ext>
                </a:extLst>
              </p14:cNvPr>
              <p14:cNvContentPartPr/>
              <p14:nvPr/>
            </p14:nvContentPartPr>
            <p14:xfrm>
              <a:off x="9803693" y="4848200"/>
              <a:ext cx="998640" cy="6948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D481E25A-B777-7862-5217-FC12898F698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793253" y="4837760"/>
                <a:ext cx="101988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10A0EA30-56B8-3547-C8F1-55388712E484}"/>
                  </a:ext>
                </a:extLst>
              </p14:cNvPr>
              <p14:cNvContentPartPr/>
              <p14:nvPr/>
            </p14:nvContentPartPr>
            <p14:xfrm>
              <a:off x="2927920" y="4114853"/>
              <a:ext cx="691560" cy="738360"/>
            </p14:xfrm>
          </p:contentPart>
        </mc:Choice>
        <mc:Fallback xmlns=""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10A0EA30-56B8-3547-C8F1-55388712E48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917480" y="4104413"/>
                <a:ext cx="712800" cy="75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7C055EAB-604A-A97C-AA38-C85C8EC7000F}"/>
              </a:ext>
            </a:extLst>
          </p:cNvPr>
          <p:cNvGrpSpPr/>
          <p:nvPr/>
        </p:nvGrpSpPr>
        <p:grpSpPr>
          <a:xfrm>
            <a:off x="1245467" y="1917773"/>
            <a:ext cx="814320" cy="517320"/>
            <a:chOff x="1245467" y="1917773"/>
            <a:chExt cx="814320" cy="51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9B06A85-CDF1-F14C-013B-8D93A8121790}"/>
                    </a:ext>
                  </a:extLst>
                </p14:cNvPr>
                <p14:cNvContentPartPr/>
                <p14:nvPr/>
              </p14:nvContentPartPr>
              <p14:xfrm>
                <a:off x="1245467" y="2154653"/>
                <a:ext cx="152640" cy="2804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9B06A85-CDF1-F14C-013B-8D93A812179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235027" y="2143853"/>
                  <a:ext cx="1738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B9EE91A-A5AC-C157-1B8B-B19628672CB6}"/>
                    </a:ext>
                  </a:extLst>
                </p14:cNvPr>
                <p14:cNvContentPartPr/>
                <p14:nvPr/>
              </p14:nvContentPartPr>
              <p14:xfrm>
                <a:off x="1463267" y="2101733"/>
                <a:ext cx="123840" cy="1836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B9EE91A-A5AC-C157-1B8B-B19628672CB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52827" y="2090933"/>
                  <a:ext cx="1450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EC31AEA-0A85-15BF-593B-4A79E301FB29}"/>
                    </a:ext>
                  </a:extLst>
                </p14:cNvPr>
                <p14:cNvContentPartPr/>
                <p14:nvPr/>
              </p14:nvContentPartPr>
              <p14:xfrm>
                <a:off x="1639307" y="1917773"/>
                <a:ext cx="14400" cy="4161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EC31AEA-0A85-15BF-593B-4A79E301FB2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628867" y="1906973"/>
                  <a:ext cx="3564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7C91886-B72B-A737-CB2B-2C2B66398079}"/>
                    </a:ext>
                  </a:extLst>
                </p14:cNvPr>
                <p14:cNvContentPartPr/>
                <p14:nvPr/>
              </p14:nvContentPartPr>
              <p14:xfrm>
                <a:off x="1712387" y="2114333"/>
                <a:ext cx="10080" cy="1818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7C91886-B72B-A737-CB2B-2C2B6639807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701587" y="2103893"/>
                  <a:ext cx="313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AB251D9-320E-3C3A-7AEA-2BD9DE8F1A2F}"/>
                    </a:ext>
                  </a:extLst>
                </p14:cNvPr>
                <p14:cNvContentPartPr/>
                <p14:nvPr/>
              </p14:nvContentPartPr>
              <p14:xfrm>
                <a:off x="1808147" y="2094893"/>
                <a:ext cx="71640" cy="2023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AB251D9-320E-3C3A-7AEA-2BD9DE8F1A2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797347" y="2084093"/>
                  <a:ext cx="928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751CFCA-D44D-0CBB-6F64-55D4BF594CAF}"/>
                    </a:ext>
                  </a:extLst>
                </p14:cNvPr>
                <p14:cNvContentPartPr/>
                <p14:nvPr/>
              </p14:nvContentPartPr>
              <p14:xfrm>
                <a:off x="2006507" y="2141333"/>
                <a:ext cx="53280" cy="1051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751CFCA-D44D-0CBB-6F64-55D4BF594CA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996067" y="2130533"/>
                  <a:ext cx="7452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9" name="Gruppo 1368">
            <a:extLst>
              <a:ext uri="{FF2B5EF4-FFF2-40B4-BE49-F238E27FC236}">
                <a16:creationId xmlns:a16="http://schemas.microsoft.com/office/drawing/2014/main" id="{43B68C05-642B-688C-02ED-6DD6DC4BA5FE}"/>
              </a:ext>
            </a:extLst>
          </p:cNvPr>
          <p:cNvGrpSpPr/>
          <p:nvPr/>
        </p:nvGrpSpPr>
        <p:grpSpPr>
          <a:xfrm>
            <a:off x="6485680" y="776000"/>
            <a:ext cx="1778160" cy="575280"/>
            <a:chOff x="6485680" y="776000"/>
            <a:chExt cx="1778160" cy="57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3B953141-0E8D-4235-29C6-41F2FE1DF159}"/>
                    </a:ext>
                  </a:extLst>
                </p14:cNvPr>
                <p14:cNvContentPartPr/>
                <p14:nvPr/>
              </p14:nvContentPartPr>
              <p14:xfrm>
                <a:off x="6485680" y="872840"/>
                <a:ext cx="28080" cy="42624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3B953141-0E8D-4235-29C6-41F2FE1DF15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475240" y="862400"/>
                  <a:ext cx="4932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460706E-A5F2-70EC-E79F-9EF645D59AC0}"/>
                    </a:ext>
                  </a:extLst>
                </p14:cNvPr>
                <p14:cNvContentPartPr/>
                <p14:nvPr/>
              </p14:nvContentPartPr>
              <p14:xfrm>
                <a:off x="6509440" y="872480"/>
                <a:ext cx="229680" cy="4788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460706E-A5F2-70EC-E79F-9EF645D59AC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499000" y="861680"/>
                  <a:ext cx="25092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BDD1B69-0BE1-8FFD-3F75-7B0D5CAB0647}"/>
                    </a:ext>
                  </a:extLst>
                </p14:cNvPr>
                <p14:cNvContentPartPr/>
                <p14:nvPr/>
              </p14:nvContentPartPr>
              <p14:xfrm>
                <a:off x="6789280" y="854120"/>
                <a:ext cx="201600" cy="4946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BDD1B69-0BE1-8FFD-3F75-7B0D5CAB064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778840" y="843320"/>
                  <a:ext cx="222840" cy="51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A195BDC-7CD5-4530-E057-5DFB34086568}"/>
                    </a:ext>
                  </a:extLst>
                </p14:cNvPr>
                <p14:cNvContentPartPr/>
                <p14:nvPr/>
              </p14:nvContentPartPr>
              <p14:xfrm>
                <a:off x="6814840" y="1077320"/>
                <a:ext cx="310680" cy="590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A195BDC-7CD5-4530-E057-5DFB3408656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804040" y="1066880"/>
                  <a:ext cx="3319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1055A5D0-2F0A-82D8-90A9-4DDE5998F14C}"/>
                    </a:ext>
                  </a:extLst>
                </p14:cNvPr>
                <p14:cNvContentPartPr/>
                <p14:nvPr/>
              </p14:nvContentPartPr>
              <p14:xfrm>
                <a:off x="7155400" y="907760"/>
                <a:ext cx="227880" cy="357480"/>
              </p14:xfrm>
            </p:contentPart>
          </mc:Choice>
          <mc:Fallback xmlns=""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1055A5D0-2F0A-82D8-90A9-4DDE5998F14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144600" y="897320"/>
                  <a:ext cx="24912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364" name="Input penna 1363">
                  <a:extLst>
                    <a:ext uri="{FF2B5EF4-FFF2-40B4-BE49-F238E27FC236}">
                      <a16:creationId xmlns:a16="http://schemas.microsoft.com/office/drawing/2014/main" id="{A7D905B5-4307-303C-B056-F98E05844182}"/>
                    </a:ext>
                  </a:extLst>
                </p14:cNvPr>
                <p14:cNvContentPartPr/>
                <p14:nvPr/>
              </p14:nvContentPartPr>
              <p14:xfrm>
                <a:off x="7219120" y="985520"/>
                <a:ext cx="92880" cy="51480"/>
              </p14:xfrm>
            </p:contentPart>
          </mc:Choice>
          <mc:Fallback xmlns="">
            <p:pic>
              <p:nvPicPr>
                <p:cNvPr id="1364" name="Input penna 1363">
                  <a:extLst>
                    <a:ext uri="{FF2B5EF4-FFF2-40B4-BE49-F238E27FC236}">
                      <a16:creationId xmlns:a16="http://schemas.microsoft.com/office/drawing/2014/main" id="{A7D905B5-4307-303C-B056-F98E0584418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208680" y="974720"/>
                  <a:ext cx="1141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365" name="Input penna 1364">
                  <a:extLst>
                    <a:ext uri="{FF2B5EF4-FFF2-40B4-BE49-F238E27FC236}">
                      <a16:creationId xmlns:a16="http://schemas.microsoft.com/office/drawing/2014/main" id="{866F6D97-F142-16FB-CEFB-963DE11E3ABB}"/>
                    </a:ext>
                  </a:extLst>
                </p14:cNvPr>
                <p14:cNvContentPartPr/>
                <p14:nvPr/>
              </p14:nvContentPartPr>
              <p14:xfrm>
                <a:off x="7273120" y="776000"/>
                <a:ext cx="219960" cy="70560"/>
              </p14:xfrm>
            </p:contentPart>
          </mc:Choice>
          <mc:Fallback xmlns="">
            <p:pic>
              <p:nvPicPr>
                <p:cNvPr id="1365" name="Input penna 1364">
                  <a:extLst>
                    <a:ext uri="{FF2B5EF4-FFF2-40B4-BE49-F238E27FC236}">
                      <a16:creationId xmlns:a16="http://schemas.microsoft.com/office/drawing/2014/main" id="{866F6D97-F142-16FB-CEFB-963DE11E3AB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262680" y="765560"/>
                  <a:ext cx="2412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7ECB8E67-C835-45D4-2A6B-F8EDA912993E}"/>
                    </a:ext>
                  </a:extLst>
                </p14:cNvPr>
                <p14:cNvContentPartPr/>
                <p14:nvPr/>
              </p14:nvContentPartPr>
              <p14:xfrm>
                <a:off x="7516480" y="883640"/>
                <a:ext cx="392400" cy="382680"/>
              </p14:xfrm>
            </p:contentPart>
          </mc:Choice>
          <mc:Fallback xmlns=""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7ECB8E67-C835-45D4-2A6B-F8EDA912993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505680" y="872840"/>
                  <a:ext cx="41364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1B716DC0-CF82-94D9-A8FB-72D27990FB84}"/>
                    </a:ext>
                  </a:extLst>
                </p14:cNvPr>
                <p14:cNvContentPartPr/>
                <p14:nvPr/>
              </p14:nvContentPartPr>
              <p14:xfrm>
                <a:off x="7967560" y="885800"/>
                <a:ext cx="296280" cy="383040"/>
              </p14:xfrm>
            </p:contentPart>
          </mc:Choice>
          <mc:Fallback xmlns=""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1B716DC0-CF82-94D9-A8FB-72D27990FB8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957120" y="875000"/>
                  <a:ext cx="317520" cy="40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2" name="Gruppo 1381">
            <a:extLst>
              <a:ext uri="{FF2B5EF4-FFF2-40B4-BE49-F238E27FC236}">
                <a16:creationId xmlns:a16="http://schemas.microsoft.com/office/drawing/2014/main" id="{23EA1B87-CF71-F313-330B-E9558EEAAC5B}"/>
              </a:ext>
            </a:extLst>
          </p:cNvPr>
          <p:cNvGrpSpPr/>
          <p:nvPr/>
        </p:nvGrpSpPr>
        <p:grpSpPr>
          <a:xfrm>
            <a:off x="7023640" y="1618427"/>
            <a:ext cx="1776067" cy="518760"/>
            <a:chOff x="7023640" y="1618427"/>
            <a:chExt cx="1776067" cy="51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370" name="Input penna 1369">
                  <a:extLst>
                    <a:ext uri="{FF2B5EF4-FFF2-40B4-BE49-F238E27FC236}">
                      <a16:creationId xmlns:a16="http://schemas.microsoft.com/office/drawing/2014/main" id="{EBF6A4DB-2E75-4E6C-F385-57D0743547DC}"/>
                    </a:ext>
                  </a:extLst>
                </p14:cNvPr>
                <p14:cNvContentPartPr/>
                <p14:nvPr/>
              </p14:nvContentPartPr>
              <p14:xfrm>
                <a:off x="7023640" y="1687520"/>
                <a:ext cx="437760" cy="42120"/>
              </p14:xfrm>
            </p:contentPart>
          </mc:Choice>
          <mc:Fallback xmlns="">
            <p:pic>
              <p:nvPicPr>
                <p:cNvPr id="1370" name="Input penna 1369">
                  <a:extLst>
                    <a:ext uri="{FF2B5EF4-FFF2-40B4-BE49-F238E27FC236}">
                      <a16:creationId xmlns:a16="http://schemas.microsoft.com/office/drawing/2014/main" id="{EBF6A4DB-2E75-4E6C-F385-57D0743547D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012840" y="1676720"/>
                  <a:ext cx="4590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371" name="Input penna 1370">
                  <a:extLst>
                    <a:ext uri="{FF2B5EF4-FFF2-40B4-BE49-F238E27FC236}">
                      <a16:creationId xmlns:a16="http://schemas.microsoft.com/office/drawing/2014/main" id="{10D100DF-E6F8-E51C-3128-40A8EF5EE42F}"/>
                    </a:ext>
                  </a:extLst>
                </p14:cNvPr>
                <p14:cNvContentPartPr/>
                <p14:nvPr/>
              </p14:nvContentPartPr>
              <p14:xfrm>
                <a:off x="7222720" y="1729280"/>
                <a:ext cx="70560" cy="367560"/>
              </p14:xfrm>
            </p:contentPart>
          </mc:Choice>
          <mc:Fallback xmlns="">
            <p:pic>
              <p:nvPicPr>
                <p:cNvPr id="1371" name="Input penna 1370">
                  <a:extLst>
                    <a:ext uri="{FF2B5EF4-FFF2-40B4-BE49-F238E27FC236}">
                      <a16:creationId xmlns:a16="http://schemas.microsoft.com/office/drawing/2014/main" id="{10D100DF-E6F8-E51C-3128-40A8EF5EE42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212280" y="1718480"/>
                  <a:ext cx="9180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372" name="Input penna 1371">
                  <a:extLst>
                    <a:ext uri="{FF2B5EF4-FFF2-40B4-BE49-F238E27FC236}">
                      <a16:creationId xmlns:a16="http://schemas.microsoft.com/office/drawing/2014/main" id="{D61BDAED-D170-87A5-2310-6A253575E5FE}"/>
                    </a:ext>
                  </a:extLst>
                </p14:cNvPr>
                <p14:cNvContentPartPr/>
                <p14:nvPr/>
              </p14:nvContentPartPr>
              <p14:xfrm>
                <a:off x="7359160" y="1717400"/>
                <a:ext cx="198360" cy="364320"/>
              </p14:xfrm>
            </p:contentPart>
          </mc:Choice>
          <mc:Fallback xmlns="">
            <p:pic>
              <p:nvPicPr>
                <p:cNvPr id="1372" name="Input penna 1371">
                  <a:extLst>
                    <a:ext uri="{FF2B5EF4-FFF2-40B4-BE49-F238E27FC236}">
                      <a16:creationId xmlns:a16="http://schemas.microsoft.com/office/drawing/2014/main" id="{D61BDAED-D170-87A5-2310-6A253575E5F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348720" y="1706600"/>
                  <a:ext cx="21960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373" name="Input penna 1372">
                  <a:extLst>
                    <a:ext uri="{FF2B5EF4-FFF2-40B4-BE49-F238E27FC236}">
                      <a16:creationId xmlns:a16="http://schemas.microsoft.com/office/drawing/2014/main" id="{7FC2CF57-A130-5715-BB8C-F83171E3EDAD}"/>
                    </a:ext>
                  </a:extLst>
                </p14:cNvPr>
                <p14:cNvContentPartPr/>
                <p14:nvPr/>
              </p14:nvContentPartPr>
              <p14:xfrm>
                <a:off x="7376440" y="1871480"/>
                <a:ext cx="255960" cy="69480"/>
              </p14:xfrm>
            </p:contentPart>
          </mc:Choice>
          <mc:Fallback xmlns="">
            <p:pic>
              <p:nvPicPr>
                <p:cNvPr id="1373" name="Input penna 1372">
                  <a:extLst>
                    <a:ext uri="{FF2B5EF4-FFF2-40B4-BE49-F238E27FC236}">
                      <a16:creationId xmlns:a16="http://schemas.microsoft.com/office/drawing/2014/main" id="{7FC2CF57-A130-5715-BB8C-F83171E3EDA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365640" y="1860680"/>
                  <a:ext cx="2772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376" name="Input penna 1375">
                  <a:extLst>
                    <a:ext uri="{FF2B5EF4-FFF2-40B4-BE49-F238E27FC236}">
                      <a16:creationId xmlns:a16="http://schemas.microsoft.com/office/drawing/2014/main" id="{AD514D32-E6FD-1E9A-501C-9D93A9CB59D9}"/>
                    </a:ext>
                  </a:extLst>
                </p14:cNvPr>
                <p14:cNvContentPartPr/>
                <p14:nvPr/>
              </p14:nvContentPartPr>
              <p14:xfrm>
                <a:off x="7633667" y="1795187"/>
                <a:ext cx="210240" cy="342000"/>
              </p14:xfrm>
            </p:contentPart>
          </mc:Choice>
          <mc:Fallback xmlns="">
            <p:pic>
              <p:nvPicPr>
                <p:cNvPr id="1376" name="Input penna 1375">
                  <a:extLst>
                    <a:ext uri="{FF2B5EF4-FFF2-40B4-BE49-F238E27FC236}">
                      <a16:creationId xmlns:a16="http://schemas.microsoft.com/office/drawing/2014/main" id="{AD514D32-E6FD-1E9A-501C-9D93A9CB59D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23227" y="1784387"/>
                  <a:ext cx="23148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377" name="Input penna 1376">
                  <a:extLst>
                    <a:ext uri="{FF2B5EF4-FFF2-40B4-BE49-F238E27FC236}">
                      <a16:creationId xmlns:a16="http://schemas.microsoft.com/office/drawing/2014/main" id="{94B2D080-B490-785E-B753-E8BB9EFB8015}"/>
                    </a:ext>
                  </a:extLst>
                </p14:cNvPr>
                <p14:cNvContentPartPr/>
                <p14:nvPr/>
              </p14:nvContentPartPr>
              <p14:xfrm>
                <a:off x="7661387" y="1835867"/>
                <a:ext cx="209160" cy="101880"/>
              </p14:xfrm>
            </p:contentPart>
          </mc:Choice>
          <mc:Fallback xmlns="">
            <p:pic>
              <p:nvPicPr>
                <p:cNvPr id="1377" name="Input penna 1376">
                  <a:extLst>
                    <a:ext uri="{FF2B5EF4-FFF2-40B4-BE49-F238E27FC236}">
                      <a16:creationId xmlns:a16="http://schemas.microsoft.com/office/drawing/2014/main" id="{94B2D080-B490-785E-B753-E8BB9EFB801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50947" y="1825427"/>
                  <a:ext cx="2304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378" name="Input penna 1377">
                  <a:extLst>
                    <a:ext uri="{FF2B5EF4-FFF2-40B4-BE49-F238E27FC236}">
                      <a16:creationId xmlns:a16="http://schemas.microsoft.com/office/drawing/2014/main" id="{A22040CD-31D7-5E8D-3CA5-D690C87F052D}"/>
                    </a:ext>
                  </a:extLst>
                </p14:cNvPr>
                <p14:cNvContentPartPr/>
                <p14:nvPr/>
              </p14:nvContentPartPr>
              <p14:xfrm>
                <a:off x="7696667" y="1618427"/>
                <a:ext cx="216360" cy="132840"/>
              </p14:xfrm>
            </p:contentPart>
          </mc:Choice>
          <mc:Fallback xmlns="">
            <p:pic>
              <p:nvPicPr>
                <p:cNvPr id="1378" name="Input penna 1377">
                  <a:extLst>
                    <a:ext uri="{FF2B5EF4-FFF2-40B4-BE49-F238E27FC236}">
                      <a16:creationId xmlns:a16="http://schemas.microsoft.com/office/drawing/2014/main" id="{A22040CD-31D7-5E8D-3CA5-D690C87F052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686227" y="1607627"/>
                  <a:ext cx="2376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379" name="Input penna 1378">
                  <a:extLst>
                    <a:ext uri="{FF2B5EF4-FFF2-40B4-BE49-F238E27FC236}">
                      <a16:creationId xmlns:a16="http://schemas.microsoft.com/office/drawing/2014/main" id="{BED6B3E8-C931-A6AF-5399-7C8414BF1FF6}"/>
                    </a:ext>
                  </a:extLst>
                </p14:cNvPr>
                <p14:cNvContentPartPr/>
                <p14:nvPr/>
              </p14:nvContentPartPr>
              <p14:xfrm>
                <a:off x="8031107" y="1643627"/>
                <a:ext cx="428400" cy="432000"/>
              </p14:xfrm>
            </p:contentPart>
          </mc:Choice>
          <mc:Fallback xmlns="">
            <p:pic>
              <p:nvPicPr>
                <p:cNvPr id="1379" name="Input penna 1378">
                  <a:extLst>
                    <a:ext uri="{FF2B5EF4-FFF2-40B4-BE49-F238E27FC236}">
                      <a16:creationId xmlns:a16="http://schemas.microsoft.com/office/drawing/2014/main" id="{BED6B3E8-C931-A6AF-5399-7C8414BF1FF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020667" y="1632827"/>
                  <a:ext cx="44964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380" name="Input penna 1379">
                  <a:extLst>
                    <a:ext uri="{FF2B5EF4-FFF2-40B4-BE49-F238E27FC236}">
                      <a16:creationId xmlns:a16="http://schemas.microsoft.com/office/drawing/2014/main" id="{97BCA475-E549-9628-DE42-B57B394B0734}"/>
                    </a:ext>
                  </a:extLst>
                </p14:cNvPr>
                <p14:cNvContentPartPr/>
                <p14:nvPr/>
              </p14:nvContentPartPr>
              <p14:xfrm>
                <a:off x="8489387" y="1673147"/>
                <a:ext cx="310320" cy="327240"/>
              </p14:xfrm>
            </p:contentPart>
          </mc:Choice>
          <mc:Fallback xmlns="">
            <p:pic>
              <p:nvPicPr>
                <p:cNvPr id="1380" name="Input penna 1379">
                  <a:extLst>
                    <a:ext uri="{FF2B5EF4-FFF2-40B4-BE49-F238E27FC236}">
                      <a16:creationId xmlns:a16="http://schemas.microsoft.com/office/drawing/2014/main" id="{97BCA475-E549-9628-DE42-B57B394B073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478587" y="1662707"/>
                  <a:ext cx="331560" cy="34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9" name="Gruppo 1388">
            <a:extLst>
              <a:ext uri="{FF2B5EF4-FFF2-40B4-BE49-F238E27FC236}">
                <a16:creationId xmlns:a16="http://schemas.microsoft.com/office/drawing/2014/main" id="{A6EF0222-0E24-5078-9366-92A3DDFB03F5}"/>
              </a:ext>
            </a:extLst>
          </p:cNvPr>
          <p:cNvGrpSpPr/>
          <p:nvPr/>
        </p:nvGrpSpPr>
        <p:grpSpPr>
          <a:xfrm>
            <a:off x="9652000" y="2635907"/>
            <a:ext cx="1899360" cy="861480"/>
            <a:chOff x="9652000" y="2635907"/>
            <a:chExt cx="1899360" cy="86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383" name="Input penna 1382">
                  <a:extLst>
                    <a:ext uri="{FF2B5EF4-FFF2-40B4-BE49-F238E27FC236}">
                      <a16:creationId xmlns:a16="http://schemas.microsoft.com/office/drawing/2014/main" id="{3AF1663E-5C73-C6AF-B96F-E77F95DD5753}"/>
                    </a:ext>
                  </a:extLst>
                </p14:cNvPr>
                <p14:cNvContentPartPr/>
                <p14:nvPr/>
              </p14:nvContentPartPr>
              <p14:xfrm>
                <a:off x="9966280" y="2887547"/>
                <a:ext cx="498240" cy="63360"/>
              </p14:xfrm>
            </p:contentPart>
          </mc:Choice>
          <mc:Fallback xmlns="">
            <p:pic>
              <p:nvPicPr>
                <p:cNvPr id="1383" name="Input penna 1382">
                  <a:extLst>
                    <a:ext uri="{FF2B5EF4-FFF2-40B4-BE49-F238E27FC236}">
                      <a16:creationId xmlns:a16="http://schemas.microsoft.com/office/drawing/2014/main" id="{3AF1663E-5C73-C6AF-B96F-E77F95DD575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955840" y="2877107"/>
                  <a:ext cx="5194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384" name="Input penna 1383">
                  <a:extLst>
                    <a:ext uri="{FF2B5EF4-FFF2-40B4-BE49-F238E27FC236}">
                      <a16:creationId xmlns:a16="http://schemas.microsoft.com/office/drawing/2014/main" id="{CE1FCC3F-9333-920D-4295-E37C911DA9F1}"/>
                    </a:ext>
                  </a:extLst>
                </p14:cNvPr>
                <p14:cNvContentPartPr/>
                <p14:nvPr/>
              </p14:nvContentPartPr>
              <p14:xfrm>
                <a:off x="10200640" y="2984747"/>
                <a:ext cx="60120" cy="341280"/>
              </p14:xfrm>
            </p:contentPart>
          </mc:Choice>
          <mc:Fallback xmlns="">
            <p:pic>
              <p:nvPicPr>
                <p:cNvPr id="1384" name="Input penna 1383">
                  <a:extLst>
                    <a:ext uri="{FF2B5EF4-FFF2-40B4-BE49-F238E27FC236}">
                      <a16:creationId xmlns:a16="http://schemas.microsoft.com/office/drawing/2014/main" id="{CE1FCC3F-9333-920D-4295-E37C911DA9F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189840" y="2973947"/>
                  <a:ext cx="8136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385" name="Input penna 1384">
                  <a:extLst>
                    <a:ext uri="{FF2B5EF4-FFF2-40B4-BE49-F238E27FC236}">
                      <a16:creationId xmlns:a16="http://schemas.microsoft.com/office/drawing/2014/main" id="{46649438-2E41-5229-7A13-CBBEBC7AD45A}"/>
                    </a:ext>
                  </a:extLst>
                </p14:cNvPr>
                <p14:cNvContentPartPr/>
                <p14:nvPr/>
              </p14:nvContentPartPr>
              <p14:xfrm>
                <a:off x="9652000" y="2635907"/>
                <a:ext cx="1071360" cy="861480"/>
              </p14:xfrm>
            </p:contentPart>
          </mc:Choice>
          <mc:Fallback xmlns="">
            <p:pic>
              <p:nvPicPr>
                <p:cNvPr id="1385" name="Input penna 1384">
                  <a:extLst>
                    <a:ext uri="{FF2B5EF4-FFF2-40B4-BE49-F238E27FC236}">
                      <a16:creationId xmlns:a16="http://schemas.microsoft.com/office/drawing/2014/main" id="{46649438-2E41-5229-7A13-CBBEBC7AD45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641560" y="2625107"/>
                  <a:ext cx="1092600" cy="88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386" name="Input penna 1385">
                  <a:extLst>
                    <a:ext uri="{FF2B5EF4-FFF2-40B4-BE49-F238E27FC236}">
                      <a16:creationId xmlns:a16="http://schemas.microsoft.com/office/drawing/2014/main" id="{CC9EEB78-69DA-3ECB-5D09-432D423B80CE}"/>
                    </a:ext>
                  </a:extLst>
                </p14:cNvPr>
                <p14:cNvContentPartPr/>
                <p14:nvPr/>
              </p14:nvContentPartPr>
              <p14:xfrm>
                <a:off x="10876000" y="2796467"/>
                <a:ext cx="483480" cy="456120"/>
              </p14:xfrm>
            </p:contentPart>
          </mc:Choice>
          <mc:Fallback xmlns="">
            <p:pic>
              <p:nvPicPr>
                <p:cNvPr id="1386" name="Input penna 1385">
                  <a:extLst>
                    <a:ext uri="{FF2B5EF4-FFF2-40B4-BE49-F238E27FC236}">
                      <a16:creationId xmlns:a16="http://schemas.microsoft.com/office/drawing/2014/main" id="{CC9EEB78-69DA-3ECB-5D09-432D423B80C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865560" y="2785667"/>
                  <a:ext cx="50472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387" name="Input penna 1386">
                  <a:extLst>
                    <a:ext uri="{FF2B5EF4-FFF2-40B4-BE49-F238E27FC236}">
                      <a16:creationId xmlns:a16="http://schemas.microsoft.com/office/drawing/2014/main" id="{4031AC77-595D-C681-77B2-989E68692807}"/>
                    </a:ext>
                  </a:extLst>
                </p14:cNvPr>
                <p14:cNvContentPartPr/>
                <p14:nvPr/>
              </p14:nvContentPartPr>
              <p14:xfrm>
                <a:off x="10967080" y="2636267"/>
                <a:ext cx="584280" cy="479880"/>
              </p14:xfrm>
            </p:contentPart>
          </mc:Choice>
          <mc:Fallback xmlns="">
            <p:pic>
              <p:nvPicPr>
                <p:cNvPr id="1387" name="Input penna 1386">
                  <a:extLst>
                    <a:ext uri="{FF2B5EF4-FFF2-40B4-BE49-F238E27FC236}">
                      <a16:creationId xmlns:a16="http://schemas.microsoft.com/office/drawing/2014/main" id="{4031AC77-595D-C681-77B2-989E6869280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956280" y="2625467"/>
                  <a:ext cx="605520" cy="50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5" name="Gruppo 1394">
            <a:extLst>
              <a:ext uri="{FF2B5EF4-FFF2-40B4-BE49-F238E27FC236}">
                <a16:creationId xmlns:a16="http://schemas.microsoft.com/office/drawing/2014/main" id="{4D7D19D9-B014-8B4D-B35D-1AC891821F68}"/>
              </a:ext>
            </a:extLst>
          </p:cNvPr>
          <p:cNvGrpSpPr/>
          <p:nvPr/>
        </p:nvGrpSpPr>
        <p:grpSpPr>
          <a:xfrm>
            <a:off x="2322947" y="1848653"/>
            <a:ext cx="2984786" cy="1153080"/>
            <a:chOff x="2322947" y="1848653"/>
            <a:chExt cx="2984786" cy="1153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843488D-69F9-29D1-B238-25C700BCCE6E}"/>
                    </a:ext>
                  </a:extLst>
                </p14:cNvPr>
                <p14:cNvContentPartPr/>
                <p14:nvPr/>
              </p14:nvContentPartPr>
              <p14:xfrm>
                <a:off x="2322947" y="2104253"/>
                <a:ext cx="128880" cy="2757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843488D-69F9-29D1-B238-25C700BCCE6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312507" y="2093453"/>
                  <a:ext cx="15012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763D3D2-F237-2B81-5BB5-5D9FB332D812}"/>
                    </a:ext>
                  </a:extLst>
                </p14:cNvPr>
                <p14:cNvContentPartPr/>
                <p14:nvPr/>
              </p14:nvContentPartPr>
              <p14:xfrm>
                <a:off x="2490347" y="2119373"/>
                <a:ext cx="96840" cy="1548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763D3D2-F237-2B81-5BB5-5D9FB332D81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479547" y="2108933"/>
                  <a:ext cx="1180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1AFB02B-411A-65DF-E913-A038D45706EB}"/>
                    </a:ext>
                  </a:extLst>
                </p14:cNvPr>
                <p14:cNvContentPartPr/>
                <p14:nvPr/>
              </p14:nvContentPartPr>
              <p14:xfrm>
                <a:off x="2680067" y="1848653"/>
                <a:ext cx="65160" cy="3708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1AFB02B-411A-65DF-E913-A038D45706E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669627" y="1837853"/>
                  <a:ext cx="8640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40F0446-5503-0465-C753-73365448C12B}"/>
                    </a:ext>
                  </a:extLst>
                </p14:cNvPr>
                <p14:cNvContentPartPr/>
                <p14:nvPr/>
              </p14:nvContentPartPr>
              <p14:xfrm>
                <a:off x="2781587" y="2038733"/>
                <a:ext cx="16920" cy="166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40F0446-5503-0465-C753-73365448C12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771147" y="2027933"/>
                  <a:ext cx="381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9C6D790-CBE5-7F70-1B31-802EBA7DFCE4}"/>
                    </a:ext>
                  </a:extLst>
                </p14:cNvPr>
                <p14:cNvContentPartPr/>
                <p14:nvPr/>
              </p14:nvContentPartPr>
              <p14:xfrm>
                <a:off x="2846387" y="2087333"/>
                <a:ext cx="52920" cy="1119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9C6D790-CBE5-7F70-1B31-802EBA7DFCE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835587" y="2076533"/>
                  <a:ext cx="741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CA997BE-310C-9F35-42A6-F029BA138910}"/>
                    </a:ext>
                  </a:extLst>
                </p14:cNvPr>
                <p14:cNvContentPartPr/>
                <p14:nvPr/>
              </p14:nvContentPartPr>
              <p14:xfrm>
                <a:off x="3001907" y="2093093"/>
                <a:ext cx="75600" cy="1274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CA997BE-310C-9F35-42A6-F029BA13891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991467" y="2082653"/>
                  <a:ext cx="968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D64454E-78B2-513B-4571-431034676C68}"/>
                    </a:ext>
                  </a:extLst>
                </p14:cNvPr>
                <p14:cNvContentPartPr/>
                <p14:nvPr/>
              </p14:nvContentPartPr>
              <p14:xfrm>
                <a:off x="3678347" y="1869893"/>
                <a:ext cx="75600" cy="3682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D64454E-78B2-513B-4571-431034676C6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667547" y="1859453"/>
                  <a:ext cx="9684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663CA4A-E2BA-9796-3E5E-241509F18BAA}"/>
                    </a:ext>
                  </a:extLst>
                </p14:cNvPr>
                <p14:cNvContentPartPr/>
                <p14:nvPr/>
              </p14:nvContentPartPr>
              <p14:xfrm>
                <a:off x="3792467" y="2036573"/>
                <a:ext cx="126000" cy="1926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663CA4A-E2BA-9796-3E5E-241509F18BA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781667" y="2025773"/>
                  <a:ext cx="14724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5D36672-C29D-CF0F-4181-B1030FB8AAC9}"/>
                    </a:ext>
                  </a:extLst>
                </p14:cNvPr>
                <p14:cNvContentPartPr/>
                <p14:nvPr/>
              </p14:nvContentPartPr>
              <p14:xfrm>
                <a:off x="4006307" y="2058893"/>
                <a:ext cx="52560" cy="1724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5D36672-C29D-CF0F-4181-B1030FB8AAC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995507" y="2048453"/>
                  <a:ext cx="738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215FB5E-E24A-0CE9-D9F7-CAA01330DABB}"/>
                    </a:ext>
                  </a:extLst>
                </p14:cNvPr>
                <p14:cNvContentPartPr/>
                <p14:nvPr/>
              </p14:nvContentPartPr>
              <p14:xfrm>
                <a:off x="4148147" y="2035133"/>
                <a:ext cx="123840" cy="1800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215FB5E-E24A-0CE9-D9F7-CAA01330DAB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137707" y="2024693"/>
                  <a:ext cx="1450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F471FFE-35C8-5F44-CEED-3658CD18EAED}"/>
                    </a:ext>
                  </a:extLst>
                </p14:cNvPr>
                <p14:cNvContentPartPr/>
                <p14:nvPr/>
              </p14:nvContentPartPr>
              <p14:xfrm>
                <a:off x="4318427" y="2031893"/>
                <a:ext cx="88920" cy="1692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F471FFE-35C8-5F44-CEED-3658CD18EAE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307987" y="2021093"/>
                  <a:ext cx="1101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74B4180C-EDB6-AC7A-F19D-4B3FAEEEC9EE}"/>
                    </a:ext>
                  </a:extLst>
                </p14:cNvPr>
                <p14:cNvContentPartPr/>
                <p14:nvPr/>
              </p14:nvContentPartPr>
              <p14:xfrm>
                <a:off x="4442987" y="2070413"/>
                <a:ext cx="61920" cy="10584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74B4180C-EDB6-AC7A-F19D-4B3FAEEEC9EE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432547" y="2059613"/>
                  <a:ext cx="831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CAD169E-A551-E307-3955-34B742356138}"/>
                    </a:ext>
                  </a:extLst>
                </p14:cNvPr>
                <p14:cNvContentPartPr/>
                <p14:nvPr/>
              </p14:nvContentPartPr>
              <p14:xfrm>
                <a:off x="4550267" y="2041253"/>
                <a:ext cx="70920" cy="13320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CAD169E-A551-E307-3955-34B74235613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539827" y="2030453"/>
                  <a:ext cx="921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F1EAC471-7FFF-C214-1224-6A85A237317D}"/>
                    </a:ext>
                  </a:extLst>
                </p14:cNvPr>
                <p14:cNvContentPartPr/>
                <p14:nvPr/>
              </p14:nvContentPartPr>
              <p14:xfrm>
                <a:off x="4690307" y="2004533"/>
                <a:ext cx="132120" cy="1897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F1EAC471-7FFF-C214-1224-6A85A237317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679867" y="1993733"/>
                  <a:ext cx="15336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0F04D2C0-5188-1F7F-9F27-A6A494AB1E68}"/>
                    </a:ext>
                  </a:extLst>
                </p14:cNvPr>
                <p14:cNvContentPartPr/>
                <p14:nvPr/>
              </p14:nvContentPartPr>
              <p14:xfrm>
                <a:off x="4850867" y="2061773"/>
                <a:ext cx="57600" cy="7632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0F04D2C0-5188-1F7F-9F27-A6A494AB1E6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840067" y="2050973"/>
                  <a:ext cx="788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8ED87A7-3388-2788-6BBB-FAE9335CECC9}"/>
                    </a:ext>
                  </a:extLst>
                </p14:cNvPr>
                <p14:cNvContentPartPr/>
                <p14:nvPr/>
              </p14:nvContentPartPr>
              <p14:xfrm>
                <a:off x="4981907" y="1886093"/>
                <a:ext cx="25920" cy="1836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8ED87A7-3388-2788-6BBB-FAE9335CECC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971107" y="1875653"/>
                  <a:ext cx="471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797F27B-54A7-B67C-61BF-9AE862010165}"/>
                    </a:ext>
                  </a:extLst>
                </p14:cNvPr>
                <p14:cNvContentPartPr/>
                <p14:nvPr/>
              </p14:nvContentPartPr>
              <p14:xfrm>
                <a:off x="4962107" y="2013173"/>
                <a:ext cx="40320" cy="2412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797F27B-54A7-B67C-61BF-9AE86201016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951667" y="2002373"/>
                  <a:ext cx="615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BC73BC6E-9A2B-C047-43B1-553EF8BCB697}"/>
                    </a:ext>
                  </a:extLst>
                </p14:cNvPr>
                <p14:cNvContentPartPr/>
                <p14:nvPr/>
              </p14:nvContentPartPr>
              <p14:xfrm>
                <a:off x="5023667" y="1989413"/>
                <a:ext cx="80640" cy="2012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BC73BC6E-9A2B-C047-43B1-553EF8BCB69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012867" y="1978973"/>
                  <a:ext cx="1018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B1967DB0-797A-DFCE-D98B-56706E0A0EF0}"/>
                    </a:ext>
                  </a:extLst>
                </p14:cNvPr>
                <p14:cNvContentPartPr/>
                <p14:nvPr/>
              </p14:nvContentPartPr>
              <p14:xfrm>
                <a:off x="2965907" y="2427173"/>
                <a:ext cx="412200" cy="57456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B1967DB0-797A-DFCE-D98B-56706E0A0EF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955107" y="2416373"/>
                  <a:ext cx="433440" cy="59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52FEA8B-19E5-1E50-0AA4-47DF557F084C}"/>
                    </a:ext>
                  </a:extLst>
                </p14:cNvPr>
                <p14:cNvContentPartPr/>
                <p14:nvPr/>
              </p14:nvContentPartPr>
              <p14:xfrm>
                <a:off x="3026387" y="2827853"/>
                <a:ext cx="338400" cy="1321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52FEA8B-19E5-1E50-0AA4-47DF557F084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015947" y="2817413"/>
                  <a:ext cx="359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393" name="Input penna 1392">
                  <a:extLst>
                    <a:ext uri="{FF2B5EF4-FFF2-40B4-BE49-F238E27FC236}">
                      <a16:creationId xmlns:a16="http://schemas.microsoft.com/office/drawing/2014/main" id="{BCFFBC9D-A4A7-F3C0-B45A-95B5C4A93F7A}"/>
                    </a:ext>
                  </a:extLst>
                </p14:cNvPr>
                <p14:cNvContentPartPr/>
                <p14:nvPr/>
              </p14:nvContentPartPr>
              <p14:xfrm>
                <a:off x="3492973" y="2294267"/>
                <a:ext cx="1814760" cy="149760"/>
              </p14:xfrm>
            </p:contentPart>
          </mc:Choice>
          <mc:Fallback xmlns="">
            <p:pic>
              <p:nvPicPr>
                <p:cNvPr id="1393" name="Input penna 1392">
                  <a:extLst>
                    <a:ext uri="{FF2B5EF4-FFF2-40B4-BE49-F238E27FC236}">
                      <a16:creationId xmlns:a16="http://schemas.microsoft.com/office/drawing/2014/main" id="{BCFFBC9D-A4A7-F3C0-B45A-95B5C4A93F7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482533" y="2283827"/>
                  <a:ext cx="183600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2" name="Gruppo 1401">
            <a:extLst>
              <a:ext uri="{FF2B5EF4-FFF2-40B4-BE49-F238E27FC236}">
                <a16:creationId xmlns:a16="http://schemas.microsoft.com/office/drawing/2014/main" id="{D63B9092-81BE-C714-767D-EA180A72314B}"/>
              </a:ext>
            </a:extLst>
          </p:cNvPr>
          <p:cNvGrpSpPr/>
          <p:nvPr/>
        </p:nvGrpSpPr>
        <p:grpSpPr>
          <a:xfrm>
            <a:off x="4758373" y="2956253"/>
            <a:ext cx="1647360" cy="1086480"/>
            <a:chOff x="4758373" y="2956253"/>
            <a:chExt cx="1647360" cy="108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396" name="Input penna 1395">
                  <a:extLst>
                    <a:ext uri="{FF2B5EF4-FFF2-40B4-BE49-F238E27FC236}">
                      <a16:creationId xmlns:a16="http://schemas.microsoft.com/office/drawing/2014/main" id="{2B96A270-C483-3198-B861-6E77DABF0EFB}"/>
                    </a:ext>
                  </a:extLst>
                </p14:cNvPr>
                <p14:cNvContentPartPr/>
                <p14:nvPr/>
              </p14:nvContentPartPr>
              <p14:xfrm>
                <a:off x="5164453" y="3463493"/>
                <a:ext cx="374400" cy="36360"/>
              </p14:xfrm>
            </p:contentPart>
          </mc:Choice>
          <mc:Fallback xmlns="">
            <p:pic>
              <p:nvPicPr>
                <p:cNvPr id="1396" name="Input penna 1395">
                  <a:extLst>
                    <a:ext uri="{FF2B5EF4-FFF2-40B4-BE49-F238E27FC236}">
                      <a16:creationId xmlns:a16="http://schemas.microsoft.com/office/drawing/2014/main" id="{2B96A270-C483-3198-B861-6E77DABF0EF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153653" y="3453053"/>
                  <a:ext cx="3956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397" name="Input penna 1396">
                  <a:extLst>
                    <a:ext uri="{FF2B5EF4-FFF2-40B4-BE49-F238E27FC236}">
                      <a16:creationId xmlns:a16="http://schemas.microsoft.com/office/drawing/2014/main" id="{C318EE6D-F8CC-9BDF-5163-A420C9B07F40}"/>
                    </a:ext>
                  </a:extLst>
                </p14:cNvPr>
                <p14:cNvContentPartPr/>
                <p14:nvPr/>
              </p14:nvContentPartPr>
              <p14:xfrm>
                <a:off x="5420773" y="3485813"/>
                <a:ext cx="30600" cy="272880"/>
              </p14:xfrm>
            </p:contentPart>
          </mc:Choice>
          <mc:Fallback xmlns="">
            <p:pic>
              <p:nvPicPr>
                <p:cNvPr id="1397" name="Input penna 1396">
                  <a:extLst>
                    <a:ext uri="{FF2B5EF4-FFF2-40B4-BE49-F238E27FC236}">
                      <a16:creationId xmlns:a16="http://schemas.microsoft.com/office/drawing/2014/main" id="{C318EE6D-F8CC-9BDF-5163-A420C9B07F4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409973" y="3475013"/>
                  <a:ext cx="5184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398" name="Input penna 1397">
                  <a:extLst>
                    <a:ext uri="{FF2B5EF4-FFF2-40B4-BE49-F238E27FC236}">
                      <a16:creationId xmlns:a16="http://schemas.microsoft.com/office/drawing/2014/main" id="{157C1C25-1498-37B2-0E06-D508F9175FD2}"/>
                    </a:ext>
                  </a:extLst>
                </p14:cNvPr>
                <p14:cNvContentPartPr/>
                <p14:nvPr/>
              </p14:nvContentPartPr>
              <p14:xfrm>
                <a:off x="5558293" y="3288173"/>
                <a:ext cx="151920" cy="577080"/>
              </p14:xfrm>
            </p:contentPart>
          </mc:Choice>
          <mc:Fallback xmlns="">
            <p:pic>
              <p:nvPicPr>
                <p:cNvPr id="1398" name="Input penna 1397">
                  <a:extLst>
                    <a:ext uri="{FF2B5EF4-FFF2-40B4-BE49-F238E27FC236}">
                      <a16:creationId xmlns:a16="http://schemas.microsoft.com/office/drawing/2014/main" id="{157C1C25-1498-37B2-0E06-D508F9175FD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547493" y="3277373"/>
                  <a:ext cx="173160" cy="59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399" name="Input penna 1398">
                  <a:extLst>
                    <a:ext uri="{FF2B5EF4-FFF2-40B4-BE49-F238E27FC236}">
                      <a16:creationId xmlns:a16="http://schemas.microsoft.com/office/drawing/2014/main" id="{BEFE0F06-C909-6687-C298-684C90938987}"/>
                    </a:ext>
                  </a:extLst>
                </p14:cNvPr>
                <p14:cNvContentPartPr/>
                <p14:nvPr/>
              </p14:nvContentPartPr>
              <p14:xfrm>
                <a:off x="5658013" y="3509933"/>
                <a:ext cx="264960" cy="273600"/>
              </p14:xfrm>
            </p:contentPart>
          </mc:Choice>
          <mc:Fallback xmlns="">
            <p:pic>
              <p:nvPicPr>
                <p:cNvPr id="1399" name="Input penna 1398">
                  <a:extLst>
                    <a:ext uri="{FF2B5EF4-FFF2-40B4-BE49-F238E27FC236}">
                      <a16:creationId xmlns:a16="http://schemas.microsoft.com/office/drawing/2014/main" id="{BEFE0F06-C909-6687-C298-684C9093898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647573" y="3499493"/>
                  <a:ext cx="28620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400" name="Input penna 1399">
                  <a:extLst>
                    <a:ext uri="{FF2B5EF4-FFF2-40B4-BE49-F238E27FC236}">
                      <a16:creationId xmlns:a16="http://schemas.microsoft.com/office/drawing/2014/main" id="{0DD04CC4-F909-72B3-ED35-DB54BD1F9E34}"/>
                    </a:ext>
                  </a:extLst>
                </p14:cNvPr>
                <p14:cNvContentPartPr/>
                <p14:nvPr/>
              </p14:nvContentPartPr>
              <p14:xfrm>
                <a:off x="4758373" y="2956253"/>
                <a:ext cx="1647360" cy="1086480"/>
              </p14:xfrm>
            </p:contentPart>
          </mc:Choice>
          <mc:Fallback xmlns="">
            <p:pic>
              <p:nvPicPr>
                <p:cNvPr id="1400" name="Input penna 1399">
                  <a:extLst>
                    <a:ext uri="{FF2B5EF4-FFF2-40B4-BE49-F238E27FC236}">
                      <a16:creationId xmlns:a16="http://schemas.microsoft.com/office/drawing/2014/main" id="{0DD04CC4-F909-72B3-ED35-DB54BD1F9E3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747573" y="2945813"/>
                  <a:ext cx="1668600" cy="1107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6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7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6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80" name="그림 42" descr="그림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9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8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9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96" name="그림 5" descr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1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9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2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1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25" name="Screenshot 2024-10-16 alle 10.26.48.png" descr="Screenshot 2024-10-16 alle 10.26.4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1559" y="1115297"/>
            <a:ext cx="9368882" cy="437612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B86DC871-356A-F112-8AD2-0D362C1B1A23}"/>
              </a:ext>
            </a:extLst>
          </p:cNvPr>
          <p:cNvGrpSpPr/>
          <p:nvPr/>
        </p:nvGrpSpPr>
        <p:grpSpPr>
          <a:xfrm>
            <a:off x="3512067" y="451347"/>
            <a:ext cx="1001520" cy="663120"/>
            <a:chOff x="3512067" y="451347"/>
            <a:chExt cx="1001520" cy="66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7EF3B91-FDC4-9CB4-C0A0-3576C10D9CF9}"/>
                    </a:ext>
                  </a:extLst>
                </p14:cNvPr>
                <p14:cNvContentPartPr/>
                <p14:nvPr/>
              </p14:nvContentPartPr>
              <p14:xfrm>
                <a:off x="3512067" y="451347"/>
                <a:ext cx="10080" cy="6631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7EF3B91-FDC4-9CB4-C0A0-3576C10D9CF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501267" y="440547"/>
                  <a:ext cx="31320" cy="68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7AB1D71-DD03-0508-B315-6080E23A956D}"/>
                    </a:ext>
                  </a:extLst>
                </p14:cNvPr>
                <p14:cNvContentPartPr/>
                <p14:nvPr/>
              </p14:nvContentPartPr>
              <p14:xfrm>
                <a:off x="3533667" y="547467"/>
                <a:ext cx="190080" cy="2912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7AB1D71-DD03-0508-B315-6080E23A956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23227" y="536667"/>
                  <a:ext cx="21132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E60262E-1874-2C3B-C9DD-50D6F6A422A9}"/>
                    </a:ext>
                  </a:extLst>
                </p14:cNvPr>
                <p14:cNvContentPartPr/>
                <p14:nvPr/>
              </p14:nvContentPartPr>
              <p14:xfrm>
                <a:off x="3697467" y="585627"/>
                <a:ext cx="221400" cy="3844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E60262E-1874-2C3B-C9DD-50D6F6A422A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87027" y="575187"/>
                  <a:ext cx="24264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AF3D5CB-CF69-FA56-73CC-23057297168C}"/>
                    </a:ext>
                  </a:extLst>
                </p14:cNvPr>
                <p14:cNvContentPartPr/>
                <p14:nvPr/>
              </p14:nvContentPartPr>
              <p14:xfrm>
                <a:off x="3795027" y="792987"/>
                <a:ext cx="172440" cy="788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AF3D5CB-CF69-FA56-73CC-23057297168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84587" y="782187"/>
                  <a:ext cx="193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0BD58D6-22CC-1D39-3087-689B7DBFE3CD}"/>
                    </a:ext>
                  </a:extLst>
                </p14:cNvPr>
                <p14:cNvContentPartPr/>
                <p14:nvPr/>
              </p14:nvContentPartPr>
              <p14:xfrm>
                <a:off x="4030827" y="599307"/>
                <a:ext cx="238680" cy="2908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0BD58D6-22CC-1D39-3087-689B7DBFE3C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20387" y="588867"/>
                  <a:ext cx="25992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499B75C-471E-3874-D022-742A5FF08BAA}"/>
                    </a:ext>
                  </a:extLst>
                </p14:cNvPr>
                <p14:cNvContentPartPr/>
                <p14:nvPr/>
              </p14:nvContentPartPr>
              <p14:xfrm>
                <a:off x="4336107" y="598587"/>
                <a:ext cx="33120" cy="3265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499B75C-471E-3874-D022-742A5FF08BA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325667" y="588147"/>
                  <a:ext cx="5436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E58464A-29FC-1582-2631-427A4C5A8FD4}"/>
                    </a:ext>
                  </a:extLst>
                </p14:cNvPr>
                <p14:cNvContentPartPr/>
                <p14:nvPr/>
              </p14:nvContentPartPr>
              <p14:xfrm>
                <a:off x="4357707" y="769947"/>
                <a:ext cx="124920" cy="622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E58464A-29FC-1582-2631-427A4C5A8FD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46907" y="759147"/>
                  <a:ext cx="146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E6B1575-1C62-E827-F6E7-F91E67046F53}"/>
                    </a:ext>
                  </a:extLst>
                </p14:cNvPr>
                <p14:cNvContentPartPr/>
                <p14:nvPr/>
              </p14:nvContentPartPr>
              <p14:xfrm>
                <a:off x="4379667" y="560787"/>
                <a:ext cx="133920" cy="1429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E6B1575-1C62-E827-F6E7-F91E67046F5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68867" y="549987"/>
                  <a:ext cx="155160" cy="16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0EEDD585-93A3-C7D7-F19E-3F2BC777FCD2}"/>
                  </a:ext>
                </a:extLst>
              </p14:cNvPr>
              <p14:cNvContentPartPr/>
              <p14:nvPr/>
            </p14:nvContentPartPr>
            <p14:xfrm>
              <a:off x="3374907" y="1143987"/>
              <a:ext cx="150120" cy="1836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0EEDD585-93A3-C7D7-F19E-3F2BC777FCD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64467" y="1133187"/>
                <a:ext cx="17136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D11846C6-548E-D8AE-EF8E-B3853BCCA3BD}"/>
              </a:ext>
            </a:extLst>
          </p:cNvPr>
          <p:cNvGrpSpPr/>
          <p:nvPr/>
        </p:nvGrpSpPr>
        <p:grpSpPr>
          <a:xfrm>
            <a:off x="1855533" y="2032933"/>
            <a:ext cx="866880" cy="317880"/>
            <a:chOff x="1855533" y="2032933"/>
            <a:chExt cx="866880" cy="31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76F7326-726A-E16E-D06E-96FF50F5EA8C}"/>
                    </a:ext>
                  </a:extLst>
                </p14:cNvPr>
                <p14:cNvContentPartPr/>
                <p14:nvPr/>
              </p14:nvContentPartPr>
              <p14:xfrm>
                <a:off x="1855533" y="2112853"/>
                <a:ext cx="228960" cy="2379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76F7326-726A-E16E-D06E-96FF50F5EA8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845093" y="2102053"/>
                  <a:ext cx="25020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D790E1C-B838-E762-2C86-4C7822B0541F}"/>
                    </a:ext>
                  </a:extLst>
                </p14:cNvPr>
                <p14:cNvContentPartPr/>
                <p14:nvPr/>
              </p14:nvContentPartPr>
              <p14:xfrm>
                <a:off x="2134173" y="2182693"/>
                <a:ext cx="123840" cy="910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D790E1C-B838-E762-2C86-4C7822B0541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123733" y="2172253"/>
                  <a:ext cx="1450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7270C98-4D9B-F1D6-9A06-E3D4D7AF2687}"/>
                    </a:ext>
                  </a:extLst>
                </p14:cNvPr>
                <p14:cNvContentPartPr/>
                <p14:nvPr/>
              </p14:nvContentPartPr>
              <p14:xfrm>
                <a:off x="2277093" y="2137693"/>
                <a:ext cx="81360" cy="2098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7270C98-4D9B-F1D6-9A06-E3D4D7AF268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266653" y="2126893"/>
                  <a:ext cx="1026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5A90DC2-D124-1997-0625-AADADFBFA74C}"/>
                    </a:ext>
                  </a:extLst>
                </p14:cNvPr>
                <p14:cNvContentPartPr/>
                <p14:nvPr/>
              </p14:nvContentPartPr>
              <p14:xfrm>
                <a:off x="2436213" y="2189533"/>
                <a:ext cx="10080" cy="1256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5A90DC2-D124-1997-0625-AADADFBFA74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25413" y="2179093"/>
                  <a:ext cx="313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AC484FB-EFAE-8626-18A7-3AC3DDCF6543}"/>
                    </a:ext>
                  </a:extLst>
                </p14:cNvPr>
                <p14:cNvContentPartPr/>
                <p14:nvPr/>
              </p14:nvContentPartPr>
              <p14:xfrm>
                <a:off x="2506413" y="2032933"/>
                <a:ext cx="15120" cy="2473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AC484FB-EFAE-8626-18A7-3AC3DDCF654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495973" y="2022133"/>
                  <a:ext cx="363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407241B-4795-85D1-7708-7B077BFE3A42}"/>
                    </a:ext>
                  </a:extLst>
                </p14:cNvPr>
                <p14:cNvContentPartPr/>
                <p14:nvPr/>
              </p14:nvContentPartPr>
              <p14:xfrm>
                <a:off x="2481933" y="2167213"/>
                <a:ext cx="74880" cy="709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407241B-4795-85D1-7708-7B077BFE3A4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471133" y="2156773"/>
                  <a:ext cx="961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F1E8921-D1A7-A0E9-6D7C-DFCCB95F7FA7}"/>
                    </a:ext>
                  </a:extLst>
                </p14:cNvPr>
                <p14:cNvContentPartPr/>
                <p14:nvPr/>
              </p14:nvContentPartPr>
              <p14:xfrm>
                <a:off x="2612253" y="2125813"/>
                <a:ext cx="110160" cy="1310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F1E8921-D1A7-A0E9-6D7C-DFCCB95F7FA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601453" y="2115013"/>
                  <a:ext cx="13140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0ED6F6B5-5A59-8973-097F-67EE388AAC41}"/>
              </a:ext>
            </a:extLst>
          </p:cNvPr>
          <p:cNvGrpSpPr/>
          <p:nvPr/>
        </p:nvGrpSpPr>
        <p:grpSpPr>
          <a:xfrm>
            <a:off x="3192573" y="2000173"/>
            <a:ext cx="1027800" cy="265680"/>
            <a:chOff x="3192573" y="2000173"/>
            <a:chExt cx="1027800" cy="26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75CEDCD-D936-AD42-9C84-B1D03F51BB66}"/>
                    </a:ext>
                  </a:extLst>
                </p14:cNvPr>
                <p14:cNvContentPartPr/>
                <p14:nvPr/>
              </p14:nvContentPartPr>
              <p14:xfrm>
                <a:off x="3192573" y="2056693"/>
                <a:ext cx="182160" cy="1731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75CEDCD-D936-AD42-9C84-B1D03F51BB6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182133" y="2045893"/>
                  <a:ext cx="20340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99238BD-7FA0-F2EA-6DF5-81416C07C1C3}"/>
                    </a:ext>
                  </a:extLst>
                </p14:cNvPr>
                <p14:cNvContentPartPr/>
                <p14:nvPr/>
              </p14:nvContentPartPr>
              <p14:xfrm>
                <a:off x="3389133" y="2035453"/>
                <a:ext cx="115920" cy="2304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99238BD-7FA0-F2EA-6DF5-81416C07C1C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378693" y="2024653"/>
                  <a:ext cx="1371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519256B-C875-61E7-F3CA-60E7E909BDA3}"/>
                    </a:ext>
                  </a:extLst>
                </p14:cNvPr>
                <p14:cNvContentPartPr/>
                <p14:nvPr/>
              </p14:nvContentPartPr>
              <p14:xfrm>
                <a:off x="3534213" y="2026093"/>
                <a:ext cx="146880" cy="1670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519256B-C875-61E7-F3CA-60E7E909BDA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523413" y="2015293"/>
                  <a:ext cx="1681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CE8F7F0-F6AB-044D-D1D6-819D4E6B711A}"/>
                    </a:ext>
                  </a:extLst>
                </p14:cNvPr>
                <p14:cNvContentPartPr/>
                <p14:nvPr/>
              </p14:nvContentPartPr>
              <p14:xfrm>
                <a:off x="3708453" y="2026093"/>
                <a:ext cx="114840" cy="1274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CE8F7F0-F6AB-044D-D1D6-819D4E6B711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698013" y="2015293"/>
                  <a:ext cx="1360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5F063E2-B9A6-9F2B-4055-030D974D5E44}"/>
                    </a:ext>
                  </a:extLst>
                </p14:cNvPr>
                <p14:cNvContentPartPr/>
                <p14:nvPr/>
              </p14:nvContentPartPr>
              <p14:xfrm>
                <a:off x="3759933" y="2000173"/>
                <a:ext cx="277920" cy="18612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5F063E2-B9A6-9F2B-4055-030D974D5E4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749493" y="1989733"/>
                  <a:ext cx="2991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A51C584-87FB-F61F-9143-40A5BDD0B663}"/>
                    </a:ext>
                  </a:extLst>
                </p14:cNvPr>
                <p14:cNvContentPartPr/>
                <p14:nvPr/>
              </p14:nvContentPartPr>
              <p14:xfrm>
                <a:off x="4105533" y="2042293"/>
                <a:ext cx="114840" cy="1425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A51C584-87FB-F61F-9143-40A5BDD0B66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095093" y="2031493"/>
                  <a:ext cx="136080" cy="16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97FD8F46-71F1-F5BD-52CF-262D06FB242A}"/>
              </a:ext>
            </a:extLst>
          </p:cNvPr>
          <p:cNvGrpSpPr/>
          <p:nvPr/>
        </p:nvGrpSpPr>
        <p:grpSpPr>
          <a:xfrm>
            <a:off x="4685493" y="1886053"/>
            <a:ext cx="519480" cy="340560"/>
            <a:chOff x="4685493" y="1886053"/>
            <a:chExt cx="519480" cy="34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FF79647-5E70-3898-85C8-BAF5CBB290DB}"/>
                    </a:ext>
                  </a:extLst>
                </p14:cNvPr>
                <p14:cNvContentPartPr/>
                <p14:nvPr/>
              </p14:nvContentPartPr>
              <p14:xfrm>
                <a:off x="4685493" y="1964533"/>
                <a:ext cx="146160" cy="2037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FF79647-5E70-3898-85C8-BAF5CBB290D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674693" y="1954093"/>
                  <a:ext cx="1674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D922A78-41A4-17CB-CD75-DB81860FA712}"/>
                    </a:ext>
                  </a:extLst>
                </p14:cNvPr>
                <p14:cNvContentPartPr/>
                <p14:nvPr/>
              </p14:nvContentPartPr>
              <p14:xfrm>
                <a:off x="4871973" y="1886053"/>
                <a:ext cx="94680" cy="2311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D922A78-41A4-17CB-CD75-DB81860FA71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861533" y="1875613"/>
                  <a:ext cx="1159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62722AB-4432-BBD3-3A06-A735A28BCB3E}"/>
                    </a:ext>
                  </a:extLst>
                </p14:cNvPr>
                <p14:cNvContentPartPr/>
                <p14:nvPr/>
              </p14:nvContentPartPr>
              <p14:xfrm>
                <a:off x="4963053" y="1992613"/>
                <a:ext cx="241920" cy="2340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62722AB-4432-BBD3-3A06-A735A28BCB3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952253" y="1982173"/>
                  <a:ext cx="263160" cy="255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589F2E0A-11D2-1F11-F339-4CA9145C5B70}"/>
                  </a:ext>
                </a:extLst>
              </p14:cNvPr>
              <p14:cNvContentPartPr/>
              <p14:nvPr/>
            </p14:nvContentPartPr>
            <p14:xfrm>
              <a:off x="3217053" y="2858413"/>
              <a:ext cx="336240" cy="7200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589F2E0A-11D2-1F11-F339-4CA9145C5B70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206613" y="2847613"/>
                <a:ext cx="35748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FA2E1AAE-4901-27CE-57B5-FADF01EDF442}"/>
                  </a:ext>
                </a:extLst>
              </p14:cNvPr>
              <p14:cNvContentPartPr/>
              <p14:nvPr/>
            </p14:nvContentPartPr>
            <p14:xfrm>
              <a:off x="1964973" y="836293"/>
              <a:ext cx="955800" cy="80532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FA2E1AAE-4901-27CE-57B5-FADF01EDF442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954173" y="825853"/>
                <a:ext cx="977040" cy="82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3F7BB0AC-16F6-F12F-8D52-0D4ACDE68465}"/>
                  </a:ext>
                </a:extLst>
              </p14:cNvPr>
              <p14:cNvContentPartPr/>
              <p14:nvPr/>
            </p14:nvContentPartPr>
            <p14:xfrm>
              <a:off x="6092733" y="2867773"/>
              <a:ext cx="820080" cy="3456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3F7BB0AC-16F6-F12F-8D52-0D4ACDE6846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082293" y="2856973"/>
                <a:ext cx="841320" cy="5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1B3C8FBF-71E6-FE26-36FE-194EAD8A8034}"/>
              </a:ext>
            </a:extLst>
          </p:cNvPr>
          <p:cNvGrpSpPr/>
          <p:nvPr/>
        </p:nvGrpSpPr>
        <p:grpSpPr>
          <a:xfrm>
            <a:off x="6572013" y="601960"/>
            <a:ext cx="1153440" cy="468000"/>
            <a:chOff x="6572013" y="601960"/>
            <a:chExt cx="1153440" cy="46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59715E9-A47E-97DF-475A-9F233140C33F}"/>
                    </a:ext>
                  </a:extLst>
                </p14:cNvPr>
                <p14:cNvContentPartPr/>
                <p14:nvPr/>
              </p14:nvContentPartPr>
              <p14:xfrm>
                <a:off x="6572013" y="625360"/>
                <a:ext cx="29880" cy="4039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59715E9-A47E-97DF-475A-9F233140C33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561213" y="614920"/>
                  <a:ext cx="5112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96C88F0-74B4-BCD5-B1C8-8FB5720F5ADF}"/>
                    </a:ext>
                  </a:extLst>
                </p14:cNvPr>
                <p14:cNvContentPartPr/>
                <p14:nvPr/>
              </p14:nvContentPartPr>
              <p14:xfrm>
                <a:off x="6597573" y="601960"/>
                <a:ext cx="133920" cy="4680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96C88F0-74B4-BCD5-B1C8-8FB5720F5AD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586773" y="591520"/>
                  <a:ext cx="15516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C9F1C20-8017-6B8B-602F-F6DC33C4CDEB}"/>
                    </a:ext>
                  </a:extLst>
                </p14:cNvPr>
                <p14:cNvContentPartPr/>
                <p14:nvPr/>
              </p14:nvContentPartPr>
              <p14:xfrm>
                <a:off x="6836613" y="736600"/>
                <a:ext cx="250200" cy="22608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C9F1C20-8017-6B8B-602F-F6DC33C4CDE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825813" y="726160"/>
                  <a:ext cx="27144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5E11400-DE9D-AE2D-BAD5-E8C5803B710F}"/>
                    </a:ext>
                  </a:extLst>
                </p14:cNvPr>
                <p14:cNvContentPartPr/>
                <p14:nvPr/>
              </p14:nvContentPartPr>
              <p14:xfrm>
                <a:off x="7126413" y="733360"/>
                <a:ext cx="115560" cy="2815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5E11400-DE9D-AE2D-BAD5-E8C5803B710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115613" y="722560"/>
                  <a:ext cx="1368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CD7EA37-936D-51F4-E92D-BC22C77AAE1D}"/>
                    </a:ext>
                  </a:extLst>
                </p14:cNvPr>
                <p14:cNvContentPartPr/>
                <p14:nvPr/>
              </p14:nvContentPartPr>
              <p14:xfrm>
                <a:off x="7281213" y="676840"/>
                <a:ext cx="104400" cy="3438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CD7EA37-936D-51F4-E92D-BC22C77AAE1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270413" y="666400"/>
                  <a:ext cx="12564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791350E-BC9C-8859-2472-F16D11D4C127}"/>
                    </a:ext>
                  </a:extLst>
                </p14:cNvPr>
                <p14:cNvContentPartPr/>
                <p14:nvPr/>
              </p14:nvContentPartPr>
              <p14:xfrm>
                <a:off x="7274733" y="847480"/>
                <a:ext cx="153360" cy="4788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791350E-BC9C-8859-2472-F16D11D4C12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263933" y="836680"/>
                  <a:ext cx="1746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9281EE4D-065F-75D7-1683-32FD18DBE0D9}"/>
                    </a:ext>
                  </a:extLst>
                </p14:cNvPr>
                <p14:cNvContentPartPr/>
                <p14:nvPr/>
              </p14:nvContentPartPr>
              <p14:xfrm>
                <a:off x="7511973" y="694120"/>
                <a:ext cx="213480" cy="30168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9281EE4D-065F-75D7-1683-32FD18DBE0D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501533" y="683320"/>
                  <a:ext cx="234720" cy="32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081201FD-6CE1-0FF2-701F-F149E2740AA7}"/>
              </a:ext>
            </a:extLst>
          </p:cNvPr>
          <p:cNvGrpSpPr/>
          <p:nvPr/>
        </p:nvGrpSpPr>
        <p:grpSpPr>
          <a:xfrm>
            <a:off x="6557973" y="1246000"/>
            <a:ext cx="918720" cy="342000"/>
            <a:chOff x="6557973" y="1246000"/>
            <a:chExt cx="918720" cy="34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08D69888-6A93-3985-A658-423745D90F9A}"/>
                    </a:ext>
                  </a:extLst>
                </p14:cNvPr>
                <p14:cNvContentPartPr/>
                <p14:nvPr/>
              </p14:nvContentPartPr>
              <p14:xfrm>
                <a:off x="6557973" y="1246000"/>
                <a:ext cx="183960" cy="34200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08D69888-6A93-3985-A658-423745D90F9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547533" y="1235560"/>
                  <a:ext cx="20520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BE34FCE-B9CE-C0E4-0076-98B232CA5237}"/>
                    </a:ext>
                  </a:extLst>
                </p14:cNvPr>
                <p14:cNvContentPartPr/>
                <p14:nvPr/>
              </p14:nvContentPartPr>
              <p14:xfrm>
                <a:off x="6784773" y="1345000"/>
                <a:ext cx="155160" cy="1537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BE34FCE-B9CE-C0E4-0076-98B232CA523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774333" y="1334200"/>
                  <a:ext cx="1764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C67A77A8-E35B-3D33-B817-ECAEBF389B86}"/>
                    </a:ext>
                  </a:extLst>
                </p14:cNvPr>
                <p14:cNvContentPartPr/>
                <p14:nvPr/>
              </p14:nvContentPartPr>
              <p14:xfrm>
                <a:off x="6965493" y="1294960"/>
                <a:ext cx="115560" cy="1904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C67A77A8-E35B-3D33-B817-ECAEBF389B8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954693" y="1284520"/>
                  <a:ext cx="1368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71AABB66-2CF1-E783-4184-79F7C1D75E38}"/>
                    </a:ext>
                  </a:extLst>
                </p14:cNvPr>
                <p14:cNvContentPartPr/>
                <p14:nvPr/>
              </p14:nvContentPartPr>
              <p14:xfrm>
                <a:off x="7128933" y="1285240"/>
                <a:ext cx="114840" cy="22176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71AABB66-2CF1-E783-4184-79F7C1D75E3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118133" y="1274800"/>
                  <a:ext cx="1360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71608E6-3AAA-E403-5A40-A995DA5501A9}"/>
                    </a:ext>
                  </a:extLst>
                </p14:cNvPr>
                <p14:cNvContentPartPr/>
                <p14:nvPr/>
              </p14:nvContentPartPr>
              <p14:xfrm>
                <a:off x="7167453" y="1393600"/>
                <a:ext cx="92880" cy="540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71608E6-3AAA-E403-5A40-A995DA5501A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156653" y="1382800"/>
                  <a:ext cx="114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13A32F9-DDD2-6230-49B6-AC84C5B93469}"/>
                    </a:ext>
                  </a:extLst>
                </p14:cNvPr>
                <p14:cNvContentPartPr/>
                <p14:nvPr/>
              </p14:nvContentPartPr>
              <p14:xfrm>
                <a:off x="7332693" y="1286320"/>
                <a:ext cx="144000" cy="1634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13A32F9-DDD2-6230-49B6-AC84C5B9346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322253" y="1275520"/>
                  <a:ext cx="165240" cy="18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344" name="Input penna 1343">
                <a:extLst>
                  <a:ext uri="{FF2B5EF4-FFF2-40B4-BE49-F238E27FC236}">
                    <a16:creationId xmlns:a16="http://schemas.microsoft.com/office/drawing/2014/main" id="{84260FAB-0E62-D346-C74D-39078459C510}"/>
                  </a:ext>
                </a:extLst>
              </p14:cNvPr>
              <p14:cNvContentPartPr/>
              <p14:nvPr/>
            </p14:nvContentPartPr>
            <p14:xfrm>
              <a:off x="5970813" y="2948440"/>
              <a:ext cx="1198440" cy="45360"/>
            </p14:xfrm>
          </p:contentPart>
        </mc:Choice>
        <mc:Fallback xmlns="">
          <p:pic>
            <p:nvPicPr>
              <p:cNvPr id="1344" name="Input penna 1343">
                <a:extLst>
                  <a:ext uri="{FF2B5EF4-FFF2-40B4-BE49-F238E27FC236}">
                    <a16:creationId xmlns:a16="http://schemas.microsoft.com/office/drawing/2014/main" id="{84260FAB-0E62-D346-C74D-39078459C510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5960013" y="2938000"/>
                <a:ext cx="1219680" cy="6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5" name="Gruppo 1434">
            <a:extLst>
              <a:ext uri="{FF2B5EF4-FFF2-40B4-BE49-F238E27FC236}">
                <a16:creationId xmlns:a16="http://schemas.microsoft.com/office/drawing/2014/main" id="{84B68AFC-FD1A-FA16-5A03-90E253DDCBCB}"/>
              </a:ext>
            </a:extLst>
          </p:cNvPr>
          <p:cNvGrpSpPr/>
          <p:nvPr/>
        </p:nvGrpSpPr>
        <p:grpSpPr>
          <a:xfrm>
            <a:off x="-64213" y="439080"/>
            <a:ext cx="1112760" cy="1038240"/>
            <a:chOff x="-64213" y="439080"/>
            <a:chExt cx="1112760" cy="103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429" name="Input penna 1428">
                  <a:extLst>
                    <a:ext uri="{FF2B5EF4-FFF2-40B4-BE49-F238E27FC236}">
                      <a16:creationId xmlns:a16="http://schemas.microsoft.com/office/drawing/2014/main" id="{B87F1867-A31F-BB60-A388-1085CF61BDFA}"/>
                    </a:ext>
                  </a:extLst>
                </p14:cNvPr>
                <p14:cNvContentPartPr/>
                <p14:nvPr/>
              </p14:nvContentPartPr>
              <p14:xfrm>
                <a:off x="450587" y="740040"/>
                <a:ext cx="462240" cy="37800"/>
              </p14:xfrm>
            </p:contentPart>
          </mc:Choice>
          <mc:Fallback xmlns="">
            <p:pic>
              <p:nvPicPr>
                <p:cNvPr id="1429" name="Input penna 1428">
                  <a:extLst>
                    <a:ext uri="{FF2B5EF4-FFF2-40B4-BE49-F238E27FC236}">
                      <a16:creationId xmlns:a16="http://schemas.microsoft.com/office/drawing/2014/main" id="{B87F1867-A31F-BB60-A388-1085CF61BDF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39787" y="729240"/>
                  <a:ext cx="483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430" name="Input penna 1429">
                  <a:extLst>
                    <a:ext uri="{FF2B5EF4-FFF2-40B4-BE49-F238E27FC236}">
                      <a16:creationId xmlns:a16="http://schemas.microsoft.com/office/drawing/2014/main" id="{2FA85C76-1E1F-86FA-9544-7F05BEFAE611}"/>
                    </a:ext>
                  </a:extLst>
                </p14:cNvPr>
                <p14:cNvContentPartPr/>
                <p14:nvPr/>
              </p14:nvContentPartPr>
              <p14:xfrm>
                <a:off x="597827" y="819240"/>
                <a:ext cx="51840" cy="254160"/>
              </p14:xfrm>
            </p:contentPart>
          </mc:Choice>
          <mc:Fallback xmlns="">
            <p:pic>
              <p:nvPicPr>
                <p:cNvPr id="1430" name="Input penna 1429">
                  <a:extLst>
                    <a:ext uri="{FF2B5EF4-FFF2-40B4-BE49-F238E27FC236}">
                      <a16:creationId xmlns:a16="http://schemas.microsoft.com/office/drawing/2014/main" id="{2FA85C76-1E1F-86FA-9544-7F05BEFAE61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87387" y="808440"/>
                  <a:ext cx="7308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431" name="Input penna 1430">
                  <a:extLst>
                    <a:ext uri="{FF2B5EF4-FFF2-40B4-BE49-F238E27FC236}">
                      <a16:creationId xmlns:a16="http://schemas.microsoft.com/office/drawing/2014/main" id="{60D8D100-9C3E-2349-CEB0-15E244C8ABC2}"/>
                    </a:ext>
                  </a:extLst>
                </p14:cNvPr>
                <p14:cNvContentPartPr/>
                <p14:nvPr/>
              </p14:nvContentPartPr>
              <p14:xfrm>
                <a:off x="728147" y="834360"/>
                <a:ext cx="20880" cy="207360"/>
              </p14:xfrm>
            </p:contentPart>
          </mc:Choice>
          <mc:Fallback xmlns="">
            <p:pic>
              <p:nvPicPr>
                <p:cNvPr id="1431" name="Input penna 1430">
                  <a:extLst>
                    <a:ext uri="{FF2B5EF4-FFF2-40B4-BE49-F238E27FC236}">
                      <a16:creationId xmlns:a16="http://schemas.microsoft.com/office/drawing/2014/main" id="{60D8D100-9C3E-2349-CEB0-15E244C8ABC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17347" y="823920"/>
                  <a:ext cx="421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432" name="Input penna 1431">
                  <a:extLst>
                    <a:ext uri="{FF2B5EF4-FFF2-40B4-BE49-F238E27FC236}">
                      <a16:creationId xmlns:a16="http://schemas.microsoft.com/office/drawing/2014/main" id="{6913C288-535B-0FD0-D948-31E5407D7091}"/>
                    </a:ext>
                  </a:extLst>
                </p14:cNvPr>
                <p14:cNvContentPartPr/>
                <p14:nvPr/>
              </p14:nvContentPartPr>
              <p14:xfrm>
                <a:off x="370307" y="1015080"/>
                <a:ext cx="678240" cy="123840"/>
              </p14:xfrm>
            </p:contentPart>
          </mc:Choice>
          <mc:Fallback xmlns="">
            <p:pic>
              <p:nvPicPr>
                <p:cNvPr id="1432" name="Input penna 1431">
                  <a:extLst>
                    <a:ext uri="{FF2B5EF4-FFF2-40B4-BE49-F238E27FC236}">
                      <a16:creationId xmlns:a16="http://schemas.microsoft.com/office/drawing/2014/main" id="{6913C288-535B-0FD0-D948-31E5407D709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59507" y="1004640"/>
                  <a:ext cx="6994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433" name="Input penna 1432">
                  <a:extLst>
                    <a:ext uri="{FF2B5EF4-FFF2-40B4-BE49-F238E27FC236}">
                      <a16:creationId xmlns:a16="http://schemas.microsoft.com/office/drawing/2014/main" id="{D981ECEE-DE89-C3D8-749B-55FD00A43436}"/>
                    </a:ext>
                  </a:extLst>
                </p14:cNvPr>
                <p14:cNvContentPartPr/>
                <p14:nvPr/>
              </p14:nvContentPartPr>
              <p14:xfrm>
                <a:off x="-64213" y="439080"/>
                <a:ext cx="1110600" cy="1038240"/>
              </p14:xfrm>
            </p:contentPart>
          </mc:Choice>
          <mc:Fallback xmlns="">
            <p:pic>
              <p:nvPicPr>
                <p:cNvPr id="1433" name="Input penna 1432">
                  <a:extLst>
                    <a:ext uri="{FF2B5EF4-FFF2-40B4-BE49-F238E27FC236}">
                      <a16:creationId xmlns:a16="http://schemas.microsoft.com/office/drawing/2014/main" id="{D981ECEE-DE89-C3D8-749B-55FD00A4343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-75013" y="428280"/>
                  <a:ext cx="1131840" cy="10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5" name="Gruppo 1444">
            <a:extLst>
              <a:ext uri="{FF2B5EF4-FFF2-40B4-BE49-F238E27FC236}">
                <a16:creationId xmlns:a16="http://schemas.microsoft.com/office/drawing/2014/main" id="{3E94C62D-23FE-CB6E-889D-61CF9228DA3D}"/>
              </a:ext>
            </a:extLst>
          </p:cNvPr>
          <p:cNvGrpSpPr/>
          <p:nvPr/>
        </p:nvGrpSpPr>
        <p:grpSpPr>
          <a:xfrm>
            <a:off x="5259536" y="3147452"/>
            <a:ext cx="1070280" cy="429480"/>
            <a:chOff x="5259536" y="3147452"/>
            <a:chExt cx="1070280" cy="42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436" name="Input penna 1435">
                  <a:extLst>
                    <a:ext uri="{FF2B5EF4-FFF2-40B4-BE49-F238E27FC236}">
                      <a16:creationId xmlns:a16="http://schemas.microsoft.com/office/drawing/2014/main" id="{6E60700D-96BD-D0A8-ECC3-6873C7F2F3E5}"/>
                    </a:ext>
                  </a:extLst>
                </p14:cNvPr>
                <p14:cNvContentPartPr/>
                <p14:nvPr/>
              </p14:nvContentPartPr>
              <p14:xfrm>
                <a:off x="5259536" y="3148172"/>
                <a:ext cx="168480" cy="428760"/>
              </p14:xfrm>
            </p:contentPart>
          </mc:Choice>
          <mc:Fallback xmlns="">
            <p:pic>
              <p:nvPicPr>
                <p:cNvPr id="1436" name="Input penna 1435">
                  <a:extLst>
                    <a:ext uri="{FF2B5EF4-FFF2-40B4-BE49-F238E27FC236}">
                      <a16:creationId xmlns:a16="http://schemas.microsoft.com/office/drawing/2014/main" id="{6E60700D-96BD-D0A8-ECC3-6873C7F2F3E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248736" y="3137732"/>
                  <a:ext cx="18972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437" name="Input penna 1436">
                  <a:extLst>
                    <a:ext uri="{FF2B5EF4-FFF2-40B4-BE49-F238E27FC236}">
                      <a16:creationId xmlns:a16="http://schemas.microsoft.com/office/drawing/2014/main" id="{FE548FE7-F758-5747-886F-BB9AA7AB2C98}"/>
                    </a:ext>
                  </a:extLst>
                </p14:cNvPr>
                <p14:cNvContentPartPr/>
                <p14:nvPr/>
              </p14:nvContentPartPr>
              <p14:xfrm>
                <a:off x="5478776" y="3147452"/>
                <a:ext cx="53280" cy="313560"/>
              </p14:xfrm>
            </p:contentPart>
          </mc:Choice>
          <mc:Fallback xmlns="">
            <p:pic>
              <p:nvPicPr>
                <p:cNvPr id="1437" name="Input penna 1436">
                  <a:extLst>
                    <a:ext uri="{FF2B5EF4-FFF2-40B4-BE49-F238E27FC236}">
                      <a16:creationId xmlns:a16="http://schemas.microsoft.com/office/drawing/2014/main" id="{FE548FE7-F758-5747-886F-BB9AA7AB2C9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468336" y="3136652"/>
                  <a:ext cx="7452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438" name="Input penna 1437">
                  <a:extLst>
                    <a:ext uri="{FF2B5EF4-FFF2-40B4-BE49-F238E27FC236}">
                      <a16:creationId xmlns:a16="http://schemas.microsoft.com/office/drawing/2014/main" id="{25D61F5F-514C-1959-C9AA-6B0C3B2CBCBD}"/>
                    </a:ext>
                  </a:extLst>
                </p14:cNvPr>
                <p14:cNvContentPartPr/>
                <p14:nvPr/>
              </p14:nvContentPartPr>
              <p14:xfrm>
                <a:off x="5476256" y="3367412"/>
                <a:ext cx="90360" cy="62640"/>
              </p14:xfrm>
            </p:contentPart>
          </mc:Choice>
          <mc:Fallback xmlns="">
            <p:pic>
              <p:nvPicPr>
                <p:cNvPr id="1438" name="Input penna 1437">
                  <a:extLst>
                    <a:ext uri="{FF2B5EF4-FFF2-40B4-BE49-F238E27FC236}">
                      <a16:creationId xmlns:a16="http://schemas.microsoft.com/office/drawing/2014/main" id="{25D61F5F-514C-1959-C9AA-6B0C3B2CBCB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465456" y="3356972"/>
                  <a:ext cx="1116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439" name="Input penna 1438">
                  <a:extLst>
                    <a:ext uri="{FF2B5EF4-FFF2-40B4-BE49-F238E27FC236}">
                      <a16:creationId xmlns:a16="http://schemas.microsoft.com/office/drawing/2014/main" id="{E4AB08F2-DBBE-BC92-CFB0-B04B838E3370}"/>
                    </a:ext>
                  </a:extLst>
                </p14:cNvPr>
                <p14:cNvContentPartPr/>
                <p14:nvPr/>
              </p14:nvContentPartPr>
              <p14:xfrm>
                <a:off x="5580296" y="3317732"/>
                <a:ext cx="132120" cy="169200"/>
              </p14:xfrm>
            </p:contentPart>
          </mc:Choice>
          <mc:Fallback xmlns="">
            <p:pic>
              <p:nvPicPr>
                <p:cNvPr id="1439" name="Input penna 1438">
                  <a:extLst>
                    <a:ext uri="{FF2B5EF4-FFF2-40B4-BE49-F238E27FC236}">
                      <a16:creationId xmlns:a16="http://schemas.microsoft.com/office/drawing/2014/main" id="{E4AB08F2-DBBE-BC92-CFB0-B04B838E337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569496" y="3307292"/>
                  <a:ext cx="1533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440" name="Input penna 1439">
                  <a:extLst>
                    <a:ext uri="{FF2B5EF4-FFF2-40B4-BE49-F238E27FC236}">
                      <a16:creationId xmlns:a16="http://schemas.microsoft.com/office/drawing/2014/main" id="{7AD4E5DB-9E72-4003-77A3-B88D2AD348D3}"/>
                    </a:ext>
                  </a:extLst>
                </p14:cNvPr>
                <p14:cNvContentPartPr/>
                <p14:nvPr/>
              </p14:nvContentPartPr>
              <p14:xfrm>
                <a:off x="5736176" y="3324932"/>
                <a:ext cx="151200" cy="238320"/>
              </p14:xfrm>
            </p:contentPart>
          </mc:Choice>
          <mc:Fallback xmlns="">
            <p:pic>
              <p:nvPicPr>
                <p:cNvPr id="1440" name="Input penna 1439">
                  <a:extLst>
                    <a:ext uri="{FF2B5EF4-FFF2-40B4-BE49-F238E27FC236}">
                      <a16:creationId xmlns:a16="http://schemas.microsoft.com/office/drawing/2014/main" id="{7AD4E5DB-9E72-4003-77A3-B88D2AD348D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725736" y="3314492"/>
                  <a:ext cx="1724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441" name="Input penna 1440">
                  <a:extLst>
                    <a:ext uri="{FF2B5EF4-FFF2-40B4-BE49-F238E27FC236}">
                      <a16:creationId xmlns:a16="http://schemas.microsoft.com/office/drawing/2014/main" id="{841232BE-CB99-C074-641C-AEA1912BD166}"/>
                    </a:ext>
                  </a:extLst>
                </p14:cNvPr>
                <p14:cNvContentPartPr/>
                <p14:nvPr/>
              </p14:nvContentPartPr>
              <p14:xfrm>
                <a:off x="5935616" y="3339692"/>
                <a:ext cx="13320" cy="105840"/>
              </p14:xfrm>
            </p:contentPart>
          </mc:Choice>
          <mc:Fallback xmlns="">
            <p:pic>
              <p:nvPicPr>
                <p:cNvPr id="1441" name="Input penna 1440">
                  <a:extLst>
                    <a:ext uri="{FF2B5EF4-FFF2-40B4-BE49-F238E27FC236}">
                      <a16:creationId xmlns:a16="http://schemas.microsoft.com/office/drawing/2014/main" id="{841232BE-CB99-C074-641C-AEA1912BD16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925176" y="3328892"/>
                  <a:ext cx="34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442" name="Input penna 1441">
                  <a:extLst>
                    <a:ext uri="{FF2B5EF4-FFF2-40B4-BE49-F238E27FC236}">
                      <a16:creationId xmlns:a16="http://schemas.microsoft.com/office/drawing/2014/main" id="{555F9869-B26D-BD05-EE24-232F225553AA}"/>
                    </a:ext>
                  </a:extLst>
                </p14:cNvPr>
                <p14:cNvContentPartPr/>
                <p14:nvPr/>
              </p14:nvContentPartPr>
              <p14:xfrm>
                <a:off x="5949656" y="3185252"/>
                <a:ext cx="197280" cy="330480"/>
              </p14:xfrm>
            </p:contentPart>
          </mc:Choice>
          <mc:Fallback xmlns="">
            <p:pic>
              <p:nvPicPr>
                <p:cNvPr id="1442" name="Input penna 1441">
                  <a:extLst>
                    <a:ext uri="{FF2B5EF4-FFF2-40B4-BE49-F238E27FC236}">
                      <a16:creationId xmlns:a16="http://schemas.microsoft.com/office/drawing/2014/main" id="{555F9869-B26D-BD05-EE24-232F225553A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938856" y="3174812"/>
                  <a:ext cx="21852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443" name="Input penna 1442">
                  <a:extLst>
                    <a:ext uri="{FF2B5EF4-FFF2-40B4-BE49-F238E27FC236}">
                      <a16:creationId xmlns:a16="http://schemas.microsoft.com/office/drawing/2014/main" id="{07CA2AAC-5825-DAFB-3834-8B8E6C3D9656}"/>
                    </a:ext>
                  </a:extLst>
                </p14:cNvPr>
                <p14:cNvContentPartPr/>
                <p14:nvPr/>
              </p14:nvContentPartPr>
              <p14:xfrm>
                <a:off x="6055496" y="3304412"/>
                <a:ext cx="274320" cy="156600"/>
              </p14:xfrm>
            </p:contentPart>
          </mc:Choice>
          <mc:Fallback xmlns="">
            <p:pic>
              <p:nvPicPr>
                <p:cNvPr id="1443" name="Input penna 1442">
                  <a:extLst>
                    <a:ext uri="{FF2B5EF4-FFF2-40B4-BE49-F238E27FC236}">
                      <a16:creationId xmlns:a16="http://schemas.microsoft.com/office/drawing/2014/main" id="{07CA2AAC-5825-DAFB-3834-8B8E6C3D965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044696" y="3293612"/>
                  <a:ext cx="295560" cy="17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447" name="Input penna 1446">
                <a:extLst>
                  <a:ext uri="{FF2B5EF4-FFF2-40B4-BE49-F238E27FC236}">
                    <a16:creationId xmlns:a16="http://schemas.microsoft.com/office/drawing/2014/main" id="{998C2D06-ED6C-2AF9-C6AC-ED24314B59D4}"/>
                  </a:ext>
                </a:extLst>
              </p14:cNvPr>
              <p14:cNvContentPartPr/>
              <p14:nvPr/>
            </p14:nvContentPartPr>
            <p14:xfrm>
              <a:off x="3263696" y="4467212"/>
              <a:ext cx="268200" cy="41040"/>
            </p14:xfrm>
          </p:contentPart>
        </mc:Choice>
        <mc:Fallback xmlns="">
          <p:pic>
            <p:nvPicPr>
              <p:cNvPr id="1447" name="Input penna 1446">
                <a:extLst>
                  <a:ext uri="{FF2B5EF4-FFF2-40B4-BE49-F238E27FC236}">
                    <a16:creationId xmlns:a16="http://schemas.microsoft.com/office/drawing/2014/main" id="{998C2D06-ED6C-2AF9-C6AC-ED24314B59D4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3253256" y="4456412"/>
                <a:ext cx="28944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448" name="Input penna 1447">
                <a:extLst>
                  <a:ext uri="{FF2B5EF4-FFF2-40B4-BE49-F238E27FC236}">
                    <a16:creationId xmlns:a16="http://schemas.microsoft.com/office/drawing/2014/main" id="{71059513-4ED0-9A50-D96F-143472F78995}"/>
                  </a:ext>
                </a:extLst>
              </p14:cNvPr>
              <p14:cNvContentPartPr/>
              <p14:nvPr/>
            </p14:nvContentPartPr>
            <p14:xfrm>
              <a:off x="1449339" y="5357739"/>
              <a:ext cx="1016280" cy="46800"/>
            </p14:xfrm>
          </p:contentPart>
        </mc:Choice>
        <mc:Fallback xmlns="">
          <p:pic>
            <p:nvPicPr>
              <p:cNvPr id="1448" name="Input penna 1447">
                <a:extLst>
                  <a:ext uri="{FF2B5EF4-FFF2-40B4-BE49-F238E27FC236}">
                    <a16:creationId xmlns:a16="http://schemas.microsoft.com/office/drawing/2014/main" id="{71059513-4ED0-9A50-D96F-143472F78995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438899" y="5346939"/>
                <a:ext cx="103752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449" name="Input penna 1448">
                <a:extLst>
                  <a:ext uri="{FF2B5EF4-FFF2-40B4-BE49-F238E27FC236}">
                    <a16:creationId xmlns:a16="http://schemas.microsoft.com/office/drawing/2014/main" id="{F93A3410-E6E4-E062-5BA1-20423B259776}"/>
                  </a:ext>
                </a:extLst>
              </p14:cNvPr>
              <p14:cNvContentPartPr/>
              <p14:nvPr/>
            </p14:nvContentPartPr>
            <p14:xfrm>
              <a:off x="1623579" y="3665019"/>
              <a:ext cx="927000" cy="53280"/>
            </p14:xfrm>
          </p:contentPart>
        </mc:Choice>
        <mc:Fallback xmlns="">
          <p:pic>
            <p:nvPicPr>
              <p:cNvPr id="1449" name="Input penna 1448">
                <a:extLst>
                  <a:ext uri="{FF2B5EF4-FFF2-40B4-BE49-F238E27FC236}">
                    <a16:creationId xmlns:a16="http://schemas.microsoft.com/office/drawing/2014/main" id="{F93A3410-E6E4-E062-5BA1-20423B259776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613139" y="3654219"/>
                <a:ext cx="94824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450" name="Input penna 1449">
                <a:extLst>
                  <a:ext uri="{FF2B5EF4-FFF2-40B4-BE49-F238E27FC236}">
                    <a16:creationId xmlns:a16="http://schemas.microsoft.com/office/drawing/2014/main" id="{97C1DD77-EEA1-A721-82A6-45B1C46A8572}"/>
                  </a:ext>
                </a:extLst>
              </p14:cNvPr>
              <p14:cNvContentPartPr/>
              <p14:nvPr/>
            </p14:nvContentPartPr>
            <p14:xfrm>
              <a:off x="5865459" y="2055819"/>
              <a:ext cx="1365120" cy="857880"/>
            </p14:xfrm>
          </p:contentPart>
        </mc:Choice>
        <mc:Fallback xmlns="">
          <p:pic>
            <p:nvPicPr>
              <p:cNvPr id="1450" name="Input penna 1449">
                <a:extLst>
                  <a:ext uri="{FF2B5EF4-FFF2-40B4-BE49-F238E27FC236}">
                    <a16:creationId xmlns:a16="http://schemas.microsoft.com/office/drawing/2014/main" id="{97C1DD77-EEA1-A721-82A6-45B1C46A8572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5854659" y="2045379"/>
                <a:ext cx="1386360" cy="87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451" name="Input penna 1450">
                <a:extLst>
                  <a:ext uri="{FF2B5EF4-FFF2-40B4-BE49-F238E27FC236}">
                    <a16:creationId xmlns:a16="http://schemas.microsoft.com/office/drawing/2014/main" id="{80DA1362-2E66-3838-FA23-84426E381279}"/>
                  </a:ext>
                </a:extLst>
              </p14:cNvPr>
              <p14:cNvContentPartPr/>
              <p14:nvPr/>
            </p14:nvContentPartPr>
            <p14:xfrm>
              <a:off x="5332659" y="4617579"/>
              <a:ext cx="683640" cy="111240"/>
            </p14:xfrm>
          </p:contentPart>
        </mc:Choice>
        <mc:Fallback xmlns="">
          <p:pic>
            <p:nvPicPr>
              <p:cNvPr id="1451" name="Input penna 1450">
                <a:extLst>
                  <a:ext uri="{FF2B5EF4-FFF2-40B4-BE49-F238E27FC236}">
                    <a16:creationId xmlns:a16="http://schemas.microsoft.com/office/drawing/2014/main" id="{80DA1362-2E66-3838-FA23-84426E381279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5321859" y="4606779"/>
                <a:ext cx="70488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452" name="Input penna 1451">
                <a:extLst>
                  <a:ext uri="{FF2B5EF4-FFF2-40B4-BE49-F238E27FC236}">
                    <a16:creationId xmlns:a16="http://schemas.microsoft.com/office/drawing/2014/main" id="{8219F7C4-8E64-FB60-DB63-B2B1913EFA27}"/>
                  </a:ext>
                </a:extLst>
              </p14:cNvPr>
              <p14:cNvContentPartPr/>
              <p14:nvPr/>
            </p14:nvContentPartPr>
            <p14:xfrm>
              <a:off x="7054899" y="3909819"/>
              <a:ext cx="1283040" cy="862200"/>
            </p14:xfrm>
          </p:contentPart>
        </mc:Choice>
        <mc:Fallback xmlns="">
          <p:pic>
            <p:nvPicPr>
              <p:cNvPr id="1452" name="Input penna 1451">
                <a:extLst>
                  <a:ext uri="{FF2B5EF4-FFF2-40B4-BE49-F238E27FC236}">
                    <a16:creationId xmlns:a16="http://schemas.microsoft.com/office/drawing/2014/main" id="{8219F7C4-8E64-FB60-DB63-B2B1913EFA27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7044099" y="3899379"/>
                <a:ext cx="1304280" cy="88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453" name="Input penna 1452">
                <a:extLst>
                  <a:ext uri="{FF2B5EF4-FFF2-40B4-BE49-F238E27FC236}">
                    <a16:creationId xmlns:a16="http://schemas.microsoft.com/office/drawing/2014/main" id="{D18DC4E5-AEE9-2B7E-FE5A-E08ADD399B99}"/>
                  </a:ext>
                </a:extLst>
              </p14:cNvPr>
              <p14:cNvContentPartPr/>
              <p14:nvPr/>
            </p14:nvContentPartPr>
            <p14:xfrm>
              <a:off x="9272139" y="3800019"/>
              <a:ext cx="1291320" cy="901800"/>
            </p14:xfrm>
          </p:contentPart>
        </mc:Choice>
        <mc:Fallback xmlns="">
          <p:pic>
            <p:nvPicPr>
              <p:cNvPr id="1453" name="Input penna 1452">
                <a:extLst>
                  <a:ext uri="{FF2B5EF4-FFF2-40B4-BE49-F238E27FC236}">
                    <a16:creationId xmlns:a16="http://schemas.microsoft.com/office/drawing/2014/main" id="{D18DC4E5-AEE9-2B7E-FE5A-E08ADD399B99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9261699" y="3789219"/>
                <a:ext cx="1312560" cy="9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454" name="Input penna 1453">
                <a:extLst>
                  <a:ext uri="{FF2B5EF4-FFF2-40B4-BE49-F238E27FC236}">
                    <a16:creationId xmlns:a16="http://schemas.microsoft.com/office/drawing/2014/main" id="{2304A303-757D-1866-5B79-80EBB1ABF2F1}"/>
                  </a:ext>
                </a:extLst>
              </p14:cNvPr>
              <p14:cNvContentPartPr/>
              <p14:nvPr/>
            </p14:nvContentPartPr>
            <p14:xfrm>
              <a:off x="3134859" y="3920979"/>
              <a:ext cx="394920" cy="620280"/>
            </p14:xfrm>
          </p:contentPart>
        </mc:Choice>
        <mc:Fallback xmlns="">
          <p:pic>
            <p:nvPicPr>
              <p:cNvPr id="1454" name="Input penna 1453">
                <a:extLst>
                  <a:ext uri="{FF2B5EF4-FFF2-40B4-BE49-F238E27FC236}">
                    <a16:creationId xmlns:a16="http://schemas.microsoft.com/office/drawing/2014/main" id="{2304A303-757D-1866-5B79-80EBB1ABF2F1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3124059" y="3910179"/>
                <a:ext cx="416160" cy="64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27" name="Gruppo 1426">
            <a:extLst>
              <a:ext uri="{FF2B5EF4-FFF2-40B4-BE49-F238E27FC236}">
                <a16:creationId xmlns:a16="http://schemas.microsoft.com/office/drawing/2014/main" id="{BB0D24F2-BC80-E3CD-29B3-9B4B9B18D29B}"/>
              </a:ext>
            </a:extLst>
          </p:cNvPr>
          <p:cNvGrpSpPr/>
          <p:nvPr/>
        </p:nvGrpSpPr>
        <p:grpSpPr>
          <a:xfrm>
            <a:off x="10840858" y="3257195"/>
            <a:ext cx="1009617" cy="2155302"/>
            <a:chOff x="10840858" y="3257195"/>
            <a:chExt cx="1009617" cy="215530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D1AA24A-9867-7D48-5067-5C244AC43CEA}"/>
                    </a:ext>
                  </a:extLst>
                </p14:cNvPr>
                <p14:cNvContentPartPr/>
                <p14:nvPr/>
              </p14:nvContentPartPr>
              <p14:xfrm>
                <a:off x="10840858" y="3350075"/>
                <a:ext cx="48960" cy="26172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D1AA24A-9867-7D48-5067-5C244AC43CE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833298" y="3342515"/>
                  <a:ext cx="637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1D45002-E295-64F9-16AB-BFAC32FA6F1B}"/>
                    </a:ext>
                  </a:extLst>
                </p14:cNvPr>
                <p14:cNvContentPartPr/>
                <p14:nvPr/>
              </p14:nvContentPartPr>
              <p14:xfrm>
                <a:off x="10882618" y="3331355"/>
                <a:ext cx="173520" cy="2930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1D45002-E295-64F9-16AB-BFAC32FA6F1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875058" y="3323795"/>
                  <a:ext cx="18864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345" name="Input penna 1344">
                  <a:extLst>
                    <a:ext uri="{FF2B5EF4-FFF2-40B4-BE49-F238E27FC236}">
                      <a16:creationId xmlns:a16="http://schemas.microsoft.com/office/drawing/2014/main" id="{8D3CEB12-431C-A774-6660-99F49D26C01A}"/>
                    </a:ext>
                  </a:extLst>
                </p14:cNvPr>
                <p14:cNvContentPartPr/>
                <p14:nvPr/>
              </p14:nvContentPartPr>
              <p14:xfrm>
                <a:off x="11207698" y="3390395"/>
                <a:ext cx="144720" cy="247320"/>
              </p14:xfrm>
            </p:contentPart>
          </mc:Choice>
          <mc:Fallback xmlns="">
            <p:pic>
              <p:nvPicPr>
                <p:cNvPr id="1345" name="Input penna 1344">
                  <a:extLst>
                    <a:ext uri="{FF2B5EF4-FFF2-40B4-BE49-F238E27FC236}">
                      <a16:creationId xmlns:a16="http://schemas.microsoft.com/office/drawing/2014/main" id="{8D3CEB12-431C-A774-6660-99F49D26C01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200138" y="3382835"/>
                  <a:ext cx="15984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346" name="Input penna 1345">
                  <a:extLst>
                    <a:ext uri="{FF2B5EF4-FFF2-40B4-BE49-F238E27FC236}">
                      <a16:creationId xmlns:a16="http://schemas.microsoft.com/office/drawing/2014/main" id="{D61CDFD1-8355-0D8E-6629-6579338E9211}"/>
                    </a:ext>
                  </a:extLst>
                </p14:cNvPr>
                <p14:cNvContentPartPr/>
                <p14:nvPr/>
              </p14:nvContentPartPr>
              <p14:xfrm>
                <a:off x="11276098" y="3505595"/>
                <a:ext cx="154440" cy="18000"/>
              </p14:xfrm>
            </p:contentPart>
          </mc:Choice>
          <mc:Fallback xmlns="">
            <p:pic>
              <p:nvPicPr>
                <p:cNvPr id="1346" name="Input penna 1345">
                  <a:extLst>
                    <a:ext uri="{FF2B5EF4-FFF2-40B4-BE49-F238E27FC236}">
                      <a16:creationId xmlns:a16="http://schemas.microsoft.com/office/drawing/2014/main" id="{D61CDFD1-8355-0D8E-6629-6579338E921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268538" y="3498035"/>
                  <a:ext cx="169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347" name="Input penna 1346">
                  <a:extLst>
                    <a:ext uri="{FF2B5EF4-FFF2-40B4-BE49-F238E27FC236}">
                      <a16:creationId xmlns:a16="http://schemas.microsoft.com/office/drawing/2014/main" id="{37E3C54B-4E69-696F-941F-61BCBF0392CC}"/>
                    </a:ext>
                  </a:extLst>
                </p14:cNvPr>
                <p14:cNvContentPartPr/>
                <p14:nvPr/>
              </p14:nvContentPartPr>
              <p14:xfrm>
                <a:off x="11536738" y="3323435"/>
                <a:ext cx="20160" cy="218880"/>
              </p14:xfrm>
            </p:contentPart>
          </mc:Choice>
          <mc:Fallback xmlns="">
            <p:pic>
              <p:nvPicPr>
                <p:cNvPr id="1347" name="Input penna 1346">
                  <a:extLst>
                    <a:ext uri="{FF2B5EF4-FFF2-40B4-BE49-F238E27FC236}">
                      <a16:creationId xmlns:a16="http://schemas.microsoft.com/office/drawing/2014/main" id="{37E3C54B-4E69-696F-941F-61BCBF0392C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529178" y="3315875"/>
                  <a:ext cx="352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348" name="Input penna 1347">
                  <a:extLst>
                    <a:ext uri="{FF2B5EF4-FFF2-40B4-BE49-F238E27FC236}">
                      <a16:creationId xmlns:a16="http://schemas.microsoft.com/office/drawing/2014/main" id="{FEC39E59-33CE-979B-C604-53B6FFDA7028}"/>
                    </a:ext>
                  </a:extLst>
                </p14:cNvPr>
                <p14:cNvContentPartPr/>
                <p14:nvPr/>
              </p14:nvContentPartPr>
              <p14:xfrm>
                <a:off x="11555818" y="3257195"/>
                <a:ext cx="132480" cy="406080"/>
              </p14:xfrm>
            </p:contentPart>
          </mc:Choice>
          <mc:Fallback xmlns="">
            <p:pic>
              <p:nvPicPr>
                <p:cNvPr id="1348" name="Input penna 1347">
                  <a:extLst>
                    <a:ext uri="{FF2B5EF4-FFF2-40B4-BE49-F238E27FC236}">
                      <a16:creationId xmlns:a16="http://schemas.microsoft.com/office/drawing/2014/main" id="{FEC39E59-33CE-979B-C604-53B6FFDA702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548258" y="3249635"/>
                  <a:ext cx="14760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353" name="Input penna 1352">
                  <a:extLst>
                    <a:ext uri="{FF2B5EF4-FFF2-40B4-BE49-F238E27FC236}">
                      <a16:creationId xmlns:a16="http://schemas.microsoft.com/office/drawing/2014/main" id="{7E6DF6AD-AC5F-E2F4-BE44-C5A24353F9B0}"/>
                    </a:ext>
                  </a:extLst>
                </p14:cNvPr>
                <p14:cNvContentPartPr/>
                <p14:nvPr/>
              </p14:nvContentPartPr>
              <p14:xfrm>
                <a:off x="11093395" y="4481897"/>
                <a:ext cx="21960" cy="312480"/>
              </p14:xfrm>
            </p:contentPart>
          </mc:Choice>
          <mc:Fallback xmlns="">
            <p:pic>
              <p:nvPicPr>
                <p:cNvPr id="1353" name="Input penna 1352">
                  <a:extLst>
                    <a:ext uri="{FF2B5EF4-FFF2-40B4-BE49-F238E27FC236}">
                      <a16:creationId xmlns:a16="http://schemas.microsoft.com/office/drawing/2014/main" id="{7E6DF6AD-AC5F-E2F4-BE44-C5A24353F9B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085835" y="4474697"/>
                  <a:ext cx="370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354" name="Input penna 1353">
                  <a:extLst>
                    <a:ext uri="{FF2B5EF4-FFF2-40B4-BE49-F238E27FC236}">
                      <a16:creationId xmlns:a16="http://schemas.microsoft.com/office/drawing/2014/main" id="{59F48552-32BE-2B03-252D-E382FD597C87}"/>
                    </a:ext>
                  </a:extLst>
                </p14:cNvPr>
                <p14:cNvContentPartPr/>
                <p14:nvPr/>
              </p14:nvContentPartPr>
              <p14:xfrm>
                <a:off x="11070715" y="4480457"/>
                <a:ext cx="124200" cy="331560"/>
              </p14:xfrm>
            </p:contentPart>
          </mc:Choice>
          <mc:Fallback xmlns="">
            <p:pic>
              <p:nvPicPr>
                <p:cNvPr id="1354" name="Input penna 1353">
                  <a:extLst>
                    <a:ext uri="{FF2B5EF4-FFF2-40B4-BE49-F238E27FC236}">
                      <a16:creationId xmlns:a16="http://schemas.microsoft.com/office/drawing/2014/main" id="{59F48552-32BE-2B03-252D-E382FD597C8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1063155" y="4472897"/>
                  <a:ext cx="13932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355" name="Input penna 1354">
                  <a:extLst>
                    <a:ext uri="{FF2B5EF4-FFF2-40B4-BE49-F238E27FC236}">
                      <a16:creationId xmlns:a16="http://schemas.microsoft.com/office/drawing/2014/main" id="{928D2219-0C11-BABD-21C5-C4E9E406C06C}"/>
                    </a:ext>
                  </a:extLst>
                </p14:cNvPr>
                <p14:cNvContentPartPr/>
                <p14:nvPr/>
              </p14:nvContentPartPr>
              <p14:xfrm>
                <a:off x="11245315" y="4511057"/>
                <a:ext cx="108360" cy="272520"/>
              </p14:xfrm>
            </p:contentPart>
          </mc:Choice>
          <mc:Fallback xmlns="">
            <p:pic>
              <p:nvPicPr>
                <p:cNvPr id="1355" name="Input penna 1354">
                  <a:extLst>
                    <a:ext uri="{FF2B5EF4-FFF2-40B4-BE49-F238E27FC236}">
                      <a16:creationId xmlns:a16="http://schemas.microsoft.com/office/drawing/2014/main" id="{928D2219-0C11-BABD-21C5-C4E9E406C06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1237755" y="4503497"/>
                  <a:ext cx="12348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356" name="Input penna 1355">
                  <a:extLst>
                    <a:ext uri="{FF2B5EF4-FFF2-40B4-BE49-F238E27FC236}">
                      <a16:creationId xmlns:a16="http://schemas.microsoft.com/office/drawing/2014/main" id="{9807AAC8-3C48-525F-51A6-C8F907D8FF73}"/>
                    </a:ext>
                  </a:extLst>
                </p14:cNvPr>
                <p14:cNvContentPartPr/>
                <p14:nvPr/>
              </p14:nvContentPartPr>
              <p14:xfrm>
                <a:off x="11287075" y="4610777"/>
                <a:ext cx="149400" cy="50400"/>
              </p14:xfrm>
            </p:contentPart>
          </mc:Choice>
          <mc:Fallback xmlns="">
            <p:pic>
              <p:nvPicPr>
                <p:cNvPr id="1356" name="Input penna 1355">
                  <a:extLst>
                    <a:ext uri="{FF2B5EF4-FFF2-40B4-BE49-F238E27FC236}">
                      <a16:creationId xmlns:a16="http://schemas.microsoft.com/office/drawing/2014/main" id="{9807AAC8-3C48-525F-51A6-C8F907D8FF7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1279515" y="4603217"/>
                  <a:ext cx="1645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357" name="Input penna 1356">
                  <a:extLst>
                    <a:ext uri="{FF2B5EF4-FFF2-40B4-BE49-F238E27FC236}">
                      <a16:creationId xmlns:a16="http://schemas.microsoft.com/office/drawing/2014/main" id="{597A45F5-90C6-701A-F456-1EAA7BBB2A9A}"/>
                    </a:ext>
                  </a:extLst>
                </p14:cNvPr>
                <p14:cNvContentPartPr/>
                <p14:nvPr/>
              </p14:nvContentPartPr>
              <p14:xfrm>
                <a:off x="11451955" y="4330337"/>
                <a:ext cx="183960" cy="541080"/>
              </p14:xfrm>
            </p:contentPart>
          </mc:Choice>
          <mc:Fallback xmlns="">
            <p:pic>
              <p:nvPicPr>
                <p:cNvPr id="1357" name="Input penna 1356">
                  <a:extLst>
                    <a:ext uri="{FF2B5EF4-FFF2-40B4-BE49-F238E27FC236}">
                      <a16:creationId xmlns:a16="http://schemas.microsoft.com/office/drawing/2014/main" id="{597A45F5-90C6-701A-F456-1EAA7BBB2A9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1444395" y="4322777"/>
                  <a:ext cx="199080" cy="55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CE689B08-E1A2-3B9A-EE2F-D8F644F4205A}"/>
                    </a:ext>
                  </a:extLst>
                </p14:cNvPr>
                <p14:cNvContentPartPr/>
                <p14:nvPr/>
              </p14:nvContentPartPr>
              <p14:xfrm>
                <a:off x="11657155" y="4506737"/>
                <a:ext cx="5040" cy="291600"/>
              </p14:xfrm>
            </p:contentPart>
          </mc:Choice>
          <mc:Fallback xmlns=""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CE689B08-E1A2-3B9A-EE2F-D8F644F4205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1649595" y="4499177"/>
                  <a:ext cx="2016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359" name="Input penna 1358">
                  <a:extLst>
                    <a:ext uri="{FF2B5EF4-FFF2-40B4-BE49-F238E27FC236}">
                      <a16:creationId xmlns:a16="http://schemas.microsoft.com/office/drawing/2014/main" id="{269ED673-DAB4-2786-B6F5-C3990B5ED428}"/>
                    </a:ext>
                  </a:extLst>
                </p14:cNvPr>
                <p14:cNvContentPartPr/>
                <p14:nvPr/>
              </p14:nvContentPartPr>
              <p14:xfrm>
                <a:off x="11661835" y="4518617"/>
                <a:ext cx="87480" cy="261360"/>
              </p14:xfrm>
            </p:contentPart>
          </mc:Choice>
          <mc:Fallback xmlns="">
            <p:pic>
              <p:nvPicPr>
                <p:cNvPr id="1359" name="Input penna 1358">
                  <a:extLst>
                    <a:ext uri="{FF2B5EF4-FFF2-40B4-BE49-F238E27FC236}">
                      <a16:creationId xmlns:a16="http://schemas.microsoft.com/office/drawing/2014/main" id="{269ED673-DAB4-2786-B6F5-C3990B5ED42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654275" y="4511057"/>
                  <a:ext cx="1026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360" name="Input penna 1359">
                  <a:extLst>
                    <a:ext uri="{FF2B5EF4-FFF2-40B4-BE49-F238E27FC236}">
                      <a16:creationId xmlns:a16="http://schemas.microsoft.com/office/drawing/2014/main" id="{AD34129A-85CF-3B9D-6904-3CA82111FF7C}"/>
                    </a:ext>
                  </a:extLst>
                </p14:cNvPr>
                <p14:cNvContentPartPr/>
                <p14:nvPr/>
              </p14:nvContentPartPr>
              <p14:xfrm>
                <a:off x="11798995" y="4332137"/>
                <a:ext cx="51480" cy="472320"/>
              </p14:xfrm>
            </p:contentPart>
          </mc:Choice>
          <mc:Fallback xmlns="">
            <p:pic>
              <p:nvPicPr>
                <p:cNvPr id="1360" name="Input penna 1359">
                  <a:extLst>
                    <a:ext uri="{FF2B5EF4-FFF2-40B4-BE49-F238E27FC236}">
                      <a16:creationId xmlns:a16="http://schemas.microsoft.com/office/drawing/2014/main" id="{AD34129A-85CF-3B9D-6904-3CA82111FF7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791435" y="4324577"/>
                  <a:ext cx="6660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2CEAAEC4-21C2-8B52-9C54-26B77FEBDC39}"/>
                    </a:ext>
                  </a:extLst>
                </p14:cNvPr>
                <p14:cNvContentPartPr/>
                <p14:nvPr/>
              </p14:nvContentPartPr>
              <p14:xfrm>
                <a:off x="11533675" y="3819857"/>
                <a:ext cx="91080" cy="1592640"/>
              </p14:xfrm>
            </p:contentPart>
          </mc:Choice>
          <mc:Fallback xmlns=""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2CEAAEC4-21C2-8B52-9C54-26B77FEBDC3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526115" y="3812297"/>
                  <a:ext cx="106200" cy="160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5" name="Gruppo 1454">
            <a:extLst>
              <a:ext uri="{FF2B5EF4-FFF2-40B4-BE49-F238E27FC236}">
                <a16:creationId xmlns:a16="http://schemas.microsoft.com/office/drawing/2014/main" id="{E4399915-EFE8-D503-0A83-E3B0FC1E1A8D}"/>
              </a:ext>
            </a:extLst>
          </p:cNvPr>
          <p:cNvGrpSpPr/>
          <p:nvPr/>
        </p:nvGrpSpPr>
        <p:grpSpPr>
          <a:xfrm>
            <a:off x="9230253" y="255467"/>
            <a:ext cx="2053045" cy="2615448"/>
            <a:chOff x="9230253" y="255467"/>
            <a:chExt cx="2053045" cy="261544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3849062-2025-A17B-449A-AFAF2857F4FC}"/>
                    </a:ext>
                  </a:extLst>
                </p14:cNvPr>
                <p14:cNvContentPartPr/>
                <p14:nvPr/>
              </p14:nvContentPartPr>
              <p14:xfrm>
                <a:off x="9883618" y="659795"/>
                <a:ext cx="246240" cy="2664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3849062-2025-A17B-449A-AFAF2857F4F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876058" y="652235"/>
                  <a:ext cx="26136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0A391C4-65D1-1102-FBF3-978E918EA0E5}"/>
                    </a:ext>
                  </a:extLst>
                </p14:cNvPr>
                <p14:cNvContentPartPr/>
                <p14:nvPr/>
              </p14:nvContentPartPr>
              <p14:xfrm>
                <a:off x="10365658" y="662675"/>
                <a:ext cx="259200" cy="2174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0A391C4-65D1-1102-FBF3-978E918EA0E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358098" y="655115"/>
                  <a:ext cx="27432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07BC0EC-A48D-A63F-3767-0737846C9EBE}"/>
                    </a:ext>
                  </a:extLst>
                </p14:cNvPr>
                <p14:cNvContentPartPr/>
                <p14:nvPr/>
              </p14:nvContentPartPr>
              <p14:xfrm>
                <a:off x="10077298" y="1140755"/>
                <a:ext cx="365040" cy="2980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07BC0EC-A48D-A63F-3767-0737846C9EB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0070098" y="1133195"/>
                  <a:ext cx="3801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CBD060F8-F9E2-B38C-47D0-AE26063B2CAA}"/>
                    </a:ext>
                  </a:extLst>
                </p14:cNvPr>
                <p14:cNvContentPartPr/>
                <p14:nvPr/>
              </p14:nvContentPartPr>
              <p14:xfrm>
                <a:off x="9730978" y="1004675"/>
                <a:ext cx="1155600" cy="7142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CBD060F8-F9E2-B38C-47D0-AE26063B2CA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723418" y="997115"/>
                  <a:ext cx="1170720" cy="72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F8F9AD24-4A4E-DFD3-14AB-6F576E99FD46}"/>
                    </a:ext>
                  </a:extLst>
                </p14:cNvPr>
                <p14:cNvContentPartPr/>
                <p14:nvPr/>
              </p14:nvContentPartPr>
              <p14:xfrm>
                <a:off x="10003858" y="1820075"/>
                <a:ext cx="524160" cy="6084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F8F9AD24-4A4E-DFD3-14AB-6F576E99FD46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996298" y="1812515"/>
                  <a:ext cx="539280" cy="62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3A8068D0-76B9-5F39-D652-5392AE7001AF}"/>
                    </a:ext>
                  </a:extLst>
                </p14:cNvPr>
                <p14:cNvContentPartPr/>
                <p14:nvPr/>
              </p14:nvContentPartPr>
              <p14:xfrm>
                <a:off x="10744738" y="1982795"/>
                <a:ext cx="266760" cy="48204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3A8068D0-76B9-5F39-D652-5392AE7001A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737178" y="1975235"/>
                  <a:ext cx="28188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8DFAD94A-2099-296D-7062-6EDEA03A0841}"/>
                    </a:ext>
                  </a:extLst>
                </p14:cNvPr>
                <p14:cNvContentPartPr/>
                <p14:nvPr/>
              </p14:nvContentPartPr>
              <p14:xfrm>
                <a:off x="10803778" y="2225075"/>
                <a:ext cx="192600" cy="32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8DFAD94A-2099-296D-7062-6EDEA03A084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796218" y="2217515"/>
                  <a:ext cx="2073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B2C9390B-D3DF-AC82-620A-5E6254C5A918}"/>
                    </a:ext>
                  </a:extLst>
                </p14:cNvPr>
                <p14:cNvContentPartPr/>
                <p14:nvPr/>
              </p14:nvContentPartPr>
              <p14:xfrm>
                <a:off x="11093578" y="2046155"/>
                <a:ext cx="72720" cy="3873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B2C9390B-D3DF-AC82-620A-5E6254C5A91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1086018" y="2038595"/>
                  <a:ext cx="8784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665E666-072A-9C0E-DA29-12EA1BAAFD8C}"/>
                    </a:ext>
                  </a:extLst>
                </p14:cNvPr>
                <p14:cNvContentPartPr/>
                <p14:nvPr/>
              </p14:nvContentPartPr>
              <p14:xfrm>
                <a:off x="11131738" y="2292395"/>
                <a:ext cx="151560" cy="450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665E666-072A-9C0E-DA29-12EA1BAAFD8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1124178" y="2284835"/>
                  <a:ext cx="1666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E2C46D6-1A18-B53D-9239-3287415D0FE6}"/>
                    </a:ext>
                  </a:extLst>
                </p14:cNvPr>
                <p14:cNvContentPartPr/>
                <p14:nvPr/>
              </p14:nvContentPartPr>
              <p14:xfrm>
                <a:off x="10870018" y="2546915"/>
                <a:ext cx="250560" cy="3240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E2C46D6-1A18-B53D-9239-3287415D0FE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862818" y="2539355"/>
                  <a:ext cx="26532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2837ADC-9984-A34E-D6D7-816BB44B36DC}"/>
                    </a:ext>
                  </a:extLst>
                </p14:cNvPr>
                <p14:cNvContentPartPr/>
                <p14:nvPr/>
              </p14:nvContentPartPr>
              <p14:xfrm>
                <a:off x="10864618" y="2711075"/>
                <a:ext cx="265680" cy="111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2837ADC-9984-A34E-D6D7-816BB44B36D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857058" y="2703515"/>
                  <a:ext cx="2808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428" name="Input penna 1427">
                  <a:extLst>
                    <a:ext uri="{FF2B5EF4-FFF2-40B4-BE49-F238E27FC236}">
                      <a16:creationId xmlns:a16="http://schemas.microsoft.com/office/drawing/2014/main" id="{E773DB2A-6729-A5AB-6E90-B21A18322B3A}"/>
                    </a:ext>
                  </a:extLst>
                </p14:cNvPr>
                <p14:cNvContentPartPr/>
                <p14:nvPr/>
              </p14:nvContentPartPr>
              <p14:xfrm>
                <a:off x="9514653" y="497387"/>
                <a:ext cx="184320" cy="1386720"/>
              </p14:xfrm>
            </p:contentPart>
          </mc:Choice>
          <mc:Fallback xmlns="">
            <p:pic>
              <p:nvPicPr>
                <p:cNvPr id="1428" name="Input penna 1427">
                  <a:extLst>
                    <a:ext uri="{FF2B5EF4-FFF2-40B4-BE49-F238E27FC236}">
                      <a16:creationId xmlns:a16="http://schemas.microsoft.com/office/drawing/2014/main" id="{E773DB2A-6729-A5AB-6E90-B21A18322B3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507093" y="489827"/>
                  <a:ext cx="199440" cy="140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434" name="Input penna 1433">
                  <a:extLst>
                    <a:ext uri="{FF2B5EF4-FFF2-40B4-BE49-F238E27FC236}">
                      <a16:creationId xmlns:a16="http://schemas.microsoft.com/office/drawing/2014/main" id="{5EF47EA2-6226-B508-9997-45F121EF38FE}"/>
                    </a:ext>
                  </a:extLst>
                </p14:cNvPr>
                <p14:cNvContentPartPr/>
                <p14:nvPr/>
              </p14:nvContentPartPr>
              <p14:xfrm>
                <a:off x="9230253" y="255467"/>
                <a:ext cx="1846800" cy="1507680"/>
              </p14:xfrm>
            </p:contentPart>
          </mc:Choice>
          <mc:Fallback xmlns="">
            <p:pic>
              <p:nvPicPr>
                <p:cNvPr id="1434" name="Input penna 1433">
                  <a:extLst>
                    <a:ext uri="{FF2B5EF4-FFF2-40B4-BE49-F238E27FC236}">
                      <a16:creationId xmlns:a16="http://schemas.microsoft.com/office/drawing/2014/main" id="{5EF47EA2-6226-B508-9997-45F121EF38F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222693" y="247907"/>
                  <a:ext cx="1861920" cy="152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444" name="Input penna 1443">
                  <a:extLst>
                    <a:ext uri="{FF2B5EF4-FFF2-40B4-BE49-F238E27FC236}">
                      <a16:creationId xmlns:a16="http://schemas.microsoft.com/office/drawing/2014/main" id="{DEC223BB-E52A-296C-9673-64F63EC011A0}"/>
                    </a:ext>
                  </a:extLst>
                </p14:cNvPr>
                <p14:cNvContentPartPr/>
                <p14:nvPr/>
              </p14:nvContentPartPr>
              <p14:xfrm>
                <a:off x="9279573" y="1742267"/>
                <a:ext cx="1821240" cy="52200"/>
              </p14:xfrm>
            </p:contentPart>
          </mc:Choice>
          <mc:Fallback xmlns="">
            <p:pic>
              <p:nvPicPr>
                <p:cNvPr id="1444" name="Input penna 1443">
                  <a:extLst>
                    <a:ext uri="{FF2B5EF4-FFF2-40B4-BE49-F238E27FC236}">
                      <a16:creationId xmlns:a16="http://schemas.microsoft.com/office/drawing/2014/main" id="{DEC223BB-E52A-296C-9673-64F63EC011A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272013" y="1734707"/>
                  <a:ext cx="183636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7" name="Gruppo 1476">
            <a:extLst>
              <a:ext uri="{FF2B5EF4-FFF2-40B4-BE49-F238E27FC236}">
                <a16:creationId xmlns:a16="http://schemas.microsoft.com/office/drawing/2014/main" id="{739CB859-89D6-C807-012A-16D80123A08E}"/>
              </a:ext>
            </a:extLst>
          </p:cNvPr>
          <p:cNvGrpSpPr/>
          <p:nvPr/>
        </p:nvGrpSpPr>
        <p:grpSpPr>
          <a:xfrm>
            <a:off x="10386747" y="5320733"/>
            <a:ext cx="507600" cy="254160"/>
            <a:chOff x="10386747" y="5320733"/>
            <a:chExt cx="507600" cy="25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456" name="Input penna 1455">
                  <a:extLst>
                    <a:ext uri="{FF2B5EF4-FFF2-40B4-BE49-F238E27FC236}">
                      <a16:creationId xmlns:a16="http://schemas.microsoft.com/office/drawing/2014/main" id="{7FA723C3-4F16-F136-4C71-2BA868692319}"/>
                    </a:ext>
                  </a:extLst>
                </p14:cNvPr>
                <p14:cNvContentPartPr/>
                <p14:nvPr/>
              </p14:nvContentPartPr>
              <p14:xfrm>
                <a:off x="10386747" y="5320733"/>
                <a:ext cx="215640" cy="254160"/>
              </p14:xfrm>
            </p:contentPart>
          </mc:Choice>
          <mc:Fallback xmlns="">
            <p:pic>
              <p:nvPicPr>
                <p:cNvPr id="1456" name="Input penna 1455">
                  <a:extLst>
                    <a:ext uri="{FF2B5EF4-FFF2-40B4-BE49-F238E27FC236}">
                      <a16:creationId xmlns:a16="http://schemas.microsoft.com/office/drawing/2014/main" id="{7FA723C3-4F16-F136-4C71-2BA868692319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379187" y="5313173"/>
                  <a:ext cx="23076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457" name="Input penna 1456">
                  <a:extLst>
                    <a:ext uri="{FF2B5EF4-FFF2-40B4-BE49-F238E27FC236}">
                      <a16:creationId xmlns:a16="http://schemas.microsoft.com/office/drawing/2014/main" id="{D66D01B9-958C-C1A0-4759-8CC03D3C4672}"/>
                    </a:ext>
                  </a:extLst>
                </p14:cNvPr>
                <p14:cNvContentPartPr/>
                <p14:nvPr/>
              </p14:nvContentPartPr>
              <p14:xfrm>
                <a:off x="10540467" y="5394893"/>
                <a:ext cx="102960" cy="176760"/>
              </p14:xfrm>
            </p:contentPart>
          </mc:Choice>
          <mc:Fallback xmlns="">
            <p:pic>
              <p:nvPicPr>
                <p:cNvPr id="1457" name="Input penna 1456">
                  <a:extLst>
                    <a:ext uri="{FF2B5EF4-FFF2-40B4-BE49-F238E27FC236}">
                      <a16:creationId xmlns:a16="http://schemas.microsoft.com/office/drawing/2014/main" id="{D66D01B9-958C-C1A0-4759-8CC03D3C467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532907" y="5387693"/>
                  <a:ext cx="1180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458" name="Input penna 1457">
                  <a:extLst>
                    <a:ext uri="{FF2B5EF4-FFF2-40B4-BE49-F238E27FC236}">
                      <a16:creationId xmlns:a16="http://schemas.microsoft.com/office/drawing/2014/main" id="{7D3B8E23-B702-A507-7A05-B2BB0CB2EF00}"/>
                    </a:ext>
                  </a:extLst>
                </p14:cNvPr>
                <p14:cNvContentPartPr/>
                <p14:nvPr/>
              </p14:nvContentPartPr>
              <p14:xfrm>
                <a:off x="10719747" y="5388413"/>
                <a:ext cx="22320" cy="123840"/>
              </p14:xfrm>
            </p:contentPart>
          </mc:Choice>
          <mc:Fallback xmlns="">
            <p:pic>
              <p:nvPicPr>
                <p:cNvPr id="1458" name="Input penna 1457">
                  <a:extLst>
                    <a:ext uri="{FF2B5EF4-FFF2-40B4-BE49-F238E27FC236}">
                      <a16:creationId xmlns:a16="http://schemas.microsoft.com/office/drawing/2014/main" id="{7D3B8E23-B702-A507-7A05-B2BB0CB2EF00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712187" y="5380853"/>
                  <a:ext cx="374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459" name="Input penna 1458">
                  <a:extLst>
                    <a:ext uri="{FF2B5EF4-FFF2-40B4-BE49-F238E27FC236}">
                      <a16:creationId xmlns:a16="http://schemas.microsoft.com/office/drawing/2014/main" id="{6F5B40C5-1845-F624-0460-E64EB72C81D3}"/>
                    </a:ext>
                  </a:extLst>
                </p14:cNvPr>
                <p14:cNvContentPartPr/>
                <p14:nvPr/>
              </p14:nvContentPartPr>
              <p14:xfrm>
                <a:off x="10726227" y="5389133"/>
                <a:ext cx="106920" cy="42120"/>
              </p14:xfrm>
            </p:contentPart>
          </mc:Choice>
          <mc:Fallback xmlns="">
            <p:pic>
              <p:nvPicPr>
                <p:cNvPr id="1459" name="Input penna 1458">
                  <a:extLst>
                    <a:ext uri="{FF2B5EF4-FFF2-40B4-BE49-F238E27FC236}">
                      <a16:creationId xmlns:a16="http://schemas.microsoft.com/office/drawing/2014/main" id="{6F5B40C5-1845-F624-0460-E64EB72C81D3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718667" y="5381573"/>
                  <a:ext cx="1216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460" name="Input penna 1459">
                  <a:extLst>
                    <a:ext uri="{FF2B5EF4-FFF2-40B4-BE49-F238E27FC236}">
                      <a16:creationId xmlns:a16="http://schemas.microsoft.com/office/drawing/2014/main" id="{7E8F0C13-14F8-6A76-2D33-2661F890FF43}"/>
                    </a:ext>
                  </a:extLst>
                </p14:cNvPr>
                <p14:cNvContentPartPr/>
                <p14:nvPr/>
              </p14:nvContentPartPr>
              <p14:xfrm>
                <a:off x="10890027" y="5367893"/>
                <a:ext cx="4320" cy="116280"/>
              </p14:xfrm>
            </p:contentPart>
          </mc:Choice>
          <mc:Fallback xmlns="">
            <p:pic>
              <p:nvPicPr>
                <p:cNvPr id="1460" name="Input penna 1459">
                  <a:extLst>
                    <a:ext uri="{FF2B5EF4-FFF2-40B4-BE49-F238E27FC236}">
                      <a16:creationId xmlns:a16="http://schemas.microsoft.com/office/drawing/2014/main" id="{7E8F0C13-14F8-6A76-2D33-2661F890FF4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882467" y="5360333"/>
                  <a:ext cx="1944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5" name="Gruppo 1474">
            <a:extLst>
              <a:ext uri="{FF2B5EF4-FFF2-40B4-BE49-F238E27FC236}">
                <a16:creationId xmlns:a16="http://schemas.microsoft.com/office/drawing/2014/main" id="{7C99AB1F-61F0-FE39-380F-521B0C5CF55C}"/>
              </a:ext>
            </a:extLst>
          </p:cNvPr>
          <p:cNvGrpSpPr/>
          <p:nvPr/>
        </p:nvGrpSpPr>
        <p:grpSpPr>
          <a:xfrm>
            <a:off x="10539387" y="5761373"/>
            <a:ext cx="1004400" cy="286560"/>
            <a:chOff x="10539387" y="5761373"/>
            <a:chExt cx="1004400" cy="28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461" name="Input penna 1460">
                  <a:extLst>
                    <a:ext uri="{FF2B5EF4-FFF2-40B4-BE49-F238E27FC236}">
                      <a16:creationId xmlns:a16="http://schemas.microsoft.com/office/drawing/2014/main" id="{BEA37D84-22A3-24CD-98DA-254BBC41340F}"/>
                    </a:ext>
                  </a:extLst>
                </p14:cNvPr>
                <p14:cNvContentPartPr/>
                <p14:nvPr/>
              </p14:nvContentPartPr>
              <p14:xfrm>
                <a:off x="10539387" y="5875493"/>
                <a:ext cx="26640" cy="172440"/>
              </p14:xfrm>
            </p:contentPart>
          </mc:Choice>
          <mc:Fallback xmlns="">
            <p:pic>
              <p:nvPicPr>
                <p:cNvPr id="1461" name="Input penna 1460">
                  <a:extLst>
                    <a:ext uri="{FF2B5EF4-FFF2-40B4-BE49-F238E27FC236}">
                      <a16:creationId xmlns:a16="http://schemas.microsoft.com/office/drawing/2014/main" id="{BEA37D84-22A3-24CD-98DA-254BBC41340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531827" y="5867933"/>
                  <a:ext cx="417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462" name="Input penna 1461">
                  <a:extLst>
                    <a:ext uri="{FF2B5EF4-FFF2-40B4-BE49-F238E27FC236}">
                      <a16:creationId xmlns:a16="http://schemas.microsoft.com/office/drawing/2014/main" id="{EBEB6EBF-F28E-B59A-25CB-039A972E0693}"/>
                    </a:ext>
                  </a:extLst>
                </p14:cNvPr>
                <p14:cNvContentPartPr/>
                <p14:nvPr/>
              </p14:nvContentPartPr>
              <p14:xfrm>
                <a:off x="10637667" y="5861093"/>
                <a:ext cx="65160" cy="160560"/>
              </p14:xfrm>
            </p:contentPart>
          </mc:Choice>
          <mc:Fallback xmlns="">
            <p:pic>
              <p:nvPicPr>
                <p:cNvPr id="1462" name="Input penna 1461">
                  <a:extLst>
                    <a:ext uri="{FF2B5EF4-FFF2-40B4-BE49-F238E27FC236}">
                      <a16:creationId xmlns:a16="http://schemas.microsoft.com/office/drawing/2014/main" id="{EBEB6EBF-F28E-B59A-25CB-039A972E0693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630107" y="5853533"/>
                  <a:ext cx="802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463" name="Input penna 1462">
                  <a:extLst>
                    <a:ext uri="{FF2B5EF4-FFF2-40B4-BE49-F238E27FC236}">
                      <a16:creationId xmlns:a16="http://schemas.microsoft.com/office/drawing/2014/main" id="{775F2CA4-CB47-B36A-BE39-0FB82FF45C50}"/>
                    </a:ext>
                  </a:extLst>
                </p14:cNvPr>
                <p14:cNvContentPartPr/>
                <p14:nvPr/>
              </p14:nvContentPartPr>
              <p14:xfrm>
                <a:off x="10787787" y="5790533"/>
                <a:ext cx="14400" cy="211680"/>
              </p14:xfrm>
            </p:contentPart>
          </mc:Choice>
          <mc:Fallback xmlns="">
            <p:pic>
              <p:nvPicPr>
                <p:cNvPr id="1463" name="Input penna 1462">
                  <a:extLst>
                    <a:ext uri="{FF2B5EF4-FFF2-40B4-BE49-F238E27FC236}">
                      <a16:creationId xmlns:a16="http://schemas.microsoft.com/office/drawing/2014/main" id="{775F2CA4-CB47-B36A-BE39-0FB82FF45C5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780227" y="5782973"/>
                  <a:ext cx="295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464" name="Input penna 1463">
                  <a:extLst>
                    <a:ext uri="{FF2B5EF4-FFF2-40B4-BE49-F238E27FC236}">
                      <a16:creationId xmlns:a16="http://schemas.microsoft.com/office/drawing/2014/main" id="{FADC4F08-1FFD-06A8-5D1F-71382928DF68}"/>
                    </a:ext>
                  </a:extLst>
                </p14:cNvPr>
                <p14:cNvContentPartPr/>
                <p14:nvPr/>
              </p14:nvContentPartPr>
              <p14:xfrm>
                <a:off x="10816947" y="5938493"/>
                <a:ext cx="360" cy="2880"/>
              </p14:xfrm>
            </p:contentPart>
          </mc:Choice>
          <mc:Fallback xmlns="">
            <p:pic>
              <p:nvPicPr>
                <p:cNvPr id="1464" name="Input penna 1463">
                  <a:extLst>
                    <a:ext uri="{FF2B5EF4-FFF2-40B4-BE49-F238E27FC236}">
                      <a16:creationId xmlns:a16="http://schemas.microsoft.com/office/drawing/2014/main" id="{FADC4F08-1FFD-06A8-5D1F-71382928DF6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809747" y="5931293"/>
                  <a:ext cx="15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465" name="Input penna 1464">
                  <a:extLst>
                    <a:ext uri="{FF2B5EF4-FFF2-40B4-BE49-F238E27FC236}">
                      <a16:creationId xmlns:a16="http://schemas.microsoft.com/office/drawing/2014/main" id="{F4856B4E-2B9F-0C20-D8FD-60F9E8F87D46}"/>
                    </a:ext>
                  </a:extLst>
                </p14:cNvPr>
                <p14:cNvContentPartPr/>
                <p14:nvPr/>
              </p14:nvContentPartPr>
              <p14:xfrm>
                <a:off x="10889307" y="5885933"/>
                <a:ext cx="52920" cy="102600"/>
              </p14:xfrm>
            </p:contentPart>
          </mc:Choice>
          <mc:Fallback xmlns="">
            <p:pic>
              <p:nvPicPr>
                <p:cNvPr id="1465" name="Input penna 1464">
                  <a:extLst>
                    <a:ext uri="{FF2B5EF4-FFF2-40B4-BE49-F238E27FC236}">
                      <a16:creationId xmlns:a16="http://schemas.microsoft.com/office/drawing/2014/main" id="{F4856B4E-2B9F-0C20-D8FD-60F9E8F87D4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881747" y="5878373"/>
                  <a:ext cx="680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466" name="Input penna 1465">
                  <a:extLst>
                    <a:ext uri="{FF2B5EF4-FFF2-40B4-BE49-F238E27FC236}">
                      <a16:creationId xmlns:a16="http://schemas.microsoft.com/office/drawing/2014/main" id="{212C853F-1D4C-2EB7-AA42-FD23824F90FC}"/>
                    </a:ext>
                  </a:extLst>
                </p14:cNvPr>
                <p14:cNvContentPartPr/>
                <p14:nvPr/>
              </p14:nvContentPartPr>
              <p14:xfrm>
                <a:off x="10997307" y="5875493"/>
                <a:ext cx="47160" cy="111240"/>
              </p14:xfrm>
            </p:contentPart>
          </mc:Choice>
          <mc:Fallback xmlns="">
            <p:pic>
              <p:nvPicPr>
                <p:cNvPr id="1466" name="Input penna 1465">
                  <a:extLst>
                    <a:ext uri="{FF2B5EF4-FFF2-40B4-BE49-F238E27FC236}">
                      <a16:creationId xmlns:a16="http://schemas.microsoft.com/office/drawing/2014/main" id="{212C853F-1D4C-2EB7-AA42-FD23824F90FC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0989747" y="5867933"/>
                  <a:ext cx="619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467" name="Input penna 1466">
                  <a:extLst>
                    <a:ext uri="{FF2B5EF4-FFF2-40B4-BE49-F238E27FC236}">
                      <a16:creationId xmlns:a16="http://schemas.microsoft.com/office/drawing/2014/main" id="{9623E1D0-5998-1573-9EC5-D49CFB871763}"/>
                    </a:ext>
                  </a:extLst>
                </p14:cNvPr>
                <p14:cNvContentPartPr/>
                <p14:nvPr/>
              </p14:nvContentPartPr>
              <p14:xfrm>
                <a:off x="11057787" y="5895293"/>
                <a:ext cx="65160" cy="104400"/>
              </p14:xfrm>
            </p:contentPart>
          </mc:Choice>
          <mc:Fallback xmlns="">
            <p:pic>
              <p:nvPicPr>
                <p:cNvPr id="1467" name="Input penna 1466">
                  <a:extLst>
                    <a:ext uri="{FF2B5EF4-FFF2-40B4-BE49-F238E27FC236}">
                      <a16:creationId xmlns:a16="http://schemas.microsoft.com/office/drawing/2014/main" id="{9623E1D0-5998-1573-9EC5-D49CFB87176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1050227" y="5887733"/>
                  <a:ext cx="802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468" name="Input penna 1467">
                  <a:extLst>
                    <a:ext uri="{FF2B5EF4-FFF2-40B4-BE49-F238E27FC236}">
                      <a16:creationId xmlns:a16="http://schemas.microsoft.com/office/drawing/2014/main" id="{0648DE3B-821B-F3B9-6BC3-618E5476DDEC}"/>
                    </a:ext>
                  </a:extLst>
                </p14:cNvPr>
                <p14:cNvContentPartPr/>
                <p14:nvPr/>
              </p14:nvContentPartPr>
              <p14:xfrm>
                <a:off x="11157867" y="5884853"/>
                <a:ext cx="46080" cy="66960"/>
              </p14:xfrm>
            </p:contentPart>
          </mc:Choice>
          <mc:Fallback xmlns="">
            <p:pic>
              <p:nvPicPr>
                <p:cNvPr id="1468" name="Input penna 1467">
                  <a:extLst>
                    <a:ext uri="{FF2B5EF4-FFF2-40B4-BE49-F238E27FC236}">
                      <a16:creationId xmlns:a16="http://schemas.microsoft.com/office/drawing/2014/main" id="{0648DE3B-821B-F3B9-6BC3-618E5476DDE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1150667" y="5877293"/>
                  <a:ext cx="608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469" name="Input penna 1468">
                  <a:extLst>
                    <a:ext uri="{FF2B5EF4-FFF2-40B4-BE49-F238E27FC236}">
                      <a16:creationId xmlns:a16="http://schemas.microsoft.com/office/drawing/2014/main" id="{9524B1A8-E972-054B-3CB7-B57C3DC22916}"/>
                    </a:ext>
                  </a:extLst>
                </p14:cNvPr>
                <p14:cNvContentPartPr/>
                <p14:nvPr/>
              </p14:nvContentPartPr>
              <p14:xfrm>
                <a:off x="11263347" y="5763173"/>
                <a:ext cx="26640" cy="165600"/>
              </p14:xfrm>
            </p:contentPart>
          </mc:Choice>
          <mc:Fallback xmlns="">
            <p:pic>
              <p:nvPicPr>
                <p:cNvPr id="1469" name="Input penna 1468">
                  <a:extLst>
                    <a:ext uri="{FF2B5EF4-FFF2-40B4-BE49-F238E27FC236}">
                      <a16:creationId xmlns:a16="http://schemas.microsoft.com/office/drawing/2014/main" id="{9524B1A8-E972-054B-3CB7-B57C3DC22916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1255787" y="5755613"/>
                  <a:ext cx="417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470" name="Input penna 1469">
                  <a:extLst>
                    <a:ext uri="{FF2B5EF4-FFF2-40B4-BE49-F238E27FC236}">
                      <a16:creationId xmlns:a16="http://schemas.microsoft.com/office/drawing/2014/main" id="{4ED4E7BE-4911-279B-57DC-EEE910125FCE}"/>
                    </a:ext>
                  </a:extLst>
                </p14:cNvPr>
                <p14:cNvContentPartPr/>
                <p14:nvPr/>
              </p14:nvContentPartPr>
              <p14:xfrm>
                <a:off x="11264067" y="5891693"/>
                <a:ext cx="47160" cy="42120"/>
              </p14:xfrm>
            </p:contentPart>
          </mc:Choice>
          <mc:Fallback xmlns="">
            <p:pic>
              <p:nvPicPr>
                <p:cNvPr id="1470" name="Input penna 1469">
                  <a:extLst>
                    <a:ext uri="{FF2B5EF4-FFF2-40B4-BE49-F238E27FC236}">
                      <a16:creationId xmlns:a16="http://schemas.microsoft.com/office/drawing/2014/main" id="{4ED4E7BE-4911-279B-57DC-EEE910125FCE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1256507" y="5884133"/>
                  <a:ext cx="619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471" name="Input penna 1470">
                  <a:extLst>
                    <a:ext uri="{FF2B5EF4-FFF2-40B4-BE49-F238E27FC236}">
                      <a16:creationId xmlns:a16="http://schemas.microsoft.com/office/drawing/2014/main" id="{905FB460-A020-7060-1DF7-FE43B8EDBE60}"/>
                    </a:ext>
                  </a:extLst>
                </p14:cNvPr>
                <p14:cNvContentPartPr/>
                <p14:nvPr/>
              </p14:nvContentPartPr>
              <p14:xfrm>
                <a:off x="11368827" y="5761373"/>
                <a:ext cx="22320" cy="136800"/>
              </p14:xfrm>
            </p:contentPart>
          </mc:Choice>
          <mc:Fallback xmlns="">
            <p:pic>
              <p:nvPicPr>
                <p:cNvPr id="1471" name="Input penna 1470">
                  <a:extLst>
                    <a:ext uri="{FF2B5EF4-FFF2-40B4-BE49-F238E27FC236}">
                      <a16:creationId xmlns:a16="http://schemas.microsoft.com/office/drawing/2014/main" id="{905FB460-A020-7060-1DF7-FE43B8EDBE6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1361627" y="5753813"/>
                  <a:ext cx="374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472" name="Input penna 1471">
                  <a:extLst>
                    <a:ext uri="{FF2B5EF4-FFF2-40B4-BE49-F238E27FC236}">
                      <a16:creationId xmlns:a16="http://schemas.microsoft.com/office/drawing/2014/main" id="{1A3E3A76-4568-D3DC-8787-409F5BDB0FE9}"/>
                    </a:ext>
                  </a:extLst>
                </p14:cNvPr>
                <p14:cNvContentPartPr/>
                <p14:nvPr/>
              </p14:nvContentPartPr>
              <p14:xfrm>
                <a:off x="11370627" y="5883413"/>
                <a:ext cx="53640" cy="7200"/>
              </p14:xfrm>
            </p:contentPart>
          </mc:Choice>
          <mc:Fallback xmlns="">
            <p:pic>
              <p:nvPicPr>
                <p:cNvPr id="1472" name="Input penna 1471">
                  <a:extLst>
                    <a:ext uri="{FF2B5EF4-FFF2-40B4-BE49-F238E27FC236}">
                      <a16:creationId xmlns:a16="http://schemas.microsoft.com/office/drawing/2014/main" id="{1A3E3A76-4568-D3DC-8787-409F5BDB0FE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1363067" y="5875853"/>
                  <a:ext cx="687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473" name="Input penna 1472">
                  <a:extLst>
                    <a:ext uri="{FF2B5EF4-FFF2-40B4-BE49-F238E27FC236}">
                      <a16:creationId xmlns:a16="http://schemas.microsoft.com/office/drawing/2014/main" id="{ACC6A442-2F67-4D5F-F930-D190615BBDA2}"/>
                    </a:ext>
                  </a:extLst>
                </p14:cNvPr>
                <p14:cNvContentPartPr/>
                <p14:nvPr/>
              </p14:nvContentPartPr>
              <p14:xfrm>
                <a:off x="11457387" y="5853533"/>
                <a:ext cx="86400" cy="62640"/>
              </p14:xfrm>
            </p:contentPart>
          </mc:Choice>
          <mc:Fallback xmlns="">
            <p:pic>
              <p:nvPicPr>
                <p:cNvPr id="1473" name="Input penna 1472">
                  <a:extLst>
                    <a:ext uri="{FF2B5EF4-FFF2-40B4-BE49-F238E27FC236}">
                      <a16:creationId xmlns:a16="http://schemas.microsoft.com/office/drawing/2014/main" id="{ACC6A442-2F67-4D5F-F930-D190615BBDA2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1449827" y="5845973"/>
                  <a:ext cx="101520" cy="77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4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4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88" name="Screenshot 2024-10-16 alle 10.26.20.png" descr="Screenshot 2024-10-16 alle 10.26.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486" y="812664"/>
            <a:ext cx="8949663" cy="45494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EE9B9930-F607-3C9A-F4BF-A53931D863B3}"/>
              </a:ext>
            </a:extLst>
          </p:cNvPr>
          <p:cNvGrpSpPr/>
          <p:nvPr/>
        </p:nvGrpSpPr>
        <p:grpSpPr>
          <a:xfrm>
            <a:off x="3870997" y="540563"/>
            <a:ext cx="2129040" cy="499680"/>
            <a:chOff x="3870997" y="540563"/>
            <a:chExt cx="2129040" cy="49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0C53A4C-F130-9D2B-44E9-3597195042ED}"/>
                    </a:ext>
                  </a:extLst>
                </p14:cNvPr>
                <p14:cNvContentPartPr/>
                <p14:nvPr/>
              </p14:nvContentPartPr>
              <p14:xfrm>
                <a:off x="3870997" y="666563"/>
                <a:ext cx="669240" cy="799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0C53A4C-F130-9D2B-44E9-3597195042E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860557" y="655763"/>
                  <a:ext cx="6904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4863750-541F-6C61-53BA-355E0723BC5E}"/>
                    </a:ext>
                  </a:extLst>
                </p14:cNvPr>
                <p14:cNvContentPartPr/>
                <p14:nvPr/>
              </p14:nvContentPartPr>
              <p14:xfrm>
                <a:off x="4010317" y="655043"/>
                <a:ext cx="258480" cy="3229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4863750-541F-6C61-53BA-355E0723BC5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99877" y="644243"/>
                  <a:ext cx="27972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0CF5E86-0BC3-8C22-25B7-FCAA48C8558C}"/>
                    </a:ext>
                  </a:extLst>
                </p14:cNvPr>
                <p14:cNvContentPartPr/>
                <p14:nvPr/>
              </p14:nvContentPartPr>
              <p14:xfrm>
                <a:off x="4228837" y="688883"/>
                <a:ext cx="149760" cy="2944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0CF5E86-0BC3-8C22-25B7-FCAA48C8558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18397" y="678083"/>
                  <a:ext cx="17100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ABCDAFE-48FE-2167-4F1B-B65C5AC4B1EC}"/>
                    </a:ext>
                  </a:extLst>
                </p14:cNvPr>
                <p14:cNvContentPartPr/>
                <p14:nvPr/>
              </p14:nvContentPartPr>
              <p14:xfrm>
                <a:off x="4904917" y="752243"/>
                <a:ext cx="261720" cy="374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ABCDAFE-48FE-2167-4F1B-B65C5AC4B1E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94117" y="741803"/>
                  <a:ext cx="2829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E251D1B-99D3-2633-7A98-B78A1C192343}"/>
                    </a:ext>
                  </a:extLst>
                </p14:cNvPr>
                <p14:cNvContentPartPr/>
                <p14:nvPr/>
              </p14:nvContentPartPr>
              <p14:xfrm>
                <a:off x="4827877" y="906683"/>
                <a:ext cx="464040" cy="532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E251D1B-99D3-2633-7A98-B78A1C19234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17437" y="895883"/>
                  <a:ext cx="4852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4B2D0A0-F519-60C9-EC3B-061C2848651C}"/>
                    </a:ext>
                  </a:extLst>
                </p14:cNvPr>
                <p14:cNvContentPartPr/>
                <p14:nvPr/>
              </p14:nvContentPartPr>
              <p14:xfrm>
                <a:off x="5623117" y="540563"/>
                <a:ext cx="376920" cy="4996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4B2D0A0-F519-60C9-EC3B-061C2848651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12317" y="530123"/>
                  <a:ext cx="398160" cy="52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7E3E1033-C165-3DB9-9444-30DDEABE8853}"/>
              </a:ext>
            </a:extLst>
          </p:cNvPr>
          <p:cNvGrpSpPr/>
          <p:nvPr/>
        </p:nvGrpSpPr>
        <p:grpSpPr>
          <a:xfrm>
            <a:off x="6788077" y="942683"/>
            <a:ext cx="405360" cy="89280"/>
            <a:chOff x="6788077" y="942683"/>
            <a:chExt cx="405360" cy="8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27B8143-3E7A-DD9E-1428-C7974E763906}"/>
                    </a:ext>
                  </a:extLst>
                </p14:cNvPr>
                <p14:cNvContentPartPr/>
                <p14:nvPr/>
              </p14:nvContentPartPr>
              <p14:xfrm>
                <a:off x="6788077" y="972203"/>
                <a:ext cx="36360" cy="12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27B8143-3E7A-DD9E-1428-C7974E76390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777277" y="961763"/>
                  <a:ext cx="576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CEBD2BB-B793-C06B-2F65-0C18666FD70C}"/>
                    </a:ext>
                  </a:extLst>
                </p14:cNvPr>
                <p14:cNvContentPartPr/>
                <p14:nvPr/>
              </p14:nvContentPartPr>
              <p14:xfrm>
                <a:off x="6962317" y="957443"/>
                <a:ext cx="18720" cy="36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CEBD2BB-B793-C06B-2F65-0C18666FD70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51517" y="947003"/>
                  <a:ext cx="399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3953DCF-B15F-B335-6F9E-C42D62D42EE9}"/>
                    </a:ext>
                  </a:extLst>
                </p14:cNvPr>
                <p14:cNvContentPartPr/>
                <p14:nvPr/>
              </p14:nvContentPartPr>
              <p14:xfrm>
                <a:off x="7185877" y="942683"/>
                <a:ext cx="7560" cy="892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3953DCF-B15F-B335-6F9E-C42D62D42EE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75077" y="931883"/>
                  <a:ext cx="2880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22A57903-C6D2-5621-455F-3CD440F1DFEC}"/>
              </a:ext>
            </a:extLst>
          </p:cNvPr>
          <p:cNvGrpSpPr/>
          <p:nvPr/>
        </p:nvGrpSpPr>
        <p:grpSpPr>
          <a:xfrm>
            <a:off x="473677" y="146363"/>
            <a:ext cx="1180440" cy="896040"/>
            <a:chOff x="473677" y="146363"/>
            <a:chExt cx="1180440" cy="89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7936E7D-F823-084D-7A2E-1EF7A3E29921}"/>
                    </a:ext>
                  </a:extLst>
                </p14:cNvPr>
                <p14:cNvContentPartPr/>
                <p14:nvPr/>
              </p14:nvContentPartPr>
              <p14:xfrm>
                <a:off x="774997" y="500603"/>
                <a:ext cx="32040" cy="118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7936E7D-F823-084D-7A2E-1EF7A3E2992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64557" y="489803"/>
                  <a:ext cx="532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3FD0E7B5-FE76-1148-902F-9933E54CB52C}"/>
                    </a:ext>
                  </a:extLst>
                </p14:cNvPr>
                <p14:cNvContentPartPr/>
                <p14:nvPr/>
              </p14:nvContentPartPr>
              <p14:xfrm>
                <a:off x="1098277" y="478283"/>
                <a:ext cx="9360" cy="637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3FD0E7B5-FE76-1148-902F-9933E54CB52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87477" y="467843"/>
                  <a:ext cx="306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199F0C6-4141-2622-5059-923E4A3CAEE1}"/>
                    </a:ext>
                  </a:extLst>
                </p14:cNvPr>
                <p14:cNvContentPartPr/>
                <p14:nvPr/>
              </p14:nvContentPartPr>
              <p14:xfrm>
                <a:off x="818557" y="687803"/>
                <a:ext cx="340920" cy="1929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199F0C6-4141-2622-5059-923E4A3CAEE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08117" y="677003"/>
                  <a:ext cx="3621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3994594-B43A-BE91-142A-2510EAB5E9B2}"/>
                    </a:ext>
                  </a:extLst>
                </p14:cNvPr>
                <p14:cNvContentPartPr/>
                <p14:nvPr/>
              </p14:nvContentPartPr>
              <p14:xfrm>
                <a:off x="473677" y="146363"/>
                <a:ext cx="1180440" cy="8960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3994594-B43A-BE91-142A-2510EAB5E9B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62877" y="135563"/>
                  <a:ext cx="1201680" cy="9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8BF1B6E-11E6-5851-04CF-84EE217D6AD9}"/>
                    </a:ext>
                  </a:extLst>
                </p14:cNvPr>
                <p14:cNvContentPartPr/>
                <p14:nvPr/>
              </p14:nvContentPartPr>
              <p14:xfrm>
                <a:off x="1335157" y="400163"/>
                <a:ext cx="16560" cy="2203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8BF1B6E-11E6-5851-04CF-84EE217D6AD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24357" y="389363"/>
                  <a:ext cx="37800" cy="24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7D69A447-E1CB-03FB-1DF6-6C9EEDC365ED}"/>
                  </a:ext>
                </a:extLst>
              </p14:cNvPr>
              <p14:cNvContentPartPr/>
              <p14:nvPr/>
            </p14:nvContentPartPr>
            <p14:xfrm>
              <a:off x="7020277" y="4301843"/>
              <a:ext cx="943560" cy="7776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7D69A447-E1CB-03FB-1DF6-6C9EEDC365E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009477" y="4291043"/>
                <a:ext cx="96480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1223EBFD-43AE-3C7D-4699-89B8782F7E84}"/>
                  </a:ext>
                </a:extLst>
              </p14:cNvPr>
              <p14:cNvContentPartPr/>
              <p14:nvPr/>
            </p14:nvContentPartPr>
            <p14:xfrm>
              <a:off x="9496357" y="4395803"/>
              <a:ext cx="943560" cy="20772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1223EBFD-43AE-3C7D-4699-89B8782F7E8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485557" y="4385363"/>
                <a:ext cx="96480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A513F573-CF19-5662-23F0-025AE63785D1}"/>
                  </a:ext>
                </a:extLst>
              </p14:cNvPr>
              <p14:cNvContentPartPr/>
              <p14:nvPr/>
            </p14:nvContentPartPr>
            <p14:xfrm>
              <a:off x="4193197" y="5229203"/>
              <a:ext cx="204480" cy="2664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A513F573-CF19-5662-23F0-025AE63785D1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182757" y="5218763"/>
                <a:ext cx="22572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890CC6BE-136F-5CF8-37DC-5D683D7294FD}"/>
                  </a:ext>
                </a:extLst>
              </p14:cNvPr>
              <p14:cNvContentPartPr/>
              <p14:nvPr/>
            </p14:nvContentPartPr>
            <p14:xfrm>
              <a:off x="5767837" y="2735843"/>
              <a:ext cx="786240" cy="11736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890CC6BE-136F-5CF8-37DC-5D683D7294F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757397" y="2725043"/>
                <a:ext cx="807480" cy="13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E5EF55E0-31A4-8F27-00E7-E1DC50F32FAF}"/>
              </a:ext>
            </a:extLst>
          </p:cNvPr>
          <p:cNvGrpSpPr/>
          <p:nvPr/>
        </p:nvGrpSpPr>
        <p:grpSpPr>
          <a:xfrm>
            <a:off x="7526437" y="457043"/>
            <a:ext cx="1198800" cy="915480"/>
            <a:chOff x="7526437" y="457043"/>
            <a:chExt cx="1198800" cy="91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8AC361D-D5CA-4B2F-326D-1BABBBF61256}"/>
                    </a:ext>
                  </a:extLst>
                </p14:cNvPr>
                <p14:cNvContentPartPr/>
                <p14:nvPr/>
              </p14:nvContentPartPr>
              <p14:xfrm>
                <a:off x="7689877" y="628403"/>
                <a:ext cx="280080" cy="2541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8AC361D-D5CA-4B2F-326D-1BABBBF6125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679437" y="617963"/>
                  <a:ext cx="30132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E3315A8-26F5-9D26-FCEA-91CC42D9B2BA}"/>
                    </a:ext>
                  </a:extLst>
                </p14:cNvPr>
                <p14:cNvContentPartPr/>
                <p14:nvPr/>
              </p14:nvContentPartPr>
              <p14:xfrm>
                <a:off x="7995877" y="571523"/>
                <a:ext cx="52200" cy="3812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E3315A8-26F5-9D26-FCEA-91CC42D9B2B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985437" y="560723"/>
                  <a:ext cx="7344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F7CEB65-F596-898E-E256-CFCD986EEC48}"/>
                    </a:ext>
                  </a:extLst>
                </p14:cNvPr>
                <p14:cNvContentPartPr/>
                <p14:nvPr/>
              </p14:nvContentPartPr>
              <p14:xfrm>
                <a:off x="8018197" y="756563"/>
                <a:ext cx="129600" cy="734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F7CEB65-F596-898E-E256-CFCD986EEC4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007757" y="745763"/>
                  <a:ext cx="1508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FD28C65-53E7-A31D-A0BD-D2C63C6362F0}"/>
                    </a:ext>
                  </a:extLst>
                </p14:cNvPr>
                <p14:cNvContentPartPr/>
                <p14:nvPr/>
              </p14:nvContentPartPr>
              <p14:xfrm>
                <a:off x="8127997" y="599963"/>
                <a:ext cx="104040" cy="5047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FD28C65-53E7-A31D-A0BD-D2C63C6362F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117557" y="589163"/>
                  <a:ext cx="125280" cy="52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14DCD19-5F79-64B2-780D-1539AD7C5BD9}"/>
                    </a:ext>
                  </a:extLst>
                </p14:cNvPr>
                <p14:cNvContentPartPr/>
                <p14:nvPr/>
              </p14:nvContentPartPr>
              <p14:xfrm>
                <a:off x="7526437" y="457043"/>
                <a:ext cx="897120" cy="7596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14DCD19-5F79-64B2-780D-1539AD7C5BD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515637" y="446603"/>
                  <a:ext cx="918360" cy="78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0230CF7-7B9F-BC54-B1FA-17D441D4F6BB}"/>
                    </a:ext>
                  </a:extLst>
                </p14:cNvPr>
                <p14:cNvContentPartPr/>
                <p14:nvPr/>
              </p14:nvContentPartPr>
              <p14:xfrm>
                <a:off x="7566757" y="1130963"/>
                <a:ext cx="1003680" cy="15696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0230CF7-7B9F-BC54-B1FA-17D441D4F6B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556317" y="1120163"/>
                  <a:ext cx="10249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3BD1DC5-36A4-BDBB-5DDA-BE86DD7386BD}"/>
                    </a:ext>
                  </a:extLst>
                </p14:cNvPr>
                <p14:cNvContentPartPr/>
                <p14:nvPr/>
              </p14:nvContentPartPr>
              <p14:xfrm>
                <a:off x="7542637" y="1306283"/>
                <a:ext cx="1182600" cy="662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3BD1DC5-36A4-BDBB-5DDA-BE86DD7386B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531837" y="1295843"/>
                  <a:ext cx="1203840" cy="8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2D7C5673-17E7-26B3-7F34-F1B8ED5DE435}"/>
                  </a:ext>
                </a:extLst>
              </p14:cNvPr>
              <p14:cNvContentPartPr/>
              <p14:nvPr/>
            </p14:nvContentPartPr>
            <p14:xfrm>
              <a:off x="1906477" y="3066323"/>
              <a:ext cx="70560" cy="1944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2D7C5673-17E7-26B3-7F34-F1B8ED5DE435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895677" y="3055883"/>
                <a:ext cx="9180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EA273FB1-9B75-C008-C3F4-A85A885DBDAA}"/>
                  </a:ext>
                </a:extLst>
              </p14:cNvPr>
              <p14:cNvContentPartPr/>
              <p14:nvPr/>
            </p14:nvContentPartPr>
            <p14:xfrm>
              <a:off x="5811757" y="3146963"/>
              <a:ext cx="7560" cy="32508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EA273FB1-9B75-C008-C3F4-A85A885DBDA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800957" y="3136163"/>
                <a:ext cx="28800" cy="34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A8A991C4-3428-C701-9591-291C701B8E9F}"/>
                  </a:ext>
                </a:extLst>
              </p14:cNvPr>
              <p14:cNvContentPartPr/>
              <p14:nvPr/>
            </p14:nvContentPartPr>
            <p14:xfrm>
              <a:off x="5777197" y="3142283"/>
              <a:ext cx="223560" cy="46908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A8A991C4-3428-C701-9591-291C701B8E9F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766397" y="3131843"/>
                <a:ext cx="244800" cy="49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A146F62C-9539-39A7-65B2-9E31FAA887A8}"/>
                  </a:ext>
                </a:extLst>
              </p14:cNvPr>
              <p14:cNvContentPartPr/>
              <p14:nvPr/>
            </p14:nvContentPartPr>
            <p14:xfrm>
              <a:off x="6074197" y="3186923"/>
              <a:ext cx="302760" cy="34740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A146F62C-9539-39A7-65B2-9E31FAA887A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063397" y="3176123"/>
                <a:ext cx="324000" cy="3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72C344B5-0B92-F3FF-D29B-25A297EE1702}"/>
                  </a:ext>
                </a:extLst>
              </p14:cNvPr>
              <p14:cNvContentPartPr/>
              <p14:nvPr/>
            </p14:nvContentPartPr>
            <p14:xfrm>
              <a:off x="6503677" y="3198803"/>
              <a:ext cx="319680" cy="30996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72C344B5-0B92-F3FF-D29B-25A297EE1702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493237" y="3188003"/>
                <a:ext cx="34092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DCFE4A48-47C1-C4B0-AAE5-1D1EB7D77374}"/>
                  </a:ext>
                </a:extLst>
              </p14:cNvPr>
              <p14:cNvContentPartPr/>
              <p14:nvPr/>
            </p14:nvContentPartPr>
            <p14:xfrm>
              <a:off x="6840277" y="3093323"/>
              <a:ext cx="203760" cy="46332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DCFE4A48-47C1-C4B0-AAE5-1D1EB7D77374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6829477" y="3082883"/>
                <a:ext cx="225000" cy="48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73577C0D-63D2-9B21-B7AB-C4070C1247EF}"/>
                  </a:ext>
                </a:extLst>
              </p14:cNvPr>
              <p14:cNvContentPartPr/>
              <p14:nvPr/>
            </p14:nvContentPartPr>
            <p14:xfrm>
              <a:off x="7108477" y="3236603"/>
              <a:ext cx="36000" cy="299520"/>
            </p14:xfrm>
          </p:contentPart>
        </mc:Choice>
        <mc:Fallback xmlns=""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73577C0D-63D2-9B21-B7AB-C4070C1247EF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098037" y="3226163"/>
                <a:ext cx="5724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D7F00FFF-B6FF-FC17-3E43-8ACAF42F679A}"/>
                  </a:ext>
                </a:extLst>
              </p14:cNvPr>
              <p14:cNvContentPartPr/>
              <p14:nvPr/>
            </p14:nvContentPartPr>
            <p14:xfrm>
              <a:off x="7236637" y="3139403"/>
              <a:ext cx="168840" cy="382320"/>
            </p14:xfrm>
          </p:contentPart>
        </mc:Choice>
        <mc:Fallback xmlns=""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D7F00FFF-B6FF-FC17-3E43-8ACAF42F679A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226197" y="3128963"/>
                <a:ext cx="190080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95307322-7281-357B-07C9-9AA8EF598D26}"/>
                  </a:ext>
                </a:extLst>
              </p14:cNvPr>
              <p14:cNvContentPartPr/>
              <p14:nvPr/>
            </p14:nvContentPartPr>
            <p14:xfrm>
              <a:off x="7262197" y="3343523"/>
              <a:ext cx="169200" cy="127440"/>
            </p14:xfrm>
          </p:contentPart>
        </mc:Choice>
        <mc:Fallback xmlns=""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95307322-7281-357B-07C9-9AA8EF598D26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7251397" y="3333083"/>
                <a:ext cx="19044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145C15A1-5272-A51B-31FE-6A11D2A02089}"/>
                  </a:ext>
                </a:extLst>
              </p14:cNvPr>
              <p14:cNvContentPartPr/>
              <p14:nvPr/>
            </p14:nvContentPartPr>
            <p14:xfrm>
              <a:off x="7497997" y="3191243"/>
              <a:ext cx="149760" cy="241200"/>
            </p14:xfrm>
          </p:contentPart>
        </mc:Choice>
        <mc:Fallback xmlns=""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145C15A1-5272-A51B-31FE-6A11D2A0208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487197" y="3180443"/>
                <a:ext cx="17100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4E3C26FE-7424-77F4-05CE-A7608D8CE3DF}"/>
                  </a:ext>
                </a:extLst>
              </p14:cNvPr>
              <p14:cNvContentPartPr/>
              <p14:nvPr/>
            </p14:nvContentPartPr>
            <p14:xfrm>
              <a:off x="7701037" y="3229403"/>
              <a:ext cx="104040" cy="171720"/>
            </p14:xfrm>
          </p:contentPart>
        </mc:Choice>
        <mc:Fallback xmlns=""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4E3C26FE-7424-77F4-05CE-A7608D8CE3DF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7690597" y="3218603"/>
                <a:ext cx="125280" cy="19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90" name="Gruppo 1489">
            <a:extLst>
              <a:ext uri="{FF2B5EF4-FFF2-40B4-BE49-F238E27FC236}">
                <a16:creationId xmlns:a16="http://schemas.microsoft.com/office/drawing/2014/main" id="{9E820FAE-DF74-AB83-1C78-A10549948EEA}"/>
              </a:ext>
            </a:extLst>
          </p:cNvPr>
          <p:cNvGrpSpPr/>
          <p:nvPr/>
        </p:nvGrpSpPr>
        <p:grpSpPr>
          <a:xfrm>
            <a:off x="3653557" y="1739003"/>
            <a:ext cx="594000" cy="364320"/>
            <a:chOff x="3653557" y="1739003"/>
            <a:chExt cx="594000" cy="36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6300F8E-1D41-6B00-EAD4-8CD6284A96D1}"/>
                    </a:ext>
                  </a:extLst>
                </p14:cNvPr>
                <p14:cNvContentPartPr/>
                <p14:nvPr/>
              </p14:nvContentPartPr>
              <p14:xfrm>
                <a:off x="3653557" y="1773923"/>
                <a:ext cx="297000" cy="2678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6300F8E-1D41-6B00-EAD4-8CD6284A96D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643117" y="1763483"/>
                  <a:ext cx="31824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20C2692C-DB5E-3426-DF56-BE103B52DDB1}"/>
                    </a:ext>
                  </a:extLst>
                </p14:cNvPr>
                <p14:cNvContentPartPr/>
                <p14:nvPr/>
              </p14:nvContentPartPr>
              <p14:xfrm>
                <a:off x="4008517" y="1739003"/>
                <a:ext cx="179280" cy="36432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20C2692C-DB5E-3426-DF56-BE103B52DDB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997717" y="1728563"/>
                  <a:ext cx="20052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0FC49EF-709F-6E23-3016-5D0E726A037D}"/>
                    </a:ext>
                  </a:extLst>
                </p14:cNvPr>
                <p14:cNvContentPartPr/>
                <p14:nvPr/>
              </p14:nvContentPartPr>
              <p14:xfrm>
                <a:off x="4057117" y="1926203"/>
                <a:ext cx="190440" cy="648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0FC49EF-709F-6E23-3016-5D0E726A037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046677" y="1915763"/>
                  <a:ext cx="21168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6" name="Gruppo 1425">
            <a:extLst>
              <a:ext uri="{FF2B5EF4-FFF2-40B4-BE49-F238E27FC236}">
                <a16:creationId xmlns:a16="http://schemas.microsoft.com/office/drawing/2014/main" id="{2B86B20C-AC5E-D0A7-0B1A-100EB8591367}"/>
              </a:ext>
            </a:extLst>
          </p:cNvPr>
          <p:cNvGrpSpPr/>
          <p:nvPr/>
        </p:nvGrpSpPr>
        <p:grpSpPr>
          <a:xfrm>
            <a:off x="4740397" y="1591043"/>
            <a:ext cx="642600" cy="419400"/>
            <a:chOff x="4740397" y="1591043"/>
            <a:chExt cx="642600" cy="41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E3DE07C-3732-E0D7-CBA9-7BAC16256B38}"/>
                    </a:ext>
                  </a:extLst>
                </p14:cNvPr>
                <p14:cNvContentPartPr/>
                <p14:nvPr/>
              </p14:nvContentPartPr>
              <p14:xfrm>
                <a:off x="4740397" y="1591043"/>
                <a:ext cx="166680" cy="4194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E3DE07C-3732-E0D7-CBA9-7BAC16256B3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729597" y="1580243"/>
                  <a:ext cx="18792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F1806DB-133B-FFF8-0A74-432537909E6A}"/>
                    </a:ext>
                  </a:extLst>
                </p14:cNvPr>
                <p14:cNvContentPartPr/>
                <p14:nvPr/>
              </p14:nvContentPartPr>
              <p14:xfrm>
                <a:off x="4983037" y="1713803"/>
                <a:ext cx="57240" cy="1962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F1806DB-133B-FFF8-0A74-432537909E6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972597" y="1703003"/>
                  <a:ext cx="784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E9D9478-70F0-8F95-B54E-1EF625F3681C}"/>
                    </a:ext>
                  </a:extLst>
                </p14:cNvPr>
                <p14:cNvContentPartPr/>
                <p14:nvPr/>
              </p14:nvContentPartPr>
              <p14:xfrm>
                <a:off x="5124517" y="1800563"/>
                <a:ext cx="159840" cy="1324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E9D9478-70F0-8F95-B54E-1EF625F3681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113717" y="1789763"/>
                  <a:ext cx="1810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0796C30-D821-A7DD-4F1F-FC27475A5712}"/>
                    </a:ext>
                  </a:extLst>
                </p14:cNvPr>
                <p14:cNvContentPartPr/>
                <p14:nvPr/>
              </p14:nvContentPartPr>
              <p14:xfrm>
                <a:off x="5256637" y="1625603"/>
                <a:ext cx="126360" cy="378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0796C30-D821-A7DD-4F1F-FC27475A571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245837" y="1615163"/>
                  <a:ext cx="14760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4" name="Gruppo 1423">
            <a:extLst>
              <a:ext uri="{FF2B5EF4-FFF2-40B4-BE49-F238E27FC236}">
                <a16:creationId xmlns:a16="http://schemas.microsoft.com/office/drawing/2014/main" id="{631C0D05-41CD-7938-7BF4-06D607D8AB4E}"/>
              </a:ext>
            </a:extLst>
          </p:cNvPr>
          <p:cNvGrpSpPr/>
          <p:nvPr/>
        </p:nvGrpSpPr>
        <p:grpSpPr>
          <a:xfrm>
            <a:off x="5830837" y="1636403"/>
            <a:ext cx="1599480" cy="387360"/>
            <a:chOff x="5830837" y="1636403"/>
            <a:chExt cx="1599480" cy="38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408" name="Input penna 1407">
                  <a:extLst>
                    <a:ext uri="{FF2B5EF4-FFF2-40B4-BE49-F238E27FC236}">
                      <a16:creationId xmlns:a16="http://schemas.microsoft.com/office/drawing/2014/main" id="{7C442514-CEEE-E533-0048-A2165D3326BE}"/>
                    </a:ext>
                  </a:extLst>
                </p14:cNvPr>
                <p14:cNvContentPartPr/>
                <p14:nvPr/>
              </p14:nvContentPartPr>
              <p14:xfrm>
                <a:off x="5830837" y="1636403"/>
                <a:ext cx="180720" cy="319680"/>
              </p14:xfrm>
            </p:contentPart>
          </mc:Choice>
          <mc:Fallback xmlns="">
            <p:pic>
              <p:nvPicPr>
                <p:cNvPr id="1408" name="Input penna 1407">
                  <a:extLst>
                    <a:ext uri="{FF2B5EF4-FFF2-40B4-BE49-F238E27FC236}">
                      <a16:creationId xmlns:a16="http://schemas.microsoft.com/office/drawing/2014/main" id="{7C442514-CEEE-E533-0048-A2165D3326B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820397" y="1625963"/>
                  <a:ext cx="20196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409" name="Input penna 1408">
                  <a:extLst>
                    <a:ext uri="{FF2B5EF4-FFF2-40B4-BE49-F238E27FC236}">
                      <a16:creationId xmlns:a16="http://schemas.microsoft.com/office/drawing/2014/main" id="{38AE6BAB-CF14-D163-1A4B-C8AECEB607C1}"/>
                    </a:ext>
                  </a:extLst>
                </p14:cNvPr>
                <p14:cNvContentPartPr/>
                <p14:nvPr/>
              </p14:nvContentPartPr>
              <p14:xfrm>
                <a:off x="6038197" y="1757003"/>
                <a:ext cx="182160" cy="229320"/>
              </p14:xfrm>
            </p:contentPart>
          </mc:Choice>
          <mc:Fallback xmlns="">
            <p:pic>
              <p:nvPicPr>
                <p:cNvPr id="1409" name="Input penna 1408">
                  <a:extLst>
                    <a:ext uri="{FF2B5EF4-FFF2-40B4-BE49-F238E27FC236}">
                      <a16:creationId xmlns:a16="http://schemas.microsoft.com/office/drawing/2014/main" id="{38AE6BAB-CF14-D163-1A4B-C8AECEB607C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027757" y="1746203"/>
                  <a:ext cx="2034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410" name="Input penna 1409">
                  <a:extLst>
                    <a:ext uri="{FF2B5EF4-FFF2-40B4-BE49-F238E27FC236}">
                      <a16:creationId xmlns:a16="http://schemas.microsoft.com/office/drawing/2014/main" id="{4694F46C-5B98-684F-7953-832E35CCE5EE}"/>
                    </a:ext>
                  </a:extLst>
                </p14:cNvPr>
                <p14:cNvContentPartPr/>
                <p14:nvPr/>
              </p14:nvContentPartPr>
              <p14:xfrm>
                <a:off x="6261757" y="1742243"/>
                <a:ext cx="211680" cy="245880"/>
              </p14:xfrm>
            </p:contentPart>
          </mc:Choice>
          <mc:Fallback xmlns="">
            <p:pic>
              <p:nvPicPr>
                <p:cNvPr id="1410" name="Input penna 1409">
                  <a:extLst>
                    <a:ext uri="{FF2B5EF4-FFF2-40B4-BE49-F238E27FC236}">
                      <a16:creationId xmlns:a16="http://schemas.microsoft.com/office/drawing/2014/main" id="{4694F46C-5B98-684F-7953-832E35CCE5E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251317" y="1731443"/>
                  <a:ext cx="2329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411" name="Input penna 1410">
                  <a:extLst>
                    <a:ext uri="{FF2B5EF4-FFF2-40B4-BE49-F238E27FC236}">
                      <a16:creationId xmlns:a16="http://schemas.microsoft.com/office/drawing/2014/main" id="{D1DE3EA4-D2C1-2E99-3686-E17361B478E2}"/>
                    </a:ext>
                  </a:extLst>
                </p14:cNvPr>
                <p14:cNvContentPartPr/>
                <p14:nvPr/>
              </p14:nvContentPartPr>
              <p14:xfrm>
                <a:off x="6505837" y="1763483"/>
                <a:ext cx="41040" cy="226800"/>
              </p14:xfrm>
            </p:contentPart>
          </mc:Choice>
          <mc:Fallback xmlns="">
            <p:pic>
              <p:nvPicPr>
                <p:cNvPr id="1411" name="Input penna 1410">
                  <a:extLst>
                    <a:ext uri="{FF2B5EF4-FFF2-40B4-BE49-F238E27FC236}">
                      <a16:creationId xmlns:a16="http://schemas.microsoft.com/office/drawing/2014/main" id="{D1DE3EA4-D2C1-2E99-3686-E17361B478E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495037" y="1752683"/>
                  <a:ext cx="622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413" name="Input penna 1412">
                  <a:extLst>
                    <a:ext uri="{FF2B5EF4-FFF2-40B4-BE49-F238E27FC236}">
                      <a16:creationId xmlns:a16="http://schemas.microsoft.com/office/drawing/2014/main" id="{D3FA7F34-2C37-AA50-E9BA-4952049B418E}"/>
                    </a:ext>
                  </a:extLst>
                </p14:cNvPr>
                <p14:cNvContentPartPr/>
                <p14:nvPr/>
              </p14:nvContentPartPr>
              <p14:xfrm>
                <a:off x="6574957" y="1737563"/>
                <a:ext cx="244440" cy="268920"/>
              </p14:xfrm>
            </p:contentPart>
          </mc:Choice>
          <mc:Fallback xmlns="">
            <p:pic>
              <p:nvPicPr>
                <p:cNvPr id="1413" name="Input penna 1412">
                  <a:extLst>
                    <a:ext uri="{FF2B5EF4-FFF2-40B4-BE49-F238E27FC236}">
                      <a16:creationId xmlns:a16="http://schemas.microsoft.com/office/drawing/2014/main" id="{D3FA7F34-2C37-AA50-E9BA-4952049B418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564157" y="1726763"/>
                  <a:ext cx="26568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414" name="Input penna 1413">
                  <a:extLst>
                    <a:ext uri="{FF2B5EF4-FFF2-40B4-BE49-F238E27FC236}">
                      <a16:creationId xmlns:a16="http://schemas.microsoft.com/office/drawing/2014/main" id="{7C0AC2B1-1F3A-3084-1662-CC5DD42F0B04}"/>
                    </a:ext>
                  </a:extLst>
                </p14:cNvPr>
                <p14:cNvContentPartPr/>
                <p14:nvPr/>
              </p14:nvContentPartPr>
              <p14:xfrm>
                <a:off x="6805717" y="1736123"/>
                <a:ext cx="160920" cy="265320"/>
              </p14:xfrm>
            </p:contentPart>
          </mc:Choice>
          <mc:Fallback xmlns="">
            <p:pic>
              <p:nvPicPr>
                <p:cNvPr id="1414" name="Input penna 1413">
                  <a:extLst>
                    <a:ext uri="{FF2B5EF4-FFF2-40B4-BE49-F238E27FC236}">
                      <a16:creationId xmlns:a16="http://schemas.microsoft.com/office/drawing/2014/main" id="{7C0AC2B1-1F3A-3084-1662-CC5DD42F0B0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794917" y="1725683"/>
                  <a:ext cx="18216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415" name="Input penna 1414">
                  <a:extLst>
                    <a:ext uri="{FF2B5EF4-FFF2-40B4-BE49-F238E27FC236}">
                      <a16:creationId xmlns:a16="http://schemas.microsoft.com/office/drawing/2014/main" id="{2D7EDF3F-E6BE-5F96-0E4F-7AB0A83443C8}"/>
                    </a:ext>
                  </a:extLst>
                </p14:cNvPr>
                <p14:cNvContentPartPr/>
                <p14:nvPr/>
              </p14:nvContentPartPr>
              <p14:xfrm>
                <a:off x="6805717" y="2001443"/>
                <a:ext cx="360" cy="360"/>
              </p14:xfrm>
            </p:contentPart>
          </mc:Choice>
          <mc:Fallback xmlns="">
            <p:pic>
              <p:nvPicPr>
                <p:cNvPr id="1415" name="Input penna 1414">
                  <a:extLst>
                    <a:ext uri="{FF2B5EF4-FFF2-40B4-BE49-F238E27FC236}">
                      <a16:creationId xmlns:a16="http://schemas.microsoft.com/office/drawing/2014/main" id="{2D7EDF3F-E6BE-5F96-0E4F-7AB0A83443C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794917" y="199064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416" name="Input penna 1415">
                  <a:extLst>
                    <a:ext uri="{FF2B5EF4-FFF2-40B4-BE49-F238E27FC236}">
                      <a16:creationId xmlns:a16="http://schemas.microsoft.com/office/drawing/2014/main" id="{E3CBE419-E291-AEB2-1663-3A006641EE6E}"/>
                    </a:ext>
                  </a:extLst>
                </p14:cNvPr>
                <p14:cNvContentPartPr/>
                <p14:nvPr/>
              </p14:nvContentPartPr>
              <p14:xfrm>
                <a:off x="6805717" y="2001443"/>
                <a:ext cx="360" cy="360"/>
              </p14:xfrm>
            </p:contentPart>
          </mc:Choice>
          <mc:Fallback xmlns="">
            <p:pic>
              <p:nvPicPr>
                <p:cNvPr id="1416" name="Input penna 1415">
                  <a:extLst>
                    <a:ext uri="{FF2B5EF4-FFF2-40B4-BE49-F238E27FC236}">
                      <a16:creationId xmlns:a16="http://schemas.microsoft.com/office/drawing/2014/main" id="{E3CBE419-E291-AEB2-1663-3A006641EE6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794917" y="199064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417" name="Input penna 1416">
                  <a:extLst>
                    <a:ext uri="{FF2B5EF4-FFF2-40B4-BE49-F238E27FC236}">
                      <a16:creationId xmlns:a16="http://schemas.microsoft.com/office/drawing/2014/main" id="{FF407385-8594-5C3F-EA9E-EAABC613FD10}"/>
                    </a:ext>
                  </a:extLst>
                </p14:cNvPr>
                <p14:cNvContentPartPr/>
                <p14:nvPr/>
              </p14:nvContentPartPr>
              <p14:xfrm>
                <a:off x="7047637" y="1760243"/>
                <a:ext cx="172080" cy="34200"/>
              </p14:xfrm>
            </p:contentPart>
          </mc:Choice>
          <mc:Fallback xmlns="">
            <p:pic>
              <p:nvPicPr>
                <p:cNvPr id="1417" name="Input penna 1416">
                  <a:extLst>
                    <a:ext uri="{FF2B5EF4-FFF2-40B4-BE49-F238E27FC236}">
                      <a16:creationId xmlns:a16="http://schemas.microsoft.com/office/drawing/2014/main" id="{FF407385-8594-5C3F-EA9E-EAABC613FD1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036837" y="1749443"/>
                  <a:ext cx="1933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418" name="Input penna 1417">
                  <a:extLst>
                    <a:ext uri="{FF2B5EF4-FFF2-40B4-BE49-F238E27FC236}">
                      <a16:creationId xmlns:a16="http://schemas.microsoft.com/office/drawing/2014/main" id="{A29527B2-4DEF-6BC6-CFA3-452DB3BFC750}"/>
                    </a:ext>
                  </a:extLst>
                </p14:cNvPr>
                <p14:cNvContentPartPr/>
                <p14:nvPr/>
              </p14:nvContentPartPr>
              <p14:xfrm>
                <a:off x="7105597" y="1760243"/>
                <a:ext cx="101880" cy="218160"/>
              </p14:xfrm>
            </p:contentPart>
          </mc:Choice>
          <mc:Fallback xmlns="">
            <p:pic>
              <p:nvPicPr>
                <p:cNvPr id="1418" name="Input penna 1417">
                  <a:extLst>
                    <a:ext uri="{FF2B5EF4-FFF2-40B4-BE49-F238E27FC236}">
                      <a16:creationId xmlns:a16="http://schemas.microsoft.com/office/drawing/2014/main" id="{A29527B2-4DEF-6BC6-CFA3-452DB3BFC75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094797" y="1749443"/>
                  <a:ext cx="12312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419" name="Input penna 1418">
                  <a:extLst>
                    <a:ext uri="{FF2B5EF4-FFF2-40B4-BE49-F238E27FC236}">
                      <a16:creationId xmlns:a16="http://schemas.microsoft.com/office/drawing/2014/main" id="{BFF226B7-D371-2B5B-C165-3044B5308605}"/>
                    </a:ext>
                  </a:extLst>
                </p14:cNvPr>
                <p14:cNvContentPartPr/>
                <p14:nvPr/>
              </p14:nvContentPartPr>
              <p14:xfrm>
                <a:off x="7283437" y="1757003"/>
                <a:ext cx="146880" cy="266760"/>
              </p14:xfrm>
            </p:contentPart>
          </mc:Choice>
          <mc:Fallback xmlns="">
            <p:pic>
              <p:nvPicPr>
                <p:cNvPr id="1419" name="Input penna 1418">
                  <a:extLst>
                    <a:ext uri="{FF2B5EF4-FFF2-40B4-BE49-F238E27FC236}">
                      <a16:creationId xmlns:a16="http://schemas.microsoft.com/office/drawing/2014/main" id="{BFF226B7-D371-2B5B-C165-3044B530860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272637" y="1746563"/>
                  <a:ext cx="1681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420" name="Input penna 1419">
                  <a:extLst>
                    <a:ext uri="{FF2B5EF4-FFF2-40B4-BE49-F238E27FC236}">
                      <a16:creationId xmlns:a16="http://schemas.microsoft.com/office/drawing/2014/main" id="{E1EA705F-CC06-EAEF-072A-DE0CBBEFAA45}"/>
                    </a:ext>
                  </a:extLst>
                </p14:cNvPr>
                <p14:cNvContentPartPr/>
                <p14:nvPr/>
              </p14:nvContentPartPr>
              <p14:xfrm>
                <a:off x="7283437" y="2023403"/>
                <a:ext cx="360" cy="360"/>
              </p14:xfrm>
            </p:contentPart>
          </mc:Choice>
          <mc:Fallback xmlns="">
            <p:pic>
              <p:nvPicPr>
                <p:cNvPr id="1420" name="Input penna 1419">
                  <a:extLst>
                    <a:ext uri="{FF2B5EF4-FFF2-40B4-BE49-F238E27FC236}">
                      <a16:creationId xmlns:a16="http://schemas.microsoft.com/office/drawing/2014/main" id="{E1EA705F-CC06-EAEF-072A-DE0CBBEFAA4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272637" y="201296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421" name="Input penna 1420">
                  <a:extLst>
                    <a:ext uri="{FF2B5EF4-FFF2-40B4-BE49-F238E27FC236}">
                      <a16:creationId xmlns:a16="http://schemas.microsoft.com/office/drawing/2014/main" id="{1AE8E3C4-3BCB-1697-3DCF-F3AE4660427A}"/>
                    </a:ext>
                  </a:extLst>
                </p14:cNvPr>
                <p14:cNvContentPartPr/>
                <p14:nvPr/>
              </p14:nvContentPartPr>
              <p14:xfrm>
                <a:off x="7283437" y="2023403"/>
                <a:ext cx="360" cy="360"/>
              </p14:xfrm>
            </p:contentPart>
          </mc:Choice>
          <mc:Fallback xmlns="">
            <p:pic>
              <p:nvPicPr>
                <p:cNvPr id="1421" name="Input penna 1420">
                  <a:extLst>
                    <a:ext uri="{FF2B5EF4-FFF2-40B4-BE49-F238E27FC236}">
                      <a16:creationId xmlns:a16="http://schemas.microsoft.com/office/drawing/2014/main" id="{1AE8E3C4-3BCB-1697-3DCF-F3AE4660427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272637" y="201296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422" name="Input penna 1421">
                  <a:extLst>
                    <a:ext uri="{FF2B5EF4-FFF2-40B4-BE49-F238E27FC236}">
                      <a16:creationId xmlns:a16="http://schemas.microsoft.com/office/drawing/2014/main" id="{FDF14F4C-4FE6-78E1-0C34-63E80B961BF3}"/>
                    </a:ext>
                  </a:extLst>
                </p14:cNvPr>
                <p14:cNvContentPartPr/>
                <p14:nvPr/>
              </p14:nvContentPartPr>
              <p14:xfrm>
                <a:off x="6920557" y="1885163"/>
                <a:ext cx="256680" cy="43560"/>
              </p14:xfrm>
            </p:contentPart>
          </mc:Choice>
          <mc:Fallback xmlns="">
            <p:pic>
              <p:nvPicPr>
                <p:cNvPr id="1422" name="Input penna 1421">
                  <a:extLst>
                    <a:ext uri="{FF2B5EF4-FFF2-40B4-BE49-F238E27FC236}">
                      <a16:creationId xmlns:a16="http://schemas.microsoft.com/office/drawing/2014/main" id="{FDF14F4C-4FE6-78E1-0C34-63E80B961BF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909757" y="1874363"/>
                  <a:ext cx="277920" cy="6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A293586-CF7E-F55E-5C20-83E9CF11085A}"/>
                  </a:ext>
                </a:extLst>
              </p14:cNvPr>
              <p14:cNvContentPartPr/>
              <p14:nvPr/>
            </p14:nvContentPartPr>
            <p14:xfrm>
              <a:off x="3669339" y="2038616"/>
              <a:ext cx="6134400" cy="26928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A293586-CF7E-F55E-5C20-83E9CF11085A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3661779" y="2031056"/>
                <a:ext cx="614916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F3116E64-BEAC-26C9-D75A-43127FA2A6E4}"/>
                  </a:ext>
                </a:extLst>
              </p14:cNvPr>
              <p14:cNvContentPartPr/>
              <p14:nvPr/>
            </p14:nvContentPartPr>
            <p14:xfrm>
              <a:off x="5500440" y="143266"/>
              <a:ext cx="977040" cy="116136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F3116E64-BEAC-26C9-D75A-43127FA2A6E4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492880" y="135706"/>
                <a:ext cx="992160" cy="1176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51" name="Screenshot 2024-10-16 alle 10.27.25.png" descr="Screenshot 2024-10-16 alle 10.27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395" y="1266591"/>
            <a:ext cx="10123846" cy="386777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" name="Gruppo 26">
            <a:extLst>
              <a:ext uri="{FF2B5EF4-FFF2-40B4-BE49-F238E27FC236}">
                <a16:creationId xmlns:a16="http://schemas.microsoft.com/office/drawing/2014/main" id="{B559FF95-354F-1C0B-9FB1-BBD577E51C33}"/>
              </a:ext>
            </a:extLst>
          </p:cNvPr>
          <p:cNvGrpSpPr/>
          <p:nvPr/>
        </p:nvGrpSpPr>
        <p:grpSpPr>
          <a:xfrm>
            <a:off x="6485449" y="846995"/>
            <a:ext cx="498960" cy="489600"/>
            <a:chOff x="6485449" y="846995"/>
            <a:chExt cx="498960" cy="48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BCD1F26-2385-97D3-E148-06E628FB1915}"/>
                    </a:ext>
                  </a:extLst>
                </p14:cNvPr>
                <p14:cNvContentPartPr/>
                <p14:nvPr/>
              </p14:nvContentPartPr>
              <p14:xfrm>
                <a:off x="6485449" y="868595"/>
                <a:ext cx="29880" cy="4597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BCD1F26-2385-97D3-E148-06E628FB191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77889" y="861035"/>
                  <a:ext cx="45000" cy="4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415EBF8-6691-9C2E-CEDF-47EAEFC2DA9B}"/>
                    </a:ext>
                  </a:extLst>
                </p14:cNvPr>
                <p14:cNvContentPartPr/>
                <p14:nvPr/>
              </p14:nvContentPartPr>
              <p14:xfrm>
                <a:off x="6487969" y="846995"/>
                <a:ext cx="276120" cy="2998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415EBF8-6691-9C2E-CEDF-47EAEFC2DA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80769" y="839435"/>
                  <a:ext cx="29124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390D974-FC43-1009-1335-FCA7303C67C4}"/>
                    </a:ext>
                  </a:extLst>
                </p14:cNvPr>
                <p14:cNvContentPartPr/>
                <p14:nvPr/>
              </p14:nvContentPartPr>
              <p14:xfrm>
                <a:off x="6720529" y="930515"/>
                <a:ext cx="244800" cy="4060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390D974-FC43-1009-1335-FCA7303C67C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712969" y="922955"/>
                  <a:ext cx="25992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61198D9-4F77-C874-FB35-376F63F320BF}"/>
                    </a:ext>
                  </a:extLst>
                </p14:cNvPr>
                <p14:cNvContentPartPr/>
                <p14:nvPr/>
              </p14:nvContentPartPr>
              <p14:xfrm>
                <a:off x="6818449" y="1136435"/>
                <a:ext cx="165960" cy="788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61198D9-4F77-C874-FB35-376F63F320B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10889" y="1128875"/>
                  <a:ext cx="18108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D49855DA-FD67-CF38-7394-351B065D320F}"/>
              </a:ext>
            </a:extLst>
          </p:cNvPr>
          <p:cNvGrpSpPr/>
          <p:nvPr/>
        </p:nvGrpSpPr>
        <p:grpSpPr>
          <a:xfrm>
            <a:off x="7402729" y="975155"/>
            <a:ext cx="270000" cy="205920"/>
            <a:chOff x="7402729" y="975155"/>
            <a:chExt cx="270000" cy="20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0E53CDD-51E0-4910-2112-4AEAE59433B2}"/>
                    </a:ext>
                  </a:extLst>
                </p14:cNvPr>
                <p14:cNvContentPartPr/>
                <p14:nvPr/>
              </p14:nvContentPartPr>
              <p14:xfrm>
                <a:off x="7402729" y="1019075"/>
                <a:ext cx="202320" cy="273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0E53CDD-51E0-4910-2112-4AEAE59433B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95169" y="1011875"/>
                  <a:ext cx="2174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E640A17-43D1-DABC-E302-B8BA4FDF37CB}"/>
                    </a:ext>
                  </a:extLst>
                </p14:cNvPr>
                <p14:cNvContentPartPr/>
                <p14:nvPr/>
              </p14:nvContentPartPr>
              <p14:xfrm>
                <a:off x="7572649" y="975155"/>
                <a:ext cx="100080" cy="2059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E640A17-43D1-DABC-E302-B8BA4FDF37C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565089" y="967595"/>
                  <a:ext cx="115200" cy="22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E293D8C8-D671-C373-D5D0-E33178CA5DEF}"/>
              </a:ext>
            </a:extLst>
          </p:cNvPr>
          <p:cNvGrpSpPr/>
          <p:nvPr/>
        </p:nvGrpSpPr>
        <p:grpSpPr>
          <a:xfrm>
            <a:off x="8080609" y="523715"/>
            <a:ext cx="903600" cy="947880"/>
            <a:chOff x="8080609" y="523715"/>
            <a:chExt cx="903600" cy="94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5417AC2-8F84-B402-AFF4-A334044A4E17}"/>
                    </a:ext>
                  </a:extLst>
                </p14:cNvPr>
                <p14:cNvContentPartPr/>
                <p14:nvPr/>
              </p14:nvContentPartPr>
              <p14:xfrm>
                <a:off x="8250889" y="884075"/>
                <a:ext cx="30960" cy="4449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5417AC2-8F84-B402-AFF4-A334044A4E1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243329" y="876515"/>
                  <a:ext cx="4572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F5B2C8A-147E-D1B8-FB94-3150DB765067}"/>
                    </a:ext>
                  </a:extLst>
                </p14:cNvPr>
                <p14:cNvContentPartPr/>
                <p14:nvPr/>
              </p14:nvContentPartPr>
              <p14:xfrm>
                <a:off x="8313889" y="838355"/>
                <a:ext cx="266400" cy="4446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F5B2C8A-147E-D1B8-FB94-3150DB76506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306329" y="831155"/>
                  <a:ext cx="28152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0D10470-71A9-A82E-6B69-BD64CEEEAEE4}"/>
                    </a:ext>
                  </a:extLst>
                </p14:cNvPr>
                <p14:cNvContentPartPr/>
                <p14:nvPr/>
              </p14:nvContentPartPr>
              <p14:xfrm>
                <a:off x="8080609" y="523715"/>
                <a:ext cx="903600" cy="9478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0D10470-71A9-A82E-6B69-BD64CEEEAEE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073049" y="516155"/>
                  <a:ext cx="918720" cy="9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68E8402B-4810-1366-73B1-081238D890AE}"/>
              </a:ext>
            </a:extLst>
          </p:cNvPr>
          <p:cNvGrpSpPr/>
          <p:nvPr/>
        </p:nvGrpSpPr>
        <p:grpSpPr>
          <a:xfrm>
            <a:off x="9830160" y="711459"/>
            <a:ext cx="210240" cy="503640"/>
            <a:chOff x="9830160" y="711459"/>
            <a:chExt cx="210240" cy="50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51E3118-48F2-BEA6-7725-033C12D80DC1}"/>
                    </a:ext>
                  </a:extLst>
                </p14:cNvPr>
                <p14:cNvContentPartPr/>
                <p14:nvPr/>
              </p14:nvContentPartPr>
              <p14:xfrm>
                <a:off x="9830160" y="711459"/>
                <a:ext cx="210240" cy="3160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51E3118-48F2-BEA6-7725-033C12D80DC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822600" y="703899"/>
                  <a:ext cx="22536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53AE595-D4CB-F4BF-3027-F845382CFFDC}"/>
                    </a:ext>
                  </a:extLst>
                </p14:cNvPr>
                <p14:cNvContentPartPr/>
                <p14:nvPr/>
              </p14:nvContentPartPr>
              <p14:xfrm>
                <a:off x="9968040" y="1193139"/>
                <a:ext cx="24840" cy="219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53AE595-D4CB-F4BF-3027-F845382CFFD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960480" y="1185579"/>
                  <a:ext cx="3960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1BBA2176-EC12-C26B-EC15-5DCB9892E004}"/>
              </a:ext>
            </a:extLst>
          </p:cNvPr>
          <p:cNvGrpSpPr/>
          <p:nvPr/>
        </p:nvGrpSpPr>
        <p:grpSpPr>
          <a:xfrm>
            <a:off x="627155" y="2591379"/>
            <a:ext cx="707040" cy="433800"/>
            <a:chOff x="627155" y="2591379"/>
            <a:chExt cx="707040" cy="43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20BB42A-E63D-5B64-1AE9-A6BD0C081E8F}"/>
                    </a:ext>
                  </a:extLst>
                </p14:cNvPr>
                <p14:cNvContentPartPr/>
                <p14:nvPr/>
              </p14:nvContentPartPr>
              <p14:xfrm>
                <a:off x="650915" y="2679579"/>
                <a:ext cx="52200" cy="2980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20BB42A-E63D-5B64-1AE9-A6BD0C081E8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43715" y="2672019"/>
                  <a:ext cx="6732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B215C91-DD6E-92FE-07A5-59FD74512A7F}"/>
                    </a:ext>
                  </a:extLst>
                </p14:cNvPr>
                <p14:cNvContentPartPr/>
                <p14:nvPr/>
              </p14:nvContentPartPr>
              <p14:xfrm>
                <a:off x="627155" y="2591379"/>
                <a:ext cx="197640" cy="3700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B215C91-DD6E-92FE-07A5-59FD74512A7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19595" y="2583819"/>
                  <a:ext cx="21276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9FD9F3D5-43B0-49C5-ADC8-77D8C08E6596}"/>
                    </a:ext>
                  </a:extLst>
                </p14:cNvPr>
                <p14:cNvContentPartPr/>
                <p14:nvPr/>
              </p14:nvContentPartPr>
              <p14:xfrm>
                <a:off x="847115" y="2703339"/>
                <a:ext cx="138960" cy="1904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9FD9F3D5-43B0-49C5-ADC8-77D8C08E659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39555" y="2695779"/>
                  <a:ext cx="1540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3F0D99C-6E55-2760-EF11-B29D2DFB1C54}"/>
                    </a:ext>
                  </a:extLst>
                </p14:cNvPr>
                <p14:cNvContentPartPr/>
                <p14:nvPr/>
              </p14:nvContentPartPr>
              <p14:xfrm>
                <a:off x="1008395" y="2658699"/>
                <a:ext cx="155520" cy="2955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3F0D99C-6E55-2760-EF11-B29D2DFB1C5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00835" y="2651499"/>
                  <a:ext cx="17064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B83533F-9B94-B710-1353-DF5BB082DA60}"/>
                    </a:ext>
                  </a:extLst>
                </p14:cNvPr>
                <p14:cNvContentPartPr/>
                <p14:nvPr/>
              </p14:nvContentPartPr>
              <p14:xfrm>
                <a:off x="1204235" y="2688939"/>
                <a:ext cx="129960" cy="1598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B83533F-9B94-B710-1353-DF5BB082DA6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96675" y="2681379"/>
                  <a:ext cx="1450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D3A1F59-87E3-F4D9-8896-267A6E231860}"/>
                    </a:ext>
                  </a:extLst>
                </p14:cNvPr>
                <p14:cNvContentPartPr/>
                <p14:nvPr/>
              </p14:nvContentPartPr>
              <p14:xfrm>
                <a:off x="1174715" y="2951019"/>
                <a:ext cx="36000" cy="741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D3A1F59-87E3-F4D9-8896-267A6E23186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67155" y="2943459"/>
                  <a:ext cx="511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C137D06-7635-53DB-3C4D-08439DE58179}"/>
                    </a:ext>
                  </a:extLst>
                </p14:cNvPr>
                <p14:cNvContentPartPr/>
                <p14:nvPr/>
              </p14:nvContentPartPr>
              <p14:xfrm>
                <a:off x="1257875" y="2877939"/>
                <a:ext cx="46440" cy="986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C137D06-7635-53DB-3C4D-08439DE5817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250315" y="2870379"/>
                  <a:ext cx="61200" cy="11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DCDCC996-8C44-B9C8-50F6-D7FEE2B0894E}"/>
                  </a:ext>
                </a:extLst>
              </p14:cNvPr>
              <p14:cNvContentPartPr/>
              <p14:nvPr/>
            </p14:nvContentPartPr>
            <p14:xfrm>
              <a:off x="2847995" y="2780019"/>
              <a:ext cx="586440" cy="81432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DCDCC996-8C44-B9C8-50F6-D7FEE2B0894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840435" y="2772459"/>
                <a:ext cx="601560" cy="82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A0B21B9-C25B-F59E-1325-B7C1033E9AE8}"/>
                  </a:ext>
                </a:extLst>
              </p14:cNvPr>
              <p14:cNvContentPartPr/>
              <p14:nvPr/>
            </p14:nvContentPartPr>
            <p14:xfrm>
              <a:off x="7566607" y="3472800"/>
              <a:ext cx="656640" cy="4248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CA0B21B9-C25B-F59E-1325-B7C1033E9AE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559047" y="3465240"/>
                <a:ext cx="671760" cy="57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po 49">
            <a:extLst>
              <a:ext uri="{FF2B5EF4-FFF2-40B4-BE49-F238E27FC236}">
                <a16:creationId xmlns:a16="http://schemas.microsoft.com/office/drawing/2014/main" id="{AAED1170-9CEE-4AE4-BEEA-D84BA9031123}"/>
              </a:ext>
            </a:extLst>
          </p:cNvPr>
          <p:cNvGrpSpPr/>
          <p:nvPr/>
        </p:nvGrpSpPr>
        <p:grpSpPr>
          <a:xfrm>
            <a:off x="7988880" y="2296758"/>
            <a:ext cx="1668600" cy="388080"/>
            <a:chOff x="7988880" y="2296758"/>
            <a:chExt cx="1668600" cy="38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1782A30-65B5-2151-12A5-5C21201C270E}"/>
                    </a:ext>
                  </a:extLst>
                </p14:cNvPr>
                <p14:cNvContentPartPr/>
                <p14:nvPr/>
              </p14:nvContentPartPr>
              <p14:xfrm>
                <a:off x="8006160" y="2359038"/>
                <a:ext cx="19440" cy="2538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1782A30-65B5-2151-12A5-5C21201C270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998600" y="2351478"/>
                  <a:ext cx="345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F89DC51-D6C0-525B-EC3D-3E4D69AD3DC6}"/>
                    </a:ext>
                  </a:extLst>
                </p14:cNvPr>
                <p14:cNvContentPartPr/>
                <p14:nvPr/>
              </p14:nvContentPartPr>
              <p14:xfrm>
                <a:off x="8005440" y="2302158"/>
                <a:ext cx="147600" cy="201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F89DC51-D6C0-525B-EC3D-3E4D69AD3DC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997880" y="2294958"/>
                  <a:ext cx="1627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9FB6163-387C-D523-4B3F-402BD67F0F3E}"/>
                    </a:ext>
                  </a:extLst>
                </p14:cNvPr>
                <p14:cNvContentPartPr/>
                <p14:nvPr/>
              </p14:nvContentPartPr>
              <p14:xfrm>
                <a:off x="8062320" y="2427798"/>
                <a:ext cx="108000" cy="158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9FB6163-387C-D523-4B3F-402BD67F0F3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055120" y="2420238"/>
                  <a:ext cx="1227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E0FC002-5744-C557-DCD1-EC861477E93B}"/>
                    </a:ext>
                  </a:extLst>
                </p14:cNvPr>
                <p14:cNvContentPartPr/>
                <p14:nvPr/>
              </p14:nvContentPartPr>
              <p14:xfrm>
                <a:off x="8218560" y="2338518"/>
                <a:ext cx="199800" cy="2437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E0FC002-5744-C557-DCD1-EC861477E93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11000" y="2330958"/>
                  <a:ext cx="2149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A667496-7829-8900-51F7-F4932E38AAA0}"/>
                    </a:ext>
                  </a:extLst>
                </p14:cNvPr>
                <p14:cNvContentPartPr/>
                <p14:nvPr/>
              </p14:nvContentPartPr>
              <p14:xfrm>
                <a:off x="8541840" y="2296758"/>
                <a:ext cx="153720" cy="644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A667496-7829-8900-51F7-F4932E38AAA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534280" y="2289198"/>
                  <a:ext cx="1688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A0C2F25-ECF7-DC9D-63E9-363D8C67D67C}"/>
                    </a:ext>
                  </a:extLst>
                </p14:cNvPr>
                <p14:cNvContentPartPr/>
                <p14:nvPr/>
              </p14:nvContentPartPr>
              <p14:xfrm>
                <a:off x="8594400" y="2327718"/>
                <a:ext cx="63360" cy="1674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A0C2F25-ECF7-DC9D-63E9-363D8C67D67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586840" y="2320158"/>
                  <a:ext cx="784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EB494758-5D7C-5059-A96A-5A14BAE65B0A}"/>
                    </a:ext>
                  </a:extLst>
                </p14:cNvPr>
                <p14:cNvContentPartPr/>
                <p14:nvPr/>
              </p14:nvContentPartPr>
              <p14:xfrm>
                <a:off x="8730840" y="2360118"/>
                <a:ext cx="119880" cy="16992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EB494758-5D7C-5059-A96A-5A14BAE65B0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723280" y="2352558"/>
                  <a:ext cx="1350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EA360E82-A58E-7B26-B5D5-078B21782998}"/>
                    </a:ext>
                  </a:extLst>
                </p14:cNvPr>
                <p14:cNvContentPartPr/>
                <p14:nvPr/>
              </p14:nvContentPartPr>
              <p14:xfrm>
                <a:off x="8925240" y="2309358"/>
                <a:ext cx="75960" cy="1490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EA360E82-A58E-7B26-B5D5-078B2178299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917680" y="2302158"/>
                  <a:ext cx="907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BC6159A-1AE2-DD1F-B09A-F67A5530329F}"/>
                    </a:ext>
                  </a:extLst>
                </p14:cNvPr>
                <p14:cNvContentPartPr/>
                <p14:nvPr/>
              </p14:nvContentPartPr>
              <p14:xfrm>
                <a:off x="9079320" y="2301438"/>
                <a:ext cx="143280" cy="2102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BC6159A-1AE2-DD1F-B09A-F67A5530329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071760" y="2293878"/>
                  <a:ext cx="1584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17D37A96-26D0-C5FA-DA53-E951F14FED30}"/>
                    </a:ext>
                  </a:extLst>
                </p14:cNvPr>
                <p14:cNvContentPartPr/>
                <p14:nvPr/>
              </p14:nvContentPartPr>
              <p14:xfrm>
                <a:off x="7988880" y="2568198"/>
                <a:ext cx="1668600" cy="1166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17D37A96-26D0-C5FA-DA53-E951F14FED3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981320" y="2560638"/>
                  <a:ext cx="1683360" cy="13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31F065F9-245C-D486-5B0D-F2575F079FC2}"/>
                  </a:ext>
                </a:extLst>
              </p14:cNvPr>
              <p14:cNvContentPartPr/>
              <p14:nvPr/>
            </p14:nvContentPartPr>
            <p14:xfrm>
              <a:off x="8806228" y="4683896"/>
              <a:ext cx="2081160" cy="187560"/>
            </p14:xfrm>
          </p:contentPart>
        </mc:Choice>
        <mc:Fallback xmlns=""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31F065F9-245C-D486-5B0D-F2575F079FC2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798668" y="4676336"/>
                <a:ext cx="2096280" cy="2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96C96F4E-4291-85E5-DD4A-160E8CCFB839}"/>
                  </a:ext>
                </a:extLst>
              </p14:cNvPr>
              <p14:cNvContentPartPr/>
              <p14:nvPr/>
            </p14:nvContentPartPr>
            <p14:xfrm>
              <a:off x="5433826" y="4767544"/>
              <a:ext cx="1963080" cy="122400"/>
            </p14:xfrm>
          </p:contentPart>
        </mc:Choice>
        <mc:Fallback xmlns=""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96C96F4E-4291-85E5-DD4A-160E8CCFB839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426266" y="4759984"/>
                <a:ext cx="197820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8729CB88-F6CB-C4EB-6375-EAD18B0010EA}"/>
                  </a:ext>
                </a:extLst>
              </p14:cNvPr>
              <p14:cNvContentPartPr/>
              <p14:nvPr/>
            </p14:nvContentPartPr>
            <p14:xfrm>
              <a:off x="2939831" y="5667904"/>
              <a:ext cx="295920" cy="428760"/>
            </p14:xfrm>
          </p:contentPart>
        </mc:Choice>
        <mc:Fallback xmlns=""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8729CB88-F6CB-C4EB-6375-EAD18B0010EA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2932271" y="5660344"/>
                <a:ext cx="311040" cy="44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87" name="Gruppo 1486">
            <a:extLst>
              <a:ext uri="{FF2B5EF4-FFF2-40B4-BE49-F238E27FC236}">
                <a16:creationId xmlns:a16="http://schemas.microsoft.com/office/drawing/2014/main" id="{6D09F53B-6CE0-3642-20C8-F609618BFB21}"/>
              </a:ext>
            </a:extLst>
          </p:cNvPr>
          <p:cNvGrpSpPr/>
          <p:nvPr/>
        </p:nvGrpSpPr>
        <p:grpSpPr>
          <a:xfrm>
            <a:off x="3572711" y="5810464"/>
            <a:ext cx="1018080" cy="169920"/>
            <a:chOff x="3572711" y="5810464"/>
            <a:chExt cx="1018080" cy="16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57CB397-F79D-217B-F67B-E134A3BBDE46}"/>
                    </a:ext>
                  </a:extLst>
                </p14:cNvPr>
                <p14:cNvContentPartPr/>
                <p14:nvPr/>
              </p14:nvContentPartPr>
              <p14:xfrm>
                <a:off x="3572711" y="5820544"/>
                <a:ext cx="161640" cy="554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57CB397-F79D-217B-F67B-E134A3BBDE4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565151" y="5812984"/>
                  <a:ext cx="1767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69BB882-BA63-3479-35D2-AA28E3A03204}"/>
                    </a:ext>
                  </a:extLst>
                </p14:cNvPr>
                <p14:cNvContentPartPr/>
                <p14:nvPr/>
              </p14:nvContentPartPr>
              <p14:xfrm>
                <a:off x="3674951" y="5935744"/>
                <a:ext cx="119880" cy="165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69BB882-BA63-3479-35D2-AA28E3A0320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667391" y="5928184"/>
                  <a:ext cx="1350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7C6AF75-2429-F5EE-4B71-1792C159D516}"/>
                    </a:ext>
                  </a:extLst>
                </p14:cNvPr>
                <p14:cNvContentPartPr/>
                <p14:nvPr/>
              </p14:nvContentPartPr>
              <p14:xfrm>
                <a:off x="3921191" y="5810464"/>
                <a:ext cx="20160" cy="1472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7C6AF75-2429-F5EE-4B71-1792C159D51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913991" y="5802904"/>
                  <a:ext cx="352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472" name="Input penna 1471">
                  <a:extLst>
                    <a:ext uri="{FF2B5EF4-FFF2-40B4-BE49-F238E27FC236}">
                      <a16:creationId xmlns:a16="http://schemas.microsoft.com/office/drawing/2014/main" id="{478E3576-AC7D-AB09-A09D-B564B1C9B8C6}"/>
                    </a:ext>
                  </a:extLst>
                </p14:cNvPr>
                <p14:cNvContentPartPr/>
                <p14:nvPr/>
              </p14:nvContentPartPr>
              <p14:xfrm>
                <a:off x="4011551" y="5814064"/>
                <a:ext cx="146880" cy="159120"/>
              </p14:xfrm>
            </p:contentPart>
          </mc:Choice>
          <mc:Fallback xmlns="">
            <p:pic>
              <p:nvPicPr>
                <p:cNvPr id="1472" name="Input penna 1471">
                  <a:extLst>
                    <a:ext uri="{FF2B5EF4-FFF2-40B4-BE49-F238E27FC236}">
                      <a16:creationId xmlns:a16="http://schemas.microsoft.com/office/drawing/2014/main" id="{478E3576-AC7D-AB09-A09D-B564B1C9B8C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003991" y="5806504"/>
                  <a:ext cx="1620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473" name="Input penna 1472">
                  <a:extLst>
                    <a:ext uri="{FF2B5EF4-FFF2-40B4-BE49-F238E27FC236}">
                      <a16:creationId xmlns:a16="http://schemas.microsoft.com/office/drawing/2014/main" id="{AB474F23-1D16-4988-1B12-6296A4A5ECB2}"/>
                    </a:ext>
                  </a:extLst>
                </p14:cNvPr>
                <p14:cNvContentPartPr/>
                <p14:nvPr/>
              </p14:nvContentPartPr>
              <p14:xfrm>
                <a:off x="4198751" y="5851144"/>
                <a:ext cx="4680" cy="118440"/>
              </p14:xfrm>
            </p:contentPart>
          </mc:Choice>
          <mc:Fallback xmlns="">
            <p:pic>
              <p:nvPicPr>
                <p:cNvPr id="1473" name="Input penna 1472">
                  <a:extLst>
                    <a:ext uri="{FF2B5EF4-FFF2-40B4-BE49-F238E27FC236}">
                      <a16:creationId xmlns:a16="http://schemas.microsoft.com/office/drawing/2014/main" id="{AB474F23-1D16-4988-1B12-6296A4A5ECB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191191" y="5843584"/>
                  <a:ext cx="198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474" name="Input penna 1473">
                  <a:extLst>
                    <a:ext uri="{FF2B5EF4-FFF2-40B4-BE49-F238E27FC236}">
                      <a16:creationId xmlns:a16="http://schemas.microsoft.com/office/drawing/2014/main" id="{FBDC5ECF-4F23-C94F-F94F-314BEFF87E4C}"/>
                    </a:ext>
                  </a:extLst>
                </p14:cNvPr>
                <p14:cNvContentPartPr/>
                <p14:nvPr/>
              </p14:nvContentPartPr>
              <p14:xfrm>
                <a:off x="4273271" y="5855464"/>
                <a:ext cx="83520" cy="124920"/>
              </p14:xfrm>
            </p:contentPart>
          </mc:Choice>
          <mc:Fallback xmlns="">
            <p:pic>
              <p:nvPicPr>
                <p:cNvPr id="1474" name="Input penna 1473">
                  <a:extLst>
                    <a:ext uri="{FF2B5EF4-FFF2-40B4-BE49-F238E27FC236}">
                      <a16:creationId xmlns:a16="http://schemas.microsoft.com/office/drawing/2014/main" id="{FBDC5ECF-4F23-C94F-F94F-314BEFF87E4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265711" y="5847904"/>
                  <a:ext cx="986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75" name="Input penna 1474">
                  <a:extLst>
                    <a:ext uri="{FF2B5EF4-FFF2-40B4-BE49-F238E27FC236}">
                      <a16:creationId xmlns:a16="http://schemas.microsoft.com/office/drawing/2014/main" id="{9448A9C0-A57F-9B7A-28E2-6CE6EF5062ED}"/>
                    </a:ext>
                  </a:extLst>
                </p14:cNvPr>
                <p14:cNvContentPartPr/>
                <p14:nvPr/>
              </p14:nvContentPartPr>
              <p14:xfrm>
                <a:off x="4441391" y="5835664"/>
                <a:ext cx="8280" cy="97920"/>
              </p14:xfrm>
            </p:contentPart>
          </mc:Choice>
          <mc:Fallback xmlns="">
            <p:pic>
              <p:nvPicPr>
                <p:cNvPr id="1475" name="Input penna 1474">
                  <a:extLst>
                    <a:ext uri="{FF2B5EF4-FFF2-40B4-BE49-F238E27FC236}">
                      <a16:creationId xmlns:a16="http://schemas.microsoft.com/office/drawing/2014/main" id="{9448A9C0-A57F-9B7A-28E2-6CE6EF5062E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433831" y="5828104"/>
                  <a:ext cx="234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476" name="Input penna 1475">
                  <a:extLst>
                    <a:ext uri="{FF2B5EF4-FFF2-40B4-BE49-F238E27FC236}">
                      <a16:creationId xmlns:a16="http://schemas.microsoft.com/office/drawing/2014/main" id="{B3AC30CC-E59E-1B5D-8D79-B08E79CA0EC2}"/>
                    </a:ext>
                  </a:extLst>
                </p14:cNvPr>
                <p14:cNvContentPartPr/>
                <p14:nvPr/>
              </p14:nvContentPartPr>
              <p14:xfrm>
                <a:off x="4500431" y="5840344"/>
                <a:ext cx="90360" cy="140040"/>
              </p14:xfrm>
            </p:contentPart>
          </mc:Choice>
          <mc:Fallback xmlns="">
            <p:pic>
              <p:nvPicPr>
                <p:cNvPr id="1476" name="Input penna 1475">
                  <a:extLst>
                    <a:ext uri="{FF2B5EF4-FFF2-40B4-BE49-F238E27FC236}">
                      <a16:creationId xmlns:a16="http://schemas.microsoft.com/office/drawing/2014/main" id="{B3AC30CC-E59E-1B5D-8D79-B08E79CA0EC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492871" y="5832784"/>
                  <a:ext cx="10548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5" name="Gruppo 1484">
            <a:extLst>
              <a:ext uri="{FF2B5EF4-FFF2-40B4-BE49-F238E27FC236}">
                <a16:creationId xmlns:a16="http://schemas.microsoft.com/office/drawing/2014/main" id="{2F5BC6BA-FF16-4325-39B1-3B52EA3C1A9D}"/>
              </a:ext>
            </a:extLst>
          </p:cNvPr>
          <p:cNvGrpSpPr/>
          <p:nvPr/>
        </p:nvGrpSpPr>
        <p:grpSpPr>
          <a:xfrm>
            <a:off x="5937911" y="5649904"/>
            <a:ext cx="1548720" cy="558720"/>
            <a:chOff x="5937911" y="5649904"/>
            <a:chExt cx="1548720" cy="55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477" name="Input penna 1476">
                  <a:extLst>
                    <a:ext uri="{FF2B5EF4-FFF2-40B4-BE49-F238E27FC236}">
                      <a16:creationId xmlns:a16="http://schemas.microsoft.com/office/drawing/2014/main" id="{C1197F92-52E5-ADD1-A5D7-31D5216765DC}"/>
                    </a:ext>
                  </a:extLst>
                </p14:cNvPr>
                <p14:cNvContentPartPr/>
                <p14:nvPr/>
              </p14:nvContentPartPr>
              <p14:xfrm>
                <a:off x="5937911" y="5649904"/>
                <a:ext cx="362880" cy="407160"/>
              </p14:xfrm>
            </p:contentPart>
          </mc:Choice>
          <mc:Fallback xmlns="">
            <p:pic>
              <p:nvPicPr>
                <p:cNvPr id="1477" name="Input penna 1476">
                  <a:extLst>
                    <a:ext uri="{FF2B5EF4-FFF2-40B4-BE49-F238E27FC236}">
                      <a16:creationId xmlns:a16="http://schemas.microsoft.com/office/drawing/2014/main" id="{C1197F92-52E5-ADD1-A5D7-31D5216765D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930351" y="5642344"/>
                  <a:ext cx="37800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478" name="Input penna 1477">
                  <a:extLst>
                    <a:ext uri="{FF2B5EF4-FFF2-40B4-BE49-F238E27FC236}">
                      <a16:creationId xmlns:a16="http://schemas.microsoft.com/office/drawing/2014/main" id="{EFC2C0B8-4DFB-DE43-8631-D058A2C5EC3E}"/>
                    </a:ext>
                  </a:extLst>
                </p14:cNvPr>
                <p14:cNvContentPartPr/>
                <p14:nvPr/>
              </p14:nvContentPartPr>
              <p14:xfrm>
                <a:off x="6502391" y="5887144"/>
                <a:ext cx="96480" cy="21240"/>
              </p14:xfrm>
            </p:contentPart>
          </mc:Choice>
          <mc:Fallback xmlns="">
            <p:pic>
              <p:nvPicPr>
                <p:cNvPr id="1478" name="Input penna 1477">
                  <a:extLst>
                    <a:ext uri="{FF2B5EF4-FFF2-40B4-BE49-F238E27FC236}">
                      <a16:creationId xmlns:a16="http://schemas.microsoft.com/office/drawing/2014/main" id="{EFC2C0B8-4DFB-DE43-8631-D058A2C5EC3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494831" y="5879584"/>
                  <a:ext cx="1116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479" name="Input penna 1478">
                  <a:extLst>
                    <a:ext uri="{FF2B5EF4-FFF2-40B4-BE49-F238E27FC236}">
                      <a16:creationId xmlns:a16="http://schemas.microsoft.com/office/drawing/2014/main" id="{55F4B408-C5EA-6807-6324-4338101C60BD}"/>
                    </a:ext>
                  </a:extLst>
                </p14:cNvPr>
                <p14:cNvContentPartPr/>
                <p14:nvPr/>
              </p14:nvContentPartPr>
              <p14:xfrm>
                <a:off x="6477191" y="6006304"/>
                <a:ext cx="168480" cy="50040"/>
              </p14:xfrm>
            </p:contentPart>
          </mc:Choice>
          <mc:Fallback xmlns="">
            <p:pic>
              <p:nvPicPr>
                <p:cNvPr id="1479" name="Input penna 1478">
                  <a:extLst>
                    <a:ext uri="{FF2B5EF4-FFF2-40B4-BE49-F238E27FC236}">
                      <a16:creationId xmlns:a16="http://schemas.microsoft.com/office/drawing/2014/main" id="{55F4B408-C5EA-6807-6324-4338101C60B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469631" y="5998744"/>
                  <a:ext cx="1836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480" name="Input penna 1479">
                  <a:extLst>
                    <a:ext uri="{FF2B5EF4-FFF2-40B4-BE49-F238E27FC236}">
                      <a16:creationId xmlns:a16="http://schemas.microsoft.com/office/drawing/2014/main" id="{12F35877-8901-3186-A86F-463216AC24B5}"/>
                    </a:ext>
                  </a:extLst>
                </p14:cNvPr>
                <p14:cNvContentPartPr/>
                <p14:nvPr/>
              </p14:nvContentPartPr>
              <p14:xfrm>
                <a:off x="6691031" y="5872744"/>
                <a:ext cx="202320" cy="253080"/>
              </p14:xfrm>
            </p:contentPart>
          </mc:Choice>
          <mc:Fallback xmlns="">
            <p:pic>
              <p:nvPicPr>
                <p:cNvPr id="1480" name="Input penna 1479">
                  <a:extLst>
                    <a:ext uri="{FF2B5EF4-FFF2-40B4-BE49-F238E27FC236}">
                      <a16:creationId xmlns:a16="http://schemas.microsoft.com/office/drawing/2014/main" id="{12F35877-8901-3186-A86F-463216AC24B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683471" y="5865184"/>
                  <a:ext cx="2174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481" name="Input penna 1480">
                  <a:extLst>
                    <a:ext uri="{FF2B5EF4-FFF2-40B4-BE49-F238E27FC236}">
                      <a16:creationId xmlns:a16="http://schemas.microsoft.com/office/drawing/2014/main" id="{27028102-A7B1-A295-07C6-976CD5AC1BBE}"/>
                    </a:ext>
                  </a:extLst>
                </p14:cNvPr>
                <p14:cNvContentPartPr/>
                <p14:nvPr/>
              </p14:nvContentPartPr>
              <p14:xfrm>
                <a:off x="6927191" y="5917744"/>
                <a:ext cx="156960" cy="164160"/>
              </p14:xfrm>
            </p:contentPart>
          </mc:Choice>
          <mc:Fallback xmlns="">
            <p:pic>
              <p:nvPicPr>
                <p:cNvPr id="1481" name="Input penna 1480">
                  <a:extLst>
                    <a:ext uri="{FF2B5EF4-FFF2-40B4-BE49-F238E27FC236}">
                      <a16:creationId xmlns:a16="http://schemas.microsoft.com/office/drawing/2014/main" id="{27028102-A7B1-A295-07C6-976CD5AC1BB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919631" y="5910184"/>
                  <a:ext cx="1720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482" name="Input penna 1481">
                  <a:extLst>
                    <a:ext uri="{FF2B5EF4-FFF2-40B4-BE49-F238E27FC236}">
                      <a16:creationId xmlns:a16="http://schemas.microsoft.com/office/drawing/2014/main" id="{8D4283F8-6380-A7C7-1CD4-E08FBE61BC70}"/>
                    </a:ext>
                  </a:extLst>
                </p14:cNvPr>
                <p14:cNvContentPartPr/>
                <p14:nvPr/>
              </p14:nvContentPartPr>
              <p14:xfrm>
                <a:off x="7110431" y="5897944"/>
                <a:ext cx="171720" cy="310680"/>
              </p14:xfrm>
            </p:contentPart>
          </mc:Choice>
          <mc:Fallback xmlns="">
            <p:pic>
              <p:nvPicPr>
                <p:cNvPr id="1482" name="Input penna 1481">
                  <a:extLst>
                    <a:ext uri="{FF2B5EF4-FFF2-40B4-BE49-F238E27FC236}">
                      <a16:creationId xmlns:a16="http://schemas.microsoft.com/office/drawing/2014/main" id="{8D4283F8-6380-A7C7-1CD4-E08FBE61BC7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102871" y="5890384"/>
                  <a:ext cx="18684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483" name="Input penna 1482">
                  <a:extLst>
                    <a:ext uri="{FF2B5EF4-FFF2-40B4-BE49-F238E27FC236}">
                      <a16:creationId xmlns:a16="http://schemas.microsoft.com/office/drawing/2014/main" id="{86F4054F-74C0-D7AC-CBE9-59EC71887493}"/>
                    </a:ext>
                  </a:extLst>
                </p14:cNvPr>
                <p14:cNvContentPartPr/>
                <p14:nvPr/>
              </p14:nvContentPartPr>
              <p14:xfrm>
                <a:off x="7343351" y="5928184"/>
                <a:ext cx="143280" cy="219240"/>
              </p14:xfrm>
            </p:contentPart>
          </mc:Choice>
          <mc:Fallback xmlns="">
            <p:pic>
              <p:nvPicPr>
                <p:cNvPr id="1483" name="Input penna 1482">
                  <a:extLst>
                    <a:ext uri="{FF2B5EF4-FFF2-40B4-BE49-F238E27FC236}">
                      <a16:creationId xmlns:a16="http://schemas.microsoft.com/office/drawing/2014/main" id="{86F4054F-74C0-D7AC-CBE9-59EC7188749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335791" y="5920624"/>
                  <a:ext cx="158400" cy="23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7" name="Gruppo 1576">
            <a:extLst>
              <a:ext uri="{FF2B5EF4-FFF2-40B4-BE49-F238E27FC236}">
                <a16:creationId xmlns:a16="http://schemas.microsoft.com/office/drawing/2014/main" id="{93ADAB38-7EDD-7F78-E4AF-50707CF4178A}"/>
              </a:ext>
            </a:extLst>
          </p:cNvPr>
          <p:cNvGrpSpPr/>
          <p:nvPr/>
        </p:nvGrpSpPr>
        <p:grpSpPr>
          <a:xfrm>
            <a:off x="9393635" y="5362475"/>
            <a:ext cx="342000" cy="248040"/>
            <a:chOff x="9393635" y="5362475"/>
            <a:chExt cx="342000" cy="24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488" name="Input penna 1487">
                  <a:extLst>
                    <a:ext uri="{FF2B5EF4-FFF2-40B4-BE49-F238E27FC236}">
                      <a16:creationId xmlns:a16="http://schemas.microsoft.com/office/drawing/2014/main" id="{90D9608B-70AB-BE52-D7DE-F37CA8AF7F1B}"/>
                    </a:ext>
                  </a:extLst>
                </p14:cNvPr>
                <p14:cNvContentPartPr/>
                <p14:nvPr/>
              </p14:nvContentPartPr>
              <p14:xfrm>
                <a:off x="9393635" y="5362475"/>
                <a:ext cx="153000" cy="248040"/>
              </p14:xfrm>
            </p:contentPart>
          </mc:Choice>
          <mc:Fallback xmlns="">
            <p:pic>
              <p:nvPicPr>
                <p:cNvPr id="1488" name="Input penna 1487">
                  <a:extLst>
                    <a:ext uri="{FF2B5EF4-FFF2-40B4-BE49-F238E27FC236}">
                      <a16:creationId xmlns:a16="http://schemas.microsoft.com/office/drawing/2014/main" id="{90D9608B-70AB-BE52-D7DE-F37CA8AF7F1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386075" y="5354915"/>
                  <a:ext cx="1681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489" name="Input penna 1488">
                  <a:extLst>
                    <a:ext uri="{FF2B5EF4-FFF2-40B4-BE49-F238E27FC236}">
                      <a16:creationId xmlns:a16="http://schemas.microsoft.com/office/drawing/2014/main" id="{2C990A2F-9DCA-837D-B9B6-7B6DEB951C1F}"/>
                    </a:ext>
                  </a:extLst>
                </p14:cNvPr>
                <p14:cNvContentPartPr/>
                <p14:nvPr/>
              </p14:nvContentPartPr>
              <p14:xfrm>
                <a:off x="9588755" y="5379755"/>
                <a:ext cx="146880" cy="183600"/>
              </p14:xfrm>
            </p:contentPart>
          </mc:Choice>
          <mc:Fallback xmlns="">
            <p:pic>
              <p:nvPicPr>
                <p:cNvPr id="1489" name="Input penna 1488">
                  <a:extLst>
                    <a:ext uri="{FF2B5EF4-FFF2-40B4-BE49-F238E27FC236}">
                      <a16:creationId xmlns:a16="http://schemas.microsoft.com/office/drawing/2014/main" id="{2C990A2F-9DCA-837D-B9B6-7B6DEB951C1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581195" y="5372195"/>
                  <a:ext cx="162000" cy="19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5" name="Gruppo 1574">
            <a:extLst>
              <a:ext uri="{FF2B5EF4-FFF2-40B4-BE49-F238E27FC236}">
                <a16:creationId xmlns:a16="http://schemas.microsoft.com/office/drawing/2014/main" id="{446DE3F7-8F42-B227-D099-764E648EF21B}"/>
              </a:ext>
            </a:extLst>
          </p:cNvPr>
          <p:cNvGrpSpPr/>
          <p:nvPr/>
        </p:nvGrpSpPr>
        <p:grpSpPr>
          <a:xfrm>
            <a:off x="10198955" y="5366075"/>
            <a:ext cx="457200" cy="194400"/>
            <a:chOff x="10198955" y="5366075"/>
            <a:chExt cx="457200" cy="19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552" name="Input penna 1551">
                  <a:extLst>
                    <a:ext uri="{FF2B5EF4-FFF2-40B4-BE49-F238E27FC236}">
                      <a16:creationId xmlns:a16="http://schemas.microsoft.com/office/drawing/2014/main" id="{922ABD88-D1B8-C365-3640-A4EE366743A9}"/>
                    </a:ext>
                  </a:extLst>
                </p14:cNvPr>
                <p14:cNvContentPartPr/>
                <p14:nvPr/>
              </p14:nvContentPartPr>
              <p14:xfrm>
                <a:off x="10198955" y="5388755"/>
                <a:ext cx="117720" cy="171720"/>
              </p14:xfrm>
            </p:contentPart>
          </mc:Choice>
          <mc:Fallback xmlns="">
            <p:pic>
              <p:nvPicPr>
                <p:cNvPr id="1552" name="Input penna 1551">
                  <a:extLst>
                    <a:ext uri="{FF2B5EF4-FFF2-40B4-BE49-F238E27FC236}">
                      <a16:creationId xmlns:a16="http://schemas.microsoft.com/office/drawing/2014/main" id="{922ABD88-D1B8-C365-3640-A4EE366743A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191755" y="5381195"/>
                  <a:ext cx="1328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553" name="Input penna 1552">
                  <a:extLst>
                    <a:ext uri="{FF2B5EF4-FFF2-40B4-BE49-F238E27FC236}">
                      <a16:creationId xmlns:a16="http://schemas.microsoft.com/office/drawing/2014/main" id="{61CC90B9-E574-6B0D-F671-F68639A761E9}"/>
                    </a:ext>
                  </a:extLst>
                </p14:cNvPr>
                <p14:cNvContentPartPr/>
                <p14:nvPr/>
              </p14:nvContentPartPr>
              <p14:xfrm>
                <a:off x="10353395" y="5434475"/>
                <a:ext cx="67320" cy="50760"/>
              </p14:xfrm>
            </p:contentPart>
          </mc:Choice>
          <mc:Fallback xmlns="">
            <p:pic>
              <p:nvPicPr>
                <p:cNvPr id="1553" name="Input penna 1552">
                  <a:extLst>
                    <a:ext uri="{FF2B5EF4-FFF2-40B4-BE49-F238E27FC236}">
                      <a16:creationId xmlns:a16="http://schemas.microsoft.com/office/drawing/2014/main" id="{61CC90B9-E574-6B0D-F671-F68639A761E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345835" y="5427275"/>
                  <a:ext cx="820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554" name="Input penna 1553">
                  <a:extLst>
                    <a:ext uri="{FF2B5EF4-FFF2-40B4-BE49-F238E27FC236}">
                      <a16:creationId xmlns:a16="http://schemas.microsoft.com/office/drawing/2014/main" id="{A52460BA-0F8A-DBBA-0E34-2ED53D70ECE2}"/>
                    </a:ext>
                  </a:extLst>
                </p14:cNvPr>
                <p14:cNvContentPartPr/>
                <p14:nvPr/>
              </p14:nvContentPartPr>
              <p14:xfrm>
                <a:off x="10443755" y="5366075"/>
                <a:ext cx="100080" cy="191160"/>
              </p14:xfrm>
            </p:contentPart>
          </mc:Choice>
          <mc:Fallback xmlns="">
            <p:pic>
              <p:nvPicPr>
                <p:cNvPr id="1554" name="Input penna 1553">
                  <a:extLst>
                    <a:ext uri="{FF2B5EF4-FFF2-40B4-BE49-F238E27FC236}">
                      <a16:creationId xmlns:a16="http://schemas.microsoft.com/office/drawing/2014/main" id="{A52460BA-0F8A-DBBA-0E34-2ED53D70ECE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0436195" y="5358515"/>
                  <a:ext cx="1152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555" name="Input penna 1554">
                  <a:extLst>
                    <a:ext uri="{FF2B5EF4-FFF2-40B4-BE49-F238E27FC236}">
                      <a16:creationId xmlns:a16="http://schemas.microsoft.com/office/drawing/2014/main" id="{C9662BF8-B88F-B4AB-0E08-32420EE1694A}"/>
                    </a:ext>
                  </a:extLst>
                </p14:cNvPr>
                <p14:cNvContentPartPr/>
                <p14:nvPr/>
              </p14:nvContentPartPr>
              <p14:xfrm>
                <a:off x="10555355" y="5382635"/>
                <a:ext cx="100800" cy="140760"/>
              </p14:xfrm>
            </p:contentPart>
          </mc:Choice>
          <mc:Fallback xmlns="">
            <p:pic>
              <p:nvPicPr>
                <p:cNvPr id="1555" name="Input penna 1554">
                  <a:extLst>
                    <a:ext uri="{FF2B5EF4-FFF2-40B4-BE49-F238E27FC236}">
                      <a16:creationId xmlns:a16="http://schemas.microsoft.com/office/drawing/2014/main" id="{C9662BF8-B88F-B4AB-0E08-32420EE1694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547795" y="5375075"/>
                  <a:ext cx="115920" cy="15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3" name="Gruppo 1572">
            <a:extLst>
              <a:ext uri="{FF2B5EF4-FFF2-40B4-BE49-F238E27FC236}">
                <a16:creationId xmlns:a16="http://schemas.microsoft.com/office/drawing/2014/main" id="{45B6A09E-2D7E-53B1-0F7A-4311E0A85DF6}"/>
              </a:ext>
            </a:extLst>
          </p:cNvPr>
          <p:cNvGrpSpPr/>
          <p:nvPr/>
        </p:nvGrpSpPr>
        <p:grpSpPr>
          <a:xfrm>
            <a:off x="10949195" y="5291915"/>
            <a:ext cx="638280" cy="282960"/>
            <a:chOff x="10949195" y="5291915"/>
            <a:chExt cx="63828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556" name="Input penna 1555">
                  <a:extLst>
                    <a:ext uri="{FF2B5EF4-FFF2-40B4-BE49-F238E27FC236}">
                      <a16:creationId xmlns:a16="http://schemas.microsoft.com/office/drawing/2014/main" id="{0BEF2E37-177F-9230-0B84-DB9A9041978A}"/>
                    </a:ext>
                  </a:extLst>
                </p14:cNvPr>
                <p14:cNvContentPartPr/>
                <p14:nvPr/>
              </p14:nvContentPartPr>
              <p14:xfrm>
                <a:off x="10949195" y="5461835"/>
                <a:ext cx="167400" cy="112320"/>
              </p14:xfrm>
            </p:contentPart>
          </mc:Choice>
          <mc:Fallback xmlns="">
            <p:pic>
              <p:nvPicPr>
                <p:cNvPr id="1556" name="Input penna 1555">
                  <a:extLst>
                    <a:ext uri="{FF2B5EF4-FFF2-40B4-BE49-F238E27FC236}">
                      <a16:creationId xmlns:a16="http://schemas.microsoft.com/office/drawing/2014/main" id="{0BEF2E37-177F-9230-0B84-DB9A9041978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941995" y="5454275"/>
                  <a:ext cx="1825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557" name="Input penna 1556">
                  <a:extLst>
                    <a:ext uri="{FF2B5EF4-FFF2-40B4-BE49-F238E27FC236}">
                      <a16:creationId xmlns:a16="http://schemas.microsoft.com/office/drawing/2014/main" id="{B070FE89-BC0A-8880-97AC-1153FD815995}"/>
                    </a:ext>
                  </a:extLst>
                </p14:cNvPr>
                <p14:cNvContentPartPr/>
                <p14:nvPr/>
              </p14:nvContentPartPr>
              <p14:xfrm>
                <a:off x="11146835" y="5453555"/>
                <a:ext cx="81000" cy="84960"/>
              </p14:xfrm>
            </p:contentPart>
          </mc:Choice>
          <mc:Fallback xmlns="">
            <p:pic>
              <p:nvPicPr>
                <p:cNvPr id="1557" name="Input penna 1556">
                  <a:extLst>
                    <a:ext uri="{FF2B5EF4-FFF2-40B4-BE49-F238E27FC236}">
                      <a16:creationId xmlns:a16="http://schemas.microsoft.com/office/drawing/2014/main" id="{B070FE89-BC0A-8880-97AC-1153FD81599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1139275" y="5445995"/>
                  <a:ext cx="961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558" name="Input penna 1557">
                  <a:extLst>
                    <a:ext uri="{FF2B5EF4-FFF2-40B4-BE49-F238E27FC236}">
                      <a16:creationId xmlns:a16="http://schemas.microsoft.com/office/drawing/2014/main" id="{04B0796D-47DE-BA95-5C63-AE6CE751630C}"/>
                    </a:ext>
                  </a:extLst>
                </p14:cNvPr>
                <p14:cNvContentPartPr/>
                <p14:nvPr/>
              </p14:nvContentPartPr>
              <p14:xfrm>
                <a:off x="11255195" y="5430875"/>
                <a:ext cx="51480" cy="119160"/>
              </p14:xfrm>
            </p:contentPart>
          </mc:Choice>
          <mc:Fallback xmlns="">
            <p:pic>
              <p:nvPicPr>
                <p:cNvPr id="1558" name="Input penna 1557">
                  <a:extLst>
                    <a:ext uri="{FF2B5EF4-FFF2-40B4-BE49-F238E27FC236}">
                      <a16:creationId xmlns:a16="http://schemas.microsoft.com/office/drawing/2014/main" id="{04B0796D-47DE-BA95-5C63-AE6CE751630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1247635" y="5423675"/>
                  <a:ext cx="666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559" name="Input penna 1558">
                  <a:extLst>
                    <a:ext uri="{FF2B5EF4-FFF2-40B4-BE49-F238E27FC236}">
                      <a16:creationId xmlns:a16="http://schemas.microsoft.com/office/drawing/2014/main" id="{1CA35B4E-28CE-34BF-5B40-7D1EBE09D522}"/>
                    </a:ext>
                  </a:extLst>
                </p14:cNvPr>
                <p14:cNvContentPartPr/>
                <p14:nvPr/>
              </p14:nvContentPartPr>
              <p14:xfrm>
                <a:off x="11382635" y="5291915"/>
                <a:ext cx="30600" cy="253800"/>
              </p14:xfrm>
            </p:contentPart>
          </mc:Choice>
          <mc:Fallback xmlns="">
            <p:pic>
              <p:nvPicPr>
                <p:cNvPr id="1559" name="Input penna 1558">
                  <a:extLst>
                    <a:ext uri="{FF2B5EF4-FFF2-40B4-BE49-F238E27FC236}">
                      <a16:creationId xmlns:a16="http://schemas.microsoft.com/office/drawing/2014/main" id="{1CA35B4E-28CE-34BF-5B40-7D1EBE09D52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375075" y="5284715"/>
                  <a:ext cx="4572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560" name="Input penna 1559">
                  <a:extLst>
                    <a:ext uri="{FF2B5EF4-FFF2-40B4-BE49-F238E27FC236}">
                      <a16:creationId xmlns:a16="http://schemas.microsoft.com/office/drawing/2014/main" id="{239F95B5-6409-2C5C-ED7D-82EEF4F881B5}"/>
                    </a:ext>
                  </a:extLst>
                </p14:cNvPr>
                <p14:cNvContentPartPr/>
                <p14:nvPr/>
              </p14:nvContentPartPr>
              <p14:xfrm>
                <a:off x="11425115" y="5492435"/>
                <a:ext cx="12600" cy="82440"/>
              </p14:xfrm>
            </p:contentPart>
          </mc:Choice>
          <mc:Fallback xmlns="">
            <p:pic>
              <p:nvPicPr>
                <p:cNvPr id="1560" name="Input penna 1559">
                  <a:extLst>
                    <a:ext uri="{FF2B5EF4-FFF2-40B4-BE49-F238E27FC236}">
                      <a16:creationId xmlns:a16="http://schemas.microsoft.com/office/drawing/2014/main" id="{239F95B5-6409-2C5C-ED7D-82EEF4F881B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1417555" y="5484875"/>
                  <a:ext cx="277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561" name="Input penna 1560">
                  <a:extLst>
                    <a:ext uri="{FF2B5EF4-FFF2-40B4-BE49-F238E27FC236}">
                      <a16:creationId xmlns:a16="http://schemas.microsoft.com/office/drawing/2014/main" id="{F2B0E9FE-0928-8AC8-4712-D05E9708B0C4}"/>
                    </a:ext>
                  </a:extLst>
                </p14:cNvPr>
                <p14:cNvContentPartPr/>
                <p14:nvPr/>
              </p14:nvContentPartPr>
              <p14:xfrm>
                <a:off x="11514395" y="5444555"/>
                <a:ext cx="73080" cy="117000"/>
              </p14:xfrm>
            </p:contentPart>
          </mc:Choice>
          <mc:Fallback xmlns="">
            <p:pic>
              <p:nvPicPr>
                <p:cNvPr id="1561" name="Input penna 1560">
                  <a:extLst>
                    <a:ext uri="{FF2B5EF4-FFF2-40B4-BE49-F238E27FC236}">
                      <a16:creationId xmlns:a16="http://schemas.microsoft.com/office/drawing/2014/main" id="{F2B0E9FE-0928-8AC8-4712-D05E9708B0C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1506835" y="5436995"/>
                  <a:ext cx="8820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5" name="Gruppo 1614">
            <a:extLst>
              <a:ext uri="{FF2B5EF4-FFF2-40B4-BE49-F238E27FC236}">
                <a16:creationId xmlns:a16="http://schemas.microsoft.com/office/drawing/2014/main" id="{0DA598B3-3162-1807-C613-EB2DA96693AB}"/>
              </a:ext>
            </a:extLst>
          </p:cNvPr>
          <p:cNvGrpSpPr/>
          <p:nvPr/>
        </p:nvGrpSpPr>
        <p:grpSpPr>
          <a:xfrm>
            <a:off x="8472535" y="3687676"/>
            <a:ext cx="1372320" cy="367920"/>
            <a:chOff x="8472535" y="3687676"/>
            <a:chExt cx="1372320" cy="36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605" name="Input penna 1604">
                  <a:extLst>
                    <a:ext uri="{FF2B5EF4-FFF2-40B4-BE49-F238E27FC236}">
                      <a16:creationId xmlns:a16="http://schemas.microsoft.com/office/drawing/2014/main" id="{4F0F9A68-0F70-C19B-1061-B175E6EE3D3E}"/>
                    </a:ext>
                  </a:extLst>
                </p14:cNvPr>
                <p14:cNvContentPartPr/>
                <p14:nvPr/>
              </p14:nvContentPartPr>
              <p14:xfrm>
                <a:off x="8472535" y="3751396"/>
                <a:ext cx="23760" cy="294480"/>
              </p14:xfrm>
            </p:contentPart>
          </mc:Choice>
          <mc:Fallback xmlns="">
            <p:pic>
              <p:nvPicPr>
                <p:cNvPr id="1605" name="Input penna 1604">
                  <a:extLst>
                    <a:ext uri="{FF2B5EF4-FFF2-40B4-BE49-F238E27FC236}">
                      <a16:creationId xmlns:a16="http://schemas.microsoft.com/office/drawing/2014/main" id="{4F0F9A68-0F70-C19B-1061-B175E6EE3D3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464975" y="3744196"/>
                  <a:ext cx="3888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606" name="Input penna 1605">
                  <a:extLst>
                    <a:ext uri="{FF2B5EF4-FFF2-40B4-BE49-F238E27FC236}">
                      <a16:creationId xmlns:a16="http://schemas.microsoft.com/office/drawing/2014/main" id="{B0B7118D-E710-9B36-FA90-AD77EAFCCBCB}"/>
                    </a:ext>
                  </a:extLst>
                </p14:cNvPr>
                <p14:cNvContentPartPr/>
                <p14:nvPr/>
              </p14:nvContentPartPr>
              <p14:xfrm>
                <a:off x="8503855" y="3687676"/>
                <a:ext cx="139320" cy="367920"/>
              </p14:xfrm>
            </p:contentPart>
          </mc:Choice>
          <mc:Fallback xmlns="">
            <p:pic>
              <p:nvPicPr>
                <p:cNvPr id="1606" name="Input penna 1605">
                  <a:extLst>
                    <a:ext uri="{FF2B5EF4-FFF2-40B4-BE49-F238E27FC236}">
                      <a16:creationId xmlns:a16="http://schemas.microsoft.com/office/drawing/2014/main" id="{B0B7118D-E710-9B36-FA90-AD77EAFCCBC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496295" y="3680116"/>
                  <a:ext cx="15444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607" name="Input penna 1606">
                  <a:extLst>
                    <a:ext uri="{FF2B5EF4-FFF2-40B4-BE49-F238E27FC236}">
                      <a16:creationId xmlns:a16="http://schemas.microsoft.com/office/drawing/2014/main" id="{17B3754C-8C5F-15B8-25FC-DC9AB6B43300}"/>
                    </a:ext>
                  </a:extLst>
                </p14:cNvPr>
                <p14:cNvContentPartPr/>
                <p14:nvPr/>
              </p14:nvContentPartPr>
              <p14:xfrm>
                <a:off x="8706895" y="3808996"/>
                <a:ext cx="220320" cy="200160"/>
              </p14:xfrm>
            </p:contentPart>
          </mc:Choice>
          <mc:Fallback xmlns="">
            <p:pic>
              <p:nvPicPr>
                <p:cNvPr id="1607" name="Input penna 1606">
                  <a:extLst>
                    <a:ext uri="{FF2B5EF4-FFF2-40B4-BE49-F238E27FC236}">
                      <a16:creationId xmlns:a16="http://schemas.microsoft.com/office/drawing/2014/main" id="{17B3754C-8C5F-15B8-25FC-DC9AB6B4330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699335" y="3801436"/>
                  <a:ext cx="2354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608" name="Input penna 1607">
                  <a:extLst>
                    <a:ext uri="{FF2B5EF4-FFF2-40B4-BE49-F238E27FC236}">
                      <a16:creationId xmlns:a16="http://schemas.microsoft.com/office/drawing/2014/main" id="{CAB7A38F-8AD8-68A5-6C0C-B8641C7A31DF}"/>
                    </a:ext>
                  </a:extLst>
                </p14:cNvPr>
                <p14:cNvContentPartPr/>
                <p14:nvPr/>
              </p14:nvContentPartPr>
              <p14:xfrm>
                <a:off x="8972575" y="3769756"/>
                <a:ext cx="121680" cy="229320"/>
              </p14:xfrm>
            </p:contentPart>
          </mc:Choice>
          <mc:Fallback xmlns="">
            <p:pic>
              <p:nvPicPr>
                <p:cNvPr id="1608" name="Input penna 1607">
                  <a:extLst>
                    <a:ext uri="{FF2B5EF4-FFF2-40B4-BE49-F238E27FC236}">
                      <a16:creationId xmlns:a16="http://schemas.microsoft.com/office/drawing/2014/main" id="{CAB7A38F-8AD8-68A5-6C0C-B8641C7A31D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965015" y="3762196"/>
                  <a:ext cx="1368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609" name="Input penna 1608">
                  <a:extLst>
                    <a:ext uri="{FF2B5EF4-FFF2-40B4-BE49-F238E27FC236}">
                      <a16:creationId xmlns:a16="http://schemas.microsoft.com/office/drawing/2014/main" id="{FC11C28D-2C9D-7E7D-9796-1A57F8C644F6}"/>
                    </a:ext>
                  </a:extLst>
                </p14:cNvPr>
                <p14:cNvContentPartPr/>
                <p14:nvPr/>
              </p14:nvContentPartPr>
              <p14:xfrm>
                <a:off x="9166975" y="3733396"/>
                <a:ext cx="127440" cy="275040"/>
              </p14:xfrm>
            </p:contentPart>
          </mc:Choice>
          <mc:Fallback xmlns="">
            <p:pic>
              <p:nvPicPr>
                <p:cNvPr id="1609" name="Input penna 1608">
                  <a:extLst>
                    <a:ext uri="{FF2B5EF4-FFF2-40B4-BE49-F238E27FC236}">
                      <a16:creationId xmlns:a16="http://schemas.microsoft.com/office/drawing/2014/main" id="{FC11C28D-2C9D-7E7D-9796-1A57F8C644F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159415" y="3725836"/>
                  <a:ext cx="1425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610" name="Input penna 1609">
                  <a:extLst>
                    <a:ext uri="{FF2B5EF4-FFF2-40B4-BE49-F238E27FC236}">
                      <a16:creationId xmlns:a16="http://schemas.microsoft.com/office/drawing/2014/main" id="{D4D1D070-A725-E9B4-F957-63D371577E86}"/>
                    </a:ext>
                  </a:extLst>
                </p14:cNvPr>
                <p14:cNvContentPartPr/>
                <p14:nvPr/>
              </p14:nvContentPartPr>
              <p14:xfrm>
                <a:off x="9192895" y="3880996"/>
                <a:ext cx="201240" cy="50400"/>
              </p14:xfrm>
            </p:contentPart>
          </mc:Choice>
          <mc:Fallback xmlns="">
            <p:pic>
              <p:nvPicPr>
                <p:cNvPr id="1610" name="Input penna 1609">
                  <a:extLst>
                    <a:ext uri="{FF2B5EF4-FFF2-40B4-BE49-F238E27FC236}">
                      <a16:creationId xmlns:a16="http://schemas.microsoft.com/office/drawing/2014/main" id="{D4D1D070-A725-E9B4-F957-63D371577E8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185335" y="3873436"/>
                  <a:ext cx="2163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611" name="Input penna 1610">
                  <a:extLst>
                    <a:ext uri="{FF2B5EF4-FFF2-40B4-BE49-F238E27FC236}">
                      <a16:creationId xmlns:a16="http://schemas.microsoft.com/office/drawing/2014/main" id="{1A375095-9A8E-64F5-FF08-3F6F9FBA9B24}"/>
                    </a:ext>
                  </a:extLst>
                </p14:cNvPr>
                <p14:cNvContentPartPr/>
                <p14:nvPr/>
              </p14:nvContentPartPr>
              <p14:xfrm>
                <a:off x="9569095" y="3758596"/>
                <a:ext cx="140400" cy="13320"/>
              </p14:xfrm>
            </p:contentPart>
          </mc:Choice>
          <mc:Fallback xmlns="">
            <p:pic>
              <p:nvPicPr>
                <p:cNvPr id="1611" name="Input penna 1610">
                  <a:extLst>
                    <a:ext uri="{FF2B5EF4-FFF2-40B4-BE49-F238E27FC236}">
                      <a16:creationId xmlns:a16="http://schemas.microsoft.com/office/drawing/2014/main" id="{1A375095-9A8E-64F5-FF08-3F6F9FBA9B2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561535" y="3751036"/>
                  <a:ext cx="155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612" name="Input penna 1611">
                  <a:extLst>
                    <a:ext uri="{FF2B5EF4-FFF2-40B4-BE49-F238E27FC236}">
                      <a16:creationId xmlns:a16="http://schemas.microsoft.com/office/drawing/2014/main" id="{6C6FF917-A832-5085-1ADE-8B560E05A937}"/>
                    </a:ext>
                  </a:extLst>
                </p14:cNvPr>
                <p14:cNvContentPartPr/>
                <p14:nvPr/>
              </p14:nvContentPartPr>
              <p14:xfrm>
                <a:off x="9601135" y="3799996"/>
                <a:ext cx="20520" cy="157680"/>
              </p14:xfrm>
            </p:contentPart>
          </mc:Choice>
          <mc:Fallback xmlns="">
            <p:pic>
              <p:nvPicPr>
                <p:cNvPr id="1612" name="Input penna 1611">
                  <a:extLst>
                    <a:ext uri="{FF2B5EF4-FFF2-40B4-BE49-F238E27FC236}">
                      <a16:creationId xmlns:a16="http://schemas.microsoft.com/office/drawing/2014/main" id="{6C6FF917-A832-5085-1ADE-8B560E05A93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593575" y="3792436"/>
                  <a:ext cx="35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613" name="Input penna 1612">
                  <a:extLst>
                    <a:ext uri="{FF2B5EF4-FFF2-40B4-BE49-F238E27FC236}">
                      <a16:creationId xmlns:a16="http://schemas.microsoft.com/office/drawing/2014/main" id="{FB28C07C-3922-DD41-CD43-CC730CA2F5E1}"/>
                    </a:ext>
                  </a:extLst>
                </p14:cNvPr>
                <p14:cNvContentPartPr/>
                <p14:nvPr/>
              </p14:nvContentPartPr>
              <p14:xfrm>
                <a:off x="9724975" y="3739516"/>
                <a:ext cx="119880" cy="253440"/>
              </p14:xfrm>
            </p:contentPart>
          </mc:Choice>
          <mc:Fallback xmlns="">
            <p:pic>
              <p:nvPicPr>
                <p:cNvPr id="1613" name="Input penna 1612">
                  <a:extLst>
                    <a:ext uri="{FF2B5EF4-FFF2-40B4-BE49-F238E27FC236}">
                      <a16:creationId xmlns:a16="http://schemas.microsoft.com/office/drawing/2014/main" id="{FB28C07C-3922-DD41-CD43-CC730CA2F5E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717415" y="3731956"/>
                  <a:ext cx="135000" cy="26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3" name="Gruppo 1622">
            <a:extLst>
              <a:ext uri="{FF2B5EF4-FFF2-40B4-BE49-F238E27FC236}">
                <a16:creationId xmlns:a16="http://schemas.microsoft.com/office/drawing/2014/main" id="{D497AEA8-4844-B73D-F70E-D0F75EF0E4C4}"/>
              </a:ext>
            </a:extLst>
          </p:cNvPr>
          <p:cNvGrpSpPr/>
          <p:nvPr/>
        </p:nvGrpSpPr>
        <p:grpSpPr>
          <a:xfrm>
            <a:off x="10778171" y="5178261"/>
            <a:ext cx="285120" cy="115920"/>
            <a:chOff x="10778171" y="5178261"/>
            <a:chExt cx="285120" cy="11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616" name="Input penna 1615">
                  <a:extLst>
                    <a:ext uri="{FF2B5EF4-FFF2-40B4-BE49-F238E27FC236}">
                      <a16:creationId xmlns:a16="http://schemas.microsoft.com/office/drawing/2014/main" id="{165AE9FF-CC03-77F0-F7CF-56120993F4A0}"/>
                    </a:ext>
                  </a:extLst>
                </p14:cNvPr>
                <p14:cNvContentPartPr/>
                <p14:nvPr/>
              </p14:nvContentPartPr>
              <p14:xfrm>
                <a:off x="10778171" y="5252421"/>
                <a:ext cx="88920" cy="41760"/>
              </p14:xfrm>
            </p:contentPart>
          </mc:Choice>
          <mc:Fallback xmlns="">
            <p:pic>
              <p:nvPicPr>
                <p:cNvPr id="1616" name="Input penna 1615">
                  <a:extLst>
                    <a:ext uri="{FF2B5EF4-FFF2-40B4-BE49-F238E27FC236}">
                      <a16:creationId xmlns:a16="http://schemas.microsoft.com/office/drawing/2014/main" id="{165AE9FF-CC03-77F0-F7CF-56120993F4A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770611" y="5244861"/>
                  <a:ext cx="1036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617" name="Input penna 1616">
                  <a:extLst>
                    <a:ext uri="{FF2B5EF4-FFF2-40B4-BE49-F238E27FC236}">
                      <a16:creationId xmlns:a16="http://schemas.microsoft.com/office/drawing/2014/main" id="{3E4AFE4E-E4EE-0BBB-5A56-E1F9ABAE985C}"/>
                    </a:ext>
                  </a:extLst>
                </p14:cNvPr>
                <p14:cNvContentPartPr/>
                <p14:nvPr/>
              </p14:nvContentPartPr>
              <p14:xfrm>
                <a:off x="10885451" y="5178261"/>
                <a:ext cx="177840" cy="39600"/>
              </p14:xfrm>
            </p:contentPart>
          </mc:Choice>
          <mc:Fallback xmlns="">
            <p:pic>
              <p:nvPicPr>
                <p:cNvPr id="1617" name="Input penna 1616">
                  <a:extLst>
                    <a:ext uri="{FF2B5EF4-FFF2-40B4-BE49-F238E27FC236}">
                      <a16:creationId xmlns:a16="http://schemas.microsoft.com/office/drawing/2014/main" id="{3E4AFE4E-E4EE-0BBB-5A56-E1F9ABAE985C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877891" y="5170701"/>
                  <a:ext cx="19296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1" name="Gruppo 1620">
            <a:extLst>
              <a:ext uri="{FF2B5EF4-FFF2-40B4-BE49-F238E27FC236}">
                <a16:creationId xmlns:a16="http://schemas.microsoft.com/office/drawing/2014/main" id="{052E9AC5-EB03-F8F5-EBCE-B556F3BACD5F}"/>
              </a:ext>
            </a:extLst>
          </p:cNvPr>
          <p:cNvGrpSpPr/>
          <p:nvPr/>
        </p:nvGrpSpPr>
        <p:grpSpPr>
          <a:xfrm>
            <a:off x="11635691" y="5205981"/>
            <a:ext cx="68760" cy="166680"/>
            <a:chOff x="11635691" y="5205981"/>
            <a:chExt cx="6876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618" name="Input penna 1617">
                  <a:extLst>
                    <a:ext uri="{FF2B5EF4-FFF2-40B4-BE49-F238E27FC236}">
                      <a16:creationId xmlns:a16="http://schemas.microsoft.com/office/drawing/2014/main" id="{4345920C-43CC-2411-2613-3154BFC7AE4F}"/>
                    </a:ext>
                  </a:extLst>
                </p14:cNvPr>
                <p14:cNvContentPartPr/>
                <p14:nvPr/>
              </p14:nvContentPartPr>
              <p14:xfrm>
                <a:off x="11637491" y="5205981"/>
                <a:ext cx="55440" cy="97200"/>
              </p14:xfrm>
            </p:contentPart>
          </mc:Choice>
          <mc:Fallback xmlns="">
            <p:pic>
              <p:nvPicPr>
                <p:cNvPr id="1618" name="Input penna 1617">
                  <a:extLst>
                    <a:ext uri="{FF2B5EF4-FFF2-40B4-BE49-F238E27FC236}">
                      <a16:creationId xmlns:a16="http://schemas.microsoft.com/office/drawing/2014/main" id="{4345920C-43CC-2411-2613-3154BFC7AE4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629931" y="5198421"/>
                  <a:ext cx="705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619" name="Input penna 1618">
                  <a:extLst>
                    <a:ext uri="{FF2B5EF4-FFF2-40B4-BE49-F238E27FC236}">
                      <a16:creationId xmlns:a16="http://schemas.microsoft.com/office/drawing/2014/main" id="{96EF5C6A-98A6-B736-D54D-5598F9EE2CBF}"/>
                    </a:ext>
                  </a:extLst>
                </p14:cNvPr>
                <p14:cNvContentPartPr/>
                <p14:nvPr/>
              </p14:nvContentPartPr>
              <p14:xfrm>
                <a:off x="11635691" y="5267541"/>
                <a:ext cx="68760" cy="105120"/>
              </p14:xfrm>
            </p:contentPart>
          </mc:Choice>
          <mc:Fallback xmlns="">
            <p:pic>
              <p:nvPicPr>
                <p:cNvPr id="1619" name="Input penna 1618">
                  <a:extLst>
                    <a:ext uri="{FF2B5EF4-FFF2-40B4-BE49-F238E27FC236}">
                      <a16:creationId xmlns:a16="http://schemas.microsoft.com/office/drawing/2014/main" id="{96EF5C6A-98A6-B736-D54D-5598F9EE2CB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1628131" y="5259981"/>
                  <a:ext cx="8388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6" name="Gruppo 1625">
            <a:extLst>
              <a:ext uri="{FF2B5EF4-FFF2-40B4-BE49-F238E27FC236}">
                <a16:creationId xmlns:a16="http://schemas.microsoft.com/office/drawing/2014/main" id="{4140AD8C-3912-D9C7-A848-546640042825}"/>
              </a:ext>
            </a:extLst>
          </p:cNvPr>
          <p:cNvGrpSpPr/>
          <p:nvPr/>
        </p:nvGrpSpPr>
        <p:grpSpPr>
          <a:xfrm>
            <a:off x="9474275" y="5808155"/>
            <a:ext cx="2831016" cy="866160"/>
            <a:chOff x="9474275" y="5808155"/>
            <a:chExt cx="2831016" cy="86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562" name="Input penna 1561">
                  <a:extLst>
                    <a:ext uri="{FF2B5EF4-FFF2-40B4-BE49-F238E27FC236}">
                      <a16:creationId xmlns:a16="http://schemas.microsoft.com/office/drawing/2014/main" id="{C32462F9-3FC8-CD57-546A-0F33C872201A}"/>
                    </a:ext>
                  </a:extLst>
                </p14:cNvPr>
                <p14:cNvContentPartPr/>
                <p14:nvPr/>
              </p14:nvContentPartPr>
              <p14:xfrm>
                <a:off x="9474275" y="6020195"/>
                <a:ext cx="165240" cy="90720"/>
              </p14:xfrm>
            </p:contentPart>
          </mc:Choice>
          <mc:Fallback xmlns="">
            <p:pic>
              <p:nvPicPr>
                <p:cNvPr id="1562" name="Input penna 1561">
                  <a:extLst>
                    <a:ext uri="{FF2B5EF4-FFF2-40B4-BE49-F238E27FC236}">
                      <a16:creationId xmlns:a16="http://schemas.microsoft.com/office/drawing/2014/main" id="{C32462F9-3FC8-CD57-546A-0F33C872201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466715" y="6012635"/>
                  <a:ext cx="1800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563" name="Input penna 1562">
                  <a:extLst>
                    <a:ext uri="{FF2B5EF4-FFF2-40B4-BE49-F238E27FC236}">
                      <a16:creationId xmlns:a16="http://schemas.microsoft.com/office/drawing/2014/main" id="{5B7446E9-CA25-55DE-1E97-51AA550D13E0}"/>
                    </a:ext>
                  </a:extLst>
                </p14:cNvPr>
                <p14:cNvContentPartPr/>
                <p14:nvPr/>
              </p14:nvContentPartPr>
              <p14:xfrm>
                <a:off x="9641675" y="6010115"/>
                <a:ext cx="95760" cy="186120"/>
              </p14:xfrm>
            </p:contentPart>
          </mc:Choice>
          <mc:Fallback xmlns="">
            <p:pic>
              <p:nvPicPr>
                <p:cNvPr id="1563" name="Input penna 1562">
                  <a:extLst>
                    <a:ext uri="{FF2B5EF4-FFF2-40B4-BE49-F238E27FC236}">
                      <a16:creationId xmlns:a16="http://schemas.microsoft.com/office/drawing/2014/main" id="{5B7446E9-CA25-55DE-1E97-51AA550D13E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634115" y="6002555"/>
                  <a:ext cx="1108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564" name="Input penna 1563">
                  <a:extLst>
                    <a:ext uri="{FF2B5EF4-FFF2-40B4-BE49-F238E27FC236}">
                      <a16:creationId xmlns:a16="http://schemas.microsoft.com/office/drawing/2014/main" id="{DE784F86-3928-D941-ACA2-BE715135416C}"/>
                    </a:ext>
                  </a:extLst>
                </p14:cNvPr>
                <p14:cNvContentPartPr/>
                <p14:nvPr/>
              </p14:nvContentPartPr>
              <p14:xfrm>
                <a:off x="9668675" y="6015515"/>
                <a:ext cx="198000" cy="96840"/>
              </p14:xfrm>
            </p:contentPart>
          </mc:Choice>
          <mc:Fallback xmlns="">
            <p:pic>
              <p:nvPicPr>
                <p:cNvPr id="1564" name="Input penna 1563">
                  <a:extLst>
                    <a:ext uri="{FF2B5EF4-FFF2-40B4-BE49-F238E27FC236}">
                      <a16:creationId xmlns:a16="http://schemas.microsoft.com/office/drawing/2014/main" id="{DE784F86-3928-D941-ACA2-BE715135416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661115" y="6007955"/>
                  <a:ext cx="2131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565" name="Input penna 1564">
                  <a:extLst>
                    <a:ext uri="{FF2B5EF4-FFF2-40B4-BE49-F238E27FC236}">
                      <a16:creationId xmlns:a16="http://schemas.microsoft.com/office/drawing/2014/main" id="{5441DD8A-78C4-E6AF-5F50-759385100FC3}"/>
                    </a:ext>
                  </a:extLst>
                </p14:cNvPr>
                <p14:cNvContentPartPr/>
                <p14:nvPr/>
              </p14:nvContentPartPr>
              <p14:xfrm>
                <a:off x="10052795" y="5881235"/>
                <a:ext cx="31680" cy="50040"/>
              </p14:xfrm>
            </p:contentPart>
          </mc:Choice>
          <mc:Fallback xmlns="">
            <p:pic>
              <p:nvPicPr>
                <p:cNvPr id="1565" name="Input penna 1564">
                  <a:extLst>
                    <a:ext uri="{FF2B5EF4-FFF2-40B4-BE49-F238E27FC236}">
                      <a16:creationId xmlns:a16="http://schemas.microsoft.com/office/drawing/2014/main" id="{5441DD8A-78C4-E6AF-5F50-759385100FC3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045235" y="5873675"/>
                  <a:ext cx="468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566" name="Input penna 1565">
                  <a:extLst>
                    <a:ext uri="{FF2B5EF4-FFF2-40B4-BE49-F238E27FC236}">
                      <a16:creationId xmlns:a16="http://schemas.microsoft.com/office/drawing/2014/main" id="{5413F3BC-79D9-A4E9-F5CC-5501BD45CA51}"/>
                    </a:ext>
                  </a:extLst>
                </p14:cNvPr>
                <p14:cNvContentPartPr/>
                <p14:nvPr/>
              </p14:nvContentPartPr>
              <p14:xfrm>
                <a:off x="10109675" y="5886635"/>
                <a:ext cx="27360" cy="12960"/>
              </p14:xfrm>
            </p:contentPart>
          </mc:Choice>
          <mc:Fallback xmlns="">
            <p:pic>
              <p:nvPicPr>
                <p:cNvPr id="1566" name="Input penna 1565">
                  <a:extLst>
                    <a:ext uri="{FF2B5EF4-FFF2-40B4-BE49-F238E27FC236}">
                      <a16:creationId xmlns:a16="http://schemas.microsoft.com/office/drawing/2014/main" id="{5413F3BC-79D9-A4E9-F5CC-5501BD45CA5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0102475" y="5879075"/>
                  <a:ext cx="424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567" name="Input penna 1566">
                  <a:extLst>
                    <a:ext uri="{FF2B5EF4-FFF2-40B4-BE49-F238E27FC236}">
                      <a16:creationId xmlns:a16="http://schemas.microsoft.com/office/drawing/2014/main" id="{EF03B93B-7E66-C801-73E1-3932089C0B6A}"/>
                    </a:ext>
                  </a:extLst>
                </p14:cNvPr>
                <p14:cNvContentPartPr/>
                <p14:nvPr/>
              </p14:nvContentPartPr>
              <p14:xfrm>
                <a:off x="10140275" y="5903915"/>
                <a:ext cx="132840" cy="195120"/>
              </p14:xfrm>
            </p:contentPart>
          </mc:Choice>
          <mc:Fallback xmlns="">
            <p:pic>
              <p:nvPicPr>
                <p:cNvPr id="1567" name="Input penna 1566">
                  <a:extLst>
                    <a:ext uri="{FF2B5EF4-FFF2-40B4-BE49-F238E27FC236}">
                      <a16:creationId xmlns:a16="http://schemas.microsoft.com/office/drawing/2014/main" id="{EF03B93B-7E66-C801-73E1-3932089C0B6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132715" y="5896355"/>
                  <a:ext cx="1479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568" name="Input penna 1567">
                  <a:extLst>
                    <a:ext uri="{FF2B5EF4-FFF2-40B4-BE49-F238E27FC236}">
                      <a16:creationId xmlns:a16="http://schemas.microsoft.com/office/drawing/2014/main" id="{647118AF-B7FA-CF3A-426A-C3DDEA010589}"/>
                    </a:ext>
                  </a:extLst>
                </p14:cNvPr>
                <p14:cNvContentPartPr/>
                <p14:nvPr/>
              </p14:nvContentPartPr>
              <p14:xfrm>
                <a:off x="10440875" y="5808155"/>
                <a:ext cx="47880" cy="77040"/>
              </p14:xfrm>
            </p:contentPart>
          </mc:Choice>
          <mc:Fallback xmlns="">
            <p:pic>
              <p:nvPicPr>
                <p:cNvPr id="1568" name="Input penna 1567">
                  <a:extLst>
                    <a:ext uri="{FF2B5EF4-FFF2-40B4-BE49-F238E27FC236}">
                      <a16:creationId xmlns:a16="http://schemas.microsoft.com/office/drawing/2014/main" id="{647118AF-B7FA-CF3A-426A-C3DDEA01058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0433675" y="5800595"/>
                  <a:ext cx="630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569" name="Input penna 1568">
                  <a:extLst>
                    <a:ext uri="{FF2B5EF4-FFF2-40B4-BE49-F238E27FC236}">
                      <a16:creationId xmlns:a16="http://schemas.microsoft.com/office/drawing/2014/main" id="{C259CBAC-32F2-BB94-08EA-6410EDD33060}"/>
                    </a:ext>
                  </a:extLst>
                </p14:cNvPr>
                <p14:cNvContentPartPr/>
                <p14:nvPr/>
              </p14:nvContentPartPr>
              <p14:xfrm>
                <a:off x="10545995" y="5830835"/>
                <a:ext cx="360" cy="50760"/>
              </p14:xfrm>
            </p:contentPart>
          </mc:Choice>
          <mc:Fallback xmlns="">
            <p:pic>
              <p:nvPicPr>
                <p:cNvPr id="1569" name="Input penna 1568">
                  <a:extLst>
                    <a:ext uri="{FF2B5EF4-FFF2-40B4-BE49-F238E27FC236}">
                      <a16:creationId xmlns:a16="http://schemas.microsoft.com/office/drawing/2014/main" id="{C259CBAC-32F2-BB94-08EA-6410EDD3306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538435" y="5823275"/>
                  <a:ext cx="154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578" name="Input penna 1577">
                  <a:extLst>
                    <a:ext uri="{FF2B5EF4-FFF2-40B4-BE49-F238E27FC236}">
                      <a16:creationId xmlns:a16="http://schemas.microsoft.com/office/drawing/2014/main" id="{397B60B0-6D1C-E0ED-5174-0C9BA56BFA6D}"/>
                    </a:ext>
                  </a:extLst>
                </p14:cNvPr>
                <p14:cNvContentPartPr/>
                <p14:nvPr/>
              </p14:nvContentPartPr>
              <p14:xfrm>
                <a:off x="10620515" y="6113795"/>
                <a:ext cx="28800" cy="29160"/>
              </p14:xfrm>
            </p:contentPart>
          </mc:Choice>
          <mc:Fallback xmlns="">
            <p:pic>
              <p:nvPicPr>
                <p:cNvPr id="1578" name="Input penna 1577">
                  <a:extLst>
                    <a:ext uri="{FF2B5EF4-FFF2-40B4-BE49-F238E27FC236}">
                      <a16:creationId xmlns:a16="http://schemas.microsoft.com/office/drawing/2014/main" id="{397B60B0-6D1C-E0ED-5174-0C9BA56BFA6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612955" y="6106235"/>
                  <a:ext cx="439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579" name="Input penna 1578">
                  <a:extLst>
                    <a:ext uri="{FF2B5EF4-FFF2-40B4-BE49-F238E27FC236}">
                      <a16:creationId xmlns:a16="http://schemas.microsoft.com/office/drawing/2014/main" id="{DCA5FA12-8504-8CBF-6844-1B509FFB0640}"/>
                    </a:ext>
                  </a:extLst>
                </p14:cNvPr>
                <p14:cNvContentPartPr/>
                <p14:nvPr/>
              </p14:nvContentPartPr>
              <p14:xfrm>
                <a:off x="10857035" y="5954315"/>
                <a:ext cx="117360" cy="219600"/>
              </p14:xfrm>
            </p:contentPart>
          </mc:Choice>
          <mc:Fallback xmlns="">
            <p:pic>
              <p:nvPicPr>
                <p:cNvPr id="1579" name="Input penna 1578">
                  <a:extLst>
                    <a:ext uri="{FF2B5EF4-FFF2-40B4-BE49-F238E27FC236}">
                      <a16:creationId xmlns:a16="http://schemas.microsoft.com/office/drawing/2014/main" id="{DCA5FA12-8504-8CBF-6844-1B509FFB064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849835" y="5946755"/>
                  <a:ext cx="1324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580" name="Input penna 1579">
                  <a:extLst>
                    <a:ext uri="{FF2B5EF4-FFF2-40B4-BE49-F238E27FC236}">
                      <a16:creationId xmlns:a16="http://schemas.microsoft.com/office/drawing/2014/main" id="{15AEFF9B-DE39-57B6-43EB-BA253E2E6FAA}"/>
                    </a:ext>
                  </a:extLst>
                </p14:cNvPr>
                <p14:cNvContentPartPr/>
                <p14:nvPr/>
              </p14:nvContentPartPr>
              <p14:xfrm>
                <a:off x="10989875" y="5964035"/>
                <a:ext cx="111240" cy="121320"/>
              </p14:xfrm>
            </p:contentPart>
          </mc:Choice>
          <mc:Fallback xmlns="">
            <p:pic>
              <p:nvPicPr>
                <p:cNvPr id="1580" name="Input penna 1579">
                  <a:extLst>
                    <a:ext uri="{FF2B5EF4-FFF2-40B4-BE49-F238E27FC236}">
                      <a16:creationId xmlns:a16="http://schemas.microsoft.com/office/drawing/2014/main" id="{15AEFF9B-DE39-57B6-43EB-BA253E2E6FA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982315" y="5956475"/>
                  <a:ext cx="1263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581" name="Input penna 1580">
                  <a:extLst>
                    <a:ext uri="{FF2B5EF4-FFF2-40B4-BE49-F238E27FC236}">
                      <a16:creationId xmlns:a16="http://schemas.microsoft.com/office/drawing/2014/main" id="{BAB0F419-E712-3371-894D-28387BFD476E}"/>
                    </a:ext>
                  </a:extLst>
                </p14:cNvPr>
                <p14:cNvContentPartPr/>
                <p14:nvPr/>
              </p14:nvContentPartPr>
              <p14:xfrm>
                <a:off x="11153675" y="5839835"/>
                <a:ext cx="113040" cy="298080"/>
              </p14:xfrm>
            </p:contentPart>
          </mc:Choice>
          <mc:Fallback xmlns="">
            <p:pic>
              <p:nvPicPr>
                <p:cNvPr id="1581" name="Input penna 1580">
                  <a:extLst>
                    <a:ext uri="{FF2B5EF4-FFF2-40B4-BE49-F238E27FC236}">
                      <a16:creationId xmlns:a16="http://schemas.microsoft.com/office/drawing/2014/main" id="{BAB0F419-E712-3371-894D-28387BFD476E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1146115" y="5832275"/>
                  <a:ext cx="1281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582" name="Input penna 1581">
                  <a:extLst>
                    <a:ext uri="{FF2B5EF4-FFF2-40B4-BE49-F238E27FC236}">
                      <a16:creationId xmlns:a16="http://schemas.microsoft.com/office/drawing/2014/main" id="{0ECF9275-835B-60AB-D5D1-FC3145120A70}"/>
                    </a:ext>
                  </a:extLst>
                </p14:cNvPr>
                <p14:cNvContentPartPr/>
                <p14:nvPr/>
              </p14:nvContentPartPr>
              <p14:xfrm>
                <a:off x="11334035" y="5859635"/>
                <a:ext cx="89640" cy="250920"/>
              </p14:xfrm>
            </p:contentPart>
          </mc:Choice>
          <mc:Fallback xmlns="">
            <p:pic>
              <p:nvPicPr>
                <p:cNvPr id="1582" name="Input penna 1581">
                  <a:extLst>
                    <a:ext uri="{FF2B5EF4-FFF2-40B4-BE49-F238E27FC236}">
                      <a16:creationId xmlns:a16="http://schemas.microsoft.com/office/drawing/2014/main" id="{0ECF9275-835B-60AB-D5D1-FC3145120A7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1326475" y="5852075"/>
                  <a:ext cx="1047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583" name="Input penna 1582">
                  <a:extLst>
                    <a:ext uri="{FF2B5EF4-FFF2-40B4-BE49-F238E27FC236}">
                      <a16:creationId xmlns:a16="http://schemas.microsoft.com/office/drawing/2014/main" id="{0341F747-272F-F483-DD98-71004411D869}"/>
                    </a:ext>
                  </a:extLst>
                </p14:cNvPr>
                <p14:cNvContentPartPr/>
                <p14:nvPr/>
              </p14:nvContentPartPr>
              <p14:xfrm>
                <a:off x="11486675" y="5993195"/>
                <a:ext cx="63720" cy="105840"/>
              </p14:xfrm>
            </p:contentPart>
          </mc:Choice>
          <mc:Fallback xmlns="">
            <p:pic>
              <p:nvPicPr>
                <p:cNvPr id="1583" name="Input penna 1582">
                  <a:extLst>
                    <a:ext uri="{FF2B5EF4-FFF2-40B4-BE49-F238E27FC236}">
                      <a16:creationId xmlns:a16="http://schemas.microsoft.com/office/drawing/2014/main" id="{0341F747-272F-F483-DD98-71004411D86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1479115" y="5985635"/>
                  <a:ext cx="788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584" name="Input penna 1583">
                  <a:extLst>
                    <a:ext uri="{FF2B5EF4-FFF2-40B4-BE49-F238E27FC236}">
                      <a16:creationId xmlns:a16="http://schemas.microsoft.com/office/drawing/2014/main" id="{FC89DBC6-40AE-1F87-DEEF-50855BC3B9B0}"/>
                    </a:ext>
                  </a:extLst>
                </p14:cNvPr>
                <p14:cNvContentPartPr/>
                <p14:nvPr/>
              </p14:nvContentPartPr>
              <p14:xfrm>
                <a:off x="11588915" y="5908235"/>
                <a:ext cx="76680" cy="223920"/>
              </p14:xfrm>
            </p:contentPart>
          </mc:Choice>
          <mc:Fallback xmlns="">
            <p:pic>
              <p:nvPicPr>
                <p:cNvPr id="1584" name="Input penna 1583">
                  <a:extLst>
                    <a:ext uri="{FF2B5EF4-FFF2-40B4-BE49-F238E27FC236}">
                      <a16:creationId xmlns:a16="http://schemas.microsoft.com/office/drawing/2014/main" id="{FC89DBC6-40AE-1F87-DEEF-50855BC3B9B0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1581355" y="5900675"/>
                  <a:ext cx="918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585" name="Input penna 1584">
                  <a:extLst>
                    <a:ext uri="{FF2B5EF4-FFF2-40B4-BE49-F238E27FC236}">
                      <a16:creationId xmlns:a16="http://schemas.microsoft.com/office/drawing/2014/main" id="{40A65CD5-6DE7-2965-5581-85D397F74C1C}"/>
                    </a:ext>
                  </a:extLst>
                </p14:cNvPr>
                <p14:cNvContentPartPr/>
                <p14:nvPr/>
              </p14:nvContentPartPr>
              <p14:xfrm>
                <a:off x="11689355" y="5920115"/>
                <a:ext cx="110520" cy="226440"/>
              </p14:xfrm>
            </p:contentPart>
          </mc:Choice>
          <mc:Fallback xmlns="">
            <p:pic>
              <p:nvPicPr>
                <p:cNvPr id="1585" name="Input penna 1584">
                  <a:extLst>
                    <a:ext uri="{FF2B5EF4-FFF2-40B4-BE49-F238E27FC236}">
                      <a16:creationId xmlns:a16="http://schemas.microsoft.com/office/drawing/2014/main" id="{40A65CD5-6DE7-2965-5581-85D397F74C1C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1681795" y="5912555"/>
                  <a:ext cx="1256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586" name="Input penna 1585">
                  <a:extLst>
                    <a:ext uri="{FF2B5EF4-FFF2-40B4-BE49-F238E27FC236}">
                      <a16:creationId xmlns:a16="http://schemas.microsoft.com/office/drawing/2014/main" id="{B654DBF3-8DDF-EA3C-3664-8C94D36E6BB2}"/>
                    </a:ext>
                  </a:extLst>
                </p14:cNvPr>
                <p14:cNvContentPartPr/>
                <p14:nvPr/>
              </p14:nvContentPartPr>
              <p14:xfrm>
                <a:off x="11799515" y="5949635"/>
                <a:ext cx="40320" cy="118440"/>
              </p14:xfrm>
            </p:contentPart>
          </mc:Choice>
          <mc:Fallback xmlns="">
            <p:pic>
              <p:nvPicPr>
                <p:cNvPr id="1586" name="Input penna 1585">
                  <a:extLst>
                    <a:ext uri="{FF2B5EF4-FFF2-40B4-BE49-F238E27FC236}">
                      <a16:creationId xmlns:a16="http://schemas.microsoft.com/office/drawing/2014/main" id="{B654DBF3-8DDF-EA3C-3664-8C94D36E6BB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1791955" y="5942075"/>
                  <a:ext cx="554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587" name="Input penna 1586">
                  <a:extLst>
                    <a:ext uri="{FF2B5EF4-FFF2-40B4-BE49-F238E27FC236}">
                      <a16:creationId xmlns:a16="http://schemas.microsoft.com/office/drawing/2014/main" id="{86E3CE8B-26DD-7026-968B-350E130F1448}"/>
                    </a:ext>
                  </a:extLst>
                </p14:cNvPr>
                <p14:cNvContentPartPr/>
                <p14:nvPr/>
              </p14:nvContentPartPr>
              <p14:xfrm>
                <a:off x="11926955" y="5963315"/>
                <a:ext cx="80640" cy="120240"/>
              </p14:xfrm>
            </p:contentPart>
          </mc:Choice>
          <mc:Fallback xmlns="">
            <p:pic>
              <p:nvPicPr>
                <p:cNvPr id="1587" name="Input penna 1586">
                  <a:extLst>
                    <a:ext uri="{FF2B5EF4-FFF2-40B4-BE49-F238E27FC236}">
                      <a16:creationId xmlns:a16="http://schemas.microsoft.com/office/drawing/2014/main" id="{86E3CE8B-26DD-7026-968B-350E130F144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919395" y="5955755"/>
                  <a:ext cx="95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588" name="Input penna 1587">
                  <a:extLst>
                    <a:ext uri="{FF2B5EF4-FFF2-40B4-BE49-F238E27FC236}">
                      <a16:creationId xmlns:a16="http://schemas.microsoft.com/office/drawing/2014/main" id="{BF5A8BDB-1D3B-09D4-D47F-19326632AC7A}"/>
                    </a:ext>
                  </a:extLst>
                </p14:cNvPr>
                <p14:cNvContentPartPr/>
                <p14:nvPr/>
              </p14:nvContentPartPr>
              <p14:xfrm>
                <a:off x="9924275" y="6478475"/>
                <a:ext cx="117360" cy="114120"/>
              </p14:xfrm>
            </p:contentPart>
          </mc:Choice>
          <mc:Fallback xmlns="">
            <p:pic>
              <p:nvPicPr>
                <p:cNvPr id="1588" name="Input penna 1587">
                  <a:extLst>
                    <a:ext uri="{FF2B5EF4-FFF2-40B4-BE49-F238E27FC236}">
                      <a16:creationId xmlns:a16="http://schemas.microsoft.com/office/drawing/2014/main" id="{BF5A8BDB-1D3B-09D4-D47F-19326632AC7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916715" y="6470915"/>
                  <a:ext cx="1324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589" name="Input penna 1588">
                  <a:extLst>
                    <a:ext uri="{FF2B5EF4-FFF2-40B4-BE49-F238E27FC236}">
                      <a16:creationId xmlns:a16="http://schemas.microsoft.com/office/drawing/2014/main" id="{639004D1-656D-62C1-9B0B-A06B56606113}"/>
                    </a:ext>
                  </a:extLst>
                </p14:cNvPr>
                <p14:cNvContentPartPr/>
                <p14:nvPr/>
              </p14:nvContentPartPr>
              <p14:xfrm>
                <a:off x="10075115" y="6497195"/>
                <a:ext cx="91440" cy="177120"/>
              </p14:xfrm>
            </p:contentPart>
          </mc:Choice>
          <mc:Fallback xmlns="">
            <p:pic>
              <p:nvPicPr>
                <p:cNvPr id="1589" name="Input penna 1588">
                  <a:extLst>
                    <a:ext uri="{FF2B5EF4-FFF2-40B4-BE49-F238E27FC236}">
                      <a16:creationId xmlns:a16="http://schemas.microsoft.com/office/drawing/2014/main" id="{639004D1-656D-62C1-9B0B-A06B5660611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0067555" y="6489635"/>
                  <a:ext cx="1065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590" name="Input penna 1589">
                  <a:extLst>
                    <a:ext uri="{FF2B5EF4-FFF2-40B4-BE49-F238E27FC236}">
                      <a16:creationId xmlns:a16="http://schemas.microsoft.com/office/drawing/2014/main" id="{0A3A0FC5-C96C-2C83-3BD0-3958B0E2E758}"/>
                    </a:ext>
                  </a:extLst>
                </p14:cNvPr>
                <p14:cNvContentPartPr/>
                <p14:nvPr/>
              </p14:nvContentPartPr>
              <p14:xfrm>
                <a:off x="10096715" y="6557675"/>
                <a:ext cx="162360" cy="29160"/>
              </p14:xfrm>
            </p:contentPart>
          </mc:Choice>
          <mc:Fallback xmlns="">
            <p:pic>
              <p:nvPicPr>
                <p:cNvPr id="1590" name="Input penna 1589">
                  <a:extLst>
                    <a:ext uri="{FF2B5EF4-FFF2-40B4-BE49-F238E27FC236}">
                      <a16:creationId xmlns:a16="http://schemas.microsoft.com/office/drawing/2014/main" id="{0A3A0FC5-C96C-2C83-3BD0-3958B0E2E75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089155" y="6550115"/>
                  <a:ext cx="177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591" name="Input penna 1590">
                  <a:extLst>
                    <a:ext uri="{FF2B5EF4-FFF2-40B4-BE49-F238E27FC236}">
                      <a16:creationId xmlns:a16="http://schemas.microsoft.com/office/drawing/2014/main" id="{5502A388-AABF-C6F0-FAD1-619C1F104EC2}"/>
                    </a:ext>
                  </a:extLst>
                </p14:cNvPr>
                <p14:cNvContentPartPr/>
                <p14:nvPr/>
              </p14:nvContentPartPr>
              <p14:xfrm>
                <a:off x="10553555" y="6453275"/>
                <a:ext cx="155520" cy="148320"/>
              </p14:xfrm>
            </p:contentPart>
          </mc:Choice>
          <mc:Fallback xmlns="">
            <p:pic>
              <p:nvPicPr>
                <p:cNvPr id="1591" name="Input penna 1590">
                  <a:extLst>
                    <a:ext uri="{FF2B5EF4-FFF2-40B4-BE49-F238E27FC236}">
                      <a16:creationId xmlns:a16="http://schemas.microsoft.com/office/drawing/2014/main" id="{5502A388-AABF-C6F0-FAD1-619C1F104EC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546355" y="6445715"/>
                  <a:ext cx="1706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592" name="Input penna 1591">
                  <a:extLst>
                    <a:ext uri="{FF2B5EF4-FFF2-40B4-BE49-F238E27FC236}">
                      <a16:creationId xmlns:a16="http://schemas.microsoft.com/office/drawing/2014/main" id="{D8D3E28B-C74D-9FEA-8AC6-8C2C54899CB1}"/>
                    </a:ext>
                  </a:extLst>
                </p14:cNvPr>
                <p14:cNvContentPartPr/>
                <p14:nvPr/>
              </p14:nvContentPartPr>
              <p14:xfrm>
                <a:off x="11053595" y="6435995"/>
                <a:ext cx="150840" cy="229680"/>
              </p14:xfrm>
            </p:contentPart>
          </mc:Choice>
          <mc:Fallback xmlns="">
            <p:pic>
              <p:nvPicPr>
                <p:cNvPr id="1592" name="Input penna 1591">
                  <a:extLst>
                    <a:ext uri="{FF2B5EF4-FFF2-40B4-BE49-F238E27FC236}">
                      <a16:creationId xmlns:a16="http://schemas.microsoft.com/office/drawing/2014/main" id="{D8D3E28B-C74D-9FEA-8AC6-8C2C54899CB1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1046035" y="6428435"/>
                  <a:ext cx="16596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593" name="Input penna 1592">
                  <a:extLst>
                    <a:ext uri="{FF2B5EF4-FFF2-40B4-BE49-F238E27FC236}">
                      <a16:creationId xmlns:a16="http://schemas.microsoft.com/office/drawing/2014/main" id="{4F541108-96EF-C885-0CEB-F5E6E8362CB2}"/>
                    </a:ext>
                  </a:extLst>
                </p14:cNvPr>
                <p14:cNvContentPartPr/>
                <p14:nvPr/>
              </p14:nvContentPartPr>
              <p14:xfrm>
                <a:off x="11223155" y="6455795"/>
                <a:ext cx="62640" cy="120240"/>
              </p14:xfrm>
            </p:contentPart>
          </mc:Choice>
          <mc:Fallback xmlns="">
            <p:pic>
              <p:nvPicPr>
                <p:cNvPr id="1593" name="Input penna 1592">
                  <a:extLst>
                    <a:ext uri="{FF2B5EF4-FFF2-40B4-BE49-F238E27FC236}">
                      <a16:creationId xmlns:a16="http://schemas.microsoft.com/office/drawing/2014/main" id="{4F541108-96EF-C885-0CEB-F5E6E8362CB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1215595" y="6448235"/>
                  <a:ext cx="77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594" name="Input penna 1593">
                  <a:extLst>
                    <a:ext uri="{FF2B5EF4-FFF2-40B4-BE49-F238E27FC236}">
                      <a16:creationId xmlns:a16="http://schemas.microsoft.com/office/drawing/2014/main" id="{31C251DA-34F9-8713-FF46-AFFF0D309F9C}"/>
                    </a:ext>
                  </a:extLst>
                </p14:cNvPr>
                <p14:cNvContentPartPr/>
                <p14:nvPr/>
              </p14:nvContentPartPr>
              <p14:xfrm>
                <a:off x="11361035" y="6399995"/>
                <a:ext cx="28800" cy="159840"/>
              </p14:xfrm>
            </p:contentPart>
          </mc:Choice>
          <mc:Fallback xmlns="">
            <p:pic>
              <p:nvPicPr>
                <p:cNvPr id="1594" name="Input penna 1593">
                  <a:extLst>
                    <a:ext uri="{FF2B5EF4-FFF2-40B4-BE49-F238E27FC236}">
                      <a16:creationId xmlns:a16="http://schemas.microsoft.com/office/drawing/2014/main" id="{31C251DA-34F9-8713-FF46-AFFF0D309F9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1353475" y="6392435"/>
                  <a:ext cx="439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595" name="Input penna 1594">
                  <a:extLst>
                    <a:ext uri="{FF2B5EF4-FFF2-40B4-BE49-F238E27FC236}">
                      <a16:creationId xmlns:a16="http://schemas.microsoft.com/office/drawing/2014/main" id="{543333FD-2461-F9E8-0B3B-06A92C1A416E}"/>
                    </a:ext>
                  </a:extLst>
                </p14:cNvPr>
                <p14:cNvContentPartPr/>
                <p14:nvPr/>
              </p14:nvContentPartPr>
              <p14:xfrm>
                <a:off x="11421515" y="6437075"/>
                <a:ext cx="131400" cy="132120"/>
              </p14:xfrm>
            </p:contentPart>
          </mc:Choice>
          <mc:Fallback xmlns="">
            <p:pic>
              <p:nvPicPr>
                <p:cNvPr id="1595" name="Input penna 1594">
                  <a:extLst>
                    <a:ext uri="{FF2B5EF4-FFF2-40B4-BE49-F238E27FC236}">
                      <a16:creationId xmlns:a16="http://schemas.microsoft.com/office/drawing/2014/main" id="{543333FD-2461-F9E8-0B3B-06A92C1A416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1413955" y="6429515"/>
                  <a:ext cx="1461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596" name="Input penna 1595">
                  <a:extLst>
                    <a:ext uri="{FF2B5EF4-FFF2-40B4-BE49-F238E27FC236}">
                      <a16:creationId xmlns:a16="http://schemas.microsoft.com/office/drawing/2014/main" id="{2F0AB515-2702-5B54-F58D-7FE232D46A5B}"/>
                    </a:ext>
                  </a:extLst>
                </p14:cNvPr>
                <p14:cNvContentPartPr/>
                <p14:nvPr/>
              </p14:nvContentPartPr>
              <p14:xfrm>
                <a:off x="11631395" y="6437075"/>
                <a:ext cx="220680" cy="122760"/>
              </p14:xfrm>
            </p:contentPart>
          </mc:Choice>
          <mc:Fallback xmlns="">
            <p:pic>
              <p:nvPicPr>
                <p:cNvPr id="1596" name="Input penna 1595">
                  <a:extLst>
                    <a:ext uri="{FF2B5EF4-FFF2-40B4-BE49-F238E27FC236}">
                      <a16:creationId xmlns:a16="http://schemas.microsoft.com/office/drawing/2014/main" id="{2F0AB515-2702-5B54-F58D-7FE232D46A5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1623835" y="6429515"/>
                  <a:ext cx="2358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624" name="Input penna 1623">
                  <a:extLst>
                    <a:ext uri="{FF2B5EF4-FFF2-40B4-BE49-F238E27FC236}">
                      <a16:creationId xmlns:a16="http://schemas.microsoft.com/office/drawing/2014/main" id="{2ACDE953-F27A-475E-A4CB-E298A0591CE0}"/>
                    </a:ext>
                  </a:extLst>
                </p14:cNvPr>
                <p14:cNvContentPartPr/>
                <p14:nvPr/>
              </p14:nvContentPartPr>
              <p14:xfrm>
                <a:off x="10675571" y="6158181"/>
                <a:ext cx="1629720" cy="168120"/>
              </p14:xfrm>
            </p:contentPart>
          </mc:Choice>
          <mc:Fallback xmlns="">
            <p:pic>
              <p:nvPicPr>
                <p:cNvPr id="1624" name="Input penna 1623">
                  <a:extLst>
                    <a:ext uri="{FF2B5EF4-FFF2-40B4-BE49-F238E27FC236}">
                      <a16:creationId xmlns:a16="http://schemas.microsoft.com/office/drawing/2014/main" id="{2ACDE953-F27A-475E-A4CB-E298A0591CE0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668011" y="6150981"/>
                  <a:ext cx="164484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0" name="Gruppo 1629">
            <a:extLst>
              <a:ext uri="{FF2B5EF4-FFF2-40B4-BE49-F238E27FC236}">
                <a16:creationId xmlns:a16="http://schemas.microsoft.com/office/drawing/2014/main" id="{83BDDFD9-45CA-CDA4-03FF-237F046B4DE0}"/>
              </a:ext>
            </a:extLst>
          </p:cNvPr>
          <p:cNvGrpSpPr/>
          <p:nvPr/>
        </p:nvGrpSpPr>
        <p:grpSpPr>
          <a:xfrm>
            <a:off x="3254356" y="791742"/>
            <a:ext cx="2624760" cy="1293840"/>
            <a:chOff x="3254356" y="791742"/>
            <a:chExt cx="2624760" cy="129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58DE4B3-F7D3-9C99-5CED-67155EB86C0E}"/>
                    </a:ext>
                  </a:extLst>
                </p14:cNvPr>
                <p14:cNvContentPartPr/>
                <p14:nvPr/>
              </p14:nvContentPartPr>
              <p14:xfrm>
                <a:off x="3707689" y="1222115"/>
                <a:ext cx="417240" cy="3754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58DE4B3-F7D3-9C99-5CED-67155EB86C0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700129" y="1214555"/>
                  <a:ext cx="4323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0C6224B-273C-A30B-54B9-46AC8ADB7803}"/>
                    </a:ext>
                  </a:extLst>
                </p14:cNvPr>
                <p14:cNvContentPartPr/>
                <p14:nvPr/>
              </p14:nvContentPartPr>
              <p14:xfrm>
                <a:off x="4410049" y="1293395"/>
                <a:ext cx="143280" cy="2916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0C6224B-273C-A30B-54B9-46AC8ADB7803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402489" y="1285835"/>
                  <a:ext cx="1584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497D3BD-EC2E-A373-4E45-765C700F9919}"/>
                    </a:ext>
                  </a:extLst>
                </p14:cNvPr>
                <p14:cNvContentPartPr/>
                <p14:nvPr/>
              </p14:nvContentPartPr>
              <p14:xfrm>
                <a:off x="4447129" y="1423355"/>
                <a:ext cx="210960" cy="669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497D3BD-EC2E-A373-4E45-765C700F991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439569" y="1415795"/>
                  <a:ext cx="226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5412F0E-CF02-8434-77CC-45B7D6B513F0}"/>
                    </a:ext>
                  </a:extLst>
                </p14:cNvPr>
                <p14:cNvContentPartPr/>
                <p14:nvPr/>
              </p14:nvContentPartPr>
              <p14:xfrm>
                <a:off x="4882369" y="1224275"/>
                <a:ext cx="284760" cy="3661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5412F0E-CF02-8434-77CC-45B7D6B513F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874809" y="1217075"/>
                  <a:ext cx="29988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9141DFF-586E-881E-B0E9-1F8F9147A162}"/>
                    </a:ext>
                  </a:extLst>
                </p14:cNvPr>
                <p14:cNvContentPartPr/>
                <p14:nvPr/>
              </p14:nvContentPartPr>
              <p14:xfrm>
                <a:off x="4771489" y="926195"/>
                <a:ext cx="755280" cy="8607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9141DFF-586E-881E-B0E9-1F8F9147A16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763929" y="918635"/>
                  <a:ext cx="770400" cy="87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627" name="Input penna 1626">
                  <a:extLst>
                    <a:ext uri="{FF2B5EF4-FFF2-40B4-BE49-F238E27FC236}">
                      <a16:creationId xmlns:a16="http://schemas.microsoft.com/office/drawing/2014/main" id="{D57D08E9-1152-22DF-9A58-2673AFD26511}"/>
                    </a:ext>
                  </a:extLst>
                </p14:cNvPr>
                <p14:cNvContentPartPr/>
                <p14:nvPr/>
              </p14:nvContentPartPr>
              <p14:xfrm>
                <a:off x="3254356" y="1701822"/>
                <a:ext cx="2624760" cy="206640"/>
              </p14:xfrm>
            </p:contentPart>
          </mc:Choice>
          <mc:Fallback xmlns="">
            <p:pic>
              <p:nvPicPr>
                <p:cNvPr id="1627" name="Input penna 1626">
                  <a:extLst>
                    <a:ext uri="{FF2B5EF4-FFF2-40B4-BE49-F238E27FC236}">
                      <a16:creationId xmlns:a16="http://schemas.microsoft.com/office/drawing/2014/main" id="{D57D08E9-1152-22DF-9A58-2673AFD2651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246796" y="1694262"/>
                  <a:ext cx="26398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628" name="Input penna 1627">
                  <a:extLst>
                    <a:ext uri="{FF2B5EF4-FFF2-40B4-BE49-F238E27FC236}">
                      <a16:creationId xmlns:a16="http://schemas.microsoft.com/office/drawing/2014/main" id="{730F4811-73CC-A4CA-330A-8F27D86D23A6}"/>
                    </a:ext>
                  </a:extLst>
                </p14:cNvPr>
                <p14:cNvContentPartPr/>
                <p14:nvPr/>
              </p14:nvContentPartPr>
              <p14:xfrm>
                <a:off x="3439756" y="791742"/>
                <a:ext cx="2249640" cy="1293840"/>
              </p14:xfrm>
            </p:contentPart>
          </mc:Choice>
          <mc:Fallback xmlns="">
            <p:pic>
              <p:nvPicPr>
                <p:cNvPr id="1628" name="Input penna 1627">
                  <a:extLst>
                    <a:ext uri="{FF2B5EF4-FFF2-40B4-BE49-F238E27FC236}">
                      <a16:creationId xmlns:a16="http://schemas.microsoft.com/office/drawing/2014/main" id="{730F4811-73CC-A4CA-330A-8F27D86D23A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432196" y="784182"/>
                  <a:ext cx="2264760" cy="1308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5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14" name="Screenshot 2024-10-16 alle 10.59.55.png" descr="Screenshot 2024-10-16 alle 10.59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047" y="908271"/>
            <a:ext cx="9377906" cy="435819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97A1EA7-B873-50A2-F5B8-ACC9E80D0591}"/>
                  </a:ext>
                </a:extLst>
              </p14:cNvPr>
              <p14:cNvContentPartPr/>
              <p14:nvPr/>
            </p14:nvContentPartPr>
            <p14:xfrm>
              <a:off x="511400" y="772640"/>
              <a:ext cx="735840" cy="8211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97A1EA7-B873-50A2-F5B8-ACC9E80D05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3840" y="765080"/>
                <a:ext cx="750960" cy="83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6A95DED3-A47C-1404-D05B-E6788ED4A130}"/>
              </a:ext>
            </a:extLst>
          </p:cNvPr>
          <p:cNvGrpSpPr/>
          <p:nvPr/>
        </p:nvGrpSpPr>
        <p:grpSpPr>
          <a:xfrm>
            <a:off x="1823960" y="3525920"/>
            <a:ext cx="240120" cy="292680"/>
            <a:chOff x="1823960" y="3525920"/>
            <a:chExt cx="240120" cy="29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4BBBCCF-E789-70E0-DACA-757FA6E35A50}"/>
                    </a:ext>
                  </a:extLst>
                </p14:cNvPr>
                <p14:cNvContentPartPr/>
                <p14:nvPr/>
              </p14:nvContentPartPr>
              <p14:xfrm>
                <a:off x="1823960" y="3525920"/>
                <a:ext cx="164520" cy="2926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4BBBCCF-E789-70E0-DACA-757FA6E35A5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816400" y="3518720"/>
                  <a:ext cx="17964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F1642FB-B641-F84A-CBED-15D184FBEBBD}"/>
                    </a:ext>
                  </a:extLst>
                </p14:cNvPr>
                <p14:cNvContentPartPr/>
                <p14:nvPr/>
              </p14:nvContentPartPr>
              <p14:xfrm>
                <a:off x="1929080" y="3662000"/>
                <a:ext cx="135000" cy="687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F1642FB-B641-F84A-CBED-15D184FBEBB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21520" y="3654440"/>
                  <a:ext cx="150120" cy="83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8D2B95EB-7FDE-BF00-7D75-EABC3B665E18}"/>
                  </a:ext>
                </a:extLst>
              </p14:cNvPr>
              <p14:cNvContentPartPr/>
              <p14:nvPr/>
            </p14:nvContentPartPr>
            <p14:xfrm>
              <a:off x="2354600" y="3542480"/>
              <a:ext cx="37800" cy="23868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8D2B95EB-7FDE-BF00-7D75-EABC3B665E1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47040" y="3534920"/>
                <a:ext cx="52920" cy="25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AF540AD3-5945-F68E-2FCA-1602EB62E4D0}"/>
              </a:ext>
            </a:extLst>
          </p:cNvPr>
          <p:cNvGrpSpPr/>
          <p:nvPr/>
        </p:nvGrpSpPr>
        <p:grpSpPr>
          <a:xfrm>
            <a:off x="5611880" y="2866760"/>
            <a:ext cx="1389600" cy="403560"/>
            <a:chOff x="5611880" y="2866760"/>
            <a:chExt cx="1389600" cy="40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2D16792-B881-F3B2-ED94-E893147A132A}"/>
                    </a:ext>
                  </a:extLst>
                </p14:cNvPr>
                <p14:cNvContentPartPr/>
                <p14:nvPr/>
              </p14:nvContentPartPr>
              <p14:xfrm>
                <a:off x="5611880" y="3019040"/>
                <a:ext cx="241200" cy="2512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2D16792-B881-F3B2-ED94-E893147A132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04320" y="3011480"/>
                  <a:ext cx="25632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2AF89E3-C397-8896-66FA-23489222FC0B}"/>
                    </a:ext>
                  </a:extLst>
                </p14:cNvPr>
                <p14:cNvContentPartPr/>
                <p14:nvPr/>
              </p14:nvContentPartPr>
              <p14:xfrm>
                <a:off x="5916440" y="3014000"/>
                <a:ext cx="62280" cy="1638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2AF89E3-C397-8896-66FA-23489222FC0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08880" y="3006440"/>
                  <a:ext cx="774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5FEB9C1-9019-4B25-BEA4-875917EF27F7}"/>
                    </a:ext>
                  </a:extLst>
                </p14:cNvPr>
                <p14:cNvContentPartPr/>
                <p14:nvPr/>
              </p14:nvContentPartPr>
              <p14:xfrm>
                <a:off x="6072680" y="3035240"/>
                <a:ext cx="57240" cy="1692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5FEB9C1-9019-4B25-BEA4-875917EF27F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65120" y="3027680"/>
                  <a:ext cx="723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78A587A-E53A-C0D1-BA7A-1ABB5CCB0973}"/>
                    </a:ext>
                  </a:extLst>
                </p14:cNvPr>
                <p14:cNvContentPartPr/>
                <p14:nvPr/>
              </p14:nvContentPartPr>
              <p14:xfrm>
                <a:off x="6216320" y="2866760"/>
                <a:ext cx="57240" cy="2397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78A587A-E53A-C0D1-BA7A-1ABB5CCB097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08760" y="2859200"/>
                  <a:ext cx="7236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AB0CFC9-ED60-2AD9-B457-045ABDA38944}"/>
                    </a:ext>
                  </a:extLst>
                </p14:cNvPr>
                <p14:cNvContentPartPr/>
                <p14:nvPr/>
              </p14:nvContentPartPr>
              <p14:xfrm>
                <a:off x="6275000" y="3000680"/>
                <a:ext cx="90720" cy="1400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AB0CFC9-ED60-2AD9-B457-045ABDA3894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267440" y="2993120"/>
                  <a:ext cx="1058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4687DBD-57BD-A901-81A9-6F8FFAECCF5D}"/>
                    </a:ext>
                  </a:extLst>
                </p14:cNvPr>
                <p14:cNvContentPartPr/>
                <p14:nvPr/>
              </p14:nvContentPartPr>
              <p14:xfrm>
                <a:off x="6428360" y="2989160"/>
                <a:ext cx="129960" cy="1497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4687DBD-57BD-A901-81A9-6F8FFAECCF5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20800" y="2981960"/>
                  <a:ext cx="1450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6BCE53C-129D-F159-6AF5-F19FE3091A41}"/>
                    </a:ext>
                  </a:extLst>
                </p14:cNvPr>
                <p14:cNvContentPartPr/>
                <p14:nvPr/>
              </p14:nvContentPartPr>
              <p14:xfrm>
                <a:off x="6599360" y="3003560"/>
                <a:ext cx="88920" cy="1303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6BCE53C-129D-F159-6AF5-F19FE3091A4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91800" y="2996000"/>
                  <a:ext cx="1036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58920DF-EEFF-6F74-49C2-FFE69B450818}"/>
                    </a:ext>
                  </a:extLst>
                </p14:cNvPr>
                <p14:cNvContentPartPr/>
                <p14:nvPr/>
              </p14:nvContentPartPr>
              <p14:xfrm>
                <a:off x="6759560" y="2993480"/>
                <a:ext cx="47880" cy="1987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58920DF-EEFF-6F74-49C2-FFE69B45081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52000" y="2985920"/>
                  <a:ext cx="6264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6051E23-561C-59EB-F9CE-50B8080B57D5}"/>
                    </a:ext>
                  </a:extLst>
                </p14:cNvPr>
                <p14:cNvContentPartPr/>
                <p14:nvPr/>
              </p14:nvContentPartPr>
              <p14:xfrm>
                <a:off x="6880520" y="3035240"/>
                <a:ext cx="8280" cy="1098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6051E23-561C-59EB-F9CE-50B8080B57D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872960" y="3027680"/>
                  <a:ext cx="234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77DCE8A-21D3-D966-C8B6-7F51DBA1564F}"/>
                    </a:ext>
                  </a:extLst>
                </p14:cNvPr>
                <p14:cNvContentPartPr/>
                <p14:nvPr/>
              </p14:nvContentPartPr>
              <p14:xfrm>
                <a:off x="6930560" y="3109040"/>
                <a:ext cx="70920" cy="759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77DCE8A-21D3-D966-C8B6-7F51DBA1564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23000" y="3101480"/>
                  <a:ext cx="8604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2776352E-5D11-3749-4945-AA2D962C94C6}"/>
              </a:ext>
            </a:extLst>
          </p:cNvPr>
          <p:cNvGrpSpPr/>
          <p:nvPr/>
        </p:nvGrpSpPr>
        <p:grpSpPr>
          <a:xfrm>
            <a:off x="7882760" y="2916800"/>
            <a:ext cx="1428120" cy="389520"/>
            <a:chOff x="7882760" y="2916800"/>
            <a:chExt cx="1428120" cy="38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D056E08A-3A6E-8C3B-C595-E3116D7F6415}"/>
                    </a:ext>
                  </a:extLst>
                </p14:cNvPr>
                <p14:cNvContentPartPr/>
                <p14:nvPr/>
              </p14:nvContentPartPr>
              <p14:xfrm>
                <a:off x="7882760" y="3062960"/>
                <a:ext cx="119160" cy="24228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D056E08A-3A6E-8C3B-C595-E3116D7F641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875200" y="3055400"/>
                  <a:ext cx="1342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0EB4231-988E-DD2F-CFC4-6E8C1D6211DB}"/>
                    </a:ext>
                  </a:extLst>
                </p14:cNvPr>
                <p14:cNvContentPartPr/>
                <p14:nvPr/>
              </p14:nvContentPartPr>
              <p14:xfrm>
                <a:off x="8039720" y="3097880"/>
                <a:ext cx="82800" cy="1404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0EB4231-988E-DD2F-CFC4-6E8C1D6211D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032160" y="3090320"/>
                  <a:ext cx="979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891293B-D876-089A-69CA-F89A353E00EF}"/>
                    </a:ext>
                  </a:extLst>
                </p14:cNvPr>
                <p14:cNvContentPartPr/>
                <p14:nvPr/>
              </p14:nvContentPartPr>
              <p14:xfrm>
                <a:off x="8195960" y="3118040"/>
                <a:ext cx="79920" cy="950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891293B-D876-089A-69CA-F89A353E00E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188400" y="3110480"/>
                  <a:ext cx="950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DAE8227-1DD8-8855-0920-C8A61977E925}"/>
                    </a:ext>
                  </a:extLst>
                </p14:cNvPr>
                <p14:cNvContentPartPr/>
                <p14:nvPr/>
              </p14:nvContentPartPr>
              <p14:xfrm>
                <a:off x="8365880" y="3071240"/>
                <a:ext cx="142920" cy="1454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DAE8227-1DD8-8855-0920-C8A61977E92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358320" y="3063680"/>
                  <a:ext cx="1580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61C3F83-CDC8-1227-0EB0-66AD6F3C8193}"/>
                    </a:ext>
                  </a:extLst>
                </p14:cNvPr>
                <p14:cNvContentPartPr/>
                <p14:nvPr/>
              </p14:nvContentPartPr>
              <p14:xfrm>
                <a:off x="8536520" y="3052880"/>
                <a:ext cx="73440" cy="1396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61C3F83-CDC8-1227-0EB0-66AD6F3C819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528960" y="3045320"/>
                  <a:ext cx="885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CAC17B6-F63B-04FA-B3D6-89E3E712CCEA}"/>
                    </a:ext>
                  </a:extLst>
                </p14:cNvPr>
                <p14:cNvContentPartPr/>
                <p14:nvPr/>
              </p14:nvContentPartPr>
              <p14:xfrm>
                <a:off x="8670800" y="2916800"/>
                <a:ext cx="66960" cy="2404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CAC17B6-F63B-04FA-B3D6-89E3E712CCE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663240" y="2909240"/>
                  <a:ext cx="8208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95DBCB3-DF14-E97F-F859-F2B16D2163FA}"/>
                    </a:ext>
                  </a:extLst>
                </p14:cNvPr>
                <p14:cNvContentPartPr/>
                <p14:nvPr/>
              </p14:nvContentPartPr>
              <p14:xfrm>
                <a:off x="8657840" y="3071240"/>
                <a:ext cx="78840" cy="320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95DBCB3-DF14-E97F-F859-F2B16D2163F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650280" y="3063680"/>
                  <a:ext cx="939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86895DD-091D-E00A-F112-C0026973B3E1}"/>
                    </a:ext>
                  </a:extLst>
                </p14:cNvPr>
                <p14:cNvContentPartPr/>
                <p14:nvPr/>
              </p14:nvContentPartPr>
              <p14:xfrm>
                <a:off x="8754320" y="3059720"/>
                <a:ext cx="123120" cy="144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86895DD-091D-E00A-F112-C0026973B3E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746760" y="3052520"/>
                  <a:ext cx="1382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178C61F-E801-666A-60C4-AD275451C7EB}"/>
                    </a:ext>
                  </a:extLst>
                </p14:cNvPr>
                <p14:cNvContentPartPr/>
                <p14:nvPr/>
              </p14:nvContentPartPr>
              <p14:xfrm>
                <a:off x="8868080" y="3062960"/>
                <a:ext cx="113400" cy="2433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178C61F-E801-666A-60C4-AD275451C7E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860520" y="3055400"/>
                  <a:ext cx="1285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9E72E2F-CE03-94A9-A435-B458EB45EE52}"/>
                    </a:ext>
                  </a:extLst>
                </p14:cNvPr>
                <p14:cNvContentPartPr/>
                <p14:nvPr/>
              </p14:nvContentPartPr>
              <p14:xfrm>
                <a:off x="9024320" y="3039920"/>
                <a:ext cx="81000" cy="1533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9E72E2F-CE03-94A9-A435-B458EB45EE5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016760" y="3032360"/>
                  <a:ext cx="961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C4D6D8A-7882-8B13-DBA2-FF467327C818}"/>
                    </a:ext>
                  </a:extLst>
                </p14:cNvPr>
                <p14:cNvContentPartPr/>
                <p14:nvPr/>
              </p14:nvContentPartPr>
              <p14:xfrm>
                <a:off x="9182720" y="3049640"/>
                <a:ext cx="128160" cy="1080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C4D6D8A-7882-8B13-DBA2-FF467327C81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175160" y="3042080"/>
                  <a:ext cx="143280" cy="12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3DB5ADF7-5A12-AAD1-F18F-A32636D5001F}"/>
                  </a:ext>
                </a:extLst>
              </p14:cNvPr>
              <p14:cNvContentPartPr/>
              <p14:nvPr/>
            </p14:nvContentPartPr>
            <p14:xfrm>
              <a:off x="9534160" y="3035440"/>
              <a:ext cx="123120" cy="55440"/>
            </p14:xfrm>
          </p:contentPart>
        </mc:Choice>
        <mc:Fallback xmlns=""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3DB5ADF7-5A12-AAD1-F18F-A32636D5001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526600" y="3027880"/>
                <a:ext cx="1382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BF2F9068-2CA5-4DEE-5465-32D342C230A6}"/>
                  </a:ext>
                </a:extLst>
              </p14:cNvPr>
              <p14:cNvContentPartPr/>
              <p14:nvPr/>
            </p14:nvContentPartPr>
            <p14:xfrm>
              <a:off x="9520480" y="3222640"/>
              <a:ext cx="171360" cy="31680"/>
            </p14:xfrm>
          </p:contentPart>
        </mc:Choice>
        <mc:Fallback xmlns=""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BF2F9068-2CA5-4DEE-5465-32D342C230A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512920" y="3215080"/>
                <a:ext cx="186480" cy="4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8B299948-CC3A-0680-A4CA-98C8C20DEFA2}"/>
              </a:ext>
            </a:extLst>
          </p:cNvPr>
          <p:cNvGrpSpPr/>
          <p:nvPr/>
        </p:nvGrpSpPr>
        <p:grpSpPr>
          <a:xfrm>
            <a:off x="10418240" y="2990760"/>
            <a:ext cx="774000" cy="209160"/>
            <a:chOff x="10418240" y="2990760"/>
            <a:chExt cx="774000" cy="20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8C14A1A8-5F92-8770-DD0E-172AC2AA9D67}"/>
                    </a:ext>
                  </a:extLst>
                </p14:cNvPr>
                <p14:cNvContentPartPr/>
                <p14:nvPr/>
              </p14:nvContentPartPr>
              <p14:xfrm>
                <a:off x="10418240" y="2992560"/>
                <a:ext cx="176040" cy="16128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8C14A1A8-5F92-8770-DD0E-172AC2AA9D6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410680" y="2985000"/>
                  <a:ext cx="1911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91998B7-6B9F-854D-BB85-226109A69811}"/>
                    </a:ext>
                  </a:extLst>
                </p14:cNvPr>
                <p14:cNvContentPartPr/>
                <p14:nvPr/>
              </p14:nvContentPartPr>
              <p14:xfrm>
                <a:off x="10607960" y="2990760"/>
                <a:ext cx="165600" cy="17712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91998B7-6B9F-854D-BB85-226109A6981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600400" y="2983200"/>
                  <a:ext cx="1803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F74CBB0-66E2-2529-2C25-D3DAE929D929}"/>
                    </a:ext>
                  </a:extLst>
                </p14:cNvPr>
                <p14:cNvContentPartPr/>
                <p14:nvPr/>
              </p14:nvContentPartPr>
              <p14:xfrm>
                <a:off x="10791920" y="3019200"/>
                <a:ext cx="94680" cy="1231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F74CBB0-66E2-2529-2C25-D3DAE929D92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784360" y="3011640"/>
                  <a:ext cx="1098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7450BC5E-84E9-ED06-4F43-EBE93FAD0759}"/>
                    </a:ext>
                  </a:extLst>
                </p14:cNvPr>
                <p14:cNvContentPartPr/>
                <p14:nvPr/>
              </p14:nvContentPartPr>
              <p14:xfrm>
                <a:off x="10906760" y="3018120"/>
                <a:ext cx="68040" cy="15156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7450BC5E-84E9-ED06-4F43-EBE93FAD075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899200" y="3010560"/>
                  <a:ext cx="831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BD8A0E1F-00EC-92BE-8482-0B8B2E868ACE}"/>
                    </a:ext>
                  </a:extLst>
                </p14:cNvPr>
                <p14:cNvContentPartPr/>
                <p14:nvPr/>
              </p14:nvContentPartPr>
              <p14:xfrm>
                <a:off x="10980560" y="3004080"/>
                <a:ext cx="105480" cy="1958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BD8A0E1F-00EC-92BE-8482-0B8B2E868AC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973000" y="2996520"/>
                  <a:ext cx="1206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6843E43-CB33-1402-073F-833C67D4F738}"/>
                    </a:ext>
                  </a:extLst>
                </p14:cNvPr>
                <p14:cNvContentPartPr/>
                <p14:nvPr/>
              </p14:nvContentPartPr>
              <p14:xfrm>
                <a:off x="11143640" y="3041880"/>
                <a:ext cx="48600" cy="13644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6843E43-CB33-1402-073F-833C67D4F73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136080" y="3034320"/>
                  <a:ext cx="637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30A7F487-D5A1-97EC-538D-087930C6D8DE}"/>
                    </a:ext>
                  </a:extLst>
                </p14:cNvPr>
                <p14:cNvContentPartPr/>
                <p14:nvPr/>
              </p14:nvContentPartPr>
              <p14:xfrm>
                <a:off x="11143640" y="3151320"/>
                <a:ext cx="360" cy="36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30A7F487-D5A1-97EC-538D-087930C6D8D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136080" y="31437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AAB9C5F-2086-E8DE-BF2F-AD1E480F7BF3}"/>
                    </a:ext>
                  </a:extLst>
                </p14:cNvPr>
                <p14:cNvContentPartPr/>
                <p14:nvPr/>
              </p14:nvContentPartPr>
              <p14:xfrm>
                <a:off x="11143640" y="3151320"/>
                <a:ext cx="360" cy="36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AAB9C5F-2086-E8DE-BF2F-AD1E480F7BF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136080" y="31437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54AB76A8-DF82-45E1-5F31-655DBAF9D2CE}"/>
              </a:ext>
            </a:extLst>
          </p:cNvPr>
          <p:cNvGrpSpPr/>
          <p:nvPr/>
        </p:nvGrpSpPr>
        <p:grpSpPr>
          <a:xfrm>
            <a:off x="11463680" y="2968080"/>
            <a:ext cx="406080" cy="230400"/>
            <a:chOff x="11463680" y="2968080"/>
            <a:chExt cx="406080" cy="23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A93DC1E-91DB-A636-4BA1-7C90C286A011}"/>
                    </a:ext>
                  </a:extLst>
                </p14:cNvPr>
                <p14:cNvContentPartPr/>
                <p14:nvPr/>
              </p14:nvContentPartPr>
              <p14:xfrm>
                <a:off x="11463680" y="2994720"/>
                <a:ext cx="124200" cy="12816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A93DC1E-91DB-A636-4BA1-7C90C286A01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456120" y="2987160"/>
                  <a:ext cx="1393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C0C4D477-7D46-3B70-20CE-06AB2E788F27}"/>
                    </a:ext>
                  </a:extLst>
                </p14:cNvPr>
                <p14:cNvContentPartPr/>
                <p14:nvPr/>
              </p14:nvContentPartPr>
              <p14:xfrm>
                <a:off x="11640800" y="3021360"/>
                <a:ext cx="12240" cy="12708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C0C4D477-7D46-3B70-20CE-06AB2E788F2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633240" y="3013800"/>
                  <a:ext cx="273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A6D8153C-24E9-AA85-747B-31F4F393846E}"/>
                    </a:ext>
                  </a:extLst>
                </p14:cNvPr>
                <p14:cNvContentPartPr/>
                <p14:nvPr/>
              </p14:nvContentPartPr>
              <p14:xfrm>
                <a:off x="11715320" y="2968080"/>
                <a:ext cx="63360" cy="23040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A6D8153C-24E9-AA85-747B-31F4F393846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707760" y="2960520"/>
                  <a:ext cx="781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11038896-98CB-34B7-6E08-03B46006FBBA}"/>
                    </a:ext>
                  </a:extLst>
                </p14:cNvPr>
                <p14:cNvContentPartPr/>
                <p14:nvPr/>
              </p14:nvContentPartPr>
              <p14:xfrm>
                <a:off x="11721440" y="3151320"/>
                <a:ext cx="148320" cy="4140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11038896-98CB-34B7-6E08-03B46006FBB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1713880" y="3143760"/>
                  <a:ext cx="16344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8" name="Gruppo 1547">
            <a:extLst>
              <a:ext uri="{FF2B5EF4-FFF2-40B4-BE49-F238E27FC236}">
                <a16:creationId xmlns:a16="http://schemas.microsoft.com/office/drawing/2014/main" id="{E5846AF8-0E5F-C569-A203-CCE79D4974AA}"/>
              </a:ext>
            </a:extLst>
          </p:cNvPr>
          <p:cNvGrpSpPr/>
          <p:nvPr/>
        </p:nvGrpSpPr>
        <p:grpSpPr>
          <a:xfrm>
            <a:off x="10277560" y="3315520"/>
            <a:ext cx="1746360" cy="534600"/>
            <a:chOff x="10277560" y="3315520"/>
            <a:chExt cx="1746360" cy="53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A83D332-F372-82E8-4A7C-BAB1AA3EA350}"/>
                    </a:ext>
                  </a:extLst>
                </p14:cNvPr>
                <p14:cNvContentPartPr/>
                <p14:nvPr/>
              </p14:nvContentPartPr>
              <p14:xfrm>
                <a:off x="10514800" y="3500920"/>
                <a:ext cx="10080" cy="1605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A83D332-F372-82E8-4A7C-BAB1AA3EA35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507240" y="3493360"/>
                  <a:ext cx="252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536" name="Input penna 1535">
                  <a:extLst>
                    <a:ext uri="{FF2B5EF4-FFF2-40B4-BE49-F238E27FC236}">
                      <a16:creationId xmlns:a16="http://schemas.microsoft.com/office/drawing/2014/main" id="{FC2FC6CE-B897-8325-54FE-CBE9748F27EB}"/>
                    </a:ext>
                  </a:extLst>
                </p14:cNvPr>
                <p14:cNvContentPartPr/>
                <p14:nvPr/>
              </p14:nvContentPartPr>
              <p14:xfrm>
                <a:off x="10538560" y="3458440"/>
                <a:ext cx="153720" cy="250920"/>
              </p14:xfrm>
            </p:contentPart>
          </mc:Choice>
          <mc:Fallback xmlns="">
            <p:pic>
              <p:nvPicPr>
                <p:cNvPr id="1536" name="Input penna 1535">
                  <a:extLst>
                    <a:ext uri="{FF2B5EF4-FFF2-40B4-BE49-F238E27FC236}">
                      <a16:creationId xmlns:a16="http://schemas.microsoft.com/office/drawing/2014/main" id="{FC2FC6CE-B897-8325-54FE-CBE9748F27E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531000" y="3450880"/>
                  <a:ext cx="16884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537" name="Input penna 1536">
                  <a:extLst>
                    <a:ext uri="{FF2B5EF4-FFF2-40B4-BE49-F238E27FC236}">
                      <a16:creationId xmlns:a16="http://schemas.microsoft.com/office/drawing/2014/main" id="{C5796882-4A30-1143-0659-13BB00636909}"/>
                    </a:ext>
                  </a:extLst>
                </p14:cNvPr>
                <p14:cNvContentPartPr/>
                <p14:nvPr/>
              </p14:nvContentPartPr>
              <p14:xfrm>
                <a:off x="10277560" y="3315520"/>
                <a:ext cx="329760" cy="534600"/>
              </p14:xfrm>
            </p:contentPart>
          </mc:Choice>
          <mc:Fallback xmlns="">
            <p:pic>
              <p:nvPicPr>
                <p:cNvPr id="1537" name="Input penna 1536">
                  <a:extLst>
                    <a:ext uri="{FF2B5EF4-FFF2-40B4-BE49-F238E27FC236}">
                      <a16:creationId xmlns:a16="http://schemas.microsoft.com/office/drawing/2014/main" id="{C5796882-4A30-1143-0659-13BB0063690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270000" y="3307960"/>
                  <a:ext cx="344880" cy="54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538" name="Input penna 1537">
                  <a:extLst>
                    <a:ext uri="{FF2B5EF4-FFF2-40B4-BE49-F238E27FC236}">
                      <a16:creationId xmlns:a16="http://schemas.microsoft.com/office/drawing/2014/main" id="{995D92F8-8DBC-76B1-D859-9BD7B29066CB}"/>
                    </a:ext>
                  </a:extLst>
                </p14:cNvPr>
                <p14:cNvContentPartPr/>
                <p14:nvPr/>
              </p14:nvContentPartPr>
              <p14:xfrm>
                <a:off x="10799920" y="3526120"/>
                <a:ext cx="152640" cy="182880"/>
              </p14:xfrm>
            </p:contentPart>
          </mc:Choice>
          <mc:Fallback xmlns="">
            <p:pic>
              <p:nvPicPr>
                <p:cNvPr id="1538" name="Input penna 1537">
                  <a:extLst>
                    <a:ext uri="{FF2B5EF4-FFF2-40B4-BE49-F238E27FC236}">
                      <a16:creationId xmlns:a16="http://schemas.microsoft.com/office/drawing/2014/main" id="{995D92F8-8DBC-76B1-D859-9BD7B29066C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792360" y="3518560"/>
                  <a:ext cx="1677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539" name="Input penna 1538">
                  <a:extLst>
                    <a:ext uri="{FF2B5EF4-FFF2-40B4-BE49-F238E27FC236}">
                      <a16:creationId xmlns:a16="http://schemas.microsoft.com/office/drawing/2014/main" id="{924557E1-7108-A376-D5DA-7B86D78CE321}"/>
                    </a:ext>
                  </a:extLst>
                </p14:cNvPr>
                <p14:cNvContentPartPr/>
                <p14:nvPr/>
              </p14:nvContentPartPr>
              <p14:xfrm>
                <a:off x="11008000" y="3441160"/>
                <a:ext cx="70200" cy="241560"/>
              </p14:xfrm>
            </p:contentPart>
          </mc:Choice>
          <mc:Fallback xmlns="">
            <p:pic>
              <p:nvPicPr>
                <p:cNvPr id="1539" name="Input penna 1538">
                  <a:extLst>
                    <a:ext uri="{FF2B5EF4-FFF2-40B4-BE49-F238E27FC236}">
                      <a16:creationId xmlns:a16="http://schemas.microsoft.com/office/drawing/2014/main" id="{924557E1-7108-A376-D5DA-7B86D78CE32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000440" y="3433600"/>
                  <a:ext cx="8532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540" name="Input penna 1539">
                  <a:extLst>
                    <a:ext uri="{FF2B5EF4-FFF2-40B4-BE49-F238E27FC236}">
                      <a16:creationId xmlns:a16="http://schemas.microsoft.com/office/drawing/2014/main" id="{0CD8DC52-B376-D60E-DEC9-FBAAC1CB7764}"/>
                    </a:ext>
                  </a:extLst>
                </p14:cNvPr>
                <p14:cNvContentPartPr/>
                <p14:nvPr/>
              </p14:nvContentPartPr>
              <p14:xfrm>
                <a:off x="11110240" y="3583360"/>
                <a:ext cx="162360" cy="134280"/>
              </p14:xfrm>
            </p:contentPart>
          </mc:Choice>
          <mc:Fallback xmlns="">
            <p:pic>
              <p:nvPicPr>
                <p:cNvPr id="1540" name="Input penna 1539">
                  <a:extLst>
                    <a:ext uri="{FF2B5EF4-FFF2-40B4-BE49-F238E27FC236}">
                      <a16:creationId xmlns:a16="http://schemas.microsoft.com/office/drawing/2014/main" id="{0CD8DC52-B376-D60E-DEC9-FBAAC1CB776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102680" y="3575800"/>
                  <a:ext cx="1774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541" name="Input penna 1540">
                  <a:extLst>
                    <a:ext uri="{FF2B5EF4-FFF2-40B4-BE49-F238E27FC236}">
                      <a16:creationId xmlns:a16="http://schemas.microsoft.com/office/drawing/2014/main" id="{E0C8E9B8-AA50-BF66-3E22-8FD87490C5E9}"/>
                    </a:ext>
                  </a:extLst>
                </p14:cNvPr>
                <p14:cNvContentPartPr/>
                <p14:nvPr/>
              </p14:nvContentPartPr>
              <p14:xfrm>
                <a:off x="11227240" y="3589120"/>
                <a:ext cx="112320" cy="131040"/>
              </p14:xfrm>
            </p:contentPart>
          </mc:Choice>
          <mc:Fallback xmlns="">
            <p:pic>
              <p:nvPicPr>
                <p:cNvPr id="1541" name="Input penna 1540">
                  <a:extLst>
                    <a:ext uri="{FF2B5EF4-FFF2-40B4-BE49-F238E27FC236}">
                      <a16:creationId xmlns:a16="http://schemas.microsoft.com/office/drawing/2014/main" id="{E0C8E9B8-AA50-BF66-3E22-8FD87490C5E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219680" y="3581560"/>
                  <a:ext cx="1274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542" name="Input penna 1541">
                  <a:extLst>
                    <a:ext uri="{FF2B5EF4-FFF2-40B4-BE49-F238E27FC236}">
                      <a16:creationId xmlns:a16="http://schemas.microsoft.com/office/drawing/2014/main" id="{6167027E-8E7F-14A8-FBE4-24AA138CA663}"/>
                    </a:ext>
                  </a:extLst>
                </p14:cNvPr>
                <p14:cNvContentPartPr/>
                <p14:nvPr/>
              </p14:nvContentPartPr>
              <p14:xfrm>
                <a:off x="11370520" y="3557800"/>
                <a:ext cx="13320" cy="127080"/>
              </p14:xfrm>
            </p:contentPart>
          </mc:Choice>
          <mc:Fallback xmlns="">
            <p:pic>
              <p:nvPicPr>
                <p:cNvPr id="1542" name="Input penna 1541">
                  <a:extLst>
                    <a:ext uri="{FF2B5EF4-FFF2-40B4-BE49-F238E27FC236}">
                      <a16:creationId xmlns:a16="http://schemas.microsoft.com/office/drawing/2014/main" id="{6167027E-8E7F-14A8-FBE4-24AA138CA66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362960" y="3550240"/>
                  <a:ext cx="280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543" name="Input penna 1542">
                  <a:extLst>
                    <a:ext uri="{FF2B5EF4-FFF2-40B4-BE49-F238E27FC236}">
                      <a16:creationId xmlns:a16="http://schemas.microsoft.com/office/drawing/2014/main" id="{BAA7BE3D-AFDD-A67B-8050-19DAAB670207}"/>
                    </a:ext>
                  </a:extLst>
                </p14:cNvPr>
                <p14:cNvContentPartPr/>
                <p14:nvPr/>
              </p14:nvContentPartPr>
              <p14:xfrm>
                <a:off x="11461960" y="3542320"/>
                <a:ext cx="79920" cy="134280"/>
              </p14:xfrm>
            </p:contentPart>
          </mc:Choice>
          <mc:Fallback xmlns="">
            <p:pic>
              <p:nvPicPr>
                <p:cNvPr id="1543" name="Input penna 1542">
                  <a:extLst>
                    <a:ext uri="{FF2B5EF4-FFF2-40B4-BE49-F238E27FC236}">
                      <a16:creationId xmlns:a16="http://schemas.microsoft.com/office/drawing/2014/main" id="{BAA7BE3D-AFDD-A67B-8050-19DAAB67020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454400" y="3534760"/>
                  <a:ext cx="950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544" name="Input penna 1543">
                  <a:extLst>
                    <a:ext uri="{FF2B5EF4-FFF2-40B4-BE49-F238E27FC236}">
                      <a16:creationId xmlns:a16="http://schemas.microsoft.com/office/drawing/2014/main" id="{78534500-84FF-62F4-D49A-98BC5D0A55DE}"/>
                    </a:ext>
                  </a:extLst>
                </p14:cNvPr>
                <p14:cNvContentPartPr/>
                <p14:nvPr/>
              </p14:nvContentPartPr>
              <p14:xfrm>
                <a:off x="11597680" y="3523960"/>
                <a:ext cx="103680" cy="91440"/>
              </p14:xfrm>
            </p:contentPart>
          </mc:Choice>
          <mc:Fallback xmlns="">
            <p:pic>
              <p:nvPicPr>
                <p:cNvPr id="1544" name="Input penna 1543">
                  <a:extLst>
                    <a:ext uri="{FF2B5EF4-FFF2-40B4-BE49-F238E27FC236}">
                      <a16:creationId xmlns:a16="http://schemas.microsoft.com/office/drawing/2014/main" id="{78534500-84FF-62F4-D49A-98BC5D0A55D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590120" y="3516400"/>
                  <a:ext cx="118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545" name="Input penna 1544">
                  <a:extLst>
                    <a:ext uri="{FF2B5EF4-FFF2-40B4-BE49-F238E27FC236}">
                      <a16:creationId xmlns:a16="http://schemas.microsoft.com/office/drawing/2014/main" id="{74B696F1-D9DF-B785-1D5F-076067010957}"/>
                    </a:ext>
                  </a:extLst>
                </p14:cNvPr>
                <p14:cNvContentPartPr/>
                <p14:nvPr/>
              </p14:nvContentPartPr>
              <p14:xfrm>
                <a:off x="11736280" y="3447280"/>
                <a:ext cx="145800" cy="237240"/>
              </p14:xfrm>
            </p:contentPart>
          </mc:Choice>
          <mc:Fallback xmlns="">
            <p:pic>
              <p:nvPicPr>
                <p:cNvPr id="1545" name="Input penna 1544">
                  <a:extLst>
                    <a:ext uri="{FF2B5EF4-FFF2-40B4-BE49-F238E27FC236}">
                      <a16:creationId xmlns:a16="http://schemas.microsoft.com/office/drawing/2014/main" id="{74B696F1-D9DF-B785-1D5F-07606701095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728720" y="3439720"/>
                  <a:ext cx="1609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546" name="Input penna 1545">
                  <a:extLst>
                    <a:ext uri="{FF2B5EF4-FFF2-40B4-BE49-F238E27FC236}">
                      <a16:creationId xmlns:a16="http://schemas.microsoft.com/office/drawing/2014/main" id="{A12F7866-385E-2E83-29C1-E5EA4C40B93E}"/>
                    </a:ext>
                  </a:extLst>
                </p14:cNvPr>
                <p14:cNvContentPartPr/>
                <p14:nvPr/>
              </p14:nvContentPartPr>
              <p14:xfrm>
                <a:off x="11963080" y="3350080"/>
                <a:ext cx="60840" cy="433800"/>
              </p14:xfrm>
            </p:contentPart>
          </mc:Choice>
          <mc:Fallback xmlns="">
            <p:pic>
              <p:nvPicPr>
                <p:cNvPr id="1546" name="Input penna 1545">
                  <a:extLst>
                    <a:ext uri="{FF2B5EF4-FFF2-40B4-BE49-F238E27FC236}">
                      <a16:creationId xmlns:a16="http://schemas.microsoft.com/office/drawing/2014/main" id="{A12F7866-385E-2E83-29C1-E5EA4C40B93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955520" y="3342520"/>
                  <a:ext cx="75960" cy="44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626" name="Input penna 1625">
                <a:extLst>
                  <a:ext uri="{FF2B5EF4-FFF2-40B4-BE49-F238E27FC236}">
                    <a16:creationId xmlns:a16="http://schemas.microsoft.com/office/drawing/2014/main" id="{0B989445-3F62-BBD4-4D8A-4435B5913FAD}"/>
                  </a:ext>
                </a:extLst>
              </p14:cNvPr>
              <p14:cNvContentPartPr/>
              <p14:nvPr/>
            </p14:nvContentPartPr>
            <p14:xfrm>
              <a:off x="3026720" y="3753120"/>
              <a:ext cx="594360" cy="716760"/>
            </p14:xfrm>
          </p:contentPart>
        </mc:Choice>
        <mc:Fallback xmlns="">
          <p:pic>
            <p:nvPicPr>
              <p:cNvPr id="1626" name="Input penna 1625">
                <a:extLst>
                  <a:ext uri="{FF2B5EF4-FFF2-40B4-BE49-F238E27FC236}">
                    <a16:creationId xmlns:a16="http://schemas.microsoft.com/office/drawing/2014/main" id="{0B989445-3F62-BBD4-4D8A-4435B5913FAD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019160" y="3745560"/>
                <a:ext cx="609480" cy="73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33" name="Gruppo 1632">
            <a:extLst>
              <a:ext uri="{FF2B5EF4-FFF2-40B4-BE49-F238E27FC236}">
                <a16:creationId xmlns:a16="http://schemas.microsoft.com/office/drawing/2014/main" id="{E11DAC9D-53D8-1727-0486-AE1B3DBA3FAA}"/>
              </a:ext>
            </a:extLst>
          </p:cNvPr>
          <p:cNvGrpSpPr/>
          <p:nvPr/>
        </p:nvGrpSpPr>
        <p:grpSpPr>
          <a:xfrm>
            <a:off x="1958960" y="5476440"/>
            <a:ext cx="1517040" cy="1227960"/>
            <a:chOff x="1958960" y="5476440"/>
            <a:chExt cx="1517040" cy="122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627" name="Input penna 1626">
                  <a:extLst>
                    <a:ext uri="{FF2B5EF4-FFF2-40B4-BE49-F238E27FC236}">
                      <a16:creationId xmlns:a16="http://schemas.microsoft.com/office/drawing/2014/main" id="{988B9ED1-59AD-5463-1FE3-E97B158282DD}"/>
                    </a:ext>
                  </a:extLst>
                </p14:cNvPr>
                <p14:cNvContentPartPr/>
                <p14:nvPr/>
              </p14:nvContentPartPr>
              <p14:xfrm>
                <a:off x="2381240" y="5854800"/>
                <a:ext cx="95760" cy="469800"/>
              </p14:xfrm>
            </p:contentPart>
          </mc:Choice>
          <mc:Fallback xmlns="">
            <p:pic>
              <p:nvPicPr>
                <p:cNvPr id="1627" name="Input penna 1626">
                  <a:extLst>
                    <a:ext uri="{FF2B5EF4-FFF2-40B4-BE49-F238E27FC236}">
                      <a16:creationId xmlns:a16="http://schemas.microsoft.com/office/drawing/2014/main" id="{988B9ED1-59AD-5463-1FE3-E97B158282D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373680" y="5847240"/>
                  <a:ext cx="11088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628" name="Input penna 1627">
                  <a:extLst>
                    <a:ext uri="{FF2B5EF4-FFF2-40B4-BE49-F238E27FC236}">
                      <a16:creationId xmlns:a16="http://schemas.microsoft.com/office/drawing/2014/main" id="{FAEB53D8-D8CE-E384-E6F6-089F1265AD31}"/>
                    </a:ext>
                  </a:extLst>
                </p14:cNvPr>
                <p14:cNvContentPartPr/>
                <p14:nvPr/>
              </p14:nvContentPartPr>
              <p14:xfrm>
                <a:off x="2396000" y="5868120"/>
                <a:ext cx="450360" cy="419400"/>
              </p14:xfrm>
            </p:contentPart>
          </mc:Choice>
          <mc:Fallback xmlns="">
            <p:pic>
              <p:nvPicPr>
                <p:cNvPr id="1628" name="Input penna 1627">
                  <a:extLst>
                    <a:ext uri="{FF2B5EF4-FFF2-40B4-BE49-F238E27FC236}">
                      <a16:creationId xmlns:a16="http://schemas.microsoft.com/office/drawing/2014/main" id="{FAEB53D8-D8CE-E384-E6F6-089F1265AD3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388440" y="5860560"/>
                  <a:ext cx="46548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629" name="Input penna 1628">
                  <a:extLst>
                    <a:ext uri="{FF2B5EF4-FFF2-40B4-BE49-F238E27FC236}">
                      <a16:creationId xmlns:a16="http://schemas.microsoft.com/office/drawing/2014/main" id="{72C77842-A0D6-C921-EAF2-42A1706F85A6}"/>
                    </a:ext>
                  </a:extLst>
                </p14:cNvPr>
                <p14:cNvContentPartPr/>
                <p14:nvPr/>
              </p14:nvContentPartPr>
              <p14:xfrm>
                <a:off x="2792720" y="5920320"/>
                <a:ext cx="272160" cy="394920"/>
              </p14:xfrm>
            </p:contentPart>
          </mc:Choice>
          <mc:Fallback xmlns="">
            <p:pic>
              <p:nvPicPr>
                <p:cNvPr id="1629" name="Input penna 1628">
                  <a:extLst>
                    <a:ext uri="{FF2B5EF4-FFF2-40B4-BE49-F238E27FC236}">
                      <a16:creationId xmlns:a16="http://schemas.microsoft.com/office/drawing/2014/main" id="{72C77842-A0D6-C921-EAF2-42A1706F85A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785160" y="5912760"/>
                  <a:ext cx="28728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630" name="Input penna 1629">
                  <a:extLst>
                    <a:ext uri="{FF2B5EF4-FFF2-40B4-BE49-F238E27FC236}">
                      <a16:creationId xmlns:a16="http://schemas.microsoft.com/office/drawing/2014/main" id="{1AF5F9B6-67E9-B643-8958-D617F137B357}"/>
                    </a:ext>
                  </a:extLst>
                </p14:cNvPr>
                <p14:cNvContentPartPr/>
                <p14:nvPr/>
              </p14:nvContentPartPr>
              <p14:xfrm>
                <a:off x="1958960" y="5476440"/>
                <a:ext cx="1316520" cy="1227960"/>
              </p14:xfrm>
            </p:contentPart>
          </mc:Choice>
          <mc:Fallback xmlns="">
            <p:pic>
              <p:nvPicPr>
                <p:cNvPr id="1630" name="Input penna 1629">
                  <a:extLst>
                    <a:ext uri="{FF2B5EF4-FFF2-40B4-BE49-F238E27FC236}">
                      <a16:creationId xmlns:a16="http://schemas.microsoft.com/office/drawing/2014/main" id="{1AF5F9B6-67E9-B643-8958-D617F137B35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951400" y="5468880"/>
                  <a:ext cx="1331640" cy="12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631" name="Input penna 1630">
                  <a:extLst>
                    <a:ext uri="{FF2B5EF4-FFF2-40B4-BE49-F238E27FC236}">
                      <a16:creationId xmlns:a16="http://schemas.microsoft.com/office/drawing/2014/main" id="{F2719719-6ABA-45AB-10ED-717C5B66585F}"/>
                    </a:ext>
                  </a:extLst>
                </p14:cNvPr>
                <p14:cNvContentPartPr/>
                <p14:nvPr/>
              </p14:nvContentPartPr>
              <p14:xfrm>
                <a:off x="2002880" y="6399840"/>
                <a:ext cx="1473120" cy="117000"/>
              </p14:xfrm>
            </p:contentPart>
          </mc:Choice>
          <mc:Fallback xmlns="">
            <p:pic>
              <p:nvPicPr>
                <p:cNvPr id="1631" name="Input penna 1630">
                  <a:extLst>
                    <a:ext uri="{FF2B5EF4-FFF2-40B4-BE49-F238E27FC236}">
                      <a16:creationId xmlns:a16="http://schemas.microsoft.com/office/drawing/2014/main" id="{F2719719-6ABA-45AB-10ED-717C5B66585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995320" y="6392280"/>
                  <a:ext cx="148824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1" name="Gruppo 1650">
            <a:extLst>
              <a:ext uri="{FF2B5EF4-FFF2-40B4-BE49-F238E27FC236}">
                <a16:creationId xmlns:a16="http://schemas.microsoft.com/office/drawing/2014/main" id="{35E7500A-F6C2-7A4A-E98A-895B77745026}"/>
              </a:ext>
            </a:extLst>
          </p:cNvPr>
          <p:cNvGrpSpPr/>
          <p:nvPr/>
        </p:nvGrpSpPr>
        <p:grpSpPr>
          <a:xfrm>
            <a:off x="6285080" y="506080"/>
            <a:ext cx="1036800" cy="267120"/>
            <a:chOff x="6285080" y="506080"/>
            <a:chExt cx="1036800" cy="26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635" name="Input penna 1634">
                  <a:extLst>
                    <a:ext uri="{FF2B5EF4-FFF2-40B4-BE49-F238E27FC236}">
                      <a16:creationId xmlns:a16="http://schemas.microsoft.com/office/drawing/2014/main" id="{6AE32002-F67C-2B46-15E3-AF9358A7A80B}"/>
                    </a:ext>
                  </a:extLst>
                </p14:cNvPr>
                <p14:cNvContentPartPr/>
                <p14:nvPr/>
              </p14:nvContentPartPr>
              <p14:xfrm>
                <a:off x="6296600" y="506080"/>
                <a:ext cx="36720" cy="259920"/>
              </p14:xfrm>
            </p:contentPart>
          </mc:Choice>
          <mc:Fallback xmlns="">
            <p:pic>
              <p:nvPicPr>
                <p:cNvPr id="1635" name="Input penna 1634">
                  <a:extLst>
                    <a:ext uri="{FF2B5EF4-FFF2-40B4-BE49-F238E27FC236}">
                      <a16:creationId xmlns:a16="http://schemas.microsoft.com/office/drawing/2014/main" id="{6AE32002-F67C-2B46-15E3-AF9358A7A80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289040" y="498520"/>
                  <a:ext cx="518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636" name="Input penna 1635">
                  <a:extLst>
                    <a:ext uri="{FF2B5EF4-FFF2-40B4-BE49-F238E27FC236}">
                      <a16:creationId xmlns:a16="http://schemas.microsoft.com/office/drawing/2014/main" id="{9D852796-7F4E-2D44-B587-6842D2FC07C2}"/>
                    </a:ext>
                  </a:extLst>
                </p14:cNvPr>
                <p14:cNvContentPartPr/>
                <p14:nvPr/>
              </p14:nvContentPartPr>
              <p14:xfrm>
                <a:off x="6285080" y="533440"/>
                <a:ext cx="206640" cy="174240"/>
              </p14:xfrm>
            </p:contentPart>
          </mc:Choice>
          <mc:Fallback xmlns="">
            <p:pic>
              <p:nvPicPr>
                <p:cNvPr id="1636" name="Input penna 1635">
                  <a:extLst>
                    <a:ext uri="{FF2B5EF4-FFF2-40B4-BE49-F238E27FC236}">
                      <a16:creationId xmlns:a16="http://schemas.microsoft.com/office/drawing/2014/main" id="{9D852796-7F4E-2D44-B587-6842D2FC07C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277520" y="526240"/>
                  <a:ext cx="2217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637" name="Input penna 1636">
                  <a:extLst>
                    <a:ext uri="{FF2B5EF4-FFF2-40B4-BE49-F238E27FC236}">
                      <a16:creationId xmlns:a16="http://schemas.microsoft.com/office/drawing/2014/main" id="{601DA0FF-804F-3874-72D1-203AFBE0ED0B}"/>
                    </a:ext>
                  </a:extLst>
                </p14:cNvPr>
                <p14:cNvContentPartPr/>
                <p14:nvPr/>
              </p14:nvContentPartPr>
              <p14:xfrm>
                <a:off x="6548240" y="587800"/>
                <a:ext cx="93600" cy="94320"/>
              </p14:xfrm>
            </p:contentPart>
          </mc:Choice>
          <mc:Fallback xmlns="">
            <p:pic>
              <p:nvPicPr>
                <p:cNvPr id="1637" name="Input penna 1636">
                  <a:extLst>
                    <a:ext uri="{FF2B5EF4-FFF2-40B4-BE49-F238E27FC236}">
                      <a16:creationId xmlns:a16="http://schemas.microsoft.com/office/drawing/2014/main" id="{601DA0FF-804F-3874-72D1-203AFBE0ED0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540680" y="580240"/>
                  <a:ext cx="1087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638" name="Input penna 1637">
                  <a:extLst>
                    <a:ext uri="{FF2B5EF4-FFF2-40B4-BE49-F238E27FC236}">
                      <a16:creationId xmlns:a16="http://schemas.microsoft.com/office/drawing/2014/main" id="{AFD21AEE-AC06-18CE-AAA7-B265119DD3AF}"/>
                    </a:ext>
                  </a:extLst>
                </p14:cNvPr>
                <p14:cNvContentPartPr/>
                <p14:nvPr/>
              </p14:nvContentPartPr>
              <p14:xfrm>
                <a:off x="6641480" y="562240"/>
                <a:ext cx="56520" cy="190080"/>
              </p14:xfrm>
            </p:contentPart>
          </mc:Choice>
          <mc:Fallback xmlns="">
            <p:pic>
              <p:nvPicPr>
                <p:cNvPr id="1638" name="Input penna 1637">
                  <a:extLst>
                    <a:ext uri="{FF2B5EF4-FFF2-40B4-BE49-F238E27FC236}">
                      <a16:creationId xmlns:a16="http://schemas.microsoft.com/office/drawing/2014/main" id="{AFD21AEE-AC06-18CE-AAA7-B265119DD3A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633920" y="554680"/>
                  <a:ext cx="712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639" name="Input penna 1638">
                  <a:extLst>
                    <a:ext uri="{FF2B5EF4-FFF2-40B4-BE49-F238E27FC236}">
                      <a16:creationId xmlns:a16="http://schemas.microsoft.com/office/drawing/2014/main" id="{13EE437D-6482-8756-04A8-88FBFC9027CC}"/>
                    </a:ext>
                  </a:extLst>
                </p14:cNvPr>
                <p14:cNvContentPartPr/>
                <p14:nvPr/>
              </p14:nvContentPartPr>
              <p14:xfrm>
                <a:off x="6721040" y="600400"/>
                <a:ext cx="86760" cy="171720"/>
              </p14:xfrm>
            </p:contentPart>
          </mc:Choice>
          <mc:Fallback xmlns="">
            <p:pic>
              <p:nvPicPr>
                <p:cNvPr id="1639" name="Input penna 1638">
                  <a:extLst>
                    <a:ext uri="{FF2B5EF4-FFF2-40B4-BE49-F238E27FC236}">
                      <a16:creationId xmlns:a16="http://schemas.microsoft.com/office/drawing/2014/main" id="{13EE437D-6482-8756-04A8-88FBFC9027C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713480" y="592840"/>
                  <a:ext cx="1018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640" name="Input penna 1639">
                  <a:extLst>
                    <a:ext uri="{FF2B5EF4-FFF2-40B4-BE49-F238E27FC236}">
                      <a16:creationId xmlns:a16="http://schemas.microsoft.com/office/drawing/2014/main" id="{4E5C6F82-5BE3-890A-8F07-85C140978D32}"/>
                    </a:ext>
                  </a:extLst>
                </p14:cNvPr>
                <p14:cNvContentPartPr/>
                <p14:nvPr/>
              </p14:nvContentPartPr>
              <p14:xfrm>
                <a:off x="6887360" y="634960"/>
                <a:ext cx="81720" cy="113760"/>
              </p14:xfrm>
            </p:contentPart>
          </mc:Choice>
          <mc:Fallback xmlns="">
            <p:pic>
              <p:nvPicPr>
                <p:cNvPr id="1640" name="Input penna 1639">
                  <a:extLst>
                    <a:ext uri="{FF2B5EF4-FFF2-40B4-BE49-F238E27FC236}">
                      <a16:creationId xmlns:a16="http://schemas.microsoft.com/office/drawing/2014/main" id="{4E5C6F82-5BE3-890A-8F07-85C140978D3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879800" y="627400"/>
                  <a:ext cx="968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641" name="Input penna 1640">
                  <a:extLst>
                    <a:ext uri="{FF2B5EF4-FFF2-40B4-BE49-F238E27FC236}">
                      <a16:creationId xmlns:a16="http://schemas.microsoft.com/office/drawing/2014/main" id="{B2BC03EB-2CBC-23E9-F834-8460D6194604}"/>
                    </a:ext>
                  </a:extLst>
                </p14:cNvPr>
                <p14:cNvContentPartPr/>
                <p14:nvPr/>
              </p14:nvContentPartPr>
              <p14:xfrm>
                <a:off x="6995360" y="624520"/>
                <a:ext cx="137880" cy="148680"/>
              </p14:xfrm>
            </p:contentPart>
          </mc:Choice>
          <mc:Fallback xmlns="">
            <p:pic>
              <p:nvPicPr>
                <p:cNvPr id="1641" name="Input penna 1640">
                  <a:extLst>
                    <a:ext uri="{FF2B5EF4-FFF2-40B4-BE49-F238E27FC236}">
                      <a16:creationId xmlns:a16="http://schemas.microsoft.com/office/drawing/2014/main" id="{B2BC03EB-2CBC-23E9-F834-8460D619460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987800" y="616960"/>
                  <a:ext cx="1530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642" name="Input penna 1641">
                  <a:extLst>
                    <a:ext uri="{FF2B5EF4-FFF2-40B4-BE49-F238E27FC236}">
                      <a16:creationId xmlns:a16="http://schemas.microsoft.com/office/drawing/2014/main" id="{66F07CB8-1690-CCDF-D1DF-78F930213725}"/>
                    </a:ext>
                  </a:extLst>
                </p14:cNvPr>
                <p14:cNvContentPartPr/>
                <p14:nvPr/>
              </p14:nvContentPartPr>
              <p14:xfrm>
                <a:off x="7190840" y="603280"/>
                <a:ext cx="131040" cy="159840"/>
              </p14:xfrm>
            </p:contentPart>
          </mc:Choice>
          <mc:Fallback xmlns="">
            <p:pic>
              <p:nvPicPr>
                <p:cNvPr id="1642" name="Input penna 1641">
                  <a:extLst>
                    <a:ext uri="{FF2B5EF4-FFF2-40B4-BE49-F238E27FC236}">
                      <a16:creationId xmlns:a16="http://schemas.microsoft.com/office/drawing/2014/main" id="{66F07CB8-1690-CCDF-D1DF-78F930213725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183280" y="595720"/>
                  <a:ext cx="146160" cy="17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9" name="Gruppo 1648">
            <a:extLst>
              <a:ext uri="{FF2B5EF4-FFF2-40B4-BE49-F238E27FC236}">
                <a16:creationId xmlns:a16="http://schemas.microsoft.com/office/drawing/2014/main" id="{8F86849B-AF56-94D3-9644-F5B9B1E03680}"/>
              </a:ext>
            </a:extLst>
          </p:cNvPr>
          <p:cNvGrpSpPr/>
          <p:nvPr/>
        </p:nvGrpSpPr>
        <p:grpSpPr>
          <a:xfrm>
            <a:off x="6477680" y="1011160"/>
            <a:ext cx="709560" cy="275400"/>
            <a:chOff x="6477680" y="1011160"/>
            <a:chExt cx="709560" cy="27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643" name="Input penna 1642">
                  <a:extLst>
                    <a:ext uri="{FF2B5EF4-FFF2-40B4-BE49-F238E27FC236}">
                      <a16:creationId xmlns:a16="http://schemas.microsoft.com/office/drawing/2014/main" id="{955E7E60-5BD6-462B-D0CD-957A469FEF54}"/>
                    </a:ext>
                  </a:extLst>
                </p14:cNvPr>
                <p14:cNvContentPartPr/>
                <p14:nvPr/>
              </p14:nvContentPartPr>
              <p14:xfrm>
                <a:off x="6477680" y="1033480"/>
                <a:ext cx="32760" cy="202680"/>
              </p14:xfrm>
            </p:contentPart>
          </mc:Choice>
          <mc:Fallback xmlns="">
            <p:pic>
              <p:nvPicPr>
                <p:cNvPr id="1643" name="Input penna 1642">
                  <a:extLst>
                    <a:ext uri="{FF2B5EF4-FFF2-40B4-BE49-F238E27FC236}">
                      <a16:creationId xmlns:a16="http://schemas.microsoft.com/office/drawing/2014/main" id="{955E7E60-5BD6-462B-D0CD-957A469FEF5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470120" y="1025920"/>
                  <a:ext cx="478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644" name="Input penna 1643">
                  <a:extLst>
                    <a:ext uri="{FF2B5EF4-FFF2-40B4-BE49-F238E27FC236}">
                      <a16:creationId xmlns:a16="http://schemas.microsoft.com/office/drawing/2014/main" id="{C662F2EA-EF79-2AD8-ADBC-6C4D87ED966F}"/>
                    </a:ext>
                  </a:extLst>
                </p14:cNvPr>
                <p14:cNvContentPartPr/>
                <p14:nvPr/>
              </p14:nvContentPartPr>
              <p14:xfrm>
                <a:off x="6525920" y="1011160"/>
                <a:ext cx="138600" cy="275400"/>
              </p14:xfrm>
            </p:contentPart>
          </mc:Choice>
          <mc:Fallback xmlns="">
            <p:pic>
              <p:nvPicPr>
                <p:cNvPr id="1644" name="Input penna 1643">
                  <a:extLst>
                    <a:ext uri="{FF2B5EF4-FFF2-40B4-BE49-F238E27FC236}">
                      <a16:creationId xmlns:a16="http://schemas.microsoft.com/office/drawing/2014/main" id="{C662F2EA-EF79-2AD8-ADBC-6C4D87ED966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518720" y="1003600"/>
                  <a:ext cx="15372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645" name="Input penna 1644">
                  <a:extLst>
                    <a:ext uri="{FF2B5EF4-FFF2-40B4-BE49-F238E27FC236}">
                      <a16:creationId xmlns:a16="http://schemas.microsoft.com/office/drawing/2014/main" id="{F223CCC6-0194-C3B7-7DA3-69E17B3CE582}"/>
                    </a:ext>
                  </a:extLst>
                </p14:cNvPr>
                <p14:cNvContentPartPr/>
                <p14:nvPr/>
              </p14:nvContentPartPr>
              <p14:xfrm>
                <a:off x="6713120" y="1113400"/>
                <a:ext cx="128520" cy="126000"/>
              </p14:xfrm>
            </p:contentPart>
          </mc:Choice>
          <mc:Fallback xmlns="">
            <p:pic>
              <p:nvPicPr>
                <p:cNvPr id="1645" name="Input penna 1644">
                  <a:extLst>
                    <a:ext uri="{FF2B5EF4-FFF2-40B4-BE49-F238E27FC236}">
                      <a16:creationId xmlns:a16="http://schemas.microsoft.com/office/drawing/2014/main" id="{F223CCC6-0194-C3B7-7DA3-69E17B3CE58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705560" y="1105840"/>
                  <a:ext cx="1436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646" name="Input penna 1645">
                  <a:extLst>
                    <a:ext uri="{FF2B5EF4-FFF2-40B4-BE49-F238E27FC236}">
                      <a16:creationId xmlns:a16="http://schemas.microsoft.com/office/drawing/2014/main" id="{D594051B-0715-1ACA-9C7F-8B0855B3161B}"/>
                    </a:ext>
                  </a:extLst>
                </p14:cNvPr>
                <p14:cNvContentPartPr/>
                <p14:nvPr/>
              </p14:nvContentPartPr>
              <p14:xfrm>
                <a:off x="6894200" y="1059040"/>
                <a:ext cx="125280" cy="151560"/>
              </p14:xfrm>
            </p:contentPart>
          </mc:Choice>
          <mc:Fallback xmlns="">
            <p:pic>
              <p:nvPicPr>
                <p:cNvPr id="1646" name="Input penna 1645">
                  <a:extLst>
                    <a:ext uri="{FF2B5EF4-FFF2-40B4-BE49-F238E27FC236}">
                      <a16:creationId xmlns:a16="http://schemas.microsoft.com/office/drawing/2014/main" id="{D594051B-0715-1ACA-9C7F-8B0855B3161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886640" y="1051480"/>
                  <a:ext cx="1400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647" name="Input penna 1646">
                  <a:extLst>
                    <a:ext uri="{FF2B5EF4-FFF2-40B4-BE49-F238E27FC236}">
                      <a16:creationId xmlns:a16="http://schemas.microsoft.com/office/drawing/2014/main" id="{5BE64792-05F5-568C-4392-76F9D35871B0}"/>
                    </a:ext>
                  </a:extLst>
                </p14:cNvPr>
                <p14:cNvContentPartPr/>
                <p14:nvPr/>
              </p14:nvContentPartPr>
              <p14:xfrm>
                <a:off x="7055120" y="1038520"/>
                <a:ext cx="132120" cy="171000"/>
              </p14:xfrm>
            </p:contentPart>
          </mc:Choice>
          <mc:Fallback xmlns="">
            <p:pic>
              <p:nvPicPr>
                <p:cNvPr id="1647" name="Input penna 1646">
                  <a:extLst>
                    <a:ext uri="{FF2B5EF4-FFF2-40B4-BE49-F238E27FC236}">
                      <a16:creationId xmlns:a16="http://schemas.microsoft.com/office/drawing/2014/main" id="{5BE64792-05F5-568C-4392-76F9D35871B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047560" y="1031320"/>
                  <a:ext cx="147240" cy="18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1667" name="Input penna 1666">
                <a:extLst>
                  <a:ext uri="{FF2B5EF4-FFF2-40B4-BE49-F238E27FC236}">
                    <a16:creationId xmlns:a16="http://schemas.microsoft.com/office/drawing/2014/main" id="{3C15665B-B73C-71A4-DC5B-EB6F9D5D218C}"/>
                  </a:ext>
                </a:extLst>
              </p14:cNvPr>
              <p14:cNvContentPartPr/>
              <p14:nvPr/>
            </p14:nvContentPartPr>
            <p14:xfrm>
              <a:off x="8468804" y="2271262"/>
              <a:ext cx="28800" cy="44280"/>
            </p14:xfrm>
          </p:contentPart>
        </mc:Choice>
        <mc:Fallback xmlns="">
          <p:pic>
            <p:nvPicPr>
              <p:cNvPr id="1667" name="Input penna 1666">
                <a:extLst>
                  <a:ext uri="{FF2B5EF4-FFF2-40B4-BE49-F238E27FC236}">
                    <a16:creationId xmlns:a16="http://schemas.microsoft.com/office/drawing/2014/main" id="{3C15665B-B73C-71A4-DC5B-EB6F9D5D218C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8461244" y="2263702"/>
                <a:ext cx="43920" cy="5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72" name="Gruppo 1671">
            <a:extLst>
              <a:ext uri="{FF2B5EF4-FFF2-40B4-BE49-F238E27FC236}">
                <a16:creationId xmlns:a16="http://schemas.microsoft.com/office/drawing/2014/main" id="{ECC43BEA-E6EF-EAC0-E507-797499618A3B}"/>
              </a:ext>
            </a:extLst>
          </p:cNvPr>
          <p:cNvGrpSpPr/>
          <p:nvPr/>
        </p:nvGrpSpPr>
        <p:grpSpPr>
          <a:xfrm>
            <a:off x="3408567" y="680698"/>
            <a:ext cx="2121840" cy="1252080"/>
            <a:chOff x="3408567" y="680698"/>
            <a:chExt cx="2121840" cy="125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E7DF9E6-17DB-291E-B785-B74CDACD7329}"/>
                    </a:ext>
                  </a:extLst>
                </p14:cNvPr>
                <p14:cNvContentPartPr/>
                <p14:nvPr/>
              </p14:nvContentPartPr>
              <p14:xfrm>
                <a:off x="3801800" y="1109240"/>
                <a:ext cx="60120" cy="3232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E7DF9E6-17DB-291E-B785-B74CDACD732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794600" y="1101680"/>
                  <a:ext cx="7524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8C54B3C-FAFB-DB1C-7143-C1E078B1A13D}"/>
                    </a:ext>
                  </a:extLst>
                </p14:cNvPr>
                <p14:cNvContentPartPr/>
                <p14:nvPr/>
              </p14:nvContentPartPr>
              <p14:xfrm>
                <a:off x="3862640" y="1050920"/>
                <a:ext cx="268920" cy="3322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8C54B3C-FAFB-DB1C-7143-C1E078B1A13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855080" y="1043360"/>
                  <a:ext cx="28404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9A5F5F0-CE9A-1C94-FD74-8E5B36B5A1C7}"/>
                    </a:ext>
                  </a:extLst>
                </p14:cNvPr>
                <p14:cNvContentPartPr/>
                <p14:nvPr/>
              </p14:nvContentPartPr>
              <p14:xfrm>
                <a:off x="4203920" y="1171520"/>
                <a:ext cx="265680" cy="2329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9A5F5F0-CE9A-1C94-FD74-8E5B36B5A1C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196360" y="1163960"/>
                  <a:ext cx="28080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23A7530-DD3C-5EDB-660D-96F0EB8DECD7}"/>
                    </a:ext>
                  </a:extLst>
                </p14:cNvPr>
                <p14:cNvContentPartPr/>
                <p14:nvPr/>
              </p14:nvContentPartPr>
              <p14:xfrm>
                <a:off x="4465280" y="1173680"/>
                <a:ext cx="142920" cy="554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23A7530-DD3C-5EDB-660D-96F0EB8DECD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457720" y="1166120"/>
                  <a:ext cx="1580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D3C1D58-B8DF-2387-DA81-EA00FA4A3154}"/>
                    </a:ext>
                  </a:extLst>
                </p14:cNvPr>
                <p14:cNvContentPartPr/>
                <p14:nvPr/>
              </p14:nvContentPartPr>
              <p14:xfrm>
                <a:off x="4519280" y="1305440"/>
                <a:ext cx="7200" cy="1515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D3C1D58-B8DF-2387-DA81-EA00FA4A315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511720" y="1297880"/>
                  <a:ext cx="223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16EAC6A-7C32-C01D-57E3-0E647F8B4504}"/>
                    </a:ext>
                  </a:extLst>
                </p14:cNvPr>
                <p14:cNvContentPartPr/>
                <p14:nvPr/>
              </p14:nvContentPartPr>
              <p14:xfrm>
                <a:off x="4631240" y="1121480"/>
                <a:ext cx="172440" cy="3754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16EAC6A-7C32-C01D-57E3-0E647F8B450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623680" y="1113920"/>
                  <a:ext cx="1875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F81408D-D377-DA89-3E15-75095F4D5736}"/>
                    </a:ext>
                  </a:extLst>
                </p14:cNvPr>
                <p14:cNvContentPartPr/>
                <p14:nvPr/>
              </p14:nvContentPartPr>
              <p14:xfrm>
                <a:off x="4503440" y="1517120"/>
                <a:ext cx="217800" cy="889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F81408D-D377-DA89-3E15-75095F4D573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495880" y="1509920"/>
                  <a:ext cx="2329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669" name="Input penna 1668">
                  <a:extLst>
                    <a:ext uri="{FF2B5EF4-FFF2-40B4-BE49-F238E27FC236}">
                      <a16:creationId xmlns:a16="http://schemas.microsoft.com/office/drawing/2014/main" id="{A03A8998-40AE-A8F3-5CB5-097677D733DB}"/>
                    </a:ext>
                  </a:extLst>
                </p14:cNvPr>
                <p14:cNvContentPartPr/>
                <p14:nvPr/>
              </p14:nvContentPartPr>
              <p14:xfrm>
                <a:off x="3480567" y="680698"/>
                <a:ext cx="1759680" cy="1252080"/>
              </p14:xfrm>
            </p:contentPart>
          </mc:Choice>
          <mc:Fallback xmlns="">
            <p:pic>
              <p:nvPicPr>
                <p:cNvPr id="1669" name="Input penna 1668">
                  <a:extLst>
                    <a:ext uri="{FF2B5EF4-FFF2-40B4-BE49-F238E27FC236}">
                      <a16:creationId xmlns:a16="http://schemas.microsoft.com/office/drawing/2014/main" id="{A03A8998-40AE-A8F3-5CB5-097677D733D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473007" y="673138"/>
                  <a:ext cx="1774440" cy="12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670" name="Input penna 1669">
                  <a:extLst>
                    <a:ext uri="{FF2B5EF4-FFF2-40B4-BE49-F238E27FC236}">
                      <a16:creationId xmlns:a16="http://schemas.microsoft.com/office/drawing/2014/main" id="{A23E9413-A08F-4A1D-7A53-2F0313BF4534}"/>
                    </a:ext>
                  </a:extLst>
                </p14:cNvPr>
                <p14:cNvContentPartPr/>
                <p14:nvPr/>
              </p14:nvContentPartPr>
              <p14:xfrm>
                <a:off x="3408567" y="1764658"/>
                <a:ext cx="2121840" cy="55080"/>
              </p14:xfrm>
            </p:contentPart>
          </mc:Choice>
          <mc:Fallback xmlns="">
            <p:pic>
              <p:nvPicPr>
                <p:cNvPr id="1670" name="Input penna 1669">
                  <a:extLst>
                    <a:ext uri="{FF2B5EF4-FFF2-40B4-BE49-F238E27FC236}">
                      <a16:creationId xmlns:a16="http://schemas.microsoft.com/office/drawing/2014/main" id="{A23E9413-A08F-4A1D-7A53-2F0313BF453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401007" y="1757098"/>
                  <a:ext cx="213696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6" name="Gruppo 1675">
            <a:extLst>
              <a:ext uri="{FF2B5EF4-FFF2-40B4-BE49-F238E27FC236}">
                <a16:creationId xmlns:a16="http://schemas.microsoft.com/office/drawing/2014/main" id="{127C2640-30ED-890B-A719-DCFED7DCB5DC}"/>
              </a:ext>
            </a:extLst>
          </p:cNvPr>
          <p:cNvGrpSpPr/>
          <p:nvPr/>
        </p:nvGrpSpPr>
        <p:grpSpPr>
          <a:xfrm>
            <a:off x="7356800" y="4413720"/>
            <a:ext cx="3730320" cy="2211480"/>
            <a:chOff x="7356800" y="4413720"/>
            <a:chExt cx="3730320" cy="221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549" name="Input penna 1548">
                  <a:extLst>
                    <a:ext uri="{FF2B5EF4-FFF2-40B4-BE49-F238E27FC236}">
                      <a16:creationId xmlns:a16="http://schemas.microsoft.com/office/drawing/2014/main" id="{F2C3A9E2-94C4-7CBF-51D9-A8B65E05F875}"/>
                    </a:ext>
                  </a:extLst>
                </p14:cNvPr>
                <p14:cNvContentPartPr/>
                <p14:nvPr/>
              </p14:nvContentPartPr>
              <p14:xfrm>
                <a:off x="7486760" y="4413720"/>
                <a:ext cx="3600360" cy="232920"/>
              </p14:xfrm>
            </p:contentPart>
          </mc:Choice>
          <mc:Fallback xmlns="">
            <p:pic>
              <p:nvPicPr>
                <p:cNvPr id="1549" name="Input penna 1548">
                  <a:extLst>
                    <a:ext uri="{FF2B5EF4-FFF2-40B4-BE49-F238E27FC236}">
                      <a16:creationId xmlns:a16="http://schemas.microsoft.com/office/drawing/2014/main" id="{F2C3A9E2-94C4-7CBF-51D9-A8B65E05F87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479200" y="4406160"/>
                  <a:ext cx="36154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550" name="Input penna 1549">
                  <a:extLst>
                    <a:ext uri="{FF2B5EF4-FFF2-40B4-BE49-F238E27FC236}">
                      <a16:creationId xmlns:a16="http://schemas.microsoft.com/office/drawing/2014/main" id="{BB70A03C-30AF-8D7D-63AC-2F510712698F}"/>
                    </a:ext>
                  </a:extLst>
                </p14:cNvPr>
                <p14:cNvContentPartPr/>
                <p14:nvPr/>
              </p14:nvContentPartPr>
              <p14:xfrm>
                <a:off x="7826240" y="4818000"/>
                <a:ext cx="582120" cy="624600"/>
              </p14:xfrm>
            </p:contentPart>
          </mc:Choice>
          <mc:Fallback xmlns="">
            <p:pic>
              <p:nvPicPr>
                <p:cNvPr id="1550" name="Input penna 1549">
                  <a:extLst>
                    <a:ext uri="{FF2B5EF4-FFF2-40B4-BE49-F238E27FC236}">
                      <a16:creationId xmlns:a16="http://schemas.microsoft.com/office/drawing/2014/main" id="{BB70A03C-30AF-8D7D-63AC-2F510712698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819040" y="4810440"/>
                  <a:ext cx="597240" cy="63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551" name="Input penna 1550">
                  <a:extLst>
                    <a:ext uri="{FF2B5EF4-FFF2-40B4-BE49-F238E27FC236}">
                      <a16:creationId xmlns:a16="http://schemas.microsoft.com/office/drawing/2014/main" id="{EF9C8184-8CF2-24E0-A4B9-B6AB4933DE82}"/>
                    </a:ext>
                  </a:extLst>
                </p14:cNvPr>
                <p14:cNvContentPartPr/>
                <p14:nvPr/>
              </p14:nvContentPartPr>
              <p14:xfrm>
                <a:off x="8617520" y="4887480"/>
                <a:ext cx="474840" cy="486000"/>
              </p14:xfrm>
            </p:contentPart>
          </mc:Choice>
          <mc:Fallback xmlns="">
            <p:pic>
              <p:nvPicPr>
                <p:cNvPr id="1551" name="Input penna 1550">
                  <a:extLst>
                    <a:ext uri="{FF2B5EF4-FFF2-40B4-BE49-F238E27FC236}">
                      <a16:creationId xmlns:a16="http://schemas.microsoft.com/office/drawing/2014/main" id="{EF9C8184-8CF2-24E0-A4B9-B6AB4933DE8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609960" y="4880280"/>
                  <a:ext cx="48996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552" name="Input penna 1551">
                  <a:extLst>
                    <a:ext uri="{FF2B5EF4-FFF2-40B4-BE49-F238E27FC236}">
                      <a16:creationId xmlns:a16="http://schemas.microsoft.com/office/drawing/2014/main" id="{3CEA6FAC-1A69-AA74-561F-7C471D946D63}"/>
                    </a:ext>
                  </a:extLst>
                </p14:cNvPr>
                <p14:cNvContentPartPr/>
                <p14:nvPr/>
              </p14:nvContentPartPr>
              <p14:xfrm>
                <a:off x="8297120" y="5632680"/>
                <a:ext cx="455400" cy="678600"/>
              </p14:xfrm>
            </p:contentPart>
          </mc:Choice>
          <mc:Fallback xmlns="">
            <p:pic>
              <p:nvPicPr>
                <p:cNvPr id="1552" name="Input penna 1551">
                  <a:extLst>
                    <a:ext uri="{FF2B5EF4-FFF2-40B4-BE49-F238E27FC236}">
                      <a16:creationId xmlns:a16="http://schemas.microsoft.com/office/drawing/2014/main" id="{3CEA6FAC-1A69-AA74-561F-7C471D946D6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289560" y="5625120"/>
                  <a:ext cx="470520" cy="69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615" name="Input penna 1614">
                  <a:extLst>
                    <a:ext uri="{FF2B5EF4-FFF2-40B4-BE49-F238E27FC236}">
                      <a16:creationId xmlns:a16="http://schemas.microsoft.com/office/drawing/2014/main" id="{A39D558B-C394-41EF-2A66-5ED3E4259EF1}"/>
                    </a:ext>
                  </a:extLst>
                </p14:cNvPr>
                <p14:cNvContentPartPr/>
                <p14:nvPr/>
              </p14:nvContentPartPr>
              <p14:xfrm>
                <a:off x="7356800" y="6170520"/>
                <a:ext cx="596880" cy="46440"/>
              </p14:xfrm>
            </p:contentPart>
          </mc:Choice>
          <mc:Fallback xmlns="">
            <p:pic>
              <p:nvPicPr>
                <p:cNvPr id="1615" name="Input penna 1614">
                  <a:extLst>
                    <a:ext uri="{FF2B5EF4-FFF2-40B4-BE49-F238E27FC236}">
                      <a16:creationId xmlns:a16="http://schemas.microsoft.com/office/drawing/2014/main" id="{A39D558B-C394-41EF-2A66-5ED3E4259EF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349240" y="6162960"/>
                  <a:ext cx="6120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616" name="Input penna 1615">
                  <a:extLst>
                    <a:ext uri="{FF2B5EF4-FFF2-40B4-BE49-F238E27FC236}">
                      <a16:creationId xmlns:a16="http://schemas.microsoft.com/office/drawing/2014/main" id="{3E814B32-F027-A060-01B2-7D6370BDA823}"/>
                    </a:ext>
                  </a:extLst>
                </p14:cNvPr>
                <p14:cNvContentPartPr/>
                <p14:nvPr/>
              </p14:nvContentPartPr>
              <p14:xfrm>
                <a:off x="7944680" y="6054240"/>
                <a:ext cx="60120" cy="264240"/>
              </p14:xfrm>
            </p:contentPart>
          </mc:Choice>
          <mc:Fallback xmlns="">
            <p:pic>
              <p:nvPicPr>
                <p:cNvPr id="1616" name="Input penna 1615">
                  <a:extLst>
                    <a:ext uri="{FF2B5EF4-FFF2-40B4-BE49-F238E27FC236}">
                      <a16:creationId xmlns:a16="http://schemas.microsoft.com/office/drawing/2014/main" id="{3E814B32-F027-A060-01B2-7D6370BDA82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937120" y="6046680"/>
                  <a:ext cx="7524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621" name="Input penna 1620">
                  <a:extLst>
                    <a:ext uri="{FF2B5EF4-FFF2-40B4-BE49-F238E27FC236}">
                      <a16:creationId xmlns:a16="http://schemas.microsoft.com/office/drawing/2014/main" id="{0CECCDE2-4369-06A9-E77D-51137410DE87}"/>
                    </a:ext>
                  </a:extLst>
                </p14:cNvPr>
                <p14:cNvContentPartPr/>
                <p14:nvPr/>
              </p14:nvContentPartPr>
              <p14:xfrm>
                <a:off x="7678280" y="4617840"/>
                <a:ext cx="52200" cy="1145520"/>
              </p14:xfrm>
            </p:contentPart>
          </mc:Choice>
          <mc:Fallback xmlns="">
            <p:pic>
              <p:nvPicPr>
                <p:cNvPr id="1621" name="Input penna 1620">
                  <a:extLst>
                    <a:ext uri="{FF2B5EF4-FFF2-40B4-BE49-F238E27FC236}">
                      <a16:creationId xmlns:a16="http://schemas.microsoft.com/office/drawing/2014/main" id="{0CECCDE2-4369-06A9-E77D-51137410DE8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670720" y="4610280"/>
                  <a:ext cx="67320" cy="11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622" name="Input penna 1621">
                  <a:extLst>
                    <a:ext uri="{FF2B5EF4-FFF2-40B4-BE49-F238E27FC236}">
                      <a16:creationId xmlns:a16="http://schemas.microsoft.com/office/drawing/2014/main" id="{7F292BA2-4182-A113-2A1F-6F45E32001F6}"/>
                    </a:ext>
                  </a:extLst>
                </p14:cNvPr>
                <p14:cNvContentPartPr/>
                <p14:nvPr/>
              </p14:nvContentPartPr>
              <p14:xfrm>
                <a:off x="7662440" y="4649520"/>
                <a:ext cx="1875960" cy="1975680"/>
              </p14:xfrm>
            </p:contentPart>
          </mc:Choice>
          <mc:Fallback xmlns="">
            <p:pic>
              <p:nvPicPr>
                <p:cNvPr id="1622" name="Input penna 1621">
                  <a:extLst>
                    <a:ext uri="{FF2B5EF4-FFF2-40B4-BE49-F238E27FC236}">
                      <a16:creationId xmlns:a16="http://schemas.microsoft.com/office/drawing/2014/main" id="{7F292BA2-4182-A113-2A1F-6F45E32001F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654880" y="4641960"/>
                  <a:ext cx="1891080" cy="19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623" name="Input penna 1622">
                  <a:extLst>
                    <a:ext uri="{FF2B5EF4-FFF2-40B4-BE49-F238E27FC236}">
                      <a16:creationId xmlns:a16="http://schemas.microsoft.com/office/drawing/2014/main" id="{C23CE438-387D-DEE6-4298-AF4986F22E38}"/>
                    </a:ext>
                  </a:extLst>
                </p14:cNvPr>
                <p14:cNvContentPartPr/>
                <p14:nvPr/>
              </p14:nvContentPartPr>
              <p14:xfrm>
                <a:off x="7693040" y="5525760"/>
                <a:ext cx="1723680" cy="1037160"/>
              </p14:xfrm>
            </p:contentPart>
          </mc:Choice>
          <mc:Fallback xmlns="">
            <p:pic>
              <p:nvPicPr>
                <p:cNvPr id="1623" name="Input penna 1622">
                  <a:extLst>
                    <a:ext uri="{FF2B5EF4-FFF2-40B4-BE49-F238E27FC236}">
                      <a16:creationId xmlns:a16="http://schemas.microsoft.com/office/drawing/2014/main" id="{C23CE438-387D-DEE6-4298-AF4986F22E3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685480" y="5518200"/>
                  <a:ext cx="1738800" cy="10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673" name="Input penna 1672">
                  <a:extLst>
                    <a:ext uri="{FF2B5EF4-FFF2-40B4-BE49-F238E27FC236}">
                      <a16:creationId xmlns:a16="http://schemas.microsoft.com/office/drawing/2014/main" id="{6FD5259E-2651-07D5-99F7-C16F1A15FFB5}"/>
                    </a:ext>
                  </a:extLst>
                </p14:cNvPr>
                <p14:cNvContentPartPr/>
                <p14:nvPr/>
              </p14:nvContentPartPr>
              <p14:xfrm>
                <a:off x="9594422" y="5314159"/>
                <a:ext cx="22320" cy="419040"/>
              </p14:xfrm>
            </p:contentPart>
          </mc:Choice>
          <mc:Fallback xmlns="">
            <p:pic>
              <p:nvPicPr>
                <p:cNvPr id="1673" name="Input penna 1672">
                  <a:extLst>
                    <a:ext uri="{FF2B5EF4-FFF2-40B4-BE49-F238E27FC236}">
                      <a16:creationId xmlns:a16="http://schemas.microsoft.com/office/drawing/2014/main" id="{6FD5259E-2651-07D5-99F7-C16F1A15FFB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587222" y="5306599"/>
                  <a:ext cx="3744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674" name="Input penna 1673">
                  <a:extLst>
                    <a:ext uri="{FF2B5EF4-FFF2-40B4-BE49-F238E27FC236}">
                      <a16:creationId xmlns:a16="http://schemas.microsoft.com/office/drawing/2014/main" id="{74A7CAE7-E386-3CD6-8397-359D02F24B0A}"/>
                    </a:ext>
                  </a:extLst>
                </p14:cNvPr>
                <p14:cNvContentPartPr/>
                <p14:nvPr/>
              </p14:nvContentPartPr>
              <p14:xfrm>
                <a:off x="9385622" y="5614399"/>
                <a:ext cx="594360" cy="237240"/>
              </p14:xfrm>
            </p:contentPart>
          </mc:Choice>
          <mc:Fallback xmlns="">
            <p:pic>
              <p:nvPicPr>
                <p:cNvPr id="1674" name="Input penna 1673">
                  <a:extLst>
                    <a:ext uri="{FF2B5EF4-FFF2-40B4-BE49-F238E27FC236}">
                      <a16:creationId xmlns:a16="http://schemas.microsoft.com/office/drawing/2014/main" id="{74A7CAE7-E386-3CD6-8397-359D02F24B0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378062" y="5606839"/>
                  <a:ext cx="609480" cy="25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1" name="Gruppo 1680">
            <a:extLst>
              <a:ext uri="{FF2B5EF4-FFF2-40B4-BE49-F238E27FC236}">
                <a16:creationId xmlns:a16="http://schemas.microsoft.com/office/drawing/2014/main" id="{37CC8B80-DAAA-ADFA-F853-C695699CF86E}"/>
              </a:ext>
            </a:extLst>
          </p:cNvPr>
          <p:cNvGrpSpPr/>
          <p:nvPr/>
        </p:nvGrpSpPr>
        <p:grpSpPr>
          <a:xfrm>
            <a:off x="206305" y="4998439"/>
            <a:ext cx="1142640" cy="1039680"/>
            <a:chOff x="206305" y="4998439"/>
            <a:chExt cx="1142640" cy="103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677" name="Input penna 1676">
                  <a:extLst>
                    <a:ext uri="{FF2B5EF4-FFF2-40B4-BE49-F238E27FC236}">
                      <a16:creationId xmlns:a16="http://schemas.microsoft.com/office/drawing/2014/main" id="{BF105357-1C90-8926-66A0-7C464F1C34F1}"/>
                    </a:ext>
                  </a:extLst>
                </p14:cNvPr>
                <p14:cNvContentPartPr/>
                <p14:nvPr/>
              </p14:nvContentPartPr>
              <p14:xfrm>
                <a:off x="702385" y="5158639"/>
                <a:ext cx="360" cy="385200"/>
              </p14:xfrm>
            </p:contentPart>
          </mc:Choice>
          <mc:Fallback xmlns="">
            <p:pic>
              <p:nvPicPr>
                <p:cNvPr id="1677" name="Input penna 1676">
                  <a:extLst>
                    <a:ext uri="{FF2B5EF4-FFF2-40B4-BE49-F238E27FC236}">
                      <a16:creationId xmlns:a16="http://schemas.microsoft.com/office/drawing/2014/main" id="{BF105357-1C90-8926-66A0-7C464F1C34F1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94825" y="5151079"/>
                  <a:ext cx="154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678" name="Input penna 1677">
                  <a:extLst>
                    <a:ext uri="{FF2B5EF4-FFF2-40B4-BE49-F238E27FC236}">
                      <a16:creationId xmlns:a16="http://schemas.microsoft.com/office/drawing/2014/main" id="{EBBE3758-5C83-A944-DF0A-8B26B0B48329}"/>
                    </a:ext>
                  </a:extLst>
                </p14:cNvPr>
                <p14:cNvContentPartPr/>
                <p14:nvPr/>
              </p14:nvContentPartPr>
              <p14:xfrm>
                <a:off x="619945" y="5766319"/>
                <a:ext cx="31680" cy="29880"/>
              </p14:xfrm>
            </p:contentPart>
          </mc:Choice>
          <mc:Fallback xmlns="">
            <p:pic>
              <p:nvPicPr>
                <p:cNvPr id="1678" name="Input penna 1677">
                  <a:extLst>
                    <a:ext uri="{FF2B5EF4-FFF2-40B4-BE49-F238E27FC236}">
                      <a16:creationId xmlns:a16="http://schemas.microsoft.com/office/drawing/2014/main" id="{EBBE3758-5C83-A944-DF0A-8B26B0B4832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12385" y="5758759"/>
                  <a:ext cx="468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679" name="Input penna 1678">
                  <a:extLst>
                    <a:ext uri="{FF2B5EF4-FFF2-40B4-BE49-F238E27FC236}">
                      <a16:creationId xmlns:a16="http://schemas.microsoft.com/office/drawing/2014/main" id="{A1491DA8-AED6-9368-D418-6096CAA4E6A5}"/>
                    </a:ext>
                  </a:extLst>
                </p14:cNvPr>
                <p14:cNvContentPartPr/>
                <p14:nvPr/>
              </p14:nvContentPartPr>
              <p14:xfrm>
                <a:off x="206305" y="4998439"/>
                <a:ext cx="1142640" cy="1039680"/>
              </p14:xfrm>
            </p:contentPart>
          </mc:Choice>
          <mc:Fallback xmlns="">
            <p:pic>
              <p:nvPicPr>
                <p:cNvPr id="1679" name="Input penna 1678">
                  <a:extLst>
                    <a:ext uri="{FF2B5EF4-FFF2-40B4-BE49-F238E27FC236}">
                      <a16:creationId xmlns:a16="http://schemas.microsoft.com/office/drawing/2014/main" id="{A1491DA8-AED6-9368-D418-6096CAA4E6A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98745" y="4990879"/>
                  <a:ext cx="1157760" cy="10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9" name="Gruppo 1688">
            <a:extLst>
              <a:ext uri="{FF2B5EF4-FFF2-40B4-BE49-F238E27FC236}">
                <a16:creationId xmlns:a16="http://schemas.microsoft.com/office/drawing/2014/main" id="{198AF0C2-391A-45B4-D396-274FECC8AC97}"/>
              </a:ext>
            </a:extLst>
          </p:cNvPr>
          <p:cNvGrpSpPr/>
          <p:nvPr/>
        </p:nvGrpSpPr>
        <p:grpSpPr>
          <a:xfrm>
            <a:off x="4429465" y="5077279"/>
            <a:ext cx="270720" cy="258120"/>
            <a:chOff x="4429465" y="5077279"/>
            <a:chExt cx="270720" cy="25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682" name="Input penna 1681">
                  <a:extLst>
                    <a:ext uri="{FF2B5EF4-FFF2-40B4-BE49-F238E27FC236}">
                      <a16:creationId xmlns:a16="http://schemas.microsoft.com/office/drawing/2014/main" id="{E4E8F3C3-06E4-833E-88B7-CBB1AB6CEC83}"/>
                    </a:ext>
                  </a:extLst>
                </p14:cNvPr>
                <p14:cNvContentPartPr/>
                <p14:nvPr/>
              </p14:nvContentPartPr>
              <p14:xfrm>
                <a:off x="4429465" y="5109679"/>
                <a:ext cx="165600" cy="225720"/>
              </p14:xfrm>
            </p:contentPart>
          </mc:Choice>
          <mc:Fallback xmlns="">
            <p:pic>
              <p:nvPicPr>
                <p:cNvPr id="1682" name="Input penna 1681">
                  <a:extLst>
                    <a:ext uri="{FF2B5EF4-FFF2-40B4-BE49-F238E27FC236}">
                      <a16:creationId xmlns:a16="http://schemas.microsoft.com/office/drawing/2014/main" id="{E4E8F3C3-06E4-833E-88B7-CBB1AB6CEC8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421905" y="5102119"/>
                  <a:ext cx="18072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683" name="Input penna 1682">
                  <a:extLst>
                    <a:ext uri="{FF2B5EF4-FFF2-40B4-BE49-F238E27FC236}">
                      <a16:creationId xmlns:a16="http://schemas.microsoft.com/office/drawing/2014/main" id="{41FBF058-7501-120A-3315-1CC073C2A3D7}"/>
                    </a:ext>
                  </a:extLst>
                </p14:cNvPr>
                <p14:cNvContentPartPr/>
                <p14:nvPr/>
              </p14:nvContentPartPr>
              <p14:xfrm>
                <a:off x="4444585" y="5077279"/>
                <a:ext cx="255600" cy="255600"/>
              </p14:xfrm>
            </p:contentPart>
          </mc:Choice>
          <mc:Fallback xmlns="">
            <p:pic>
              <p:nvPicPr>
                <p:cNvPr id="1683" name="Input penna 1682">
                  <a:extLst>
                    <a:ext uri="{FF2B5EF4-FFF2-40B4-BE49-F238E27FC236}">
                      <a16:creationId xmlns:a16="http://schemas.microsoft.com/office/drawing/2014/main" id="{41FBF058-7501-120A-3315-1CC073C2A3D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437025" y="5069719"/>
                  <a:ext cx="270720" cy="27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7" name="Gruppo 1686">
            <a:extLst>
              <a:ext uri="{FF2B5EF4-FFF2-40B4-BE49-F238E27FC236}">
                <a16:creationId xmlns:a16="http://schemas.microsoft.com/office/drawing/2014/main" id="{90975F78-795E-08D7-EF41-40282E14DD64}"/>
              </a:ext>
            </a:extLst>
          </p:cNvPr>
          <p:cNvGrpSpPr/>
          <p:nvPr/>
        </p:nvGrpSpPr>
        <p:grpSpPr>
          <a:xfrm>
            <a:off x="5951905" y="5089879"/>
            <a:ext cx="199440" cy="211320"/>
            <a:chOff x="5951905" y="5089879"/>
            <a:chExt cx="199440" cy="21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684" name="Input penna 1683">
                  <a:extLst>
                    <a:ext uri="{FF2B5EF4-FFF2-40B4-BE49-F238E27FC236}">
                      <a16:creationId xmlns:a16="http://schemas.microsoft.com/office/drawing/2014/main" id="{6622F27B-CFC3-E92F-6145-77A74F8812A7}"/>
                    </a:ext>
                  </a:extLst>
                </p14:cNvPr>
                <p14:cNvContentPartPr/>
                <p14:nvPr/>
              </p14:nvContentPartPr>
              <p14:xfrm>
                <a:off x="5966305" y="5091319"/>
                <a:ext cx="93240" cy="209880"/>
              </p14:xfrm>
            </p:contentPart>
          </mc:Choice>
          <mc:Fallback xmlns="">
            <p:pic>
              <p:nvPicPr>
                <p:cNvPr id="1684" name="Input penna 1683">
                  <a:extLst>
                    <a:ext uri="{FF2B5EF4-FFF2-40B4-BE49-F238E27FC236}">
                      <a16:creationId xmlns:a16="http://schemas.microsoft.com/office/drawing/2014/main" id="{6622F27B-CFC3-E92F-6145-77A74F8812A7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958745" y="5083759"/>
                  <a:ext cx="10836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685" name="Input penna 1684">
                  <a:extLst>
                    <a:ext uri="{FF2B5EF4-FFF2-40B4-BE49-F238E27FC236}">
                      <a16:creationId xmlns:a16="http://schemas.microsoft.com/office/drawing/2014/main" id="{BB208465-4CFB-9C41-AB22-4A4AE75F0787}"/>
                    </a:ext>
                  </a:extLst>
                </p14:cNvPr>
                <p14:cNvContentPartPr/>
                <p14:nvPr/>
              </p14:nvContentPartPr>
              <p14:xfrm>
                <a:off x="5951905" y="5089879"/>
                <a:ext cx="199440" cy="199800"/>
              </p14:xfrm>
            </p:contentPart>
          </mc:Choice>
          <mc:Fallback xmlns="">
            <p:pic>
              <p:nvPicPr>
                <p:cNvPr id="1685" name="Input penna 1684">
                  <a:extLst>
                    <a:ext uri="{FF2B5EF4-FFF2-40B4-BE49-F238E27FC236}">
                      <a16:creationId xmlns:a16="http://schemas.microsoft.com/office/drawing/2014/main" id="{BB208465-4CFB-9C41-AB22-4A4AE75F078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944345" y="5082679"/>
                  <a:ext cx="214560" cy="21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1690" name="Input penna 1689">
                <a:extLst>
                  <a:ext uri="{FF2B5EF4-FFF2-40B4-BE49-F238E27FC236}">
                    <a16:creationId xmlns:a16="http://schemas.microsoft.com/office/drawing/2014/main" id="{255556FF-EC60-26AA-7483-24A89EC23043}"/>
                  </a:ext>
                </a:extLst>
              </p14:cNvPr>
              <p14:cNvContentPartPr/>
              <p14:nvPr/>
            </p14:nvContentPartPr>
            <p14:xfrm>
              <a:off x="9033046" y="1585825"/>
              <a:ext cx="5760" cy="331920"/>
            </p14:xfrm>
          </p:contentPart>
        </mc:Choice>
        <mc:Fallback xmlns="">
          <p:pic>
            <p:nvPicPr>
              <p:cNvPr id="1690" name="Input penna 1689">
                <a:extLst>
                  <a:ext uri="{FF2B5EF4-FFF2-40B4-BE49-F238E27FC236}">
                    <a16:creationId xmlns:a16="http://schemas.microsoft.com/office/drawing/2014/main" id="{255556FF-EC60-26AA-7483-24A89EC23043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9025486" y="1578265"/>
                <a:ext cx="20880" cy="3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1691" name="Input penna 1690">
                <a:extLst>
                  <a:ext uri="{FF2B5EF4-FFF2-40B4-BE49-F238E27FC236}">
                    <a16:creationId xmlns:a16="http://schemas.microsoft.com/office/drawing/2014/main" id="{3D771636-A1B0-925D-96AC-974B87E4A647}"/>
                  </a:ext>
                </a:extLst>
              </p14:cNvPr>
              <p14:cNvContentPartPr/>
              <p14:nvPr/>
            </p14:nvContentPartPr>
            <p14:xfrm>
              <a:off x="9105406" y="1579345"/>
              <a:ext cx="254880" cy="325800"/>
            </p14:xfrm>
          </p:contentPart>
        </mc:Choice>
        <mc:Fallback xmlns="">
          <p:pic>
            <p:nvPicPr>
              <p:cNvPr id="1691" name="Input penna 1690">
                <a:extLst>
                  <a:ext uri="{FF2B5EF4-FFF2-40B4-BE49-F238E27FC236}">
                    <a16:creationId xmlns:a16="http://schemas.microsoft.com/office/drawing/2014/main" id="{3D771636-A1B0-925D-96AC-974B87E4A647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9097846" y="1571785"/>
                <a:ext cx="27000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1697" name="Input penna 1696">
                <a:extLst>
                  <a:ext uri="{FF2B5EF4-FFF2-40B4-BE49-F238E27FC236}">
                    <a16:creationId xmlns:a16="http://schemas.microsoft.com/office/drawing/2014/main" id="{BB081686-8471-A5B0-E9FA-BF6D9F4DD6FD}"/>
                  </a:ext>
                </a:extLst>
              </p14:cNvPr>
              <p14:cNvContentPartPr/>
              <p14:nvPr/>
            </p14:nvContentPartPr>
            <p14:xfrm>
              <a:off x="10528846" y="1486465"/>
              <a:ext cx="26280" cy="174240"/>
            </p14:xfrm>
          </p:contentPart>
        </mc:Choice>
        <mc:Fallback xmlns="">
          <p:pic>
            <p:nvPicPr>
              <p:cNvPr id="1697" name="Input penna 1696">
                <a:extLst>
                  <a:ext uri="{FF2B5EF4-FFF2-40B4-BE49-F238E27FC236}">
                    <a16:creationId xmlns:a16="http://schemas.microsoft.com/office/drawing/2014/main" id="{BB081686-8471-A5B0-E9FA-BF6D9F4DD6FD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10521286" y="1478905"/>
                <a:ext cx="4140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1698" name="Input penna 1697">
                <a:extLst>
                  <a:ext uri="{FF2B5EF4-FFF2-40B4-BE49-F238E27FC236}">
                    <a16:creationId xmlns:a16="http://schemas.microsoft.com/office/drawing/2014/main" id="{6BF350F6-7F5C-0DB4-DDCC-FB1B5C972976}"/>
                  </a:ext>
                </a:extLst>
              </p14:cNvPr>
              <p14:cNvContentPartPr/>
              <p14:nvPr/>
            </p14:nvContentPartPr>
            <p14:xfrm>
              <a:off x="10540366" y="1452265"/>
              <a:ext cx="153720" cy="178200"/>
            </p14:xfrm>
          </p:contentPart>
        </mc:Choice>
        <mc:Fallback xmlns="">
          <p:pic>
            <p:nvPicPr>
              <p:cNvPr id="1698" name="Input penna 1697">
                <a:extLst>
                  <a:ext uri="{FF2B5EF4-FFF2-40B4-BE49-F238E27FC236}">
                    <a16:creationId xmlns:a16="http://schemas.microsoft.com/office/drawing/2014/main" id="{6BF350F6-7F5C-0DB4-DDCC-FB1B5C972976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10532806" y="1444705"/>
                <a:ext cx="16848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1699" name="Input penna 1698">
                <a:extLst>
                  <a:ext uri="{FF2B5EF4-FFF2-40B4-BE49-F238E27FC236}">
                    <a16:creationId xmlns:a16="http://schemas.microsoft.com/office/drawing/2014/main" id="{AC735A80-27A5-9A73-7C5F-ECE80E607CBA}"/>
                  </a:ext>
                </a:extLst>
              </p14:cNvPr>
              <p14:cNvContentPartPr/>
              <p14:nvPr/>
            </p14:nvContentPartPr>
            <p14:xfrm>
              <a:off x="10739086" y="1483225"/>
              <a:ext cx="97920" cy="18720"/>
            </p14:xfrm>
          </p:contentPart>
        </mc:Choice>
        <mc:Fallback xmlns="">
          <p:pic>
            <p:nvPicPr>
              <p:cNvPr id="1699" name="Input penna 1698">
                <a:extLst>
                  <a:ext uri="{FF2B5EF4-FFF2-40B4-BE49-F238E27FC236}">
                    <a16:creationId xmlns:a16="http://schemas.microsoft.com/office/drawing/2014/main" id="{AC735A80-27A5-9A73-7C5F-ECE80E607CBA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0731526" y="1475665"/>
                <a:ext cx="11304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1700" name="Input penna 1699">
                <a:extLst>
                  <a:ext uri="{FF2B5EF4-FFF2-40B4-BE49-F238E27FC236}">
                    <a16:creationId xmlns:a16="http://schemas.microsoft.com/office/drawing/2014/main" id="{30FAD5F8-E583-25A4-79F0-D4D3BEBA5743}"/>
                  </a:ext>
                </a:extLst>
              </p14:cNvPr>
              <p14:cNvContentPartPr/>
              <p14:nvPr/>
            </p14:nvContentPartPr>
            <p14:xfrm>
              <a:off x="10745926" y="1555585"/>
              <a:ext cx="86400" cy="11520"/>
            </p14:xfrm>
          </p:contentPart>
        </mc:Choice>
        <mc:Fallback xmlns="">
          <p:pic>
            <p:nvPicPr>
              <p:cNvPr id="1700" name="Input penna 1699">
                <a:extLst>
                  <a:ext uri="{FF2B5EF4-FFF2-40B4-BE49-F238E27FC236}">
                    <a16:creationId xmlns:a16="http://schemas.microsoft.com/office/drawing/2014/main" id="{30FAD5F8-E583-25A4-79F0-D4D3BEBA5743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0738726" y="1548025"/>
                <a:ext cx="10152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1701" name="Input penna 1700">
                <a:extLst>
                  <a:ext uri="{FF2B5EF4-FFF2-40B4-BE49-F238E27FC236}">
                    <a16:creationId xmlns:a16="http://schemas.microsoft.com/office/drawing/2014/main" id="{3825CEC6-8769-28F3-471F-C3C533C73159}"/>
                  </a:ext>
                </a:extLst>
              </p14:cNvPr>
              <p14:cNvContentPartPr/>
              <p14:nvPr/>
            </p14:nvContentPartPr>
            <p14:xfrm>
              <a:off x="10847446" y="1467385"/>
              <a:ext cx="14760" cy="124920"/>
            </p14:xfrm>
          </p:contentPart>
        </mc:Choice>
        <mc:Fallback xmlns="">
          <p:pic>
            <p:nvPicPr>
              <p:cNvPr id="1701" name="Input penna 1700">
                <a:extLst>
                  <a:ext uri="{FF2B5EF4-FFF2-40B4-BE49-F238E27FC236}">
                    <a16:creationId xmlns:a16="http://schemas.microsoft.com/office/drawing/2014/main" id="{3825CEC6-8769-28F3-471F-C3C533C73159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0839886" y="1459825"/>
                <a:ext cx="2988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1705" name="Input penna 1704">
                <a:extLst>
                  <a:ext uri="{FF2B5EF4-FFF2-40B4-BE49-F238E27FC236}">
                    <a16:creationId xmlns:a16="http://schemas.microsoft.com/office/drawing/2014/main" id="{442C8BE0-F47E-366A-B8AB-8EB843F432A4}"/>
                  </a:ext>
                </a:extLst>
              </p14:cNvPr>
              <p14:cNvContentPartPr/>
              <p14:nvPr/>
            </p14:nvContentPartPr>
            <p14:xfrm>
              <a:off x="10653766" y="1728385"/>
              <a:ext cx="186480" cy="182160"/>
            </p14:xfrm>
          </p:contentPart>
        </mc:Choice>
        <mc:Fallback xmlns="">
          <p:pic>
            <p:nvPicPr>
              <p:cNvPr id="1705" name="Input penna 1704">
                <a:extLst>
                  <a:ext uri="{FF2B5EF4-FFF2-40B4-BE49-F238E27FC236}">
                    <a16:creationId xmlns:a16="http://schemas.microsoft.com/office/drawing/2014/main" id="{442C8BE0-F47E-366A-B8AB-8EB843F432A4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10646206" y="1720825"/>
                <a:ext cx="201600" cy="19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08" name="Gruppo 1707">
            <a:extLst>
              <a:ext uri="{FF2B5EF4-FFF2-40B4-BE49-F238E27FC236}">
                <a16:creationId xmlns:a16="http://schemas.microsoft.com/office/drawing/2014/main" id="{AADE4967-FB51-8B9B-CB42-70AFB617CF35}"/>
              </a:ext>
            </a:extLst>
          </p:cNvPr>
          <p:cNvGrpSpPr/>
          <p:nvPr/>
        </p:nvGrpSpPr>
        <p:grpSpPr>
          <a:xfrm>
            <a:off x="8612951" y="407542"/>
            <a:ext cx="1543320" cy="641729"/>
            <a:chOff x="8612951" y="407542"/>
            <a:chExt cx="1543320" cy="64172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652" name="Input penna 1651">
                  <a:extLst>
                    <a:ext uri="{FF2B5EF4-FFF2-40B4-BE49-F238E27FC236}">
                      <a16:creationId xmlns:a16="http://schemas.microsoft.com/office/drawing/2014/main" id="{10C921C5-D01C-3016-631D-0AF81F93E741}"/>
                    </a:ext>
                  </a:extLst>
                </p14:cNvPr>
                <p14:cNvContentPartPr/>
                <p14:nvPr/>
              </p14:nvContentPartPr>
              <p14:xfrm>
                <a:off x="8933564" y="449662"/>
                <a:ext cx="20520" cy="246600"/>
              </p14:xfrm>
            </p:contentPart>
          </mc:Choice>
          <mc:Fallback xmlns="">
            <p:pic>
              <p:nvPicPr>
                <p:cNvPr id="1652" name="Input penna 1651">
                  <a:extLst>
                    <a:ext uri="{FF2B5EF4-FFF2-40B4-BE49-F238E27FC236}">
                      <a16:creationId xmlns:a16="http://schemas.microsoft.com/office/drawing/2014/main" id="{10C921C5-D01C-3016-631D-0AF81F93E741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926004" y="442102"/>
                  <a:ext cx="3564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653" name="Input penna 1652">
                  <a:extLst>
                    <a:ext uri="{FF2B5EF4-FFF2-40B4-BE49-F238E27FC236}">
                      <a16:creationId xmlns:a16="http://schemas.microsoft.com/office/drawing/2014/main" id="{E822240F-00E9-3895-E4D9-CCAB9D991CBD}"/>
                    </a:ext>
                  </a:extLst>
                </p14:cNvPr>
                <p14:cNvContentPartPr/>
                <p14:nvPr/>
              </p14:nvContentPartPr>
              <p14:xfrm>
                <a:off x="8937884" y="422662"/>
                <a:ext cx="146160" cy="284400"/>
              </p14:xfrm>
            </p:contentPart>
          </mc:Choice>
          <mc:Fallback xmlns="">
            <p:pic>
              <p:nvPicPr>
                <p:cNvPr id="1653" name="Input penna 1652">
                  <a:extLst>
                    <a:ext uri="{FF2B5EF4-FFF2-40B4-BE49-F238E27FC236}">
                      <a16:creationId xmlns:a16="http://schemas.microsoft.com/office/drawing/2014/main" id="{E822240F-00E9-3895-E4D9-CCAB9D991CB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930324" y="415102"/>
                  <a:ext cx="16128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654" name="Input penna 1653">
                  <a:extLst>
                    <a:ext uri="{FF2B5EF4-FFF2-40B4-BE49-F238E27FC236}">
                      <a16:creationId xmlns:a16="http://schemas.microsoft.com/office/drawing/2014/main" id="{225B203E-A598-66EA-AD97-F9F918441B7C}"/>
                    </a:ext>
                  </a:extLst>
                </p14:cNvPr>
                <p14:cNvContentPartPr/>
                <p14:nvPr/>
              </p14:nvContentPartPr>
              <p14:xfrm>
                <a:off x="9145244" y="483502"/>
                <a:ext cx="72360" cy="30600"/>
              </p14:xfrm>
            </p:contentPart>
          </mc:Choice>
          <mc:Fallback xmlns="">
            <p:pic>
              <p:nvPicPr>
                <p:cNvPr id="1654" name="Input penna 1653">
                  <a:extLst>
                    <a:ext uri="{FF2B5EF4-FFF2-40B4-BE49-F238E27FC236}">
                      <a16:creationId xmlns:a16="http://schemas.microsoft.com/office/drawing/2014/main" id="{225B203E-A598-66EA-AD97-F9F918441B7C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9138044" y="475942"/>
                  <a:ext cx="871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655" name="Input penna 1654">
                  <a:extLst>
                    <a:ext uri="{FF2B5EF4-FFF2-40B4-BE49-F238E27FC236}">
                      <a16:creationId xmlns:a16="http://schemas.microsoft.com/office/drawing/2014/main" id="{8D1BD2D6-D137-751C-353A-8A2757DFBDC0}"/>
                    </a:ext>
                  </a:extLst>
                </p14:cNvPr>
                <p14:cNvContentPartPr/>
                <p14:nvPr/>
              </p14:nvContentPartPr>
              <p14:xfrm>
                <a:off x="9162524" y="565582"/>
                <a:ext cx="48960" cy="24480"/>
              </p14:xfrm>
            </p:contentPart>
          </mc:Choice>
          <mc:Fallback xmlns="">
            <p:pic>
              <p:nvPicPr>
                <p:cNvPr id="1655" name="Input penna 1654">
                  <a:extLst>
                    <a:ext uri="{FF2B5EF4-FFF2-40B4-BE49-F238E27FC236}">
                      <a16:creationId xmlns:a16="http://schemas.microsoft.com/office/drawing/2014/main" id="{8D1BD2D6-D137-751C-353A-8A2757DFBDC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9154964" y="558022"/>
                  <a:ext cx="640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656" name="Input penna 1655">
                  <a:extLst>
                    <a:ext uri="{FF2B5EF4-FFF2-40B4-BE49-F238E27FC236}">
                      <a16:creationId xmlns:a16="http://schemas.microsoft.com/office/drawing/2014/main" id="{8AE31BBE-40ED-7A49-196D-CF453E3D847B}"/>
                    </a:ext>
                  </a:extLst>
                </p14:cNvPr>
                <p14:cNvContentPartPr/>
                <p14:nvPr/>
              </p14:nvContentPartPr>
              <p14:xfrm>
                <a:off x="9246404" y="407542"/>
                <a:ext cx="39600" cy="203400"/>
              </p14:xfrm>
            </p:contentPart>
          </mc:Choice>
          <mc:Fallback xmlns="">
            <p:pic>
              <p:nvPicPr>
                <p:cNvPr id="1656" name="Input penna 1655">
                  <a:extLst>
                    <a:ext uri="{FF2B5EF4-FFF2-40B4-BE49-F238E27FC236}">
                      <a16:creationId xmlns:a16="http://schemas.microsoft.com/office/drawing/2014/main" id="{8AE31BBE-40ED-7A49-196D-CF453E3D847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9238844" y="399982"/>
                  <a:ext cx="547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657" name="Input penna 1656">
                  <a:extLst>
                    <a:ext uri="{FF2B5EF4-FFF2-40B4-BE49-F238E27FC236}">
                      <a16:creationId xmlns:a16="http://schemas.microsoft.com/office/drawing/2014/main" id="{BE1962EF-520F-495C-10AC-0C8009BFE2FA}"/>
                    </a:ext>
                  </a:extLst>
                </p14:cNvPr>
                <p14:cNvContentPartPr/>
                <p14:nvPr/>
              </p14:nvContentPartPr>
              <p14:xfrm>
                <a:off x="9134804" y="710662"/>
                <a:ext cx="146520" cy="177480"/>
              </p14:xfrm>
            </p:contentPart>
          </mc:Choice>
          <mc:Fallback xmlns="">
            <p:pic>
              <p:nvPicPr>
                <p:cNvPr id="1657" name="Input penna 1656">
                  <a:extLst>
                    <a:ext uri="{FF2B5EF4-FFF2-40B4-BE49-F238E27FC236}">
                      <a16:creationId xmlns:a16="http://schemas.microsoft.com/office/drawing/2014/main" id="{BE1962EF-520F-495C-10AC-0C8009BFE2FA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9127244" y="703102"/>
                  <a:ext cx="1616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658" name="Input penna 1657">
                  <a:extLst>
                    <a:ext uri="{FF2B5EF4-FFF2-40B4-BE49-F238E27FC236}">
                      <a16:creationId xmlns:a16="http://schemas.microsoft.com/office/drawing/2014/main" id="{319DF3F9-7DF4-0B01-FF47-534CADA3F837}"/>
                    </a:ext>
                  </a:extLst>
                </p14:cNvPr>
                <p14:cNvContentPartPr/>
                <p14:nvPr/>
              </p14:nvContentPartPr>
              <p14:xfrm>
                <a:off x="9613604" y="438862"/>
                <a:ext cx="193680" cy="8280"/>
              </p14:xfrm>
            </p:contentPart>
          </mc:Choice>
          <mc:Fallback xmlns="">
            <p:pic>
              <p:nvPicPr>
                <p:cNvPr id="1658" name="Input penna 1657">
                  <a:extLst>
                    <a:ext uri="{FF2B5EF4-FFF2-40B4-BE49-F238E27FC236}">
                      <a16:creationId xmlns:a16="http://schemas.microsoft.com/office/drawing/2014/main" id="{319DF3F9-7DF4-0B01-FF47-534CADA3F83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9606044" y="431662"/>
                  <a:ext cx="208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659" name="Input penna 1658">
                  <a:extLst>
                    <a:ext uri="{FF2B5EF4-FFF2-40B4-BE49-F238E27FC236}">
                      <a16:creationId xmlns:a16="http://schemas.microsoft.com/office/drawing/2014/main" id="{2FFA0411-F305-194D-CED8-C23E6E4D90ED}"/>
                    </a:ext>
                  </a:extLst>
                </p14:cNvPr>
                <p14:cNvContentPartPr/>
                <p14:nvPr/>
              </p14:nvContentPartPr>
              <p14:xfrm>
                <a:off x="9614684" y="455062"/>
                <a:ext cx="140400" cy="142920"/>
              </p14:xfrm>
            </p:contentPart>
          </mc:Choice>
          <mc:Fallback xmlns="">
            <p:pic>
              <p:nvPicPr>
                <p:cNvPr id="1659" name="Input penna 1658">
                  <a:extLst>
                    <a:ext uri="{FF2B5EF4-FFF2-40B4-BE49-F238E27FC236}">
                      <a16:creationId xmlns:a16="http://schemas.microsoft.com/office/drawing/2014/main" id="{2FFA0411-F305-194D-CED8-C23E6E4D90ED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9607484" y="447502"/>
                  <a:ext cx="1555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660" name="Input penna 1659">
                  <a:extLst>
                    <a:ext uri="{FF2B5EF4-FFF2-40B4-BE49-F238E27FC236}">
                      <a16:creationId xmlns:a16="http://schemas.microsoft.com/office/drawing/2014/main" id="{18409B05-271C-1E22-F686-AA184A4D4A99}"/>
                    </a:ext>
                  </a:extLst>
                </p14:cNvPr>
                <p14:cNvContentPartPr/>
                <p14:nvPr/>
              </p14:nvContentPartPr>
              <p14:xfrm>
                <a:off x="9711524" y="609502"/>
                <a:ext cx="15120" cy="87480"/>
              </p14:xfrm>
            </p:contentPart>
          </mc:Choice>
          <mc:Fallback xmlns="">
            <p:pic>
              <p:nvPicPr>
                <p:cNvPr id="1660" name="Input penna 1659">
                  <a:extLst>
                    <a:ext uri="{FF2B5EF4-FFF2-40B4-BE49-F238E27FC236}">
                      <a16:creationId xmlns:a16="http://schemas.microsoft.com/office/drawing/2014/main" id="{18409B05-271C-1E22-F686-AA184A4D4A99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9703964" y="601942"/>
                  <a:ext cx="302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661" name="Input penna 1660">
                  <a:extLst>
                    <a:ext uri="{FF2B5EF4-FFF2-40B4-BE49-F238E27FC236}">
                      <a16:creationId xmlns:a16="http://schemas.microsoft.com/office/drawing/2014/main" id="{39446B10-4B21-9FC5-2A1E-53946472BB7C}"/>
                    </a:ext>
                  </a:extLst>
                </p14:cNvPr>
                <p14:cNvContentPartPr/>
                <p14:nvPr/>
              </p14:nvContentPartPr>
              <p14:xfrm>
                <a:off x="9602444" y="687262"/>
                <a:ext cx="205200" cy="9720"/>
              </p14:xfrm>
            </p:contentPart>
          </mc:Choice>
          <mc:Fallback xmlns="">
            <p:pic>
              <p:nvPicPr>
                <p:cNvPr id="1661" name="Input penna 1660">
                  <a:extLst>
                    <a:ext uri="{FF2B5EF4-FFF2-40B4-BE49-F238E27FC236}">
                      <a16:creationId xmlns:a16="http://schemas.microsoft.com/office/drawing/2014/main" id="{39446B10-4B21-9FC5-2A1E-53946472BB7C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594884" y="679702"/>
                  <a:ext cx="2203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662" name="Input penna 1661">
                  <a:extLst>
                    <a:ext uri="{FF2B5EF4-FFF2-40B4-BE49-F238E27FC236}">
                      <a16:creationId xmlns:a16="http://schemas.microsoft.com/office/drawing/2014/main" id="{AB92F92E-E2F0-59F7-7C37-CDED29847C07}"/>
                    </a:ext>
                  </a:extLst>
                </p14:cNvPr>
                <p14:cNvContentPartPr/>
                <p14:nvPr/>
              </p14:nvContentPartPr>
              <p14:xfrm>
                <a:off x="9636284" y="753502"/>
                <a:ext cx="153720" cy="124560"/>
              </p14:xfrm>
            </p:contentPart>
          </mc:Choice>
          <mc:Fallback xmlns="">
            <p:pic>
              <p:nvPicPr>
                <p:cNvPr id="1662" name="Input penna 1661">
                  <a:extLst>
                    <a:ext uri="{FF2B5EF4-FFF2-40B4-BE49-F238E27FC236}">
                      <a16:creationId xmlns:a16="http://schemas.microsoft.com/office/drawing/2014/main" id="{AB92F92E-E2F0-59F7-7C37-CDED29847C0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9628724" y="745942"/>
                  <a:ext cx="1688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706" name="Input penna 1705">
                  <a:extLst>
                    <a:ext uri="{FF2B5EF4-FFF2-40B4-BE49-F238E27FC236}">
                      <a16:creationId xmlns:a16="http://schemas.microsoft.com/office/drawing/2014/main" id="{E9E89F00-88DE-335D-8F9F-14EC0405926F}"/>
                    </a:ext>
                  </a:extLst>
                </p14:cNvPr>
                <p14:cNvContentPartPr/>
                <p14:nvPr/>
              </p14:nvContentPartPr>
              <p14:xfrm>
                <a:off x="8612951" y="970431"/>
                <a:ext cx="1543320" cy="78840"/>
              </p14:xfrm>
            </p:contentPart>
          </mc:Choice>
          <mc:Fallback xmlns="">
            <p:pic>
              <p:nvPicPr>
                <p:cNvPr id="1706" name="Input penna 1705">
                  <a:extLst>
                    <a:ext uri="{FF2B5EF4-FFF2-40B4-BE49-F238E27FC236}">
                      <a16:creationId xmlns:a16="http://schemas.microsoft.com/office/drawing/2014/main" id="{E9E89F00-88DE-335D-8F9F-14EC0405926F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608631" y="966111"/>
                  <a:ext cx="155196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4" name="Gruppo 1713">
            <a:extLst>
              <a:ext uri="{FF2B5EF4-FFF2-40B4-BE49-F238E27FC236}">
                <a16:creationId xmlns:a16="http://schemas.microsoft.com/office/drawing/2014/main" id="{6421AC70-1E4D-9BA5-A547-D0E3F5A3836A}"/>
              </a:ext>
            </a:extLst>
          </p:cNvPr>
          <p:cNvGrpSpPr/>
          <p:nvPr/>
        </p:nvGrpSpPr>
        <p:grpSpPr>
          <a:xfrm>
            <a:off x="9064751" y="1233231"/>
            <a:ext cx="366480" cy="181440"/>
            <a:chOff x="9064751" y="1233231"/>
            <a:chExt cx="366480" cy="18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709" name="Input penna 1708">
                  <a:extLst>
                    <a:ext uri="{FF2B5EF4-FFF2-40B4-BE49-F238E27FC236}">
                      <a16:creationId xmlns:a16="http://schemas.microsoft.com/office/drawing/2014/main" id="{AE48F171-DDA7-6F3F-444E-A820CBA3C454}"/>
                    </a:ext>
                  </a:extLst>
                </p14:cNvPr>
                <p14:cNvContentPartPr/>
                <p14:nvPr/>
              </p14:nvContentPartPr>
              <p14:xfrm>
                <a:off x="9064751" y="1246551"/>
                <a:ext cx="110160" cy="96120"/>
              </p14:xfrm>
            </p:contentPart>
          </mc:Choice>
          <mc:Fallback xmlns="">
            <p:pic>
              <p:nvPicPr>
                <p:cNvPr id="1709" name="Input penna 1708">
                  <a:extLst>
                    <a:ext uri="{FF2B5EF4-FFF2-40B4-BE49-F238E27FC236}">
                      <a16:creationId xmlns:a16="http://schemas.microsoft.com/office/drawing/2014/main" id="{AE48F171-DDA7-6F3F-444E-A820CBA3C454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9057551" y="1238991"/>
                  <a:ext cx="1249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710" name="Input penna 1709">
                  <a:extLst>
                    <a:ext uri="{FF2B5EF4-FFF2-40B4-BE49-F238E27FC236}">
                      <a16:creationId xmlns:a16="http://schemas.microsoft.com/office/drawing/2014/main" id="{648BC58B-CE81-C697-B16C-10888E12CC32}"/>
                    </a:ext>
                  </a:extLst>
                </p14:cNvPr>
                <p14:cNvContentPartPr/>
                <p14:nvPr/>
              </p14:nvContentPartPr>
              <p14:xfrm>
                <a:off x="9148631" y="1233231"/>
                <a:ext cx="98640" cy="181440"/>
              </p14:xfrm>
            </p:contentPart>
          </mc:Choice>
          <mc:Fallback xmlns="">
            <p:pic>
              <p:nvPicPr>
                <p:cNvPr id="1710" name="Input penna 1709">
                  <a:extLst>
                    <a:ext uri="{FF2B5EF4-FFF2-40B4-BE49-F238E27FC236}">
                      <a16:creationId xmlns:a16="http://schemas.microsoft.com/office/drawing/2014/main" id="{648BC58B-CE81-C697-B16C-10888E12CC32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141071" y="1225671"/>
                  <a:ext cx="1137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711" name="Input penna 1710">
                  <a:extLst>
                    <a:ext uri="{FF2B5EF4-FFF2-40B4-BE49-F238E27FC236}">
                      <a16:creationId xmlns:a16="http://schemas.microsoft.com/office/drawing/2014/main" id="{82B8EDAC-2D1C-AF0E-F5AD-2D2F40124A3A}"/>
                    </a:ext>
                  </a:extLst>
                </p14:cNvPr>
                <p14:cNvContentPartPr/>
                <p14:nvPr/>
              </p14:nvContentPartPr>
              <p14:xfrm>
                <a:off x="9224951" y="1275711"/>
                <a:ext cx="108000" cy="113040"/>
              </p14:xfrm>
            </p:contentPart>
          </mc:Choice>
          <mc:Fallback xmlns="">
            <p:pic>
              <p:nvPicPr>
                <p:cNvPr id="1711" name="Input penna 1710">
                  <a:extLst>
                    <a:ext uri="{FF2B5EF4-FFF2-40B4-BE49-F238E27FC236}">
                      <a16:creationId xmlns:a16="http://schemas.microsoft.com/office/drawing/2014/main" id="{82B8EDAC-2D1C-AF0E-F5AD-2D2F40124A3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217391" y="1268151"/>
                  <a:ext cx="1231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712" name="Input penna 1711">
                  <a:extLst>
                    <a:ext uri="{FF2B5EF4-FFF2-40B4-BE49-F238E27FC236}">
                      <a16:creationId xmlns:a16="http://schemas.microsoft.com/office/drawing/2014/main" id="{996B564C-713B-0C33-6A4B-39433DCFBC22}"/>
                    </a:ext>
                  </a:extLst>
                </p14:cNvPr>
                <p14:cNvContentPartPr/>
                <p14:nvPr/>
              </p14:nvContentPartPr>
              <p14:xfrm>
                <a:off x="9351311" y="1256991"/>
                <a:ext cx="79920" cy="128880"/>
              </p14:xfrm>
            </p:contentPart>
          </mc:Choice>
          <mc:Fallback xmlns="">
            <p:pic>
              <p:nvPicPr>
                <p:cNvPr id="1712" name="Input penna 1711">
                  <a:extLst>
                    <a:ext uri="{FF2B5EF4-FFF2-40B4-BE49-F238E27FC236}">
                      <a16:creationId xmlns:a16="http://schemas.microsoft.com/office/drawing/2014/main" id="{996B564C-713B-0C33-6A4B-39433DCFBC22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343751" y="1249431"/>
                  <a:ext cx="9504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0" name="Gruppo 1719">
            <a:extLst>
              <a:ext uri="{FF2B5EF4-FFF2-40B4-BE49-F238E27FC236}">
                <a16:creationId xmlns:a16="http://schemas.microsoft.com/office/drawing/2014/main" id="{7876AAEC-1199-F54A-403D-4F2410F1BA0F}"/>
              </a:ext>
            </a:extLst>
          </p:cNvPr>
          <p:cNvGrpSpPr/>
          <p:nvPr/>
        </p:nvGrpSpPr>
        <p:grpSpPr>
          <a:xfrm>
            <a:off x="8332151" y="1081311"/>
            <a:ext cx="357120" cy="504360"/>
            <a:chOff x="8332151" y="1081311"/>
            <a:chExt cx="357120" cy="50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715" name="Input penna 1714">
                  <a:extLst>
                    <a:ext uri="{FF2B5EF4-FFF2-40B4-BE49-F238E27FC236}">
                      <a16:creationId xmlns:a16="http://schemas.microsoft.com/office/drawing/2014/main" id="{285F592A-754D-707B-1F3F-11715D8B8698}"/>
                    </a:ext>
                  </a:extLst>
                </p14:cNvPr>
                <p14:cNvContentPartPr/>
                <p14:nvPr/>
              </p14:nvContentPartPr>
              <p14:xfrm>
                <a:off x="8450591" y="1311351"/>
                <a:ext cx="73800" cy="3600"/>
              </p14:xfrm>
            </p:contentPart>
          </mc:Choice>
          <mc:Fallback xmlns="">
            <p:pic>
              <p:nvPicPr>
                <p:cNvPr id="1715" name="Input penna 1714">
                  <a:extLst>
                    <a:ext uri="{FF2B5EF4-FFF2-40B4-BE49-F238E27FC236}">
                      <a16:creationId xmlns:a16="http://schemas.microsoft.com/office/drawing/2014/main" id="{285F592A-754D-707B-1F3F-11715D8B869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443031" y="1303791"/>
                  <a:ext cx="889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716" name="Input penna 1715">
                  <a:extLst>
                    <a:ext uri="{FF2B5EF4-FFF2-40B4-BE49-F238E27FC236}">
                      <a16:creationId xmlns:a16="http://schemas.microsoft.com/office/drawing/2014/main" id="{44E0F5AF-B86D-DCE9-FC4F-635A695EEDCB}"/>
                    </a:ext>
                  </a:extLst>
                </p14:cNvPr>
                <p14:cNvContentPartPr/>
                <p14:nvPr/>
              </p14:nvContentPartPr>
              <p14:xfrm>
                <a:off x="8463551" y="1369671"/>
                <a:ext cx="42480" cy="15120"/>
              </p14:xfrm>
            </p:contentPart>
          </mc:Choice>
          <mc:Fallback xmlns="">
            <p:pic>
              <p:nvPicPr>
                <p:cNvPr id="1716" name="Input penna 1715">
                  <a:extLst>
                    <a:ext uri="{FF2B5EF4-FFF2-40B4-BE49-F238E27FC236}">
                      <a16:creationId xmlns:a16="http://schemas.microsoft.com/office/drawing/2014/main" id="{44E0F5AF-B86D-DCE9-FC4F-635A695EEDCB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455991" y="1362111"/>
                  <a:ext cx="576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717" name="Input penna 1716">
                  <a:extLst>
                    <a:ext uri="{FF2B5EF4-FFF2-40B4-BE49-F238E27FC236}">
                      <a16:creationId xmlns:a16="http://schemas.microsoft.com/office/drawing/2014/main" id="{1B680678-AD6F-36F9-11C0-AD977CAF49E4}"/>
                    </a:ext>
                  </a:extLst>
                </p14:cNvPr>
                <p14:cNvContentPartPr/>
                <p14:nvPr/>
              </p14:nvContentPartPr>
              <p14:xfrm>
                <a:off x="8502071" y="1222071"/>
                <a:ext cx="21600" cy="282960"/>
              </p14:xfrm>
            </p:contentPart>
          </mc:Choice>
          <mc:Fallback xmlns="">
            <p:pic>
              <p:nvPicPr>
                <p:cNvPr id="1717" name="Input penna 1716">
                  <a:extLst>
                    <a:ext uri="{FF2B5EF4-FFF2-40B4-BE49-F238E27FC236}">
                      <a16:creationId xmlns:a16="http://schemas.microsoft.com/office/drawing/2014/main" id="{1B680678-AD6F-36F9-11C0-AD977CAF49E4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494511" y="1214511"/>
                  <a:ext cx="367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718" name="Input penna 1717">
                  <a:extLst>
                    <a:ext uri="{FF2B5EF4-FFF2-40B4-BE49-F238E27FC236}">
                      <a16:creationId xmlns:a16="http://schemas.microsoft.com/office/drawing/2014/main" id="{A70CC644-0FA0-3E4E-4A0D-EE0184FA857E}"/>
                    </a:ext>
                  </a:extLst>
                </p14:cNvPr>
                <p14:cNvContentPartPr/>
                <p14:nvPr/>
              </p14:nvContentPartPr>
              <p14:xfrm>
                <a:off x="8332151" y="1081311"/>
                <a:ext cx="357120" cy="504360"/>
              </p14:xfrm>
            </p:contentPart>
          </mc:Choice>
          <mc:Fallback xmlns="">
            <p:pic>
              <p:nvPicPr>
                <p:cNvPr id="1718" name="Input penna 1717">
                  <a:extLst>
                    <a:ext uri="{FF2B5EF4-FFF2-40B4-BE49-F238E27FC236}">
                      <a16:creationId xmlns:a16="http://schemas.microsoft.com/office/drawing/2014/main" id="{A70CC644-0FA0-3E4E-4A0D-EE0184FA857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324591" y="1073751"/>
                  <a:ext cx="372240" cy="519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6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6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77" name="Screenshot 2024-10-16 alle 11.00.58.png" descr="Screenshot 2024-10-16 alle 11.00.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079" y="602798"/>
            <a:ext cx="8345842" cy="54011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737B9679-AE1F-64D4-E2E3-06F66C100DCB}"/>
              </a:ext>
            </a:extLst>
          </p:cNvPr>
          <p:cNvGrpSpPr/>
          <p:nvPr/>
        </p:nvGrpSpPr>
        <p:grpSpPr>
          <a:xfrm>
            <a:off x="4145378" y="516305"/>
            <a:ext cx="877680" cy="825840"/>
            <a:chOff x="4145378" y="516305"/>
            <a:chExt cx="877680" cy="82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68CD69D-78F8-8AFC-FE77-2F9836376695}"/>
                    </a:ext>
                  </a:extLst>
                </p14:cNvPr>
                <p14:cNvContentPartPr/>
                <p14:nvPr/>
              </p14:nvContentPartPr>
              <p14:xfrm>
                <a:off x="4334378" y="712145"/>
                <a:ext cx="346680" cy="3430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68CD69D-78F8-8AFC-FE77-2F98363766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326818" y="704585"/>
                  <a:ext cx="36180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910CF7C-2FFA-7DC8-A1AB-C47FFC94CF75}"/>
                    </a:ext>
                  </a:extLst>
                </p14:cNvPr>
                <p14:cNvContentPartPr/>
                <p14:nvPr/>
              </p14:nvContentPartPr>
              <p14:xfrm>
                <a:off x="4145378" y="516305"/>
                <a:ext cx="877680" cy="8258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910CF7C-2FFA-7DC8-A1AB-C47FFC94CF7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37818" y="508745"/>
                  <a:ext cx="892800" cy="84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A81B6DA-4CE0-3241-0B0E-12A4F330FF0A}"/>
              </a:ext>
            </a:extLst>
          </p:cNvPr>
          <p:cNvGrpSpPr/>
          <p:nvPr/>
        </p:nvGrpSpPr>
        <p:grpSpPr>
          <a:xfrm>
            <a:off x="698378" y="2540945"/>
            <a:ext cx="1091880" cy="1499040"/>
            <a:chOff x="698378" y="2540945"/>
            <a:chExt cx="1091880" cy="149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2064AFC-5FC6-3EBA-8869-C1113573747D}"/>
                    </a:ext>
                  </a:extLst>
                </p14:cNvPr>
                <p14:cNvContentPartPr/>
                <p14:nvPr/>
              </p14:nvContentPartPr>
              <p14:xfrm>
                <a:off x="871178" y="3024065"/>
                <a:ext cx="223920" cy="4579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2064AFC-5FC6-3EBA-8869-C1113573747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63618" y="3016505"/>
                  <a:ext cx="239040" cy="47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939FC17-2EEC-D7DD-8A05-AE4057ED735D}"/>
                    </a:ext>
                  </a:extLst>
                </p14:cNvPr>
                <p14:cNvContentPartPr/>
                <p14:nvPr/>
              </p14:nvContentPartPr>
              <p14:xfrm>
                <a:off x="1193018" y="3030185"/>
                <a:ext cx="20520" cy="3916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939FC17-2EEC-D7DD-8A05-AE4057ED735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85458" y="3022625"/>
                  <a:ext cx="3528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381485A-E904-242C-4E0E-3DB9C24BA9A8}"/>
                    </a:ext>
                  </a:extLst>
                </p14:cNvPr>
                <p14:cNvContentPartPr/>
                <p14:nvPr/>
              </p14:nvContentPartPr>
              <p14:xfrm>
                <a:off x="1194098" y="3232145"/>
                <a:ext cx="102600" cy="802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381485A-E904-242C-4E0E-3DB9C24BA9A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86538" y="3224585"/>
                  <a:ext cx="1177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AC57C77-414B-8F2C-3974-7111AB1D3974}"/>
                    </a:ext>
                  </a:extLst>
                </p14:cNvPr>
                <p14:cNvContentPartPr/>
                <p14:nvPr/>
              </p14:nvContentPartPr>
              <p14:xfrm>
                <a:off x="1388858" y="3026945"/>
                <a:ext cx="27000" cy="5115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AC57C77-414B-8F2C-3974-7111AB1D397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81298" y="3019385"/>
                  <a:ext cx="4212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E489866-9DFB-C3B8-8BAE-9AB715B4BE20}"/>
                    </a:ext>
                  </a:extLst>
                </p14:cNvPr>
                <p14:cNvContentPartPr/>
                <p14:nvPr/>
              </p14:nvContentPartPr>
              <p14:xfrm>
                <a:off x="698378" y="2540945"/>
                <a:ext cx="1091880" cy="14990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E489866-9DFB-C3B8-8BAE-9AB715B4BE2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0818" y="2533385"/>
                  <a:ext cx="1107000" cy="151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F8A32FE-E4FF-5EE1-DC01-F16F26CBEB5C}"/>
                  </a:ext>
                </a:extLst>
              </p14:cNvPr>
              <p14:cNvContentPartPr/>
              <p14:nvPr/>
            </p14:nvContentPartPr>
            <p14:xfrm>
              <a:off x="1023458" y="4327625"/>
              <a:ext cx="232560" cy="2916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F8A32FE-E4FF-5EE1-DC01-F16F26CBEB5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15898" y="4320425"/>
                <a:ext cx="24768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F7C06590-64ED-1543-DD3B-0B1867415ADE}"/>
                  </a:ext>
                </a:extLst>
              </p14:cNvPr>
              <p14:cNvContentPartPr/>
              <p14:nvPr/>
            </p14:nvContentPartPr>
            <p14:xfrm>
              <a:off x="1205618" y="4951505"/>
              <a:ext cx="53640" cy="8784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F7C06590-64ED-1543-DD3B-0B1867415AD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198058" y="4943945"/>
                <a:ext cx="6876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DB908CBB-305E-97D7-69B3-5EEB4C011B58}"/>
                  </a:ext>
                </a:extLst>
              </p14:cNvPr>
              <p14:cNvContentPartPr/>
              <p14:nvPr/>
            </p14:nvContentPartPr>
            <p14:xfrm>
              <a:off x="3254018" y="2747225"/>
              <a:ext cx="702000" cy="59040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DB908CBB-305E-97D7-69B3-5EEB4C011B5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246458" y="2739665"/>
                <a:ext cx="717120" cy="60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uppo 56">
            <a:extLst>
              <a:ext uri="{FF2B5EF4-FFF2-40B4-BE49-F238E27FC236}">
                <a16:creationId xmlns:a16="http://schemas.microsoft.com/office/drawing/2014/main" id="{65060673-3079-7258-CAF3-24D55A4DD2B1}"/>
              </a:ext>
            </a:extLst>
          </p:cNvPr>
          <p:cNvGrpSpPr/>
          <p:nvPr/>
        </p:nvGrpSpPr>
        <p:grpSpPr>
          <a:xfrm>
            <a:off x="6654034" y="2696465"/>
            <a:ext cx="3712864" cy="1436455"/>
            <a:chOff x="6654034" y="2696465"/>
            <a:chExt cx="3712864" cy="143645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1E282AB-B93C-E261-5D07-44D29066C0A1}"/>
                    </a:ext>
                  </a:extLst>
                </p14:cNvPr>
                <p14:cNvContentPartPr/>
                <p14:nvPr/>
              </p14:nvContentPartPr>
              <p14:xfrm>
                <a:off x="9229658" y="2696465"/>
                <a:ext cx="721800" cy="6904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1E282AB-B93C-E261-5D07-44D29066C0A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222098" y="2688905"/>
                  <a:ext cx="73656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C9AC70B-F25C-7B8D-F3E4-406E7AD86FC9}"/>
                    </a:ext>
                  </a:extLst>
                </p14:cNvPr>
                <p14:cNvContentPartPr/>
                <p14:nvPr/>
              </p14:nvContentPartPr>
              <p14:xfrm>
                <a:off x="9248738" y="3279665"/>
                <a:ext cx="1118160" cy="1890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C9AC70B-F25C-7B8D-F3E4-406E7AD86FC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241178" y="3272105"/>
                  <a:ext cx="11329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FF9A836-B214-E872-1271-C95A6B8A3543}"/>
                    </a:ext>
                  </a:extLst>
                </p14:cNvPr>
                <p14:cNvContentPartPr/>
                <p14:nvPr/>
              </p14:nvContentPartPr>
              <p14:xfrm>
                <a:off x="6707858" y="3406025"/>
                <a:ext cx="2989080" cy="680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FF9A836-B214-E872-1271-C95A6B8A354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00298" y="3398465"/>
                  <a:ext cx="30038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397A9BC-5167-09F8-904F-36AC9512E9D9}"/>
                    </a:ext>
                  </a:extLst>
                </p14:cNvPr>
                <p14:cNvContentPartPr/>
                <p14:nvPr/>
              </p14:nvContentPartPr>
              <p14:xfrm>
                <a:off x="7738714" y="3854640"/>
                <a:ext cx="88920" cy="90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397A9BC-5167-09F8-904F-36AC9512E9D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731154" y="3847440"/>
                  <a:ext cx="104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E935B2A-741C-CD65-5493-DAADEF208E21}"/>
                    </a:ext>
                  </a:extLst>
                </p14:cNvPr>
                <p14:cNvContentPartPr/>
                <p14:nvPr/>
              </p14:nvContentPartPr>
              <p14:xfrm>
                <a:off x="7753834" y="3926280"/>
                <a:ext cx="55440" cy="302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E935B2A-741C-CD65-5493-DAADEF208E2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746274" y="3918720"/>
                  <a:ext cx="705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B8C32778-8F33-D248-3F15-BAF5F1EE5B5E}"/>
                    </a:ext>
                  </a:extLst>
                </p14:cNvPr>
                <p14:cNvContentPartPr/>
                <p14:nvPr/>
              </p14:nvContentPartPr>
              <p14:xfrm>
                <a:off x="7880914" y="3671760"/>
                <a:ext cx="23760" cy="4154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B8C32778-8F33-D248-3F15-BAF5F1EE5B5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73354" y="3664200"/>
                  <a:ext cx="3888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BC60CA0-A96D-3816-32EF-187ECD0F8370}"/>
                    </a:ext>
                  </a:extLst>
                </p14:cNvPr>
                <p14:cNvContentPartPr/>
                <p14:nvPr/>
              </p14:nvContentPartPr>
              <p14:xfrm>
                <a:off x="8478874" y="3748800"/>
                <a:ext cx="7920" cy="1126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BC60CA0-A96D-3816-32EF-187ECD0F837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471314" y="3741240"/>
                  <a:ext cx="230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9AC7166-E28A-CBB1-7850-AE29459E1DFC}"/>
                    </a:ext>
                  </a:extLst>
                </p14:cNvPr>
                <p14:cNvContentPartPr/>
                <p14:nvPr/>
              </p14:nvContentPartPr>
              <p14:xfrm>
                <a:off x="8555194" y="3754920"/>
                <a:ext cx="20160" cy="1224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9AC7166-E28A-CBB1-7850-AE29459E1DF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547634" y="3747360"/>
                  <a:ext cx="349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B3DE012-B0FB-8756-45C7-30FC685DB0B9}"/>
                    </a:ext>
                  </a:extLst>
                </p14:cNvPr>
                <p14:cNvContentPartPr/>
                <p14:nvPr/>
              </p14:nvContentPartPr>
              <p14:xfrm>
                <a:off x="8312914" y="3921600"/>
                <a:ext cx="592560" cy="277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B3DE012-B0FB-8756-45C7-30FC685DB0B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305354" y="3914040"/>
                  <a:ext cx="6073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C165FE0-B3EB-57B2-B498-2536E79270EA}"/>
                    </a:ext>
                  </a:extLst>
                </p14:cNvPr>
                <p14:cNvContentPartPr/>
                <p14:nvPr/>
              </p14:nvContentPartPr>
              <p14:xfrm>
                <a:off x="9136234" y="3815400"/>
                <a:ext cx="368280" cy="190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C165FE0-B3EB-57B2-B498-2536E79270E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128674" y="3807840"/>
                  <a:ext cx="383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D580F4E-38D2-E3C5-9B08-089021F1D9D9}"/>
                    </a:ext>
                  </a:extLst>
                </p14:cNvPr>
                <p14:cNvContentPartPr/>
                <p14:nvPr/>
              </p14:nvContentPartPr>
              <p14:xfrm>
                <a:off x="9255034" y="3834480"/>
                <a:ext cx="33480" cy="1252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D580F4E-38D2-E3C5-9B08-089021F1D9D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247474" y="3826920"/>
                  <a:ext cx="486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8A2FBF3-05D3-C0E3-7E64-915CD8231EE7}"/>
                    </a:ext>
                  </a:extLst>
                </p14:cNvPr>
                <p14:cNvContentPartPr/>
                <p14:nvPr/>
              </p14:nvContentPartPr>
              <p14:xfrm>
                <a:off x="9318394" y="3852480"/>
                <a:ext cx="7920" cy="514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8A2FBF3-05D3-C0E3-7E64-915CD8231EE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310834" y="3844920"/>
                  <a:ext cx="230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EB4E04E-4A83-4B73-E956-A3FC0723FFB0}"/>
                    </a:ext>
                  </a:extLst>
                </p14:cNvPr>
                <p14:cNvContentPartPr/>
                <p14:nvPr/>
              </p14:nvContentPartPr>
              <p14:xfrm>
                <a:off x="6933034" y="3659160"/>
                <a:ext cx="25200" cy="4737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EB4E04E-4A83-4B73-E956-A3FC0723FFB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925474" y="3651600"/>
                  <a:ext cx="40320" cy="48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B64BCF1-0777-62BC-253A-75E927FC5EEA}"/>
                    </a:ext>
                  </a:extLst>
                </p14:cNvPr>
                <p14:cNvContentPartPr/>
                <p14:nvPr/>
              </p14:nvContentPartPr>
              <p14:xfrm>
                <a:off x="6959674" y="3873720"/>
                <a:ext cx="109800" cy="2952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B64BCF1-0777-62BC-253A-75E927FC5EE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952114" y="3866160"/>
                  <a:ext cx="1249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40EB01E-7140-D563-029D-0182D5F91F80}"/>
                    </a:ext>
                  </a:extLst>
                </p14:cNvPr>
                <p14:cNvContentPartPr/>
                <p14:nvPr/>
              </p14:nvContentPartPr>
              <p14:xfrm>
                <a:off x="6967234" y="3961920"/>
                <a:ext cx="135000" cy="162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40EB01E-7140-D563-029D-0182D5F91F8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959674" y="3954360"/>
                  <a:ext cx="1501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6FBA5EE-131D-C62B-C5A3-F48E946D6E7C}"/>
                    </a:ext>
                  </a:extLst>
                </p14:cNvPr>
                <p14:cNvContentPartPr/>
                <p14:nvPr/>
              </p14:nvContentPartPr>
              <p14:xfrm>
                <a:off x="6654034" y="3732240"/>
                <a:ext cx="94680" cy="28728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6FBA5EE-131D-C62B-C5A3-F48E946D6E7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646834" y="3724680"/>
                  <a:ext cx="10980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D1A7DFA-A6E8-CC80-6099-0E17A26C7C71}"/>
                    </a:ext>
                  </a:extLst>
                </p14:cNvPr>
                <p14:cNvContentPartPr/>
                <p14:nvPr/>
              </p14:nvContentPartPr>
              <p14:xfrm>
                <a:off x="6703354" y="3908280"/>
                <a:ext cx="100080" cy="781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D1A7DFA-A6E8-CC80-6099-0E17A26C7C7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695794" y="3900720"/>
                  <a:ext cx="115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3C54A5EF-F0BF-3408-02EA-C2EE2B18C6D1}"/>
                    </a:ext>
                  </a:extLst>
                </p14:cNvPr>
                <p14:cNvContentPartPr/>
                <p14:nvPr/>
              </p14:nvContentPartPr>
              <p14:xfrm>
                <a:off x="7503634" y="3659160"/>
                <a:ext cx="136440" cy="25668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3C54A5EF-F0BF-3408-02EA-C2EE2B18C6D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496074" y="3651600"/>
                  <a:ext cx="15156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B8506C44-519D-51A6-1D67-37CDADCCA9C5}"/>
                    </a:ext>
                  </a:extLst>
                </p14:cNvPr>
                <p14:cNvContentPartPr/>
                <p14:nvPr/>
              </p14:nvContentPartPr>
              <p14:xfrm>
                <a:off x="7538554" y="3819360"/>
                <a:ext cx="137160" cy="6948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B8506C44-519D-51A6-1D67-37CDADCCA9C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530994" y="3811800"/>
                  <a:ext cx="1522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FF609D8B-656D-617F-928E-B8659DBE0ED1}"/>
                    </a:ext>
                  </a:extLst>
                </p14:cNvPr>
                <p14:cNvContentPartPr/>
                <p14:nvPr/>
              </p14:nvContentPartPr>
              <p14:xfrm>
                <a:off x="8312554" y="3479520"/>
                <a:ext cx="218880" cy="2347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FF609D8B-656D-617F-928E-B8659DBE0ED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304994" y="3472320"/>
                  <a:ext cx="2340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DBEDA142-430F-A32F-8605-41357FF868F2}"/>
                    </a:ext>
                  </a:extLst>
                </p14:cNvPr>
                <p14:cNvContentPartPr/>
                <p14:nvPr/>
              </p14:nvContentPartPr>
              <p14:xfrm>
                <a:off x="8404714" y="3619200"/>
                <a:ext cx="215640" cy="536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DBEDA142-430F-A32F-8605-41357FF868F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397154" y="3611640"/>
                  <a:ext cx="2307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3A42D56-28A2-36AA-02B9-5F5E9F4B2CA7}"/>
                    </a:ext>
                  </a:extLst>
                </p14:cNvPr>
                <p14:cNvContentPartPr/>
                <p14:nvPr/>
              </p14:nvContentPartPr>
              <p14:xfrm>
                <a:off x="9153154" y="3554400"/>
                <a:ext cx="190080" cy="17496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3A42D56-28A2-36AA-02B9-5F5E9F4B2CA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145594" y="3546840"/>
                  <a:ext cx="2052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897CFE14-479A-D406-1452-6CD2D8D7EE6A}"/>
                    </a:ext>
                  </a:extLst>
                </p14:cNvPr>
                <p14:cNvContentPartPr/>
                <p14:nvPr/>
              </p14:nvContentPartPr>
              <p14:xfrm>
                <a:off x="9221914" y="3671760"/>
                <a:ext cx="276120" cy="1058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897CFE14-479A-D406-1452-6CD2D8D7EE6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214354" y="3664200"/>
                  <a:ext cx="29124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5" name="Gruppo 1614">
            <a:extLst>
              <a:ext uri="{FF2B5EF4-FFF2-40B4-BE49-F238E27FC236}">
                <a16:creationId xmlns:a16="http://schemas.microsoft.com/office/drawing/2014/main" id="{7DE2E4AA-D2B8-4159-511C-9A6C70E77F6F}"/>
              </a:ext>
            </a:extLst>
          </p:cNvPr>
          <p:cNvGrpSpPr/>
          <p:nvPr/>
        </p:nvGrpSpPr>
        <p:grpSpPr>
          <a:xfrm>
            <a:off x="291892" y="6133388"/>
            <a:ext cx="621000" cy="341640"/>
            <a:chOff x="291892" y="6133388"/>
            <a:chExt cx="621000" cy="34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7BB142DD-C784-78FF-594E-72D3BF936E3B}"/>
                    </a:ext>
                  </a:extLst>
                </p14:cNvPr>
                <p14:cNvContentPartPr/>
                <p14:nvPr/>
              </p14:nvContentPartPr>
              <p14:xfrm>
                <a:off x="291892" y="6185228"/>
                <a:ext cx="93960" cy="28980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7BB142DD-C784-78FF-594E-72D3BF936E3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84332" y="6178028"/>
                  <a:ext cx="10908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CB2C141-1284-6AFA-68F4-0543F3C88FEF}"/>
                    </a:ext>
                  </a:extLst>
                </p14:cNvPr>
                <p14:cNvContentPartPr/>
                <p14:nvPr/>
              </p14:nvContentPartPr>
              <p14:xfrm>
                <a:off x="434092" y="6275228"/>
                <a:ext cx="111600" cy="1112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CB2C141-1284-6AFA-68F4-0543F3C88FE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26532" y="6267668"/>
                  <a:ext cx="1263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90BA0A5-9311-04FD-7B5C-9E97A2D03E4C}"/>
                    </a:ext>
                  </a:extLst>
                </p14:cNvPr>
                <p14:cNvContentPartPr/>
                <p14:nvPr/>
              </p14:nvContentPartPr>
              <p14:xfrm>
                <a:off x="543532" y="6248228"/>
                <a:ext cx="63720" cy="838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90BA0A5-9311-04FD-7B5C-9E97A2D03E4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35972" y="6240668"/>
                  <a:ext cx="788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53964F9-4967-8B07-2FB4-71134B146D1A}"/>
                    </a:ext>
                  </a:extLst>
                </p14:cNvPr>
                <p14:cNvContentPartPr/>
                <p14:nvPr/>
              </p14:nvContentPartPr>
              <p14:xfrm>
                <a:off x="652612" y="6258668"/>
                <a:ext cx="61560" cy="712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53964F9-4967-8B07-2FB4-71134B146D1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45052" y="6251108"/>
                  <a:ext cx="766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A4F1D34-4D11-09E2-C733-99103FFFF120}"/>
                    </a:ext>
                  </a:extLst>
                </p14:cNvPr>
                <p14:cNvContentPartPr/>
                <p14:nvPr/>
              </p14:nvContentPartPr>
              <p14:xfrm>
                <a:off x="758452" y="6133388"/>
                <a:ext cx="66240" cy="2160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A4F1D34-4D11-09E2-C733-99103FFFF12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50892" y="6125828"/>
                  <a:ext cx="813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70F9CCE-D7F7-6464-D445-AD5FF1E063A8}"/>
                    </a:ext>
                  </a:extLst>
                </p14:cNvPr>
                <p14:cNvContentPartPr/>
                <p14:nvPr/>
              </p14:nvContentPartPr>
              <p14:xfrm>
                <a:off x="855652" y="6239948"/>
                <a:ext cx="57240" cy="1047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70F9CCE-D7F7-6464-D445-AD5FF1E063A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48092" y="6232388"/>
                  <a:ext cx="7236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3" name="Gruppo 1612">
            <a:extLst>
              <a:ext uri="{FF2B5EF4-FFF2-40B4-BE49-F238E27FC236}">
                <a16:creationId xmlns:a16="http://schemas.microsoft.com/office/drawing/2014/main" id="{A3E43E80-8771-7CFD-1994-1FDF416EB4C0}"/>
              </a:ext>
            </a:extLst>
          </p:cNvPr>
          <p:cNvGrpSpPr/>
          <p:nvPr/>
        </p:nvGrpSpPr>
        <p:grpSpPr>
          <a:xfrm>
            <a:off x="1212412" y="6176588"/>
            <a:ext cx="116280" cy="149760"/>
            <a:chOff x="1212412" y="6176588"/>
            <a:chExt cx="116280" cy="14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600" name="Input penna 1599">
                  <a:extLst>
                    <a:ext uri="{FF2B5EF4-FFF2-40B4-BE49-F238E27FC236}">
                      <a16:creationId xmlns:a16="http://schemas.microsoft.com/office/drawing/2014/main" id="{7E37FD68-9C10-A813-02DA-F1DD0CD8E77F}"/>
                    </a:ext>
                  </a:extLst>
                </p14:cNvPr>
                <p14:cNvContentPartPr/>
                <p14:nvPr/>
              </p14:nvContentPartPr>
              <p14:xfrm>
                <a:off x="1212412" y="6176588"/>
                <a:ext cx="56880" cy="149760"/>
              </p14:xfrm>
            </p:contentPart>
          </mc:Choice>
          <mc:Fallback xmlns="">
            <p:pic>
              <p:nvPicPr>
                <p:cNvPr id="1600" name="Input penna 1599">
                  <a:extLst>
                    <a:ext uri="{FF2B5EF4-FFF2-40B4-BE49-F238E27FC236}">
                      <a16:creationId xmlns:a16="http://schemas.microsoft.com/office/drawing/2014/main" id="{7E37FD68-9C10-A813-02DA-F1DD0CD8E77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205212" y="6169028"/>
                  <a:ext cx="720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601" name="Input penna 1600">
                  <a:extLst>
                    <a:ext uri="{FF2B5EF4-FFF2-40B4-BE49-F238E27FC236}">
                      <a16:creationId xmlns:a16="http://schemas.microsoft.com/office/drawing/2014/main" id="{91C73CDF-A024-F8CC-2EAC-06E1933C642A}"/>
                    </a:ext>
                  </a:extLst>
                </p14:cNvPr>
                <p14:cNvContentPartPr/>
                <p14:nvPr/>
              </p14:nvContentPartPr>
              <p14:xfrm>
                <a:off x="1322932" y="6221588"/>
                <a:ext cx="5760" cy="92520"/>
              </p14:xfrm>
            </p:contentPart>
          </mc:Choice>
          <mc:Fallback xmlns="">
            <p:pic>
              <p:nvPicPr>
                <p:cNvPr id="1601" name="Input penna 1600">
                  <a:extLst>
                    <a:ext uri="{FF2B5EF4-FFF2-40B4-BE49-F238E27FC236}">
                      <a16:creationId xmlns:a16="http://schemas.microsoft.com/office/drawing/2014/main" id="{91C73CDF-A024-F8CC-2EAC-06E1933C642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315372" y="6214028"/>
                  <a:ext cx="2088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1" name="Gruppo 1610">
            <a:extLst>
              <a:ext uri="{FF2B5EF4-FFF2-40B4-BE49-F238E27FC236}">
                <a16:creationId xmlns:a16="http://schemas.microsoft.com/office/drawing/2014/main" id="{1923ECEB-463C-7981-2828-D9756C6F23D3}"/>
              </a:ext>
            </a:extLst>
          </p:cNvPr>
          <p:cNvGrpSpPr/>
          <p:nvPr/>
        </p:nvGrpSpPr>
        <p:grpSpPr>
          <a:xfrm>
            <a:off x="1595812" y="6208268"/>
            <a:ext cx="381960" cy="113040"/>
            <a:chOff x="1595812" y="6208268"/>
            <a:chExt cx="381960" cy="11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602" name="Input penna 1601">
                  <a:extLst>
                    <a:ext uri="{FF2B5EF4-FFF2-40B4-BE49-F238E27FC236}">
                      <a16:creationId xmlns:a16="http://schemas.microsoft.com/office/drawing/2014/main" id="{E559F82D-ACD8-01FA-9C5C-B38255D2EF05}"/>
                    </a:ext>
                  </a:extLst>
                </p14:cNvPr>
                <p14:cNvContentPartPr/>
                <p14:nvPr/>
              </p14:nvContentPartPr>
              <p14:xfrm>
                <a:off x="1595812" y="6208268"/>
                <a:ext cx="65520" cy="105120"/>
              </p14:xfrm>
            </p:contentPart>
          </mc:Choice>
          <mc:Fallback xmlns="">
            <p:pic>
              <p:nvPicPr>
                <p:cNvPr id="1602" name="Input penna 1601">
                  <a:extLst>
                    <a:ext uri="{FF2B5EF4-FFF2-40B4-BE49-F238E27FC236}">
                      <a16:creationId xmlns:a16="http://schemas.microsoft.com/office/drawing/2014/main" id="{E559F82D-ACD8-01FA-9C5C-B38255D2EF0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588252" y="6200708"/>
                  <a:ext cx="802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603" name="Input penna 1602">
                  <a:extLst>
                    <a:ext uri="{FF2B5EF4-FFF2-40B4-BE49-F238E27FC236}">
                      <a16:creationId xmlns:a16="http://schemas.microsoft.com/office/drawing/2014/main" id="{87AD5395-DDD4-8AB0-F433-F4974E8A24FD}"/>
                    </a:ext>
                  </a:extLst>
                </p14:cNvPr>
                <p14:cNvContentPartPr/>
                <p14:nvPr/>
              </p14:nvContentPartPr>
              <p14:xfrm>
                <a:off x="1683292" y="6250028"/>
                <a:ext cx="73080" cy="71280"/>
              </p14:xfrm>
            </p:contentPart>
          </mc:Choice>
          <mc:Fallback xmlns="">
            <p:pic>
              <p:nvPicPr>
                <p:cNvPr id="1603" name="Input penna 1602">
                  <a:extLst>
                    <a:ext uri="{FF2B5EF4-FFF2-40B4-BE49-F238E27FC236}">
                      <a16:creationId xmlns:a16="http://schemas.microsoft.com/office/drawing/2014/main" id="{87AD5395-DDD4-8AB0-F433-F4974E8A24F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676092" y="6242468"/>
                  <a:ext cx="878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604" name="Input penna 1603">
                  <a:extLst>
                    <a:ext uri="{FF2B5EF4-FFF2-40B4-BE49-F238E27FC236}">
                      <a16:creationId xmlns:a16="http://schemas.microsoft.com/office/drawing/2014/main" id="{3F3C6B17-50AC-F805-4860-60298F2D2EE4}"/>
                    </a:ext>
                  </a:extLst>
                </p14:cNvPr>
                <p14:cNvContentPartPr/>
                <p14:nvPr/>
              </p14:nvContentPartPr>
              <p14:xfrm>
                <a:off x="1795972" y="6212228"/>
                <a:ext cx="91800" cy="78840"/>
              </p14:xfrm>
            </p:contentPart>
          </mc:Choice>
          <mc:Fallback xmlns="">
            <p:pic>
              <p:nvPicPr>
                <p:cNvPr id="1604" name="Input penna 1603">
                  <a:extLst>
                    <a:ext uri="{FF2B5EF4-FFF2-40B4-BE49-F238E27FC236}">
                      <a16:creationId xmlns:a16="http://schemas.microsoft.com/office/drawing/2014/main" id="{3F3C6B17-50AC-F805-4860-60298F2D2EE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788412" y="6204668"/>
                  <a:ext cx="1069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605" name="Input penna 1604">
                  <a:extLst>
                    <a:ext uri="{FF2B5EF4-FFF2-40B4-BE49-F238E27FC236}">
                      <a16:creationId xmlns:a16="http://schemas.microsoft.com/office/drawing/2014/main" id="{76AE6354-0F91-B265-1380-82753E9B5ED3}"/>
                    </a:ext>
                  </a:extLst>
                </p14:cNvPr>
                <p14:cNvContentPartPr/>
                <p14:nvPr/>
              </p14:nvContentPartPr>
              <p14:xfrm>
                <a:off x="1925212" y="6216908"/>
                <a:ext cx="52560" cy="76680"/>
              </p14:xfrm>
            </p:contentPart>
          </mc:Choice>
          <mc:Fallback xmlns="">
            <p:pic>
              <p:nvPicPr>
                <p:cNvPr id="1605" name="Input penna 1604">
                  <a:extLst>
                    <a:ext uri="{FF2B5EF4-FFF2-40B4-BE49-F238E27FC236}">
                      <a16:creationId xmlns:a16="http://schemas.microsoft.com/office/drawing/2014/main" id="{76AE6354-0F91-B265-1380-82753E9B5ED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917652" y="6209348"/>
                  <a:ext cx="6768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9" name="Gruppo 1608">
            <a:extLst>
              <a:ext uri="{FF2B5EF4-FFF2-40B4-BE49-F238E27FC236}">
                <a16:creationId xmlns:a16="http://schemas.microsoft.com/office/drawing/2014/main" id="{3771B9FD-C478-317C-E62A-74B0614F7828}"/>
              </a:ext>
            </a:extLst>
          </p:cNvPr>
          <p:cNvGrpSpPr/>
          <p:nvPr/>
        </p:nvGrpSpPr>
        <p:grpSpPr>
          <a:xfrm>
            <a:off x="2226892" y="6216908"/>
            <a:ext cx="14040" cy="137160"/>
            <a:chOff x="2226892" y="6216908"/>
            <a:chExt cx="14040" cy="13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606" name="Input penna 1605">
                  <a:extLst>
                    <a:ext uri="{FF2B5EF4-FFF2-40B4-BE49-F238E27FC236}">
                      <a16:creationId xmlns:a16="http://schemas.microsoft.com/office/drawing/2014/main" id="{4B64A855-8777-897D-F1F6-1B8CF42BAE20}"/>
                    </a:ext>
                  </a:extLst>
                </p14:cNvPr>
                <p14:cNvContentPartPr/>
                <p14:nvPr/>
              </p14:nvContentPartPr>
              <p14:xfrm>
                <a:off x="2226892" y="6216908"/>
                <a:ext cx="1080" cy="51480"/>
              </p14:xfrm>
            </p:contentPart>
          </mc:Choice>
          <mc:Fallback xmlns="">
            <p:pic>
              <p:nvPicPr>
                <p:cNvPr id="1606" name="Input penna 1605">
                  <a:extLst>
                    <a:ext uri="{FF2B5EF4-FFF2-40B4-BE49-F238E27FC236}">
                      <a16:creationId xmlns:a16="http://schemas.microsoft.com/office/drawing/2014/main" id="{4B64A855-8777-897D-F1F6-1B8CF42BAE2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219332" y="6209348"/>
                  <a:ext cx="162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607" name="Input penna 1606">
                  <a:extLst>
                    <a:ext uri="{FF2B5EF4-FFF2-40B4-BE49-F238E27FC236}">
                      <a16:creationId xmlns:a16="http://schemas.microsoft.com/office/drawing/2014/main" id="{877F7A46-2654-CF87-97CC-A6C03C94042A}"/>
                    </a:ext>
                  </a:extLst>
                </p14:cNvPr>
                <p14:cNvContentPartPr/>
                <p14:nvPr/>
              </p14:nvContentPartPr>
              <p14:xfrm>
                <a:off x="2226892" y="6336428"/>
                <a:ext cx="14040" cy="17640"/>
              </p14:xfrm>
            </p:contentPart>
          </mc:Choice>
          <mc:Fallback xmlns="">
            <p:pic>
              <p:nvPicPr>
                <p:cNvPr id="1607" name="Input penna 1606">
                  <a:extLst>
                    <a:ext uri="{FF2B5EF4-FFF2-40B4-BE49-F238E27FC236}">
                      <a16:creationId xmlns:a16="http://schemas.microsoft.com/office/drawing/2014/main" id="{877F7A46-2654-CF87-97CC-A6C03C94042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219332" y="6328868"/>
                  <a:ext cx="29160" cy="3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78" name="Input penna 1677">
                <a:extLst>
                  <a:ext uri="{FF2B5EF4-FFF2-40B4-BE49-F238E27FC236}">
                    <a16:creationId xmlns:a16="http://schemas.microsoft.com/office/drawing/2014/main" id="{A8C077F4-DB39-D6FF-DD11-CA4D07F7DC30}"/>
                  </a:ext>
                </a:extLst>
              </p14:cNvPr>
              <p14:cNvContentPartPr/>
              <p14:nvPr/>
            </p14:nvContentPartPr>
            <p14:xfrm>
              <a:off x="2832412" y="6212228"/>
              <a:ext cx="20160" cy="381960"/>
            </p14:xfrm>
          </p:contentPart>
        </mc:Choice>
        <mc:Fallback xmlns="">
          <p:pic>
            <p:nvPicPr>
              <p:cNvPr id="1678" name="Input penna 1677">
                <a:extLst>
                  <a:ext uri="{FF2B5EF4-FFF2-40B4-BE49-F238E27FC236}">
                    <a16:creationId xmlns:a16="http://schemas.microsoft.com/office/drawing/2014/main" id="{A8C077F4-DB39-D6FF-DD11-CA4D07F7DC30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2824852" y="6204668"/>
                <a:ext cx="3528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80" name="Input penna 1679">
                <a:extLst>
                  <a:ext uri="{FF2B5EF4-FFF2-40B4-BE49-F238E27FC236}">
                    <a16:creationId xmlns:a16="http://schemas.microsoft.com/office/drawing/2014/main" id="{66C6CA24-8C10-963E-B849-702281CAA97C}"/>
                  </a:ext>
                </a:extLst>
              </p14:cNvPr>
              <p14:cNvContentPartPr/>
              <p14:nvPr/>
            </p14:nvContentPartPr>
            <p14:xfrm>
              <a:off x="3284212" y="6352628"/>
              <a:ext cx="185040" cy="192960"/>
            </p14:xfrm>
          </p:contentPart>
        </mc:Choice>
        <mc:Fallback xmlns="">
          <p:pic>
            <p:nvPicPr>
              <p:cNvPr id="1680" name="Input penna 1679">
                <a:extLst>
                  <a:ext uri="{FF2B5EF4-FFF2-40B4-BE49-F238E27FC236}">
                    <a16:creationId xmlns:a16="http://schemas.microsoft.com/office/drawing/2014/main" id="{66C6CA24-8C10-963E-B849-702281CAA97C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3276652" y="6345068"/>
                <a:ext cx="200160" cy="20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8" name="Gruppo 1697">
            <a:extLst>
              <a:ext uri="{FF2B5EF4-FFF2-40B4-BE49-F238E27FC236}">
                <a16:creationId xmlns:a16="http://schemas.microsoft.com/office/drawing/2014/main" id="{6C250122-4221-C90D-B6E3-D0AA04C629CF}"/>
              </a:ext>
            </a:extLst>
          </p:cNvPr>
          <p:cNvGrpSpPr/>
          <p:nvPr/>
        </p:nvGrpSpPr>
        <p:grpSpPr>
          <a:xfrm>
            <a:off x="3837532" y="6183068"/>
            <a:ext cx="151200" cy="311040"/>
            <a:chOff x="3837532" y="6183068"/>
            <a:chExt cx="151200" cy="31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681" name="Input penna 1680">
                  <a:extLst>
                    <a:ext uri="{FF2B5EF4-FFF2-40B4-BE49-F238E27FC236}">
                      <a16:creationId xmlns:a16="http://schemas.microsoft.com/office/drawing/2014/main" id="{5DB490C4-2ADE-A4E0-53FF-406F06FA2CB5}"/>
                    </a:ext>
                  </a:extLst>
                </p14:cNvPr>
                <p14:cNvContentPartPr/>
                <p14:nvPr/>
              </p14:nvContentPartPr>
              <p14:xfrm>
                <a:off x="3837532" y="6183068"/>
                <a:ext cx="25200" cy="252720"/>
              </p14:xfrm>
            </p:contentPart>
          </mc:Choice>
          <mc:Fallback xmlns="">
            <p:pic>
              <p:nvPicPr>
                <p:cNvPr id="1681" name="Input penna 1680">
                  <a:extLst>
                    <a:ext uri="{FF2B5EF4-FFF2-40B4-BE49-F238E27FC236}">
                      <a16:creationId xmlns:a16="http://schemas.microsoft.com/office/drawing/2014/main" id="{5DB490C4-2ADE-A4E0-53FF-406F06FA2CB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829972" y="6175508"/>
                  <a:ext cx="4032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682" name="Input penna 1681">
                  <a:extLst>
                    <a:ext uri="{FF2B5EF4-FFF2-40B4-BE49-F238E27FC236}">
                      <a16:creationId xmlns:a16="http://schemas.microsoft.com/office/drawing/2014/main" id="{46FC78A9-47A8-9C7D-9DC3-A705EA081A2A}"/>
                    </a:ext>
                  </a:extLst>
                </p14:cNvPr>
                <p14:cNvContentPartPr/>
                <p14:nvPr/>
              </p14:nvContentPartPr>
              <p14:xfrm>
                <a:off x="3862012" y="6316988"/>
                <a:ext cx="126720" cy="177120"/>
              </p14:xfrm>
            </p:contentPart>
          </mc:Choice>
          <mc:Fallback xmlns="">
            <p:pic>
              <p:nvPicPr>
                <p:cNvPr id="1682" name="Input penna 1681">
                  <a:extLst>
                    <a:ext uri="{FF2B5EF4-FFF2-40B4-BE49-F238E27FC236}">
                      <a16:creationId xmlns:a16="http://schemas.microsoft.com/office/drawing/2014/main" id="{46FC78A9-47A8-9C7D-9DC3-A705EA081A2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854452" y="6309428"/>
                  <a:ext cx="141840" cy="19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6" name="Gruppo 1695">
            <a:extLst>
              <a:ext uri="{FF2B5EF4-FFF2-40B4-BE49-F238E27FC236}">
                <a16:creationId xmlns:a16="http://schemas.microsoft.com/office/drawing/2014/main" id="{913F7255-996E-BCDA-FC7C-69A31E7DA727}"/>
              </a:ext>
            </a:extLst>
          </p:cNvPr>
          <p:cNvGrpSpPr/>
          <p:nvPr/>
        </p:nvGrpSpPr>
        <p:grpSpPr>
          <a:xfrm>
            <a:off x="4507852" y="6192428"/>
            <a:ext cx="959760" cy="264960"/>
            <a:chOff x="4507852" y="6192428"/>
            <a:chExt cx="959760" cy="26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683" name="Input penna 1682">
                  <a:extLst>
                    <a:ext uri="{FF2B5EF4-FFF2-40B4-BE49-F238E27FC236}">
                      <a16:creationId xmlns:a16="http://schemas.microsoft.com/office/drawing/2014/main" id="{C9F2D477-6E67-7E9F-67E5-197A534E71EF}"/>
                    </a:ext>
                  </a:extLst>
                </p14:cNvPr>
                <p14:cNvContentPartPr/>
                <p14:nvPr/>
              </p14:nvContentPartPr>
              <p14:xfrm>
                <a:off x="4507852" y="6345068"/>
                <a:ext cx="14760" cy="86040"/>
              </p14:xfrm>
            </p:contentPart>
          </mc:Choice>
          <mc:Fallback xmlns="">
            <p:pic>
              <p:nvPicPr>
                <p:cNvPr id="1683" name="Input penna 1682">
                  <a:extLst>
                    <a:ext uri="{FF2B5EF4-FFF2-40B4-BE49-F238E27FC236}">
                      <a16:creationId xmlns:a16="http://schemas.microsoft.com/office/drawing/2014/main" id="{C9F2D477-6E67-7E9F-67E5-197A534E71E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500652" y="6337508"/>
                  <a:ext cx="298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684" name="Input penna 1683">
                  <a:extLst>
                    <a:ext uri="{FF2B5EF4-FFF2-40B4-BE49-F238E27FC236}">
                      <a16:creationId xmlns:a16="http://schemas.microsoft.com/office/drawing/2014/main" id="{DBC0E8D1-A3EE-9D4C-0728-96186A3B885C}"/>
                    </a:ext>
                  </a:extLst>
                </p14:cNvPr>
                <p14:cNvContentPartPr/>
                <p14:nvPr/>
              </p14:nvContentPartPr>
              <p14:xfrm>
                <a:off x="4584532" y="6358388"/>
                <a:ext cx="91440" cy="72000"/>
              </p14:xfrm>
            </p:contentPart>
          </mc:Choice>
          <mc:Fallback xmlns="">
            <p:pic>
              <p:nvPicPr>
                <p:cNvPr id="1684" name="Input penna 1683">
                  <a:extLst>
                    <a:ext uri="{FF2B5EF4-FFF2-40B4-BE49-F238E27FC236}">
                      <a16:creationId xmlns:a16="http://schemas.microsoft.com/office/drawing/2014/main" id="{DBC0E8D1-A3EE-9D4C-0728-96186A3B885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576972" y="6350828"/>
                  <a:ext cx="1065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685" name="Input penna 1684">
                  <a:extLst>
                    <a:ext uri="{FF2B5EF4-FFF2-40B4-BE49-F238E27FC236}">
                      <a16:creationId xmlns:a16="http://schemas.microsoft.com/office/drawing/2014/main" id="{DC50B370-3389-F74D-4966-E983ECCCACDE}"/>
                    </a:ext>
                  </a:extLst>
                </p14:cNvPr>
                <p14:cNvContentPartPr/>
                <p14:nvPr/>
              </p14:nvContentPartPr>
              <p14:xfrm>
                <a:off x="4694692" y="6360908"/>
                <a:ext cx="103320" cy="96480"/>
              </p14:xfrm>
            </p:contentPart>
          </mc:Choice>
          <mc:Fallback xmlns="">
            <p:pic>
              <p:nvPicPr>
                <p:cNvPr id="1685" name="Input penna 1684">
                  <a:extLst>
                    <a:ext uri="{FF2B5EF4-FFF2-40B4-BE49-F238E27FC236}">
                      <a16:creationId xmlns:a16="http://schemas.microsoft.com/office/drawing/2014/main" id="{DC50B370-3389-F74D-4966-E983ECCCACD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687132" y="6353348"/>
                  <a:ext cx="118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686" name="Input penna 1685">
                  <a:extLst>
                    <a:ext uri="{FF2B5EF4-FFF2-40B4-BE49-F238E27FC236}">
                      <a16:creationId xmlns:a16="http://schemas.microsoft.com/office/drawing/2014/main" id="{BD4DE33E-5E5A-090B-F9B8-60661EB85D68}"/>
                    </a:ext>
                  </a:extLst>
                </p14:cNvPr>
                <p14:cNvContentPartPr/>
                <p14:nvPr/>
              </p14:nvContentPartPr>
              <p14:xfrm>
                <a:off x="4863892" y="6359108"/>
                <a:ext cx="12600" cy="64080"/>
              </p14:xfrm>
            </p:contentPart>
          </mc:Choice>
          <mc:Fallback xmlns="">
            <p:pic>
              <p:nvPicPr>
                <p:cNvPr id="1686" name="Input penna 1685">
                  <a:extLst>
                    <a:ext uri="{FF2B5EF4-FFF2-40B4-BE49-F238E27FC236}">
                      <a16:creationId xmlns:a16="http://schemas.microsoft.com/office/drawing/2014/main" id="{BD4DE33E-5E5A-090B-F9B8-60661EB85D6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856332" y="6351548"/>
                  <a:ext cx="273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687" name="Input penna 1686">
                  <a:extLst>
                    <a:ext uri="{FF2B5EF4-FFF2-40B4-BE49-F238E27FC236}">
                      <a16:creationId xmlns:a16="http://schemas.microsoft.com/office/drawing/2014/main" id="{2992C435-9A97-69A7-CA7B-CA3926963FC5}"/>
                    </a:ext>
                  </a:extLst>
                </p14:cNvPr>
                <p14:cNvContentPartPr/>
                <p14:nvPr/>
              </p14:nvContentPartPr>
              <p14:xfrm>
                <a:off x="4920772" y="6342548"/>
                <a:ext cx="51840" cy="107280"/>
              </p14:xfrm>
            </p:contentPart>
          </mc:Choice>
          <mc:Fallback xmlns="">
            <p:pic>
              <p:nvPicPr>
                <p:cNvPr id="1687" name="Input penna 1686">
                  <a:extLst>
                    <a:ext uri="{FF2B5EF4-FFF2-40B4-BE49-F238E27FC236}">
                      <a16:creationId xmlns:a16="http://schemas.microsoft.com/office/drawing/2014/main" id="{2992C435-9A97-69A7-CA7B-CA3926963FC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913212" y="6334988"/>
                  <a:ext cx="669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688" name="Input penna 1687">
                  <a:extLst>
                    <a:ext uri="{FF2B5EF4-FFF2-40B4-BE49-F238E27FC236}">
                      <a16:creationId xmlns:a16="http://schemas.microsoft.com/office/drawing/2014/main" id="{7C7B9BC3-17DB-AED1-D654-D657787A5457}"/>
                    </a:ext>
                  </a:extLst>
                </p14:cNvPr>
                <p14:cNvContentPartPr/>
                <p14:nvPr/>
              </p14:nvContentPartPr>
              <p14:xfrm>
                <a:off x="5012932" y="6359108"/>
                <a:ext cx="67680" cy="73440"/>
              </p14:xfrm>
            </p:contentPart>
          </mc:Choice>
          <mc:Fallback xmlns="">
            <p:pic>
              <p:nvPicPr>
                <p:cNvPr id="1688" name="Input penna 1687">
                  <a:extLst>
                    <a:ext uri="{FF2B5EF4-FFF2-40B4-BE49-F238E27FC236}">
                      <a16:creationId xmlns:a16="http://schemas.microsoft.com/office/drawing/2014/main" id="{7C7B9BC3-17DB-AED1-D654-D657787A545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005372" y="6351548"/>
                  <a:ext cx="828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689" name="Input penna 1688">
                  <a:extLst>
                    <a:ext uri="{FF2B5EF4-FFF2-40B4-BE49-F238E27FC236}">
                      <a16:creationId xmlns:a16="http://schemas.microsoft.com/office/drawing/2014/main" id="{6E2046D4-D5BB-9061-6282-AA4F030FF3A9}"/>
                    </a:ext>
                  </a:extLst>
                </p14:cNvPr>
                <p14:cNvContentPartPr/>
                <p14:nvPr/>
              </p14:nvContentPartPr>
              <p14:xfrm>
                <a:off x="5097892" y="6388988"/>
                <a:ext cx="41040" cy="32760"/>
              </p14:xfrm>
            </p:contentPart>
          </mc:Choice>
          <mc:Fallback xmlns="">
            <p:pic>
              <p:nvPicPr>
                <p:cNvPr id="1689" name="Input penna 1688">
                  <a:extLst>
                    <a:ext uri="{FF2B5EF4-FFF2-40B4-BE49-F238E27FC236}">
                      <a16:creationId xmlns:a16="http://schemas.microsoft.com/office/drawing/2014/main" id="{6E2046D4-D5BB-9061-6282-AA4F030FF3A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090332" y="6381428"/>
                  <a:ext cx="561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690" name="Input penna 1689">
                  <a:extLst>
                    <a:ext uri="{FF2B5EF4-FFF2-40B4-BE49-F238E27FC236}">
                      <a16:creationId xmlns:a16="http://schemas.microsoft.com/office/drawing/2014/main" id="{D74BEFD2-313D-05ED-CA62-EFBD82118E1A}"/>
                    </a:ext>
                  </a:extLst>
                </p14:cNvPr>
                <p14:cNvContentPartPr/>
                <p14:nvPr/>
              </p14:nvContentPartPr>
              <p14:xfrm>
                <a:off x="5197252" y="6192428"/>
                <a:ext cx="16200" cy="228600"/>
              </p14:xfrm>
            </p:contentPart>
          </mc:Choice>
          <mc:Fallback xmlns="">
            <p:pic>
              <p:nvPicPr>
                <p:cNvPr id="1690" name="Input penna 1689">
                  <a:extLst>
                    <a:ext uri="{FF2B5EF4-FFF2-40B4-BE49-F238E27FC236}">
                      <a16:creationId xmlns:a16="http://schemas.microsoft.com/office/drawing/2014/main" id="{D74BEFD2-313D-05ED-CA62-EFBD82118E1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189692" y="6184868"/>
                  <a:ext cx="313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691" name="Input penna 1690">
                  <a:extLst>
                    <a:ext uri="{FF2B5EF4-FFF2-40B4-BE49-F238E27FC236}">
                      <a16:creationId xmlns:a16="http://schemas.microsoft.com/office/drawing/2014/main" id="{DBA597A3-0987-A3BC-EF3C-D660355867BB}"/>
                    </a:ext>
                  </a:extLst>
                </p14:cNvPr>
                <p14:cNvContentPartPr/>
                <p14:nvPr/>
              </p14:nvContentPartPr>
              <p14:xfrm>
                <a:off x="5197252" y="6359108"/>
                <a:ext cx="25920" cy="13680"/>
              </p14:xfrm>
            </p:contentPart>
          </mc:Choice>
          <mc:Fallback xmlns="">
            <p:pic>
              <p:nvPicPr>
                <p:cNvPr id="1691" name="Input penna 1690">
                  <a:extLst>
                    <a:ext uri="{FF2B5EF4-FFF2-40B4-BE49-F238E27FC236}">
                      <a16:creationId xmlns:a16="http://schemas.microsoft.com/office/drawing/2014/main" id="{DBA597A3-0987-A3BC-EF3C-D660355867B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189692" y="6351548"/>
                  <a:ext cx="410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692" name="Input penna 1691">
                  <a:extLst>
                    <a:ext uri="{FF2B5EF4-FFF2-40B4-BE49-F238E27FC236}">
                      <a16:creationId xmlns:a16="http://schemas.microsoft.com/office/drawing/2014/main" id="{6DCB4203-5421-6128-23A9-7264D3587F65}"/>
                    </a:ext>
                  </a:extLst>
                </p14:cNvPr>
                <p14:cNvContentPartPr/>
                <p14:nvPr/>
              </p14:nvContentPartPr>
              <p14:xfrm>
                <a:off x="5254132" y="6332468"/>
                <a:ext cx="60120" cy="119880"/>
              </p14:xfrm>
            </p:contentPart>
          </mc:Choice>
          <mc:Fallback xmlns="">
            <p:pic>
              <p:nvPicPr>
                <p:cNvPr id="1692" name="Input penna 1691">
                  <a:extLst>
                    <a:ext uri="{FF2B5EF4-FFF2-40B4-BE49-F238E27FC236}">
                      <a16:creationId xmlns:a16="http://schemas.microsoft.com/office/drawing/2014/main" id="{6DCB4203-5421-6128-23A9-7264D3587F6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246572" y="6324908"/>
                  <a:ext cx="752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693" name="Input penna 1692">
                  <a:extLst>
                    <a:ext uri="{FF2B5EF4-FFF2-40B4-BE49-F238E27FC236}">
                      <a16:creationId xmlns:a16="http://schemas.microsoft.com/office/drawing/2014/main" id="{0BEE3065-5E59-928E-DA91-5E237F8683F1}"/>
                    </a:ext>
                  </a:extLst>
                </p14:cNvPr>
                <p14:cNvContentPartPr/>
                <p14:nvPr/>
              </p14:nvContentPartPr>
              <p14:xfrm>
                <a:off x="5443852" y="6358388"/>
                <a:ext cx="1080" cy="1080"/>
              </p14:xfrm>
            </p:contentPart>
          </mc:Choice>
          <mc:Fallback xmlns="">
            <p:pic>
              <p:nvPicPr>
                <p:cNvPr id="1693" name="Input penna 1692">
                  <a:extLst>
                    <a:ext uri="{FF2B5EF4-FFF2-40B4-BE49-F238E27FC236}">
                      <a16:creationId xmlns:a16="http://schemas.microsoft.com/office/drawing/2014/main" id="{0BEE3065-5E59-928E-DA91-5E237F8683F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436292" y="6350828"/>
                  <a:ext cx="162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694" name="Input penna 1693">
                  <a:extLst>
                    <a:ext uri="{FF2B5EF4-FFF2-40B4-BE49-F238E27FC236}">
                      <a16:creationId xmlns:a16="http://schemas.microsoft.com/office/drawing/2014/main" id="{A046E4B0-3F2A-E555-E478-83FC88AB6E13}"/>
                    </a:ext>
                  </a:extLst>
                </p14:cNvPr>
                <p14:cNvContentPartPr/>
                <p14:nvPr/>
              </p14:nvContentPartPr>
              <p14:xfrm>
                <a:off x="5444572" y="6358388"/>
                <a:ext cx="23040" cy="58680"/>
              </p14:xfrm>
            </p:contentPart>
          </mc:Choice>
          <mc:Fallback xmlns="">
            <p:pic>
              <p:nvPicPr>
                <p:cNvPr id="1694" name="Input penna 1693">
                  <a:extLst>
                    <a:ext uri="{FF2B5EF4-FFF2-40B4-BE49-F238E27FC236}">
                      <a16:creationId xmlns:a16="http://schemas.microsoft.com/office/drawing/2014/main" id="{A046E4B0-3F2A-E555-E478-83FC88AB6E1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437012" y="6350828"/>
                  <a:ext cx="3816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2" name="Gruppo 1721">
            <a:extLst>
              <a:ext uri="{FF2B5EF4-FFF2-40B4-BE49-F238E27FC236}">
                <a16:creationId xmlns:a16="http://schemas.microsoft.com/office/drawing/2014/main" id="{648461D4-091D-7462-B52A-883A57815F67}"/>
              </a:ext>
            </a:extLst>
          </p:cNvPr>
          <p:cNvGrpSpPr/>
          <p:nvPr/>
        </p:nvGrpSpPr>
        <p:grpSpPr>
          <a:xfrm>
            <a:off x="5990203" y="6153188"/>
            <a:ext cx="248400" cy="417240"/>
            <a:chOff x="5990203" y="6153188"/>
            <a:chExt cx="248400" cy="41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699" name="Input penna 1698">
                  <a:extLst>
                    <a:ext uri="{FF2B5EF4-FFF2-40B4-BE49-F238E27FC236}">
                      <a16:creationId xmlns:a16="http://schemas.microsoft.com/office/drawing/2014/main" id="{49B1B216-FA9F-CE22-924F-3217D1D567C5}"/>
                    </a:ext>
                  </a:extLst>
                </p14:cNvPr>
                <p14:cNvContentPartPr/>
                <p14:nvPr/>
              </p14:nvContentPartPr>
              <p14:xfrm>
                <a:off x="5990203" y="6153188"/>
                <a:ext cx="61560" cy="417240"/>
              </p14:xfrm>
            </p:contentPart>
          </mc:Choice>
          <mc:Fallback xmlns="">
            <p:pic>
              <p:nvPicPr>
                <p:cNvPr id="1699" name="Input penna 1698">
                  <a:extLst>
                    <a:ext uri="{FF2B5EF4-FFF2-40B4-BE49-F238E27FC236}">
                      <a16:creationId xmlns:a16="http://schemas.microsoft.com/office/drawing/2014/main" id="{49B1B216-FA9F-CE22-924F-3217D1D567C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982643" y="6145628"/>
                  <a:ext cx="7668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704" name="Input penna 1703">
                  <a:extLst>
                    <a:ext uri="{FF2B5EF4-FFF2-40B4-BE49-F238E27FC236}">
                      <a16:creationId xmlns:a16="http://schemas.microsoft.com/office/drawing/2014/main" id="{3748A3AC-1C7B-CC9C-2B08-EC5BDEF169F9}"/>
                    </a:ext>
                  </a:extLst>
                </p14:cNvPr>
                <p14:cNvContentPartPr/>
                <p14:nvPr/>
              </p14:nvContentPartPr>
              <p14:xfrm>
                <a:off x="6039883" y="6295388"/>
                <a:ext cx="101520" cy="19080"/>
              </p14:xfrm>
            </p:contentPart>
          </mc:Choice>
          <mc:Fallback xmlns="">
            <p:pic>
              <p:nvPicPr>
                <p:cNvPr id="1704" name="Input penna 1703">
                  <a:extLst>
                    <a:ext uri="{FF2B5EF4-FFF2-40B4-BE49-F238E27FC236}">
                      <a16:creationId xmlns:a16="http://schemas.microsoft.com/office/drawing/2014/main" id="{3748A3AC-1C7B-CC9C-2B08-EC5BDEF169F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032323" y="6287828"/>
                  <a:ext cx="1166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705" name="Input penna 1704">
                  <a:extLst>
                    <a:ext uri="{FF2B5EF4-FFF2-40B4-BE49-F238E27FC236}">
                      <a16:creationId xmlns:a16="http://schemas.microsoft.com/office/drawing/2014/main" id="{350A9F33-F87C-709E-4C93-7BA4A672ED07}"/>
                    </a:ext>
                  </a:extLst>
                </p14:cNvPr>
                <p14:cNvContentPartPr/>
                <p14:nvPr/>
              </p14:nvContentPartPr>
              <p14:xfrm>
                <a:off x="6012163" y="6422828"/>
                <a:ext cx="226440" cy="2880"/>
              </p14:xfrm>
            </p:contentPart>
          </mc:Choice>
          <mc:Fallback xmlns="">
            <p:pic>
              <p:nvPicPr>
                <p:cNvPr id="1705" name="Input penna 1704">
                  <a:extLst>
                    <a:ext uri="{FF2B5EF4-FFF2-40B4-BE49-F238E27FC236}">
                      <a16:creationId xmlns:a16="http://schemas.microsoft.com/office/drawing/2014/main" id="{350A9F33-F87C-709E-4C93-7BA4A672ED0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004603" y="6415268"/>
                  <a:ext cx="241560" cy="1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0" name="Gruppo 1719">
            <a:extLst>
              <a:ext uri="{FF2B5EF4-FFF2-40B4-BE49-F238E27FC236}">
                <a16:creationId xmlns:a16="http://schemas.microsoft.com/office/drawing/2014/main" id="{ADF697FA-A1C9-1538-AAB8-9F61F6A71F05}"/>
              </a:ext>
            </a:extLst>
          </p:cNvPr>
          <p:cNvGrpSpPr/>
          <p:nvPr/>
        </p:nvGrpSpPr>
        <p:grpSpPr>
          <a:xfrm>
            <a:off x="6729283" y="6160028"/>
            <a:ext cx="194400" cy="415800"/>
            <a:chOff x="6729283" y="6160028"/>
            <a:chExt cx="194400" cy="41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706" name="Input penna 1705">
                  <a:extLst>
                    <a:ext uri="{FF2B5EF4-FFF2-40B4-BE49-F238E27FC236}">
                      <a16:creationId xmlns:a16="http://schemas.microsoft.com/office/drawing/2014/main" id="{D4D701BB-99F8-637A-0D04-21F82CB124C1}"/>
                    </a:ext>
                  </a:extLst>
                </p14:cNvPr>
                <p14:cNvContentPartPr/>
                <p14:nvPr/>
              </p14:nvContentPartPr>
              <p14:xfrm>
                <a:off x="6836563" y="6160028"/>
                <a:ext cx="51120" cy="415800"/>
              </p14:xfrm>
            </p:contentPart>
          </mc:Choice>
          <mc:Fallback xmlns="">
            <p:pic>
              <p:nvPicPr>
                <p:cNvPr id="1706" name="Input penna 1705">
                  <a:extLst>
                    <a:ext uri="{FF2B5EF4-FFF2-40B4-BE49-F238E27FC236}">
                      <a16:creationId xmlns:a16="http://schemas.microsoft.com/office/drawing/2014/main" id="{D4D701BB-99F8-637A-0D04-21F82CB124C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829003" y="6152828"/>
                  <a:ext cx="6624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707" name="Input penna 1706">
                  <a:extLst>
                    <a:ext uri="{FF2B5EF4-FFF2-40B4-BE49-F238E27FC236}">
                      <a16:creationId xmlns:a16="http://schemas.microsoft.com/office/drawing/2014/main" id="{EB5AC845-CC28-A0B2-BA0E-C7D001CD851B}"/>
                    </a:ext>
                  </a:extLst>
                </p14:cNvPr>
                <p14:cNvContentPartPr/>
                <p14:nvPr/>
              </p14:nvContentPartPr>
              <p14:xfrm>
                <a:off x="6729283" y="6285308"/>
                <a:ext cx="88920" cy="52200"/>
              </p14:xfrm>
            </p:contentPart>
          </mc:Choice>
          <mc:Fallback xmlns="">
            <p:pic>
              <p:nvPicPr>
                <p:cNvPr id="1707" name="Input penna 1706">
                  <a:extLst>
                    <a:ext uri="{FF2B5EF4-FFF2-40B4-BE49-F238E27FC236}">
                      <a16:creationId xmlns:a16="http://schemas.microsoft.com/office/drawing/2014/main" id="{EB5AC845-CC28-A0B2-BA0E-C7D001CD851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721723" y="6277748"/>
                  <a:ext cx="1040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708" name="Input penna 1707">
                  <a:extLst>
                    <a:ext uri="{FF2B5EF4-FFF2-40B4-BE49-F238E27FC236}">
                      <a16:creationId xmlns:a16="http://schemas.microsoft.com/office/drawing/2014/main" id="{C5CB148C-4053-5B89-F90D-A42228332920}"/>
                    </a:ext>
                  </a:extLst>
                </p14:cNvPr>
                <p14:cNvContentPartPr/>
                <p14:nvPr/>
              </p14:nvContentPartPr>
              <p14:xfrm>
                <a:off x="6761683" y="6393668"/>
                <a:ext cx="162000" cy="8280"/>
              </p14:xfrm>
            </p:contentPart>
          </mc:Choice>
          <mc:Fallback xmlns="">
            <p:pic>
              <p:nvPicPr>
                <p:cNvPr id="1708" name="Input penna 1707">
                  <a:extLst>
                    <a:ext uri="{FF2B5EF4-FFF2-40B4-BE49-F238E27FC236}">
                      <a16:creationId xmlns:a16="http://schemas.microsoft.com/office/drawing/2014/main" id="{C5CB148C-4053-5B89-F90D-A4222833292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754123" y="6386108"/>
                  <a:ext cx="17712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8" name="Gruppo 1717">
            <a:extLst>
              <a:ext uri="{FF2B5EF4-FFF2-40B4-BE49-F238E27FC236}">
                <a16:creationId xmlns:a16="http://schemas.microsoft.com/office/drawing/2014/main" id="{17A92D40-883C-16C0-D511-2A7B1EBC0F99}"/>
              </a:ext>
            </a:extLst>
          </p:cNvPr>
          <p:cNvGrpSpPr/>
          <p:nvPr/>
        </p:nvGrpSpPr>
        <p:grpSpPr>
          <a:xfrm>
            <a:off x="7374763" y="6297188"/>
            <a:ext cx="372240" cy="191160"/>
            <a:chOff x="7374763" y="6297188"/>
            <a:chExt cx="372240" cy="19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709" name="Input penna 1708">
                  <a:extLst>
                    <a:ext uri="{FF2B5EF4-FFF2-40B4-BE49-F238E27FC236}">
                      <a16:creationId xmlns:a16="http://schemas.microsoft.com/office/drawing/2014/main" id="{840DA152-4418-C3FF-0999-A00B41D3CA6C}"/>
                    </a:ext>
                  </a:extLst>
                </p14:cNvPr>
                <p14:cNvContentPartPr/>
                <p14:nvPr/>
              </p14:nvContentPartPr>
              <p14:xfrm>
                <a:off x="7374763" y="6297188"/>
                <a:ext cx="372240" cy="29520"/>
              </p14:xfrm>
            </p:contentPart>
          </mc:Choice>
          <mc:Fallback xmlns="">
            <p:pic>
              <p:nvPicPr>
                <p:cNvPr id="1709" name="Input penna 1708">
                  <a:extLst>
                    <a:ext uri="{FF2B5EF4-FFF2-40B4-BE49-F238E27FC236}">
                      <a16:creationId xmlns:a16="http://schemas.microsoft.com/office/drawing/2014/main" id="{840DA152-4418-C3FF-0999-A00B41D3CA6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367203" y="6289628"/>
                  <a:ext cx="3873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710" name="Input penna 1709">
                  <a:extLst>
                    <a:ext uri="{FF2B5EF4-FFF2-40B4-BE49-F238E27FC236}">
                      <a16:creationId xmlns:a16="http://schemas.microsoft.com/office/drawing/2014/main" id="{B8E76F5E-6766-FCD7-F528-DA5E77EF4163}"/>
                    </a:ext>
                  </a:extLst>
                </p14:cNvPr>
                <p14:cNvContentPartPr/>
                <p14:nvPr/>
              </p14:nvContentPartPr>
              <p14:xfrm>
                <a:off x="7486003" y="6356948"/>
                <a:ext cx="11880" cy="115200"/>
              </p14:xfrm>
            </p:contentPart>
          </mc:Choice>
          <mc:Fallback xmlns="">
            <p:pic>
              <p:nvPicPr>
                <p:cNvPr id="1710" name="Input penna 1709">
                  <a:extLst>
                    <a:ext uri="{FF2B5EF4-FFF2-40B4-BE49-F238E27FC236}">
                      <a16:creationId xmlns:a16="http://schemas.microsoft.com/office/drawing/2014/main" id="{B8E76F5E-6766-FCD7-F528-DA5E77EF416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478443" y="6349388"/>
                  <a:ext cx="266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711" name="Input penna 1710">
                  <a:extLst>
                    <a:ext uri="{FF2B5EF4-FFF2-40B4-BE49-F238E27FC236}">
                      <a16:creationId xmlns:a16="http://schemas.microsoft.com/office/drawing/2014/main" id="{09DC6D0C-D201-DBA9-45D1-50CD7C675C4A}"/>
                    </a:ext>
                  </a:extLst>
                </p14:cNvPr>
                <p14:cNvContentPartPr/>
                <p14:nvPr/>
              </p14:nvContentPartPr>
              <p14:xfrm>
                <a:off x="7571323" y="6363068"/>
                <a:ext cx="32040" cy="125280"/>
              </p14:xfrm>
            </p:contentPart>
          </mc:Choice>
          <mc:Fallback xmlns="">
            <p:pic>
              <p:nvPicPr>
                <p:cNvPr id="1711" name="Input penna 1710">
                  <a:extLst>
                    <a:ext uri="{FF2B5EF4-FFF2-40B4-BE49-F238E27FC236}">
                      <a16:creationId xmlns:a16="http://schemas.microsoft.com/office/drawing/2014/main" id="{09DC6D0C-D201-DBA9-45D1-50CD7C675C4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563763" y="6355508"/>
                  <a:ext cx="4716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6" name="Gruppo 1715">
            <a:extLst>
              <a:ext uri="{FF2B5EF4-FFF2-40B4-BE49-F238E27FC236}">
                <a16:creationId xmlns:a16="http://schemas.microsoft.com/office/drawing/2014/main" id="{1F84D7A9-D52D-BF77-D845-C5D8BA952DD2}"/>
              </a:ext>
            </a:extLst>
          </p:cNvPr>
          <p:cNvGrpSpPr/>
          <p:nvPr/>
        </p:nvGrpSpPr>
        <p:grpSpPr>
          <a:xfrm>
            <a:off x="8141923" y="6233468"/>
            <a:ext cx="473400" cy="182160"/>
            <a:chOff x="8141923" y="6233468"/>
            <a:chExt cx="473400" cy="18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712" name="Input penna 1711">
                  <a:extLst>
                    <a:ext uri="{FF2B5EF4-FFF2-40B4-BE49-F238E27FC236}">
                      <a16:creationId xmlns:a16="http://schemas.microsoft.com/office/drawing/2014/main" id="{747B0B33-201A-BD9F-18A7-80CB9F9D10A8}"/>
                    </a:ext>
                  </a:extLst>
                </p14:cNvPr>
                <p14:cNvContentPartPr/>
                <p14:nvPr/>
              </p14:nvContentPartPr>
              <p14:xfrm>
                <a:off x="8305363" y="6233468"/>
                <a:ext cx="15480" cy="167040"/>
              </p14:xfrm>
            </p:contentPart>
          </mc:Choice>
          <mc:Fallback xmlns="">
            <p:pic>
              <p:nvPicPr>
                <p:cNvPr id="1712" name="Input penna 1711">
                  <a:extLst>
                    <a:ext uri="{FF2B5EF4-FFF2-40B4-BE49-F238E27FC236}">
                      <a16:creationId xmlns:a16="http://schemas.microsoft.com/office/drawing/2014/main" id="{747B0B33-201A-BD9F-18A7-80CB9F9D10A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297803" y="6225908"/>
                  <a:ext cx="306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713" name="Input penna 1712">
                  <a:extLst>
                    <a:ext uri="{FF2B5EF4-FFF2-40B4-BE49-F238E27FC236}">
                      <a16:creationId xmlns:a16="http://schemas.microsoft.com/office/drawing/2014/main" id="{D5773CFE-545A-272C-57B5-43C8870AD7FC}"/>
                    </a:ext>
                  </a:extLst>
                </p14:cNvPr>
                <p14:cNvContentPartPr/>
                <p14:nvPr/>
              </p14:nvContentPartPr>
              <p14:xfrm>
                <a:off x="8403643" y="6280628"/>
                <a:ext cx="14760" cy="135000"/>
              </p14:xfrm>
            </p:contentPart>
          </mc:Choice>
          <mc:Fallback xmlns="">
            <p:pic>
              <p:nvPicPr>
                <p:cNvPr id="1713" name="Input penna 1712">
                  <a:extLst>
                    <a:ext uri="{FF2B5EF4-FFF2-40B4-BE49-F238E27FC236}">
                      <a16:creationId xmlns:a16="http://schemas.microsoft.com/office/drawing/2014/main" id="{D5773CFE-545A-272C-57B5-43C8870AD7F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396083" y="6273068"/>
                  <a:ext cx="298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714" name="Input penna 1713">
                  <a:extLst>
                    <a:ext uri="{FF2B5EF4-FFF2-40B4-BE49-F238E27FC236}">
                      <a16:creationId xmlns:a16="http://schemas.microsoft.com/office/drawing/2014/main" id="{92070A75-1CDA-4DA8-F327-0794FE53458A}"/>
                    </a:ext>
                  </a:extLst>
                </p14:cNvPr>
                <p14:cNvContentPartPr/>
                <p14:nvPr/>
              </p14:nvContentPartPr>
              <p14:xfrm>
                <a:off x="8141923" y="6337868"/>
                <a:ext cx="473400" cy="42840"/>
              </p14:xfrm>
            </p:contentPart>
          </mc:Choice>
          <mc:Fallback xmlns="">
            <p:pic>
              <p:nvPicPr>
                <p:cNvPr id="1714" name="Input penna 1713">
                  <a:extLst>
                    <a:ext uri="{FF2B5EF4-FFF2-40B4-BE49-F238E27FC236}">
                      <a16:creationId xmlns:a16="http://schemas.microsoft.com/office/drawing/2014/main" id="{92070A75-1CDA-4DA8-F327-0794FE53458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134363" y="6330308"/>
                  <a:ext cx="488520" cy="5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1" name="Gruppo 1730">
            <a:extLst>
              <a:ext uri="{FF2B5EF4-FFF2-40B4-BE49-F238E27FC236}">
                <a16:creationId xmlns:a16="http://schemas.microsoft.com/office/drawing/2014/main" id="{3A7232A8-65EE-C77F-3267-685A3197950E}"/>
              </a:ext>
            </a:extLst>
          </p:cNvPr>
          <p:cNvGrpSpPr/>
          <p:nvPr/>
        </p:nvGrpSpPr>
        <p:grpSpPr>
          <a:xfrm>
            <a:off x="9252775" y="5437717"/>
            <a:ext cx="1567877" cy="1035360"/>
            <a:chOff x="9252775" y="5437717"/>
            <a:chExt cx="1567877" cy="103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723" name="Input penna 1722">
                  <a:extLst>
                    <a:ext uri="{FF2B5EF4-FFF2-40B4-BE49-F238E27FC236}">
                      <a16:creationId xmlns:a16="http://schemas.microsoft.com/office/drawing/2014/main" id="{FA0E36A6-B402-DE44-E783-8269CE1DE533}"/>
                    </a:ext>
                  </a:extLst>
                </p14:cNvPr>
                <p14:cNvContentPartPr/>
                <p14:nvPr/>
              </p14:nvContentPartPr>
              <p14:xfrm>
                <a:off x="9252775" y="6105308"/>
                <a:ext cx="332280" cy="17640"/>
              </p14:xfrm>
            </p:contentPart>
          </mc:Choice>
          <mc:Fallback xmlns="">
            <p:pic>
              <p:nvPicPr>
                <p:cNvPr id="1723" name="Input penna 1722">
                  <a:extLst>
                    <a:ext uri="{FF2B5EF4-FFF2-40B4-BE49-F238E27FC236}">
                      <a16:creationId xmlns:a16="http://schemas.microsoft.com/office/drawing/2014/main" id="{FA0E36A6-B402-DE44-E783-8269CE1DE53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245215" y="6097748"/>
                  <a:ext cx="3474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724" name="Input penna 1723">
                  <a:extLst>
                    <a:ext uri="{FF2B5EF4-FFF2-40B4-BE49-F238E27FC236}">
                      <a16:creationId xmlns:a16="http://schemas.microsoft.com/office/drawing/2014/main" id="{2E0EB72F-7BB5-AD7C-5DCB-815FDEC2ACB7}"/>
                    </a:ext>
                  </a:extLst>
                </p14:cNvPr>
                <p14:cNvContentPartPr/>
                <p14:nvPr/>
              </p14:nvContentPartPr>
              <p14:xfrm>
                <a:off x="9266095" y="6338228"/>
                <a:ext cx="346680" cy="10080"/>
              </p14:xfrm>
            </p:contentPart>
          </mc:Choice>
          <mc:Fallback xmlns="">
            <p:pic>
              <p:nvPicPr>
                <p:cNvPr id="1724" name="Input penna 1723">
                  <a:extLst>
                    <a:ext uri="{FF2B5EF4-FFF2-40B4-BE49-F238E27FC236}">
                      <a16:creationId xmlns:a16="http://schemas.microsoft.com/office/drawing/2014/main" id="{2E0EB72F-7BB5-AD7C-5DCB-815FDEC2ACB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258535" y="6330668"/>
                  <a:ext cx="361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725" name="Input penna 1724">
                  <a:extLst>
                    <a:ext uri="{FF2B5EF4-FFF2-40B4-BE49-F238E27FC236}">
                      <a16:creationId xmlns:a16="http://schemas.microsoft.com/office/drawing/2014/main" id="{5592833E-0CE6-0523-DBF7-83F7FF4D8458}"/>
                    </a:ext>
                  </a:extLst>
                </p14:cNvPr>
                <p14:cNvContentPartPr/>
                <p14:nvPr/>
              </p14:nvContentPartPr>
              <p14:xfrm>
                <a:off x="9952332" y="5839117"/>
                <a:ext cx="289080" cy="442800"/>
              </p14:xfrm>
            </p:contentPart>
          </mc:Choice>
          <mc:Fallback xmlns="">
            <p:pic>
              <p:nvPicPr>
                <p:cNvPr id="1725" name="Input penna 1724">
                  <a:extLst>
                    <a:ext uri="{FF2B5EF4-FFF2-40B4-BE49-F238E27FC236}">
                      <a16:creationId xmlns:a16="http://schemas.microsoft.com/office/drawing/2014/main" id="{5592833E-0CE6-0523-DBF7-83F7FF4D845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944772" y="5831557"/>
                  <a:ext cx="30420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726" name="Input penna 1725">
                  <a:extLst>
                    <a:ext uri="{FF2B5EF4-FFF2-40B4-BE49-F238E27FC236}">
                      <a16:creationId xmlns:a16="http://schemas.microsoft.com/office/drawing/2014/main" id="{225FE421-27C0-DC1E-1445-09AF1BE114DC}"/>
                    </a:ext>
                  </a:extLst>
                </p14:cNvPr>
                <p14:cNvContentPartPr/>
                <p14:nvPr/>
              </p14:nvContentPartPr>
              <p14:xfrm>
                <a:off x="10295772" y="5807077"/>
                <a:ext cx="60120" cy="446400"/>
              </p14:xfrm>
            </p:contentPart>
          </mc:Choice>
          <mc:Fallback xmlns="">
            <p:pic>
              <p:nvPicPr>
                <p:cNvPr id="1726" name="Input penna 1725">
                  <a:extLst>
                    <a:ext uri="{FF2B5EF4-FFF2-40B4-BE49-F238E27FC236}">
                      <a16:creationId xmlns:a16="http://schemas.microsoft.com/office/drawing/2014/main" id="{225FE421-27C0-DC1E-1445-09AF1BE114D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288212" y="5799517"/>
                  <a:ext cx="75240" cy="46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727" name="Input penna 1726">
                  <a:extLst>
                    <a:ext uri="{FF2B5EF4-FFF2-40B4-BE49-F238E27FC236}">
                      <a16:creationId xmlns:a16="http://schemas.microsoft.com/office/drawing/2014/main" id="{0F14B15B-918E-3C5A-0409-E566CBA31205}"/>
                    </a:ext>
                  </a:extLst>
                </p14:cNvPr>
                <p14:cNvContentPartPr/>
                <p14:nvPr/>
              </p14:nvContentPartPr>
              <p14:xfrm>
                <a:off x="10315212" y="6091117"/>
                <a:ext cx="114480" cy="9720"/>
              </p14:xfrm>
            </p:contentPart>
          </mc:Choice>
          <mc:Fallback xmlns="">
            <p:pic>
              <p:nvPicPr>
                <p:cNvPr id="1727" name="Input penna 1726">
                  <a:extLst>
                    <a:ext uri="{FF2B5EF4-FFF2-40B4-BE49-F238E27FC236}">
                      <a16:creationId xmlns:a16="http://schemas.microsoft.com/office/drawing/2014/main" id="{0F14B15B-918E-3C5A-0409-E566CBA3120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0307652" y="6083557"/>
                  <a:ext cx="1296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728" name="Input penna 1727">
                  <a:extLst>
                    <a:ext uri="{FF2B5EF4-FFF2-40B4-BE49-F238E27FC236}">
                      <a16:creationId xmlns:a16="http://schemas.microsoft.com/office/drawing/2014/main" id="{ABADB507-AAD6-AFC4-9CDD-68E216B2A665}"/>
                    </a:ext>
                  </a:extLst>
                </p14:cNvPr>
                <p14:cNvContentPartPr/>
                <p14:nvPr/>
              </p14:nvContentPartPr>
              <p14:xfrm>
                <a:off x="10440852" y="5840197"/>
                <a:ext cx="63000" cy="401400"/>
              </p14:xfrm>
            </p:contentPart>
          </mc:Choice>
          <mc:Fallback xmlns="">
            <p:pic>
              <p:nvPicPr>
                <p:cNvPr id="1728" name="Input penna 1727">
                  <a:extLst>
                    <a:ext uri="{FF2B5EF4-FFF2-40B4-BE49-F238E27FC236}">
                      <a16:creationId xmlns:a16="http://schemas.microsoft.com/office/drawing/2014/main" id="{ABADB507-AAD6-AFC4-9CDD-68E216B2A66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433292" y="5832637"/>
                  <a:ext cx="7812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729" name="Input penna 1728">
                  <a:extLst>
                    <a:ext uri="{FF2B5EF4-FFF2-40B4-BE49-F238E27FC236}">
                      <a16:creationId xmlns:a16="http://schemas.microsoft.com/office/drawing/2014/main" id="{EB989365-547A-DAFB-80CF-D213481DB0E1}"/>
                    </a:ext>
                  </a:extLst>
                </p14:cNvPr>
                <p14:cNvContentPartPr/>
                <p14:nvPr/>
              </p14:nvContentPartPr>
              <p14:xfrm>
                <a:off x="9699612" y="5437717"/>
                <a:ext cx="1121040" cy="1035360"/>
              </p14:xfrm>
            </p:contentPart>
          </mc:Choice>
          <mc:Fallback xmlns="">
            <p:pic>
              <p:nvPicPr>
                <p:cNvPr id="1729" name="Input penna 1728">
                  <a:extLst>
                    <a:ext uri="{FF2B5EF4-FFF2-40B4-BE49-F238E27FC236}">
                      <a16:creationId xmlns:a16="http://schemas.microsoft.com/office/drawing/2014/main" id="{EB989365-547A-DAFB-80CF-D213481DB0E1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692052" y="5430157"/>
                  <a:ext cx="1136160" cy="105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1732" name="Input penna 1731">
                <a:extLst>
                  <a:ext uri="{FF2B5EF4-FFF2-40B4-BE49-F238E27FC236}">
                    <a16:creationId xmlns:a16="http://schemas.microsoft.com/office/drawing/2014/main" id="{C00973D0-2FE1-FF37-00D7-F42086D589D3}"/>
                  </a:ext>
                </a:extLst>
              </p14:cNvPr>
              <p14:cNvContentPartPr/>
              <p14:nvPr/>
            </p14:nvContentPartPr>
            <p14:xfrm>
              <a:off x="3397735" y="2029972"/>
              <a:ext cx="318600" cy="71280"/>
            </p14:xfrm>
          </p:contentPart>
        </mc:Choice>
        <mc:Fallback xmlns="">
          <p:pic>
            <p:nvPicPr>
              <p:cNvPr id="1732" name="Input penna 1731">
                <a:extLst>
                  <a:ext uri="{FF2B5EF4-FFF2-40B4-BE49-F238E27FC236}">
                    <a16:creationId xmlns:a16="http://schemas.microsoft.com/office/drawing/2014/main" id="{C00973D0-2FE1-FF37-00D7-F42086D589D3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3390175" y="2022412"/>
                <a:ext cx="333720" cy="86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8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9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8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9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0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9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1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1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2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1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3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2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40" name="Screenshot 2024-10-16 alle 11.02.31.png" descr="Screenshot 2024-10-16 alle 11.02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476" y="678049"/>
            <a:ext cx="7727048" cy="550190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AEDC13F-25DF-9EAA-3E46-F1EC05BA7264}"/>
                  </a:ext>
                </a:extLst>
              </p14:cNvPr>
              <p14:cNvContentPartPr/>
              <p14:nvPr/>
            </p14:nvContentPartPr>
            <p14:xfrm>
              <a:off x="6971116" y="2541000"/>
              <a:ext cx="1536480" cy="147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AEDC13F-25DF-9EAA-3E46-F1EC05BA726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66796" y="2536680"/>
                <a:ext cx="154512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70226F9E-F15A-70FC-FBDC-FBC36B0AEB7C}"/>
              </a:ext>
            </a:extLst>
          </p:cNvPr>
          <p:cNvGrpSpPr/>
          <p:nvPr/>
        </p:nvGrpSpPr>
        <p:grpSpPr>
          <a:xfrm>
            <a:off x="4079021" y="3151592"/>
            <a:ext cx="617760" cy="370080"/>
            <a:chOff x="4079021" y="3151592"/>
            <a:chExt cx="617760" cy="37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0562F065-1100-733D-F78D-D196D406891A}"/>
                    </a:ext>
                  </a:extLst>
                </p14:cNvPr>
                <p14:cNvContentPartPr/>
                <p14:nvPr/>
              </p14:nvContentPartPr>
              <p14:xfrm>
                <a:off x="4079021" y="3187232"/>
                <a:ext cx="21960" cy="2948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0562F065-1100-733D-F78D-D196D406891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71461" y="3179672"/>
                  <a:ext cx="3708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7CAD685-296E-CC97-CFBC-D30B88783209}"/>
                    </a:ext>
                  </a:extLst>
                </p14:cNvPr>
                <p14:cNvContentPartPr/>
                <p14:nvPr/>
              </p14:nvContentPartPr>
              <p14:xfrm>
                <a:off x="4101341" y="3151592"/>
                <a:ext cx="103680" cy="3700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7CAD685-296E-CC97-CFBC-D30B8878320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93781" y="3144032"/>
                  <a:ext cx="11844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DAAF9CB-11EE-43C4-9342-78EC77619803}"/>
                    </a:ext>
                  </a:extLst>
                </p14:cNvPr>
                <p14:cNvContentPartPr/>
                <p14:nvPr/>
              </p14:nvContentPartPr>
              <p14:xfrm>
                <a:off x="4205381" y="3272912"/>
                <a:ext cx="137520" cy="2232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DAAF9CB-11EE-43C4-9342-78EC7761980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97821" y="3265352"/>
                  <a:ext cx="15264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A2CC7DB-7EB0-D25C-6ECC-978C390AD719}"/>
                    </a:ext>
                  </a:extLst>
                </p14:cNvPr>
                <p14:cNvContentPartPr/>
                <p14:nvPr/>
              </p14:nvContentPartPr>
              <p14:xfrm>
                <a:off x="4275221" y="3383432"/>
                <a:ext cx="90360" cy="471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A2CC7DB-7EB0-D25C-6ECC-978C390AD71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67661" y="3375872"/>
                  <a:ext cx="1054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28E133B-D8DD-D9D2-23F8-2BC9987829AD}"/>
                    </a:ext>
                  </a:extLst>
                </p14:cNvPr>
                <p14:cNvContentPartPr/>
                <p14:nvPr/>
              </p14:nvContentPartPr>
              <p14:xfrm>
                <a:off x="4424981" y="3281552"/>
                <a:ext cx="90360" cy="1789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28E133B-D8DD-D9D2-23F8-2BC9987829A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417421" y="3273992"/>
                  <a:ext cx="1054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167691E-E11A-1567-9832-E38649B78E53}"/>
                    </a:ext>
                  </a:extLst>
                </p14:cNvPr>
                <p14:cNvContentPartPr/>
                <p14:nvPr/>
              </p14:nvContentPartPr>
              <p14:xfrm>
                <a:off x="4569341" y="3246272"/>
                <a:ext cx="119880" cy="1810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167691E-E11A-1567-9832-E38649B78E5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61781" y="3238712"/>
                  <a:ext cx="1350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1D2353E-AFF9-6B70-4D4A-60A399B3CA56}"/>
                    </a:ext>
                  </a:extLst>
                </p14:cNvPr>
                <p14:cNvContentPartPr/>
                <p14:nvPr/>
              </p14:nvContentPartPr>
              <p14:xfrm>
                <a:off x="4613261" y="3385952"/>
                <a:ext cx="83520" cy="464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1D2353E-AFF9-6B70-4D4A-60A399B3CA5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05701" y="3378392"/>
                  <a:ext cx="9828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FFA9C407-0FA8-D206-E4E6-C12FA68F71F7}"/>
              </a:ext>
            </a:extLst>
          </p:cNvPr>
          <p:cNvGrpSpPr/>
          <p:nvPr/>
        </p:nvGrpSpPr>
        <p:grpSpPr>
          <a:xfrm>
            <a:off x="5307701" y="3136472"/>
            <a:ext cx="377280" cy="389520"/>
            <a:chOff x="5307701" y="3136472"/>
            <a:chExt cx="377280" cy="38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9DBCDF7-2D94-3E28-4CD5-1AB7ABA4C601}"/>
                    </a:ext>
                  </a:extLst>
                </p14:cNvPr>
                <p14:cNvContentPartPr/>
                <p14:nvPr/>
              </p14:nvContentPartPr>
              <p14:xfrm>
                <a:off x="5327861" y="3136472"/>
                <a:ext cx="276480" cy="3895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9DBCDF7-2D94-3E28-4CD5-1AB7ABA4C60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20301" y="3128912"/>
                  <a:ext cx="29160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6C78B22-A6FA-2A1F-E72B-879376385F77}"/>
                    </a:ext>
                  </a:extLst>
                </p14:cNvPr>
                <p14:cNvContentPartPr/>
                <p14:nvPr/>
              </p14:nvContentPartPr>
              <p14:xfrm>
                <a:off x="5307701" y="3170672"/>
                <a:ext cx="377280" cy="3222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6C78B22-A6FA-2A1F-E72B-879376385F7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00141" y="3163112"/>
                  <a:ext cx="392400" cy="33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9AA4EC01-0581-AB02-C7D1-0D0B3F426BFB}"/>
              </a:ext>
            </a:extLst>
          </p:cNvPr>
          <p:cNvGrpSpPr/>
          <p:nvPr/>
        </p:nvGrpSpPr>
        <p:grpSpPr>
          <a:xfrm>
            <a:off x="3906046" y="3837924"/>
            <a:ext cx="669600" cy="189360"/>
            <a:chOff x="3906046" y="3837924"/>
            <a:chExt cx="66960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9DF3F1D-55FA-6139-687C-27626A075B92}"/>
                    </a:ext>
                  </a:extLst>
                </p14:cNvPr>
                <p14:cNvContentPartPr/>
                <p14:nvPr/>
              </p14:nvContentPartPr>
              <p14:xfrm>
                <a:off x="3911086" y="3855204"/>
                <a:ext cx="11160" cy="1404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9DF3F1D-55FA-6139-687C-27626A075B9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03526" y="3847644"/>
                  <a:ext cx="262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65F2CF8-DCA6-C4DA-0276-6032D83172F2}"/>
                    </a:ext>
                  </a:extLst>
                </p14:cNvPr>
                <p14:cNvContentPartPr/>
                <p14:nvPr/>
              </p14:nvContentPartPr>
              <p14:xfrm>
                <a:off x="3906046" y="3842964"/>
                <a:ext cx="69120" cy="709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65F2CF8-DCA6-C4DA-0276-6032D83172F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898486" y="3835404"/>
                  <a:ext cx="842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1F344C5-E2ED-4610-7F22-5E35DB06444D}"/>
                    </a:ext>
                  </a:extLst>
                </p14:cNvPr>
                <p14:cNvContentPartPr/>
                <p14:nvPr/>
              </p14:nvContentPartPr>
              <p14:xfrm>
                <a:off x="3986686" y="3851604"/>
                <a:ext cx="59400" cy="1504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1F344C5-E2ED-4610-7F22-5E35DB06444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979126" y="3844044"/>
                  <a:ext cx="745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3BAF215-0C3C-8F3E-FDE1-E5D15310D582}"/>
                    </a:ext>
                  </a:extLst>
                </p14:cNvPr>
                <p14:cNvContentPartPr/>
                <p14:nvPr/>
              </p14:nvContentPartPr>
              <p14:xfrm>
                <a:off x="4095046" y="3838644"/>
                <a:ext cx="57960" cy="1144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3BAF215-0C3C-8F3E-FDE1-E5D15310D58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087486" y="3831084"/>
                  <a:ext cx="730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C0584D5-6119-1DEF-1FB0-87AA5440EC70}"/>
                    </a:ext>
                  </a:extLst>
                </p14:cNvPr>
                <p14:cNvContentPartPr/>
                <p14:nvPr/>
              </p14:nvContentPartPr>
              <p14:xfrm>
                <a:off x="4124566" y="3880044"/>
                <a:ext cx="88200" cy="237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C0584D5-6119-1DEF-1FB0-87AA5440EC7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117006" y="3872484"/>
                  <a:ext cx="1033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12850FA-0962-5582-66D6-7D021F030AC8}"/>
                    </a:ext>
                  </a:extLst>
                </p14:cNvPr>
                <p14:cNvContentPartPr/>
                <p14:nvPr/>
              </p14:nvContentPartPr>
              <p14:xfrm>
                <a:off x="4298446" y="3891204"/>
                <a:ext cx="18720" cy="1011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12850FA-0962-5582-66D6-7D021F030AC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290886" y="3883644"/>
                  <a:ext cx="338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9A850F3-8E2D-6E1E-F9B5-A48184651BF9}"/>
                    </a:ext>
                  </a:extLst>
                </p14:cNvPr>
                <p14:cNvContentPartPr/>
                <p14:nvPr/>
              </p14:nvContentPartPr>
              <p14:xfrm>
                <a:off x="4309246" y="3838644"/>
                <a:ext cx="40680" cy="6876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9A850F3-8E2D-6E1E-F9B5-A48184651BF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301686" y="3831084"/>
                  <a:ext cx="558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A69E032-1608-ECFA-7A16-77B293B2D917}"/>
                    </a:ext>
                  </a:extLst>
                </p14:cNvPr>
                <p14:cNvContentPartPr/>
                <p14:nvPr/>
              </p14:nvContentPartPr>
              <p14:xfrm>
                <a:off x="4385206" y="3837924"/>
                <a:ext cx="61560" cy="1893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A69E032-1608-ECFA-7A16-77B293B2D91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377646" y="3830364"/>
                  <a:ext cx="766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F2B9E2F-D14B-937F-2018-C293F2321E82}"/>
                    </a:ext>
                  </a:extLst>
                </p14:cNvPr>
                <p14:cNvContentPartPr/>
                <p14:nvPr/>
              </p14:nvContentPartPr>
              <p14:xfrm>
                <a:off x="4495006" y="3841164"/>
                <a:ext cx="80640" cy="1443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F2B9E2F-D14B-937F-2018-C293F2321E8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487446" y="3833604"/>
                  <a:ext cx="954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DEAE819-46B7-47F5-9AD0-3EDE0D399542}"/>
                    </a:ext>
                  </a:extLst>
                </p14:cNvPr>
                <p14:cNvContentPartPr/>
                <p14:nvPr/>
              </p14:nvContentPartPr>
              <p14:xfrm>
                <a:off x="4512286" y="3949884"/>
                <a:ext cx="63360" cy="972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DEAE819-46B7-47F5-9AD0-3EDE0D39954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504726" y="3942324"/>
                  <a:ext cx="7848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A1FA8306-294F-904E-A95A-8FDFCE9B4997}"/>
              </a:ext>
            </a:extLst>
          </p:cNvPr>
          <p:cNvGrpSpPr/>
          <p:nvPr/>
        </p:nvGrpSpPr>
        <p:grpSpPr>
          <a:xfrm>
            <a:off x="3892366" y="4453703"/>
            <a:ext cx="585720" cy="220680"/>
            <a:chOff x="3892366" y="4453703"/>
            <a:chExt cx="585720" cy="22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C60CF65-4A40-F417-53AB-597AC1E99090}"/>
                    </a:ext>
                  </a:extLst>
                </p14:cNvPr>
                <p14:cNvContentPartPr/>
                <p14:nvPr/>
              </p14:nvContentPartPr>
              <p14:xfrm>
                <a:off x="3892366" y="4490063"/>
                <a:ext cx="16920" cy="1843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C60CF65-4A40-F417-53AB-597AC1E9909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885166" y="4482503"/>
                  <a:ext cx="320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20A314C-384B-7E92-4E7A-ACF20E04BA83}"/>
                    </a:ext>
                  </a:extLst>
                </p14:cNvPr>
                <p14:cNvContentPartPr/>
                <p14:nvPr/>
              </p14:nvContentPartPr>
              <p14:xfrm>
                <a:off x="3896686" y="4466663"/>
                <a:ext cx="64440" cy="910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20A314C-384B-7E92-4E7A-ACF20E04BA8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889126" y="4459103"/>
                  <a:ext cx="795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85571BE-07FF-5842-C201-500890C732E6}"/>
                    </a:ext>
                  </a:extLst>
                </p14:cNvPr>
                <p14:cNvContentPartPr/>
                <p14:nvPr/>
              </p14:nvContentPartPr>
              <p14:xfrm>
                <a:off x="4013686" y="4465943"/>
                <a:ext cx="64440" cy="1188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85571BE-07FF-5842-C201-500890C732E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006126" y="4458383"/>
                  <a:ext cx="795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57BF0BE-183E-D442-1390-23EDB69C50D8}"/>
                    </a:ext>
                  </a:extLst>
                </p14:cNvPr>
                <p14:cNvContentPartPr/>
                <p14:nvPr/>
              </p14:nvContentPartPr>
              <p14:xfrm>
                <a:off x="4053286" y="4532183"/>
                <a:ext cx="59760" cy="338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57BF0BE-183E-D442-1390-23EDB69C50D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045726" y="4524623"/>
                  <a:ext cx="748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8CE95BE-13A6-CFAD-7F36-215AE79C65E5}"/>
                    </a:ext>
                  </a:extLst>
                </p14:cNvPr>
                <p14:cNvContentPartPr/>
                <p14:nvPr/>
              </p14:nvContentPartPr>
              <p14:xfrm>
                <a:off x="4216726" y="4496183"/>
                <a:ext cx="93960" cy="1782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8CE95BE-13A6-CFAD-7F36-215AE79C65E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209166" y="4488623"/>
                  <a:ext cx="1090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72E1937-2F1E-0BE6-51C8-54E9DBC08A50}"/>
                    </a:ext>
                  </a:extLst>
                </p14:cNvPr>
                <p14:cNvContentPartPr/>
                <p14:nvPr/>
              </p14:nvContentPartPr>
              <p14:xfrm>
                <a:off x="4363966" y="4453703"/>
                <a:ext cx="82800" cy="1530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72E1937-2F1E-0BE6-51C8-54E9DBC08A5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56406" y="4446143"/>
                  <a:ext cx="979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0D606AD-4BEB-EEEE-132B-1A63449D2861}"/>
                    </a:ext>
                  </a:extLst>
                </p14:cNvPr>
                <p14:cNvContentPartPr/>
                <p14:nvPr/>
              </p14:nvContentPartPr>
              <p14:xfrm>
                <a:off x="4399966" y="4561703"/>
                <a:ext cx="78120" cy="140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0D606AD-4BEB-EEEE-132B-1A63449D286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392406" y="4554143"/>
                  <a:ext cx="9324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41CE2D69-A290-E7EA-7EFC-DA25543A166C}"/>
              </a:ext>
            </a:extLst>
          </p:cNvPr>
          <p:cNvGrpSpPr/>
          <p:nvPr/>
        </p:nvGrpSpPr>
        <p:grpSpPr>
          <a:xfrm>
            <a:off x="2534086" y="3812903"/>
            <a:ext cx="265680" cy="285120"/>
            <a:chOff x="2534086" y="3812903"/>
            <a:chExt cx="265680" cy="28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B5715E8-2551-E11D-11E1-B4927D20F12A}"/>
                    </a:ext>
                  </a:extLst>
                </p14:cNvPr>
                <p14:cNvContentPartPr/>
                <p14:nvPr/>
              </p14:nvContentPartPr>
              <p14:xfrm>
                <a:off x="2534086" y="3851423"/>
                <a:ext cx="239040" cy="2466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B5715E8-2551-E11D-11E1-B4927D20F12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526526" y="3844223"/>
                  <a:ext cx="2541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7F1BEB8-6D26-B3C1-F5A8-E49ABEF67935}"/>
                    </a:ext>
                  </a:extLst>
                </p14:cNvPr>
                <p14:cNvContentPartPr/>
                <p14:nvPr/>
              </p14:nvContentPartPr>
              <p14:xfrm>
                <a:off x="2542366" y="3812903"/>
                <a:ext cx="257400" cy="2797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7F1BEB8-6D26-B3C1-F5A8-E49ABEF6793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534806" y="3805343"/>
                  <a:ext cx="272520" cy="29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492AB910-7633-B3C8-4E4A-C04C272353E1}"/>
              </a:ext>
            </a:extLst>
          </p:cNvPr>
          <p:cNvGrpSpPr/>
          <p:nvPr/>
        </p:nvGrpSpPr>
        <p:grpSpPr>
          <a:xfrm>
            <a:off x="2583766" y="4433903"/>
            <a:ext cx="336960" cy="279360"/>
            <a:chOff x="2583766" y="4433903"/>
            <a:chExt cx="336960" cy="27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67134DA-6790-B94B-FD26-6961E738E018}"/>
                    </a:ext>
                  </a:extLst>
                </p14:cNvPr>
                <p14:cNvContentPartPr/>
                <p14:nvPr/>
              </p14:nvContentPartPr>
              <p14:xfrm>
                <a:off x="2629486" y="4433903"/>
                <a:ext cx="190440" cy="2448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67134DA-6790-B94B-FD26-6961E738E01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21926" y="4426343"/>
                  <a:ext cx="2052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64E3053-EE21-A709-5F99-37EC5C65265C}"/>
                    </a:ext>
                  </a:extLst>
                </p14:cNvPr>
                <p14:cNvContentPartPr/>
                <p14:nvPr/>
              </p14:nvContentPartPr>
              <p14:xfrm>
                <a:off x="2583766" y="4491863"/>
                <a:ext cx="336960" cy="2214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64E3053-EE21-A709-5F99-37EC5C65265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576206" y="4484303"/>
                  <a:ext cx="352080" cy="23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5" name="Gruppo 1664">
            <a:extLst>
              <a:ext uri="{FF2B5EF4-FFF2-40B4-BE49-F238E27FC236}">
                <a16:creationId xmlns:a16="http://schemas.microsoft.com/office/drawing/2014/main" id="{D3BBA5EC-F1B1-63EC-62A1-0F2C110D6662}"/>
              </a:ext>
            </a:extLst>
          </p:cNvPr>
          <p:cNvGrpSpPr/>
          <p:nvPr/>
        </p:nvGrpSpPr>
        <p:grpSpPr>
          <a:xfrm>
            <a:off x="2374141" y="5566582"/>
            <a:ext cx="452880" cy="381960"/>
            <a:chOff x="2374141" y="5566582"/>
            <a:chExt cx="452880" cy="38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E63D36D-5B60-FF7C-0601-D25EE9A3958E}"/>
                    </a:ext>
                  </a:extLst>
                </p14:cNvPr>
                <p14:cNvContentPartPr/>
                <p14:nvPr/>
              </p14:nvContentPartPr>
              <p14:xfrm>
                <a:off x="2516341" y="5566582"/>
                <a:ext cx="310680" cy="3819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E63D36D-5B60-FF7C-0601-D25EE9A3958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08781" y="5559022"/>
                  <a:ext cx="32580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617851E-2566-F6EB-5A68-7ECA69986F55}"/>
                    </a:ext>
                  </a:extLst>
                </p14:cNvPr>
                <p14:cNvContentPartPr/>
                <p14:nvPr/>
              </p14:nvContentPartPr>
              <p14:xfrm>
                <a:off x="2374141" y="5604022"/>
                <a:ext cx="420480" cy="3279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617851E-2566-F6EB-5A68-7ECA69986F5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366581" y="5596462"/>
                  <a:ext cx="435600" cy="34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9" name="Gruppo 1668">
            <a:extLst>
              <a:ext uri="{FF2B5EF4-FFF2-40B4-BE49-F238E27FC236}">
                <a16:creationId xmlns:a16="http://schemas.microsoft.com/office/drawing/2014/main" id="{0D22F071-E71F-DBEE-4A60-B5A84969E8D5}"/>
              </a:ext>
            </a:extLst>
          </p:cNvPr>
          <p:cNvGrpSpPr/>
          <p:nvPr/>
        </p:nvGrpSpPr>
        <p:grpSpPr>
          <a:xfrm>
            <a:off x="5169658" y="5001285"/>
            <a:ext cx="321120" cy="248040"/>
            <a:chOff x="5169658" y="5001285"/>
            <a:chExt cx="321120" cy="24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666" name="Input penna 1665">
                  <a:extLst>
                    <a:ext uri="{FF2B5EF4-FFF2-40B4-BE49-F238E27FC236}">
                      <a16:creationId xmlns:a16="http://schemas.microsoft.com/office/drawing/2014/main" id="{16B6610C-D44D-929A-4752-1304132CAEB4}"/>
                    </a:ext>
                  </a:extLst>
                </p14:cNvPr>
                <p14:cNvContentPartPr/>
                <p14:nvPr/>
              </p14:nvContentPartPr>
              <p14:xfrm>
                <a:off x="5215378" y="5013165"/>
                <a:ext cx="236880" cy="236160"/>
              </p14:xfrm>
            </p:contentPart>
          </mc:Choice>
          <mc:Fallback xmlns="">
            <p:pic>
              <p:nvPicPr>
                <p:cNvPr id="1666" name="Input penna 1665">
                  <a:extLst>
                    <a:ext uri="{FF2B5EF4-FFF2-40B4-BE49-F238E27FC236}">
                      <a16:creationId xmlns:a16="http://schemas.microsoft.com/office/drawing/2014/main" id="{16B6610C-D44D-929A-4752-1304132CAEB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207818" y="5005605"/>
                  <a:ext cx="25200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667" name="Input penna 1666">
                  <a:extLst>
                    <a:ext uri="{FF2B5EF4-FFF2-40B4-BE49-F238E27FC236}">
                      <a16:creationId xmlns:a16="http://schemas.microsoft.com/office/drawing/2014/main" id="{7DA5AE3B-0A21-CF74-761A-59B63BB77069}"/>
                    </a:ext>
                  </a:extLst>
                </p14:cNvPr>
                <p14:cNvContentPartPr/>
                <p14:nvPr/>
              </p14:nvContentPartPr>
              <p14:xfrm>
                <a:off x="5169658" y="5001285"/>
                <a:ext cx="321120" cy="244080"/>
              </p14:xfrm>
            </p:contentPart>
          </mc:Choice>
          <mc:Fallback xmlns="">
            <p:pic>
              <p:nvPicPr>
                <p:cNvPr id="1667" name="Input penna 1666">
                  <a:extLst>
                    <a:ext uri="{FF2B5EF4-FFF2-40B4-BE49-F238E27FC236}">
                      <a16:creationId xmlns:a16="http://schemas.microsoft.com/office/drawing/2014/main" id="{7DA5AE3B-0A21-CF74-761A-59B63BB7706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162458" y="4993725"/>
                  <a:ext cx="335880" cy="25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8" name="Gruppo 1677">
            <a:extLst>
              <a:ext uri="{FF2B5EF4-FFF2-40B4-BE49-F238E27FC236}">
                <a16:creationId xmlns:a16="http://schemas.microsoft.com/office/drawing/2014/main" id="{67DDB94D-6B9F-7B2D-BC34-539CBE28BCDC}"/>
              </a:ext>
            </a:extLst>
          </p:cNvPr>
          <p:cNvGrpSpPr/>
          <p:nvPr/>
        </p:nvGrpSpPr>
        <p:grpSpPr>
          <a:xfrm>
            <a:off x="5286003" y="5748789"/>
            <a:ext cx="455040" cy="300600"/>
            <a:chOff x="5286003" y="5748789"/>
            <a:chExt cx="455040" cy="3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670" name="Input penna 1669">
                  <a:extLst>
                    <a:ext uri="{FF2B5EF4-FFF2-40B4-BE49-F238E27FC236}">
                      <a16:creationId xmlns:a16="http://schemas.microsoft.com/office/drawing/2014/main" id="{7D07BAEF-85A5-185A-1C6E-2184366D2106}"/>
                    </a:ext>
                  </a:extLst>
                </p14:cNvPr>
                <p14:cNvContentPartPr/>
                <p14:nvPr/>
              </p14:nvContentPartPr>
              <p14:xfrm>
                <a:off x="5294643" y="5813589"/>
                <a:ext cx="3960" cy="235800"/>
              </p14:xfrm>
            </p:contentPart>
          </mc:Choice>
          <mc:Fallback xmlns="">
            <p:pic>
              <p:nvPicPr>
                <p:cNvPr id="1670" name="Input penna 1669">
                  <a:extLst>
                    <a:ext uri="{FF2B5EF4-FFF2-40B4-BE49-F238E27FC236}">
                      <a16:creationId xmlns:a16="http://schemas.microsoft.com/office/drawing/2014/main" id="{7D07BAEF-85A5-185A-1C6E-2184366D210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287083" y="5806029"/>
                  <a:ext cx="190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671" name="Input penna 1670">
                  <a:extLst>
                    <a:ext uri="{FF2B5EF4-FFF2-40B4-BE49-F238E27FC236}">
                      <a16:creationId xmlns:a16="http://schemas.microsoft.com/office/drawing/2014/main" id="{809F59B8-4EAB-A653-B666-2A63C08A1ACA}"/>
                    </a:ext>
                  </a:extLst>
                </p14:cNvPr>
                <p14:cNvContentPartPr/>
                <p14:nvPr/>
              </p14:nvContentPartPr>
              <p14:xfrm>
                <a:off x="5286003" y="5797749"/>
                <a:ext cx="78840" cy="88200"/>
              </p14:xfrm>
            </p:contentPart>
          </mc:Choice>
          <mc:Fallback xmlns="">
            <p:pic>
              <p:nvPicPr>
                <p:cNvPr id="1671" name="Input penna 1670">
                  <a:extLst>
                    <a:ext uri="{FF2B5EF4-FFF2-40B4-BE49-F238E27FC236}">
                      <a16:creationId xmlns:a16="http://schemas.microsoft.com/office/drawing/2014/main" id="{809F59B8-4EAB-A653-B666-2A63C08A1AC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278443" y="5790189"/>
                  <a:ext cx="936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672" name="Input penna 1671">
                  <a:extLst>
                    <a:ext uri="{FF2B5EF4-FFF2-40B4-BE49-F238E27FC236}">
                      <a16:creationId xmlns:a16="http://schemas.microsoft.com/office/drawing/2014/main" id="{CA38B2A7-CE5E-E4A6-87B2-5E911FCF72D2}"/>
                    </a:ext>
                  </a:extLst>
                </p14:cNvPr>
                <p14:cNvContentPartPr/>
                <p14:nvPr/>
              </p14:nvContentPartPr>
              <p14:xfrm>
                <a:off x="5394723" y="5786229"/>
                <a:ext cx="76320" cy="159840"/>
              </p14:xfrm>
            </p:contentPart>
          </mc:Choice>
          <mc:Fallback xmlns="">
            <p:pic>
              <p:nvPicPr>
                <p:cNvPr id="1672" name="Input penna 1671">
                  <a:extLst>
                    <a:ext uri="{FF2B5EF4-FFF2-40B4-BE49-F238E27FC236}">
                      <a16:creationId xmlns:a16="http://schemas.microsoft.com/office/drawing/2014/main" id="{CA38B2A7-CE5E-E4A6-87B2-5E911FCF72D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387163" y="5778669"/>
                  <a:ext cx="910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673" name="Input penna 1672">
                  <a:extLst>
                    <a:ext uri="{FF2B5EF4-FFF2-40B4-BE49-F238E27FC236}">
                      <a16:creationId xmlns:a16="http://schemas.microsoft.com/office/drawing/2014/main" id="{6FE44BB7-0D00-D295-8E47-DE33C1CBF988}"/>
                    </a:ext>
                  </a:extLst>
                </p14:cNvPr>
                <p14:cNvContentPartPr/>
                <p14:nvPr/>
              </p14:nvContentPartPr>
              <p14:xfrm>
                <a:off x="5412723" y="5858589"/>
                <a:ext cx="95760" cy="31320"/>
              </p14:xfrm>
            </p:contentPart>
          </mc:Choice>
          <mc:Fallback xmlns="">
            <p:pic>
              <p:nvPicPr>
                <p:cNvPr id="1673" name="Input penna 1672">
                  <a:extLst>
                    <a:ext uri="{FF2B5EF4-FFF2-40B4-BE49-F238E27FC236}">
                      <a16:creationId xmlns:a16="http://schemas.microsoft.com/office/drawing/2014/main" id="{6FE44BB7-0D00-D295-8E47-DE33C1CBF98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405523" y="5851029"/>
                  <a:ext cx="1108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674" name="Input penna 1673">
                  <a:extLst>
                    <a:ext uri="{FF2B5EF4-FFF2-40B4-BE49-F238E27FC236}">
                      <a16:creationId xmlns:a16="http://schemas.microsoft.com/office/drawing/2014/main" id="{99E00EC9-F253-C9F0-FA8F-CF6DE88F310D}"/>
                    </a:ext>
                  </a:extLst>
                </p14:cNvPr>
                <p14:cNvContentPartPr/>
                <p14:nvPr/>
              </p14:nvContentPartPr>
              <p14:xfrm>
                <a:off x="5517843" y="5800989"/>
                <a:ext cx="58680" cy="192240"/>
              </p14:xfrm>
            </p:contentPart>
          </mc:Choice>
          <mc:Fallback xmlns="">
            <p:pic>
              <p:nvPicPr>
                <p:cNvPr id="1674" name="Input penna 1673">
                  <a:extLst>
                    <a:ext uri="{FF2B5EF4-FFF2-40B4-BE49-F238E27FC236}">
                      <a16:creationId xmlns:a16="http://schemas.microsoft.com/office/drawing/2014/main" id="{99E00EC9-F253-C9F0-FA8F-CF6DE88F310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510643" y="5793429"/>
                  <a:ext cx="734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675" name="Input penna 1674">
                  <a:extLst>
                    <a:ext uri="{FF2B5EF4-FFF2-40B4-BE49-F238E27FC236}">
                      <a16:creationId xmlns:a16="http://schemas.microsoft.com/office/drawing/2014/main" id="{11EC5275-D541-D800-1184-7D2C6FD15DB8}"/>
                    </a:ext>
                  </a:extLst>
                </p14:cNvPr>
                <p14:cNvContentPartPr/>
                <p14:nvPr/>
              </p14:nvContentPartPr>
              <p14:xfrm>
                <a:off x="5591643" y="5846709"/>
                <a:ext cx="67680" cy="58320"/>
              </p14:xfrm>
            </p:contentPart>
          </mc:Choice>
          <mc:Fallback xmlns="">
            <p:pic>
              <p:nvPicPr>
                <p:cNvPr id="1675" name="Input penna 1674">
                  <a:extLst>
                    <a:ext uri="{FF2B5EF4-FFF2-40B4-BE49-F238E27FC236}">
                      <a16:creationId xmlns:a16="http://schemas.microsoft.com/office/drawing/2014/main" id="{11EC5275-D541-D800-1184-7D2C6FD15DB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584083" y="5839149"/>
                  <a:ext cx="828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676" name="Input penna 1675">
                  <a:extLst>
                    <a:ext uri="{FF2B5EF4-FFF2-40B4-BE49-F238E27FC236}">
                      <a16:creationId xmlns:a16="http://schemas.microsoft.com/office/drawing/2014/main" id="{7D514316-3498-C780-74B7-6C6BFB53331F}"/>
                    </a:ext>
                  </a:extLst>
                </p14:cNvPr>
                <p14:cNvContentPartPr/>
                <p14:nvPr/>
              </p14:nvContentPartPr>
              <p14:xfrm>
                <a:off x="5671563" y="5748789"/>
                <a:ext cx="69480" cy="45000"/>
              </p14:xfrm>
            </p:contentPart>
          </mc:Choice>
          <mc:Fallback xmlns="">
            <p:pic>
              <p:nvPicPr>
                <p:cNvPr id="1676" name="Input penna 1675">
                  <a:extLst>
                    <a:ext uri="{FF2B5EF4-FFF2-40B4-BE49-F238E27FC236}">
                      <a16:creationId xmlns:a16="http://schemas.microsoft.com/office/drawing/2014/main" id="{7D514316-3498-C780-74B7-6C6BFB53331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664003" y="5741229"/>
                  <a:ext cx="8460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9" name="Gruppo 1748">
            <a:extLst>
              <a:ext uri="{FF2B5EF4-FFF2-40B4-BE49-F238E27FC236}">
                <a16:creationId xmlns:a16="http://schemas.microsoft.com/office/drawing/2014/main" id="{32D72F7E-C34B-C6DE-D3DB-B2CD85E97D5C}"/>
              </a:ext>
            </a:extLst>
          </p:cNvPr>
          <p:cNvGrpSpPr/>
          <p:nvPr/>
        </p:nvGrpSpPr>
        <p:grpSpPr>
          <a:xfrm>
            <a:off x="6038630" y="5813589"/>
            <a:ext cx="453960" cy="137160"/>
            <a:chOff x="6038630" y="5813589"/>
            <a:chExt cx="453960" cy="13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741" name="Input penna 1740">
                  <a:extLst>
                    <a:ext uri="{FF2B5EF4-FFF2-40B4-BE49-F238E27FC236}">
                      <a16:creationId xmlns:a16="http://schemas.microsoft.com/office/drawing/2014/main" id="{8A91D66A-2B9C-6CC1-B965-9773B05D9118}"/>
                    </a:ext>
                  </a:extLst>
                </p14:cNvPr>
                <p14:cNvContentPartPr/>
                <p14:nvPr/>
              </p14:nvContentPartPr>
              <p14:xfrm>
                <a:off x="6038630" y="5835549"/>
                <a:ext cx="51480" cy="10800"/>
              </p14:xfrm>
            </p:contentPart>
          </mc:Choice>
          <mc:Fallback xmlns="">
            <p:pic>
              <p:nvPicPr>
                <p:cNvPr id="1741" name="Input penna 1740">
                  <a:extLst>
                    <a:ext uri="{FF2B5EF4-FFF2-40B4-BE49-F238E27FC236}">
                      <a16:creationId xmlns:a16="http://schemas.microsoft.com/office/drawing/2014/main" id="{8A91D66A-2B9C-6CC1-B965-9773B05D911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031070" y="5827989"/>
                  <a:ext cx="666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742" name="Input penna 1741">
                  <a:extLst>
                    <a:ext uri="{FF2B5EF4-FFF2-40B4-BE49-F238E27FC236}">
                      <a16:creationId xmlns:a16="http://schemas.microsoft.com/office/drawing/2014/main" id="{0A53B378-EAC8-5722-409B-8303A8054970}"/>
                    </a:ext>
                  </a:extLst>
                </p14:cNvPr>
                <p14:cNvContentPartPr/>
                <p14:nvPr/>
              </p14:nvContentPartPr>
              <p14:xfrm>
                <a:off x="6060950" y="5886669"/>
                <a:ext cx="96840" cy="18720"/>
              </p14:xfrm>
            </p:contentPart>
          </mc:Choice>
          <mc:Fallback xmlns="">
            <p:pic>
              <p:nvPicPr>
                <p:cNvPr id="1742" name="Input penna 1741">
                  <a:extLst>
                    <a:ext uri="{FF2B5EF4-FFF2-40B4-BE49-F238E27FC236}">
                      <a16:creationId xmlns:a16="http://schemas.microsoft.com/office/drawing/2014/main" id="{0A53B378-EAC8-5722-409B-8303A805497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053390" y="5879109"/>
                  <a:ext cx="1119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743" name="Input penna 1742">
                  <a:extLst>
                    <a:ext uri="{FF2B5EF4-FFF2-40B4-BE49-F238E27FC236}">
                      <a16:creationId xmlns:a16="http://schemas.microsoft.com/office/drawing/2014/main" id="{72541220-A91B-49EF-D748-7BAB0068CC7B}"/>
                    </a:ext>
                  </a:extLst>
                </p14:cNvPr>
                <p14:cNvContentPartPr/>
                <p14:nvPr/>
              </p14:nvContentPartPr>
              <p14:xfrm>
                <a:off x="6259670" y="5843469"/>
                <a:ext cx="15480" cy="45000"/>
              </p14:xfrm>
            </p:contentPart>
          </mc:Choice>
          <mc:Fallback xmlns="">
            <p:pic>
              <p:nvPicPr>
                <p:cNvPr id="1743" name="Input penna 1742">
                  <a:extLst>
                    <a:ext uri="{FF2B5EF4-FFF2-40B4-BE49-F238E27FC236}">
                      <a16:creationId xmlns:a16="http://schemas.microsoft.com/office/drawing/2014/main" id="{72541220-A91B-49EF-D748-7BAB0068CC7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252110" y="5835909"/>
                  <a:ext cx="306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744" name="Input penna 1743">
                  <a:extLst>
                    <a:ext uri="{FF2B5EF4-FFF2-40B4-BE49-F238E27FC236}">
                      <a16:creationId xmlns:a16="http://schemas.microsoft.com/office/drawing/2014/main" id="{CB5BA186-589D-9B43-57A9-7E7ACBE95767}"/>
                    </a:ext>
                  </a:extLst>
                </p14:cNvPr>
                <p14:cNvContentPartPr/>
                <p14:nvPr/>
              </p14:nvContentPartPr>
              <p14:xfrm>
                <a:off x="6307550" y="5813589"/>
                <a:ext cx="97560" cy="8280"/>
              </p14:xfrm>
            </p:contentPart>
          </mc:Choice>
          <mc:Fallback xmlns="">
            <p:pic>
              <p:nvPicPr>
                <p:cNvPr id="1744" name="Input penna 1743">
                  <a:extLst>
                    <a:ext uri="{FF2B5EF4-FFF2-40B4-BE49-F238E27FC236}">
                      <a16:creationId xmlns:a16="http://schemas.microsoft.com/office/drawing/2014/main" id="{CB5BA186-589D-9B43-57A9-7E7ACBE9576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299990" y="5806029"/>
                  <a:ext cx="1123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745" name="Input penna 1744">
                  <a:extLst>
                    <a:ext uri="{FF2B5EF4-FFF2-40B4-BE49-F238E27FC236}">
                      <a16:creationId xmlns:a16="http://schemas.microsoft.com/office/drawing/2014/main" id="{A8916CD5-33FF-FD74-A8AA-A6E9A62AD42C}"/>
                    </a:ext>
                  </a:extLst>
                </p14:cNvPr>
                <p14:cNvContentPartPr/>
                <p14:nvPr/>
              </p14:nvContentPartPr>
              <p14:xfrm>
                <a:off x="6354710" y="5814669"/>
                <a:ext cx="10800" cy="86040"/>
              </p14:xfrm>
            </p:contentPart>
          </mc:Choice>
          <mc:Fallback xmlns="">
            <p:pic>
              <p:nvPicPr>
                <p:cNvPr id="1745" name="Input penna 1744">
                  <a:extLst>
                    <a:ext uri="{FF2B5EF4-FFF2-40B4-BE49-F238E27FC236}">
                      <a16:creationId xmlns:a16="http://schemas.microsoft.com/office/drawing/2014/main" id="{A8916CD5-33FF-FD74-A8AA-A6E9A62AD42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347150" y="5807109"/>
                  <a:ext cx="259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746" name="Input penna 1745">
                  <a:extLst>
                    <a:ext uri="{FF2B5EF4-FFF2-40B4-BE49-F238E27FC236}">
                      <a16:creationId xmlns:a16="http://schemas.microsoft.com/office/drawing/2014/main" id="{670982D5-D4B9-6DC0-FE54-BCF9864F9A9B}"/>
                    </a:ext>
                  </a:extLst>
                </p14:cNvPr>
                <p14:cNvContentPartPr/>
                <p14:nvPr/>
              </p14:nvContentPartPr>
              <p14:xfrm>
                <a:off x="6369830" y="5843469"/>
                <a:ext cx="122760" cy="107280"/>
              </p14:xfrm>
            </p:contentPart>
          </mc:Choice>
          <mc:Fallback xmlns="">
            <p:pic>
              <p:nvPicPr>
                <p:cNvPr id="1746" name="Input penna 1745">
                  <a:extLst>
                    <a:ext uri="{FF2B5EF4-FFF2-40B4-BE49-F238E27FC236}">
                      <a16:creationId xmlns:a16="http://schemas.microsoft.com/office/drawing/2014/main" id="{670982D5-D4B9-6DC0-FE54-BCF9864F9A9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362270" y="5835909"/>
                  <a:ext cx="1378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747" name="Input penna 1746">
                  <a:extLst>
                    <a:ext uri="{FF2B5EF4-FFF2-40B4-BE49-F238E27FC236}">
                      <a16:creationId xmlns:a16="http://schemas.microsoft.com/office/drawing/2014/main" id="{4C677C80-FBA1-6D08-4A48-8353B3BD7964}"/>
                    </a:ext>
                  </a:extLst>
                </p14:cNvPr>
                <p14:cNvContentPartPr/>
                <p14:nvPr/>
              </p14:nvContentPartPr>
              <p14:xfrm>
                <a:off x="6383510" y="5933829"/>
                <a:ext cx="96480" cy="6840"/>
              </p14:xfrm>
            </p:contentPart>
          </mc:Choice>
          <mc:Fallback xmlns="">
            <p:pic>
              <p:nvPicPr>
                <p:cNvPr id="1747" name="Input penna 1746">
                  <a:extLst>
                    <a:ext uri="{FF2B5EF4-FFF2-40B4-BE49-F238E27FC236}">
                      <a16:creationId xmlns:a16="http://schemas.microsoft.com/office/drawing/2014/main" id="{4C677C80-FBA1-6D08-4A48-8353B3BD796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375950" y="5926269"/>
                  <a:ext cx="1116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9" name="Gruppo 1758">
            <a:extLst>
              <a:ext uri="{FF2B5EF4-FFF2-40B4-BE49-F238E27FC236}">
                <a16:creationId xmlns:a16="http://schemas.microsoft.com/office/drawing/2014/main" id="{344D4636-13EC-793E-C677-607704F8AA64}"/>
              </a:ext>
            </a:extLst>
          </p:cNvPr>
          <p:cNvGrpSpPr/>
          <p:nvPr/>
        </p:nvGrpSpPr>
        <p:grpSpPr>
          <a:xfrm>
            <a:off x="5153030" y="6346389"/>
            <a:ext cx="404640" cy="182520"/>
            <a:chOff x="5153030" y="6346389"/>
            <a:chExt cx="404640" cy="18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750" name="Input penna 1749">
                  <a:extLst>
                    <a:ext uri="{FF2B5EF4-FFF2-40B4-BE49-F238E27FC236}">
                      <a16:creationId xmlns:a16="http://schemas.microsoft.com/office/drawing/2014/main" id="{C27D2783-0179-CCE8-90C3-FB5A28A0EE51}"/>
                    </a:ext>
                  </a:extLst>
                </p14:cNvPr>
                <p14:cNvContentPartPr/>
                <p14:nvPr/>
              </p14:nvContentPartPr>
              <p14:xfrm>
                <a:off x="5153030" y="6346389"/>
                <a:ext cx="142560" cy="122760"/>
              </p14:xfrm>
            </p:contentPart>
          </mc:Choice>
          <mc:Fallback xmlns="">
            <p:pic>
              <p:nvPicPr>
                <p:cNvPr id="1750" name="Input penna 1749">
                  <a:extLst>
                    <a:ext uri="{FF2B5EF4-FFF2-40B4-BE49-F238E27FC236}">
                      <a16:creationId xmlns:a16="http://schemas.microsoft.com/office/drawing/2014/main" id="{C27D2783-0179-CCE8-90C3-FB5A28A0EE5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145470" y="6338829"/>
                  <a:ext cx="1576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751" name="Input penna 1750">
                  <a:extLst>
                    <a:ext uri="{FF2B5EF4-FFF2-40B4-BE49-F238E27FC236}">
                      <a16:creationId xmlns:a16="http://schemas.microsoft.com/office/drawing/2014/main" id="{5B3D542C-B960-085E-E3C3-3C2218204BA4}"/>
                    </a:ext>
                  </a:extLst>
                </p14:cNvPr>
                <p14:cNvContentPartPr/>
                <p14:nvPr/>
              </p14:nvContentPartPr>
              <p14:xfrm>
                <a:off x="5320070" y="6371589"/>
                <a:ext cx="50040" cy="157320"/>
              </p14:xfrm>
            </p:contentPart>
          </mc:Choice>
          <mc:Fallback xmlns="">
            <p:pic>
              <p:nvPicPr>
                <p:cNvPr id="1751" name="Input penna 1750">
                  <a:extLst>
                    <a:ext uri="{FF2B5EF4-FFF2-40B4-BE49-F238E27FC236}">
                      <a16:creationId xmlns:a16="http://schemas.microsoft.com/office/drawing/2014/main" id="{5B3D542C-B960-085E-E3C3-3C2218204BA4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312510" y="6364029"/>
                  <a:ext cx="651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752" name="Input penna 1751">
                  <a:extLst>
                    <a:ext uri="{FF2B5EF4-FFF2-40B4-BE49-F238E27FC236}">
                      <a16:creationId xmlns:a16="http://schemas.microsoft.com/office/drawing/2014/main" id="{BA0F9F7D-8C3F-A7C3-5761-4C4310A2C0D0}"/>
                    </a:ext>
                  </a:extLst>
                </p14:cNvPr>
                <p14:cNvContentPartPr/>
                <p14:nvPr/>
              </p14:nvContentPartPr>
              <p14:xfrm>
                <a:off x="5378750" y="6360789"/>
                <a:ext cx="50760" cy="152640"/>
              </p14:xfrm>
            </p:contentPart>
          </mc:Choice>
          <mc:Fallback xmlns="">
            <p:pic>
              <p:nvPicPr>
                <p:cNvPr id="1752" name="Input penna 1751">
                  <a:extLst>
                    <a:ext uri="{FF2B5EF4-FFF2-40B4-BE49-F238E27FC236}">
                      <a16:creationId xmlns:a16="http://schemas.microsoft.com/office/drawing/2014/main" id="{BA0F9F7D-8C3F-A7C3-5761-4C4310A2C0D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371190" y="6353229"/>
                  <a:ext cx="658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753" name="Input penna 1752">
                  <a:extLst>
                    <a:ext uri="{FF2B5EF4-FFF2-40B4-BE49-F238E27FC236}">
                      <a16:creationId xmlns:a16="http://schemas.microsoft.com/office/drawing/2014/main" id="{6A78842D-A33B-790F-DC52-31B9600B028D}"/>
                    </a:ext>
                  </a:extLst>
                </p14:cNvPr>
                <p14:cNvContentPartPr/>
                <p14:nvPr/>
              </p14:nvContentPartPr>
              <p14:xfrm>
                <a:off x="5443190" y="6353949"/>
                <a:ext cx="114480" cy="79920"/>
              </p14:xfrm>
            </p:contentPart>
          </mc:Choice>
          <mc:Fallback xmlns="">
            <p:pic>
              <p:nvPicPr>
                <p:cNvPr id="1753" name="Input penna 1752">
                  <a:extLst>
                    <a:ext uri="{FF2B5EF4-FFF2-40B4-BE49-F238E27FC236}">
                      <a16:creationId xmlns:a16="http://schemas.microsoft.com/office/drawing/2014/main" id="{6A78842D-A33B-790F-DC52-31B9600B028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435630" y="6346389"/>
                  <a:ext cx="12960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7" name="Gruppo 1756">
            <a:extLst>
              <a:ext uri="{FF2B5EF4-FFF2-40B4-BE49-F238E27FC236}">
                <a16:creationId xmlns:a16="http://schemas.microsoft.com/office/drawing/2014/main" id="{A4A78E21-659F-8873-287B-378D31D243F8}"/>
              </a:ext>
            </a:extLst>
          </p:cNvPr>
          <p:cNvGrpSpPr/>
          <p:nvPr/>
        </p:nvGrpSpPr>
        <p:grpSpPr>
          <a:xfrm>
            <a:off x="5889230" y="6348189"/>
            <a:ext cx="103320" cy="92160"/>
            <a:chOff x="5889230" y="6348189"/>
            <a:chExt cx="103320" cy="9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754" name="Input penna 1753">
                  <a:extLst>
                    <a:ext uri="{FF2B5EF4-FFF2-40B4-BE49-F238E27FC236}">
                      <a16:creationId xmlns:a16="http://schemas.microsoft.com/office/drawing/2014/main" id="{2A3EB157-AC29-295C-A3A9-B8FB88E1110D}"/>
                    </a:ext>
                  </a:extLst>
                </p14:cNvPr>
                <p14:cNvContentPartPr/>
                <p14:nvPr/>
              </p14:nvContentPartPr>
              <p14:xfrm>
                <a:off x="5904710" y="6348189"/>
                <a:ext cx="78120" cy="21960"/>
              </p14:xfrm>
            </p:contentPart>
          </mc:Choice>
          <mc:Fallback xmlns="">
            <p:pic>
              <p:nvPicPr>
                <p:cNvPr id="1754" name="Input penna 1753">
                  <a:extLst>
                    <a:ext uri="{FF2B5EF4-FFF2-40B4-BE49-F238E27FC236}">
                      <a16:creationId xmlns:a16="http://schemas.microsoft.com/office/drawing/2014/main" id="{2A3EB157-AC29-295C-A3A9-B8FB88E1110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897510" y="6340629"/>
                  <a:ext cx="93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755" name="Input penna 1754">
                  <a:extLst>
                    <a:ext uri="{FF2B5EF4-FFF2-40B4-BE49-F238E27FC236}">
                      <a16:creationId xmlns:a16="http://schemas.microsoft.com/office/drawing/2014/main" id="{7EA8D928-65DB-245F-4B2B-1EAC4159858F}"/>
                    </a:ext>
                  </a:extLst>
                </p14:cNvPr>
                <p14:cNvContentPartPr/>
                <p14:nvPr/>
              </p14:nvContentPartPr>
              <p14:xfrm>
                <a:off x="5889230" y="6436749"/>
                <a:ext cx="103320" cy="3600"/>
              </p14:xfrm>
            </p:contentPart>
          </mc:Choice>
          <mc:Fallback xmlns="">
            <p:pic>
              <p:nvPicPr>
                <p:cNvPr id="1755" name="Input penna 1754">
                  <a:extLst>
                    <a:ext uri="{FF2B5EF4-FFF2-40B4-BE49-F238E27FC236}">
                      <a16:creationId xmlns:a16="http://schemas.microsoft.com/office/drawing/2014/main" id="{7EA8D928-65DB-245F-4B2B-1EAC4159858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881670" y="6429189"/>
                  <a:ext cx="11844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7" name="Gruppo 1776">
            <a:extLst>
              <a:ext uri="{FF2B5EF4-FFF2-40B4-BE49-F238E27FC236}">
                <a16:creationId xmlns:a16="http://schemas.microsoft.com/office/drawing/2014/main" id="{024EABC7-C06A-B036-69C1-05484E5F5AB5}"/>
              </a:ext>
            </a:extLst>
          </p:cNvPr>
          <p:cNvGrpSpPr/>
          <p:nvPr/>
        </p:nvGrpSpPr>
        <p:grpSpPr>
          <a:xfrm>
            <a:off x="6225110" y="6306789"/>
            <a:ext cx="336600" cy="143640"/>
            <a:chOff x="6225110" y="6306789"/>
            <a:chExt cx="336600" cy="14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760" name="Input penna 1759">
                  <a:extLst>
                    <a:ext uri="{FF2B5EF4-FFF2-40B4-BE49-F238E27FC236}">
                      <a16:creationId xmlns:a16="http://schemas.microsoft.com/office/drawing/2014/main" id="{91C6BE24-75D1-C05E-24D2-5E1221C03BEB}"/>
                    </a:ext>
                  </a:extLst>
                </p14:cNvPr>
                <p14:cNvContentPartPr/>
                <p14:nvPr/>
              </p14:nvContentPartPr>
              <p14:xfrm>
                <a:off x="6225110" y="6322989"/>
                <a:ext cx="14400" cy="127080"/>
              </p14:xfrm>
            </p:contentPart>
          </mc:Choice>
          <mc:Fallback xmlns="">
            <p:pic>
              <p:nvPicPr>
                <p:cNvPr id="1760" name="Input penna 1759">
                  <a:extLst>
                    <a:ext uri="{FF2B5EF4-FFF2-40B4-BE49-F238E27FC236}">
                      <a16:creationId xmlns:a16="http://schemas.microsoft.com/office/drawing/2014/main" id="{91C6BE24-75D1-C05E-24D2-5E1221C03BE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217550" y="6315429"/>
                  <a:ext cx="295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761" name="Input penna 1760">
                  <a:extLst>
                    <a:ext uri="{FF2B5EF4-FFF2-40B4-BE49-F238E27FC236}">
                      <a16:creationId xmlns:a16="http://schemas.microsoft.com/office/drawing/2014/main" id="{16FCAC5B-934A-4F01-721A-173FFDAE1A75}"/>
                    </a:ext>
                  </a:extLst>
                </p14:cNvPr>
                <p14:cNvContentPartPr/>
                <p14:nvPr/>
              </p14:nvContentPartPr>
              <p14:xfrm>
                <a:off x="6232310" y="6393909"/>
                <a:ext cx="48960" cy="56520"/>
              </p14:xfrm>
            </p:contentPart>
          </mc:Choice>
          <mc:Fallback xmlns="">
            <p:pic>
              <p:nvPicPr>
                <p:cNvPr id="1761" name="Input penna 1760">
                  <a:extLst>
                    <a:ext uri="{FF2B5EF4-FFF2-40B4-BE49-F238E27FC236}">
                      <a16:creationId xmlns:a16="http://schemas.microsoft.com/office/drawing/2014/main" id="{16FCAC5B-934A-4F01-721A-173FFDAE1A7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224750" y="6386349"/>
                  <a:ext cx="640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762" name="Input penna 1761">
                  <a:extLst>
                    <a:ext uri="{FF2B5EF4-FFF2-40B4-BE49-F238E27FC236}">
                      <a16:creationId xmlns:a16="http://schemas.microsoft.com/office/drawing/2014/main" id="{C51F082A-767B-09EF-4C1D-E6013D3138A2}"/>
                    </a:ext>
                  </a:extLst>
                </p14:cNvPr>
                <p14:cNvContentPartPr/>
                <p14:nvPr/>
              </p14:nvContentPartPr>
              <p14:xfrm>
                <a:off x="6248510" y="6369429"/>
                <a:ext cx="62640" cy="33480"/>
              </p14:xfrm>
            </p:contentPart>
          </mc:Choice>
          <mc:Fallback xmlns="">
            <p:pic>
              <p:nvPicPr>
                <p:cNvPr id="1762" name="Input penna 1761">
                  <a:extLst>
                    <a:ext uri="{FF2B5EF4-FFF2-40B4-BE49-F238E27FC236}">
                      <a16:creationId xmlns:a16="http://schemas.microsoft.com/office/drawing/2014/main" id="{C51F082A-767B-09EF-4C1D-E6013D3138A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240950" y="6361869"/>
                  <a:ext cx="774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763" name="Input penna 1762">
                  <a:extLst>
                    <a:ext uri="{FF2B5EF4-FFF2-40B4-BE49-F238E27FC236}">
                      <a16:creationId xmlns:a16="http://schemas.microsoft.com/office/drawing/2014/main" id="{47ECDCC3-972C-5DA9-B155-FB1A4394EB69}"/>
                    </a:ext>
                  </a:extLst>
                </p14:cNvPr>
                <p14:cNvContentPartPr/>
                <p14:nvPr/>
              </p14:nvContentPartPr>
              <p14:xfrm>
                <a:off x="6333110" y="6337029"/>
                <a:ext cx="63720" cy="98280"/>
              </p14:xfrm>
            </p:contentPart>
          </mc:Choice>
          <mc:Fallback xmlns="">
            <p:pic>
              <p:nvPicPr>
                <p:cNvPr id="1763" name="Input penna 1762">
                  <a:extLst>
                    <a:ext uri="{FF2B5EF4-FFF2-40B4-BE49-F238E27FC236}">
                      <a16:creationId xmlns:a16="http://schemas.microsoft.com/office/drawing/2014/main" id="{47ECDCC3-972C-5DA9-B155-FB1A4394EB6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325550" y="6329469"/>
                  <a:ext cx="788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764" name="Input penna 1763">
                  <a:extLst>
                    <a:ext uri="{FF2B5EF4-FFF2-40B4-BE49-F238E27FC236}">
                      <a16:creationId xmlns:a16="http://schemas.microsoft.com/office/drawing/2014/main" id="{0919A66B-E00B-B18B-C6BE-64E82C69F4D2}"/>
                    </a:ext>
                  </a:extLst>
                </p14:cNvPr>
                <p14:cNvContentPartPr/>
                <p14:nvPr/>
              </p14:nvContentPartPr>
              <p14:xfrm>
                <a:off x="6427790" y="6306789"/>
                <a:ext cx="133920" cy="112680"/>
              </p14:xfrm>
            </p:contentPart>
          </mc:Choice>
          <mc:Fallback xmlns="">
            <p:pic>
              <p:nvPicPr>
                <p:cNvPr id="1764" name="Input penna 1763">
                  <a:extLst>
                    <a:ext uri="{FF2B5EF4-FFF2-40B4-BE49-F238E27FC236}">
                      <a16:creationId xmlns:a16="http://schemas.microsoft.com/office/drawing/2014/main" id="{0919A66B-E00B-B18B-C6BE-64E82C69F4D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420230" y="6299229"/>
                  <a:ext cx="14868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5" name="Gruppo 1774">
            <a:extLst>
              <a:ext uri="{FF2B5EF4-FFF2-40B4-BE49-F238E27FC236}">
                <a16:creationId xmlns:a16="http://schemas.microsoft.com/office/drawing/2014/main" id="{596D38A0-0F04-59A2-D51A-198ACD8F66F3}"/>
              </a:ext>
            </a:extLst>
          </p:cNvPr>
          <p:cNvGrpSpPr/>
          <p:nvPr/>
        </p:nvGrpSpPr>
        <p:grpSpPr>
          <a:xfrm>
            <a:off x="7475040" y="6192669"/>
            <a:ext cx="587160" cy="212400"/>
            <a:chOff x="7475040" y="6192669"/>
            <a:chExt cx="587160" cy="21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765" name="Input penna 1764">
                  <a:extLst>
                    <a:ext uri="{FF2B5EF4-FFF2-40B4-BE49-F238E27FC236}">
                      <a16:creationId xmlns:a16="http://schemas.microsoft.com/office/drawing/2014/main" id="{72DF8967-C1C8-BF20-C07C-2C3068DE960C}"/>
                    </a:ext>
                  </a:extLst>
                </p14:cNvPr>
                <p14:cNvContentPartPr/>
                <p14:nvPr/>
              </p14:nvContentPartPr>
              <p14:xfrm>
                <a:off x="7475040" y="6222909"/>
                <a:ext cx="147240" cy="182160"/>
              </p14:xfrm>
            </p:contentPart>
          </mc:Choice>
          <mc:Fallback xmlns="">
            <p:pic>
              <p:nvPicPr>
                <p:cNvPr id="1765" name="Input penna 1764">
                  <a:extLst>
                    <a:ext uri="{FF2B5EF4-FFF2-40B4-BE49-F238E27FC236}">
                      <a16:creationId xmlns:a16="http://schemas.microsoft.com/office/drawing/2014/main" id="{72DF8967-C1C8-BF20-C07C-2C3068DE960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467480" y="6215349"/>
                  <a:ext cx="1623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766" name="Input penna 1765">
                  <a:extLst>
                    <a:ext uri="{FF2B5EF4-FFF2-40B4-BE49-F238E27FC236}">
                      <a16:creationId xmlns:a16="http://schemas.microsoft.com/office/drawing/2014/main" id="{629298F7-2291-7B6F-12B5-25A431A60DA3}"/>
                    </a:ext>
                  </a:extLst>
                </p14:cNvPr>
                <p14:cNvContentPartPr/>
                <p14:nvPr/>
              </p14:nvContentPartPr>
              <p14:xfrm>
                <a:off x="7674120" y="6217869"/>
                <a:ext cx="4320" cy="172440"/>
              </p14:xfrm>
            </p:contentPart>
          </mc:Choice>
          <mc:Fallback xmlns="">
            <p:pic>
              <p:nvPicPr>
                <p:cNvPr id="1766" name="Input penna 1765">
                  <a:extLst>
                    <a:ext uri="{FF2B5EF4-FFF2-40B4-BE49-F238E27FC236}">
                      <a16:creationId xmlns:a16="http://schemas.microsoft.com/office/drawing/2014/main" id="{629298F7-2291-7B6F-12B5-25A431A60DA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666560" y="6210309"/>
                  <a:ext cx="194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767" name="Input penna 1766">
                  <a:extLst>
                    <a:ext uri="{FF2B5EF4-FFF2-40B4-BE49-F238E27FC236}">
                      <a16:creationId xmlns:a16="http://schemas.microsoft.com/office/drawing/2014/main" id="{B036AF4B-9BA8-8432-F3AD-A203705F06C2}"/>
                    </a:ext>
                  </a:extLst>
                </p14:cNvPr>
                <p14:cNvContentPartPr/>
                <p14:nvPr/>
              </p14:nvContentPartPr>
              <p14:xfrm>
                <a:off x="7682400" y="6307869"/>
                <a:ext cx="85320" cy="7920"/>
              </p14:xfrm>
            </p:contentPart>
          </mc:Choice>
          <mc:Fallback xmlns="">
            <p:pic>
              <p:nvPicPr>
                <p:cNvPr id="1767" name="Input penna 1766">
                  <a:extLst>
                    <a:ext uri="{FF2B5EF4-FFF2-40B4-BE49-F238E27FC236}">
                      <a16:creationId xmlns:a16="http://schemas.microsoft.com/office/drawing/2014/main" id="{B036AF4B-9BA8-8432-F3AD-A203705F06C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674840" y="6300309"/>
                  <a:ext cx="1004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768" name="Input penna 1767">
                  <a:extLst>
                    <a:ext uri="{FF2B5EF4-FFF2-40B4-BE49-F238E27FC236}">
                      <a16:creationId xmlns:a16="http://schemas.microsoft.com/office/drawing/2014/main" id="{F6FFB32F-7287-CA9A-E422-8859D1A690EB}"/>
                    </a:ext>
                  </a:extLst>
                </p14:cNvPr>
                <p14:cNvContentPartPr/>
                <p14:nvPr/>
              </p14:nvContentPartPr>
              <p14:xfrm>
                <a:off x="7795800" y="6202029"/>
                <a:ext cx="95040" cy="164520"/>
              </p14:xfrm>
            </p:contentPart>
          </mc:Choice>
          <mc:Fallback xmlns="">
            <p:pic>
              <p:nvPicPr>
                <p:cNvPr id="1768" name="Input penna 1767">
                  <a:extLst>
                    <a:ext uri="{FF2B5EF4-FFF2-40B4-BE49-F238E27FC236}">
                      <a16:creationId xmlns:a16="http://schemas.microsoft.com/office/drawing/2014/main" id="{F6FFB32F-7287-CA9A-E422-8859D1A690E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788240" y="6194469"/>
                  <a:ext cx="1098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769" name="Input penna 1768">
                  <a:extLst>
                    <a:ext uri="{FF2B5EF4-FFF2-40B4-BE49-F238E27FC236}">
                      <a16:creationId xmlns:a16="http://schemas.microsoft.com/office/drawing/2014/main" id="{49280AFB-6869-DDFE-BB32-B930E21831E4}"/>
                    </a:ext>
                  </a:extLst>
                </p14:cNvPr>
                <p14:cNvContentPartPr/>
                <p14:nvPr/>
              </p14:nvContentPartPr>
              <p14:xfrm>
                <a:off x="7811280" y="6274749"/>
                <a:ext cx="74520" cy="2520"/>
              </p14:xfrm>
            </p:contentPart>
          </mc:Choice>
          <mc:Fallback xmlns="">
            <p:pic>
              <p:nvPicPr>
                <p:cNvPr id="1769" name="Input penna 1768">
                  <a:extLst>
                    <a:ext uri="{FF2B5EF4-FFF2-40B4-BE49-F238E27FC236}">
                      <a16:creationId xmlns:a16="http://schemas.microsoft.com/office/drawing/2014/main" id="{49280AFB-6869-DDFE-BB32-B930E21831E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803720" y="6267189"/>
                  <a:ext cx="896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770" name="Input penna 1769">
                  <a:extLst>
                    <a:ext uri="{FF2B5EF4-FFF2-40B4-BE49-F238E27FC236}">
                      <a16:creationId xmlns:a16="http://schemas.microsoft.com/office/drawing/2014/main" id="{DC6E41A5-8E48-88A5-782F-F9612A4CD74A}"/>
                    </a:ext>
                  </a:extLst>
                </p14:cNvPr>
                <p14:cNvContentPartPr/>
                <p14:nvPr/>
              </p14:nvContentPartPr>
              <p14:xfrm>
                <a:off x="7890480" y="6192669"/>
                <a:ext cx="72720" cy="163800"/>
              </p14:xfrm>
            </p:contentPart>
          </mc:Choice>
          <mc:Fallback xmlns="">
            <p:pic>
              <p:nvPicPr>
                <p:cNvPr id="1770" name="Input penna 1769">
                  <a:extLst>
                    <a:ext uri="{FF2B5EF4-FFF2-40B4-BE49-F238E27FC236}">
                      <a16:creationId xmlns:a16="http://schemas.microsoft.com/office/drawing/2014/main" id="{DC6E41A5-8E48-88A5-782F-F9612A4CD74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882920" y="6185109"/>
                  <a:ext cx="878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771" name="Input penna 1770">
                  <a:extLst>
                    <a:ext uri="{FF2B5EF4-FFF2-40B4-BE49-F238E27FC236}">
                      <a16:creationId xmlns:a16="http://schemas.microsoft.com/office/drawing/2014/main" id="{80354026-C4F5-D9C8-F8E7-A6000B7DB99D}"/>
                    </a:ext>
                  </a:extLst>
                </p14:cNvPr>
                <p14:cNvContentPartPr/>
                <p14:nvPr/>
              </p14:nvContentPartPr>
              <p14:xfrm>
                <a:off x="7905240" y="6261069"/>
                <a:ext cx="72720" cy="6840"/>
              </p14:xfrm>
            </p:contentPart>
          </mc:Choice>
          <mc:Fallback xmlns="">
            <p:pic>
              <p:nvPicPr>
                <p:cNvPr id="1771" name="Input penna 1770">
                  <a:extLst>
                    <a:ext uri="{FF2B5EF4-FFF2-40B4-BE49-F238E27FC236}">
                      <a16:creationId xmlns:a16="http://schemas.microsoft.com/office/drawing/2014/main" id="{80354026-C4F5-D9C8-F8E7-A6000B7DB99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897680" y="6253509"/>
                  <a:ext cx="878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772" name="Input penna 1771">
                  <a:extLst>
                    <a:ext uri="{FF2B5EF4-FFF2-40B4-BE49-F238E27FC236}">
                      <a16:creationId xmlns:a16="http://schemas.microsoft.com/office/drawing/2014/main" id="{17EE470F-22FF-6548-AD7E-6C01F5027853}"/>
                    </a:ext>
                  </a:extLst>
                </p14:cNvPr>
                <p14:cNvContentPartPr/>
                <p14:nvPr/>
              </p14:nvContentPartPr>
              <p14:xfrm>
                <a:off x="7990920" y="6199869"/>
                <a:ext cx="7920" cy="147600"/>
              </p14:xfrm>
            </p:contentPart>
          </mc:Choice>
          <mc:Fallback xmlns="">
            <p:pic>
              <p:nvPicPr>
                <p:cNvPr id="1772" name="Input penna 1771">
                  <a:extLst>
                    <a:ext uri="{FF2B5EF4-FFF2-40B4-BE49-F238E27FC236}">
                      <a16:creationId xmlns:a16="http://schemas.microsoft.com/office/drawing/2014/main" id="{17EE470F-22FF-6548-AD7E-6C01F502785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983360" y="6192309"/>
                  <a:ext cx="230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773" name="Input penna 1772">
                  <a:extLst>
                    <a:ext uri="{FF2B5EF4-FFF2-40B4-BE49-F238E27FC236}">
                      <a16:creationId xmlns:a16="http://schemas.microsoft.com/office/drawing/2014/main" id="{806308B5-A3EA-C920-332D-C6CFCBD49596}"/>
                    </a:ext>
                  </a:extLst>
                </p14:cNvPr>
                <p14:cNvContentPartPr/>
                <p14:nvPr/>
              </p14:nvContentPartPr>
              <p14:xfrm>
                <a:off x="7988040" y="6285189"/>
                <a:ext cx="74160" cy="17640"/>
              </p14:xfrm>
            </p:contentPart>
          </mc:Choice>
          <mc:Fallback xmlns="">
            <p:pic>
              <p:nvPicPr>
                <p:cNvPr id="1773" name="Input penna 1772">
                  <a:extLst>
                    <a:ext uri="{FF2B5EF4-FFF2-40B4-BE49-F238E27FC236}">
                      <a16:creationId xmlns:a16="http://schemas.microsoft.com/office/drawing/2014/main" id="{806308B5-A3EA-C920-332D-C6CFCBD4959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980480" y="6277629"/>
                  <a:ext cx="89280" cy="32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74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75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4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5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7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5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7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7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8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7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0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8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03" name="Screenshot 2024-10-16 alle 11.02.51.png" descr="Screenshot 2024-10-16 alle 11.02.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854" y="552577"/>
            <a:ext cx="7952292" cy="506958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8E2A5DD-244B-5876-B855-A7DFDA150212}"/>
                  </a:ext>
                </a:extLst>
              </p14:cNvPr>
              <p14:cNvContentPartPr/>
              <p14:nvPr/>
            </p14:nvContentPartPr>
            <p14:xfrm>
              <a:off x="3233507" y="1461467"/>
              <a:ext cx="1862280" cy="1083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8E2A5DD-244B-5876-B855-A7DFDA1502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25947" y="1453907"/>
                <a:ext cx="1877400" cy="12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4168669A-1DB3-91C6-27BB-EA400A154FB8}"/>
              </a:ext>
            </a:extLst>
          </p:cNvPr>
          <p:cNvGrpSpPr/>
          <p:nvPr/>
        </p:nvGrpSpPr>
        <p:grpSpPr>
          <a:xfrm>
            <a:off x="4160858" y="2150430"/>
            <a:ext cx="892080" cy="549720"/>
            <a:chOff x="4160858" y="2150430"/>
            <a:chExt cx="892080" cy="54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3514483-48DD-47FB-DC8B-26611E1D60E8}"/>
                    </a:ext>
                  </a:extLst>
                </p14:cNvPr>
                <p14:cNvContentPartPr/>
                <p14:nvPr/>
              </p14:nvContentPartPr>
              <p14:xfrm>
                <a:off x="4240418" y="2177070"/>
                <a:ext cx="479520" cy="5230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3514483-48DD-47FB-DC8B-26611E1D60E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232858" y="2169510"/>
                  <a:ext cx="494280" cy="53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716828E-1154-8B99-E7A0-57AB51A8DA7A}"/>
                    </a:ext>
                  </a:extLst>
                </p14:cNvPr>
                <p14:cNvContentPartPr/>
                <p14:nvPr/>
              </p14:nvContentPartPr>
              <p14:xfrm>
                <a:off x="4160858" y="2150430"/>
                <a:ext cx="892080" cy="5184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716828E-1154-8B99-E7A0-57AB51A8DA7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53298" y="2142870"/>
                  <a:ext cx="907200" cy="53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28C2F154-AD9A-4A36-F4DD-0D486535882B}"/>
              </a:ext>
            </a:extLst>
          </p:cNvPr>
          <p:cNvGrpSpPr/>
          <p:nvPr/>
        </p:nvGrpSpPr>
        <p:grpSpPr>
          <a:xfrm>
            <a:off x="4070498" y="2975190"/>
            <a:ext cx="444240" cy="277560"/>
            <a:chOff x="4070498" y="2975190"/>
            <a:chExt cx="444240" cy="27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1CFAEA8-51C9-356B-C612-1B2A8A726044}"/>
                    </a:ext>
                  </a:extLst>
                </p14:cNvPr>
                <p14:cNvContentPartPr/>
                <p14:nvPr/>
              </p14:nvContentPartPr>
              <p14:xfrm>
                <a:off x="4172378" y="2975190"/>
                <a:ext cx="173880" cy="2606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1CFAEA8-51C9-356B-C612-1B2A8A72604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64818" y="2967630"/>
                  <a:ext cx="1890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61C1A55-B8D8-FF80-5774-7A633094A8E8}"/>
                    </a:ext>
                  </a:extLst>
                </p14:cNvPr>
                <p14:cNvContentPartPr/>
                <p14:nvPr/>
              </p14:nvContentPartPr>
              <p14:xfrm>
                <a:off x="4070498" y="3037830"/>
                <a:ext cx="444240" cy="2149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61C1A55-B8D8-FF80-5774-7A633094A8E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063298" y="3030270"/>
                  <a:ext cx="459360" cy="23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521952B9-E6B9-5119-EB88-276021D6E83B}"/>
              </a:ext>
            </a:extLst>
          </p:cNvPr>
          <p:cNvGrpSpPr/>
          <p:nvPr/>
        </p:nvGrpSpPr>
        <p:grpSpPr>
          <a:xfrm>
            <a:off x="4000463" y="3445883"/>
            <a:ext cx="666360" cy="513000"/>
            <a:chOff x="4000463" y="3445883"/>
            <a:chExt cx="666360" cy="51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0A51D50-0AC6-1CB5-E48A-DACD04EF8E24}"/>
                    </a:ext>
                  </a:extLst>
                </p14:cNvPr>
                <p14:cNvContentPartPr/>
                <p14:nvPr/>
              </p14:nvContentPartPr>
              <p14:xfrm>
                <a:off x="4098023" y="3568283"/>
                <a:ext cx="287280" cy="3906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0A51D50-0AC6-1CB5-E48A-DACD04EF8E2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090463" y="3560723"/>
                  <a:ext cx="30240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BFE38CB-C58C-CA61-F0AB-DA074039D691}"/>
                    </a:ext>
                  </a:extLst>
                </p14:cNvPr>
                <p14:cNvContentPartPr/>
                <p14:nvPr/>
              </p14:nvContentPartPr>
              <p14:xfrm>
                <a:off x="4000463" y="3445883"/>
                <a:ext cx="666360" cy="396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BFE38CB-C58C-CA61-F0AB-DA074039D69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92903" y="3438323"/>
                  <a:ext cx="681480" cy="41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C9039ABF-ADD7-53EB-5EB0-0AEA51554F39}"/>
              </a:ext>
            </a:extLst>
          </p:cNvPr>
          <p:cNvGrpSpPr/>
          <p:nvPr/>
        </p:nvGrpSpPr>
        <p:grpSpPr>
          <a:xfrm>
            <a:off x="2247398" y="4030868"/>
            <a:ext cx="1029092" cy="568440"/>
            <a:chOff x="2247398" y="4030868"/>
            <a:chExt cx="1029092" cy="56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4758CEB-DDC0-71DD-E64A-E1A1759CBAD2}"/>
                    </a:ext>
                  </a:extLst>
                </p14:cNvPr>
                <p14:cNvContentPartPr/>
                <p14:nvPr/>
              </p14:nvContentPartPr>
              <p14:xfrm>
                <a:off x="2459078" y="4149308"/>
                <a:ext cx="431280" cy="4485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4758CEB-DDC0-71DD-E64A-E1A1759CBAD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451518" y="4141748"/>
                  <a:ext cx="44640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1563039-5701-5CC7-EF52-EE569B3507D6}"/>
                    </a:ext>
                  </a:extLst>
                </p14:cNvPr>
                <p14:cNvContentPartPr/>
                <p14:nvPr/>
              </p14:nvContentPartPr>
              <p14:xfrm>
                <a:off x="2247398" y="4030868"/>
                <a:ext cx="667440" cy="5684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1563039-5701-5CC7-EF52-EE569B3507D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239838" y="4023308"/>
                  <a:ext cx="682200" cy="58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C373D4F-A4F1-B909-F0CC-5CE9F559A1AE}"/>
                    </a:ext>
                  </a:extLst>
                </p14:cNvPr>
                <p14:cNvContentPartPr/>
                <p14:nvPr/>
              </p14:nvContentPartPr>
              <p14:xfrm>
                <a:off x="3059770" y="4088295"/>
                <a:ext cx="20160" cy="712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C373D4F-A4F1-B909-F0CC-5CE9F559A1A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052210" y="4080735"/>
                  <a:ext cx="352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1D3267D-015A-72DE-E295-A9F2AB20C2FC}"/>
                    </a:ext>
                  </a:extLst>
                </p14:cNvPr>
                <p14:cNvContentPartPr/>
                <p14:nvPr/>
              </p14:nvContentPartPr>
              <p14:xfrm>
                <a:off x="3069850" y="4066335"/>
                <a:ext cx="61920" cy="7992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1D3267D-015A-72DE-E295-A9F2AB20C2F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062290" y="4059135"/>
                  <a:ext cx="770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9D45E27-2607-2EB8-75FF-2C1912F6BF81}"/>
                    </a:ext>
                  </a:extLst>
                </p14:cNvPr>
                <p14:cNvContentPartPr/>
                <p14:nvPr/>
              </p14:nvContentPartPr>
              <p14:xfrm>
                <a:off x="3219250" y="4077495"/>
                <a:ext cx="43560" cy="630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9D45E27-2607-2EB8-75FF-2C1912F6BF8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211690" y="4069935"/>
                  <a:ext cx="586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4F2DF4A-A46F-C25E-F822-310EED805D42}"/>
                    </a:ext>
                  </a:extLst>
                </p14:cNvPr>
                <p14:cNvContentPartPr/>
                <p14:nvPr/>
              </p14:nvContentPartPr>
              <p14:xfrm>
                <a:off x="3244810" y="4112055"/>
                <a:ext cx="31680" cy="72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4F2DF4A-A46F-C25E-F822-310EED805D4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37250" y="4104495"/>
                  <a:ext cx="468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A35F726-C9D1-B70A-39C2-97E7D5BF9FAD}"/>
                    </a:ext>
                  </a:extLst>
                </p14:cNvPr>
                <p14:cNvContentPartPr/>
                <p14:nvPr/>
              </p14:nvContentPartPr>
              <p14:xfrm>
                <a:off x="3081010" y="4542255"/>
                <a:ext cx="6840" cy="543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A35F726-C9D1-B70A-39C2-97E7D5BF9FA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073450" y="4534695"/>
                  <a:ext cx="21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1812405-3B57-EC56-FD62-5E31FA75B95E}"/>
                    </a:ext>
                  </a:extLst>
                </p14:cNvPr>
                <p14:cNvContentPartPr/>
                <p14:nvPr/>
              </p14:nvContentPartPr>
              <p14:xfrm>
                <a:off x="3084250" y="4524255"/>
                <a:ext cx="50400" cy="651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1812405-3B57-EC56-FD62-5E31FA75B95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076690" y="4516695"/>
                  <a:ext cx="6552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73097598-CBFF-9D35-E588-5DAA5C03EF6F}"/>
              </a:ext>
            </a:extLst>
          </p:cNvPr>
          <p:cNvGrpSpPr/>
          <p:nvPr/>
        </p:nvGrpSpPr>
        <p:grpSpPr>
          <a:xfrm>
            <a:off x="4090165" y="4326255"/>
            <a:ext cx="895680" cy="274775"/>
            <a:chOff x="4090165" y="4326255"/>
            <a:chExt cx="895680" cy="27477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5829AA3-12C4-BD99-7339-4BA758FC3AE2}"/>
                    </a:ext>
                  </a:extLst>
                </p14:cNvPr>
                <p14:cNvContentPartPr/>
                <p14:nvPr/>
              </p14:nvContentPartPr>
              <p14:xfrm>
                <a:off x="4798285" y="4375670"/>
                <a:ext cx="360" cy="572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5829AA3-12C4-BD99-7339-4BA758FC3AE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790725" y="4368110"/>
                  <a:ext cx="154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2351D3B-072F-B778-4CAA-4996907830FB}"/>
                    </a:ext>
                  </a:extLst>
                </p14:cNvPr>
                <p14:cNvContentPartPr/>
                <p14:nvPr/>
              </p14:nvContentPartPr>
              <p14:xfrm>
                <a:off x="4802605" y="4350110"/>
                <a:ext cx="57600" cy="558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2351D3B-072F-B778-4CAA-4996907830F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795045" y="4342550"/>
                  <a:ext cx="727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60CBBEB-9F44-D5A9-B76A-09248E759C35}"/>
                    </a:ext>
                  </a:extLst>
                </p14:cNvPr>
                <p14:cNvContentPartPr/>
                <p14:nvPr/>
              </p14:nvContentPartPr>
              <p14:xfrm>
                <a:off x="4872445" y="4355870"/>
                <a:ext cx="56160" cy="889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60CBBEB-9F44-D5A9-B76A-09248E759C3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865245" y="4348310"/>
                  <a:ext cx="712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D50292E-EEC9-9B0E-9B9D-1F08EC3CEF73}"/>
                    </a:ext>
                  </a:extLst>
                </p14:cNvPr>
                <p14:cNvContentPartPr/>
                <p14:nvPr/>
              </p14:nvContentPartPr>
              <p14:xfrm>
                <a:off x="4870285" y="4414550"/>
                <a:ext cx="42120" cy="230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D50292E-EEC9-9B0E-9B9D-1F08EC3CEF7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863085" y="4406990"/>
                  <a:ext cx="572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6D653B8-89C0-799D-6D7D-B5529B2953B9}"/>
                    </a:ext>
                  </a:extLst>
                </p14:cNvPr>
                <p14:cNvContentPartPr/>
                <p14:nvPr/>
              </p14:nvContentPartPr>
              <p14:xfrm>
                <a:off x="4144810" y="4326255"/>
                <a:ext cx="57960" cy="1411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6D653B8-89C0-799D-6D7D-B5529B2953B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137250" y="4318695"/>
                  <a:ext cx="73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A3589AA-6840-3A59-62AA-980159B979BC}"/>
                    </a:ext>
                  </a:extLst>
                </p14:cNvPr>
                <p14:cNvContentPartPr/>
                <p14:nvPr/>
              </p14:nvContentPartPr>
              <p14:xfrm>
                <a:off x="4249570" y="4363335"/>
                <a:ext cx="52920" cy="1285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A3589AA-6840-3A59-62AA-980159B979B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242010" y="4355775"/>
                  <a:ext cx="680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FAB96B7-4E9E-5B97-57F0-FEBE66AF6BAC}"/>
                    </a:ext>
                  </a:extLst>
                </p14:cNvPr>
                <p14:cNvContentPartPr/>
                <p14:nvPr/>
              </p14:nvContentPartPr>
              <p14:xfrm>
                <a:off x="4259290" y="4447575"/>
                <a:ext cx="60480" cy="133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FAB96B7-4E9E-5B97-57F0-FEBE66AF6BA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251730" y="4440015"/>
                  <a:ext cx="756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949D13C-BB95-B0C5-3582-C7D332F5AEF9}"/>
                    </a:ext>
                  </a:extLst>
                </p14:cNvPr>
                <p14:cNvContentPartPr/>
                <p14:nvPr/>
              </p14:nvContentPartPr>
              <p14:xfrm>
                <a:off x="4345690" y="4383855"/>
                <a:ext cx="20520" cy="828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949D13C-BB95-B0C5-3582-C7D332F5AEF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338130" y="4376295"/>
                  <a:ext cx="356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DC74C67-9646-6D3B-DD64-5DDD906E150E}"/>
                    </a:ext>
                  </a:extLst>
                </p14:cNvPr>
                <p14:cNvContentPartPr/>
                <p14:nvPr/>
              </p14:nvContentPartPr>
              <p14:xfrm>
                <a:off x="4355410" y="4358655"/>
                <a:ext cx="72360" cy="975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DC74C67-9646-6D3B-DD64-5DDD906E150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47850" y="4351095"/>
                  <a:ext cx="874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3D4921B-A4BB-2082-B6AB-54BC2716EFB8}"/>
                    </a:ext>
                  </a:extLst>
                </p14:cNvPr>
                <p14:cNvContentPartPr/>
                <p14:nvPr/>
              </p14:nvContentPartPr>
              <p14:xfrm>
                <a:off x="4090165" y="4541270"/>
                <a:ext cx="384840" cy="597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3D4921B-A4BB-2082-B6AB-54BC2716EFB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082605" y="4534070"/>
                  <a:ext cx="3999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7B2368E-D8BE-D2F3-6227-081F4A66A432}"/>
                    </a:ext>
                  </a:extLst>
                </p14:cNvPr>
                <p14:cNvContentPartPr/>
                <p14:nvPr/>
              </p14:nvContentPartPr>
              <p14:xfrm>
                <a:off x="4793605" y="4562150"/>
                <a:ext cx="192240" cy="3492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7B2368E-D8BE-D2F3-6227-081F4A66A43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786045" y="4554590"/>
                  <a:ext cx="2073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F2A9476-BD8C-8D86-EA33-9912ABAAB8DA}"/>
                    </a:ext>
                  </a:extLst>
                </p14:cNvPr>
                <p14:cNvContentPartPr/>
                <p14:nvPr/>
              </p14:nvContentPartPr>
              <p14:xfrm>
                <a:off x="4646365" y="4356230"/>
                <a:ext cx="7200" cy="1069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F2A9476-BD8C-8D86-EA33-9912ABAAB8D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638805" y="4348670"/>
                  <a:ext cx="22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DC3018C-4729-29EB-B3D4-5E39EED54D6F}"/>
                    </a:ext>
                  </a:extLst>
                </p14:cNvPr>
                <p14:cNvContentPartPr/>
                <p14:nvPr/>
              </p14:nvContentPartPr>
              <p14:xfrm>
                <a:off x="4612525" y="4414550"/>
                <a:ext cx="88560" cy="2016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DC3018C-4729-29EB-B3D4-5E39EED54D6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04965" y="4406990"/>
                  <a:ext cx="10368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7" name="Gruppo 1806">
            <a:extLst>
              <a:ext uri="{FF2B5EF4-FFF2-40B4-BE49-F238E27FC236}">
                <a16:creationId xmlns:a16="http://schemas.microsoft.com/office/drawing/2014/main" id="{A2FDA07E-84DF-1F77-3730-C57CF98BFEA1}"/>
              </a:ext>
            </a:extLst>
          </p:cNvPr>
          <p:cNvGrpSpPr/>
          <p:nvPr/>
        </p:nvGrpSpPr>
        <p:grpSpPr>
          <a:xfrm>
            <a:off x="5246505" y="4145400"/>
            <a:ext cx="1094760" cy="397080"/>
            <a:chOff x="5246505" y="4145400"/>
            <a:chExt cx="1094760" cy="39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1013F328-C2C7-D183-3C3B-A93DADACE9C5}"/>
                    </a:ext>
                  </a:extLst>
                </p14:cNvPr>
                <p14:cNvContentPartPr/>
                <p14:nvPr/>
              </p14:nvContentPartPr>
              <p14:xfrm>
                <a:off x="5246505" y="4375800"/>
                <a:ext cx="97200" cy="936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1013F328-C2C7-D183-3C3B-A93DADACE9C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239305" y="4368600"/>
                  <a:ext cx="1123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74DA1D98-9D21-D88D-E8E9-284777D62136}"/>
                    </a:ext>
                  </a:extLst>
                </p14:cNvPr>
                <p14:cNvContentPartPr/>
                <p14:nvPr/>
              </p14:nvContentPartPr>
              <p14:xfrm>
                <a:off x="5303025" y="4432680"/>
                <a:ext cx="78840" cy="90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74DA1D98-9D21-D88D-E8E9-284777D6213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295825" y="4425120"/>
                  <a:ext cx="939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109F896-9E15-2E6C-86D4-CA3CEA5CECDA}"/>
                    </a:ext>
                  </a:extLst>
                </p14:cNvPr>
                <p14:cNvContentPartPr/>
                <p14:nvPr/>
              </p14:nvContentPartPr>
              <p14:xfrm>
                <a:off x="5468985" y="4374720"/>
                <a:ext cx="12600" cy="464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109F896-9E15-2E6C-86D4-CA3CEA5CECD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461425" y="4367520"/>
                  <a:ext cx="277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83D5F31-4185-63C3-0F4E-D0314B8C5389}"/>
                    </a:ext>
                  </a:extLst>
                </p14:cNvPr>
                <p14:cNvContentPartPr/>
                <p14:nvPr/>
              </p14:nvContentPartPr>
              <p14:xfrm>
                <a:off x="5461425" y="4335120"/>
                <a:ext cx="70560" cy="817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83D5F31-4185-63C3-0F4E-D0314B8C538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453865" y="4327560"/>
                  <a:ext cx="856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1EAAD5F2-9F57-F0EE-36DE-60C240F32DB3}"/>
                    </a:ext>
                  </a:extLst>
                </p14:cNvPr>
                <p14:cNvContentPartPr/>
                <p14:nvPr/>
              </p14:nvContentPartPr>
              <p14:xfrm>
                <a:off x="5549985" y="4361760"/>
                <a:ext cx="52200" cy="7560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1EAAD5F2-9F57-F0EE-36DE-60C240F32DB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542425" y="4354200"/>
                  <a:ext cx="673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DC82B3E3-30C7-E294-06A8-22408D470DA8}"/>
                    </a:ext>
                  </a:extLst>
                </p14:cNvPr>
                <p14:cNvContentPartPr/>
                <p14:nvPr/>
              </p14:nvContentPartPr>
              <p14:xfrm>
                <a:off x="5575905" y="4409640"/>
                <a:ext cx="29880" cy="111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DC82B3E3-30C7-E294-06A8-22408D470DA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568345" y="4402080"/>
                  <a:ext cx="45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6274103-2139-3EE4-E177-45E2C2E2ABB0}"/>
                    </a:ext>
                  </a:extLst>
                </p14:cNvPr>
                <p14:cNvContentPartPr/>
                <p14:nvPr/>
              </p14:nvContentPartPr>
              <p14:xfrm>
                <a:off x="5647545" y="4354560"/>
                <a:ext cx="51120" cy="766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6274103-2139-3EE4-E177-45E2C2E2ABB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639985" y="4347000"/>
                  <a:ext cx="662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7BDB7B6-8CE5-32E8-FC5E-622000A205A3}"/>
                    </a:ext>
                  </a:extLst>
                </p14:cNvPr>
                <p14:cNvContentPartPr/>
                <p14:nvPr/>
              </p14:nvContentPartPr>
              <p14:xfrm>
                <a:off x="5728905" y="4313160"/>
                <a:ext cx="73080" cy="1184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7BDB7B6-8CE5-32E8-FC5E-622000A205A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721345" y="4305960"/>
                  <a:ext cx="882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D6EBB3D-8B07-853F-D750-884BAB278834}"/>
                    </a:ext>
                  </a:extLst>
                </p14:cNvPr>
                <p14:cNvContentPartPr/>
                <p14:nvPr/>
              </p14:nvContentPartPr>
              <p14:xfrm>
                <a:off x="5819265" y="4308840"/>
                <a:ext cx="105840" cy="1260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D6EBB3D-8B07-853F-D750-884BAB27883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11705" y="4301280"/>
                  <a:ext cx="1209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B4916CC-A31E-1C94-4F68-80F8E12DB9FC}"/>
                    </a:ext>
                  </a:extLst>
                </p14:cNvPr>
                <p14:cNvContentPartPr/>
                <p14:nvPr/>
              </p14:nvContentPartPr>
              <p14:xfrm>
                <a:off x="5841585" y="4427640"/>
                <a:ext cx="54720" cy="432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B4916CC-A31E-1C94-4F68-80F8E12DB9F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834025" y="4420080"/>
                  <a:ext cx="698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57E8DF5-7AA7-E80B-A7EA-C6AFA72FE675}"/>
                    </a:ext>
                  </a:extLst>
                </p14:cNvPr>
                <p14:cNvContentPartPr/>
                <p14:nvPr/>
              </p14:nvContentPartPr>
              <p14:xfrm>
                <a:off x="5403825" y="4518000"/>
                <a:ext cx="631800" cy="244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57E8DF5-7AA7-E80B-A7EA-C6AFA72FE67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396265" y="4510440"/>
                  <a:ext cx="6469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804" name="Input penna 1803">
                  <a:extLst>
                    <a:ext uri="{FF2B5EF4-FFF2-40B4-BE49-F238E27FC236}">
                      <a16:creationId xmlns:a16="http://schemas.microsoft.com/office/drawing/2014/main" id="{AF6D17CA-AD7F-1D1E-4312-952B228A837E}"/>
                    </a:ext>
                  </a:extLst>
                </p14:cNvPr>
                <p14:cNvContentPartPr/>
                <p14:nvPr/>
              </p14:nvContentPartPr>
              <p14:xfrm>
                <a:off x="6201945" y="4145400"/>
                <a:ext cx="58320" cy="310320"/>
              </p14:xfrm>
            </p:contentPart>
          </mc:Choice>
          <mc:Fallback xmlns="">
            <p:pic>
              <p:nvPicPr>
                <p:cNvPr id="1804" name="Input penna 1803">
                  <a:extLst>
                    <a:ext uri="{FF2B5EF4-FFF2-40B4-BE49-F238E27FC236}">
                      <a16:creationId xmlns:a16="http://schemas.microsoft.com/office/drawing/2014/main" id="{AF6D17CA-AD7F-1D1E-4312-952B228A837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194385" y="4137840"/>
                  <a:ext cx="7344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805" name="Input penna 1804">
                  <a:extLst>
                    <a:ext uri="{FF2B5EF4-FFF2-40B4-BE49-F238E27FC236}">
                      <a16:creationId xmlns:a16="http://schemas.microsoft.com/office/drawing/2014/main" id="{025F5023-4E85-ABB7-1A30-16F2337D1B31}"/>
                    </a:ext>
                  </a:extLst>
                </p14:cNvPr>
                <p14:cNvContentPartPr/>
                <p14:nvPr/>
              </p14:nvContentPartPr>
              <p14:xfrm>
                <a:off x="6252345" y="4194000"/>
                <a:ext cx="88920" cy="308880"/>
              </p14:xfrm>
            </p:contentPart>
          </mc:Choice>
          <mc:Fallback xmlns="">
            <p:pic>
              <p:nvPicPr>
                <p:cNvPr id="1805" name="Input penna 1804">
                  <a:extLst>
                    <a:ext uri="{FF2B5EF4-FFF2-40B4-BE49-F238E27FC236}">
                      <a16:creationId xmlns:a16="http://schemas.microsoft.com/office/drawing/2014/main" id="{025F5023-4E85-ABB7-1A30-16F2337D1B3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244785" y="4186440"/>
                  <a:ext cx="104040" cy="32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9" name="Gruppo 1818">
            <a:extLst>
              <a:ext uri="{FF2B5EF4-FFF2-40B4-BE49-F238E27FC236}">
                <a16:creationId xmlns:a16="http://schemas.microsoft.com/office/drawing/2014/main" id="{9C2613C5-D1C5-BE48-D344-A02F878102F0}"/>
              </a:ext>
            </a:extLst>
          </p:cNvPr>
          <p:cNvGrpSpPr/>
          <p:nvPr/>
        </p:nvGrpSpPr>
        <p:grpSpPr>
          <a:xfrm>
            <a:off x="3332800" y="5181344"/>
            <a:ext cx="496800" cy="693720"/>
            <a:chOff x="3332800" y="5181344"/>
            <a:chExt cx="496800" cy="69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808" name="Input penna 1807">
                  <a:extLst>
                    <a:ext uri="{FF2B5EF4-FFF2-40B4-BE49-F238E27FC236}">
                      <a16:creationId xmlns:a16="http://schemas.microsoft.com/office/drawing/2014/main" id="{533075AA-C048-4DF2-0D70-F37C022BD91F}"/>
                    </a:ext>
                  </a:extLst>
                </p14:cNvPr>
                <p14:cNvContentPartPr/>
                <p14:nvPr/>
              </p14:nvContentPartPr>
              <p14:xfrm>
                <a:off x="3417040" y="5254784"/>
                <a:ext cx="75600" cy="92520"/>
              </p14:xfrm>
            </p:contentPart>
          </mc:Choice>
          <mc:Fallback xmlns="">
            <p:pic>
              <p:nvPicPr>
                <p:cNvPr id="1808" name="Input penna 1807">
                  <a:extLst>
                    <a:ext uri="{FF2B5EF4-FFF2-40B4-BE49-F238E27FC236}">
                      <a16:creationId xmlns:a16="http://schemas.microsoft.com/office/drawing/2014/main" id="{533075AA-C048-4DF2-0D70-F37C022BD91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409480" y="5247224"/>
                  <a:ext cx="903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809" name="Input penna 1808">
                  <a:extLst>
                    <a:ext uri="{FF2B5EF4-FFF2-40B4-BE49-F238E27FC236}">
                      <a16:creationId xmlns:a16="http://schemas.microsoft.com/office/drawing/2014/main" id="{8ED3B3AD-C5F2-62D2-1EE5-C73C02F5EFB4}"/>
                    </a:ext>
                  </a:extLst>
                </p14:cNvPr>
                <p14:cNvContentPartPr/>
                <p14:nvPr/>
              </p14:nvContentPartPr>
              <p14:xfrm>
                <a:off x="3512080" y="5258024"/>
                <a:ext cx="60480" cy="92880"/>
              </p14:xfrm>
            </p:contentPart>
          </mc:Choice>
          <mc:Fallback xmlns="">
            <p:pic>
              <p:nvPicPr>
                <p:cNvPr id="1809" name="Input penna 1808">
                  <a:extLst>
                    <a:ext uri="{FF2B5EF4-FFF2-40B4-BE49-F238E27FC236}">
                      <a16:creationId xmlns:a16="http://schemas.microsoft.com/office/drawing/2014/main" id="{8ED3B3AD-C5F2-62D2-1EE5-C73C02F5EFB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504520" y="5250464"/>
                  <a:ext cx="756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812" name="Input penna 1811">
                  <a:extLst>
                    <a:ext uri="{FF2B5EF4-FFF2-40B4-BE49-F238E27FC236}">
                      <a16:creationId xmlns:a16="http://schemas.microsoft.com/office/drawing/2014/main" id="{7A3E3663-581F-494B-9136-483F787461CF}"/>
                    </a:ext>
                  </a:extLst>
                </p14:cNvPr>
                <p14:cNvContentPartPr/>
                <p14:nvPr/>
              </p14:nvContentPartPr>
              <p14:xfrm>
                <a:off x="3417400" y="5406704"/>
                <a:ext cx="99000" cy="88560"/>
              </p14:xfrm>
            </p:contentPart>
          </mc:Choice>
          <mc:Fallback xmlns="">
            <p:pic>
              <p:nvPicPr>
                <p:cNvPr id="1812" name="Input penna 1811">
                  <a:extLst>
                    <a:ext uri="{FF2B5EF4-FFF2-40B4-BE49-F238E27FC236}">
                      <a16:creationId xmlns:a16="http://schemas.microsoft.com/office/drawing/2014/main" id="{7A3E3663-581F-494B-9136-483F787461C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409840" y="5399144"/>
                  <a:ext cx="1141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813" name="Input penna 1812">
                  <a:extLst>
                    <a:ext uri="{FF2B5EF4-FFF2-40B4-BE49-F238E27FC236}">
                      <a16:creationId xmlns:a16="http://schemas.microsoft.com/office/drawing/2014/main" id="{856DA950-CA9F-CB05-16E3-87F592C4DEFF}"/>
                    </a:ext>
                  </a:extLst>
                </p14:cNvPr>
                <p14:cNvContentPartPr/>
                <p14:nvPr/>
              </p14:nvContentPartPr>
              <p14:xfrm>
                <a:off x="3332800" y="5181344"/>
                <a:ext cx="380160" cy="447840"/>
              </p14:xfrm>
            </p:contentPart>
          </mc:Choice>
          <mc:Fallback xmlns="">
            <p:pic>
              <p:nvPicPr>
                <p:cNvPr id="1813" name="Input penna 1812">
                  <a:extLst>
                    <a:ext uri="{FF2B5EF4-FFF2-40B4-BE49-F238E27FC236}">
                      <a16:creationId xmlns:a16="http://schemas.microsoft.com/office/drawing/2014/main" id="{856DA950-CA9F-CB05-16E3-87F592C4DEF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325240" y="5173784"/>
                  <a:ext cx="39528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816" name="Input penna 1815">
                  <a:extLst>
                    <a:ext uri="{FF2B5EF4-FFF2-40B4-BE49-F238E27FC236}">
                      <a16:creationId xmlns:a16="http://schemas.microsoft.com/office/drawing/2014/main" id="{EF9549FA-F8DD-F3DD-173E-7744CB72C04E}"/>
                    </a:ext>
                  </a:extLst>
                </p14:cNvPr>
                <p14:cNvContentPartPr/>
                <p14:nvPr/>
              </p14:nvContentPartPr>
              <p14:xfrm>
                <a:off x="3427840" y="5677424"/>
                <a:ext cx="196920" cy="197640"/>
              </p14:xfrm>
            </p:contentPart>
          </mc:Choice>
          <mc:Fallback xmlns="">
            <p:pic>
              <p:nvPicPr>
                <p:cNvPr id="1816" name="Input penna 1815">
                  <a:extLst>
                    <a:ext uri="{FF2B5EF4-FFF2-40B4-BE49-F238E27FC236}">
                      <a16:creationId xmlns:a16="http://schemas.microsoft.com/office/drawing/2014/main" id="{EF9549FA-F8DD-F3DD-173E-7744CB72C04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420280" y="5669864"/>
                  <a:ext cx="2120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817" name="Input penna 1816">
                  <a:extLst>
                    <a:ext uri="{FF2B5EF4-FFF2-40B4-BE49-F238E27FC236}">
                      <a16:creationId xmlns:a16="http://schemas.microsoft.com/office/drawing/2014/main" id="{B9263700-887D-48A0-8723-774137E38068}"/>
                    </a:ext>
                  </a:extLst>
                </p14:cNvPr>
                <p14:cNvContentPartPr/>
                <p14:nvPr/>
              </p14:nvContentPartPr>
              <p14:xfrm>
                <a:off x="3406960" y="5579864"/>
                <a:ext cx="422640" cy="258840"/>
              </p14:xfrm>
            </p:contentPart>
          </mc:Choice>
          <mc:Fallback xmlns="">
            <p:pic>
              <p:nvPicPr>
                <p:cNvPr id="1817" name="Input penna 1816">
                  <a:extLst>
                    <a:ext uri="{FF2B5EF4-FFF2-40B4-BE49-F238E27FC236}">
                      <a16:creationId xmlns:a16="http://schemas.microsoft.com/office/drawing/2014/main" id="{B9263700-887D-48A0-8723-774137E3806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399760" y="5572304"/>
                  <a:ext cx="437400" cy="27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23" name="Gruppo 1822">
            <a:extLst>
              <a:ext uri="{FF2B5EF4-FFF2-40B4-BE49-F238E27FC236}">
                <a16:creationId xmlns:a16="http://schemas.microsoft.com/office/drawing/2014/main" id="{84347A5F-4751-07D5-2FF3-680149E8679E}"/>
              </a:ext>
            </a:extLst>
          </p:cNvPr>
          <p:cNvGrpSpPr/>
          <p:nvPr/>
        </p:nvGrpSpPr>
        <p:grpSpPr>
          <a:xfrm>
            <a:off x="4033720" y="4727024"/>
            <a:ext cx="717120" cy="459360"/>
            <a:chOff x="4033720" y="4727024"/>
            <a:chExt cx="717120" cy="45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820" name="Input penna 1819">
                  <a:extLst>
                    <a:ext uri="{FF2B5EF4-FFF2-40B4-BE49-F238E27FC236}">
                      <a16:creationId xmlns:a16="http://schemas.microsoft.com/office/drawing/2014/main" id="{D9888834-0B44-E567-5789-7148EC86BFA2}"/>
                    </a:ext>
                  </a:extLst>
                </p14:cNvPr>
                <p14:cNvContentPartPr/>
                <p14:nvPr/>
              </p14:nvContentPartPr>
              <p14:xfrm>
                <a:off x="4181680" y="4870664"/>
                <a:ext cx="236160" cy="265680"/>
              </p14:xfrm>
            </p:contentPart>
          </mc:Choice>
          <mc:Fallback xmlns="">
            <p:pic>
              <p:nvPicPr>
                <p:cNvPr id="1820" name="Input penna 1819">
                  <a:extLst>
                    <a:ext uri="{FF2B5EF4-FFF2-40B4-BE49-F238E27FC236}">
                      <a16:creationId xmlns:a16="http://schemas.microsoft.com/office/drawing/2014/main" id="{D9888834-0B44-E567-5789-7148EC86BFA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174120" y="4863104"/>
                  <a:ext cx="25128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821" name="Input penna 1820">
                  <a:extLst>
                    <a:ext uri="{FF2B5EF4-FFF2-40B4-BE49-F238E27FC236}">
                      <a16:creationId xmlns:a16="http://schemas.microsoft.com/office/drawing/2014/main" id="{069FEA9E-74B7-2375-69B3-D5A79AB6F1BD}"/>
                    </a:ext>
                  </a:extLst>
                </p14:cNvPr>
                <p14:cNvContentPartPr/>
                <p14:nvPr/>
              </p14:nvContentPartPr>
              <p14:xfrm>
                <a:off x="4033720" y="4727024"/>
                <a:ext cx="717120" cy="459360"/>
              </p14:xfrm>
            </p:contentPart>
          </mc:Choice>
          <mc:Fallback xmlns="">
            <p:pic>
              <p:nvPicPr>
                <p:cNvPr id="1821" name="Input penna 1820">
                  <a:extLst>
                    <a:ext uri="{FF2B5EF4-FFF2-40B4-BE49-F238E27FC236}">
                      <a16:creationId xmlns:a16="http://schemas.microsoft.com/office/drawing/2014/main" id="{069FEA9E-74B7-2375-69B3-D5A79AB6F1B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026160" y="4719464"/>
                  <a:ext cx="732240" cy="47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8" name="Gruppo 1847">
            <a:extLst>
              <a:ext uri="{FF2B5EF4-FFF2-40B4-BE49-F238E27FC236}">
                <a16:creationId xmlns:a16="http://schemas.microsoft.com/office/drawing/2014/main" id="{1A817B65-80C9-37E9-52FF-FA9B5EBD8160}"/>
              </a:ext>
            </a:extLst>
          </p:cNvPr>
          <p:cNvGrpSpPr/>
          <p:nvPr/>
        </p:nvGrpSpPr>
        <p:grpSpPr>
          <a:xfrm>
            <a:off x="6021889" y="1526404"/>
            <a:ext cx="628920" cy="340200"/>
            <a:chOff x="6021889" y="1526404"/>
            <a:chExt cx="628920" cy="34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824" name="Input penna 1823">
                  <a:extLst>
                    <a:ext uri="{FF2B5EF4-FFF2-40B4-BE49-F238E27FC236}">
                      <a16:creationId xmlns:a16="http://schemas.microsoft.com/office/drawing/2014/main" id="{A8F2E5A6-5F22-6BFA-F9AD-E0AB98170AD8}"/>
                    </a:ext>
                  </a:extLst>
                </p14:cNvPr>
                <p14:cNvContentPartPr/>
                <p14:nvPr/>
              </p14:nvContentPartPr>
              <p14:xfrm>
                <a:off x="6021889" y="1540084"/>
                <a:ext cx="168480" cy="183960"/>
              </p14:xfrm>
            </p:contentPart>
          </mc:Choice>
          <mc:Fallback xmlns="">
            <p:pic>
              <p:nvPicPr>
                <p:cNvPr id="1824" name="Input penna 1823">
                  <a:extLst>
                    <a:ext uri="{FF2B5EF4-FFF2-40B4-BE49-F238E27FC236}">
                      <a16:creationId xmlns:a16="http://schemas.microsoft.com/office/drawing/2014/main" id="{A8F2E5A6-5F22-6BFA-F9AD-E0AB98170AD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014329" y="1532524"/>
                  <a:ext cx="1832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825" name="Input penna 1824">
                  <a:extLst>
                    <a:ext uri="{FF2B5EF4-FFF2-40B4-BE49-F238E27FC236}">
                      <a16:creationId xmlns:a16="http://schemas.microsoft.com/office/drawing/2014/main" id="{7BC06161-1A6C-C133-1A25-92490766EB8C}"/>
                    </a:ext>
                  </a:extLst>
                </p14:cNvPr>
                <p14:cNvContentPartPr/>
                <p14:nvPr/>
              </p14:nvContentPartPr>
              <p14:xfrm>
                <a:off x="6186049" y="1613164"/>
                <a:ext cx="57240" cy="7200"/>
              </p14:xfrm>
            </p:contentPart>
          </mc:Choice>
          <mc:Fallback xmlns="">
            <p:pic>
              <p:nvPicPr>
                <p:cNvPr id="1825" name="Input penna 1824">
                  <a:extLst>
                    <a:ext uri="{FF2B5EF4-FFF2-40B4-BE49-F238E27FC236}">
                      <a16:creationId xmlns:a16="http://schemas.microsoft.com/office/drawing/2014/main" id="{7BC06161-1A6C-C133-1A25-92490766EB8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178489" y="1605604"/>
                  <a:ext cx="723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826" name="Input penna 1825">
                  <a:extLst>
                    <a:ext uri="{FF2B5EF4-FFF2-40B4-BE49-F238E27FC236}">
                      <a16:creationId xmlns:a16="http://schemas.microsoft.com/office/drawing/2014/main" id="{493DE389-9E30-327F-7013-BD3E8F7D5718}"/>
                    </a:ext>
                  </a:extLst>
                </p14:cNvPr>
                <p14:cNvContentPartPr/>
                <p14:nvPr/>
              </p14:nvContentPartPr>
              <p14:xfrm>
                <a:off x="6251209" y="1526404"/>
                <a:ext cx="14760" cy="153720"/>
              </p14:xfrm>
            </p:contentPart>
          </mc:Choice>
          <mc:Fallback xmlns="">
            <p:pic>
              <p:nvPicPr>
                <p:cNvPr id="1826" name="Input penna 1825">
                  <a:extLst>
                    <a:ext uri="{FF2B5EF4-FFF2-40B4-BE49-F238E27FC236}">
                      <a16:creationId xmlns:a16="http://schemas.microsoft.com/office/drawing/2014/main" id="{493DE389-9E30-327F-7013-BD3E8F7D571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244009" y="1518844"/>
                  <a:ext cx="298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827" name="Input penna 1826">
                  <a:extLst>
                    <a:ext uri="{FF2B5EF4-FFF2-40B4-BE49-F238E27FC236}">
                      <a16:creationId xmlns:a16="http://schemas.microsoft.com/office/drawing/2014/main" id="{5673A6C1-4FE4-23F5-2018-0E33C23138C9}"/>
                    </a:ext>
                  </a:extLst>
                </p14:cNvPr>
                <p14:cNvContentPartPr/>
                <p14:nvPr/>
              </p14:nvContentPartPr>
              <p14:xfrm>
                <a:off x="6172369" y="1752484"/>
                <a:ext cx="3960" cy="96480"/>
              </p14:xfrm>
            </p:contentPart>
          </mc:Choice>
          <mc:Fallback xmlns="">
            <p:pic>
              <p:nvPicPr>
                <p:cNvPr id="1827" name="Input penna 1826">
                  <a:extLst>
                    <a:ext uri="{FF2B5EF4-FFF2-40B4-BE49-F238E27FC236}">
                      <a16:creationId xmlns:a16="http://schemas.microsoft.com/office/drawing/2014/main" id="{5673A6C1-4FE4-23F5-2018-0E33C23138C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164809" y="1744924"/>
                  <a:ext cx="190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828" name="Input penna 1827">
                  <a:extLst>
                    <a:ext uri="{FF2B5EF4-FFF2-40B4-BE49-F238E27FC236}">
                      <a16:creationId xmlns:a16="http://schemas.microsoft.com/office/drawing/2014/main" id="{D483F1C4-DB61-D354-5E24-E97B386A4572}"/>
                    </a:ext>
                  </a:extLst>
                </p14:cNvPr>
                <p14:cNvContentPartPr/>
                <p14:nvPr/>
              </p14:nvContentPartPr>
              <p14:xfrm>
                <a:off x="6159049" y="1749244"/>
                <a:ext cx="76320" cy="117360"/>
              </p14:xfrm>
            </p:contentPart>
          </mc:Choice>
          <mc:Fallback xmlns="">
            <p:pic>
              <p:nvPicPr>
                <p:cNvPr id="1828" name="Input penna 1827">
                  <a:extLst>
                    <a:ext uri="{FF2B5EF4-FFF2-40B4-BE49-F238E27FC236}">
                      <a16:creationId xmlns:a16="http://schemas.microsoft.com/office/drawing/2014/main" id="{D483F1C4-DB61-D354-5E24-E97B386A457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151489" y="1741684"/>
                  <a:ext cx="914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831" name="Input penna 1830">
                  <a:extLst>
                    <a:ext uri="{FF2B5EF4-FFF2-40B4-BE49-F238E27FC236}">
                      <a16:creationId xmlns:a16="http://schemas.microsoft.com/office/drawing/2014/main" id="{60E5A1D8-5390-E128-C71E-C846982E5341}"/>
                    </a:ext>
                  </a:extLst>
                </p14:cNvPr>
                <p14:cNvContentPartPr/>
                <p14:nvPr/>
              </p14:nvContentPartPr>
              <p14:xfrm>
                <a:off x="6368209" y="1634404"/>
                <a:ext cx="6840" cy="83160"/>
              </p14:xfrm>
            </p:contentPart>
          </mc:Choice>
          <mc:Fallback xmlns="">
            <p:pic>
              <p:nvPicPr>
                <p:cNvPr id="1831" name="Input penna 1830">
                  <a:extLst>
                    <a:ext uri="{FF2B5EF4-FFF2-40B4-BE49-F238E27FC236}">
                      <a16:creationId xmlns:a16="http://schemas.microsoft.com/office/drawing/2014/main" id="{60E5A1D8-5390-E128-C71E-C846982E534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360649" y="1626844"/>
                  <a:ext cx="219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832" name="Input penna 1831">
                  <a:extLst>
                    <a:ext uri="{FF2B5EF4-FFF2-40B4-BE49-F238E27FC236}">
                      <a16:creationId xmlns:a16="http://schemas.microsoft.com/office/drawing/2014/main" id="{838F85AD-1161-D6D3-FAD3-EADAA66A3B36}"/>
                    </a:ext>
                  </a:extLst>
                </p14:cNvPr>
                <p14:cNvContentPartPr/>
                <p14:nvPr/>
              </p14:nvContentPartPr>
              <p14:xfrm>
                <a:off x="6378289" y="1614604"/>
                <a:ext cx="98280" cy="119880"/>
              </p14:xfrm>
            </p:contentPart>
          </mc:Choice>
          <mc:Fallback xmlns="">
            <p:pic>
              <p:nvPicPr>
                <p:cNvPr id="1832" name="Input penna 1831">
                  <a:extLst>
                    <a:ext uri="{FF2B5EF4-FFF2-40B4-BE49-F238E27FC236}">
                      <a16:creationId xmlns:a16="http://schemas.microsoft.com/office/drawing/2014/main" id="{838F85AD-1161-D6D3-FAD3-EADAA66A3B3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370729" y="1607044"/>
                  <a:ext cx="1134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837" name="Input penna 1836">
                  <a:extLst>
                    <a:ext uri="{FF2B5EF4-FFF2-40B4-BE49-F238E27FC236}">
                      <a16:creationId xmlns:a16="http://schemas.microsoft.com/office/drawing/2014/main" id="{2A779CA8-AE5C-F581-2B61-2F878B1A0435}"/>
                    </a:ext>
                  </a:extLst>
                </p14:cNvPr>
                <p14:cNvContentPartPr/>
                <p14:nvPr/>
              </p14:nvContentPartPr>
              <p14:xfrm>
                <a:off x="6498529" y="1589404"/>
                <a:ext cx="18360" cy="143280"/>
              </p14:xfrm>
            </p:contentPart>
          </mc:Choice>
          <mc:Fallback xmlns="">
            <p:pic>
              <p:nvPicPr>
                <p:cNvPr id="1837" name="Input penna 1836">
                  <a:extLst>
                    <a:ext uri="{FF2B5EF4-FFF2-40B4-BE49-F238E27FC236}">
                      <a16:creationId xmlns:a16="http://schemas.microsoft.com/office/drawing/2014/main" id="{2A779CA8-AE5C-F581-2B61-2F878B1A043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491329" y="1581844"/>
                  <a:ext cx="334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838" name="Input penna 1837">
                  <a:extLst>
                    <a:ext uri="{FF2B5EF4-FFF2-40B4-BE49-F238E27FC236}">
                      <a16:creationId xmlns:a16="http://schemas.microsoft.com/office/drawing/2014/main" id="{F109E1D7-1BBB-738E-E2A6-50226D0B113F}"/>
                    </a:ext>
                  </a:extLst>
                </p14:cNvPr>
                <p14:cNvContentPartPr/>
                <p14:nvPr/>
              </p14:nvContentPartPr>
              <p14:xfrm>
                <a:off x="6513649" y="1666084"/>
                <a:ext cx="137160" cy="14760"/>
              </p14:xfrm>
            </p:contentPart>
          </mc:Choice>
          <mc:Fallback xmlns="">
            <p:pic>
              <p:nvPicPr>
                <p:cNvPr id="1838" name="Input penna 1837">
                  <a:extLst>
                    <a:ext uri="{FF2B5EF4-FFF2-40B4-BE49-F238E27FC236}">
                      <a16:creationId xmlns:a16="http://schemas.microsoft.com/office/drawing/2014/main" id="{F109E1D7-1BBB-738E-E2A6-50226D0B113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506089" y="1658524"/>
                  <a:ext cx="15228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6" name="Gruppo 1845">
            <a:extLst>
              <a:ext uri="{FF2B5EF4-FFF2-40B4-BE49-F238E27FC236}">
                <a16:creationId xmlns:a16="http://schemas.microsoft.com/office/drawing/2014/main" id="{4A449346-6B54-C392-91F2-ED685230BBC4}"/>
              </a:ext>
            </a:extLst>
          </p:cNvPr>
          <p:cNvGrpSpPr/>
          <p:nvPr/>
        </p:nvGrpSpPr>
        <p:grpSpPr>
          <a:xfrm>
            <a:off x="7096129" y="1526044"/>
            <a:ext cx="590400" cy="219600"/>
            <a:chOff x="7096129" y="1526044"/>
            <a:chExt cx="590400" cy="21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839" name="Input penna 1838">
                  <a:extLst>
                    <a:ext uri="{FF2B5EF4-FFF2-40B4-BE49-F238E27FC236}">
                      <a16:creationId xmlns:a16="http://schemas.microsoft.com/office/drawing/2014/main" id="{F6C16A89-C43E-AE62-BE7E-5753BF5E9113}"/>
                    </a:ext>
                  </a:extLst>
                </p14:cNvPr>
                <p14:cNvContentPartPr/>
                <p14:nvPr/>
              </p14:nvContentPartPr>
              <p14:xfrm>
                <a:off x="7096129" y="1595884"/>
                <a:ext cx="139320" cy="149760"/>
              </p14:xfrm>
            </p:contentPart>
          </mc:Choice>
          <mc:Fallback xmlns="">
            <p:pic>
              <p:nvPicPr>
                <p:cNvPr id="1839" name="Input penna 1838">
                  <a:extLst>
                    <a:ext uri="{FF2B5EF4-FFF2-40B4-BE49-F238E27FC236}">
                      <a16:creationId xmlns:a16="http://schemas.microsoft.com/office/drawing/2014/main" id="{F6C16A89-C43E-AE62-BE7E-5753BF5E911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088569" y="1588324"/>
                  <a:ext cx="1544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840" name="Input penna 1839">
                  <a:extLst>
                    <a:ext uri="{FF2B5EF4-FFF2-40B4-BE49-F238E27FC236}">
                      <a16:creationId xmlns:a16="http://schemas.microsoft.com/office/drawing/2014/main" id="{BAB52859-63EF-BAB2-80FE-CC9150C19A02}"/>
                    </a:ext>
                  </a:extLst>
                </p14:cNvPr>
                <p14:cNvContentPartPr/>
                <p14:nvPr/>
              </p14:nvContentPartPr>
              <p14:xfrm>
                <a:off x="7283689" y="1588324"/>
                <a:ext cx="100800" cy="129960"/>
              </p14:xfrm>
            </p:contentPart>
          </mc:Choice>
          <mc:Fallback xmlns="">
            <p:pic>
              <p:nvPicPr>
                <p:cNvPr id="1840" name="Input penna 1839">
                  <a:extLst>
                    <a:ext uri="{FF2B5EF4-FFF2-40B4-BE49-F238E27FC236}">
                      <a16:creationId xmlns:a16="http://schemas.microsoft.com/office/drawing/2014/main" id="{BAB52859-63EF-BAB2-80FE-CC9150C19A0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276129" y="1580764"/>
                  <a:ext cx="1159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841" name="Input penna 1840">
                  <a:extLst>
                    <a:ext uri="{FF2B5EF4-FFF2-40B4-BE49-F238E27FC236}">
                      <a16:creationId xmlns:a16="http://schemas.microsoft.com/office/drawing/2014/main" id="{BC3BCEE8-9678-0210-80A3-91C366024236}"/>
                    </a:ext>
                  </a:extLst>
                </p14:cNvPr>
                <p14:cNvContentPartPr/>
                <p14:nvPr/>
              </p14:nvContentPartPr>
              <p14:xfrm>
                <a:off x="7417609" y="1578244"/>
                <a:ext cx="76680" cy="123480"/>
              </p14:xfrm>
            </p:contentPart>
          </mc:Choice>
          <mc:Fallback xmlns="">
            <p:pic>
              <p:nvPicPr>
                <p:cNvPr id="1841" name="Input penna 1840">
                  <a:extLst>
                    <a:ext uri="{FF2B5EF4-FFF2-40B4-BE49-F238E27FC236}">
                      <a16:creationId xmlns:a16="http://schemas.microsoft.com/office/drawing/2014/main" id="{BC3BCEE8-9678-0210-80A3-91C36602423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410049" y="1570684"/>
                  <a:ext cx="918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842" name="Input penna 1841">
                  <a:extLst>
                    <a:ext uri="{FF2B5EF4-FFF2-40B4-BE49-F238E27FC236}">
                      <a16:creationId xmlns:a16="http://schemas.microsoft.com/office/drawing/2014/main" id="{746E23F4-05DC-013B-04F0-4C027A648C45}"/>
                    </a:ext>
                  </a:extLst>
                </p14:cNvPr>
                <p14:cNvContentPartPr/>
                <p14:nvPr/>
              </p14:nvContentPartPr>
              <p14:xfrm>
                <a:off x="7538929" y="1526044"/>
                <a:ext cx="104400" cy="201240"/>
              </p14:xfrm>
            </p:contentPart>
          </mc:Choice>
          <mc:Fallback xmlns="">
            <p:pic>
              <p:nvPicPr>
                <p:cNvPr id="1842" name="Input penna 1841">
                  <a:extLst>
                    <a:ext uri="{FF2B5EF4-FFF2-40B4-BE49-F238E27FC236}">
                      <a16:creationId xmlns:a16="http://schemas.microsoft.com/office/drawing/2014/main" id="{746E23F4-05DC-013B-04F0-4C027A648C4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531369" y="1518484"/>
                  <a:ext cx="1195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843" name="Input penna 1842">
                  <a:extLst>
                    <a:ext uri="{FF2B5EF4-FFF2-40B4-BE49-F238E27FC236}">
                      <a16:creationId xmlns:a16="http://schemas.microsoft.com/office/drawing/2014/main" id="{EE0D3332-C572-3077-0713-5ADEF5EC99D3}"/>
                    </a:ext>
                  </a:extLst>
                </p14:cNvPr>
                <p14:cNvContentPartPr/>
                <p14:nvPr/>
              </p14:nvContentPartPr>
              <p14:xfrm>
                <a:off x="7523809" y="1647364"/>
                <a:ext cx="162720" cy="40320"/>
              </p14:xfrm>
            </p:contentPart>
          </mc:Choice>
          <mc:Fallback xmlns="">
            <p:pic>
              <p:nvPicPr>
                <p:cNvPr id="1843" name="Input penna 1842">
                  <a:extLst>
                    <a:ext uri="{FF2B5EF4-FFF2-40B4-BE49-F238E27FC236}">
                      <a16:creationId xmlns:a16="http://schemas.microsoft.com/office/drawing/2014/main" id="{EE0D3332-C572-3077-0713-5ADEF5EC99D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516249" y="1639804"/>
                  <a:ext cx="17784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1844" name="Input penna 1843">
                <a:extLst>
                  <a:ext uri="{FF2B5EF4-FFF2-40B4-BE49-F238E27FC236}">
                    <a16:creationId xmlns:a16="http://schemas.microsoft.com/office/drawing/2014/main" id="{E9AC8FAA-C36D-03B4-3681-CCA061714AC4}"/>
                  </a:ext>
                </a:extLst>
              </p14:cNvPr>
              <p14:cNvContentPartPr/>
              <p14:nvPr/>
            </p14:nvContentPartPr>
            <p14:xfrm>
              <a:off x="7006849" y="1860844"/>
              <a:ext cx="1167840" cy="185040"/>
            </p14:xfrm>
          </p:contentPart>
        </mc:Choice>
        <mc:Fallback xmlns="">
          <p:pic>
            <p:nvPicPr>
              <p:cNvPr id="1844" name="Input penna 1843">
                <a:extLst>
                  <a:ext uri="{FF2B5EF4-FFF2-40B4-BE49-F238E27FC236}">
                    <a16:creationId xmlns:a16="http://schemas.microsoft.com/office/drawing/2014/main" id="{E9AC8FAA-C36D-03B4-3681-CCA061714AC4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6999289" y="1853284"/>
                <a:ext cx="1182960" cy="20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38" name="Gruppo 1737">
            <a:extLst>
              <a:ext uri="{FF2B5EF4-FFF2-40B4-BE49-F238E27FC236}">
                <a16:creationId xmlns:a16="http://schemas.microsoft.com/office/drawing/2014/main" id="{6B239D59-C2BF-434B-709D-5E726DDEFA74}"/>
              </a:ext>
            </a:extLst>
          </p:cNvPr>
          <p:cNvGrpSpPr/>
          <p:nvPr/>
        </p:nvGrpSpPr>
        <p:grpSpPr>
          <a:xfrm>
            <a:off x="6052849" y="2194564"/>
            <a:ext cx="595440" cy="180360"/>
            <a:chOff x="6052849" y="2194564"/>
            <a:chExt cx="595440" cy="18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849" name="Input penna 1848">
                  <a:extLst>
                    <a:ext uri="{FF2B5EF4-FFF2-40B4-BE49-F238E27FC236}">
                      <a16:creationId xmlns:a16="http://schemas.microsoft.com/office/drawing/2014/main" id="{E92B749D-FF5F-DEC8-85CF-FAA01F132D86}"/>
                    </a:ext>
                  </a:extLst>
                </p14:cNvPr>
                <p14:cNvContentPartPr/>
                <p14:nvPr/>
              </p14:nvContentPartPr>
              <p14:xfrm>
                <a:off x="6052849" y="2216164"/>
                <a:ext cx="151560" cy="158760"/>
              </p14:xfrm>
            </p:contentPart>
          </mc:Choice>
          <mc:Fallback xmlns="">
            <p:pic>
              <p:nvPicPr>
                <p:cNvPr id="1849" name="Input penna 1848">
                  <a:extLst>
                    <a:ext uri="{FF2B5EF4-FFF2-40B4-BE49-F238E27FC236}">
                      <a16:creationId xmlns:a16="http://schemas.microsoft.com/office/drawing/2014/main" id="{E92B749D-FF5F-DEC8-85CF-FAA01F132D8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045289" y="2208604"/>
                  <a:ext cx="1666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850" name="Input penna 1849">
                  <a:extLst>
                    <a:ext uri="{FF2B5EF4-FFF2-40B4-BE49-F238E27FC236}">
                      <a16:creationId xmlns:a16="http://schemas.microsoft.com/office/drawing/2014/main" id="{33AA774B-920C-B07A-9246-C3E2E88FEA94}"/>
                    </a:ext>
                  </a:extLst>
                </p14:cNvPr>
                <p14:cNvContentPartPr/>
                <p14:nvPr/>
              </p14:nvContentPartPr>
              <p14:xfrm>
                <a:off x="6253369" y="2218684"/>
                <a:ext cx="5040" cy="145800"/>
              </p14:xfrm>
            </p:contentPart>
          </mc:Choice>
          <mc:Fallback xmlns="">
            <p:pic>
              <p:nvPicPr>
                <p:cNvPr id="1850" name="Input penna 1849">
                  <a:extLst>
                    <a:ext uri="{FF2B5EF4-FFF2-40B4-BE49-F238E27FC236}">
                      <a16:creationId xmlns:a16="http://schemas.microsoft.com/office/drawing/2014/main" id="{33AA774B-920C-B07A-9246-C3E2E88FEA9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245809" y="2211124"/>
                  <a:ext cx="198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51" name="Input penna 1850">
                  <a:extLst>
                    <a:ext uri="{FF2B5EF4-FFF2-40B4-BE49-F238E27FC236}">
                      <a16:creationId xmlns:a16="http://schemas.microsoft.com/office/drawing/2014/main" id="{27153451-CEEA-64CB-4F61-F34C6F2B1242}"/>
                    </a:ext>
                  </a:extLst>
                </p14:cNvPr>
                <p14:cNvContentPartPr/>
                <p14:nvPr/>
              </p14:nvContentPartPr>
              <p14:xfrm>
                <a:off x="6258049" y="2289964"/>
                <a:ext cx="62640" cy="22680"/>
              </p14:xfrm>
            </p:contentPart>
          </mc:Choice>
          <mc:Fallback xmlns="">
            <p:pic>
              <p:nvPicPr>
                <p:cNvPr id="1851" name="Input penna 1850">
                  <a:extLst>
                    <a:ext uri="{FF2B5EF4-FFF2-40B4-BE49-F238E27FC236}">
                      <a16:creationId xmlns:a16="http://schemas.microsoft.com/office/drawing/2014/main" id="{27153451-CEEA-64CB-4F61-F34C6F2B124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250489" y="2282404"/>
                  <a:ext cx="777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852" name="Input penna 1851">
                  <a:extLst>
                    <a:ext uri="{FF2B5EF4-FFF2-40B4-BE49-F238E27FC236}">
                      <a16:creationId xmlns:a16="http://schemas.microsoft.com/office/drawing/2014/main" id="{8AC9E12F-ECED-9945-8275-580E93C59F95}"/>
                    </a:ext>
                  </a:extLst>
                </p14:cNvPr>
                <p14:cNvContentPartPr/>
                <p14:nvPr/>
              </p14:nvContentPartPr>
              <p14:xfrm>
                <a:off x="6343729" y="2214004"/>
                <a:ext cx="80640" cy="144720"/>
              </p14:xfrm>
            </p:contentPart>
          </mc:Choice>
          <mc:Fallback xmlns="">
            <p:pic>
              <p:nvPicPr>
                <p:cNvPr id="1852" name="Input penna 1851">
                  <a:extLst>
                    <a:ext uri="{FF2B5EF4-FFF2-40B4-BE49-F238E27FC236}">
                      <a16:creationId xmlns:a16="http://schemas.microsoft.com/office/drawing/2014/main" id="{8AC9E12F-ECED-9945-8275-580E93C59F9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336169" y="2206444"/>
                  <a:ext cx="957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853" name="Input penna 1852">
                  <a:extLst>
                    <a:ext uri="{FF2B5EF4-FFF2-40B4-BE49-F238E27FC236}">
                      <a16:creationId xmlns:a16="http://schemas.microsoft.com/office/drawing/2014/main" id="{4DBC9119-6CE7-9848-78E1-89862A90E74A}"/>
                    </a:ext>
                  </a:extLst>
                </p14:cNvPr>
                <p14:cNvContentPartPr/>
                <p14:nvPr/>
              </p14:nvContentPartPr>
              <p14:xfrm>
                <a:off x="6362809" y="2291764"/>
                <a:ext cx="58320" cy="8640"/>
              </p14:xfrm>
            </p:contentPart>
          </mc:Choice>
          <mc:Fallback xmlns="">
            <p:pic>
              <p:nvPicPr>
                <p:cNvPr id="1853" name="Input penna 1852">
                  <a:extLst>
                    <a:ext uri="{FF2B5EF4-FFF2-40B4-BE49-F238E27FC236}">
                      <a16:creationId xmlns:a16="http://schemas.microsoft.com/office/drawing/2014/main" id="{4DBC9119-6CE7-9848-78E1-89862A90E74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355249" y="2284204"/>
                  <a:ext cx="734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854" name="Input penna 1853">
                  <a:extLst>
                    <a:ext uri="{FF2B5EF4-FFF2-40B4-BE49-F238E27FC236}">
                      <a16:creationId xmlns:a16="http://schemas.microsoft.com/office/drawing/2014/main" id="{932089D2-1D8A-E3A0-99E8-194C3EAD9995}"/>
                    </a:ext>
                  </a:extLst>
                </p14:cNvPr>
                <p14:cNvContentPartPr/>
                <p14:nvPr/>
              </p14:nvContentPartPr>
              <p14:xfrm>
                <a:off x="6469369" y="2199964"/>
                <a:ext cx="69840" cy="130680"/>
              </p14:xfrm>
            </p:contentPart>
          </mc:Choice>
          <mc:Fallback xmlns="">
            <p:pic>
              <p:nvPicPr>
                <p:cNvPr id="1854" name="Input penna 1853">
                  <a:extLst>
                    <a:ext uri="{FF2B5EF4-FFF2-40B4-BE49-F238E27FC236}">
                      <a16:creationId xmlns:a16="http://schemas.microsoft.com/office/drawing/2014/main" id="{932089D2-1D8A-E3A0-99E8-194C3EAD999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461809" y="2192404"/>
                  <a:ext cx="849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855" name="Input penna 1854">
                  <a:extLst>
                    <a:ext uri="{FF2B5EF4-FFF2-40B4-BE49-F238E27FC236}">
                      <a16:creationId xmlns:a16="http://schemas.microsoft.com/office/drawing/2014/main" id="{60E6A97B-C804-D791-8D53-6DBB74D84237}"/>
                    </a:ext>
                  </a:extLst>
                </p14:cNvPr>
                <p14:cNvContentPartPr/>
                <p14:nvPr/>
              </p14:nvContentPartPr>
              <p14:xfrm>
                <a:off x="6497089" y="2260804"/>
                <a:ext cx="36720" cy="5400"/>
              </p14:xfrm>
            </p:contentPart>
          </mc:Choice>
          <mc:Fallback xmlns="">
            <p:pic>
              <p:nvPicPr>
                <p:cNvPr id="1855" name="Input penna 1854">
                  <a:extLst>
                    <a:ext uri="{FF2B5EF4-FFF2-40B4-BE49-F238E27FC236}">
                      <a16:creationId xmlns:a16="http://schemas.microsoft.com/office/drawing/2014/main" id="{60E6A97B-C804-D791-8D53-6DBB74D8423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489529" y="2253244"/>
                  <a:ext cx="518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728" name="Input penna 1727">
                  <a:extLst>
                    <a:ext uri="{FF2B5EF4-FFF2-40B4-BE49-F238E27FC236}">
                      <a16:creationId xmlns:a16="http://schemas.microsoft.com/office/drawing/2014/main" id="{FCE3E160-E505-7424-A3E0-6A04770098EE}"/>
                    </a:ext>
                  </a:extLst>
                </p14:cNvPr>
                <p14:cNvContentPartPr/>
                <p14:nvPr/>
              </p14:nvContentPartPr>
              <p14:xfrm>
                <a:off x="6564049" y="2194564"/>
                <a:ext cx="18720" cy="127800"/>
              </p14:xfrm>
            </p:contentPart>
          </mc:Choice>
          <mc:Fallback xmlns="">
            <p:pic>
              <p:nvPicPr>
                <p:cNvPr id="1728" name="Input penna 1727">
                  <a:extLst>
                    <a:ext uri="{FF2B5EF4-FFF2-40B4-BE49-F238E27FC236}">
                      <a16:creationId xmlns:a16="http://schemas.microsoft.com/office/drawing/2014/main" id="{FCE3E160-E505-7424-A3E0-6A04770098E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556489" y="2187004"/>
                  <a:ext cx="338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729" name="Input penna 1728">
                  <a:extLst>
                    <a:ext uri="{FF2B5EF4-FFF2-40B4-BE49-F238E27FC236}">
                      <a16:creationId xmlns:a16="http://schemas.microsoft.com/office/drawing/2014/main" id="{84F1D980-D2ED-7F9E-DA53-A2AF43B2ECD3}"/>
                    </a:ext>
                  </a:extLst>
                </p14:cNvPr>
                <p14:cNvContentPartPr/>
                <p14:nvPr/>
              </p14:nvContentPartPr>
              <p14:xfrm>
                <a:off x="6571609" y="2248924"/>
                <a:ext cx="76680" cy="24120"/>
              </p14:xfrm>
            </p:contentPart>
          </mc:Choice>
          <mc:Fallback xmlns="">
            <p:pic>
              <p:nvPicPr>
                <p:cNvPr id="1729" name="Input penna 1728">
                  <a:extLst>
                    <a:ext uri="{FF2B5EF4-FFF2-40B4-BE49-F238E27FC236}">
                      <a16:creationId xmlns:a16="http://schemas.microsoft.com/office/drawing/2014/main" id="{84F1D980-D2ED-7F9E-DA53-A2AF43B2ECD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564049" y="2241364"/>
                  <a:ext cx="9180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6" name="Gruppo 1735">
            <a:extLst>
              <a:ext uri="{FF2B5EF4-FFF2-40B4-BE49-F238E27FC236}">
                <a16:creationId xmlns:a16="http://schemas.microsoft.com/office/drawing/2014/main" id="{AE1C6E83-EB6F-2570-736A-F8E550AA88EB}"/>
              </a:ext>
            </a:extLst>
          </p:cNvPr>
          <p:cNvGrpSpPr/>
          <p:nvPr/>
        </p:nvGrpSpPr>
        <p:grpSpPr>
          <a:xfrm>
            <a:off x="6902449" y="2196364"/>
            <a:ext cx="916200" cy="289440"/>
            <a:chOff x="6902449" y="2196364"/>
            <a:chExt cx="916200" cy="28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730" name="Input penna 1729">
                  <a:extLst>
                    <a:ext uri="{FF2B5EF4-FFF2-40B4-BE49-F238E27FC236}">
                      <a16:creationId xmlns:a16="http://schemas.microsoft.com/office/drawing/2014/main" id="{F16C0587-E298-142E-C9C2-9C7ABE14841D}"/>
                    </a:ext>
                  </a:extLst>
                </p14:cNvPr>
                <p14:cNvContentPartPr/>
                <p14:nvPr/>
              </p14:nvContentPartPr>
              <p14:xfrm>
                <a:off x="7051129" y="2196364"/>
                <a:ext cx="120240" cy="125640"/>
              </p14:xfrm>
            </p:contentPart>
          </mc:Choice>
          <mc:Fallback xmlns="">
            <p:pic>
              <p:nvPicPr>
                <p:cNvPr id="1730" name="Input penna 1729">
                  <a:extLst>
                    <a:ext uri="{FF2B5EF4-FFF2-40B4-BE49-F238E27FC236}">
                      <a16:creationId xmlns:a16="http://schemas.microsoft.com/office/drawing/2014/main" id="{F16C0587-E298-142E-C9C2-9C7ABE14841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043929" y="2188804"/>
                  <a:ext cx="1353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731" name="Input penna 1730">
                  <a:extLst>
                    <a:ext uri="{FF2B5EF4-FFF2-40B4-BE49-F238E27FC236}">
                      <a16:creationId xmlns:a16="http://schemas.microsoft.com/office/drawing/2014/main" id="{4777220B-CA5D-09EE-8449-EE527388443D}"/>
                    </a:ext>
                  </a:extLst>
                </p14:cNvPr>
                <p14:cNvContentPartPr/>
                <p14:nvPr/>
              </p14:nvContentPartPr>
              <p14:xfrm>
                <a:off x="7217809" y="2198164"/>
                <a:ext cx="52200" cy="150840"/>
              </p14:xfrm>
            </p:contentPart>
          </mc:Choice>
          <mc:Fallback xmlns="">
            <p:pic>
              <p:nvPicPr>
                <p:cNvPr id="1731" name="Input penna 1730">
                  <a:extLst>
                    <a:ext uri="{FF2B5EF4-FFF2-40B4-BE49-F238E27FC236}">
                      <a16:creationId xmlns:a16="http://schemas.microsoft.com/office/drawing/2014/main" id="{4777220B-CA5D-09EE-8449-EE527388443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210249" y="2190604"/>
                  <a:ext cx="673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732" name="Input penna 1731">
                  <a:extLst>
                    <a:ext uri="{FF2B5EF4-FFF2-40B4-BE49-F238E27FC236}">
                      <a16:creationId xmlns:a16="http://schemas.microsoft.com/office/drawing/2014/main" id="{E0053F0B-AB73-9ACC-AF34-2B08E3B74A65}"/>
                    </a:ext>
                  </a:extLst>
                </p14:cNvPr>
                <p14:cNvContentPartPr/>
                <p14:nvPr/>
              </p14:nvContentPartPr>
              <p14:xfrm>
                <a:off x="7270009" y="2206804"/>
                <a:ext cx="82800" cy="147240"/>
              </p14:xfrm>
            </p:contentPart>
          </mc:Choice>
          <mc:Fallback xmlns="">
            <p:pic>
              <p:nvPicPr>
                <p:cNvPr id="1732" name="Input penna 1731">
                  <a:extLst>
                    <a:ext uri="{FF2B5EF4-FFF2-40B4-BE49-F238E27FC236}">
                      <a16:creationId xmlns:a16="http://schemas.microsoft.com/office/drawing/2014/main" id="{E0053F0B-AB73-9ACC-AF34-2B08E3B74A6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262449" y="2199244"/>
                  <a:ext cx="979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733" name="Input penna 1732">
                  <a:extLst>
                    <a:ext uri="{FF2B5EF4-FFF2-40B4-BE49-F238E27FC236}">
                      <a16:creationId xmlns:a16="http://schemas.microsoft.com/office/drawing/2014/main" id="{48208C36-9562-ACD1-D564-C05B4D587518}"/>
                    </a:ext>
                  </a:extLst>
                </p14:cNvPr>
                <p14:cNvContentPartPr/>
                <p14:nvPr/>
              </p14:nvContentPartPr>
              <p14:xfrm>
                <a:off x="7396009" y="2204644"/>
                <a:ext cx="92880" cy="70560"/>
              </p14:xfrm>
            </p:contentPart>
          </mc:Choice>
          <mc:Fallback xmlns="">
            <p:pic>
              <p:nvPicPr>
                <p:cNvPr id="1733" name="Input penna 1732">
                  <a:extLst>
                    <a:ext uri="{FF2B5EF4-FFF2-40B4-BE49-F238E27FC236}">
                      <a16:creationId xmlns:a16="http://schemas.microsoft.com/office/drawing/2014/main" id="{48208C36-9562-ACD1-D564-C05B4D587518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388449" y="2197084"/>
                  <a:ext cx="1080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734" name="Input penna 1733">
                  <a:extLst>
                    <a:ext uri="{FF2B5EF4-FFF2-40B4-BE49-F238E27FC236}">
                      <a16:creationId xmlns:a16="http://schemas.microsoft.com/office/drawing/2014/main" id="{7BE095AB-3B03-647B-C922-77F5DA124F29}"/>
                    </a:ext>
                  </a:extLst>
                </p14:cNvPr>
                <p14:cNvContentPartPr/>
                <p14:nvPr/>
              </p14:nvContentPartPr>
              <p14:xfrm>
                <a:off x="6902449" y="2388244"/>
                <a:ext cx="916200" cy="97560"/>
              </p14:xfrm>
            </p:contentPart>
          </mc:Choice>
          <mc:Fallback xmlns="">
            <p:pic>
              <p:nvPicPr>
                <p:cNvPr id="1734" name="Input penna 1733">
                  <a:extLst>
                    <a:ext uri="{FF2B5EF4-FFF2-40B4-BE49-F238E27FC236}">
                      <a16:creationId xmlns:a16="http://schemas.microsoft.com/office/drawing/2014/main" id="{7BE095AB-3B03-647B-C922-77F5DA124F2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894889" y="2380684"/>
                  <a:ext cx="93132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4" name="Gruppo 1873">
            <a:extLst>
              <a:ext uri="{FF2B5EF4-FFF2-40B4-BE49-F238E27FC236}">
                <a16:creationId xmlns:a16="http://schemas.microsoft.com/office/drawing/2014/main" id="{B5EF2C80-3C9C-F9D6-5F38-AB80BEEDD547}"/>
              </a:ext>
            </a:extLst>
          </p:cNvPr>
          <p:cNvGrpSpPr/>
          <p:nvPr/>
        </p:nvGrpSpPr>
        <p:grpSpPr>
          <a:xfrm>
            <a:off x="8286289" y="1617844"/>
            <a:ext cx="608040" cy="197280"/>
            <a:chOff x="8286289" y="1617844"/>
            <a:chExt cx="608040" cy="19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739" name="Input penna 1738">
                  <a:extLst>
                    <a:ext uri="{FF2B5EF4-FFF2-40B4-BE49-F238E27FC236}">
                      <a16:creationId xmlns:a16="http://schemas.microsoft.com/office/drawing/2014/main" id="{236D109D-FF44-6E1F-6226-92A9B2540A17}"/>
                    </a:ext>
                  </a:extLst>
                </p14:cNvPr>
                <p14:cNvContentPartPr/>
                <p14:nvPr/>
              </p14:nvContentPartPr>
              <p14:xfrm>
                <a:off x="8286289" y="1644844"/>
                <a:ext cx="166320" cy="6120"/>
              </p14:xfrm>
            </p:contentPart>
          </mc:Choice>
          <mc:Fallback xmlns="">
            <p:pic>
              <p:nvPicPr>
                <p:cNvPr id="1739" name="Input penna 1738">
                  <a:extLst>
                    <a:ext uri="{FF2B5EF4-FFF2-40B4-BE49-F238E27FC236}">
                      <a16:creationId xmlns:a16="http://schemas.microsoft.com/office/drawing/2014/main" id="{236D109D-FF44-6E1F-6226-92A9B2540A1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278729" y="1637284"/>
                  <a:ext cx="1814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740" name="Input penna 1739">
                  <a:extLst>
                    <a:ext uri="{FF2B5EF4-FFF2-40B4-BE49-F238E27FC236}">
                      <a16:creationId xmlns:a16="http://schemas.microsoft.com/office/drawing/2014/main" id="{9DE82B6E-988E-542B-A2C7-22DC8ED78787}"/>
                    </a:ext>
                  </a:extLst>
                </p14:cNvPr>
                <p14:cNvContentPartPr/>
                <p14:nvPr/>
              </p14:nvContentPartPr>
              <p14:xfrm>
                <a:off x="8316169" y="1697764"/>
                <a:ext cx="71280" cy="17640"/>
              </p14:xfrm>
            </p:contentPart>
          </mc:Choice>
          <mc:Fallback xmlns="">
            <p:pic>
              <p:nvPicPr>
                <p:cNvPr id="1740" name="Input penna 1739">
                  <a:extLst>
                    <a:ext uri="{FF2B5EF4-FFF2-40B4-BE49-F238E27FC236}">
                      <a16:creationId xmlns:a16="http://schemas.microsoft.com/office/drawing/2014/main" id="{9DE82B6E-988E-542B-A2C7-22DC8ED7878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308609" y="1690204"/>
                  <a:ext cx="864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741" name="Input penna 1740">
                  <a:extLst>
                    <a:ext uri="{FF2B5EF4-FFF2-40B4-BE49-F238E27FC236}">
                      <a16:creationId xmlns:a16="http://schemas.microsoft.com/office/drawing/2014/main" id="{318C1E06-192D-CF12-3F0D-385281B135EC}"/>
                    </a:ext>
                  </a:extLst>
                </p14:cNvPr>
                <p14:cNvContentPartPr/>
                <p14:nvPr/>
              </p14:nvContentPartPr>
              <p14:xfrm>
                <a:off x="8462329" y="1617844"/>
                <a:ext cx="84240" cy="127440"/>
              </p14:xfrm>
            </p:contentPart>
          </mc:Choice>
          <mc:Fallback xmlns="">
            <p:pic>
              <p:nvPicPr>
                <p:cNvPr id="1741" name="Input penna 1740">
                  <a:extLst>
                    <a:ext uri="{FF2B5EF4-FFF2-40B4-BE49-F238E27FC236}">
                      <a16:creationId xmlns:a16="http://schemas.microsoft.com/office/drawing/2014/main" id="{318C1E06-192D-CF12-3F0D-385281B135E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454769" y="1610284"/>
                  <a:ext cx="993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856" name="Input penna 1855">
                  <a:extLst>
                    <a:ext uri="{FF2B5EF4-FFF2-40B4-BE49-F238E27FC236}">
                      <a16:creationId xmlns:a16="http://schemas.microsoft.com/office/drawing/2014/main" id="{20841FAC-2AD1-2E70-188D-50232AF8E8C6}"/>
                    </a:ext>
                  </a:extLst>
                </p14:cNvPr>
                <p14:cNvContentPartPr/>
                <p14:nvPr/>
              </p14:nvContentPartPr>
              <p14:xfrm>
                <a:off x="8558449" y="1626844"/>
                <a:ext cx="42840" cy="124200"/>
              </p14:xfrm>
            </p:contentPart>
          </mc:Choice>
          <mc:Fallback xmlns="">
            <p:pic>
              <p:nvPicPr>
                <p:cNvPr id="1856" name="Input penna 1855">
                  <a:extLst>
                    <a:ext uri="{FF2B5EF4-FFF2-40B4-BE49-F238E27FC236}">
                      <a16:creationId xmlns:a16="http://schemas.microsoft.com/office/drawing/2014/main" id="{20841FAC-2AD1-2E70-188D-50232AF8E8C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551249" y="1619284"/>
                  <a:ext cx="579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857" name="Input penna 1856">
                  <a:extLst>
                    <a:ext uri="{FF2B5EF4-FFF2-40B4-BE49-F238E27FC236}">
                      <a16:creationId xmlns:a16="http://schemas.microsoft.com/office/drawing/2014/main" id="{F42AF370-B332-0FCC-F4F5-19A567ADBF83}"/>
                    </a:ext>
                  </a:extLst>
                </p14:cNvPr>
                <p14:cNvContentPartPr/>
                <p14:nvPr/>
              </p14:nvContentPartPr>
              <p14:xfrm>
                <a:off x="8558449" y="1750324"/>
                <a:ext cx="360" cy="360"/>
              </p14:xfrm>
            </p:contentPart>
          </mc:Choice>
          <mc:Fallback xmlns="">
            <p:pic>
              <p:nvPicPr>
                <p:cNvPr id="1857" name="Input penna 1856">
                  <a:extLst>
                    <a:ext uri="{FF2B5EF4-FFF2-40B4-BE49-F238E27FC236}">
                      <a16:creationId xmlns:a16="http://schemas.microsoft.com/office/drawing/2014/main" id="{F42AF370-B332-0FCC-F4F5-19A567ADBF8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551249" y="174276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858" name="Input penna 1857">
                  <a:extLst>
                    <a:ext uri="{FF2B5EF4-FFF2-40B4-BE49-F238E27FC236}">
                      <a16:creationId xmlns:a16="http://schemas.microsoft.com/office/drawing/2014/main" id="{D8528106-EBD1-405C-7071-C8DAE6029D0B}"/>
                    </a:ext>
                  </a:extLst>
                </p14:cNvPr>
                <p14:cNvContentPartPr/>
                <p14:nvPr/>
              </p14:nvContentPartPr>
              <p14:xfrm>
                <a:off x="8558449" y="1750324"/>
                <a:ext cx="360" cy="360"/>
              </p14:xfrm>
            </p:contentPart>
          </mc:Choice>
          <mc:Fallback xmlns="">
            <p:pic>
              <p:nvPicPr>
                <p:cNvPr id="1858" name="Input penna 1857">
                  <a:extLst>
                    <a:ext uri="{FF2B5EF4-FFF2-40B4-BE49-F238E27FC236}">
                      <a16:creationId xmlns:a16="http://schemas.microsoft.com/office/drawing/2014/main" id="{D8528106-EBD1-405C-7071-C8DAE6029D0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551249" y="174276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859" name="Input penna 1858">
                  <a:extLst>
                    <a:ext uri="{FF2B5EF4-FFF2-40B4-BE49-F238E27FC236}">
                      <a16:creationId xmlns:a16="http://schemas.microsoft.com/office/drawing/2014/main" id="{EB5C173B-CC76-C6CB-CF9B-015FE635C051}"/>
                    </a:ext>
                  </a:extLst>
                </p14:cNvPr>
                <p14:cNvContentPartPr/>
                <p14:nvPr/>
              </p14:nvContentPartPr>
              <p14:xfrm>
                <a:off x="8620729" y="1629724"/>
                <a:ext cx="62640" cy="100440"/>
              </p14:xfrm>
            </p:contentPart>
          </mc:Choice>
          <mc:Fallback xmlns="">
            <p:pic>
              <p:nvPicPr>
                <p:cNvPr id="1859" name="Input penna 1858">
                  <a:extLst>
                    <a:ext uri="{FF2B5EF4-FFF2-40B4-BE49-F238E27FC236}">
                      <a16:creationId xmlns:a16="http://schemas.microsoft.com/office/drawing/2014/main" id="{EB5C173B-CC76-C6CB-CF9B-015FE635C05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613169" y="1622164"/>
                  <a:ext cx="777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860" name="Input penna 1859">
                  <a:extLst>
                    <a:ext uri="{FF2B5EF4-FFF2-40B4-BE49-F238E27FC236}">
                      <a16:creationId xmlns:a16="http://schemas.microsoft.com/office/drawing/2014/main" id="{6801B92D-8A5A-5EE3-8A14-4982BA10DDE0}"/>
                    </a:ext>
                  </a:extLst>
                </p14:cNvPr>
                <p14:cNvContentPartPr/>
                <p14:nvPr/>
              </p14:nvContentPartPr>
              <p14:xfrm>
                <a:off x="8683009" y="1622164"/>
                <a:ext cx="56160" cy="113760"/>
              </p14:xfrm>
            </p:contentPart>
          </mc:Choice>
          <mc:Fallback xmlns="">
            <p:pic>
              <p:nvPicPr>
                <p:cNvPr id="1860" name="Input penna 1859">
                  <a:extLst>
                    <a:ext uri="{FF2B5EF4-FFF2-40B4-BE49-F238E27FC236}">
                      <a16:creationId xmlns:a16="http://schemas.microsoft.com/office/drawing/2014/main" id="{6801B92D-8A5A-5EE3-8A14-4982BA10DDE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675449" y="1614604"/>
                  <a:ext cx="71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861" name="Input penna 1860">
                  <a:extLst>
                    <a:ext uri="{FF2B5EF4-FFF2-40B4-BE49-F238E27FC236}">
                      <a16:creationId xmlns:a16="http://schemas.microsoft.com/office/drawing/2014/main" id="{10182145-FE7A-CD38-4ECC-91E15B32A73F}"/>
                    </a:ext>
                  </a:extLst>
                </p14:cNvPr>
                <p14:cNvContentPartPr/>
                <p14:nvPr/>
              </p14:nvContentPartPr>
              <p14:xfrm>
                <a:off x="8748889" y="1645564"/>
                <a:ext cx="75240" cy="136080"/>
              </p14:xfrm>
            </p:contentPart>
          </mc:Choice>
          <mc:Fallback xmlns="">
            <p:pic>
              <p:nvPicPr>
                <p:cNvPr id="1861" name="Input penna 1860">
                  <a:extLst>
                    <a:ext uri="{FF2B5EF4-FFF2-40B4-BE49-F238E27FC236}">
                      <a16:creationId xmlns:a16="http://schemas.microsoft.com/office/drawing/2014/main" id="{10182145-FE7A-CD38-4ECC-91E15B32A73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741329" y="1638004"/>
                  <a:ext cx="903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862" name="Input penna 1861">
                  <a:extLst>
                    <a:ext uri="{FF2B5EF4-FFF2-40B4-BE49-F238E27FC236}">
                      <a16:creationId xmlns:a16="http://schemas.microsoft.com/office/drawing/2014/main" id="{FA9B5B9D-D9EA-A45A-DBEF-A65920EC0761}"/>
                    </a:ext>
                  </a:extLst>
                </p14:cNvPr>
                <p14:cNvContentPartPr/>
                <p14:nvPr/>
              </p14:nvContentPartPr>
              <p14:xfrm>
                <a:off x="8779489" y="1769044"/>
                <a:ext cx="114840" cy="46080"/>
              </p14:xfrm>
            </p:contentPart>
          </mc:Choice>
          <mc:Fallback xmlns="">
            <p:pic>
              <p:nvPicPr>
                <p:cNvPr id="1862" name="Input penna 1861">
                  <a:extLst>
                    <a:ext uri="{FF2B5EF4-FFF2-40B4-BE49-F238E27FC236}">
                      <a16:creationId xmlns:a16="http://schemas.microsoft.com/office/drawing/2014/main" id="{FA9B5B9D-D9EA-A45A-DBEF-A65920EC076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771929" y="1761484"/>
                  <a:ext cx="12996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2" name="Gruppo 1871">
            <a:extLst>
              <a:ext uri="{FF2B5EF4-FFF2-40B4-BE49-F238E27FC236}">
                <a16:creationId xmlns:a16="http://schemas.microsoft.com/office/drawing/2014/main" id="{7D2A4E16-1D23-195C-6968-AA34A7AC97A3}"/>
              </a:ext>
            </a:extLst>
          </p:cNvPr>
          <p:cNvGrpSpPr/>
          <p:nvPr/>
        </p:nvGrpSpPr>
        <p:grpSpPr>
          <a:xfrm>
            <a:off x="8217889" y="2131924"/>
            <a:ext cx="532080" cy="305280"/>
            <a:chOff x="8217889" y="2131924"/>
            <a:chExt cx="532080" cy="30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863" name="Input penna 1862">
                  <a:extLst>
                    <a:ext uri="{FF2B5EF4-FFF2-40B4-BE49-F238E27FC236}">
                      <a16:creationId xmlns:a16="http://schemas.microsoft.com/office/drawing/2014/main" id="{47C524D5-C4E8-AC5E-CFE3-793FF4BB9A92}"/>
                    </a:ext>
                  </a:extLst>
                </p14:cNvPr>
                <p14:cNvContentPartPr/>
                <p14:nvPr/>
              </p14:nvContentPartPr>
              <p14:xfrm>
                <a:off x="8217889" y="2259004"/>
                <a:ext cx="82800" cy="9720"/>
              </p14:xfrm>
            </p:contentPart>
          </mc:Choice>
          <mc:Fallback xmlns="">
            <p:pic>
              <p:nvPicPr>
                <p:cNvPr id="1863" name="Input penna 1862">
                  <a:extLst>
                    <a:ext uri="{FF2B5EF4-FFF2-40B4-BE49-F238E27FC236}">
                      <a16:creationId xmlns:a16="http://schemas.microsoft.com/office/drawing/2014/main" id="{47C524D5-C4E8-AC5E-CFE3-793FF4BB9A9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210329" y="2251444"/>
                  <a:ext cx="979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864" name="Input penna 1863">
                  <a:extLst>
                    <a:ext uri="{FF2B5EF4-FFF2-40B4-BE49-F238E27FC236}">
                      <a16:creationId xmlns:a16="http://schemas.microsoft.com/office/drawing/2014/main" id="{901E3B31-51A9-1BE0-9A23-EAEA0D419396}"/>
                    </a:ext>
                  </a:extLst>
                </p14:cNvPr>
                <p14:cNvContentPartPr/>
                <p14:nvPr/>
              </p14:nvContentPartPr>
              <p14:xfrm>
                <a:off x="8245249" y="2317684"/>
                <a:ext cx="52920" cy="8640"/>
              </p14:xfrm>
            </p:contentPart>
          </mc:Choice>
          <mc:Fallback xmlns="">
            <p:pic>
              <p:nvPicPr>
                <p:cNvPr id="1864" name="Input penna 1863">
                  <a:extLst>
                    <a:ext uri="{FF2B5EF4-FFF2-40B4-BE49-F238E27FC236}">
                      <a16:creationId xmlns:a16="http://schemas.microsoft.com/office/drawing/2014/main" id="{901E3B31-51A9-1BE0-9A23-EAEA0D41939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237689" y="2310124"/>
                  <a:ext cx="680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865" name="Input penna 1864">
                  <a:extLst>
                    <a:ext uri="{FF2B5EF4-FFF2-40B4-BE49-F238E27FC236}">
                      <a16:creationId xmlns:a16="http://schemas.microsoft.com/office/drawing/2014/main" id="{571729FA-ED02-EA16-C70D-6DE46D07E502}"/>
                    </a:ext>
                  </a:extLst>
                </p14:cNvPr>
                <p14:cNvContentPartPr/>
                <p14:nvPr/>
              </p14:nvContentPartPr>
              <p14:xfrm>
                <a:off x="8333449" y="2240644"/>
                <a:ext cx="54360" cy="196560"/>
              </p14:xfrm>
            </p:contentPart>
          </mc:Choice>
          <mc:Fallback xmlns="">
            <p:pic>
              <p:nvPicPr>
                <p:cNvPr id="1865" name="Input penna 1864">
                  <a:extLst>
                    <a:ext uri="{FF2B5EF4-FFF2-40B4-BE49-F238E27FC236}">
                      <a16:creationId xmlns:a16="http://schemas.microsoft.com/office/drawing/2014/main" id="{571729FA-ED02-EA16-C70D-6DE46D07E50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325889" y="2233084"/>
                  <a:ext cx="694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867" name="Input penna 1866">
                  <a:extLst>
                    <a:ext uri="{FF2B5EF4-FFF2-40B4-BE49-F238E27FC236}">
                      <a16:creationId xmlns:a16="http://schemas.microsoft.com/office/drawing/2014/main" id="{A8C67CEE-E1F2-8C26-580C-3D7ADFB66F75}"/>
                    </a:ext>
                  </a:extLst>
                </p14:cNvPr>
                <p14:cNvContentPartPr/>
                <p14:nvPr/>
              </p14:nvContentPartPr>
              <p14:xfrm>
                <a:off x="8426329" y="2264404"/>
                <a:ext cx="70200" cy="79560"/>
              </p14:xfrm>
            </p:contentPart>
          </mc:Choice>
          <mc:Fallback xmlns="">
            <p:pic>
              <p:nvPicPr>
                <p:cNvPr id="1867" name="Input penna 1866">
                  <a:extLst>
                    <a:ext uri="{FF2B5EF4-FFF2-40B4-BE49-F238E27FC236}">
                      <a16:creationId xmlns:a16="http://schemas.microsoft.com/office/drawing/2014/main" id="{A8C67CEE-E1F2-8C26-580C-3D7ADFB66F75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418769" y="2257204"/>
                  <a:ext cx="853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868" name="Input penna 1867">
                  <a:extLst>
                    <a:ext uri="{FF2B5EF4-FFF2-40B4-BE49-F238E27FC236}">
                      <a16:creationId xmlns:a16="http://schemas.microsoft.com/office/drawing/2014/main" id="{8B49EFFE-539D-AC9A-E7D5-AB2887CB7D69}"/>
                    </a:ext>
                  </a:extLst>
                </p14:cNvPr>
                <p14:cNvContentPartPr/>
                <p14:nvPr/>
              </p14:nvContentPartPr>
              <p14:xfrm>
                <a:off x="8524249" y="2233444"/>
                <a:ext cx="41400" cy="151560"/>
              </p14:xfrm>
            </p:contentPart>
          </mc:Choice>
          <mc:Fallback xmlns="">
            <p:pic>
              <p:nvPicPr>
                <p:cNvPr id="1868" name="Input penna 1867">
                  <a:extLst>
                    <a:ext uri="{FF2B5EF4-FFF2-40B4-BE49-F238E27FC236}">
                      <a16:creationId xmlns:a16="http://schemas.microsoft.com/office/drawing/2014/main" id="{8B49EFFE-539D-AC9A-E7D5-AB2887CB7D6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516689" y="2225884"/>
                  <a:ext cx="565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869" name="Input penna 1868">
                  <a:extLst>
                    <a:ext uri="{FF2B5EF4-FFF2-40B4-BE49-F238E27FC236}">
                      <a16:creationId xmlns:a16="http://schemas.microsoft.com/office/drawing/2014/main" id="{22BED96A-71C1-4AD8-1BB5-935960122341}"/>
                    </a:ext>
                  </a:extLst>
                </p14:cNvPr>
                <p14:cNvContentPartPr/>
                <p14:nvPr/>
              </p14:nvContentPartPr>
              <p14:xfrm>
                <a:off x="8603449" y="2224444"/>
                <a:ext cx="56880" cy="80280"/>
              </p14:xfrm>
            </p:contentPart>
          </mc:Choice>
          <mc:Fallback xmlns="">
            <p:pic>
              <p:nvPicPr>
                <p:cNvPr id="1869" name="Input penna 1868">
                  <a:extLst>
                    <a:ext uri="{FF2B5EF4-FFF2-40B4-BE49-F238E27FC236}">
                      <a16:creationId xmlns:a16="http://schemas.microsoft.com/office/drawing/2014/main" id="{22BED96A-71C1-4AD8-1BB5-93596012234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595889" y="2216884"/>
                  <a:ext cx="720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870" name="Input penna 1869">
                  <a:extLst>
                    <a:ext uri="{FF2B5EF4-FFF2-40B4-BE49-F238E27FC236}">
                      <a16:creationId xmlns:a16="http://schemas.microsoft.com/office/drawing/2014/main" id="{D75B4560-7C8D-A070-9F7B-2B1272AE07A7}"/>
                    </a:ext>
                  </a:extLst>
                </p14:cNvPr>
                <p14:cNvContentPartPr/>
                <p14:nvPr/>
              </p14:nvContentPartPr>
              <p14:xfrm>
                <a:off x="8690569" y="2131924"/>
                <a:ext cx="59400" cy="55440"/>
              </p14:xfrm>
            </p:contentPart>
          </mc:Choice>
          <mc:Fallback xmlns="">
            <p:pic>
              <p:nvPicPr>
                <p:cNvPr id="1870" name="Input penna 1869">
                  <a:extLst>
                    <a:ext uri="{FF2B5EF4-FFF2-40B4-BE49-F238E27FC236}">
                      <a16:creationId xmlns:a16="http://schemas.microsoft.com/office/drawing/2014/main" id="{D75B4560-7C8D-A070-9F7B-2B1272AE07A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683009" y="2124364"/>
                  <a:ext cx="74520" cy="70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0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2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0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2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3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2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3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3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5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3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6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5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66" name="Screenshot 2024-10-16 alle 11.03.17.png" descr="Screenshot 2024-10-16 alle 11.03.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659" y="590494"/>
            <a:ext cx="8208682" cy="499375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0446FC3D-884F-D9C6-3CD6-6CAFBB260BF5}"/>
              </a:ext>
            </a:extLst>
          </p:cNvPr>
          <p:cNvGrpSpPr/>
          <p:nvPr/>
        </p:nvGrpSpPr>
        <p:grpSpPr>
          <a:xfrm>
            <a:off x="362188" y="1014314"/>
            <a:ext cx="993960" cy="971280"/>
            <a:chOff x="362188" y="1014314"/>
            <a:chExt cx="993960" cy="97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3AEB9A0-7513-4792-EBA8-86441C1DFD19}"/>
                    </a:ext>
                  </a:extLst>
                </p14:cNvPr>
                <p14:cNvContentPartPr/>
                <p14:nvPr/>
              </p14:nvContentPartPr>
              <p14:xfrm>
                <a:off x="684028" y="1301234"/>
                <a:ext cx="37080" cy="4204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3AEB9A0-7513-4792-EBA8-86441C1DFD1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76468" y="1293674"/>
                  <a:ext cx="5220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5F99A2A-C6AA-CF8E-F1FC-E5150D513F9C}"/>
                    </a:ext>
                  </a:extLst>
                </p14:cNvPr>
                <p14:cNvContentPartPr/>
                <p14:nvPr/>
              </p14:nvContentPartPr>
              <p14:xfrm>
                <a:off x="668908" y="1382234"/>
                <a:ext cx="235440" cy="511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5F99A2A-C6AA-CF8E-F1FC-E5150D513F9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1348" y="1374674"/>
                  <a:ext cx="2505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5E2CADC-375B-DED7-FCEB-A7EC81AE184C}"/>
                    </a:ext>
                  </a:extLst>
                </p14:cNvPr>
                <p14:cNvContentPartPr/>
                <p14:nvPr/>
              </p14:nvContentPartPr>
              <p14:xfrm>
                <a:off x="740188" y="1580954"/>
                <a:ext cx="195840" cy="392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5E2CADC-375B-DED7-FCEB-A7EC81AE184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2628" y="1573394"/>
                  <a:ext cx="210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D54689E-D34C-4672-976B-32A2678A5CA9}"/>
                    </a:ext>
                  </a:extLst>
                </p14:cNvPr>
                <p14:cNvContentPartPr/>
                <p14:nvPr/>
              </p14:nvContentPartPr>
              <p14:xfrm>
                <a:off x="362188" y="1014314"/>
                <a:ext cx="993960" cy="9712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D54689E-D34C-4672-976B-32A2678A5CA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54628" y="1006754"/>
                  <a:ext cx="1009080" cy="9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117C0FE4-E5E9-F041-AF16-CA1B0283A85C}"/>
              </a:ext>
            </a:extLst>
          </p:cNvPr>
          <p:cNvGrpSpPr/>
          <p:nvPr/>
        </p:nvGrpSpPr>
        <p:grpSpPr>
          <a:xfrm>
            <a:off x="4321673" y="2403179"/>
            <a:ext cx="704880" cy="236880"/>
            <a:chOff x="4321673" y="2403179"/>
            <a:chExt cx="704880" cy="23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A56D673-756E-08C7-5613-58EE23C30F64}"/>
                    </a:ext>
                  </a:extLst>
                </p14:cNvPr>
                <p14:cNvContentPartPr/>
                <p14:nvPr/>
              </p14:nvContentPartPr>
              <p14:xfrm>
                <a:off x="4321673" y="2427299"/>
                <a:ext cx="8280" cy="1760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A56D673-756E-08C7-5613-58EE23C30F6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314113" y="2419739"/>
                  <a:ext cx="234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72F79B2-402D-0E45-C7EC-50A4164BC037}"/>
                    </a:ext>
                  </a:extLst>
                </p14:cNvPr>
                <p14:cNvContentPartPr/>
                <p14:nvPr/>
              </p14:nvContentPartPr>
              <p14:xfrm>
                <a:off x="4333553" y="2403179"/>
                <a:ext cx="88560" cy="2113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72F79B2-402D-0E45-C7EC-50A4164BC03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25993" y="2395619"/>
                  <a:ext cx="1036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985C574-620E-43CF-A9F9-20F187329B03}"/>
                    </a:ext>
                  </a:extLst>
                </p14:cNvPr>
                <p14:cNvContentPartPr/>
                <p14:nvPr/>
              </p14:nvContentPartPr>
              <p14:xfrm>
                <a:off x="4450193" y="2463659"/>
                <a:ext cx="74880" cy="1216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985C574-620E-43CF-A9F9-20F187329B0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42633" y="2456099"/>
                  <a:ext cx="900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43588DC-5B9B-E4AA-8591-03883FAFF102}"/>
                    </a:ext>
                  </a:extLst>
                </p14:cNvPr>
                <p14:cNvContentPartPr/>
                <p14:nvPr/>
              </p14:nvContentPartPr>
              <p14:xfrm>
                <a:off x="4536953" y="2479499"/>
                <a:ext cx="65880" cy="1069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43588DC-5B9B-E4AA-8591-03883FAFF10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29393" y="2471939"/>
                  <a:ext cx="810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0935F68-81EB-CCE5-3CDA-212891A0308C}"/>
                    </a:ext>
                  </a:extLst>
                </p14:cNvPr>
                <p14:cNvContentPartPr/>
                <p14:nvPr/>
              </p14:nvContentPartPr>
              <p14:xfrm>
                <a:off x="4637753" y="2479499"/>
                <a:ext cx="77760" cy="752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0935F68-81EB-CCE5-3CDA-212891A0308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630193" y="2471939"/>
                  <a:ext cx="925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AF9C09A-D99A-BD41-5D62-056EB0FECEC2}"/>
                    </a:ext>
                  </a:extLst>
                </p14:cNvPr>
                <p14:cNvContentPartPr/>
                <p14:nvPr/>
              </p14:nvContentPartPr>
              <p14:xfrm>
                <a:off x="4756553" y="2469419"/>
                <a:ext cx="77040" cy="1044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AF9C09A-D99A-BD41-5D62-056EB0FECEC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748993" y="2461859"/>
                  <a:ext cx="921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F8E6DF2D-0CF3-E7A1-7FA7-2FB2ED204020}"/>
                    </a:ext>
                  </a:extLst>
                </p14:cNvPr>
                <p14:cNvContentPartPr/>
                <p14:nvPr/>
              </p14:nvContentPartPr>
              <p14:xfrm>
                <a:off x="4883993" y="2470139"/>
                <a:ext cx="87480" cy="1378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F8E6DF2D-0CF3-E7A1-7FA7-2FB2ED20402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876433" y="2462579"/>
                  <a:ext cx="1026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08FC695-60AA-9D44-468A-3FD8027413D8}"/>
                    </a:ext>
                  </a:extLst>
                </p14:cNvPr>
                <p14:cNvContentPartPr/>
                <p14:nvPr/>
              </p14:nvContentPartPr>
              <p14:xfrm>
                <a:off x="5011073" y="2516939"/>
                <a:ext cx="15480" cy="1231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08FC695-60AA-9D44-468A-3FD8027413D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03513" y="2509379"/>
                  <a:ext cx="3024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F6CE0D5F-682A-FEDD-FC95-E65DEA35EF81}"/>
              </a:ext>
            </a:extLst>
          </p:cNvPr>
          <p:cNvGrpSpPr/>
          <p:nvPr/>
        </p:nvGrpSpPr>
        <p:grpSpPr>
          <a:xfrm>
            <a:off x="5390513" y="2400659"/>
            <a:ext cx="281160" cy="225000"/>
            <a:chOff x="5390513" y="2400659"/>
            <a:chExt cx="281160" cy="22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2D266D1-45BB-CF14-FD1A-ADB58FB73304}"/>
                    </a:ext>
                  </a:extLst>
                </p14:cNvPr>
                <p14:cNvContentPartPr/>
                <p14:nvPr/>
              </p14:nvContentPartPr>
              <p14:xfrm>
                <a:off x="5464673" y="2400659"/>
                <a:ext cx="202680" cy="2250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2D266D1-45BB-CF14-FD1A-ADB58FB7330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457113" y="2393099"/>
                  <a:ext cx="2174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52152F9-A242-D3CA-EB33-C88FD49BD8B0}"/>
                    </a:ext>
                  </a:extLst>
                </p14:cNvPr>
                <p14:cNvContentPartPr/>
                <p14:nvPr/>
              </p14:nvContentPartPr>
              <p14:xfrm>
                <a:off x="5390513" y="2417219"/>
                <a:ext cx="281160" cy="1422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52152F9-A242-D3CA-EB33-C88FD49BD8B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382953" y="2409659"/>
                  <a:ext cx="29628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169DC728-17BC-0F15-5461-741EDF35C8A9}"/>
              </a:ext>
            </a:extLst>
          </p:cNvPr>
          <p:cNvGrpSpPr/>
          <p:nvPr/>
        </p:nvGrpSpPr>
        <p:grpSpPr>
          <a:xfrm>
            <a:off x="4365152" y="2896349"/>
            <a:ext cx="638640" cy="328320"/>
            <a:chOff x="4365152" y="2896349"/>
            <a:chExt cx="638640" cy="32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3C78C2E-86BA-E332-FC0D-92CF4A68DA2D}"/>
                    </a:ext>
                  </a:extLst>
                </p14:cNvPr>
                <p14:cNvContentPartPr/>
                <p14:nvPr/>
              </p14:nvContentPartPr>
              <p14:xfrm>
                <a:off x="4365152" y="3027029"/>
                <a:ext cx="27000" cy="1976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3C78C2E-86BA-E332-FC0D-92CF4A68DA2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357592" y="3019469"/>
                  <a:ext cx="421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60A3369-7CB2-30CC-AFAC-1A50593AAA37}"/>
                    </a:ext>
                  </a:extLst>
                </p14:cNvPr>
                <p14:cNvContentPartPr/>
                <p14:nvPr/>
              </p14:nvContentPartPr>
              <p14:xfrm>
                <a:off x="4371632" y="2987789"/>
                <a:ext cx="106560" cy="864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60A3369-7CB2-30CC-AFAC-1A50593AAA3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364072" y="2980229"/>
                  <a:ext cx="1216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BCA120E-FD1A-39B2-D279-6FC30AFBE77C}"/>
                    </a:ext>
                  </a:extLst>
                </p14:cNvPr>
                <p14:cNvContentPartPr/>
                <p14:nvPr/>
              </p14:nvContentPartPr>
              <p14:xfrm>
                <a:off x="4487552" y="3005789"/>
                <a:ext cx="61200" cy="954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BCA120E-FD1A-39B2-D279-6FC30AFBE77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479992" y="2998229"/>
                  <a:ext cx="763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88FF01E-C702-9FE4-C635-D17D17F1BABE}"/>
                    </a:ext>
                  </a:extLst>
                </p14:cNvPr>
                <p14:cNvContentPartPr/>
                <p14:nvPr/>
              </p14:nvContentPartPr>
              <p14:xfrm>
                <a:off x="4633352" y="3006509"/>
                <a:ext cx="103680" cy="1069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88FF01E-C702-9FE4-C635-D17D17F1BAB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625792" y="2999309"/>
                  <a:ext cx="1188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8B9A3FC6-23EF-DE95-0AF6-71F8D39C9E0A}"/>
                    </a:ext>
                  </a:extLst>
                </p14:cNvPr>
                <p14:cNvContentPartPr/>
                <p14:nvPr/>
              </p14:nvContentPartPr>
              <p14:xfrm>
                <a:off x="4727312" y="3017309"/>
                <a:ext cx="97920" cy="720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8B9A3FC6-23EF-DE95-0AF6-71F8D39C9E0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719752" y="3010109"/>
                  <a:ext cx="1130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B75C210-8D3F-595A-3658-5CC51EBD3900}"/>
                    </a:ext>
                  </a:extLst>
                </p14:cNvPr>
                <p14:cNvContentPartPr/>
                <p14:nvPr/>
              </p14:nvContentPartPr>
              <p14:xfrm>
                <a:off x="4859072" y="2923709"/>
                <a:ext cx="26280" cy="2192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B75C210-8D3F-595A-3658-5CC51EBD390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51512" y="2916149"/>
                  <a:ext cx="410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2F014CF-0E23-922B-4F49-16E5788E1603}"/>
                    </a:ext>
                  </a:extLst>
                </p14:cNvPr>
                <p14:cNvContentPartPr/>
                <p14:nvPr/>
              </p14:nvContentPartPr>
              <p14:xfrm>
                <a:off x="4916672" y="2896349"/>
                <a:ext cx="34560" cy="2178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2F014CF-0E23-922B-4F49-16E5788E160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909112" y="2889149"/>
                  <a:ext cx="4932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F9AAA8B-DFA4-6CD3-B932-A4121149BF80}"/>
                    </a:ext>
                  </a:extLst>
                </p14:cNvPr>
                <p14:cNvContentPartPr/>
                <p14:nvPr/>
              </p14:nvContentPartPr>
              <p14:xfrm>
                <a:off x="4994792" y="3017309"/>
                <a:ext cx="9000" cy="1281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F9AAA8B-DFA4-6CD3-B932-A4121149BF8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987232" y="3010109"/>
                  <a:ext cx="23760" cy="14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2E5A42B1-9135-A18E-51D8-6F8F03D0DC85}"/>
              </a:ext>
            </a:extLst>
          </p:cNvPr>
          <p:cNvGrpSpPr/>
          <p:nvPr/>
        </p:nvGrpSpPr>
        <p:grpSpPr>
          <a:xfrm>
            <a:off x="5388591" y="2852186"/>
            <a:ext cx="412920" cy="251280"/>
            <a:chOff x="5388591" y="2852186"/>
            <a:chExt cx="412920" cy="25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E24D9E9-6B32-DCFB-6D8D-ACDFC68D922D}"/>
                    </a:ext>
                  </a:extLst>
                </p14:cNvPr>
                <p14:cNvContentPartPr/>
                <p14:nvPr/>
              </p14:nvContentPartPr>
              <p14:xfrm>
                <a:off x="5405511" y="2852186"/>
                <a:ext cx="258480" cy="2512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E24D9E9-6B32-DCFB-6D8D-ACDFC68D922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397951" y="2844626"/>
                  <a:ext cx="27324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AC747AC-34B1-DE7D-93C3-3A51BC142CC3}"/>
                    </a:ext>
                  </a:extLst>
                </p14:cNvPr>
                <p14:cNvContentPartPr/>
                <p14:nvPr/>
              </p14:nvContentPartPr>
              <p14:xfrm>
                <a:off x="5388591" y="2897186"/>
                <a:ext cx="412920" cy="1684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AC747AC-34B1-DE7D-93C3-3A51BC142CC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381391" y="2889626"/>
                  <a:ext cx="428040" cy="18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3A496123-2CD1-05F5-02EC-8AAAD87C5A47}"/>
              </a:ext>
            </a:extLst>
          </p:cNvPr>
          <p:cNvGrpSpPr/>
          <p:nvPr/>
        </p:nvGrpSpPr>
        <p:grpSpPr>
          <a:xfrm>
            <a:off x="4243425" y="3573248"/>
            <a:ext cx="623520" cy="245880"/>
            <a:chOff x="4243425" y="3573248"/>
            <a:chExt cx="623520" cy="24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8B07D96-284F-4B30-C511-F27A24846EAF}"/>
                    </a:ext>
                  </a:extLst>
                </p14:cNvPr>
                <p14:cNvContentPartPr/>
                <p14:nvPr/>
              </p14:nvContentPartPr>
              <p14:xfrm>
                <a:off x="4243425" y="3573248"/>
                <a:ext cx="119160" cy="2311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8B07D96-284F-4B30-C511-F27A24846EA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235865" y="3565688"/>
                  <a:ext cx="13428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CD7A053-B1A6-CBA3-BEAB-F7D288C0A71E}"/>
                    </a:ext>
                  </a:extLst>
                </p14:cNvPr>
                <p14:cNvContentPartPr/>
                <p14:nvPr/>
              </p14:nvContentPartPr>
              <p14:xfrm>
                <a:off x="4392105" y="3668648"/>
                <a:ext cx="77400" cy="1504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CD7A053-B1A6-CBA3-BEAB-F7D288C0A71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84545" y="3661088"/>
                  <a:ext cx="925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76D7436-1196-64AA-335D-F12A76CCAF02}"/>
                    </a:ext>
                  </a:extLst>
                </p14:cNvPr>
                <p14:cNvContentPartPr/>
                <p14:nvPr/>
              </p14:nvContentPartPr>
              <p14:xfrm>
                <a:off x="4539705" y="3676208"/>
                <a:ext cx="60480" cy="1134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76D7436-1196-64AA-335D-F12A76CCAF0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532145" y="3668648"/>
                  <a:ext cx="756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AD224A9-2931-01C6-C2FE-64DDE1DD47EA}"/>
                    </a:ext>
                  </a:extLst>
                </p14:cNvPr>
                <p14:cNvContentPartPr/>
                <p14:nvPr/>
              </p14:nvContentPartPr>
              <p14:xfrm>
                <a:off x="4614585" y="3679448"/>
                <a:ext cx="92880" cy="792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AD224A9-2931-01C6-C2FE-64DDE1DD47E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07025" y="3671888"/>
                  <a:ext cx="1076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45C2A52-A6E2-25EF-DDC3-87E61B717F9C}"/>
                    </a:ext>
                  </a:extLst>
                </p14:cNvPr>
                <p14:cNvContentPartPr/>
                <p14:nvPr/>
              </p14:nvContentPartPr>
              <p14:xfrm>
                <a:off x="4725825" y="3596648"/>
                <a:ext cx="21240" cy="1976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45C2A52-A6E2-25EF-DDC3-87E61B717F9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718265" y="3589088"/>
                  <a:ext cx="360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FE1D930-5C87-BC16-384C-3C026D07CD24}"/>
                    </a:ext>
                  </a:extLst>
                </p14:cNvPr>
                <p14:cNvContentPartPr/>
                <p14:nvPr/>
              </p14:nvContentPartPr>
              <p14:xfrm>
                <a:off x="4776225" y="3579008"/>
                <a:ext cx="14760" cy="2080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FE1D930-5C87-BC16-384C-3C026D07CD2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68665" y="3571448"/>
                  <a:ext cx="298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D3ECCB4-D611-908A-FA91-431FBCE1A842}"/>
                    </a:ext>
                  </a:extLst>
                </p14:cNvPr>
                <p14:cNvContentPartPr/>
                <p14:nvPr/>
              </p14:nvContentPartPr>
              <p14:xfrm>
                <a:off x="4844265" y="3671528"/>
                <a:ext cx="22680" cy="1368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D3ECCB4-D611-908A-FA91-431FBCE1A84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36705" y="3663968"/>
                  <a:ext cx="37800" cy="15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61FED3BB-8B2D-2E6F-AEAE-65D6A5D1A10A}"/>
              </a:ext>
            </a:extLst>
          </p:cNvPr>
          <p:cNvGrpSpPr/>
          <p:nvPr/>
        </p:nvGrpSpPr>
        <p:grpSpPr>
          <a:xfrm>
            <a:off x="5255762" y="3562915"/>
            <a:ext cx="464400" cy="230400"/>
            <a:chOff x="5255762" y="3562915"/>
            <a:chExt cx="464400" cy="23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2240751-849D-4693-5A7C-C0DBCF9C29E5}"/>
                    </a:ext>
                  </a:extLst>
                </p14:cNvPr>
                <p14:cNvContentPartPr/>
                <p14:nvPr/>
              </p14:nvContentPartPr>
              <p14:xfrm>
                <a:off x="5303642" y="3562915"/>
                <a:ext cx="270360" cy="21348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2240751-849D-4693-5A7C-C0DBCF9C29E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296082" y="3555355"/>
                  <a:ext cx="2854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0DCDE50-7A81-132B-41DC-BA4ACC0A2AA0}"/>
                    </a:ext>
                  </a:extLst>
                </p14:cNvPr>
                <p14:cNvContentPartPr/>
                <p14:nvPr/>
              </p14:nvContentPartPr>
              <p14:xfrm>
                <a:off x="5255762" y="3579475"/>
                <a:ext cx="464400" cy="2138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0DCDE50-7A81-132B-41DC-BA4ACC0A2AA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248202" y="3571915"/>
                  <a:ext cx="479520" cy="22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DF5E0E6D-683B-9C64-90F2-D04A972F34A8}"/>
              </a:ext>
            </a:extLst>
          </p:cNvPr>
          <p:cNvGrpSpPr/>
          <p:nvPr/>
        </p:nvGrpSpPr>
        <p:grpSpPr>
          <a:xfrm>
            <a:off x="4198082" y="4274922"/>
            <a:ext cx="158040" cy="201240"/>
            <a:chOff x="4198082" y="4274922"/>
            <a:chExt cx="158040" cy="20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71006EC-DC63-75BE-C905-D90A83B3868C}"/>
                    </a:ext>
                  </a:extLst>
                </p14:cNvPr>
                <p14:cNvContentPartPr/>
                <p14:nvPr/>
              </p14:nvContentPartPr>
              <p14:xfrm>
                <a:off x="4198082" y="4279962"/>
                <a:ext cx="9360" cy="1962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71006EC-DC63-75BE-C905-D90A83B3868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190522" y="4272402"/>
                  <a:ext cx="244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FB1F10AD-6983-DD6B-233D-E46B3205D22B}"/>
                    </a:ext>
                  </a:extLst>
                </p14:cNvPr>
                <p14:cNvContentPartPr/>
                <p14:nvPr/>
              </p14:nvContentPartPr>
              <p14:xfrm>
                <a:off x="4206722" y="4274922"/>
                <a:ext cx="89640" cy="889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FB1F10AD-6983-DD6B-233D-E46B3205D22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199162" y="4267362"/>
                  <a:ext cx="1047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E8F9DAA-C19F-03C3-6DEE-6FF79C03FB43}"/>
                    </a:ext>
                  </a:extLst>
                </p14:cNvPr>
                <p14:cNvContentPartPr/>
                <p14:nvPr/>
              </p14:nvContentPartPr>
              <p14:xfrm>
                <a:off x="4308242" y="4301922"/>
                <a:ext cx="47880" cy="788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E8F9DAA-C19F-03C3-6DEE-6FF79C03FB4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300682" y="4294362"/>
                  <a:ext cx="6300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92" name="Gruppo 1791">
            <a:extLst>
              <a:ext uri="{FF2B5EF4-FFF2-40B4-BE49-F238E27FC236}">
                <a16:creationId xmlns:a16="http://schemas.microsoft.com/office/drawing/2014/main" id="{7002876A-CF32-6F1C-A0E5-66CB630C316D}"/>
              </a:ext>
            </a:extLst>
          </p:cNvPr>
          <p:cNvGrpSpPr/>
          <p:nvPr/>
        </p:nvGrpSpPr>
        <p:grpSpPr>
          <a:xfrm>
            <a:off x="4579682" y="4259802"/>
            <a:ext cx="403560" cy="112320"/>
            <a:chOff x="4579682" y="4259802"/>
            <a:chExt cx="403560" cy="11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EF221572-6676-BB11-B380-783148C03B40}"/>
                    </a:ext>
                  </a:extLst>
                </p14:cNvPr>
                <p14:cNvContentPartPr/>
                <p14:nvPr/>
              </p14:nvContentPartPr>
              <p14:xfrm>
                <a:off x="4579682" y="4259802"/>
                <a:ext cx="50040" cy="10836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EF221572-6676-BB11-B380-783148C03B4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572122" y="4252242"/>
                  <a:ext cx="651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1C008C09-F0DA-28F2-A052-1E1C30EA7B7A}"/>
                    </a:ext>
                  </a:extLst>
                </p14:cNvPr>
                <p14:cNvContentPartPr/>
                <p14:nvPr/>
              </p14:nvContentPartPr>
              <p14:xfrm>
                <a:off x="4650242" y="4284282"/>
                <a:ext cx="77400" cy="6192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1C008C09-F0DA-28F2-A052-1E1C30EA7B7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642682" y="4276722"/>
                  <a:ext cx="925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D7C98D8-4540-B01A-DBEB-E6989E839BEE}"/>
                    </a:ext>
                  </a:extLst>
                </p14:cNvPr>
                <p14:cNvContentPartPr/>
                <p14:nvPr/>
              </p14:nvContentPartPr>
              <p14:xfrm>
                <a:off x="4879922" y="4271322"/>
                <a:ext cx="48240" cy="961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D7C98D8-4540-B01A-DBEB-E6989E839BE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872362" y="4263762"/>
                  <a:ext cx="633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B04C1B6-0E3C-4590-7A3C-6DD415B177AF}"/>
                    </a:ext>
                  </a:extLst>
                </p14:cNvPr>
                <p14:cNvContentPartPr/>
                <p14:nvPr/>
              </p14:nvContentPartPr>
              <p14:xfrm>
                <a:off x="4978202" y="4272042"/>
                <a:ext cx="5040" cy="1000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B04C1B6-0E3C-4590-7A3C-6DD415B177A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970642" y="4264482"/>
                  <a:ext cx="20160" cy="11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CFB5C784-DD4C-F778-7271-9D075E1B113C}"/>
                  </a:ext>
                </a:extLst>
              </p14:cNvPr>
              <p14:cNvContentPartPr/>
              <p14:nvPr/>
            </p14:nvContentPartPr>
            <p14:xfrm>
              <a:off x="5346842" y="3910962"/>
              <a:ext cx="471600" cy="480240"/>
            </p14:xfrm>
          </p:contentPart>
        </mc:Choice>
        <mc:Fallback xmlns=""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CFB5C784-DD4C-F778-7271-9D075E1B113C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5339282" y="3903402"/>
                <a:ext cx="486720" cy="49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03" name="Gruppo 1802">
            <a:extLst>
              <a:ext uri="{FF2B5EF4-FFF2-40B4-BE49-F238E27FC236}">
                <a16:creationId xmlns:a16="http://schemas.microsoft.com/office/drawing/2014/main" id="{0B1C5CC8-AD73-483F-55AC-A9A4C6981448}"/>
              </a:ext>
            </a:extLst>
          </p:cNvPr>
          <p:cNvGrpSpPr/>
          <p:nvPr/>
        </p:nvGrpSpPr>
        <p:grpSpPr>
          <a:xfrm>
            <a:off x="4228290" y="4823949"/>
            <a:ext cx="530280" cy="246600"/>
            <a:chOff x="4228290" y="4823949"/>
            <a:chExt cx="530280" cy="24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793" name="Input penna 1792">
                  <a:extLst>
                    <a:ext uri="{FF2B5EF4-FFF2-40B4-BE49-F238E27FC236}">
                      <a16:creationId xmlns:a16="http://schemas.microsoft.com/office/drawing/2014/main" id="{25BE18B8-70CB-EA7E-9C7B-C8C3758C9253}"/>
                    </a:ext>
                  </a:extLst>
                </p14:cNvPr>
                <p14:cNvContentPartPr/>
                <p14:nvPr/>
              </p14:nvContentPartPr>
              <p14:xfrm>
                <a:off x="4228290" y="4823949"/>
                <a:ext cx="7200" cy="235080"/>
              </p14:xfrm>
            </p:contentPart>
          </mc:Choice>
          <mc:Fallback xmlns="">
            <p:pic>
              <p:nvPicPr>
                <p:cNvPr id="1793" name="Input penna 1792">
                  <a:extLst>
                    <a:ext uri="{FF2B5EF4-FFF2-40B4-BE49-F238E27FC236}">
                      <a16:creationId xmlns:a16="http://schemas.microsoft.com/office/drawing/2014/main" id="{25BE18B8-70CB-EA7E-9C7B-C8C3758C925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220730" y="4816389"/>
                  <a:ext cx="2232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794" name="Input penna 1793">
                  <a:extLst>
                    <a:ext uri="{FF2B5EF4-FFF2-40B4-BE49-F238E27FC236}">
                      <a16:creationId xmlns:a16="http://schemas.microsoft.com/office/drawing/2014/main" id="{3AC726F4-518C-9A9F-DC27-9EFC063CF5E7}"/>
                    </a:ext>
                  </a:extLst>
                </p14:cNvPr>
                <p14:cNvContentPartPr/>
                <p14:nvPr/>
              </p14:nvContentPartPr>
              <p14:xfrm>
                <a:off x="4229010" y="4949949"/>
                <a:ext cx="63000" cy="101160"/>
              </p14:xfrm>
            </p:contentPart>
          </mc:Choice>
          <mc:Fallback xmlns="">
            <p:pic>
              <p:nvPicPr>
                <p:cNvPr id="1794" name="Input penna 1793">
                  <a:extLst>
                    <a:ext uri="{FF2B5EF4-FFF2-40B4-BE49-F238E27FC236}">
                      <a16:creationId xmlns:a16="http://schemas.microsoft.com/office/drawing/2014/main" id="{3AC726F4-518C-9A9F-DC27-9EFC063CF5E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221450" y="4942389"/>
                  <a:ext cx="781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795" name="Input penna 1794">
                  <a:extLst>
                    <a:ext uri="{FF2B5EF4-FFF2-40B4-BE49-F238E27FC236}">
                      <a16:creationId xmlns:a16="http://schemas.microsoft.com/office/drawing/2014/main" id="{0209C1D5-2879-6080-E8CA-D55326DB4B4F}"/>
                    </a:ext>
                  </a:extLst>
                </p14:cNvPr>
                <p14:cNvContentPartPr/>
                <p14:nvPr/>
              </p14:nvContentPartPr>
              <p14:xfrm>
                <a:off x="4295970" y="4953189"/>
                <a:ext cx="132840" cy="116280"/>
              </p14:xfrm>
            </p:contentPart>
          </mc:Choice>
          <mc:Fallback xmlns="">
            <p:pic>
              <p:nvPicPr>
                <p:cNvPr id="1795" name="Input penna 1794">
                  <a:extLst>
                    <a:ext uri="{FF2B5EF4-FFF2-40B4-BE49-F238E27FC236}">
                      <a16:creationId xmlns:a16="http://schemas.microsoft.com/office/drawing/2014/main" id="{0209C1D5-2879-6080-E8CA-D55326DB4B4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288410" y="4945629"/>
                  <a:ext cx="1479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796" name="Input penna 1795">
                  <a:extLst>
                    <a:ext uri="{FF2B5EF4-FFF2-40B4-BE49-F238E27FC236}">
                      <a16:creationId xmlns:a16="http://schemas.microsoft.com/office/drawing/2014/main" id="{8BEA74F0-BD00-BFE4-9008-D4EB04558F7C}"/>
                    </a:ext>
                  </a:extLst>
                </p14:cNvPr>
                <p14:cNvContentPartPr/>
                <p14:nvPr/>
              </p14:nvContentPartPr>
              <p14:xfrm>
                <a:off x="4587930" y="4966509"/>
                <a:ext cx="74160" cy="104040"/>
              </p14:xfrm>
            </p:contentPart>
          </mc:Choice>
          <mc:Fallback xmlns="">
            <p:pic>
              <p:nvPicPr>
                <p:cNvPr id="1796" name="Input penna 1795">
                  <a:extLst>
                    <a:ext uri="{FF2B5EF4-FFF2-40B4-BE49-F238E27FC236}">
                      <a16:creationId xmlns:a16="http://schemas.microsoft.com/office/drawing/2014/main" id="{8BEA74F0-BD00-BFE4-9008-D4EB04558F7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580370" y="4958949"/>
                  <a:ext cx="89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797" name="Input penna 1796">
                  <a:extLst>
                    <a:ext uri="{FF2B5EF4-FFF2-40B4-BE49-F238E27FC236}">
                      <a16:creationId xmlns:a16="http://schemas.microsoft.com/office/drawing/2014/main" id="{58E332C4-F75E-F8EF-444E-3DE7ED41CBB8}"/>
                    </a:ext>
                  </a:extLst>
                </p14:cNvPr>
                <p14:cNvContentPartPr/>
                <p14:nvPr/>
              </p14:nvContentPartPr>
              <p14:xfrm>
                <a:off x="4655970" y="4965429"/>
                <a:ext cx="102600" cy="78840"/>
              </p14:xfrm>
            </p:contentPart>
          </mc:Choice>
          <mc:Fallback xmlns="">
            <p:pic>
              <p:nvPicPr>
                <p:cNvPr id="1797" name="Input penna 1796">
                  <a:extLst>
                    <a:ext uri="{FF2B5EF4-FFF2-40B4-BE49-F238E27FC236}">
                      <a16:creationId xmlns:a16="http://schemas.microsoft.com/office/drawing/2014/main" id="{58E332C4-F75E-F8EF-444E-3DE7ED41CBB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648410" y="4957869"/>
                  <a:ext cx="11772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1" name="Gruppo 1800">
            <a:extLst>
              <a:ext uri="{FF2B5EF4-FFF2-40B4-BE49-F238E27FC236}">
                <a16:creationId xmlns:a16="http://schemas.microsoft.com/office/drawing/2014/main" id="{B21899F1-D201-1D3B-5506-8B97C17EFC77}"/>
              </a:ext>
            </a:extLst>
          </p:cNvPr>
          <p:cNvGrpSpPr/>
          <p:nvPr/>
        </p:nvGrpSpPr>
        <p:grpSpPr>
          <a:xfrm>
            <a:off x="4943970" y="4921509"/>
            <a:ext cx="113400" cy="145080"/>
            <a:chOff x="4943970" y="4921509"/>
            <a:chExt cx="113400" cy="14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798" name="Input penna 1797">
                  <a:extLst>
                    <a:ext uri="{FF2B5EF4-FFF2-40B4-BE49-F238E27FC236}">
                      <a16:creationId xmlns:a16="http://schemas.microsoft.com/office/drawing/2014/main" id="{09FE03C7-42E8-9D7C-E2E4-4C9A8C32A2E9}"/>
                    </a:ext>
                  </a:extLst>
                </p14:cNvPr>
                <p14:cNvContentPartPr/>
                <p14:nvPr/>
              </p14:nvContentPartPr>
              <p14:xfrm>
                <a:off x="4943970" y="4921509"/>
                <a:ext cx="62640" cy="142920"/>
              </p14:xfrm>
            </p:contentPart>
          </mc:Choice>
          <mc:Fallback xmlns="">
            <p:pic>
              <p:nvPicPr>
                <p:cNvPr id="1798" name="Input penna 1797">
                  <a:extLst>
                    <a:ext uri="{FF2B5EF4-FFF2-40B4-BE49-F238E27FC236}">
                      <a16:creationId xmlns:a16="http://schemas.microsoft.com/office/drawing/2014/main" id="{09FE03C7-42E8-9D7C-E2E4-4C9A8C32A2E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936410" y="4913949"/>
                  <a:ext cx="777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799" name="Input penna 1798">
                  <a:extLst>
                    <a:ext uri="{FF2B5EF4-FFF2-40B4-BE49-F238E27FC236}">
                      <a16:creationId xmlns:a16="http://schemas.microsoft.com/office/drawing/2014/main" id="{B4CA25BC-AE25-2AA9-B340-97259A6AAF35}"/>
                    </a:ext>
                  </a:extLst>
                </p14:cNvPr>
                <p14:cNvContentPartPr/>
                <p14:nvPr/>
              </p14:nvContentPartPr>
              <p14:xfrm>
                <a:off x="5049450" y="4927629"/>
                <a:ext cx="7920" cy="138960"/>
              </p14:xfrm>
            </p:contentPart>
          </mc:Choice>
          <mc:Fallback xmlns="">
            <p:pic>
              <p:nvPicPr>
                <p:cNvPr id="1799" name="Input penna 1798">
                  <a:extLst>
                    <a:ext uri="{FF2B5EF4-FFF2-40B4-BE49-F238E27FC236}">
                      <a16:creationId xmlns:a16="http://schemas.microsoft.com/office/drawing/2014/main" id="{B4CA25BC-AE25-2AA9-B340-97259A6AAF3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041890" y="4920069"/>
                  <a:ext cx="2304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9" name="Gruppo 1868">
            <a:extLst>
              <a:ext uri="{FF2B5EF4-FFF2-40B4-BE49-F238E27FC236}">
                <a16:creationId xmlns:a16="http://schemas.microsoft.com/office/drawing/2014/main" id="{4F76FEAE-85B8-C76F-722B-5D2E5522FA82}"/>
              </a:ext>
            </a:extLst>
          </p:cNvPr>
          <p:cNvGrpSpPr/>
          <p:nvPr/>
        </p:nvGrpSpPr>
        <p:grpSpPr>
          <a:xfrm>
            <a:off x="5324130" y="4805589"/>
            <a:ext cx="665280" cy="428040"/>
            <a:chOff x="5324130" y="4805589"/>
            <a:chExt cx="665280" cy="42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804" name="Input penna 1803">
                  <a:extLst>
                    <a:ext uri="{FF2B5EF4-FFF2-40B4-BE49-F238E27FC236}">
                      <a16:creationId xmlns:a16="http://schemas.microsoft.com/office/drawing/2014/main" id="{DE535EB1-C15E-B1BF-D1EF-388CF2E258E5}"/>
                    </a:ext>
                  </a:extLst>
                </p14:cNvPr>
                <p14:cNvContentPartPr/>
                <p14:nvPr/>
              </p14:nvContentPartPr>
              <p14:xfrm>
                <a:off x="5529690" y="4805589"/>
                <a:ext cx="286920" cy="428040"/>
              </p14:xfrm>
            </p:contentPart>
          </mc:Choice>
          <mc:Fallback xmlns="">
            <p:pic>
              <p:nvPicPr>
                <p:cNvPr id="1804" name="Input penna 1803">
                  <a:extLst>
                    <a:ext uri="{FF2B5EF4-FFF2-40B4-BE49-F238E27FC236}">
                      <a16:creationId xmlns:a16="http://schemas.microsoft.com/office/drawing/2014/main" id="{DE535EB1-C15E-B1BF-D1EF-388CF2E258E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522130" y="4798389"/>
                  <a:ext cx="30204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867" name="Input penna 1866">
                  <a:extLst>
                    <a:ext uri="{FF2B5EF4-FFF2-40B4-BE49-F238E27FC236}">
                      <a16:creationId xmlns:a16="http://schemas.microsoft.com/office/drawing/2014/main" id="{3CB9E94D-2CCD-61BC-7BAE-EFA184F6D1EA}"/>
                    </a:ext>
                  </a:extLst>
                </p14:cNvPr>
                <p14:cNvContentPartPr/>
                <p14:nvPr/>
              </p14:nvContentPartPr>
              <p14:xfrm>
                <a:off x="5324130" y="4810269"/>
                <a:ext cx="665280" cy="322920"/>
              </p14:xfrm>
            </p:contentPart>
          </mc:Choice>
          <mc:Fallback xmlns="">
            <p:pic>
              <p:nvPicPr>
                <p:cNvPr id="1867" name="Input penna 1866">
                  <a:extLst>
                    <a:ext uri="{FF2B5EF4-FFF2-40B4-BE49-F238E27FC236}">
                      <a16:creationId xmlns:a16="http://schemas.microsoft.com/office/drawing/2014/main" id="{3CB9E94D-2CCD-61BC-7BAE-EFA184F6D1E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316930" y="4802709"/>
                  <a:ext cx="680400" cy="338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6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8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7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8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9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8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9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90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1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0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2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1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29" name="Screenshot 2024-10-16 alle 11.03.34.png" descr="Screenshot 2024-10-16 alle 11.03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5335" y="562919"/>
            <a:ext cx="7961330" cy="528047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5A86AABE-BAA4-4D1F-27E6-F793B1DB88C1}"/>
              </a:ext>
            </a:extLst>
          </p:cNvPr>
          <p:cNvGrpSpPr/>
          <p:nvPr/>
        </p:nvGrpSpPr>
        <p:grpSpPr>
          <a:xfrm>
            <a:off x="37149" y="994886"/>
            <a:ext cx="1157040" cy="1046520"/>
            <a:chOff x="37149" y="994886"/>
            <a:chExt cx="1157040" cy="104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417A551-E755-D32F-1D2E-53D3B278C7FB}"/>
                    </a:ext>
                  </a:extLst>
                </p14:cNvPr>
                <p14:cNvContentPartPr/>
                <p14:nvPr/>
              </p14:nvContentPartPr>
              <p14:xfrm>
                <a:off x="457629" y="1237166"/>
                <a:ext cx="356760" cy="5310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417A551-E755-D32F-1D2E-53D3B278C7F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0069" y="1229606"/>
                  <a:ext cx="371520" cy="54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22E6E5B-5F44-864C-2075-18D1A86830D8}"/>
                    </a:ext>
                  </a:extLst>
                </p14:cNvPr>
                <p14:cNvContentPartPr/>
                <p14:nvPr/>
              </p14:nvContentPartPr>
              <p14:xfrm>
                <a:off x="37149" y="994886"/>
                <a:ext cx="1088640" cy="10242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22E6E5B-5F44-864C-2075-18D1A86830D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589" y="987326"/>
                  <a:ext cx="1103400" cy="10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91DEE44-DFD9-01CB-DD47-CBD19EDA4344}"/>
                    </a:ext>
                  </a:extLst>
                </p14:cNvPr>
                <p14:cNvContentPartPr/>
                <p14:nvPr/>
              </p14:nvContentPartPr>
              <p14:xfrm>
                <a:off x="244509" y="1143566"/>
                <a:ext cx="636480" cy="8978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91DEE44-DFD9-01CB-DD47-CBD19EDA434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6949" y="1136006"/>
                  <a:ext cx="651240" cy="9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9317281-44A2-B178-44F6-089C44A0D1E4}"/>
                    </a:ext>
                  </a:extLst>
                </p14:cNvPr>
                <p14:cNvContentPartPr/>
                <p14:nvPr/>
              </p14:nvContentPartPr>
              <p14:xfrm>
                <a:off x="154509" y="1182086"/>
                <a:ext cx="1039680" cy="8013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9317281-44A2-B178-44F6-089C44A0D1E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6949" y="1174526"/>
                  <a:ext cx="1054800" cy="816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EC4A9793-EB60-1ED8-2571-874E299C468C}"/>
                  </a:ext>
                </a:extLst>
              </p14:cNvPr>
              <p14:cNvContentPartPr/>
              <p14:nvPr/>
            </p14:nvContentPartPr>
            <p14:xfrm>
              <a:off x="4255200" y="1976967"/>
              <a:ext cx="507240" cy="83304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EC4A9793-EB60-1ED8-2571-874E299C468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47640" y="1969407"/>
                <a:ext cx="522360" cy="84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01BF8DA9-D0CF-375C-0FA2-E1B87BE407F6}"/>
              </a:ext>
            </a:extLst>
          </p:cNvPr>
          <p:cNvGrpSpPr/>
          <p:nvPr/>
        </p:nvGrpSpPr>
        <p:grpSpPr>
          <a:xfrm>
            <a:off x="4363920" y="3296482"/>
            <a:ext cx="690480" cy="279000"/>
            <a:chOff x="4363920" y="3296482"/>
            <a:chExt cx="690480" cy="27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DAE93FD-D090-A5F2-A6A9-040478B427D0}"/>
                    </a:ext>
                  </a:extLst>
                </p14:cNvPr>
                <p14:cNvContentPartPr/>
                <p14:nvPr/>
              </p14:nvContentPartPr>
              <p14:xfrm>
                <a:off x="4363920" y="3296482"/>
                <a:ext cx="110880" cy="2790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DAE93FD-D090-A5F2-A6A9-040478B427D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56360" y="3288922"/>
                  <a:ext cx="12600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B2261FC-30BB-8CCB-73FF-AAD3E0020290}"/>
                    </a:ext>
                  </a:extLst>
                </p14:cNvPr>
                <p14:cNvContentPartPr/>
                <p14:nvPr/>
              </p14:nvContentPartPr>
              <p14:xfrm>
                <a:off x="4498920" y="3299362"/>
                <a:ext cx="88920" cy="1299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B2261FC-30BB-8CCB-73FF-AAD3E002029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91720" y="3291802"/>
                  <a:ext cx="1040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2A60E46-21F8-A752-D117-8AA1A0C61BFB}"/>
                    </a:ext>
                  </a:extLst>
                </p14:cNvPr>
                <p14:cNvContentPartPr/>
                <p14:nvPr/>
              </p14:nvContentPartPr>
              <p14:xfrm>
                <a:off x="4617720" y="3348682"/>
                <a:ext cx="38520" cy="741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2A60E46-21F8-A752-D117-8AA1A0C61BF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10160" y="3341122"/>
                  <a:ext cx="536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9C68436-AB0A-687B-201F-97DFD1EEA15B}"/>
                    </a:ext>
                  </a:extLst>
                </p14:cNvPr>
                <p14:cNvContentPartPr/>
                <p14:nvPr/>
              </p14:nvContentPartPr>
              <p14:xfrm>
                <a:off x="4719240" y="3322042"/>
                <a:ext cx="70920" cy="1062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9C68436-AB0A-687B-201F-97DFD1EEA15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11680" y="3314842"/>
                  <a:ext cx="860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1D9427A-CDC6-0F7A-6406-DB6B59872148}"/>
                    </a:ext>
                  </a:extLst>
                </p14:cNvPr>
                <p14:cNvContentPartPr/>
                <p14:nvPr/>
              </p14:nvContentPartPr>
              <p14:xfrm>
                <a:off x="4844520" y="3344722"/>
                <a:ext cx="60480" cy="763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1D9427A-CDC6-0F7A-6406-DB6B5987214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36960" y="3337162"/>
                  <a:ext cx="756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AEAA781-0042-B5AA-BF23-0DB27BFB6B46}"/>
                    </a:ext>
                  </a:extLst>
                </p14:cNvPr>
                <p14:cNvContentPartPr/>
                <p14:nvPr/>
              </p14:nvContentPartPr>
              <p14:xfrm>
                <a:off x="4956840" y="3335002"/>
                <a:ext cx="97560" cy="849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AEAA781-0042-B5AA-BF23-0DB27BFB6B4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49280" y="3327442"/>
                  <a:ext cx="11268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99EA52F2-8E33-FBAB-C0EA-ADCB7FED7AB6}"/>
              </a:ext>
            </a:extLst>
          </p:cNvPr>
          <p:cNvGrpSpPr/>
          <p:nvPr/>
        </p:nvGrpSpPr>
        <p:grpSpPr>
          <a:xfrm>
            <a:off x="5289480" y="3036562"/>
            <a:ext cx="607680" cy="427680"/>
            <a:chOff x="5289480" y="3036562"/>
            <a:chExt cx="607680" cy="42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6A58939-3DDC-4950-2F2F-F2105CB5B5C8}"/>
                    </a:ext>
                  </a:extLst>
                </p14:cNvPr>
                <p14:cNvContentPartPr/>
                <p14:nvPr/>
              </p14:nvContentPartPr>
              <p14:xfrm>
                <a:off x="5396040" y="3159322"/>
                <a:ext cx="179280" cy="3049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6A58939-3DDC-4950-2F2F-F2105CB5B5C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388480" y="3151762"/>
                  <a:ext cx="19404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13FA79C-B6F5-E95E-E67D-28AAFEEB76F4}"/>
                    </a:ext>
                  </a:extLst>
                </p14:cNvPr>
                <p14:cNvContentPartPr/>
                <p14:nvPr/>
              </p14:nvContentPartPr>
              <p14:xfrm>
                <a:off x="5289480" y="3036562"/>
                <a:ext cx="607680" cy="3913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13FA79C-B6F5-E95E-E67D-28AAFEEB76F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281920" y="3029002"/>
                  <a:ext cx="622800" cy="40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C2466519-BB91-6D6E-1EBC-50B42D6354A3}"/>
              </a:ext>
            </a:extLst>
          </p:cNvPr>
          <p:cNvGrpSpPr/>
          <p:nvPr/>
        </p:nvGrpSpPr>
        <p:grpSpPr>
          <a:xfrm>
            <a:off x="4400640" y="3901726"/>
            <a:ext cx="739800" cy="192600"/>
            <a:chOff x="4400640" y="3901726"/>
            <a:chExt cx="739800" cy="19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B651E41-6128-7AAE-06C6-DF7F7CBF1BD3}"/>
                    </a:ext>
                  </a:extLst>
                </p14:cNvPr>
                <p14:cNvContentPartPr/>
                <p14:nvPr/>
              </p14:nvContentPartPr>
              <p14:xfrm>
                <a:off x="4400640" y="3901726"/>
                <a:ext cx="102600" cy="1926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B651E41-6128-7AAE-06C6-DF7F7CBF1BD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393080" y="3894166"/>
                  <a:ext cx="1177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D5FF5D2-B364-963C-A020-19F40B7D5D44}"/>
                    </a:ext>
                  </a:extLst>
                </p14:cNvPr>
                <p14:cNvContentPartPr/>
                <p14:nvPr/>
              </p14:nvContentPartPr>
              <p14:xfrm>
                <a:off x="4538520" y="3948526"/>
                <a:ext cx="62640" cy="1267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D5FF5D2-B364-963C-A020-19F40B7D5D4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530960" y="3940966"/>
                  <a:ext cx="774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20DB89B-8B9F-D9C0-5665-170623354A8F}"/>
                    </a:ext>
                  </a:extLst>
                </p14:cNvPr>
                <p14:cNvContentPartPr/>
                <p14:nvPr/>
              </p14:nvContentPartPr>
              <p14:xfrm>
                <a:off x="4651200" y="3943126"/>
                <a:ext cx="83160" cy="1137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20DB89B-8B9F-D9C0-5665-170623354A8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43640" y="3935566"/>
                  <a:ext cx="98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115256B-87E1-3F1A-59B5-B8EF0ECECBE2}"/>
                    </a:ext>
                  </a:extLst>
                </p14:cNvPr>
                <p14:cNvContentPartPr/>
                <p14:nvPr/>
              </p14:nvContentPartPr>
              <p14:xfrm>
                <a:off x="4754880" y="3955366"/>
                <a:ext cx="72360" cy="1062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115256B-87E1-3F1A-59B5-B8EF0ECECBE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747320" y="3947806"/>
                  <a:ext cx="87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AB72A10-BD78-BD19-9166-3D3690D53BCF}"/>
                    </a:ext>
                  </a:extLst>
                </p14:cNvPr>
                <p14:cNvContentPartPr/>
                <p14:nvPr/>
              </p14:nvContentPartPr>
              <p14:xfrm>
                <a:off x="4871160" y="3973006"/>
                <a:ext cx="74160" cy="1036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AB72A10-BD78-BD19-9166-3D3690D53BC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863600" y="3965446"/>
                  <a:ext cx="89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C07FAA6-CC54-3044-BF7A-4DC6B31FC224}"/>
                    </a:ext>
                  </a:extLst>
                </p14:cNvPr>
                <p14:cNvContentPartPr/>
                <p14:nvPr/>
              </p14:nvContentPartPr>
              <p14:xfrm>
                <a:off x="4981320" y="3973006"/>
                <a:ext cx="82800" cy="655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C07FAA6-CC54-3044-BF7A-4DC6B31FC22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73760" y="3965446"/>
                  <a:ext cx="975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FBCE3F8C-3478-23EF-6215-93F0092ECA8C}"/>
                    </a:ext>
                  </a:extLst>
                </p14:cNvPr>
                <p14:cNvContentPartPr/>
                <p14:nvPr/>
              </p14:nvContentPartPr>
              <p14:xfrm>
                <a:off x="5068800" y="3970126"/>
                <a:ext cx="64440" cy="709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FBCE3F8C-3478-23EF-6215-93F0092ECA8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61240" y="3962566"/>
                  <a:ext cx="79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B310941-ED48-F759-9E58-58F58F91883F}"/>
                    </a:ext>
                  </a:extLst>
                </p14:cNvPr>
                <p14:cNvContentPartPr/>
                <p14:nvPr/>
              </p14:nvContentPartPr>
              <p14:xfrm>
                <a:off x="5094360" y="4006486"/>
                <a:ext cx="46080" cy="230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B310941-ED48-F759-9E58-58F58F91883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086800" y="3998926"/>
                  <a:ext cx="6120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8C50A5F2-B732-B960-9369-18F84E481D7D}"/>
              </a:ext>
            </a:extLst>
          </p:cNvPr>
          <p:cNvGrpSpPr/>
          <p:nvPr/>
        </p:nvGrpSpPr>
        <p:grpSpPr>
          <a:xfrm>
            <a:off x="5440764" y="3649887"/>
            <a:ext cx="671760" cy="506520"/>
            <a:chOff x="5440764" y="3649887"/>
            <a:chExt cx="671760" cy="50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8335A99-BA13-62AB-F56D-183B38A7D1DB}"/>
                    </a:ext>
                  </a:extLst>
                </p14:cNvPr>
                <p14:cNvContentPartPr/>
                <p14:nvPr/>
              </p14:nvContentPartPr>
              <p14:xfrm>
                <a:off x="5458764" y="3794607"/>
                <a:ext cx="309600" cy="3304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8335A99-BA13-62AB-F56D-183B38A7D1D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451204" y="3787047"/>
                  <a:ext cx="32472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1760B86-6D31-4825-B103-B7A89266FF48}"/>
                    </a:ext>
                  </a:extLst>
                </p14:cNvPr>
                <p14:cNvContentPartPr/>
                <p14:nvPr/>
              </p14:nvContentPartPr>
              <p14:xfrm>
                <a:off x="5440764" y="3649887"/>
                <a:ext cx="671760" cy="5065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1760B86-6D31-4825-B103-B7A89266FF4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433204" y="3642327"/>
                  <a:ext cx="686520" cy="52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6" name="Gruppo 1935">
            <a:extLst>
              <a:ext uri="{FF2B5EF4-FFF2-40B4-BE49-F238E27FC236}">
                <a16:creationId xmlns:a16="http://schemas.microsoft.com/office/drawing/2014/main" id="{6D04DB75-DE68-A8C6-81B4-F72F1CD16E0E}"/>
              </a:ext>
            </a:extLst>
          </p:cNvPr>
          <p:cNvGrpSpPr/>
          <p:nvPr/>
        </p:nvGrpSpPr>
        <p:grpSpPr>
          <a:xfrm>
            <a:off x="4253540" y="4527705"/>
            <a:ext cx="883800" cy="215280"/>
            <a:chOff x="4253540" y="4527705"/>
            <a:chExt cx="883800" cy="21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61EF4DE-201A-6671-434E-6FE840D0B5D8}"/>
                    </a:ext>
                  </a:extLst>
                </p14:cNvPr>
                <p14:cNvContentPartPr/>
                <p14:nvPr/>
              </p14:nvContentPartPr>
              <p14:xfrm>
                <a:off x="4255700" y="4568025"/>
                <a:ext cx="5760" cy="1749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61EF4DE-201A-6671-434E-6FE840D0B5D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248140" y="4560465"/>
                  <a:ext cx="2052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1480A08-8089-0174-B062-4F5681F60C77}"/>
                    </a:ext>
                  </a:extLst>
                </p14:cNvPr>
                <p14:cNvContentPartPr/>
                <p14:nvPr/>
              </p14:nvContentPartPr>
              <p14:xfrm>
                <a:off x="4253540" y="4545705"/>
                <a:ext cx="55800" cy="770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1480A08-8089-0174-B062-4F5681F60C7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245980" y="4538145"/>
                  <a:ext cx="705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4F2310D-DCF5-4444-C423-1BB4F071F69C}"/>
                    </a:ext>
                  </a:extLst>
                </p14:cNvPr>
                <p14:cNvContentPartPr/>
                <p14:nvPr/>
              </p14:nvContentPartPr>
              <p14:xfrm>
                <a:off x="4319060" y="4573065"/>
                <a:ext cx="64080" cy="1382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4F2310D-DCF5-4444-C423-1BB4F071F69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11860" y="4565505"/>
                  <a:ext cx="792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861" name="Input penna 1860">
                  <a:extLst>
                    <a:ext uri="{FF2B5EF4-FFF2-40B4-BE49-F238E27FC236}">
                      <a16:creationId xmlns:a16="http://schemas.microsoft.com/office/drawing/2014/main" id="{8D3DC2CD-262F-E923-C094-54F188ACDB50}"/>
                    </a:ext>
                  </a:extLst>
                </p14:cNvPr>
                <p14:cNvContentPartPr/>
                <p14:nvPr/>
              </p14:nvContentPartPr>
              <p14:xfrm>
                <a:off x="4419500" y="4543905"/>
                <a:ext cx="54000" cy="31320"/>
              </p14:xfrm>
            </p:contentPart>
          </mc:Choice>
          <mc:Fallback xmlns="">
            <p:pic>
              <p:nvPicPr>
                <p:cNvPr id="1861" name="Input penna 1860">
                  <a:extLst>
                    <a:ext uri="{FF2B5EF4-FFF2-40B4-BE49-F238E27FC236}">
                      <a16:creationId xmlns:a16="http://schemas.microsoft.com/office/drawing/2014/main" id="{8D3DC2CD-262F-E923-C094-54F188ACDB5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11940" y="4536345"/>
                  <a:ext cx="691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862" name="Input penna 1861">
                  <a:extLst>
                    <a:ext uri="{FF2B5EF4-FFF2-40B4-BE49-F238E27FC236}">
                      <a16:creationId xmlns:a16="http://schemas.microsoft.com/office/drawing/2014/main" id="{CD9BBF9E-1B71-2929-1C36-2473669854B8}"/>
                    </a:ext>
                  </a:extLst>
                </p14:cNvPr>
                <p14:cNvContentPartPr/>
                <p14:nvPr/>
              </p14:nvContentPartPr>
              <p14:xfrm>
                <a:off x="4475300" y="4527705"/>
                <a:ext cx="36720" cy="84600"/>
              </p14:xfrm>
            </p:contentPart>
          </mc:Choice>
          <mc:Fallback xmlns="">
            <p:pic>
              <p:nvPicPr>
                <p:cNvPr id="1862" name="Input penna 1861">
                  <a:extLst>
                    <a:ext uri="{FF2B5EF4-FFF2-40B4-BE49-F238E27FC236}">
                      <a16:creationId xmlns:a16="http://schemas.microsoft.com/office/drawing/2014/main" id="{CD9BBF9E-1B71-2929-1C36-2473669854B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67740" y="4520145"/>
                  <a:ext cx="518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863" name="Input penna 1862">
                  <a:extLst>
                    <a:ext uri="{FF2B5EF4-FFF2-40B4-BE49-F238E27FC236}">
                      <a16:creationId xmlns:a16="http://schemas.microsoft.com/office/drawing/2014/main" id="{0D6F6304-F968-1C66-B03B-024D60747B18}"/>
                    </a:ext>
                  </a:extLst>
                </p14:cNvPr>
                <p14:cNvContentPartPr/>
                <p14:nvPr/>
              </p14:nvContentPartPr>
              <p14:xfrm>
                <a:off x="4539740" y="4557225"/>
                <a:ext cx="61560" cy="58320"/>
              </p14:xfrm>
            </p:contentPart>
          </mc:Choice>
          <mc:Fallback xmlns="">
            <p:pic>
              <p:nvPicPr>
                <p:cNvPr id="1863" name="Input penna 1862">
                  <a:extLst>
                    <a:ext uri="{FF2B5EF4-FFF2-40B4-BE49-F238E27FC236}">
                      <a16:creationId xmlns:a16="http://schemas.microsoft.com/office/drawing/2014/main" id="{0D6F6304-F968-1C66-B03B-024D60747B1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532180" y="4549665"/>
                  <a:ext cx="766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864" name="Input penna 1863">
                  <a:extLst>
                    <a:ext uri="{FF2B5EF4-FFF2-40B4-BE49-F238E27FC236}">
                      <a16:creationId xmlns:a16="http://schemas.microsoft.com/office/drawing/2014/main" id="{BCEA76C3-DCE5-72C4-96DE-CBC2FE8BD983}"/>
                    </a:ext>
                  </a:extLst>
                </p14:cNvPr>
                <p14:cNvContentPartPr/>
                <p14:nvPr/>
              </p14:nvContentPartPr>
              <p14:xfrm>
                <a:off x="4626500" y="4566585"/>
                <a:ext cx="38160" cy="50040"/>
              </p14:xfrm>
            </p:contentPart>
          </mc:Choice>
          <mc:Fallback xmlns="">
            <p:pic>
              <p:nvPicPr>
                <p:cNvPr id="1864" name="Input penna 1863">
                  <a:extLst>
                    <a:ext uri="{FF2B5EF4-FFF2-40B4-BE49-F238E27FC236}">
                      <a16:creationId xmlns:a16="http://schemas.microsoft.com/office/drawing/2014/main" id="{BCEA76C3-DCE5-72C4-96DE-CBC2FE8BD98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618940" y="4559025"/>
                  <a:ext cx="532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865" name="Input penna 1864">
                  <a:extLst>
                    <a:ext uri="{FF2B5EF4-FFF2-40B4-BE49-F238E27FC236}">
                      <a16:creationId xmlns:a16="http://schemas.microsoft.com/office/drawing/2014/main" id="{8232C5CB-62EC-E220-941A-18AEDCB37E31}"/>
                    </a:ext>
                  </a:extLst>
                </p14:cNvPr>
                <p14:cNvContentPartPr/>
                <p14:nvPr/>
              </p14:nvContentPartPr>
              <p14:xfrm>
                <a:off x="4710740" y="4562265"/>
                <a:ext cx="66240" cy="77040"/>
              </p14:xfrm>
            </p:contentPart>
          </mc:Choice>
          <mc:Fallback xmlns="">
            <p:pic>
              <p:nvPicPr>
                <p:cNvPr id="1865" name="Input penna 1864">
                  <a:extLst>
                    <a:ext uri="{FF2B5EF4-FFF2-40B4-BE49-F238E27FC236}">
                      <a16:creationId xmlns:a16="http://schemas.microsoft.com/office/drawing/2014/main" id="{8232C5CB-62EC-E220-941A-18AEDCB37E3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703180" y="4554705"/>
                  <a:ext cx="810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930" name="Input penna 1929">
                  <a:extLst>
                    <a:ext uri="{FF2B5EF4-FFF2-40B4-BE49-F238E27FC236}">
                      <a16:creationId xmlns:a16="http://schemas.microsoft.com/office/drawing/2014/main" id="{84CF5AB9-C487-0C6A-E486-F4D2D85BF774}"/>
                    </a:ext>
                  </a:extLst>
                </p14:cNvPr>
                <p14:cNvContentPartPr/>
                <p14:nvPr/>
              </p14:nvContentPartPr>
              <p14:xfrm>
                <a:off x="4815860" y="4560105"/>
                <a:ext cx="90360" cy="77760"/>
              </p14:xfrm>
            </p:contentPart>
          </mc:Choice>
          <mc:Fallback xmlns="">
            <p:pic>
              <p:nvPicPr>
                <p:cNvPr id="1930" name="Input penna 1929">
                  <a:extLst>
                    <a:ext uri="{FF2B5EF4-FFF2-40B4-BE49-F238E27FC236}">
                      <a16:creationId xmlns:a16="http://schemas.microsoft.com/office/drawing/2014/main" id="{84CF5AB9-C487-0C6A-E486-F4D2D85BF77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808300" y="4552545"/>
                  <a:ext cx="1054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931" name="Input penna 1930">
                  <a:extLst>
                    <a:ext uri="{FF2B5EF4-FFF2-40B4-BE49-F238E27FC236}">
                      <a16:creationId xmlns:a16="http://schemas.microsoft.com/office/drawing/2014/main" id="{27D842D9-6C77-07E5-B524-49BABDEAC519}"/>
                    </a:ext>
                  </a:extLst>
                </p14:cNvPr>
                <p14:cNvContentPartPr/>
                <p14:nvPr/>
              </p14:nvContentPartPr>
              <p14:xfrm>
                <a:off x="4912700" y="4587465"/>
                <a:ext cx="51120" cy="63000"/>
              </p14:xfrm>
            </p:contentPart>
          </mc:Choice>
          <mc:Fallback xmlns="">
            <p:pic>
              <p:nvPicPr>
                <p:cNvPr id="1931" name="Input penna 1930">
                  <a:extLst>
                    <a:ext uri="{FF2B5EF4-FFF2-40B4-BE49-F238E27FC236}">
                      <a16:creationId xmlns:a16="http://schemas.microsoft.com/office/drawing/2014/main" id="{27D842D9-6C77-07E5-B524-49BABDEAC51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05140" y="4579905"/>
                  <a:ext cx="662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932" name="Input penna 1931">
                  <a:extLst>
                    <a:ext uri="{FF2B5EF4-FFF2-40B4-BE49-F238E27FC236}">
                      <a16:creationId xmlns:a16="http://schemas.microsoft.com/office/drawing/2014/main" id="{0E0496E5-061B-644E-106D-17C634F6F5BF}"/>
                    </a:ext>
                  </a:extLst>
                </p14:cNvPr>
                <p14:cNvContentPartPr/>
                <p14:nvPr/>
              </p14:nvContentPartPr>
              <p14:xfrm>
                <a:off x="4997660" y="4579185"/>
                <a:ext cx="66600" cy="88560"/>
              </p14:xfrm>
            </p:contentPart>
          </mc:Choice>
          <mc:Fallback xmlns="">
            <p:pic>
              <p:nvPicPr>
                <p:cNvPr id="1932" name="Input penna 1931">
                  <a:extLst>
                    <a:ext uri="{FF2B5EF4-FFF2-40B4-BE49-F238E27FC236}">
                      <a16:creationId xmlns:a16="http://schemas.microsoft.com/office/drawing/2014/main" id="{0E0496E5-061B-644E-106D-17C634F6F5B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990100" y="4571625"/>
                  <a:ext cx="81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933" name="Input penna 1932">
                  <a:extLst>
                    <a:ext uri="{FF2B5EF4-FFF2-40B4-BE49-F238E27FC236}">
                      <a16:creationId xmlns:a16="http://schemas.microsoft.com/office/drawing/2014/main" id="{D332CDD9-3575-2540-ABC8-3D42253275A4}"/>
                    </a:ext>
                  </a:extLst>
                </p14:cNvPr>
                <p14:cNvContentPartPr/>
                <p14:nvPr/>
              </p14:nvContentPartPr>
              <p14:xfrm>
                <a:off x="5071820" y="4570185"/>
                <a:ext cx="53640" cy="98280"/>
              </p14:xfrm>
            </p:contentPart>
          </mc:Choice>
          <mc:Fallback xmlns="">
            <p:pic>
              <p:nvPicPr>
                <p:cNvPr id="1933" name="Input penna 1932">
                  <a:extLst>
                    <a:ext uri="{FF2B5EF4-FFF2-40B4-BE49-F238E27FC236}">
                      <a16:creationId xmlns:a16="http://schemas.microsoft.com/office/drawing/2014/main" id="{D332CDD9-3575-2540-ABC8-3D42253275A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064260" y="4562625"/>
                  <a:ext cx="684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934" name="Input penna 1933">
                  <a:extLst>
                    <a:ext uri="{FF2B5EF4-FFF2-40B4-BE49-F238E27FC236}">
                      <a16:creationId xmlns:a16="http://schemas.microsoft.com/office/drawing/2014/main" id="{66CE28DD-2335-E14C-BB09-09FB1CEEFE76}"/>
                    </a:ext>
                  </a:extLst>
                </p14:cNvPr>
                <p14:cNvContentPartPr/>
                <p14:nvPr/>
              </p14:nvContentPartPr>
              <p14:xfrm>
                <a:off x="5095940" y="4611945"/>
                <a:ext cx="41400" cy="22320"/>
              </p14:xfrm>
            </p:contentPart>
          </mc:Choice>
          <mc:Fallback xmlns="">
            <p:pic>
              <p:nvPicPr>
                <p:cNvPr id="1934" name="Input penna 1933">
                  <a:extLst>
                    <a:ext uri="{FF2B5EF4-FFF2-40B4-BE49-F238E27FC236}">
                      <a16:creationId xmlns:a16="http://schemas.microsoft.com/office/drawing/2014/main" id="{66CE28DD-2335-E14C-BB09-09FB1CEEFE7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088380" y="4604385"/>
                  <a:ext cx="5652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0" name="Gruppo 1939">
            <a:extLst>
              <a:ext uri="{FF2B5EF4-FFF2-40B4-BE49-F238E27FC236}">
                <a16:creationId xmlns:a16="http://schemas.microsoft.com/office/drawing/2014/main" id="{861403DA-BD39-EE61-9F33-33574FA699D4}"/>
              </a:ext>
            </a:extLst>
          </p:cNvPr>
          <p:cNvGrpSpPr/>
          <p:nvPr/>
        </p:nvGrpSpPr>
        <p:grpSpPr>
          <a:xfrm>
            <a:off x="5488083" y="4469274"/>
            <a:ext cx="329400" cy="289440"/>
            <a:chOff x="5488083" y="4469274"/>
            <a:chExt cx="329400" cy="28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937" name="Input penna 1936">
                  <a:extLst>
                    <a:ext uri="{FF2B5EF4-FFF2-40B4-BE49-F238E27FC236}">
                      <a16:creationId xmlns:a16="http://schemas.microsoft.com/office/drawing/2014/main" id="{B9E6B909-E011-4FEE-18E1-88419E2BE391}"/>
                    </a:ext>
                  </a:extLst>
                </p14:cNvPr>
                <p14:cNvContentPartPr/>
                <p14:nvPr/>
              </p14:nvContentPartPr>
              <p14:xfrm>
                <a:off x="5504643" y="4479354"/>
                <a:ext cx="167760" cy="279360"/>
              </p14:xfrm>
            </p:contentPart>
          </mc:Choice>
          <mc:Fallback xmlns="">
            <p:pic>
              <p:nvPicPr>
                <p:cNvPr id="1937" name="Input penna 1936">
                  <a:extLst>
                    <a:ext uri="{FF2B5EF4-FFF2-40B4-BE49-F238E27FC236}">
                      <a16:creationId xmlns:a16="http://schemas.microsoft.com/office/drawing/2014/main" id="{B9E6B909-E011-4FEE-18E1-88419E2BE39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497083" y="4472154"/>
                  <a:ext cx="1828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938" name="Input penna 1937">
                  <a:extLst>
                    <a:ext uri="{FF2B5EF4-FFF2-40B4-BE49-F238E27FC236}">
                      <a16:creationId xmlns:a16="http://schemas.microsoft.com/office/drawing/2014/main" id="{20EAE144-4CBD-ED6C-2DBD-DE3CE78817BC}"/>
                    </a:ext>
                  </a:extLst>
                </p14:cNvPr>
                <p14:cNvContentPartPr/>
                <p14:nvPr/>
              </p14:nvContentPartPr>
              <p14:xfrm>
                <a:off x="5488083" y="4469274"/>
                <a:ext cx="329400" cy="251640"/>
              </p14:xfrm>
            </p:contentPart>
          </mc:Choice>
          <mc:Fallback xmlns="">
            <p:pic>
              <p:nvPicPr>
                <p:cNvPr id="1938" name="Input penna 1937">
                  <a:extLst>
                    <a:ext uri="{FF2B5EF4-FFF2-40B4-BE49-F238E27FC236}">
                      <a16:creationId xmlns:a16="http://schemas.microsoft.com/office/drawing/2014/main" id="{20EAE144-4CBD-ED6C-2DBD-DE3CE78817B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480523" y="4461714"/>
                  <a:ext cx="344520" cy="26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8" name="Gruppo 1947">
            <a:extLst>
              <a:ext uri="{FF2B5EF4-FFF2-40B4-BE49-F238E27FC236}">
                <a16:creationId xmlns:a16="http://schemas.microsoft.com/office/drawing/2014/main" id="{B5787403-0921-F75A-DE89-B4476DE332D6}"/>
              </a:ext>
            </a:extLst>
          </p:cNvPr>
          <p:cNvGrpSpPr/>
          <p:nvPr/>
        </p:nvGrpSpPr>
        <p:grpSpPr>
          <a:xfrm>
            <a:off x="4557759" y="5203566"/>
            <a:ext cx="345600" cy="155880"/>
            <a:chOff x="4557759" y="5203566"/>
            <a:chExt cx="345600" cy="15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941" name="Input penna 1940">
                  <a:extLst>
                    <a:ext uri="{FF2B5EF4-FFF2-40B4-BE49-F238E27FC236}">
                      <a16:creationId xmlns:a16="http://schemas.microsoft.com/office/drawing/2014/main" id="{213972AF-8341-956D-EA99-8458ED92D979}"/>
                    </a:ext>
                  </a:extLst>
                </p14:cNvPr>
                <p14:cNvContentPartPr/>
                <p14:nvPr/>
              </p14:nvContentPartPr>
              <p14:xfrm>
                <a:off x="4557759" y="5229486"/>
                <a:ext cx="21240" cy="129960"/>
              </p14:xfrm>
            </p:contentPart>
          </mc:Choice>
          <mc:Fallback xmlns="">
            <p:pic>
              <p:nvPicPr>
                <p:cNvPr id="1941" name="Input penna 1940">
                  <a:extLst>
                    <a:ext uri="{FF2B5EF4-FFF2-40B4-BE49-F238E27FC236}">
                      <a16:creationId xmlns:a16="http://schemas.microsoft.com/office/drawing/2014/main" id="{213972AF-8341-956D-EA99-8458ED92D97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550199" y="5221926"/>
                  <a:ext cx="363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942" name="Input penna 1941">
                  <a:extLst>
                    <a:ext uri="{FF2B5EF4-FFF2-40B4-BE49-F238E27FC236}">
                      <a16:creationId xmlns:a16="http://schemas.microsoft.com/office/drawing/2014/main" id="{184D7910-F143-54DF-6AA6-BB7092192974}"/>
                    </a:ext>
                  </a:extLst>
                </p14:cNvPr>
                <p14:cNvContentPartPr/>
                <p14:nvPr/>
              </p14:nvContentPartPr>
              <p14:xfrm>
                <a:off x="4573599" y="5203566"/>
                <a:ext cx="50400" cy="129240"/>
              </p14:xfrm>
            </p:contentPart>
          </mc:Choice>
          <mc:Fallback xmlns="">
            <p:pic>
              <p:nvPicPr>
                <p:cNvPr id="1942" name="Input penna 1941">
                  <a:extLst>
                    <a:ext uri="{FF2B5EF4-FFF2-40B4-BE49-F238E27FC236}">
                      <a16:creationId xmlns:a16="http://schemas.microsoft.com/office/drawing/2014/main" id="{184D7910-F143-54DF-6AA6-BB709219297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566039" y="5196006"/>
                  <a:ext cx="65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943" name="Input penna 1942">
                  <a:extLst>
                    <a:ext uri="{FF2B5EF4-FFF2-40B4-BE49-F238E27FC236}">
                      <a16:creationId xmlns:a16="http://schemas.microsoft.com/office/drawing/2014/main" id="{96C210AC-2870-1DCC-9C80-9AC464FF8249}"/>
                    </a:ext>
                  </a:extLst>
                </p14:cNvPr>
                <p14:cNvContentPartPr/>
                <p14:nvPr/>
              </p14:nvContentPartPr>
              <p14:xfrm>
                <a:off x="4658559" y="5222286"/>
                <a:ext cx="96120" cy="112320"/>
              </p14:xfrm>
            </p:contentPart>
          </mc:Choice>
          <mc:Fallback xmlns="">
            <p:pic>
              <p:nvPicPr>
                <p:cNvPr id="1943" name="Input penna 1942">
                  <a:extLst>
                    <a:ext uri="{FF2B5EF4-FFF2-40B4-BE49-F238E27FC236}">
                      <a16:creationId xmlns:a16="http://schemas.microsoft.com/office/drawing/2014/main" id="{96C210AC-2870-1DCC-9C80-9AC464FF824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650999" y="5214726"/>
                  <a:ext cx="1112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946" name="Input penna 1945">
                  <a:extLst>
                    <a:ext uri="{FF2B5EF4-FFF2-40B4-BE49-F238E27FC236}">
                      <a16:creationId xmlns:a16="http://schemas.microsoft.com/office/drawing/2014/main" id="{456E5A4F-F8C5-708C-77F0-A55891723753}"/>
                    </a:ext>
                  </a:extLst>
                </p14:cNvPr>
                <p14:cNvContentPartPr/>
                <p14:nvPr/>
              </p14:nvContentPartPr>
              <p14:xfrm>
                <a:off x="4817679" y="5216886"/>
                <a:ext cx="85680" cy="117720"/>
              </p14:xfrm>
            </p:contentPart>
          </mc:Choice>
          <mc:Fallback xmlns="">
            <p:pic>
              <p:nvPicPr>
                <p:cNvPr id="1946" name="Input penna 1945">
                  <a:extLst>
                    <a:ext uri="{FF2B5EF4-FFF2-40B4-BE49-F238E27FC236}">
                      <a16:creationId xmlns:a16="http://schemas.microsoft.com/office/drawing/2014/main" id="{456E5A4F-F8C5-708C-77F0-A5589172375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810479" y="5209326"/>
                  <a:ext cx="100440" cy="13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960" name="Input penna 1959">
                <a:extLst>
                  <a:ext uri="{FF2B5EF4-FFF2-40B4-BE49-F238E27FC236}">
                    <a16:creationId xmlns:a16="http://schemas.microsoft.com/office/drawing/2014/main" id="{F02A664B-D38B-9DD2-EE26-68F9B7DD8E80}"/>
                  </a:ext>
                </a:extLst>
              </p14:cNvPr>
              <p14:cNvContentPartPr/>
              <p14:nvPr/>
            </p14:nvContentPartPr>
            <p14:xfrm>
              <a:off x="5216199" y="5229126"/>
              <a:ext cx="114120" cy="103680"/>
            </p14:xfrm>
          </p:contentPart>
        </mc:Choice>
        <mc:Fallback xmlns="">
          <p:pic>
            <p:nvPicPr>
              <p:cNvPr id="1960" name="Input penna 1959">
                <a:extLst>
                  <a:ext uri="{FF2B5EF4-FFF2-40B4-BE49-F238E27FC236}">
                    <a16:creationId xmlns:a16="http://schemas.microsoft.com/office/drawing/2014/main" id="{F02A664B-D38B-9DD2-EE26-68F9B7DD8E80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208639" y="5221566"/>
                <a:ext cx="12924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966" name="Input penna 1965">
                <a:extLst>
                  <a:ext uri="{FF2B5EF4-FFF2-40B4-BE49-F238E27FC236}">
                    <a16:creationId xmlns:a16="http://schemas.microsoft.com/office/drawing/2014/main" id="{505B2DF6-983A-2A74-4360-9C508AB1A1E9}"/>
                  </a:ext>
                </a:extLst>
              </p14:cNvPr>
              <p14:cNvContentPartPr/>
              <p14:nvPr/>
            </p14:nvContentPartPr>
            <p14:xfrm>
              <a:off x="4810667" y="5467280"/>
              <a:ext cx="155160" cy="25920"/>
            </p14:xfrm>
          </p:contentPart>
        </mc:Choice>
        <mc:Fallback xmlns="">
          <p:pic>
            <p:nvPicPr>
              <p:cNvPr id="1966" name="Input penna 1965">
                <a:extLst>
                  <a:ext uri="{FF2B5EF4-FFF2-40B4-BE49-F238E27FC236}">
                    <a16:creationId xmlns:a16="http://schemas.microsoft.com/office/drawing/2014/main" id="{505B2DF6-983A-2A74-4360-9C508AB1A1E9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803107" y="5459720"/>
                <a:ext cx="1699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967" name="Input penna 1966">
                <a:extLst>
                  <a:ext uri="{FF2B5EF4-FFF2-40B4-BE49-F238E27FC236}">
                    <a16:creationId xmlns:a16="http://schemas.microsoft.com/office/drawing/2014/main" id="{981B794A-59E8-2875-BE07-76C8B42FF595}"/>
                  </a:ext>
                </a:extLst>
              </p14:cNvPr>
              <p14:cNvContentPartPr/>
              <p14:nvPr/>
            </p14:nvContentPartPr>
            <p14:xfrm>
              <a:off x="5187227" y="5522360"/>
              <a:ext cx="219960" cy="22680"/>
            </p14:xfrm>
          </p:contentPart>
        </mc:Choice>
        <mc:Fallback xmlns="">
          <p:pic>
            <p:nvPicPr>
              <p:cNvPr id="1967" name="Input penna 1966">
                <a:extLst>
                  <a:ext uri="{FF2B5EF4-FFF2-40B4-BE49-F238E27FC236}">
                    <a16:creationId xmlns:a16="http://schemas.microsoft.com/office/drawing/2014/main" id="{981B794A-59E8-2875-BE07-76C8B42FF595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5179667" y="5514800"/>
                <a:ext cx="23472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968" name="Input penna 1967">
                <a:extLst>
                  <a:ext uri="{FF2B5EF4-FFF2-40B4-BE49-F238E27FC236}">
                    <a16:creationId xmlns:a16="http://schemas.microsoft.com/office/drawing/2014/main" id="{6459916A-E3CB-C0AF-6ADE-9BDD82274E0F}"/>
                  </a:ext>
                </a:extLst>
              </p14:cNvPr>
              <p14:cNvContentPartPr/>
              <p14:nvPr/>
            </p14:nvContentPartPr>
            <p14:xfrm>
              <a:off x="3150004" y="2986849"/>
              <a:ext cx="542520" cy="128880"/>
            </p14:xfrm>
          </p:contentPart>
        </mc:Choice>
        <mc:Fallback xmlns="">
          <p:pic>
            <p:nvPicPr>
              <p:cNvPr id="1968" name="Input penna 1967">
                <a:extLst>
                  <a:ext uri="{FF2B5EF4-FFF2-40B4-BE49-F238E27FC236}">
                    <a16:creationId xmlns:a16="http://schemas.microsoft.com/office/drawing/2014/main" id="{6459916A-E3CB-C0AF-6ADE-9BDD82274E0F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3142444" y="2979289"/>
                <a:ext cx="557640" cy="14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72" name="Gruppo 1971">
            <a:extLst>
              <a:ext uri="{FF2B5EF4-FFF2-40B4-BE49-F238E27FC236}">
                <a16:creationId xmlns:a16="http://schemas.microsoft.com/office/drawing/2014/main" id="{176DB8CA-541D-4C88-C561-B810B07A6FB9}"/>
              </a:ext>
            </a:extLst>
          </p:cNvPr>
          <p:cNvGrpSpPr/>
          <p:nvPr/>
        </p:nvGrpSpPr>
        <p:grpSpPr>
          <a:xfrm>
            <a:off x="5664039" y="5044474"/>
            <a:ext cx="728670" cy="361800"/>
            <a:chOff x="5664039" y="5044474"/>
            <a:chExt cx="728670" cy="36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961" name="Input penna 1960">
                  <a:extLst>
                    <a:ext uri="{FF2B5EF4-FFF2-40B4-BE49-F238E27FC236}">
                      <a16:creationId xmlns:a16="http://schemas.microsoft.com/office/drawing/2014/main" id="{EC9949A4-441C-9794-3529-77D3E0A4E89F}"/>
                    </a:ext>
                  </a:extLst>
                </p14:cNvPr>
                <p14:cNvContentPartPr/>
                <p14:nvPr/>
              </p14:nvContentPartPr>
              <p14:xfrm>
                <a:off x="5664039" y="5221206"/>
                <a:ext cx="138240" cy="131760"/>
              </p14:xfrm>
            </p:contentPart>
          </mc:Choice>
          <mc:Fallback xmlns="">
            <p:pic>
              <p:nvPicPr>
                <p:cNvPr id="1961" name="Input penna 1960">
                  <a:extLst>
                    <a:ext uri="{FF2B5EF4-FFF2-40B4-BE49-F238E27FC236}">
                      <a16:creationId xmlns:a16="http://schemas.microsoft.com/office/drawing/2014/main" id="{EC9949A4-441C-9794-3529-77D3E0A4E89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656479" y="5213646"/>
                  <a:ext cx="1533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962" name="Input penna 1961">
                  <a:extLst>
                    <a:ext uri="{FF2B5EF4-FFF2-40B4-BE49-F238E27FC236}">
                      <a16:creationId xmlns:a16="http://schemas.microsoft.com/office/drawing/2014/main" id="{054D6387-6343-67DD-F4C8-608887EAC74F}"/>
                    </a:ext>
                  </a:extLst>
                </p14:cNvPr>
                <p14:cNvContentPartPr/>
                <p14:nvPr/>
              </p14:nvContentPartPr>
              <p14:xfrm>
                <a:off x="5815239" y="5176206"/>
                <a:ext cx="98280" cy="200520"/>
              </p14:xfrm>
            </p:contentPart>
          </mc:Choice>
          <mc:Fallback xmlns="">
            <p:pic>
              <p:nvPicPr>
                <p:cNvPr id="1962" name="Input penna 1961">
                  <a:extLst>
                    <a:ext uri="{FF2B5EF4-FFF2-40B4-BE49-F238E27FC236}">
                      <a16:creationId xmlns:a16="http://schemas.microsoft.com/office/drawing/2014/main" id="{054D6387-6343-67DD-F4C8-608887EAC74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807679" y="5169006"/>
                  <a:ext cx="1134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963" name="Input penna 1962">
                  <a:extLst>
                    <a:ext uri="{FF2B5EF4-FFF2-40B4-BE49-F238E27FC236}">
                      <a16:creationId xmlns:a16="http://schemas.microsoft.com/office/drawing/2014/main" id="{19B16DD9-51FF-CCAE-469B-0217B6BCC259}"/>
                    </a:ext>
                  </a:extLst>
                </p14:cNvPr>
                <p14:cNvContentPartPr/>
                <p14:nvPr/>
              </p14:nvContentPartPr>
              <p14:xfrm>
                <a:off x="5819559" y="5299686"/>
                <a:ext cx="135720" cy="27720"/>
              </p14:xfrm>
            </p:contentPart>
          </mc:Choice>
          <mc:Fallback xmlns="">
            <p:pic>
              <p:nvPicPr>
                <p:cNvPr id="1963" name="Input penna 1962">
                  <a:extLst>
                    <a:ext uri="{FF2B5EF4-FFF2-40B4-BE49-F238E27FC236}">
                      <a16:creationId xmlns:a16="http://schemas.microsoft.com/office/drawing/2014/main" id="{19B16DD9-51FF-CCAE-469B-0217B6BCC25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811999" y="5292126"/>
                  <a:ext cx="1508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969" name="Input penna 1968">
                  <a:extLst>
                    <a:ext uri="{FF2B5EF4-FFF2-40B4-BE49-F238E27FC236}">
                      <a16:creationId xmlns:a16="http://schemas.microsoft.com/office/drawing/2014/main" id="{08C1CC82-C535-FB54-B49F-04041CC0DAEA}"/>
                    </a:ext>
                  </a:extLst>
                </p14:cNvPr>
                <p14:cNvContentPartPr/>
                <p14:nvPr/>
              </p14:nvContentPartPr>
              <p14:xfrm>
                <a:off x="6097509" y="5194594"/>
                <a:ext cx="240480" cy="211680"/>
              </p14:xfrm>
            </p:contentPart>
          </mc:Choice>
          <mc:Fallback xmlns="">
            <p:pic>
              <p:nvPicPr>
                <p:cNvPr id="1969" name="Input penna 1968">
                  <a:extLst>
                    <a:ext uri="{FF2B5EF4-FFF2-40B4-BE49-F238E27FC236}">
                      <a16:creationId xmlns:a16="http://schemas.microsoft.com/office/drawing/2014/main" id="{08C1CC82-C535-FB54-B49F-04041CC0DAE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089949" y="5187034"/>
                  <a:ext cx="2556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970" name="Input penna 1969">
                  <a:extLst>
                    <a:ext uri="{FF2B5EF4-FFF2-40B4-BE49-F238E27FC236}">
                      <a16:creationId xmlns:a16="http://schemas.microsoft.com/office/drawing/2014/main" id="{197E389D-8E07-9BBD-9E5E-A2C98BED416E}"/>
                    </a:ext>
                  </a:extLst>
                </p14:cNvPr>
                <p14:cNvContentPartPr/>
                <p14:nvPr/>
              </p14:nvContentPartPr>
              <p14:xfrm>
                <a:off x="6137109" y="5044474"/>
                <a:ext cx="255600" cy="347400"/>
              </p14:xfrm>
            </p:contentPart>
          </mc:Choice>
          <mc:Fallback xmlns="">
            <p:pic>
              <p:nvPicPr>
                <p:cNvPr id="1970" name="Input penna 1969">
                  <a:extLst>
                    <a:ext uri="{FF2B5EF4-FFF2-40B4-BE49-F238E27FC236}">
                      <a16:creationId xmlns:a16="http://schemas.microsoft.com/office/drawing/2014/main" id="{197E389D-8E07-9BBD-9E5E-A2C98BED416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129549" y="5036914"/>
                  <a:ext cx="270720" cy="3625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3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94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3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47" name="그림 42" descr="그림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96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4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6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963" name="그림 5" descr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7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6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9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7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92" name="Screenshot 2024-10-16 alle 11.03.55.png" descr="Screenshot 2024-10-16 alle 11.03.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8399" y="408282"/>
            <a:ext cx="9175202" cy="53581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B2943439-F28C-F1B8-B1A6-AD13DF9B3218}"/>
              </a:ext>
            </a:extLst>
          </p:cNvPr>
          <p:cNvGrpSpPr/>
          <p:nvPr/>
        </p:nvGrpSpPr>
        <p:grpSpPr>
          <a:xfrm>
            <a:off x="2486951" y="2022676"/>
            <a:ext cx="477360" cy="231120"/>
            <a:chOff x="2486951" y="2022676"/>
            <a:chExt cx="477360" cy="23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5227739-31A2-63BE-7C0E-52A113A96BB0}"/>
                    </a:ext>
                  </a:extLst>
                </p14:cNvPr>
                <p14:cNvContentPartPr/>
                <p14:nvPr/>
              </p14:nvContentPartPr>
              <p14:xfrm>
                <a:off x="2486951" y="2022676"/>
                <a:ext cx="136800" cy="2311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5227739-31A2-63BE-7C0E-52A113A96BB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79391" y="2015116"/>
                  <a:ext cx="1519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2837FE9-29A4-59BB-381D-B0950EC7A848}"/>
                    </a:ext>
                  </a:extLst>
                </p14:cNvPr>
                <p14:cNvContentPartPr/>
                <p14:nvPr/>
              </p14:nvContentPartPr>
              <p14:xfrm>
                <a:off x="2761631" y="2083876"/>
                <a:ext cx="69840" cy="1573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2837FE9-29A4-59BB-381D-B0950EC7A84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754071" y="2076316"/>
                  <a:ext cx="849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AA47AFA-59F2-5D24-AC81-BDA172A70011}"/>
                    </a:ext>
                  </a:extLst>
                </p14:cNvPr>
                <p14:cNvContentPartPr/>
                <p14:nvPr/>
              </p14:nvContentPartPr>
              <p14:xfrm>
                <a:off x="2869271" y="2123476"/>
                <a:ext cx="95040" cy="784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AA47AFA-59F2-5D24-AC81-BDA172A7001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61711" y="2115916"/>
                  <a:ext cx="11016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7BA94562-E900-B491-D9A7-4621CD8AA0E7}"/>
              </a:ext>
            </a:extLst>
          </p:cNvPr>
          <p:cNvGrpSpPr/>
          <p:nvPr/>
        </p:nvGrpSpPr>
        <p:grpSpPr>
          <a:xfrm>
            <a:off x="3176351" y="2068396"/>
            <a:ext cx="174600" cy="240840"/>
            <a:chOff x="3176351" y="2068396"/>
            <a:chExt cx="174600" cy="24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1AB5377-6546-8756-F417-C59AEF605B96}"/>
                    </a:ext>
                  </a:extLst>
                </p14:cNvPr>
                <p14:cNvContentPartPr/>
                <p14:nvPr/>
              </p14:nvContentPartPr>
              <p14:xfrm>
                <a:off x="3176351" y="2110516"/>
                <a:ext cx="5040" cy="1987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1AB5377-6546-8756-F417-C59AEF605B9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168791" y="2102956"/>
                  <a:ext cx="201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5CC6D2D-9A12-D787-64A9-440909E74215}"/>
                    </a:ext>
                  </a:extLst>
                </p14:cNvPr>
                <p14:cNvContentPartPr/>
                <p14:nvPr/>
              </p14:nvContentPartPr>
              <p14:xfrm>
                <a:off x="3198671" y="2068756"/>
                <a:ext cx="48960" cy="676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5CC6D2D-9A12-D787-64A9-440909E7421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91111" y="2061196"/>
                  <a:ext cx="640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E3BFF81-BFB9-1E06-2813-D5DC1D07C89D}"/>
                    </a:ext>
                  </a:extLst>
                </p14:cNvPr>
                <p14:cNvContentPartPr/>
                <p14:nvPr/>
              </p14:nvContentPartPr>
              <p14:xfrm>
                <a:off x="3288671" y="2068396"/>
                <a:ext cx="62280" cy="867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E3BFF81-BFB9-1E06-2813-D5DC1D07C89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81111" y="2060836"/>
                  <a:ext cx="77400" cy="101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2B2DA8DC-496F-19DF-A3A8-8A7C697BFF00}"/>
                  </a:ext>
                </a:extLst>
              </p14:cNvPr>
              <p14:cNvContentPartPr/>
              <p14:nvPr/>
            </p14:nvContentPartPr>
            <p14:xfrm>
              <a:off x="3732911" y="2121676"/>
              <a:ext cx="71280" cy="16776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2B2DA8DC-496F-19DF-A3A8-8A7C697BFF0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25351" y="2114116"/>
                <a:ext cx="86400" cy="18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FB135601-8553-9287-D621-B5C11070126F}"/>
              </a:ext>
            </a:extLst>
          </p:cNvPr>
          <p:cNvGrpSpPr/>
          <p:nvPr/>
        </p:nvGrpSpPr>
        <p:grpSpPr>
          <a:xfrm>
            <a:off x="4078871" y="2150476"/>
            <a:ext cx="195480" cy="126360"/>
            <a:chOff x="4078871" y="2150476"/>
            <a:chExt cx="195480" cy="12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DC4E2D6-3578-9A28-2F87-51BC3A557DA6}"/>
                    </a:ext>
                  </a:extLst>
                </p14:cNvPr>
                <p14:cNvContentPartPr/>
                <p14:nvPr/>
              </p14:nvContentPartPr>
              <p14:xfrm>
                <a:off x="4078871" y="2150476"/>
                <a:ext cx="55800" cy="1263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DC4E2D6-3578-9A28-2F87-51BC3A557DA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071311" y="2142916"/>
                  <a:ext cx="709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B2C581C-A598-9949-1B5B-1E80591AD94A}"/>
                    </a:ext>
                  </a:extLst>
                </p14:cNvPr>
                <p14:cNvContentPartPr/>
                <p14:nvPr/>
              </p14:nvContentPartPr>
              <p14:xfrm>
                <a:off x="4154471" y="2200516"/>
                <a:ext cx="119880" cy="504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B2C581C-A598-9949-1B5B-1E80591AD94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146911" y="2192956"/>
                  <a:ext cx="13500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48D15001-8F91-7512-A20F-51DA93FD1A32}"/>
              </a:ext>
            </a:extLst>
          </p:cNvPr>
          <p:cNvGrpSpPr/>
          <p:nvPr/>
        </p:nvGrpSpPr>
        <p:grpSpPr>
          <a:xfrm>
            <a:off x="4424471" y="2138956"/>
            <a:ext cx="249840" cy="180000"/>
            <a:chOff x="4424471" y="2138956"/>
            <a:chExt cx="249840" cy="18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545F3A9-53CB-52B7-45EB-400C55811090}"/>
                    </a:ext>
                  </a:extLst>
                </p14:cNvPr>
                <p14:cNvContentPartPr/>
                <p14:nvPr/>
              </p14:nvContentPartPr>
              <p14:xfrm>
                <a:off x="4424471" y="2138956"/>
                <a:ext cx="91440" cy="180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545F3A9-53CB-52B7-45EB-400C5581109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416911" y="2131396"/>
                  <a:ext cx="1065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39E59ED-9195-91B8-9196-46EF494E0B3A}"/>
                    </a:ext>
                  </a:extLst>
                </p14:cNvPr>
                <p14:cNvContentPartPr/>
                <p14:nvPr/>
              </p14:nvContentPartPr>
              <p14:xfrm>
                <a:off x="4549031" y="2154436"/>
                <a:ext cx="125280" cy="583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39E59ED-9195-91B8-9196-46EF494E0B3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41471" y="2146876"/>
                  <a:ext cx="14040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F3688DA8-1D30-7341-BAAC-474EC446B8F0}"/>
              </a:ext>
            </a:extLst>
          </p:cNvPr>
          <p:cNvGrpSpPr/>
          <p:nvPr/>
        </p:nvGrpSpPr>
        <p:grpSpPr>
          <a:xfrm>
            <a:off x="815976" y="1663722"/>
            <a:ext cx="501840" cy="283320"/>
            <a:chOff x="815976" y="1663722"/>
            <a:chExt cx="501840" cy="28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86717EF-DCFC-3DA3-ED35-E7FB8FDDCCC7}"/>
                    </a:ext>
                  </a:extLst>
                </p14:cNvPr>
                <p14:cNvContentPartPr/>
                <p14:nvPr/>
              </p14:nvContentPartPr>
              <p14:xfrm>
                <a:off x="815976" y="1663722"/>
                <a:ext cx="257760" cy="2833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86717EF-DCFC-3DA3-ED35-E7FB8FDDCCC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08416" y="1656162"/>
                  <a:ext cx="27288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B0EF8A4-114F-6AA7-1066-00C1D1A2E8FB}"/>
                    </a:ext>
                  </a:extLst>
                </p14:cNvPr>
                <p14:cNvContentPartPr/>
                <p14:nvPr/>
              </p14:nvContentPartPr>
              <p14:xfrm>
                <a:off x="1205856" y="1685322"/>
                <a:ext cx="107280" cy="180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B0EF8A4-114F-6AA7-1066-00C1D1A2E8F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98296" y="1677762"/>
                  <a:ext cx="1224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84DE0FC-89D1-CB8A-001A-0D0E0A7CACF6}"/>
                    </a:ext>
                  </a:extLst>
                </p14:cNvPr>
                <p14:cNvContentPartPr/>
                <p14:nvPr/>
              </p14:nvContentPartPr>
              <p14:xfrm>
                <a:off x="1210536" y="1809882"/>
                <a:ext cx="107280" cy="2160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84DE0FC-89D1-CB8A-001A-0D0E0A7CACF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202976" y="1802322"/>
                  <a:ext cx="122400" cy="3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008F845C-57AB-0829-FC9C-6692E8F8D5A3}"/>
                  </a:ext>
                </a:extLst>
              </p14:cNvPr>
              <p14:cNvContentPartPr/>
              <p14:nvPr/>
            </p14:nvContentPartPr>
            <p14:xfrm>
              <a:off x="1471536" y="1690002"/>
              <a:ext cx="120600" cy="230040"/>
            </p14:xfrm>
          </p:contentPart>
        </mc:Choice>
        <mc:Fallback xmlns=""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008F845C-57AB-0829-FC9C-6692E8F8D5A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463976" y="1682802"/>
                <a:ext cx="135720" cy="24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o 29">
            <a:extLst>
              <a:ext uri="{FF2B5EF4-FFF2-40B4-BE49-F238E27FC236}">
                <a16:creationId xmlns:a16="http://schemas.microsoft.com/office/drawing/2014/main" id="{591D93B6-B41D-8B23-6E39-2198472DBAB7}"/>
              </a:ext>
            </a:extLst>
          </p:cNvPr>
          <p:cNvGrpSpPr/>
          <p:nvPr/>
        </p:nvGrpSpPr>
        <p:grpSpPr>
          <a:xfrm>
            <a:off x="5324870" y="2402843"/>
            <a:ext cx="329040" cy="275760"/>
            <a:chOff x="5324870" y="2402843"/>
            <a:chExt cx="329040" cy="27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91C923B-5D56-3033-275F-20D0CED409D7}"/>
                    </a:ext>
                  </a:extLst>
                </p14:cNvPr>
                <p14:cNvContentPartPr/>
                <p14:nvPr/>
              </p14:nvContentPartPr>
              <p14:xfrm>
                <a:off x="5345030" y="2402843"/>
                <a:ext cx="225000" cy="2757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91C923B-5D56-3033-275F-20D0CED409D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337470" y="2395283"/>
                  <a:ext cx="24012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4D8F79F-8950-C200-1481-BE4657D98FDB}"/>
                    </a:ext>
                  </a:extLst>
                </p14:cNvPr>
                <p14:cNvContentPartPr/>
                <p14:nvPr/>
              </p14:nvContentPartPr>
              <p14:xfrm>
                <a:off x="5324870" y="2402843"/>
                <a:ext cx="329040" cy="2289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4D8F79F-8950-C200-1481-BE4657D98FD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317310" y="2395283"/>
                  <a:ext cx="344160" cy="24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AFBA4A34-5573-EACE-E48E-81306B47B74A}"/>
                  </a:ext>
                </a:extLst>
              </p14:cNvPr>
              <p14:cNvContentPartPr/>
              <p14:nvPr/>
            </p14:nvContentPartPr>
            <p14:xfrm>
              <a:off x="2537750" y="2944240"/>
              <a:ext cx="59040" cy="16236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AFBA4A34-5573-EACE-E48E-81306B47B74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530190" y="2936680"/>
                <a:ext cx="74160" cy="17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B1511712-F209-EB55-F780-2478ACFD3E22}"/>
              </a:ext>
            </a:extLst>
          </p:cNvPr>
          <p:cNvGrpSpPr/>
          <p:nvPr/>
        </p:nvGrpSpPr>
        <p:grpSpPr>
          <a:xfrm>
            <a:off x="2805230" y="2960440"/>
            <a:ext cx="187560" cy="91080"/>
            <a:chOff x="2805230" y="2960440"/>
            <a:chExt cx="187560" cy="9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854D75D-90F7-48D0-2037-35293E9BBD4B}"/>
                    </a:ext>
                  </a:extLst>
                </p14:cNvPr>
                <p14:cNvContentPartPr/>
                <p14:nvPr/>
              </p14:nvContentPartPr>
              <p14:xfrm>
                <a:off x="2805230" y="2965840"/>
                <a:ext cx="57960" cy="856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854D75D-90F7-48D0-2037-35293E9BBD4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797670" y="2958280"/>
                  <a:ext cx="730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87C6B8D-4907-D7EC-6DC4-8E129B3DFD11}"/>
                    </a:ext>
                  </a:extLst>
                </p14:cNvPr>
                <p14:cNvContentPartPr/>
                <p14:nvPr/>
              </p14:nvContentPartPr>
              <p14:xfrm>
                <a:off x="2902790" y="2960440"/>
                <a:ext cx="90000" cy="543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87C6B8D-4907-D7EC-6DC4-8E129B3DFD1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895230" y="2952880"/>
                  <a:ext cx="10476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140C3344-FFB1-83E4-166C-ED61467E00D0}"/>
              </a:ext>
            </a:extLst>
          </p:cNvPr>
          <p:cNvGrpSpPr/>
          <p:nvPr/>
        </p:nvGrpSpPr>
        <p:grpSpPr>
          <a:xfrm>
            <a:off x="3192950" y="2899600"/>
            <a:ext cx="149760" cy="125640"/>
            <a:chOff x="3192950" y="2899600"/>
            <a:chExt cx="149760" cy="12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BDDBAC0-C5A6-A158-3266-5BA28031C4E8}"/>
                    </a:ext>
                  </a:extLst>
                </p14:cNvPr>
                <p14:cNvContentPartPr/>
                <p14:nvPr/>
              </p14:nvContentPartPr>
              <p14:xfrm>
                <a:off x="3192950" y="2899600"/>
                <a:ext cx="57600" cy="1256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BDDBAC0-C5A6-A158-3266-5BA28031C4E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185390" y="2892040"/>
                  <a:ext cx="727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41AB2D2-1EBF-48A2-398E-3148BB4E79BB}"/>
                    </a:ext>
                  </a:extLst>
                </p14:cNvPr>
                <p14:cNvContentPartPr/>
                <p14:nvPr/>
              </p14:nvContentPartPr>
              <p14:xfrm>
                <a:off x="3294110" y="2943520"/>
                <a:ext cx="48600" cy="817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41AB2D2-1EBF-48A2-398E-3148BB4E79B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286550" y="2935960"/>
                  <a:ext cx="63720" cy="9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5C3A5C3-AA6D-D74E-8581-33F128B94892}"/>
                  </a:ext>
                </a:extLst>
              </p14:cNvPr>
              <p14:cNvContentPartPr/>
              <p14:nvPr/>
            </p14:nvContentPartPr>
            <p14:xfrm>
              <a:off x="3721790" y="2917240"/>
              <a:ext cx="97920" cy="17496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15C3A5C3-AA6D-D74E-8581-33F128B9489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714230" y="2909680"/>
                <a:ext cx="112680" cy="18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uppo 47">
            <a:extLst>
              <a:ext uri="{FF2B5EF4-FFF2-40B4-BE49-F238E27FC236}">
                <a16:creationId xmlns:a16="http://schemas.microsoft.com/office/drawing/2014/main" id="{7C503348-7341-224E-6E33-4F0F97374DE0}"/>
              </a:ext>
            </a:extLst>
          </p:cNvPr>
          <p:cNvGrpSpPr/>
          <p:nvPr/>
        </p:nvGrpSpPr>
        <p:grpSpPr>
          <a:xfrm>
            <a:off x="4054790" y="2911840"/>
            <a:ext cx="194400" cy="79920"/>
            <a:chOff x="4054790" y="2911840"/>
            <a:chExt cx="194400" cy="7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CEE9AC2-D55E-01F5-C716-75716851F271}"/>
                    </a:ext>
                  </a:extLst>
                </p14:cNvPr>
                <p14:cNvContentPartPr/>
                <p14:nvPr/>
              </p14:nvContentPartPr>
              <p14:xfrm>
                <a:off x="4054790" y="2911840"/>
                <a:ext cx="59760" cy="770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CEE9AC2-D55E-01F5-C716-75716851F27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047230" y="2904280"/>
                  <a:ext cx="748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F79D25E-D0EE-CBB9-E07A-8CC692E3185C}"/>
                    </a:ext>
                  </a:extLst>
                </p14:cNvPr>
                <p14:cNvContentPartPr/>
                <p14:nvPr/>
              </p14:nvContentPartPr>
              <p14:xfrm>
                <a:off x="4134350" y="2913640"/>
                <a:ext cx="114840" cy="781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F79D25E-D0EE-CBB9-E07A-8CC692E3185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126790" y="2906080"/>
                  <a:ext cx="12996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02EC5A7E-530C-7250-367F-2CFB6E3FDD42}"/>
              </a:ext>
            </a:extLst>
          </p:cNvPr>
          <p:cNvGrpSpPr/>
          <p:nvPr/>
        </p:nvGrpSpPr>
        <p:grpSpPr>
          <a:xfrm>
            <a:off x="4454030" y="2861800"/>
            <a:ext cx="201960" cy="145440"/>
            <a:chOff x="4454030" y="2861800"/>
            <a:chExt cx="201960" cy="14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447F1F3-EDD2-A7CA-9ABA-0D0CB5774E11}"/>
                    </a:ext>
                  </a:extLst>
                </p14:cNvPr>
                <p14:cNvContentPartPr/>
                <p14:nvPr/>
              </p14:nvContentPartPr>
              <p14:xfrm>
                <a:off x="4454030" y="2861800"/>
                <a:ext cx="70920" cy="1454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447F1F3-EDD2-A7CA-9ABA-0D0CB5774E1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446830" y="2854240"/>
                  <a:ext cx="860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3E8A83E-F3CE-2C59-1FAC-059316E34295}"/>
                    </a:ext>
                  </a:extLst>
                </p14:cNvPr>
                <p14:cNvContentPartPr/>
                <p14:nvPr/>
              </p14:nvContentPartPr>
              <p14:xfrm>
                <a:off x="4572830" y="2934880"/>
                <a:ext cx="83160" cy="493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3E8A83E-F3CE-2C59-1FAC-059316E3429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65270" y="2927320"/>
                  <a:ext cx="9792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F25A9C69-2A67-6039-244A-4857F7C6BC9A}"/>
              </a:ext>
            </a:extLst>
          </p:cNvPr>
          <p:cNvGrpSpPr/>
          <p:nvPr/>
        </p:nvGrpSpPr>
        <p:grpSpPr>
          <a:xfrm>
            <a:off x="5262978" y="3162581"/>
            <a:ext cx="608760" cy="285840"/>
            <a:chOff x="5262978" y="3162581"/>
            <a:chExt cx="608760" cy="28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D2518088-3743-DE1C-A327-6713D61F0779}"/>
                    </a:ext>
                  </a:extLst>
                </p14:cNvPr>
                <p14:cNvContentPartPr/>
                <p14:nvPr/>
              </p14:nvContentPartPr>
              <p14:xfrm>
                <a:off x="5262978" y="3180581"/>
                <a:ext cx="290520" cy="21096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D2518088-3743-DE1C-A327-6713D61F077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255418" y="3173021"/>
                  <a:ext cx="3056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9501A633-4C4A-77C6-AF62-2B39BE601ADD}"/>
                    </a:ext>
                  </a:extLst>
                </p14:cNvPr>
                <p14:cNvContentPartPr/>
                <p14:nvPr/>
              </p14:nvContentPartPr>
              <p14:xfrm>
                <a:off x="5270178" y="3162581"/>
                <a:ext cx="601560" cy="2858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9501A633-4C4A-77C6-AF62-2B39BE601AD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262618" y="3155021"/>
                  <a:ext cx="616320" cy="30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FFAB7467-03D7-143A-71A4-FD1C20A42AEB}"/>
                  </a:ext>
                </a:extLst>
              </p14:cNvPr>
              <p14:cNvContentPartPr/>
              <p14:nvPr/>
            </p14:nvContentPartPr>
            <p14:xfrm>
              <a:off x="2492948" y="3653935"/>
              <a:ext cx="85680" cy="122400"/>
            </p14:xfrm>
          </p:contentPart>
        </mc:Choice>
        <mc:Fallback xmlns=""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FFAB7467-03D7-143A-71A4-FD1C20A42AEB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485388" y="3646375"/>
                <a:ext cx="100800" cy="13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3111EBA6-9383-D666-4642-5FF6129936B1}"/>
              </a:ext>
            </a:extLst>
          </p:cNvPr>
          <p:cNvGrpSpPr/>
          <p:nvPr/>
        </p:nvGrpSpPr>
        <p:grpSpPr>
          <a:xfrm>
            <a:off x="2825588" y="3664735"/>
            <a:ext cx="164880" cy="76320"/>
            <a:chOff x="2825588" y="3664735"/>
            <a:chExt cx="164880" cy="7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B6237B4-4851-DBFE-6ED4-8D62D76A3F2C}"/>
                    </a:ext>
                  </a:extLst>
                </p14:cNvPr>
                <p14:cNvContentPartPr/>
                <p14:nvPr/>
              </p14:nvContentPartPr>
              <p14:xfrm>
                <a:off x="2825588" y="3664735"/>
                <a:ext cx="67680" cy="763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B6237B4-4851-DBFE-6ED4-8D62D76A3F2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818028" y="3657175"/>
                  <a:ext cx="828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3BFE789E-9851-2658-2A06-E286964460CF}"/>
                    </a:ext>
                  </a:extLst>
                </p14:cNvPr>
                <p14:cNvContentPartPr/>
                <p14:nvPr/>
              </p14:nvContentPartPr>
              <p14:xfrm>
                <a:off x="2915588" y="3671575"/>
                <a:ext cx="74880" cy="536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3BFE789E-9851-2658-2A06-E286964460C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908028" y="3664015"/>
                  <a:ext cx="9000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0CDFCDE4-FCD8-A6E5-B61D-CC3B8FBA7E94}"/>
              </a:ext>
            </a:extLst>
          </p:cNvPr>
          <p:cNvGrpSpPr/>
          <p:nvPr/>
        </p:nvGrpSpPr>
        <p:grpSpPr>
          <a:xfrm>
            <a:off x="3244988" y="3568975"/>
            <a:ext cx="162000" cy="163440"/>
            <a:chOff x="3244988" y="3568975"/>
            <a:chExt cx="162000" cy="16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0DDE221-6989-957D-DE4D-D4611AE34C31}"/>
                    </a:ext>
                  </a:extLst>
                </p14:cNvPr>
                <p14:cNvContentPartPr/>
                <p14:nvPr/>
              </p14:nvContentPartPr>
              <p14:xfrm>
                <a:off x="3244988" y="3568975"/>
                <a:ext cx="55080" cy="15588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0DDE221-6989-957D-DE4D-D4611AE34C3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237428" y="3561415"/>
                  <a:ext cx="698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06D8D0A0-08FE-9216-CB66-5EBB6EF6A6EA}"/>
                    </a:ext>
                  </a:extLst>
                </p14:cNvPr>
                <p14:cNvContentPartPr/>
                <p14:nvPr/>
              </p14:nvContentPartPr>
              <p14:xfrm>
                <a:off x="3336068" y="3634495"/>
                <a:ext cx="70920" cy="9792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06D8D0A0-08FE-9216-CB66-5EBB6EF6A6E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328508" y="3626935"/>
                  <a:ext cx="86040" cy="11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6A8E211C-3D85-95AA-497C-48926369D699}"/>
                  </a:ext>
                </a:extLst>
              </p14:cNvPr>
              <p14:cNvContentPartPr/>
              <p14:nvPr/>
            </p14:nvContentPartPr>
            <p14:xfrm>
              <a:off x="3742508" y="3625495"/>
              <a:ext cx="99360" cy="150840"/>
            </p14:xfrm>
          </p:contentPart>
        </mc:Choice>
        <mc:Fallback xmlns=""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6A8E211C-3D85-95AA-497C-48926369D69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734948" y="3617935"/>
                <a:ext cx="114480" cy="16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26" name="Gruppo 1925">
            <a:extLst>
              <a:ext uri="{FF2B5EF4-FFF2-40B4-BE49-F238E27FC236}">
                <a16:creationId xmlns:a16="http://schemas.microsoft.com/office/drawing/2014/main" id="{696F8819-C3A1-7A6D-DE49-B58CBCC5F703}"/>
              </a:ext>
            </a:extLst>
          </p:cNvPr>
          <p:cNvGrpSpPr/>
          <p:nvPr/>
        </p:nvGrpSpPr>
        <p:grpSpPr>
          <a:xfrm>
            <a:off x="4030148" y="3648175"/>
            <a:ext cx="190080" cy="114840"/>
            <a:chOff x="4030148" y="3648175"/>
            <a:chExt cx="190080" cy="11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4813E13-C337-4CB0-EDDF-C9C8662ACB38}"/>
                    </a:ext>
                  </a:extLst>
                </p14:cNvPr>
                <p14:cNvContentPartPr/>
                <p14:nvPr/>
              </p14:nvContentPartPr>
              <p14:xfrm>
                <a:off x="4030148" y="3648175"/>
                <a:ext cx="81720" cy="1148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4813E13-C337-4CB0-EDDF-C9C8662ACB3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022588" y="3640615"/>
                  <a:ext cx="968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920" name="Input penna 1919">
                  <a:extLst>
                    <a:ext uri="{FF2B5EF4-FFF2-40B4-BE49-F238E27FC236}">
                      <a16:creationId xmlns:a16="http://schemas.microsoft.com/office/drawing/2014/main" id="{788237B0-3AC2-7639-AC95-A86B6FA5827E}"/>
                    </a:ext>
                  </a:extLst>
                </p14:cNvPr>
                <p14:cNvContentPartPr/>
                <p14:nvPr/>
              </p14:nvContentPartPr>
              <p14:xfrm>
                <a:off x="4119788" y="3657175"/>
                <a:ext cx="100440" cy="60840"/>
              </p14:xfrm>
            </p:contentPart>
          </mc:Choice>
          <mc:Fallback xmlns="">
            <p:pic>
              <p:nvPicPr>
                <p:cNvPr id="1920" name="Input penna 1919">
                  <a:extLst>
                    <a:ext uri="{FF2B5EF4-FFF2-40B4-BE49-F238E27FC236}">
                      <a16:creationId xmlns:a16="http://schemas.microsoft.com/office/drawing/2014/main" id="{788237B0-3AC2-7639-AC95-A86B6FA5827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112228" y="3649615"/>
                  <a:ext cx="11556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4" name="Gruppo 1923">
            <a:extLst>
              <a:ext uri="{FF2B5EF4-FFF2-40B4-BE49-F238E27FC236}">
                <a16:creationId xmlns:a16="http://schemas.microsoft.com/office/drawing/2014/main" id="{B49CD7EA-6869-EA42-4DC8-237719D22A87}"/>
              </a:ext>
            </a:extLst>
          </p:cNvPr>
          <p:cNvGrpSpPr/>
          <p:nvPr/>
        </p:nvGrpSpPr>
        <p:grpSpPr>
          <a:xfrm>
            <a:off x="4450268" y="3574015"/>
            <a:ext cx="225000" cy="183960"/>
            <a:chOff x="4450268" y="3574015"/>
            <a:chExt cx="225000" cy="18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921" name="Input penna 1920">
                  <a:extLst>
                    <a:ext uri="{FF2B5EF4-FFF2-40B4-BE49-F238E27FC236}">
                      <a16:creationId xmlns:a16="http://schemas.microsoft.com/office/drawing/2014/main" id="{E7474F9B-C43A-69E1-1F46-35B9D872FCAE}"/>
                    </a:ext>
                  </a:extLst>
                </p14:cNvPr>
                <p14:cNvContentPartPr/>
                <p14:nvPr/>
              </p14:nvContentPartPr>
              <p14:xfrm>
                <a:off x="4450268" y="3574015"/>
                <a:ext cx="59760" cy="183960"/>
              </p14:xfrm>
            </p:contentPart>
          </mc:Choice>
          <mc:Fallback xmlns="">
            <p:pic>
              <p:nvPicPr>
                <p:cNvPr id="1921" name="Input penna 1920">
                  <a:extLst>
                    <a:ext uri="{FF2B5EF4-FFF2-40B4-BE49-F238E27FC236}">
                      <a16:creationId xmlns:a16="http://schemas.microsoft.com/office/drawing/2014/main" id="{E7474F9B-C43A-69E1-1F46-35B9D872FCA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442708" y="3566455"/>
                  <a:ext cx="7488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922" name="Input penna 1921">
                  <a:extLst>
                    <a:ext uri="{FF2B5EF4-FFF2-40B4-BE49-F238E27FC236}">
                      <a16:creationId xmlns:a16="http://schemas.microsoft.com/office/drawing/2014/main" id="{2601541A-B287-D7D2-B9EF-7E7D3C9DBF7B}"/>
                    </a:ext>
                  </a:extLst>
                </p14:cNvPr>
                <p14:cNvContentPartPr/>
                <p14:nvPr/>
              </p14:nvContentPartPr>
              <p14:xfrm>
                <a:off x="4555388" y="3678055"/>
                <a:ext cx="119880" cy="62640"/>
              </p14:xfrm>
            </p:contentPart>
          </mc:Choice>
          <mc:Fallback xmlns="">
            <p:pic>
              <p:nvPicPr>
                <p:cNvPr id="1922" name="Input penna 1921">
                  <a:extLst>
                    <a:ext uri="{FF2B5EF4-FFF2-40B4-BE49-F238E27FC236}">
                      <a16:creationId xmlns:a16="http://schemas.microsoft.com/office/drawing/2014/main" id="{2601541A-B287-D7D2-B9EF-7E7D3C9DBF7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547828" y="3670495"/>
                  <a:ext cx="135000" cy="7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927" name="Input penna 1926">
                <a:extLst>
                  <a:ext uri="{FF2B5EF4-FFF2-40B4-BE49-F238E27FC236}">
                    <a16:creationId xmlns:a16="http://schemas.microsoft.com/office/drawing/2014/main" id="{015B797A-4951-B2B3-F82C-5F31D281E8E8}"/>
                  </a:ext>
                </a:extLst>
              </p14:cNvPr>
              <p14:cNvContentPartPr/>
              <p14:nvPr/>
            </p14:nvContentPartPr>
            <p14:xfrm>
              <a:off x="5383026" y="3572866"/>
              <a:ext cx="416520" cy="423720"/>
            </p14:xfrm>
          </p:contentPart>
        </mc:Choice>
        <mc:Fallback xmlns="">
          <p:pic>
            <p:nvPicPr>
              <p:cNvPr id="1927" name="Input penna 1926">
                <a:extLst>
                  <a:ext uri="{FF2B5EF4-FFF2-40B4-BE49-F238E27FC236}">
                    <a16:creationId xmlns:a16="http://schemas.microsoft.com/office/drawing/2014/main" id="{015B797A-4951-B2B3-F82C-5F31D281E8E8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375466" y="3565306"/>
                <a:ext cx="431640" cy="43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0" name="Gruppo 2009">
            <a:extLst>
              <a:ext uri="{FF2B5EF4-FFF2-40B4-BE49-F238E27FC236}">
                <a16:creationId xmlns:a16="http://schemas.microsoft.com/office/drawing/2014/main" id="{17F65896-41E3-758D-E58B-072E5BE58C8D}"/>
              </a:ext>
            </a:extLst>
          </p:cNvPr>
          <p:cNvGrpSpPr/>
          <p:nvPr/>
        </p:nvGrpSpPr>
        <p:grpSpPr>
          <a:xfrm>
            <a:off x="2547257" y="4258543"/>
            <a:ext cx="490320" cy="142920"/>
            <a:chOff x="2547257" y="4258543"/>
            <a:chExt cx="490320" cy="14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2001" name="Input penna 2000">
                  <a:extLst>
                    <a:ext uri="{FF2B5EF4-FFF2-40B4-BE49-F238E27FC236}">
                      <a16:creationId xmlns:a16="http://schemas.microsoft.com/office/drawing/2014/main" id="{9696A18F-EB74-1043-E799-5E9B190DBC44}"/>
                    </a:ext>
                  </a:extLst>
                </p14:cNvPr>
                <p14:cNvContentPartPr/>
                <p14:nvPr/>
              </p14:nvContentPartPr>
              <p14:xfrm>
                <a:off x="2547257" y="4268623"/>
                <a:ext cx="71280" cy="132840"/>
              </p14:xfrm>
            </p:contentPart>
          </mc:Choice>
          <mc:Fallback xmlns="">
            <p:pic>
              <p:nvPicPr>
                <p:cNvPr id="2001" name="Input penna 2000">
                  <a:extLst>
                    <a:ext uri="{FF2B5EF4-FFF2-40B4-BE49-F238E27FC236}">
                      <a16:creationId xmlns:a16="http://schemas.microsoft.com/office/drawing/2014/main" id="{9696A18F-EB74-1043-E799-5E9B190DBC4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539697" y="4261063"/>
                  <a:ext cx="860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2002" name="Input penna 2001">
                  <a:extLst>
                    <a:ext uri="{FF2B5EF4-FFF2-40B4-BE49-F238E27FC236}">
                      <a16:creationId xmlns:a16="http://schemas.microsoft.com/office/drawing/2014/main" id="{6C1B6611-657C-1921-21CB-EA77D1EFD960}"/>
                    </a:ext>
                  </a:extLst>
                </p14:cNvPr>
                <p14:cNvContentPartPr/>
                <p14:nvPr/>
              </p14:nvContentPartPr>
              <p14:xfrm>
                <a:off x="2737337" y="4292023"/>
                <a:ext cx="97560" cy="100440"/>
              </p14:xfrm>
            </p:contentPart>
          </mc:Choice>
          <mc:Fallback xmlns="">
            <p:pic>
              <p:nvPicPr>
                <p:cNvPr id="2002" name="Input penna 2001">
                  <a:extLst>
                    <a:ext uri="{FF2B5EF4-FFF2-40B4-BE49-F238E27FC236}">
                      <a16:creationId xmlns:a16="http://schemas.microsoft.com/office/drawing/2014/main" id="{6C1B6611-657C-1921-21CB-EA77D1EFD96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729777" y="4284463"/>
                  <a:ext cx="1126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003" name="Input penna 2002">
                  <a:extLst>
                    <a:ext uri="{FF2B5EF4-FFF2-40B4-BE49-F238E27FC236}">
                      <a16:creationId xmlns:a16="http://schemas.microsoft.com/office/drawing/2014/main" id="{99161CD4-03DE-79E1-4A51-9D61B2F59515}"/>
                    </a:ext>
                  </a:extLst>
                </p14:cNvPr>
                <p14:cNvContentPartPr/>
                <p14:nvPr/>
              </p14:nvContentPartPr>
              <p14:xfrm>
                <a:off x="2911937" y="4258543"/>
                <a:ext cx="97560" cy="138240"/>
              </p14:xfrm>
            </p:contentPart>
          </mc:Choice>
          <mc:Fallback xmlns="">
            <p:pic>
              <p:nvPicPr>
                <p:cNvPr id="2003" name="Input penna 2002">
                  <a:extLst>
                    <a:ext uri="{FF2B5EF4-FFF2-40B4-BE49-F238E27FC236}">
                      <a16:creationId xmlns:a16="http://schemas.microsoft.com/office/drawing/2014/main" id="{99161CD4-03DE-79E1-4A51-9D61B2F5951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904377" y="4250983"/>
                  <a:ext cx="1126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004" name="Input penna 2003">
                  <a:extLst>
                    <a:ext uri="{FF2B5EF4-FFF2-40B4-BE49-F238E27FC236}">
                      <a16:creationId xmlns:a16="http://schemas.microsoft.com/office/drawing/2014/main" id="{F84D80FE-D8B5-1ECC-90E0-E098675926C0}"/>
                    </a:ext>
                  </a:extLst>
                </p14:cNvPr>
                <p14:cNvContentPartPr/>
                <p14:nvPr/>
              </p14:nvContentPartPr>
              <p14:xfrm>
                <a:off x="2945417" y="4323703"/>
                <a:ext cx="92160" cy="3960"/>
              </p14:xfrm>
            </p:contentPart>
          </mc:Choice>
          <mc:Fallback xmlns="">
            <p:pic>
              <p:nvPicPr>
                <p:cNvPr id="2004" name="Input penna 2003">
                  <a:extLst>
                    <a:ext uri="{FF2B5EF4-FFF2-40B4-BE49-F238E27FC236}">
                      <a16:creationId xmlns:a16="http://schemas.microsoft.com/office/drawing/2014/main" id="{F84D80FE-D8B5-1ECC-90E0-E098675926C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937857" y="4316143"/>
                  <a:ext cx="10728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8" name="Gruppo 2007">
            <a:extLst>
              <a:ext uri="{FF2B5EF4-FFF2-40B4-BE49-F238E27FC236}">
                <a16:creationId xmlns:a16="http://schemas.microsoft.com/office/drawing/2014/main" id="{5C355801-BA58-063B-4260-B83B54B10F91}"/>
              </a:ext>
            </a:extLst>
          </p:cNvPr>
          <p:cNvGrpSpPr/>
          <p:nvPr/>
        </p:nvGrpSpPr>
        <p:grpSpPr>
          <a:xfrm>
            <a:off x="3222257" y="4278703"/>
            <a:ext cx="203400" cy="151920"/>
            <a:chOff x="3222257" y="4278703"/>
            <a:chExt cx="203400" cy="15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005" name="Input penna 2004">
                  <a:extLst>
                    <a:ext uri="{FF2B5EF4-FFF2-40B4-BE49-F238E27FC236}">
                      <a16:creationId xmlns:a16="http://schemas.microsoft.com/office/drawing/2014/main" id="{2448AFCB-5C0D-B04E-7D8C-43FE21891B93}"/>
                    </a:ext>
                  </a:extLst>
                </p14:cNvPr>
                <p14:cNvContentPartPr/>
                <p14:nvPr/>
              </p14:nvContentPartPr>
              <p14:xfrm>
                <a:off x="3222257" y="4278703"/>
                <a:ext cx="86400" cy="151920"/>
              </p14:xfrm>
            </p:contentPart>
          </mc:Choice>
          <mc:Fallback xmlns="">
            <p:pic>
              <p:nvPicPr>
                <p:cNvPr id="2005" name="Input penna 2004">
                  <a:extLst>
                    <a:ext uri="{FF2B5EF4-FFF2-40B4-BE49-F238E27FC236}">
                      <a16:creationId xmlns:a16="http://schemas.microsoft.com/office/drawing/2014/main" id="{2448AFCB-5C0D-B04E-7D8C-43FE21891B9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214697" y="4271143"/>
                  <a:ext cx="1011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006" name="Input penna 2005">
                  <a:extLst>
                    <a:ext uri="{FF2B5EF4-FFF2-40B4-BE49-F238E27FC236}">
                      <a16:creationId xmlns:a16="http://schemas.microsoft.com/office/drawing/2014/main" id="{DA54ABDE-0919-C5DF-4131-397332842C13}"/>
                    </a:ext>
                  </a:extLst>
                </p14:cNvPr>
                <p14:cNvContentPartPr/>
                <p14:nvPr/>
              </p14:nvContentPartPr>
              <p14:xfrm>
                <a:off x="3334217" y="4358263"/>
                <a:ext cx="91440" cy="71640"/>
              </p14:xfrm>
            </p:contentPart>
          </mc:Choice>
          <mc:Fallback xmlns="">
            <p:pic>
              <p:nvPicPr>
                <p:cNvPr id="2006" name="Input penna 2005">
                  <a:extLst>
                    <a:ext uri="{FF2B5EF4-FFF2-40B4-BE49-F238E27FC236}">
                      <a16:creationId xmlns:a16="http://schemas.microsoft.com/office/drawing/2014/main" id="{DA54ABDE-0919-C5DF-4131-397332842C1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327017" y="4350703"/>
                  <a:ext cx="10656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2" name="Gruppo 2021">
            <a:extLst>
              <a:ext uri="{FF2B5EF4-FFF2-40B4-BE49-F238E27FC236}">
                <a16:creationId xmlns:a16="http://schemas.microsoft.com/office/drawing/2014/main" id="{B71938B8-CD1C-1D5B-7D60-F725BB5174B8}"/>
              </a:ext>
            </a:extLst>
          </p:cNvPr>
          <p:cNvGrpSpPr/>
          <p:nvPr/>
        </p:nvGrpSpPr>
        <p:grpSpPr>
          <a:xfrm>
            <a:off x="3782417" y="4243423"/>
            <a:ext cx="472680" cy="163800"/>
            <a:chOff x="3782417" y="4243423"/>
            <a:chExt cx="472680" cy="16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011" name="Input penna 2010">
                  <a:extLst>
                    <a:ext uri="{FF2B5EF4-FFF2-40B4-BE49-F238E27FC236}">
                      <a16:creationId xmlns:a16="http://schemas.microsoft.com/office/drawing/2014/main" id="{4B7B4C2B-9B6F-4EAA-357E-E9C686415903}"/>
                    </a:ext>
                  </a:extLst>
                </p14:cNvPr>
                <p14:cNvContentPartPr/>
                <p14:nvPr/>
              </p14:nvContentPartPr>
              <p14:xfrm>
                <a:off x="3782417" y="4268623"/>
                <a:ext cx="20160" cy="117360"/>
              </p14:xfrm>
            </p:contentPart>
          </mc:Choice>
          <mc:Fallback xmlns="">
            <p:pic>
              <p:nvPicPr>
                <p:cNvPr id="2011" name="Input penna 2010">
                  <a:extLst>
                    <a:ext uri="{FF2B5EF4-FFF2-40B4-BE49-F238E27FC236}">
                      <a16:creationId xmlns:a16="http://schemas.microsoft.com/office/drawing/2014/main" id="{4B7B4C2B-9B6F-4EAA-357E-E9C68641590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774857" y="4261063"/>
                  <a:ext cx="352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012" name="Input penna 2011">
                  <a:extLst>
                    <a:ext uri="{FF2B5EF4-FFF2-40B4-BE49-F238E27FC236}">
                      <a16:creationId xmlns:a16="http://schemas.microsoft.com/office/drawing/2014/main" id="{FDDDE35E-7E9D-8877-8955-6E20BE9CFA2B}"/>
                    </a:ext>
                  </a:extLst>
                </p14:cNvPr>
                <p14:cNvContentPartPr/>
                <p14:nvPr/>
              </p14:nvContentPartPr>
              <p14:xfrm>
                <a:off x="3807977" y="4243423"/>
                <a:ext cx="67320" cy="131400"/>
              </p14:xfrm>
            </p:contentPart>
          </mc:Choice>
          <mc:Fallback xmlns="">
            <p:pic>
              <p:nvPicPr>
                <p:cNvPr id="2012" name="Input penna 2011">
                  <a:extLst>
                    <a:ext uri="{FF2B5EF4-FFF2-40B4-BE49-F238E27FC236}">
                      <a16:creationId xmlns:a16="http://schemas.microsoft.com/office/drawing/2014/main" id="{FDDDE35E-7E9D-8877-8955-6E20BE9CFA2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800777" y="4235863"/>
                  <a:ext cx="824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013" name="Input penna 2012">
                  <a:extLst>
                    <a:ext uri="{FF2B5EF4-FFF2-40B4-BE49-F238E27FC236}">
                      <a16:creationId xmlns:a16="http://schemas.microsoft.com/office/drawing/2014/main" id="{6974B58F-B99B-BC41-3FEE-5A993B6C9058}"/>
                    </a:ext>
                  </a:extLst>
                </p14:cNvPr>
                <p14:cNvContentPartPr/>
                <p14:nvPr/>
              </p14:nvContentPartPr>
              <p14:xfrm>
                <a:off x="4029737" y="4288783"/>
                <a:ext cx="94320" cy="105480"/>
              </p14:xfrm>
            </p:contentPart>
          </mc:Choice>
          <mc:Fallback xmlns="">
            <p:pic>
              <p:nvPicPr>
                <p:cNvPr id="2013" name="Input penna 2012">
                  <a:extLst>
                    <a:ext uri="{FF2B5EF4-FFF2-40B4-BE49-F238E27FC236}">
                      <a16:creationId xmlns:a16="http://schemas.microsoft.com/office/drawing/2014/main" id="{6974B58F-B99B-BC41-3FEE-5A993B6C905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022177" y="4281223"/>
                  <a:ext cx="1094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014" name="Input penna 2013">
                  <a:extLst>
                    <a:ext uri="{FF2B5EF4-FFF2-40B4-BE49-F238E27FC236}">
                      <a16:creationId xmlns:a16="http://schemas.microsoft.com/office/drawing/2014/main" id="{AD01028E-0825-5E57-1478-95757F2A01DE}"/>
                    </a:ext>
                  </a:extLst>
                </p14:cNvPr>
                <p14:cNvContentPartPr/>
                <p14:nvPr/>
              </p14:nvContentPartPr>
              <p14:xfrm>
                <a:off x="4132337" y="4295983"/>
                <a:ext cx="78120" cy="111240"/>
              </p14:xfrm>
            </p:contentPart>
          </mc:Choice>
          <mc:Fallback xmlns="">
            <p:pic>
              <p:nvPicPr>
                <p:cNvPr id="2014" name="Input penna 2013">
                  <a:extLst>
                    <a:ext uri="{FF2B5EF4-FFF2-40B4-BE49-F238E27FC236}">
                      <a16:creationId xmlns:a16="http://schemas.microsoft.com/office/drawing/2014/main" id="{AD01028E-0825-5E57-1478-95757F2A01D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124777" y="4288423"/>
                  <a:ext cx="932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2015" name="Input penna 2014">
                  <a:extLst>
                    <a:ext uri="{FF2B5EF4-FFF2-40B4-BE49-F238E27FC236}">
                      <a16:creationId xmlns:a16="http://schemas.microsoft.com/office/drawing/2014/main" id="{45DA2C75-BA2D-BD92-4DEE-EA11EC525C21}"/>
                    </a:ext>
                  </a:extLst>
                </p14:cNvPr>
                <p14:cNvContentPartPr/>
                <p14:nvPr/>
              </p14:nvContentPartPr>
              <p14:xfrm>
                <a:off x="4158977" y="4353223"/>
                <a:ext cx="96120" cy="26280"/>
              </p14:xfrm>
            </p:contentPart>
          </mc:Choice>
          <mc:Fallback xmlns="">
            <p:pic>
              <p:nvPicPr>
                <p:cNvPr id="2015" name="Input penna 2014">
                  <a:extLst>
                    <a:ext uri="{FF2B5EF4-FFF2-40B4-BE49-F238E27FC236}">
                      <a16:creationId xmlns:a16="http://schemas.microsoft.com/office/drawing/2014/main" id="{45DA2C75-BA2D-BD92-4DEE-EA11EC525C2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151417" y="4345663"/>
                  <a:ext cx="11088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0" name="Gruppo 2019">
            <a:extLst>
              <a:ext uri="{FF2B5EF4-FFF2-40B4-BE49-F238E27FC236}">
                <a16:creationId xmlns:a16="http://schemas.microsoft.com/office/drawing/2014/main" id="{71172C5D-A178-577C-8FF0-EF57053263B8}"/>
              </a:ext>
            </a:extLst>
          </p:cNvPr>
          <p:cNvGrpSpPr/>
          <p:nvPr/>
        </p:nvGrpSpPr>
        <p:grpSpPr>
          <a:xfrm>
            <a:off x="4474697" y="4305343"/>
            <a:ext cx="196200" cy="116280"/>
            <a:chOff x="4474697" y="4305343"/>
            <a:chExt cx="196200" cy="1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016" name="Input penna 2015">
                  <a:extLst>
                    <a:ext uri="{FF2B5EF4-FFF2-40B4-BE49-F238E27FC236}">
                      <a16:creationId xmlns:a16="http://schemas.microsoft.com/office/drawing/2014/main" id="{663A2AC1-FA58-02EF-C132-D1D16641E1F7}"/>
                    </a:ext>
                  </a:extLst>
                </p14:cNvPr>
                <p14:cNvContentPartPr/>
                <p14:nvPr/>
              </p14:nvContentPartPr>
              <p14:xfrm>
                <a:off x="4474697" y="4305343"/>
                <a:ext cx="52920" cy="95040"/>
              </p14:xfrm>
            </p:contentPart>
          </mc:Choice>
          <mc:Fallback xmlns="">
            <p:pic>
              <p:nvPicPr>
                <p:cNvPr id="2016" name="Input penna 2015">
                  <a:extLst>
                    <a:ext uri="{FF2B5EF4-FFF2-40B4-BE49-F238E27FC236}">
                      <a16:creationId xmlns:a16="http://schemas.microsoft.com/office/drawing/2014/main" id="{663A2AC1-FA58-02EF-C132-D1D16641E1F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467137" y="4297783"/>
                  <a:ext cx="680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017" name="Input penna 2016">
                  <a:extLst>
                    <a:ext uri="{FF2B5EF4-FFF2-40B4-BE49-F238E27FC236}">
                      <a16:creationId xmlns:a16="http://schemas.microsoft.com/office/drawing/2014/main" id="{6C477F89-0158-7B56-597E-27D24AF9DC21}"/>
                    </a:ext>
                  </a:extLst>
                </p14:cNvPr>
                <p14:cNvContentPartPr/>
                <p14:nvPr/>
              </p14:nvContentPartPr>
              <p14:xfrm>
                <a:off x="4566137" y="4305703"/>
                <a:ext cx="82080" cy="115920"/>
              </p14:xfrm>
            </p:contentPart>
          </mc:Choice>
          <mc:Fallback xmlns="">
            <p:pic>
              <p:nvPicPr>
                <p:cNvPr id="2017" name="Input penna 2016">
                  <a:extLst>
                    <a:ext uri="{FF2B5EF4-FFF2-40B4-BE49-F238E27FC236}">
                      <a16:creationId xmlns:a16="http://schemas.microsoft.com/office/drawing/2014/main" id="{6C477F89-0158-7B56-597E-27D24AF9DC2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558577" y="4298143"/>
                  <a:ext cx="972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018" name="Input penna 2017">
                  <a:extLst>
                    <a:ext uri="{FF2B5EF4-FFF2-40B4-BE49-F238E27FC236}">
                      <a16:creationId xmlns:a16="http://schemas.microsoft.com/office/drawing/2014/main" id="{56FE5E3C-423D-AF74-8635-69A412197409}"/>
                    </a:ext>
                  </a:extLst>
                </p14:cNvPr>
                <p14:cNvContentPartPr/>
                <p14:nvPr/>
              </p14:nvContentPartPr>
              <p14:xfrm>
                <a:off x="4564337" y="4354663"/>
                <a:ext cx="106560" cy="23400"/>
              </p14:xfrm>
            </p:contentPart>
          </mc:Choice>
          <mc:Fallback xmlns="">
            <p:pic>
              <p:nvPicPr>
                <p:cNvPr id="2018" name="Input penna 2017">
                  <a:extLst>
                    <a:ext uri="{FF2B5EF4-FFF2-40B4-BE49-F238E27FC236}">
                      <a16:creationId xmlns:a16="http://schemas.microsoft.com/office/drawing/2014/main" id="{56FE5E3C-423D-AF74-8635-69A41219740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556777" y="4347463"/>
                  <a:ext cx="12168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0" name="Gruppo 2029">
            <a:extLst>
              <a:ext uri="{FF2B5EF4-FFF2-40B4-BE49-F238E27FC236}">
                <a16:creationId xmlns:a16="http://schemas.microsoft.com/office/drawing/2014/main" id="{1BD16BD9-55A5-63F8-B732-E81AFDADF9E8}"/>
              </a:ext>
            </a:extLst>
          </p:cNvPr>
          <p:cNvGrpSpPr/>
          <p:nvPr/>
        </p:nvGrpSpPr>
        <p:grpSpPr>
          <a:xfrm>
            <a:off x="5119652" y="4484487"/>
            <a:ext cx="324360" cy="252720"/>
            <a:chOff x="5119652" y="4484487"/>
            <a:chExt cx="324360" cy="25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027" name="Input penna 2026">
                  <a:extLst>
                    <a:ext uri="{FF2B5EF4-FFF2-40B4-BE49-F238E27FC236}">
                      <a16:creationId xmlns:a16="http://schemas.microsoft.com/office/drawing/2014/main" id="{D77D8E58-93B2-E47F-B710-8EE990954AFD}"/>
                    </a:ext>
                  </a:extLst>
                </p14:cNvPr>
                <p14:cNvContentPartPr/>
                <p14:nvPr/>
              </p14:nvContentPartPr>
              <p14:xfrm>
                <a:off x="5173292" y="4484487"/>
                <a:ext cx="270720" cy="252720"/>
              </p14:xfrm>
            </p:contentPart>
          </mc:Choice>
          <mc:Fallback xmlns="">
            <p:pic>
              <p:nvPicPr>
                <p:cNvPr id="2027" name="Input penna 2026">
                  <a:extLst>
                    <a:ext uri="{FF2B5EF4-FFF2-40B4-BE49-F238E27FC236}">
                      <a16:creationId xmlns:a16="http://schemas.microsoft.com/office/drawing/2014/main" id="{D77D8E58-93B2-E47F-B710-8EE990954AF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165732" y="4476927"/>
                  <a:ext cx="2854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028" name="Input penna 2027">
                  <a:extLst>
                    <a:ext uri="{FF2B5EF4-FFF2-40B4-BE49-F238E27FC236}">
                      <a16:creationId xmlns:a16="http://schemas.microsoft.com/office/drawing/2014/main" id="{073F729E-5F00-4FDA-50FA-4E0624039681}"/>
                    </a:ext>
                  </a:extLst>
                </p14:cNvPr>
                <p14:cNvContentPartPr/>
                <p14:nvPr/>
              </p14:nvContentPartPr>
              <p14:xfrm>
                <a:off x="5119652" y="4533447"/>
                <a:ext cx="311760" cy="203760"/>
              </p14:xfrm>
            </p:contentPart>
          </mc:Choice>
          <mc:Fallback xmlns="">
            <p:pic>
              <p:nvPicPr>
                <p:cNvPr id="2028" name="Input penna 2027">
                  <a:extLst>
                    <a:ext uri="{FF2B5EF4-FFF2-40B4-BE49-F238E27FC236}">
                      <a16:creationId xmlns:a16="http://schemas.microsoft.com/office/drawing/2014/main" id="{073F729E-5F00-4FDA-50FA-4E062403968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112092" y="4525887"/>
                  <a:ext cx="326880" cy="21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031" name="Input penna 2030">
                <a:extLst>
                  <a:ext uri="{FF2B5EF4-FFF2-40B4-BE49-F238E27FC236}">
                    <a16:creationId xmlns:a16="http://schemas.microsoft.com/office/drawing/2014/main" id="{0D78E9E7-3307-1CE9-4801-F2ECF53ABD48}"/>
                  </a:ext>
                </a:extLst>
              </p14:cNvPr>
              <p14:cNvContentPartPr/>
              <p14:nvPr/>
            </p14:nvContentPartPr>
            <p14:xfrm>
              <a:off x="2504556" y="5711517"/>
              <a:ext cx="1440" cy="147960"/>
            </p14:xfrm>
          </p:contentPart>
        </mc:Choice>
        <mc:Fallback xmlns="">
          <p:pic>
            <p:nvPicPr>
              <p:cNvPr id="2031" name="Input penna 2030">
                <a:extLst>
                  <a:ext uri="{FF2B5EF4-FFF2-40B4-BE49-F238E27FC236}">
                    <a16:creationId xmlns:a16="http://schemas.microsoft.com/office/drawing/2014/main" id="{0D78E9E7-3307-1CE9-4801-F2ECF53ABD4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496996" y="5703957"/>
                <a:ext cx="16560" cy="16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42" name="Gruppo 2041">
            <a:extLst>
              <a:ext uri="{FF2B5EF4-FFF2-40B4-BE49-F238E27FC236}">
                <a16:creationId xmlns:a16="http://schemas.microsoft.com/office/drawing/2014/main" id="{CB651CAC-A34C-1D6C-E321-A06F4F2B5FB7}"/>
              </a:ext>
            </a:extLst>
          </p:cNvPr>
          <p:cNvGrpSpPr/>
          <p:nvPr/>
        </p:nvGrpSpPr>
        <p:grpSpPr>
          <a:xfrm>
            <a:off x="3248676" y="5676957"/>
            <a:ext cx="164880" cy="137160"/>
            <a:chOff x="3248676" y="5676957"/>
            <a:chExt cx="164880" cy="13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038" name="Input penna 2037">
                  <a:extLst>
                    <a:ext uri="{FF2B5EF4-FFF2-40B4-BE49-F238E27FC236}">
                      <a16:creationId xmlns:a16="http://schemas.microsoft.com/office/drawing/2014/main" id="{812BE23A-9157-1FC7-527A-9E8D9364D239}"/>
                    </a:ext>
                  </a:extLst>
                </p14:cNvPr>
                <p14:cNvContentPartPr/>
                <p14:nvPr/>
              </p14:nvContentPartPr>
              <p14:xfrm>
                <a:off x="3248676" y="5676957"/>
                <a:ext cx="9360" cy="137160"/>
              </p14:xfrm>
            </p:contentPart>
          </mc:Choice>
          <mc:Fallback xmlns="">
            <p:pic>
              <p:nvPicPr>
                <p:cNvPr id="2038" name="Input penna 2037">
                  <a:extLst>
                    <a:ext uri="{FF2B5EF4-FFF2-40B4-BE49-F238E27FC236}">
                      <a16:creationId xmlns:a16="http://schemas.microsoft.com/office/drawing/2014/main" id="{812BE23A-9157-1FC7-527A-9E8D9364D23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241116" y="5669397"/>
                  <a:ext cx="244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039" name="Input penna 2038">
                  <a:extLst>
                    <a:ext uri="{FF2B5EF4-FFF2-40B4-BE49-F238E27FC236}">
                      <a16:creationId xmlns:a16="http://schemas.microsoft.com/office/drawing/2014/main" id="{BEF5CA1E-604D-8B38-19D2-DD9C2A7CB200}"/>
                    </a:ext>
                  </a:extLst>
                </p14:cNvPr>
                <p14:cNvContentPartPr/>
                <p14:nvPr/>
              </p14:nvContentPartPr>
              <p14:xfrm>
                <a:off x="3260556" y="5703597"/>
                <a:ext cx="53640" cy="101520"/>
              </p14:xfrm>
            </p:contentPart>
          </mc:Choice>
          <mc:Fallback xmlns="">
            <p:pic>
              <p:nvPicPr>
                <p:cNvPr id="2039" name="Input penna 2038">
                  <a:extLst>
                    <a:ext uri="{FF2B5EF4-FFF2-40B4-BE49-F238E27FC236}">
                      <a16:creationId xmlns:a16="http://schemas.microsoft.com/office/drawing/2014/main" id="{BEF5CA1E-604D-8B38-19D2-DD9C2A7CB20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252996" y="5696037"/>
                  <a:ext cx="687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040" name="Input penna 2039">
                  <a:extLst>
                    <a:ext uri="{FF2B5EF4-FFF2-40B4-BE49-F238E27FC236}">
                      <a16:creationId xmlns:a16="http://schemas.microsoft.com/office/drawing/2014/main" id="{B5602DC0-1C4B-2813-4623-D1378EC72101}"/>
                    </a:ext>
                  </a:extLst>
                </p14:cNvPr>
                <p14:cNvContentPartPr/>
                <p14:nvPr/>
              </p14:nvContentPartPr>
              <p14:xfrm>
                <a:off x="3361356" y="5687757"/>
                <a:ext cx="52200" cy="99360"/>
              </p14:xfrm>
            </p:contentPart>
          </mc:Choice>
          <mc:Fallback xmlns="">
            <p:pic>
              <p:nvPicPr>
                <p:cNvPr id="2040" name="Input penna 2039">
                  <a:extLst>
                    <a:ext uri="{FF2B5EF4-FFF2-40B4-BE49-F238E27FC236}">
                      <a16:creationId xmlns:a16="http://schemas.microsoft.com/office/drawing/2014/main" id="{B5602DC0-1C4B-2813-4623-D1378EC7210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353796" y="5680197"/>
                  <a:ext cx="67320" cy="11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5" name="Gruppo 2064">
            <a:extLst>
              <a:ext uri="{FF2B5EF4-FFF2-40B4-BE49-F238E27FC236}">
                <a16:creationId xmlns:a16="http://schemas.microsoft.com/office/drawing/2014/main" id="{A2CC4E1B-E911-062B-2169-E9D1A00E1CBF}"/>
              </a:ext>
            </a:extLst>
          </p:cNvPr>
          <p:cNvGrpSpPr/>
          <p:nvPr/>
        </p:nvGrpSpPr>
        <p:grpSpPr>
          <a:xfrm>
            <a:off x="178615" y="5637255"/>
            <a:ext cx="1268280" cy="597960"/>
            <a:chOff x="178615" y="5637255"/>
            <a:chExt cx="1268280" cy="59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043" name="Input penna 2042">
                  <a:extLst>
                    <a:ext uri="{FF2B5EF4-FFF2-40B4-BE49-F238E27FC236}">
                      <a16:creationId xmlns:a16="http://schemas.microsoft.com/office/drawing/2014/main" id="{8B620305-7422-D5A3-59C7-7D48CC3E0592}"/>
                    </a:ext>
                  </a:extLst>
                </p14:cNvPr>
                <p14:cNvContentPartPr/>
                <p14:nvPr/>
              </p14:nvContentPartPr>
              <p14:xfrm>
                <a:off x="397495" y="5911215"/>
                <a:ext cx="170640" cy="211320"/>
              </p14:xfrm>
            </p:contentPart>
          </mc:Choice>
          <mc:Fallback xmlns="">
            <p:pic>
              <p:nvPicPr>
                <p:cNvPr id="2043" name="Input penna 2042">
                  <a:extLst>
                    <a:ext uri="{FF2B5EF4-FFF2-40B4-BE49-F238E27FC236}">
                      <a16:creationId xmlns:a16="http://schemas.microsoft.com/office/drawing/2014/main" id="{8B620305-7422-D5A3-59C7-7D48CC3E059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89935" y="5903655"/>
                  <a:ext cx="1857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044" name="Input penna 2043">
                  <a:extLst>
                    <a:ext uri="{FF2B5EF4-FFF2-40B4-BE49-F238E27FC236}">
                      <a16:creationId xmlns:a16="http://schemas.microsoft.com/office/drawing/2014/main" id="{EB7725FD-579F-F216-01F1-CD9E14B5F4C8}"/>
                    </a:ext>
                  </a:extLst>
                </p14:cNvPr>
                <p14:cNvContentPartPr/>
                <p14:nvPr/>
              </p14:nvContentPartPr>
              <p14:xfrm>
                <a:off x="752455" y="5961975"/>
                <a:ext cx="71640" cy="8280"/>
              </p14:xfrm>
            </p:contentPart>
          </mc:Choice>
          <mc:Fallback xmlns="">
            <p:pic>
              <p:nvPicPr>
                <p:cNvPr id="2044" name="Input penna 2043">
                  <a:extLst>
                    <a:ext uri="{FF2B5EF4-FFF2-40B4-BE49-F238E27FC236}">
                      <a16:creationId xmlns:a16="http://schemas.microsoft.com/office/drawing/2014/main" id="{EB7725FD-579F-F216-01F1-CD9E14B5F4C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44895" y="5954415"/>
                  <a:ext cx="867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045" name="Input penna 2044">
                  <a:extLst>
                    <a:ext uri="{FF2B5EF4-FFF2-40B4-BE49-F238E27FC236}">
                      <a16:creationId xmlns:a16="http://schemas.microsoft.com/office/drawing/2014/main" id="{B7DC96C2-7D98-D055-32AD-4B49910B2D8E}"/>
                    </a:ext>
                  </a:extLst>
                </p14:cNvPr>
                <p14:cNvContentPartPr/>
                <p14:nvPr/>
              </p14:nvContentPartPr>
              <p14:xfrm>
                <a:off x="749215" y="6022815"/>
                <a:ext cx="108720" cy="8640"/>
              </p14:xfrm>
            </p:contentPart>
          </mc:Choice>
          <mc:Fallback xmlns="">
            <p:pic>
              <p:nvPicPr>
                <p:cNvPr id="2045" name="Input penna 2044">
                  <a:extLst>
                    <a:ext uri="{FF2B5EF4-FFF2-40B4-BE49-F238E27FC236}">
                      <a16:creationId xmlns:a16="http://schemas.microsoft.com/office/drawing/2014/main" id="{B7DC96C2-7D98-D055-32AD-4B49910B2D8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41655" y="6015255"/>
                  <a:ext cx="1234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046" name="Input penna 2045">
                  <a:extLst>
                    <a:ext uri="{FF2B5EF4-FFF2-40B4-BE49-F238E27FC236}">
                      <a16:creationId xmlns:a16="http://schemas.microsoft.com/office/drawing/2014/main" id="{87A12266-F061-75AA-CFA4-D265C2C53CB6}"/>
                    </a:ext>
                  </a:extLst>
                </p14:cNvPr>
                <p14:cNvContentPartPr/>
                <p14:nvPr/>
              </p14:nvContentPartPr>
              <p14:xfrm>
                <a:off x="1037215" y="5955855"/>
                <a:ext cx="96480" cy="105840"/>
              </p14:xfrm>
            </p:contentPart>
          </mc:Choice>
          <mc:Fallback xmlns="">
            <p:pic>
              <p:nvPicPr>
                <p:cNvPr id="2046" name="Input penna 2045">
                  <a:extLst>
                    <a:ext uri="{FF2B5EF4-FFF2-40B4-BE49-F238E27FC236}">
                      <a16:creationId xmlns:a16="http://schemas.microsoft.com/office/drawing/2014/main" id="{87A12266-F061-75AA-CFA4-D265C2C53CB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29655" y="5948655"/>
                  <a:ext cx="1116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047" name="Input penna 2046">
                  <a:extLst>
                    <a:ext uri="{FF2B5EF4-FFF2-40B4-BE49-F238E27FC236}">
                      <a16:creationId xmlns:a16="http://schemas.microsoft.com/office/drawing/2014/main" id="{BEA09CB1-FF5F-2EA6-8BA6-A020135B410C}"/>
                    </a:ext>
                  </a:extLst>
                </p14:cNvPr>
                <p14:cNvContentPartPr/>
                <p14:nvPr/>
              </p14:nvContentPartPr>
              <p14:xfrm>
                <a:off x="1176535" y="5857935"/>
                <a:ext cx="83160" cy="280800"/>
              </p14:xfrm>
            </p:contentPart>
          </mc:Choice>
          <mc:Fallback xmlns="">
            <p:pic>
              <p:nvPicPr>
                <p:cNvPr id="2047" name="Input penna 2046">
                  <a:extLst>
                    <a:ext uri="{FF2B5EF4-FFF2-40B4-BE49-F238E27FC236}">
                      <a16:creationId xmlns:a16="http://schemas.microsoft.com/office/drawing/2014/main" id="{BEA09CB1-FF5F-2EA6-8BA6-A020135B410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69335" y="5850375"/>
                  <a:ext cx="9828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048" name="Input penna 2047">
                  <a:extLst>
                    <a:ext uri="{FF2B5EF4-FFF2-40B4-BE49-F238E27FC236}">
                      <a16:creationId xmlns:a16="http://schemas.microsoft.com/office/drawing/2014/main" id="{679E3D35-4AB1-D73D-884C-F6EFE1EBFC0E}"/>
                    </a:ext>
                  </a:extLst>
                </p14:cNvPr>
                <p14:cNvContentPartPr/>
                <p14:nvPr/>
              </p14:nvContentPartPr>
              <p14:xfrm>
                <a:off x="1306495" y="5945055"/>
                <a:ext cx="5040" cy="139680"/>
              </p14:xfrm>
            </p:contentPart>
          </mc:Choice>
          <mc:Fallback xmlns="">
            <p:pic>
              <p:nvPicPr>
                <p:cNvPr id="2048" name="Input penna 2047">
                  <a:extLst>
                    <a:ext uri="{FF2B5EF4-FFF2-40B4-BE49-F238E27FC236}">
                      <a16:creationId xmlns:a16="http://schemas.microsoft.com/office/drawing/2014/main" id="{679E3D35-4AB1-D73D-884C-F6EFE1EBFC0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298935" y="5937495"/>
                  <a:ext cx="20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049" name="Input penna 2048">
                  <a:extLst>
                    <a:ext uri="{FF2B5EF4-FFF2-40B4-BE49-F238E27FC236}">
                      <a16:creationId xmlns:a16="http://schemas.microsoft.com/office/drawing/2014/main" id="{BC89C1A0-F4F0-BD71-B2E2-87798940ACE7}"/>
                    </a:ext>
                  </a:extLst>
                </p14:cNvPr>
                <p14:cNvContentPartPr/>
                <p14:nvPr/>
              </p14:nvContentPartPr>
              <p14:xfrm>
                <a:off x="1334935" y="5934615"/>
                <a:ext cx="111960" cy="137520"/>
              </p14:xfrm>
            </p:contentPart>
          </mc:Choice>
          <mc:Fallback xmlns="">
            <p:pic>
              <p:nvPicPr>
                <p:cNvPr id="2049" name="Input penna 2048">
                  <a:extLst>
                    <a:ext uri="{FF2B5EF4-FFF2-40B4-BE49-F238E27FC236}">
                      <a16:creationId xmlns:a16="http://schemas.microsoft.com/office/drawing/2014/main" id="{BC89C1A0-F4F0-BD71-B2E2-87798940ACE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327375" y="5927055"/>
                  <a:ext cx="1270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054" name="Input penna 2053">
                  <a:extLst>
                    <a:ext uri="{FF2B5EF4-FFF2-40B4-BE49-F238E27FC236}">
                      <a16:creationId xmlns:a16="http://schemas.microsoft.com/office/drawing/2014/main" id="{A3F3070A-F2CE-C7C7-B1B0-EF534F0A8695}"/>
                    </a:ext>
                  </a:extLst>
                </p14:cNvPr>
                <p14:cNvContentPartPr/>
                <p14:nvPr/>
              </p14:nvContentPartPr>
              <p14:xfrm>
                <a:off x="942535" y="5712495"/>
                <a:ext cx="193320" cy="131760"/>
              </p14:xfrm>
            </p:contentPart>
          </mc:Choice>
          <mc:Fallback xmlns="">
            <p:pic>
              <p:nvPicPr>
                <p:cNvPr id="2054" name="Input penna 2053">
                  <a:extLst>
                    <a:ext uri="{FF2B5EF4-FFF2-40B4-BE49-F238E27FC236}">
                      <a16:creationId xmlns:a16="http://schemas.microsoft.com/office/drawing/2014/main" id="{A3F3070A-F2CE-C7C7-B1B0-EF534F0A869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34975" y="5704935"/>
                  <a:ext cx="2084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055" name="Input penna 2054">
                  <a:extLst>
                    <a:ext uri="{FF2B5EF4-FFF2-40B4-BE49-F238E27FC236}">
                      <a16:creationId xmlns:a16="http://schemas.microsoft.com/office/drawing/2014/main" id="{AEC80B79-9467-D3D0-394F-5A2137449338}"/>
                    </a:ext>
                  </a:extLst>
                </p14:cNvPr>
                <p14:cNvContentPartPr/>
                <p14:nvPr/>
              </p14:nvContentPartPr>
              <p14:xfrm>
                <a:off x="929575" y="5647335"/>
                <a:ext cx="65520" cy="47880"/>
              </p14:xfrm>
            </p:contentPart>
          </mc:Choice>
          <mc:Fallback xmlns="">
            <p:pic>
              <p:nvPicPr>
                <p:cNvPr id="2055" name="Input penna 2054">
                  <a:extLst>
                    <a:ext uri="{FF2B5EF4-FFF2-40B4-BE49-F238E27FC236}">
                      <a16:creationId xmlns:a16="http://schemas.microsoft.com/office/drawing/2014/main" id="{AEC80B79-9467-D3D0-394F-5A213744933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22375" y="5639775"/>
                  <a:ext cx="806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056" name="Input penna 2055">
                  <a:extLst>
                    <a:ext uri="{FF2B5EF4-FFF2-40B4-BE49-F238E27FC236}">
                      <a16:creationId xmlns:a16="http://schemas.microsoft.com/office/drawing/2014/main" id="{3C983331-34BB-2C18-C5AD-517ED2EE7274}"/>
                    </a:ext>
                  </a:extLst>
                </p14:cNvPr>
                <p14:cNvContentPartPr/>
                <p14:nvPr/>
              </p14:nvContentPartPr>
              <p14:xfrm>
                <a:off x="1034335" y="5667495"/>
                <a:ext cx="46440" cy="50040"/>
              </p14:xfrm>
            </p:contentPart>
          </mc:Choice>
          <mc:Fallback xmlns="">
            <p:pic>
              <p:nvPicPr>
                <p:cNvPr id="2056" name="Input penna 2055">
                  <a:extLst>
                    <a:ext uri="{FF2B5EF4-FFF2-40B4-BE49-F238E27FC236}">
                      <a16:creationId xmlns:a16="http://schemas.microsoft.com/office/drawing/2014/main" id="{3C983331-34BB-2C18-C5AD-517ED2EE727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26775" y="5659935"/>
                  <a:ext cx="615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057" name="Input penna 2056">
                  <a:extLst>
                    <a:ext uri="{FF2B5EF4-FFF2-40B4-BE49-F238E27FC236}">
                      <a16:creationId xmlns:a16="http://schemas.microsoft.com/office/drawing/2014/main" id="{83B321CA-78C0-A044-0967-6A40F3465B44}"/>
                    </a:ext>
                  </a:extLst>
                </p14:cNvPr>
                <p14:cNvContentPartPr/>
                <p14:nvPr/>
              </p14:nvContentPartPr>
              <p14:xfrm>
                <a:off x="1099135" y="5637255"/>
                <a:ext cx="43560" cy="53640"/>
              </p14:xfrm>
            </p:contentPart>
          </mc:Choice>
          <mc:Fallback xmlns="">
            <p:pic>
              <p:nvPicPr>
                <p:cNvPr id="2057" name="Input penna 2056">
                  <a:extLst>
                    <a:ext uri="{FF2B5EF4-FFF2-40B4-BE49-F238E27FC236}">
                      <a16:creationId xmlns:a16="http://schemas.microsoft.com/office/drawing/2014/main" id="{83B321CA-78C0-A044-0967-6A40F3465B4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91575" y="5629695"/>
                  <a:ext cx="586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2058" name="Input penna 2057">
                  <a:extLst>
                    <a:ext uri="{FF2B5EF4-FFF2-40B4-BE49-F238E27FC236}">
                      <a16:creationId xmlns:a16="http://schemas.microsoft.com/office/drawing/2014/main" id="{EBC354DD-F5D5-B573-3958-F6D15A42C37E}"/>
                    </a:ext>
                  </a:extLst>
                </p14:cNvPr>
                <p14:cNvContentPartPr/>
                <p14:nvPr/>
              </p14:nvContentPartPr>
              <p14:xfrm>
                <a:off x="276175" y="5826615"/>
                <a:ext cx="7560" cy="313920"/>
              </p14:xfrm>
            </p:contentPart>
          </mc:Choice>
          <mc:Fallback xmlns="">
            <p:pic>
              <p:nvPicPr>
                <p:cNvPr id="2058" name="Input penna 2057">
                  <a:extLst>
                    <a:ext uri="{FF2B5EF4-FFF2-40B4-BE49-F238E27FC236}">
                      <a16:creationId xmlns:a16="http://schemas.microsoft.com/office/drawing/2014/main" id="{EBC354DD-F5D5-B573-3958-F6D15A42C37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68615" y="5819055"/>
                  <a:ext cx="2268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2062" name="Input penna 2061">
                  <a:extLst>
                    <a:ext uri="{FF2B5EF4-FFF2-40B4-BE49-F238E27FC236}">
                      <a16:creationId xmlns:a16="http://schemas.microsoft.com/office/drawing/2014/main" id="{B53D3784-693E-BB30-77F2-77F262F6D668}"/>
                    </a:ext>
                  </a:extLst>
                </p14:cNvPr>
                <p14:cNvContentPartPr/>
                <p14:nvPr/>
              </p14:nvContentPartPr>
              <p14:xfrm>
                <a:off x="269695" y="5773335"/>
                <a:ext cx="419040" cy="461880"/>
              </p14:xfrm>
            </p:contentPart>
          </mc:Choice>
          <mc:Fallback xmlns="">
            <p:pic>
              <p:nvPicPr>
                <p:cNvPr id="2062" name="Input penna 2061">
                  <a:extLst>
                    <a:ext uri="{FF2B5EF4-FFF2-40B4-BE49-F238E27FC236}">
                      <a16:creationId xmlns:a16="http://schemas.microsoft.com/office/drawing/2014/main" id="{B53D3784-693E-BB30-77F2-77F262F6D66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62135" y="5765775"/>
                  <a:ext cx="433800" cy="47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2063" name="Input penna 2062">
                  <a:extLst>
                    <a:ext uri="{FF2B5EF4-FFF2-40B4-BE49-F238E27FC236}">
                      <a16:creationId xmlns:a16="http://schemas.microsoft.com/office/drawing/2014/main" id="{9F4CFD3D-CA51-73D9-671F-DA5BA4D2122C}"/>
                    </a:ext>
                  </a:extLst>
                </p14:cNvPr>
                <p14:cNvContentPartPr/>
                <p14:nvPr/>
              </p14:nvContentPartPr>
              <p14:xfrm>
                <a:off x="178615" y="6180135"/>
                <a:ext cx="538560" cy="33120"/>
              </p14:xfrm>
            </p:contentPart>
          </mc:Choice>
          <mc:Fallback xmlns="">
            <p:pic>
              <p:nvPicPr>
                <p:cNvPr id="2063" name="Input penna 2062">
                  <a:extLst>
                    <a:ext uri="{FF2B5EF4-FFF2-40B4-BE49-F238E27FC236}">
                      <a16:creationId xmlns:a16="http://schemas.microsoft.com/office/drawing/2014/main" id="{9F4CFD3D-CA51-73D9-671F-DA5BA4D2122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71055" y="6172575"/>
                  <a:ext cx="55368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2" name="Gruppo 2081">
            <a:extLst>
              <a:ext uri="{FF2B5EF4-FFF2-40B4-BE49-F238E27FC236}">
                <a16:creationId xmlns:a16="http://schemas.microsoft.com/office/drawing/2014/main" id="{E3FD178D-50B1-F07D-AD82-65E05EF0B17F}"/>
              </a:ext>
            </a:extLst>
          </p:cNvPr>
          <p:cNvGrpSpPr/>
          <p:nvPr/>
        </p:nvGrpSpPr>
        <p:grpSpPr>
          <a:xfrm>
            <a:off x="2506716" y="5660397"/>
            <a:ext cx="536184" cy="121680"/>
            <a:chOff x="2506716" y="5660397"/>
            <a:chExt cx="536184" cy="12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2032" name="Input penna 2031">
                  <a:extLst>
                    <a:ext uri="{FF2B5EF4-FFF2-40B4-BE49-F238E27FC236}">
                      <a16:creationId xmlns:a16="http://schemas.microsoft.com/office/drawing/2014/main" id="{57567F3E-64A6-3CB8-8B1A-965F861B975C}"/>
                    </a:ext>
                  </a:extLst>
                </p14:cNvPr>
                <p14:cNvContentPartPr/>
                <p14:nvPr/>
              </p14:nvContentPartPr>
              <p14:xfrm>
                <a:off x="2506716" y="5660397"/>
                <a:ext cx="83880" cy="90000"/>
              </p14:xfrm>
            </p:contentPart>
          </mc:Choice>
          <mc:Fallback xmlns="">
            <p:pic>
              <p:nvPicPr>
                <p:cNvPr id="2032" name="Input penna 2031">
                  <a:extLst>
                    <a:ext uri="{FF2B5EF4-FFF2-40B4-BE49-F238E27FC236}">
                      <a16:creationId xmlns:a16="http://schemas.microsoft.com/office/drawing/2014/main" id="{57567F3E-64A6-3CB8-8B1A-965F861B975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499156" y="5652837"/>
                  <a:ext cx="990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034" name="Input penna 2033">
                  <a:extLst>
                    <a:ext uri="{FF2B5EF4-FFF2-40B4-BE49-F238E27FC236}">
                      <a16:creationId xmlns:a16="http://schemas.microsoft.com/office/drawing/2014/main" id="{4FF9414B-ED49-ACEA-888B-3AE21DEE7244}"/>
                    </a:ext>
                  </a:extLst>
                </p14:cNvPr>
                <p14:cNvContentPartPr/>
                <p14:nvPr/>
              </p14:nvContentPartPr>
              <p14:xfrm>
                <a:off x="2856636" y="5679477"/>
                <a:ext cx="63360" cy="102600"/>
              </p14:xfrm>
            </p:contentPart>
          </mc:Choice>
          <mc:Fallback xmlns="">
            <p:pic>
              <p:nvPicPr>
                <p:cNvPr id="2034" name="Input penna 2033">
                  <a:extLst>
                    <a:ext uri="{FF2B5EF4-FFF2-40B4-BE49-F238E27FC236}">
                      <a16:creationId xmlns:a16="http://schemas.microsoft.com/office/drawing/2014/main" id="{4FF9414B-ED49-ACEA-888B-3AE21DEE724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849076" y="5671917"/>
                  <a:ext cx="784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2035" name="Input penna 2034">
                  <a:extLst>
                    <a:ext uri="{FF2B5EF4-FFF2-40B4-BE49-F238E27FC236}">
                      <a16:creationId xmlns:a16="http://schemas.microsoft.com/office/drawing/2014/main" id="{2ABE2AAA-93B1-3275-2EC0-98A022D9C0B7}"/>
                    </a:ext>
                  </a:extLst>
                </p14:cNvPr>
                <p14:cNvContentPartPr/>
                <p14:nvPr/>
              </p14:nvContentPartPr>
              <p14:xfrm>
                <a:off x="2880036" y="5720877"/>
                <a:ext cx="63360" cy="29520"/>
              </p14:xfrm>
            </p:contentPart>
          </mc:Choice>
          <mc:Fallback xmlns="">
            <p:pic>
              <p:nvPicPr>
                <p:cNvPr id="2035" name="Input penna 2034">
                  <a:extLst>
                    <a:ext uri="{FF2B5EF4-FFF2-40B4-BE49-F238E27FC236}">
                      <a16:creationId xmlns:a16="http://schemas.microsoft.com/office/drawing/2014/main" id="{2ABE2AAA-93B1-3275-2EC0-98A022D9C0B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872476" y="5713677"/>
                  <a:ext cx="78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2073" name="Input penna 2072">
                  <a:extLst>
                    <a:ext uri="{FF2B5EF4-FFF2-40B4-BE49-F238E27FC236}">
                      <a16:creationId xmlns:a16="http://schemas.microsoft.com/office/drawing/2014/main" id="{3018048B-BCC4-A04C-0337-DFE47E39CFF4}"/>
                    </a:ext>
                  </a:extLst>
                </p14:cNvPr>
                <p14:cNvContentPartPr/>
                <p14:nvPr/>
              </p14:nvContentPartPr>
              <p14:xfrm>
                <a:off x="2982780" y="5716745"/>
                <a:ext cx="1440" cy="14760"/>
              </p14:xfrm>
            </p:contentPart>
          </mc:Choice>
          <mc:Fallback xmlns="">
            <p:pic>
              <p:nvPicPr>
                <p:cNvPr id="2073" name="Input penna 2072">
                  <a:extLst>
                    <a:ext uri="{FF2B5EF4-FFF2-40B4-BE49-F238E27FC236}">
                      <a16:creationId xmlns:a16="http://schemas.microsoft.com/office/drawing/2014/main" id="{3018048B-BCC4-A04C-0337-DFE47E39CFF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975220" y="5709545"/>
                  <a:ext cx="162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2076" name="Input penna 2075">
                  <a:extLst>
                    <a:ext uri="{FF2B5EF4-FFF2-40B4-BE49-F238E27FC236}">
                      <a16:creationId xmlns:a16="http://schemas.microsoft.com/office/drawing/2014/main" id="{44B45074-F077-2109-F5A3-885EEDF346A7}"/>
                    </a:ext>
                  </a:extLst>
                </p14:cNvPr>
                <p14:cNvContentPartPr/>
                <p14:nvPr/>
              </p14:nvContentPartPr>
              <p14:xfrm>
                <a:off x="2974860" y="5707385"/>
                <a:ext cx="68040" cy="63360"/>
              </p14:xfrm>
            </p:contentPart>
          </mc:Choice>
          <mc:Fallback xmlns="">
            <p:pic>
              <p:nvPicPr>
                <p:cNvPr id="2076" name="Input penna 2075">
                  <a:extLst>
                    <a:ext uri="{FF2B5EF4-FFF2-40B4-BE49-F238E27FC236}">
                      <a16:creationId xmlns:a16="http://schemas.microsoft.com/office/drawing/2014/main" id="{44B45074-F077-2109-F5A3-885EEDF346A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967300" y="5699825"/>
                  <a:ext cx="831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2079" name="Input penna 2078">
                  <a:extLst>
                    <a:ext uri="{FF2B5EF4-FFF2-40B4-BE49-F238E27FC236}">
                      <a16:creationId xmlns:a16="http://schemas.microsoft.com/office/drawing/2014/main" id="{75D2CB61-034B-434C-1F54-2020BF7C7803}"/>
                    </a:ext>
                  </a:extLst>
                </p14:cNvPr>
                <p14:cNvContentPartPr/>
                <p14:nvPr/>
              </p14:nvContentPartPr>
              <p14:xfrm>
                <a:off x="2757135" y="5669290"/>
                <a:ext cx="6840" cy="83160"/>
              </p14:xfrm>
            </p:contentPart>
          </mc:Choice>
          <mc:Fallback xmlns="">
            <p:pic>
              <p:nvPicPr>
                <p:cNvPr id="2079" name="Input penna 2078">
                  <a:extLst>
                    <a:ext uri="{FF2B5EF4-FFF2-40B4-BE49-F238E27FC236}">
                      <a16:creationId xmlns:a16="http://schemas.microsoft.com/office/drawing/2014/main" id="{75D2CB61-034B-434C-1F54-2020BF7C780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749575" y="5661730"/>
                  <a:ext cx="219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2080" name="Input penna 2079">
                  <a:extLst>
                    <a:ext uri="{FF2B5EF4-FFF2-40B4-BE49-F238E27FC236}">
                      <a16:creationId xmlns:a16="http://schemas.microsoft.com/office/drawing/2014/main" id="{D4BB1775-8176-CCA3-54E5-32B9F6FDB3B9}"/>
                    </a:ext>
                  </a:extLst>
                </p14:cNvPr>
                <p14:cNvContentPartPr/>
                <p14:nvPr/>
              </p14:nvContentPartPr>
              <p14:xfrm>
                <a:off x="2761815" y="5661730"/>
                <a:ext cx="34200" cy="79560"/>
              </p14:xfrm>
            </p:contentPart>
          </mc:Choice>
          <mc:Fallback xmlns="">
            <p:pic>
              <p:nvPicPr>
                <p:cNvPr id="2080" name="Input penna 2079">
                  <a:extLst>
                    <a:ext uri="{FF2B5EF4-FFF2-40B4-BE49-F238E27FC236}">
                      <a16:creationId xmlns:a16="http://schemas.microsoft.com/office/drawing/2014/main" id="{D4BB1775-8176-CCA3-54E5-32B9F6FDB3B9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754255" y="5654170"/>
                  <a:ext cx="4932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6" name="Gruppo 2085">
            <a:extLst>
              <a:ext uri="{FF2B5EF4-FFF2-40B4-BE49-F238E27FC236}">
                <a16:creationId xmlns:a16="http://schemas.microsoft.com/office/drawing/2014/main" id="{F6BFD6E4-D086-CA6E-3911-04E8EBA47BE5}"/>
              </a:ext>
            </a:extLst>
          </p:cNvPr>
          <p:cNvGrpSpPr/>
          <p:nvPr/>
        </p:nvGrpSpPr>
        <p:grpSpPr>
          <a:xfrm>
            <a:off x="3753635" y="5724760"/>
            <a:ext cx="69120" cy="149040"/>
            <a:chOff x="3753635" y="5724760"/>
            <a:chExt cx="69120" cy="14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2083" name="Input penna 2082">
                  <a:extLst>
                    <a:ext uri="{FF2B5EF4-FFF2-40B4-BE49-F238E27FC236}">
                      <a16:creationId xmlns:a16="http://schemas.microsoft.com/office/drawing/2014/main" id="{E4694801-D009-CD0C-F990-83582F484287}"/>
                    </a:ext>
                  </a:extLst>
                </p14:cNvPr>
                <p14:cNvContentPartPr/>
                <p14:nvPr/>
              </p14:nvContentPartPr>
              <p14:xfrm>
                <a:off x="3764075" y="5752840"/>
                <a:ext cx="9000" cy="120960"/>
              </p14:xfrm>
            </p:contentPart>
          </mc:Choice>
          <mc:Fallback xmlns="">
            <p:pic>
              <p:nvPicPr>
                <p:cNvPr id="2083" name="Input penna 2082">
                  <a:extLst>
                    <a:ext uri="{FF2B5EF4-FFF2-40B4-BE49-F238E27FC236}">
                      <a16:creationId xmlns:a16="http://schemas.microsoft.com/office/drawing/2014/main" id="{E4694801-D009-CD0C-F990-83582F48428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756515" y="5745280"/>
                  <a:ext cx="241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2084" name="Input penna 2083">
                  <a:extLst>
                    <a:ext uri="{FF2B5EF4-FFF2-40B4-BE49-F238E27FC236}">
                      <a16:creationId xmlns:a16="http://schemas.microsoft.com/office/drawing/2014/main" id="{36A5819A-D0AE-EC57-23D5-ADE924B7BF87}"/>
                    </a:ext>
                  </a:extLst>
                </p14:cNvPr>
                <p14:cNvContentPartPr/>
                <p14:nvPr/>
              </p14:nvContentPartPr>
              <p14:xfrm>
                <a:off x="3753635" y="5724760"/>
                <a:ext cx="69120" cy="51480"/>
              </p14:xfrm>
            </p:contentPart>
          </mc:Choice>
          <mc:Fallback xmlns="">
            <p:pic>
              <p:nvPicPr>
                <p:cNvPr id="2084" name="Input penna 2083">
                  <a:extLst>
                    <a:ext uri="{FF2B5EF4-FFF2-40B4-BE49-F238E27FC236}">
                      <a16:creationId xmlns:a16="http://schemas.microsoft.com/office/drawing/2014/main" id="{36A5819A-D0AE-EC57-23D5-ADE924B7BF8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746075" y="5717200"/>
                  <a:ext cx="8424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3" name="Gruppo 2092">
            <a:extLst>
              <a:ext uri="{FF2B5EF4-FFF2-40B4-BE49-F238E27FC236}">
                <a16:creationId xmlns:a16="http://schemas.microsoft.com/office/drawing/2014/main" id="{2F20D1E5-8128-19EB-BFED-35C51F94322C}"/>
              </a:ext>
            </a:extLst>
          </p:cNvPr>
          <p:cNvGrpSpPr/>
          <p:nvPr/>
        </p:nvGrpSpPr>
        <p:grpSpPr>
          <a:xfrm>
            <a:off x="4050635" y="5661760"/>
            <a:ext cx="178560" cy="162000"/>
            <a:chOff x="4050635" y="5661760"/>
            <a:chExt cx="178560" cy="16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2087" name="Input penna 2086">
                  <a:extLst>
                    <a:ext uri="{FF2B5EF4-FFF2-40B4-BE49-F238E27FC236}">
                      <a16:creationId xmlns:a16="http://schemas.microsoft.com/office/drawing/2014/main" id="{6D962F3D-67A7-3D8D-0B2E-12E2C3A9F49C}"/>
                    </a:ext>
                  </a:extLst>
                </p14:cNvPr>
                <p14:cNvContentPartPr/>
                <p14:nvPr/>
              </p14:nvContentPartPr>
              <p14:xfrm>
                <a:off x="4050635" y="5731960"/>
                <a:ext cx="28800" cy="72720"/>
              </p14:xfrm>
            </p:contentPart>
          </mc:Choice>
          <mc:Fallback xmlns="">
            <p:pic>
              <p:nvPicPr>
                <p:cNvPr id="2087" name="Input penna 2086">
                  <a:extLst>
                    <a:ext uri="{FF2B5EF4-FFF2-40B4-BE49-F238E27FC236}">
                      <a16:creationId xmlns:a16="http://schemas.microsoft.com/office/drawing/2014/main" id="{6D962F3D-67A7-3D8D-0B2E-12E2C3A9F49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043075" y="5724400"/>
                  <a:ext cx="439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2088" name="Input penna 2087">
                  <a:extLst>
                    <a:ext uri="{FF2B5EF4-FFF2-40B4-BE49-F238E27FC236}">
                      <a16:creationId xmlns:a16="http://schemas.microsoft.com/office/drawing/2014/main" id="{DEC8B6D0-0BD5-4C83-54AC-5FF8687A78CF}"/>
                    </a:ext>
                  </a:extLst>
                </p14:cNvPr>
                <p14:cNvContentPartPr/>
                <p14:nvPr/>
              </p14:nvContentPartPr>
              <p14:xfrm>
                <a:off x="4101035" y="5739520"/>
                <a:ext cx="59400" cy="46440"/>
              </p14:xfrm>
            </p:contentPart>
          </mc:Choice>
          <mc:Fallback xmlns="">
            <p:pic>
              <p:nvPicPr>
                <p:cNvPr id="2088" name="Input penna 2087">
                  <a:extLst>
                    <a:ext uri="{FF2B5EF4-FFF2-40B4-BE49-F238E27FC236}">
                      <a16:creationId xmlns:a16="http://schemas.microsoft.com/office/drawing/2014/main" id="{DEC8B6D0-0BD5-4C83-54AC-5FF8687A78C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093835" y="5731960"/>
                  <a:ext cx="745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2091" name="Input penna 2090">
                  <a:extLst>
                    <a:ext uri="{FF2B5EF4-FFF2-40B4-BE49-F238E27FC236}">
                      <a16:creationId xmlns:a16="http://schemas.microsoft.com/office/drawing/2014/main" id="{249DF0D5-54ED-C104-297C-77A0DA1182A1}"/>
                    </a:ext>
                  </a:extLst>
                </p14:cNvPr>
                <p14:cNvContentPartPr/>
                <p14:nvPr/>
              </p14:nvContentPartPr>
              <p14:xfrm>
                <a:off x="4210835" y="5661760"/>
                <a:ext cx="18360" cy="162000"/>
              </p14:xfrm>
            </p:contentPart>
          </mc:Choice>
          <mc:Fallback xmlns="">
            <p:pic>
              <p:nvPicPr>
                <p:cNvPr id="2091" name="Input penna 2090">
                  <a:extLst>
                    <a:ext uri="{FF2B5EF4-FFF2-40B4-BE49-F238E27FC236}">
                      <a16:creationId xmlns:a16="http://schemas.microsoft.com/office/drawing/2014/main" id="{249DF0D5-54ED-C104-297C-77A0DA1182A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203275" y="5654200"/>
                  <a:ext cx="33480" cy="17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8" name="Gruppo 2097">
            <a:extLst>
              <a:ext uri="{FF2B5EF4-FFF2-40B4-BE49-F238E27FC236}">
                <a16:creationId xmlns:a16="http://schemas.microsoft.com/office/drawing/2014/main" id="{271FB282-EB74-79E9-B7C6-BB3DB1656AEB}"/>
              </a:ext>
            </a:extLst>
          </p:cNvPr>
          <p:cNvGrpSpPr/>
          <p:nvPr/>
        </p:nvGrpSpPr>
        <p:grpSpPr>
          <a:xfrm>
            <a:off x="4450595" y="5672200"/>
            <a:ext cx="187200" cy="142560"/>
            <a:chOff x="4450595" y="5672200"/>
            <a:chExt cx="187200" cy="14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2094" name="Input penna 2093">
                  <a:extLst>
                    <a:ext uri="{FF2B5EF4-FFF2-40B4-BE49-F238E27FC236}">
                      <a16:creationId xmlns:a16="http://schemas.microsoft.com/office/drawing/2014/main" id="{1C1984B5-881A-CBBE-5B30-7F95748B9F11}"/>
                    </a:ext>
                  </a:extLst>
                </p14:cNvPr>
                <p14:cNvContentPartPr/>
                <p14:nvPr/>
              </p14:nvContentPartPr>
              <p14:xfrm>
                <a:off x="4450595" y="5672200"/>
                <a:ext cx="25560" cy="142560"/>
              </p14:xfrm>
            </p:contentPart>
          </mc:Choice>
          <mc:Fallback xmlns="">
            <p:pic>
              <p:nvPicPr>
                <p:cNvPr id="2094" name="Input penna 2093">
                  <a:extLst>
                    <a:ext uri="{FF2B5EF4-FFF2-40B4-BE49-F238E27FC236}">
                      <a16:creationId xmlns:a16="http://schemas.microsoft.com/office/drawing/2014/main" id="{1C1984B5-881A-CBBE-5B30-7F95748B9F1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443035" y="5664640"/>
                  <a:ext cx="406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2095" name="Input penna 2094">
                  <a:extLst>
                    <a:ext uri="{FF2B5EF4-FFF2-40B4-BE49-F238E27FC236}">
                      <a16:creationId xmlns:a16="http://schemas.microsoft.com/office/drawing/2014/main" id="{3671BB18-CA7E-DF95-0F25-5C48FA113C33}"/>
                    </a:ext>
                  </a:extLst>
                </p14:cNvPr>
                <p14:cNvContentPartPr/>
                <p14:nvPr/>
              </p14:nvContentPartPr>
              <p14:xfrm>
                <a:off x="4460315" y="5749240"/>
                <a:ext cx="52200" cy="53640"/>
              </p14:xfrm>
            </p:contentPart>
          </mc:Choice>
          <mc:Fallback xmlns="">
            <p:pic>
              <p:nvPicPr>
                <p:cNvPr id="2095" name="Input penna 2094">
                  <a:extLst>
                    <a:ext uri="{FF2B5EF4-FFF2-40B4-BE49-F238E27FC236}">
                      <a16:creationId xmlns:a16="http://schemas.microsoft.com/office/drawing/2014/main" id="{3671BB18-CA7E-DF95-0F25-5C48FA113C3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452755" y="5741680"/>
                  <a:ext cx="669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2096" name="Input penna 2095">
                  <a:extLst>
                    <a:ext uri="{FF2B5EF4-FFF2-40B4-BE49-F238E27FC236}">
                      <a16:creationId xmlns:a16="http://schemas.microsoft.com/office/drawing/2014/main" id="{74F5B17E-E794-0109-0F6A-217CA52C98BC}"/>
                    </a:ext>
                  </a:extLst>
                </p14:cNvPr>
                <p14:cNvContentPartPr/>
                <p14:nvPr/>
              </p14:nvContentPartPr>
              <p14:xfrm>
                <a:off x="4560395" y="5749240"/>
                <a:ext cx="77400" cy="34920"/>
              </p14:xfrm>
            </p:contentPart>
          </mc:Choice>
          <mc:Fallback xmlns="">
            <p:pic>
              <p:nvPicPr>
                <p:cNvPr id="2096" name="Input penna 2095">
                  <a:extLst>
                    <a:ext uri="{FF2B5EF4-FFF2-40B4-BE49-F238E27FC236}">
                      <a16:creationId xmlns:a16="http://schemas.microsoft.com/office/drawing/2014/main" id="{74F5B17E-E794-0109-0F6A-217CA52C98B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553195" y="5741680"/>
                  <a:ext cx="92520" cy="5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2" name="Gruppo 2101">
            <a:extLst>
              <a:ext uri="{FF2B5EF4-FFF2-40B4-BE49-F238E27FC236}">
                <a16:creationId xmlns:a16="http://schemas.microsoft.com/office/drawing/2014/main" id="{77D487C6-AEE8-B115-54C0-7DC90E0BBE77}"/>
              </a:ext>
            </a:extLst>
          </p:cNvPr>
          <p:cNvGrpSpPr/>
          <p:nvPr/>
        </p:nvGrpSpPr>
        <p:grpSpPr>
          <a:xfrm>
            <a:off x="5156329" y="5226799"/>
            <a:ext cx="193680" cy="304920"/>
            <a:chOff x="5156329" y="5226799"/>
            <a:chExt cx="193680" cy="30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2099" name="Input penna 2098">
                  <a:extLst>
                    <a:ext uri="{FF2B5EF4-FFF2-40B4-BE49-F238E27FC236}">
                      <a16:creationId xmlns:a16="http://schemas.microsoft.com/office/drawing/2014/main" id="{8DFA0CAC-9D47-3B62-3306-58FE7E33596F}"/>
                    </a:ext>
                  </a:extLst>
                </p14:cNvPr>
                <p14:cNvContentPartPr/>
                <p14:nvPr/>
              </p14:nvContentPartPr>
              <p14:xfrm>
                <a:off x="5162449" y="5231119"/>
                <a:ext cx="163080" cy="300600"/>
              </p14:xfrm>
            </p:contentPart>
          </mc:Choice>
          <mc:Fallback xmlns="">
            <p:pic>
              <p:nvPicPr>
                <p:cNvPr id="2099" name="Input penna 2098">
                  <a:extLst>
                    <a:ext uri="{FF2B5EF4-FFF2-40B4-BE49-F238E27FC236}">
                      <a16:creationId xmlns:a16="http://schemas.microsoft.com/office/drawing/2014/main" id="{8DFA0CAC-9D47-3B62-3306-58FE7E33596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154889" y="5223559"/>
                  <a:ext cx="17820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2100" name="Input penna 2099">
                  <a:extLst>
                    <a:ext uri="{FF2B5EF4-FFF2-40B4-BE49-F238E27FC236}">
                      <a16:creationId xmlns:a16="http://schemas.microsoft.com/office/drawing/2014/main" id="{3E7311A3-48CE-0D7F-623D-7002C54CFF5C}"/>
                    </a:ext>
                  </a:extLst>
                </p14:cNvPr>
                <p14:cNvContentPartPr/>
                <p14:nvPr/>
              </p14:nvContentPartPr>
              <p14:xfrm>
                <a:off x="5156329" y="5226799"/>
                <a:ext cx="193680" cy="218160"/>
              </p14:xfrm>
            </p:contentPart>
          </mc:Choice>
          <mc:Fallback xmlns="">
            <p:pic>
              <p:nvPicPr>
                <p:cNvPr id="2100" name="Input penna 2099">
                  <a:extLst>
                    <a:ext uri="{FF2B5EF4-FFF2-40B4-BE49-F238E27FC236}">
                      <a16:creationId xmlns:a16="http://schemas.microsoft.com/office/drawing/2014/main" id="{3E7311A3-48CE-0D7F-623D-7002C54CFF5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148769" y="5219239"/>
                  <a:ext cx="208800" cy="23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6" name="Gruppo 2105">
            <a:extLst>
              <a:ext uri="{FF2B5EF4-FFF2-40B4-BE49-F238E27FC236}">
                <a16:creationId xmlns:a16="http://schemas.microsoft.com/office/drawing/2014/main" id="{6C6CBDC9-244D-3E12-302E-028767EEC520}"/>
              </a:ext>
            </a:extLst>
          </p:cNvPr>
          <p:cNvGrpSpPr/>
          <p:nvPr/>
        </p:nvGrpSpPr>
        <p:grpSpPr>
          <a:xfrm>
            <a:off x="1587796" y="3828993"/>
            <a:ext cx="524520" cy="420120"/>
            <a:chOff x="1587796" y="3828993"/>
            <a:chExt cx="524520" cy="42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2103" name="Input penna 2102">
                  <a:extLst>
                    <a:ext uri="{FF2B5EF4-FFF2-40B4-BE49-F238E27FC236}">
                      <a16:creationId xmlns:a16="http://schemas.microsoft.com/office/drawing/2014/main" id="{A24EE4AB-FBA5-40E8-34A1-72505B0861AA}"/>
                    </a:ext>
                  </a:extLst>
                </p14:cNvPr>
                <p14:cNvContentPartPr/>
                <p14:nvPr/>
              </p14:nvContentPartPr>
              <p14:xfrm>
                <a:off x="1709836" y="3828993"/>
                <a:ext cx="402480" cy="388440"/>
              </p14:xfrm>
            </p:contentPart>
          </mc:Choice>
          <mc:Fallback xmlns="">
            <p:pic>
              <p:nvPicPr>
                <p:cNvPr id="2103" name="Input penna 2102">
                  <a:extLst>
                    <a:ext uri="{FF2B5EF4-FFF2-40B4-BE49-F238E27FC236}">
                      <a16:creationId xmlns:a16="http://schemas.microsoft.com/office/drawing/2014/main" id="{A24EE4AB-FBA5-40E8-34A1-72505B0861A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702276" y="3821433"/>
                  <a:ext cx="41724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2104" name="Input penna 2103">
                  <a:extLst>
                    <a:ext uri="{FF2B5EF4-FFF2-40B4-BE49-F238E27FC236}">
                      <a16:creationId xmlns:a16="http://schemas.microsoft.com/office/drawing/2014/main" id="{8E944210-AB37-039D-57C3-57F01ACB89BE}"/>
                    </a:ext>
                  </a:extLst>
                </p14:cNvPr>
                <p14:cNvContentPartPr/>
                <p14:nvPr/>
              </p14:nvContentPartPr>
              <p14:xfrm>
                <a:off x="1587796" y="3951033"/>
                <a:ext cx="407880" cy="298080"/>
              </p14:xfrm>
            </p:contentPart>
          </mc:Choice>
          <mc:Fallback xmlns="">
            <p:pic>
              <p:nvPicPr>
                <p:cNvPr id="2104" name="Input penna 2103">
                  <a:extLst>
                    <a:ext uri="{FF2B5EF4-FFF2-40B4-BE49-F238E27FC236}">
                      <a16:creationId xmlns:a16="http://schemas.microsoft.com/office/drawing/2014/main" id="{8E944210-AB37-039D-57C3-57F01ACB89B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580236" y="3943833"/>
                  <a:ext cx="423000" cy="313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8" name="Pronuncia"/>
          <p:cNvSpPr txBox="1"/>
          <p:nvPr/>
        </p:nvSpPr>
        <p:spPr>
          <a:xfrm>
            <a:off x="2270919" y="471657"/>
            <a:ext cx="7650162" cy="1236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Pronuncia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279" name="Screenshot 2024-10-16 alle 10.25.50.png" descr="Screenshot 2024-10-16 alle 10.25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05" y="698786"/>
            <a:ext cx="3919961" cy="1836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Screenshot 2024-10-16 alle 10.26.06.png" descr="Screenshot 2024-10-16 alle 10.26.0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179" y="2740068"/>
            <a:ext cx="3799013" cy="17777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Screenshot 2024-10-16 alle 10.26.48.png" descr="Screenshot 2024-10-16 alle 10.26.4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80" y="4722859"/>
            <a:ext cx="3931211" cy="1836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Screenshot 2024-10-16 alle 10.26.20.png" descr="Screenshot 2024-10-16 alle 10.26.2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654" y="698786"/>
            <a:ext cx="3612264" cy="1836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Screenshot 2024-10-16 alle 10.27.25.png" descr="Screenshot 2024-10-16 alle 10.27.2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3181" y="2678048"/>
            <a:ext cx="3931211" cy="1501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Screenshot 2024-10-16 alle 10.59.55.png" descr="Screenshot 2024-10-16 alle 10.59.5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1800" y="2678048"/>
            <a:ext cx="3231773" cy="1501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Screenshot 2024-10-16 alle 11.00.58.png" descr="Screenshot 2024-10-16 alle 11.00.5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3989" y="4264847"/>
            <a:ext cx="3709594" cy="24007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48" name="Screenshot 2024-10-22 alle 11.43.34.png" descr="Screenshot 2024-10-22 alle 11.43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966" y="279605"/>
            <a:ext cx="5860068" cy="62987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32B870E9-9015-6FA9-7D2D-2EF5D5804BC8}"/>
              </a:ext>
            </a:extLst>
          </p:cNvPr>
          <p:cNvGrpSpPr/>
          <p:nvPr/>
        </p:nvGrpSpPr>
        <p:grpSpPr>
          <a:xfrm>
            <a:off x="4853040" y="490248"/>
            <a:ext cx="299696" cy="288360"/>
            <a:chOff x="4853040" y="490248"/>
            <a:chExt cx="299696" cy="28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BBD2C22-03D2-9359-C7F8-BB3824ED5275}"/>
                    </a:ext>
                  </a:extLst>
                </p14:cNvPr>
                <p14:cNvContentPartPr/>
                <p14:nvPr/>
              </p14:nvContentPartPr>
              <p14:xfrm>
                <a:off x="5048696" y="490248"/>
                <a:ext cx="22320" cy="2883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BBD2C22-03D2-9359-C7F8-BB3824ED527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1136" y="482688"/>
                  <a:ext cx="3744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B17FC16-1CDE-682A-F329-100A7039E40C}"/>
                    </a:ext>
                  </a:extLst>
                </p14:cNvPr>
                <p14:cNvContentPartPr/>
                <p14:nvPr/>
              </p14:nvContentPartPr>
              <p14:xfrm>
                <a:off x="5058056" y="615888"/>
                <a:ext cx="94680" cy="122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B17FC16-1CDE-682A-F329-100A7039E40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50496" y="608328"/>
                  <a:ext cx="1098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C924092-7941-5C0C-BB89-0887F3D0637B}"/>
                    </a:ext>
                  </a:extLst>
                </p14:cNvPr>
                <p14:cNvContentPartPr/>
                <p14:nvPr/>
              </p14:nvContentPartPr>
              <p14:xfrm>
                <a:off x="4853040" y="499296"/>
                <a:ext cx="106920" cy="1515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C924092-7941-5C0C-BB89-0887F3D0637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845480" y="491736"/>
                  <a:ext cx="1220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019E0A4-75B8-05CB-EC82-051DA81FAC7F}"/>
                    </a:ext>
                  </a:extLst>
                </p14:cNvPr>
                <p14:cNvContentPartPr/>
                <p14:nvPr/>
              </p14:nvContentPartPr>
              <p14:xfrm>
                <a:off x="4868880" y="545376"/>
                <a:ext cx="81000" cy="176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019E0A4-75B8-05CB-EC82-051DA81FAC7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61320" y="537816"/>
                  <a:ext cx="9612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02DEEBB8-65DA-CC41-5F55-43ED1716AD6A}"/>
              </a:ext>
            </a:extLst>
          </p:cNvPr>
          <p:cNvGrpSpPr/>
          <p:nvPr/>
        </p:nvGrpSpPr>
        <p:grpSpPr>
          <a:xfrm>
            <a:off x="5469992" y="474408"/>
            <a:ext cx="218064" cy="227880"/>
            <a:chOff x="5469992" y="474408"/>
            <a:chExt cx="218064" cy="22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2375124-246B-E248-32A5-5EF2D9CCD0EE}"/>
                    </a:ext>
                  </a:extLst>
                </p14:cNvPr>
                <p14:cNvContentPartPr/>
                <p14:nvPr/>
              </p14:nvContentPartPr>
              <p14:xfrm>
                <a:off x="5629016" y="474408"/>
                <a:ext cx="6480" cy="2278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2375124-246B-E248-32A5-5EF2D9CCD0E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21456" y="466848"/>
                  <a:ext cx="2160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9A89AAF-9168-DE82-F32A-79366309E758}"/>
                    </a:ext>
                  </a:extLst>
                </p14:cNvPr>
                <p14:cNvContentPartPr/>
                <p14:nvPr/>
              </p14:nvContentPartPr>
              <p14:xfrm>
                <a:off x="5643056" y="586368"/>
                <a:ext cx="45000" cy="64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9A89AAF-9168-DE82-F32A-79366309E75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35496" y="578808"/>
                  <a:ext cx="601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00BD1A6-74A6-DF03-3589-08ECE24502AB}"/>
                    </a:ext>
                  </a:extLst>
                </p14:cNvPr>
                <p14:cNvContentPartPr/>
                <p14:nvPr/>
              </p14:nvContentPartPr>
              <p14:xfrm>
                <a:off x="5469992" y="499552"/>
                <a:ext cx="82080" cy="1108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00BD1A6-74A6-DF03-3589-08ECE24502A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462432" y="491992"/>
                  <a:ext cx="972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FA6F69BC-E235-1FC0-979C-BC16A22F6DEE}"/>
              </a:ext>
            </a:extLst>
          </p:cNvPr>
          <p:cNvGrpSpPr/>
          <p:nvPr/>
        </p:nvGrpSpPr>
        <p:grpSpPr>
          <a:xfrm>
            <a:off x="5910992" y="470088"/>
            <a:ext cx="312744" cy="250920"/>
            <a:chOff x="5910992" y="470088"/>
            <a:chExt cx="312744" cy="25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880B801-5BF5-68A9-2B40-B6BAD147849D}"/>
                    </a:ext>
                  </a:extLst>
                </p14:cNvPr>
                <p14:cNvContentPartPr/>
                <p14:nvPr/>
              </p14:nvContentPartPr>
              <p14:xfrm>
                <a:off x="6072176" y="470088"/>
                <a:ext cx="23400" cy="2509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880B801-5BF5-68A9-2B40-B6BAD147849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064616" y="462528"/>
                  <a:ext cx="385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31242AC-8F55-B47D-87B9-766B9EA834FD}"/>
                    </a:ext>
                  </a:extLst>
                </p14:cNvPr>
                <p14:cNvContentPartPr/>
                <p14:nvPr/>
              </p14:nvContentPartPr>
              <p14:xfrm>
                <a:off x="6116096" y="579888"/>
                <a:ext cx="107640" cy="133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31242AC-8F55-B47D-87B9-766B9EA834F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108536" y="572328"/>
                  <a:ext cx="122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9C0E4F0-C208-A1BF-0015-86271320CA07}"/>
                    </a:ext>
                  </a:extLst>
                </p14:cNvPr>
                <p14:cNvContentPartPr/>
                <p14:nvPr/>
              </p14:nvContentPartPr>
              <p14:xfrm>
                <a:off x="5910992" y="517552"/>
                <a:ext cx="77400" cy="990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9C0E4F0-C208-A1BF-0015-86271320CA0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903432" y="509992"/>
                  <a:ext cx="9252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DD04267C-1DC2-92B2-192B-B9DC4AADF55E}"/>
              </a:ext>
            </a:extLst>
          </p:cNvPr>
          <p:cNvGrpSpPr/>
          <p:nvPr/>
        </p:nvGrpSpPr>
        <p:grpSpPr>
          <a:xfrm>
            <a:off x="4608009" y="1356982"/>
            <a:ext cx="327600" cy="244080"/>
            <a:chOff x="4608009" y="1356982"/>
            <a:chExt cx="327600" cy="24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4A7FC4D-47D3-1C6C-C649-452D663E4672}"/>
                    </a:ext>
                  </a:extLst>
                </p14:cNvPr>
                <p14:cNvContentPartPr/>
                <p14:nvPr/>
              </p14:nvContentPartPr>
              <p14:xfrm>
                <a:off x="4608009" y="1356982"/>
                <a:ext cx="156240" cy="2260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4A7FC4D-47D3-1C6C-C649-452D663E467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600449" y="1349422"/>
                  <a:ext cx="17136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2ADA0A3-DA9C-5C81-0B1E-08D9ECF77948}"/>
                    </a:ext>
                  </a:extLst>
                </p14:cNvPr>
                <p14:cNvContentPartPr/>
                <p14:nvPr/>
              </p14:nvContentPartPr>
              <p14:xfrm>
                <a:off x="4624929" y="1484062"/>
                <a:ext cx="140040" cy="18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2ADA0A3-DA9C-5C81-0B1E-08D9ECF7794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617369" y="1476502"/>
                  <a:ext cx="1551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48DD403-5321-453C-96DB-A310D7B5C464}"/>
                    </a:ext>
                  </a:extLst>
                </p14:cNvPr>
                <p14:cNvContentPartPr/>
                <p14:nvPr/>
              </p14:nvContentPartPr>
              <p14:xfrm>
                <a:off x="4815729" y="1486582"/>
                <a:ext cx="40320" cy="7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48DD403-5321-453C-96DB-A310D7B5C46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808169" y="1479022"/>
                  <a:ext cx="554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69B16B2-A23D-6320-6F5A-88013F3F6D59}"/>
                    </a:ext>
                  </a:extLst>
                </p14:cNvPr>
                <p14:cNvContentPartPr/>
                <p14:nvPr/>
              </p14:nvContentPartPr>
              <p14:xfrm>
                <a:off x="4869009" y="1374262"/>
                <a:ext cx="14040" cy="1972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69B16B2-A23D-6320-6F5A-88013F3F6D5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861449" y="1366702"/>
                  <a:ext cx="291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A18FE6F-0B0C-C235-3ADB-E95A19B537C6}"/>
                    </a:ext>
                  </a:extLst>
                </p14:cNvPr>
                <p14:cNvContentPartPr/>
                <p14:nvPr/>
              </p14:nvContentPartPr>
              <p14:xfrm>
                <a:off x="4910769" y="1370302"/>
                <a:ext cx="24840" cy="2307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A18FE6F-0B0C-C235-3ADB-E95A19B537C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903209" y="1362742"/>
                  <a:ext cx="39960" cy="24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6D07E9D2-5B33-8C4B-60B8-E734BF7003B5}"/>
                  </a:ext>
                </a:extLst>
              </p14:cNvPr>
              <p14:cNvContentPartPr/>
              <p14:nvPr/>
            </p14:nvContentPartPr>
            <p14:xfrm>
              <a:off x="5183478" y="1397673"/>
              <a:ext cx="77760" cy="14148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6D07E9D2-5B33-8C4B-60B8-E734BF7003B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175918" y="1390113"/>
                <a:ext cx="92880" cy="15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18C107A9-BFE7-4F85-4AEB-EEC6327741C1}"/>
              </a:ext>
            </a:extLst>
          </p:cNvPr>
          <p:cNvGrpSpPr/>
          <p:nvPr/>
        </p:nvGrpSpPr>
        <p:grpSpPr>
          <a:xfrm>
            <a:off x="5124438" y="1576233"/>
            <a:ext cx="219960" cy="75960"/>
            <a:chOff x="5124438" y="1576233"/>
            <a:chExt cx="219960" cy="7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044DA00-E147-F502-F32F-0E7939679D9D}"/>
                    </a:ext>
                  </a:extLst>
                </p14:cNvPr>
                <p14:cNvContentPartPr/>
                <p14:nvPr/>
              </p14:nvContentPartPr>
              <p14:xfrm>
                <a:off x="5221278" y="1576233"/>
                <a:ext cx="4680" cy="586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044DA00-E147-F502-F32F-0E7939679D9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213718" y="1568673"/>
                  <a:ext cx="198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C39FE84-EA37-586F-ACE0-FB154DF3D76A}"/>
                    </a:ext>
                  </a:extLst>
                </p14:cNvPr>
                <p14:cNvContentPartPr/>
                <p14:nvPr/>
              </p14:nvContentPartPr>
              <p14:xfrm>
                <a:off x="5124438" y="1634193"/>
                <a:ext cx="219960" cy="180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C39FE84-EA37-586F-ACE0-FB154DF3D76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116878" y="1626633"/>
                  <a:ext cx="23508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E6BD48C7-2A5B-71ED-C275-52E901F3DC72}"/>
              </a:ext>
            </a:extLst>
          </p:cNvPr>
          <p:cNvGrpSpPr/>
          <p:nvPr/>
        </p:nvGrpSpPr>
        <p:grpSpPr>
          <a:xfrm>
            <a:off x="6085602" y="1397661"/>
            <a:ext cx="421560" cy="180360"/>
            <a:chOff x="6085602" y="1397661"/>
            <a:chExt cx="421560" cy="18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90F1831-67F5-FAE9-0500-97373F0BF255}"/>
                    </a:ext>
                  </a:extLst>
                </p14:cNvPr>
                <p14:cNvContentPartPr/>
                <p14:nvPr/>
              </p14:nvContentPartPr>
              <p14:xfrm>
                <a:off x="6085602" y="1397661"/>
                <a:ext cx="102240" cy="1580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90F1831-67F5-FAE9-0500-97373F0BF25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78042" y="1390101"/>
                  <a:ext cx="1173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D9BCDDBB-419B-BB24-A1B3-B4E10D4447A3}"/>
                    </a:ext>
                  </a:extLst>
                </p14:cNvPr>
                <p14:cNvContentPartPr/>
                <p14:nvPr/>
              </p14:nvContentPartPr>
              <p14:xfrm>
                <a:off x="6111162" y="1469661"/>
                <a:ext cx="82440" cy="396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D9BCDDBB-419B-BB24-A1B3-B4E10D4447A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03602" y="1462101"/>
                  <a:ext cx="975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2CDFD09-3932-CAC4-4BDB-29E86A1A0E07}"/>
                    </a:ext>
                  </a:extLst>
                </p14:cNvPr>
                <p14:cNvContentPartPr/>
                <p14:nvPr/>
              </p14:nvContentPartPr>
              <p14:xfrm>
                <a:off x="6221682" y="1411341"/>
                <a:ext cx="9360" cy="1364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2CDFD09-3932-CAC4-4BDB-29E86A1A0E0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214122" y="1403781"/>
                  <a:ext cx="244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CDE3ADE-A11A-0772-B233-0DDFF0ADD5BB}"/>
                    </a:ext>
                  </a:extLst>
                </p14:cNvPr>
                <p14:cNvContentPartPr/>
                <p14:nvPr/>
              </p14:nvContentPartPr>
              <p14:xfrm>
                <a:off x="6226722" y="1482981"/>
                <a:ext cx="34560" cy="1368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CDE3ADE-A11A-0772-B233-0DDFF0ADD5B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219162" y="1475421"/>
                  <a:ext cx="496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F3F01439-9429-AFC4-801C-F1AB5C24A51E}"/>
                    </a:ext>
                  </a:extLst>
                </p14:cNvPr>
                <p14:cNvContentPartPr/>
                <p14:nvPr/>
              </p14:nvContentPartPr>
              <p14:xfrm>
                <a:off x="6255522" y="1402341"/>
                <a:ext cx="23760" cy="1756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F3F01439-9429-AFC4-801C-F1AB5C24A51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247962" y="1394781"/>
                  <a:ext cx="385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1CBEA0F6-60EF-67E1-B350-B4193C9462AA}"/>
                    </a:ext>
                  </a:extLst>
                </p14:cNvPr>
                <p14:cNvContentPartPr/>
                <p14:nvPr/>
              </p14:nvContentPartPr>
              <p14:xfrm>
                <a:off x="6380442" y="1410261"/>
                <a:ext cx="69480" cy="1087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1CBEA0F6-60EF-67E1-B350-B4193C9462A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372882" y="1402701"/>
                  <a:ext cx="846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4785930-FD48-4BCD-FE2C-155FE8BDACFF}"/>
                    </a:ext>
                  </a:extLst>
                </p14:cNvPr>
                <p14:cNvContentPartPr/>
                <p14:nvPr/>
              </p14:nvContentPartPr>
              <p14:xfrm>
                <a:off x="6422562" y="1522581"/>
                <a:ext cx="4680" cy="428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4785930-FD48-4BCD-FE2C-155FE8BDACF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415002" y="1515021"/>
                  <a:ext cx="194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4FACEF8-C9A1-952E-1358-84E51854D25E}"/>
                    </a:ext>
                  </a:extLst>
                </p14:cNvPr>
                <p14:cNvContentPartPr/>
                <p14:nvPr/>
              </p14:nvContentPartPr>
              <p14:xfrm>
                <a:off x="6340482" y="1568301"/>
                <a:ext cx="166680" cy="50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4FACEF8-C9A1-952E-1358-84E51854D25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332922" y="1560741"/>
                  <a:ext cx="181800" cy="2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D04D2832-1D55-84A0-53F1-D7ABE3BE858D}"/>
                  </a:ext>
                </a:extLst>
              </p14:cNvPr>
              <p14:cNvContentPartPr/>
              <p14:nvPr/>
            </p14:nvContentPartPr>
            <p14:xfrm>
              <a:off x="5974788" y="1670478"/>
              <a:ext cx="732240" cy="88200"/>
            </p14:xfrm>
          </p:contentPart>
        </mc:Choice>
        <mc:Fallback xmlns=""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D04D2832-1D55-84A0-53F1-D7ABE3BE858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967228" y="1662918"/>
                <a:ext cx="74736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DB177A6D-CBB9-922D-E8B7-4E8293816A52}"/>
                  </a:ext>
                </a:extLst>
              </p14:cNvPr>
              <p14:cNvContentPartPr/>
              <p14:nvPr/>
            </p14:nvContentPartPr>
            <p14:xfrm>
              <a:off x="4512108" y="1762998"/>
              <a:ext cx="1059840" cy="51840"/>
            </p14:xfrm>
          </p:contentPart>
        </mc:Choice>
        <mc:Fallback xmlns=""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DB177A6D-CBB9-922D-E8B7-4E8293816A5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504548" y="1755438"/>
                <a:ext cx="1074960" cy="66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6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8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8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8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8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9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11" name="Screenshot 2024-10-22 alle 11.43.52.png" descr="Screenshot 2024-10-22 alle 11.43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383" y="273366"/>
            <a:ext cx="5021869" cy="63112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5C413EE2-6083-4B67-0148-4BDE34B3157E}"/>
              </a:ext>
            </a:extLst>
          </p:cNvPr>
          <p:cNvGrpSpPr/>
          <p:nvPr/>
        </p:nvGrpSpPr>
        <p:grpSpPr>
          <a:xfrm>
            <a:off x="7488378" y="1394502"/>
            <a:ext cx="440280" cy="200520"/>
            <a:chOff x="7488378" y="1394502"/>
            <a:chExt cx="440280" cy="20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3043936-553E-2353-C233-7754373603E2}"/>
                    </a:ext>
                  </a:extLst>
                </p14:cNvPr>
                <p14:cNvContentPartPr/>
                <p14:nvPr/>
              </p14:nvContentPartPr>
              <p14:xfrm>
                <a:off x="7488378" y="1403142"/>
                <a:ext cx="34200" cy="1706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3043936-553E-2353-C233-7754373603E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80818" y="1395582"/>
                  <a:ext cx="493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0BCB86D-C27B-D9DF-F2AC-2661046D66CD}"/>
                    </a:ext>
                  </a:extLst>
                </p14:cNvPr>
                <p14:cNvContentPartPr/>
                <p14:nvPr/>
              </p14:nvContentPartPr>
              <p14:xfrm>
                <a:off x="7504218" y="1394502"/>
                <a:ext cx="79200" cy="1170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0BCB86D-C27B-D9DF-F2AC-2661046D66C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97018" y="1386942"/>
                  <a:ext cx="943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88EE8AF-2EA6-E7DA-A56A-57160DB090C5}"/>
                    </a:ext>
                  </a:extLst>
                </p14:cNvPr>
                <p14:cNvContentPartPr/>
                <p14:nvPr/>
              </p14:nvContentPartPr>
              <p14:xfrm>
                <a:off x="7619058" y="1402422"/>
                <a:ext cx="62640" cy="1486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88EE8AF-2EA6-E7DA-A56A-57160DB090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611498" y="1394862"/>
                  <a:ext cx="77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96A3DE4-E77F-27EF-161F-3E6C3424CA83}"/>
                    </a:ext>
                  </a:extLst>
                </p14:cNvPr>
                <p14:cNvContentPartPr/>
                <p14:nvPr/>
              </p14:nvContentPartPr>
              <p14:xfrm>
                <a:off x="7619058" y="1535622"/>
                <a:ext cx="360" cy="3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96A3DE4-E77F-27EF-161F-3E6C3424CA8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11498" y="15280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7FF1495-690A-77CB-A501-771313D30114}"/>
                    </a:ext>
                  </a:extLst>
                </p14:cNvPr>
                <p14:cNvContentPartPr/>
                <p14:nvPr/>
              </p14:nvContentPartPr>
              <p14:xfrm>
                <a:off x="7619058" y="1535622"/>
                <a:ext cx="360" cy="3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7FF1495-690A-77CB-A501-771313D3011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11498" y="15280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1689536-576C-3F62-49D9-23B86B9A754A}"/>
                    </a:ext>
                  </a:extLst>
                </p14:cNvPr>
                <p14:cNvContentPartPr/>
                <p14:nvPr/>
              </p14:nvContentPartPr>
              <p14:xfrm>
                <a:off x="7769178" y="1405302"/>
                <a:ext cx="10440" cy="1296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1689536-576C-3F62-49D9-23B86B9A754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761618" y="1397742"/>
                  <a:ext cx="25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DA76134-743F-3E54-53E0-EB26E6A71CC3}"/>
                    </a:ext>
                  </a:extLst>
                </p14:cNvPr>
                <p14:cNvContentPartPr/>
                <p14:nvPr/>
              </p14:nvContentPartPr>
              <p14:xfrm>
                <a:off x="7678818" y="1470822"/>
                <a:ext cx="37800" cy="111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DA76134-743F-3E54-53E0-EB26E6A71CC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671618" y="1463262"/>
                  <a:ext cx="529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2B17713-7E4C-623B-33C9-2BFC4B177462}"/>
                    </a:ext>
                  </a:extLst>
                </p14:cNvPr>
                <p14:cNvContentPartPr/>
                <p14:nvPr/>
              </p14:nvContentPartPr>
              <p14:xfrm>
                <a:off x="7785738" y="1402782"/>
                <a:ext cx="88200" cy="1299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2B17713-7E4C-623B-33C9-2BFC4B17746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778178" y="1395222"/>
                  <a:ext cx="1033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DF01B00-6F9E-7909-E31C-49C6CC6786C7}"/>
                    </a:ext>
                  </a:extLst>
                </p14:cNvPr>
                <p14:cNvContentPartPr/>
                <p14:nvPr/>
              </p14:nvContentPartPr>
              <p14:xfrm>
                <a:off x="7915338" y="1417182"/>
                <a:ext cx="13320" cy="177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DF01B00-6F9E-7909-E31C-49C6CC6786C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907778" y="1409622"/>
                  <a:ext cx="2844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1ED82B75-126C-5B05-A89A-84351079B955}"/>
              </a:ext>
            </a:extLst>
          </p:cNvPr>
          <p:cNvGrpSpPr/>
          <p:nvPr/>
        </p:nvGrpSpPr>
        <p:grpSpPr>
          <a:xfrm>
            <a:off x="7403825" y="2298748"/>
            <a:ext cx="530280" cy="243360"/>
            <a:chOff x="7403825" y="2298748"/>
            <a:chExt cx="530280" cy="24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B317B20-B472-9E99-3096-C97F08831CE4}"/>
                    </a:ext>
                  </a:extLst>
                </p14:cNvPr>
                <p14:cNvContentPartPr/>
                <p14:nvPr/>
              </p14:nvContentPartPr>
              <p14:xfrm>
                <a:off x="7403825" y="2354908"/>
                <a:ext cx="21960" cy="1872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B317B20-B472-9E99-3096-C97F08831CE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396265" y="2347348"/>
                  <a:ext cx="370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DB29C40-97B4-4A68-929D-8573DF754D0D}"/>
                    </a:ext>
                  </a:extLst>
                </p14:cNvPr>
                <p14:cNvContentPartPr/>
                <p14:nvPr/>
              </p14:nvContentPartPr>
              <p14:xfrm>
                <a:off x="7427585" y="2331868"/>
                <a:ext cx="89280" cy="1317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DB29C40-97B4-4A68-929D-8573DF754D0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20025" y="2324308"/>
                  <a:ext cx="1044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00C3C82-0BA3-27AB-0694-BF636DFEEA2F}"/>
                    </a:ext>
                  </a:extLst>
                </p14:cNvPr>
                <p14:cNvContentPartPr/>
                <p14:nvPr/>
              </p14:nvContentPartPr>
              <p14:xfrm>
                <a:off x="7542065" y="2380108"/>
                <a:ext cx="62280" cy="1342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00C3C82-0BA3-27AB-0694-BF636DFEEA2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534505" y="2372908"/>
                  <a:ext cx="770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A3A8F33-F1AE-AEB6-D8CE-B994A69933FA}"/>
                    </a:ext>
                  </a:extLst>
                </p14:cNvPr>
                <p14:cNvContentPartPr/>
                <p14:nvPr/>
              </p14:nvContentPartPr>
              <p14:xfrm>
                <a:off x="7641065" y="2298748"/>
                <a:ext cx="85320" cy="2131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A3A8F33-F1AE-AEB6-D8CE-B994A69933F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633505" y="2291188"/>
                  <a:ext cx="1004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32B193A-FD5D-8BAE-68BD-72606540E701}"/>
                    </a:ext>
                  </a:extLst>
                </p14:cNvPr>
                <p14:cNvContentPartPr/>
                <p14:nvPr/>
              </p14:nvContentPartPr>
              <p14:xfrm>
                <a:off x="7733585" y="2398108"/>
                <a:ext cx="24120" cy="1072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32B193A-FD5D-8BAE-68BD-72606540E70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726025" y="2390548"/>
                  <a:ext cx="392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9E2E7F6-64A5-9F5F-2466-A48558D658C1}"/>
                    </a:ext>
                  </a:extLst>
                </p14:cNvPr>
                <p14:cNvContentPartPr/>
                <p14:nvPr/>
              </p14:nvContentPartPr>
              <p14:xfrm>
                <a:off x="7802705" y="2421148"/>
                <a:ext cx="131400" cy="648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9E2E7F6-64A5-9F5F-2466-A48558D658C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795145" y="2413588"/>
                  <a:ext cx="14652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807F7B26-2EAC-6EE6-5B5D-4BF703F0D6D2}"/>
              </a:ext>
            </a:extLst>
          </p:cNvPr>
          <p:cNvGrpSpPr/>
          <p:nvPr/>
        </p:nvGrpSpPr>
        <p:grpSpPr>
          <a:xfrm>
            <a:off x="7427742" y="3242714"/>
            <a:ext cx="632160" cy="248040"/>
            <a:chOff x="7427742" y="3242714"/>
            <a:chExt cx="632160" cy="24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E83E7F41-20F8-623C-5848-B91F7692AFF8}"/>
                    </a:ext>
                  </a:extLst>
                </p14:cNvPr>
                <p14:cNvContentPartPr/>
                <p14:nvPr/>
              </p14:nvContentPartPr>
              <p14:xfrm>
                <a:off x="7427742" y="3253874"/>
                <a:ext cx="201600" cy="2368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E83E7F41-20F8-623C-5848-B91F7692AFF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420182" y="3246314"/>
                  <a:ext cx="21672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2B43462-71CD-CEAD-28D2-25178FC8B846}"/>
                    </a:ext>
                  </a:extLst>
                </p14:cNvPr>
                <p14:cNvContentPartPr/>
                <p14:nvPr/>
              </p14:nvContentPartPr>
              <p14:xfrm>
                <a:off x="7614582" y="3242714"/>
                <a:ext cx="115920" cy="1976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2B43462-71CD-CEAD-28D2-25178FC8B84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607022" y="3235154"/>
                  <a:ext cx="1310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DA6DE08-CD14-E507-F5E3-3F41F6FE7C76}"/>
                    </a:ext>
                  </a:extLst>
                </p14:cNvPr>
                <p14:cNvContentPartPr/>
                <p14:nvPr/>
              </p14:nvContentPartPr>
              <p14:xfrm>
                <a:off x="7667502" y="3367634"/>
                <a:ext cx="66240" cy="291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DA6DE08-CD14-E507-F5E3-3F41F6FE7C7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659942" y="3360074"/>
                  <a:ext cx="813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FA03A95-7F20-75F8-06F2-5F6902ACE3D5}"/>
                    </a:ext>
                  </a:extLst>
                </p14:cNvPr>
                <p14:cNvContentPartPr/>
                <p14:nvPr/>
              </p14:nvContentPartPr>
              <p14:xfrm>
                <a:off x="7780902" y="3262514"/>
                <a:ext cx="114840" cy="1980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FA03A95-7F20-75F8-06F2-5F6902ACE3D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773342" y="3254954"/>
                  <a:ext cx="1299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3AFC4D5-C4A7-BDE8-30A5-E11B61F4C5D5}"/>
                    </a:ext>
                  </a:extLst>
                </p14:cNvPr>
                <p14:cNvContentPartPr/>
                <p14:nvPr/>
              </p14:nvContentPartPr>
              <p14:xfrm>
                <a:off x="7937142" y="3270794"/>
                <a:ext cx="122760" cy="1850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3AFC4D5-C4A7-BDE8-30A5-E11B61F4C5D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929582" y="3263234"/>
                  <a:ext cx="137880" cy="20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6407F4F2-99A6-DCF1-CC10-7250999EF5D9}"/>
              </a:ext>
            </a:extLst>
          </p:cNvPr>
          <p:cNvGrpSpPr/>
          <p:nvPr/>
        </p:nvGrpSpPr>
        <p:grpSpPr>
          <a:xfrm>
            <a:off x="7515489" y="4174382"/>
            <a:ext cx="458640" cy="200880"/>
            <a:chOff x="7515489" y="4174382"/>
            <a:chExt cx="458640" cy="20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48FEDF8-96CC-1AB7-534F-217149060017}"/>
                    </a:ext>
                  </a:extLst>
                </p14:cNvPr>
                <p14:cNvContentPartPr/>
                <p14:nvPr/>
              </p14:nvContentPartPr>
              <p14:xfrm>
                <a:off x="7515489" y="4174382"/>
                <a:ext cx="163440" cy="1800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48FEDF8-96CC-1AB7-534F-21714906001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507929" y="4166822"/>
                  <a:ext cx="1785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DDCF4FC-33DE-284D-DACE-57BDE7BAA3D5}"/>
                    </a:ext>
                  </a:extLst>
                </p14:cNvPr>
                <p14:cNvContentPartPr/>
                <p14:nvPr/>
              </p14:nvContentPartPr>
              <p14:xfrm>
                <a:off x="7667409" y="4241342"/>
                <a:ext cx="10440" cy="7488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DDCF4FC-33DE-284D-DACE-57BDE7BAA3D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659849" y="4233782"/>
                  <a:ext cx="252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8FF181B-16F1-AD2F-D992-5EF14EA036EF}"/>
                    </a:ext>
                  </a:extLst>
                </p14:cNvPr>
                <p14:cNvContentPartPr/>
                <p14:nvPr/>
              </p14:nvContentPartPr>
              <p14:xfrm>
                <a:off x="7722489" y="4186622"/>
                <a:ext cx="105120" cy="18864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8FF181B-16F1-AD2F-D992-5EF14EA036E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714929" y="4179062"/>
                  <a:ext cx="1202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E6348968-0473-8CE6-CA38-FE7A91FE3CE5}"/>
                    </a:ext>
                  </a:extLst>
                </p14:cNvPr>
                <p14:cNvContentPartPr/>
                <p14:nvPr/>
              </p14:nvContentPartPr>
              <p14:xfrm>
                <a:off x="7761729" y="4273382"/>
                <a:ext cx="78480" cy="446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E6348968-0473-8CE6-CA38-FE7A91FE3CE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754169" y="4265822"/>
                  <a:ext cx="936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B173CAB-AD54-051A-1332-11FAD50EDFC5}"/>
                    </a:ext>
                  </a:extLst>
                </p14:cNvPr>
                <p14:cNvContentPartPr/>
                <p14:nvPr/>
              </p14:nvContentPartPr>
              <p14:xfrm>
                <a:off x="7876209" y="4179782"/>
                <a:ext cx="97920" cy="1364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B173CAB-AD54-051A-1332-11FAD50EDFC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868649" y="4172582"/>
                  <a:ext cx="112680" cy="15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72BE9D32-DDBF-E425-23DF-C1A22A265F90}"/>
              </a:ext>
            </a:extLst>
          </p:cNvPr>
          <p:cNvGrpSpPr/>
          <p:nvPr/>
        </p:nvGrpSpPr>
        <p:grpSpPr>
          <a:xfrm>
            <a:off x="5161670" y="3855271"/>
            <a:ext cx="275400" cy="254880"/>
            <a:chOff x="5161670" y="3855271"/>
            <a:chExt cx="275400" cy="25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02A5FCF-E5CE-216D-918C-E4F1A9202C4D}"/>
                    </a:ext>
                  </a:extLst>
                </p14:cNvPr>
                <p14:cNvContentPartPr/>
                <p14:nvPr/>
              </p14:nvContentPartPr>
              <p14:xfrm>
                <a:off x="5161670" y="3856351"/>
                <a:ext cx="136440" cy="25380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02A5FCF-E5CE-216D-918C-E4F1A9202C4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154110" y="3848791"/>
                  <a:ext cx="1515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EF890687-2133-9AEB-C3B8-B829D97415FD}"/>
                    </a:ext>
                  </a:extLst>
                </p14:cNvPr>
                <p14:cNvContentPartPr/>
                <p14:nvPr/>
              </p14:nvContentPartPr>
              <p14:xfrm>
                <a:off x="5302430" y="3855271"/>
                <a:ext cx="134640" cy="23976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EF890687-2133-9AEB-C3B8-B829D97415F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294870" y="3847711"/>
                  <a:ext cx="149760" cy="25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1E76F794-773E-CFC6-7F57-E769B66DA9CD}"/>
              </a:ext>
            </a:extLst>
          </p:cNvPr>
          <p:cNvGrpSpPr/>
          <p:nvPr/>
        </p:nvGrpSpPr>
        <p:grpSpPr>
          <a:xfrm>
            <a:off x="5822630" y="3822511"/>
            <a:ext cx="428040" cy="271080"/>
            <a:chOff x="5822630" y="3822511"/>
            <a:chExt cx="428040" cy="27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615541C-81A4-9C45-F5DC-0D9783A44D2F}"/>
                    </a:ext>
                  </a:extLst>
                </p14:cNvPr>
                <p14:cNvContentPartPr/>
                <p14:nvPr/>
              </p14:nvContentPartPr>
              <p14:xfrm>
                <a:off x="5865830" y="3842671"/>
                <a:ext cx="122760" cy="2509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615541C-81A4-9C45-F5DC-0D9783A44D2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858270" y="3835111"/>
                  <a:ext cx="1378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36CA7DCF-8551-6817-0B7E-444317D0AE78}"/>
                    </a:ext>
                  </a:extLst>
                </p14:cNvPr>
                <p14:cNvContentPartPr/>
                <p14:nvPr/>
              </p14:nvContentPartPr>
              <p14:xfrm>
                <a:off x="5999030" y="3822511"/>
                <a:ext cx="119160" cy="23760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36CA7DCF-8551-6817-0B7E-444317D0AE7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991470" y="3814951"/>
                  <a:ext cx="1342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0D9F2A39-D9D8-8588-F444-0DD5AC2F9450}"/>
                    </a:ext>
                  </a:extLst>
                </p14:cNvPr>
                <p14:cNvContentPartPr/>
                <p14:nvPr/>
              </p14:nvContentPartPr>
              <p14:xfrm>
                <a:off x="5822630" y="3830431"/>
                <a:ext cx="428040" cy="3924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0D9F2A39-D9D8-8588-F444-0DD5AC2F945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815070" y="3823231"/>
                  <a:ext cx="443160" cy="5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27" name="Input penna 326">
                <a:extLst>
                  <a:ext uri="{FF2B5EF4-FFF2-40B4-BE49-F238E27FC236}">
                    <a16:creationId xmlns:a16="http://schemas.microsoft.com/office/drawing/2014/main" id="{FDCB577B-7FCC-D1F4-5E9C-B730AD89E54C}"/>
                  </a:ext>
                </a:extLst>
              </p14:cNvPr>
              <p14:cNvContentPartPr/>
              <p14:nvPr/>
            </p14:nvContentPartPr>
            <p14:xfrm>
              <a:off x="5231591" y="4278991"/>
              <a:ext cx="92880" cy="101160"/>
            </p14:xfrm>
          </p:contentPart>
        </mc:Choice>
        <mc:Fallback xmlns="">
          <p:pic>
            <p:nvPicPr>
              <p:cNvPr id="327" name="Input penna 326">
                <a:extLst>
                  <a:ext uri="{FF2B5EF4-FFF2-40B4-BE49-F238E27FC236}">
                    <a16:creationId xmlns:a16="http://schemas.microsoft.com/office/drawing/2014/main" id="{FDCB577B-7FCC-D1F4-5E9C-B730AD89E54C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224031" y="4271431"/>
                <a:ext cx="108000" cy="11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57E58968-9B15-14B4-6824-6E3FBC89E21E}"/>
              </a:ext>
            </a:extLst>
          </p:cNvPr>
          <p:cNvGrpSpPr/>
          <p:nvPr/>
        </p:nvGrpSpPr>
        <p:grpSpPr>
          <a:xfrm>
            <a:off x="5820191" y="4169551"/>
            <a:ext cx="292680" cy="255600"/>
            <a:chOff x="5820191" y="4169551"/>
            <a:chExt cx="292680" cy="25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502CC5AB-B90D-916A-2626-5334E607D0B6}"/>
                    </a:ext>
                  </a:extLst>
                </p14:cNvPr>
                <p14:cNvContentPartPr/>
                <p14:nvPr/>
              </p14:nvContentPartPr>
              <p14:xfrm>
                <a:off x="5936111" y="4247311"/>
                <a:ext cx="78120" cy="13320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502CC5AB-B90D-916A-2626-5334E607D0B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928551" y="4239751"/>
                  <a:ext cx="932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96F3D5E0-8A6B-80FD-ED72-C1527DB10641}"/>
                    </a:ext>
                  </a:extLst>
                </p14:cNvPr>
                <p14:cNvContentPartPr/>
                <p14:nvPr/>
              </p14:nvContentPartPr>
              <p14:xfrm>
                <a:off x="5820191" y="4169551"/>
                <a:ext cx="292680" cy="25560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96F3D5E0-8A6B-80FD-ED72-C1527DB1064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812631" y="4162351"/>
                  <a:ext cx="307800" cy="27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8B3176C3-B63C-F360-8857-AEC84357A718}"/>
              </a:ext>
            </a:extLst>
          </p:cNvPr>
          <p:cNvGrpSpPr/>
          <p:nvPr/>
        </p:nvGrpSpPr>
        <p:grpSpPr>
          <a:xfrm>
            <a:off x="6488351" y="3795871"/>
            <a:ext cx="441000" cy="596160"/>
            <a:chOff x="6488351" y="3795871"/>
            <a:chExt cx="441000" cy="59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FB23792-666C-DA70-D773-CEA2788C9BB5}"/>
                    </a:ext>
                  </a:extLst>
                </p14:cNvPr>
                <p14:cNvContentPartPr/>
                <p14:nvPr/>
              </p14:nvContentPartPr>
              <p14:xfrm>
                <a:off x="6554951" y="3866071"/>
                <a:ext cx="306000" cy="72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FB23792-666C-DA70-D773-CEA2788C9BB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547391" y="3858511"/>
                  <a:ext cx="3211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B438CDB-B165-A50E-2A55-B65AE68EDA50}"/>
                    </a:ext>
                  </a:extLst>
                </p14:cNvPr>
                <p14:cNvContentPartPr/>
                <p14:nvPr/>
              </p14:nvContentPartPr>
              <p14:xfrm>
                <a:off x="6638831" y="3891631"/>
                <a:ext cx="74160" cy="1083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B438CDB-B165-A50E-2A55-B65AE68EDA5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631271" y="3884071"/>
                  <a:ext cx="892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7BA0ECE-1AF7-2F0B-DF80-45F51BA5387E}"/>
                    </a:ext>
                  </a:extLst>
                </p14:cNvPr>
                <p14:cNvContentPartPr/>
                <p14:nvPr/>
              </p14:nvContentPartPr>
              <p14:xfrm>
                <a:off x="6718751" y="3879751"/>
                <a:ext cx="91080" cy="828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7BA0ECE-1AF7-2F0B-DF80-45F51BA5387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711191" y="3872191"/>
                  <a:ext cx="1062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CD2BD8E-8C20-A666-49F1-DDC004BF37BF}"/>
                    </a:ext>
                  </a:extLst>
                </p14:cNvPr>
                <p14:cNvContentPartPr/>
                <p14:nvPr/>
              </p14:nvContentPartPr>
              <p14:xfrm>
                <a:off x="6727751" y="3795871"/>
                <a:ext cx="7560" cy="586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CD2BD8E-8C20-A666-49F1-DDC004BF37B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720191" y="3788311"/>
                  <a:ext cx="226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89CAD63-DBF0-94FC-77A6-33B1409EB80E}"/>
                    </a:ext>
                  </a:extLst>
                </p14:cNvPr>
                <p14:cNvContentPartPr/>
                <p14:nvPr/>
              </p14:nvContentPartPr>
              <p14:xfrm>
                <a:off x="6584471" y="4181791"/>
                <a:ext cx="94680" cy="12456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89CAD63-DBF0-94FC-77A6-33B1409EB80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576911" y="4174231"/>
                  <a:ext cx="1098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57883468-6CA8-BC24-0F0E-B9BD308D67D6}"/>
                    </a:ext>
                  </a:extLst>
                </p14:cNvPr>
                <p14:cNvContentPartPr/>
                <p14:nvPr/>
              </p14:nvContentPartPr>
              <p14:xfrm>
                <a:off x="6684551" y="4194391"/>
                <a:ext cx="10080" cy="11124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57883468-6CA8-BC24-0F0E-B9BD308D67D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676991" y="4186831"/>
                  <a:ext cx="248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510A2391-AC43-0EE6-0822-7DC5A8905709}"/>
                    </a:ext>
                  </a:extLst>
                </p14:cNvPr>
                <p14:cNvContentPartPr/>
                <p14:nvPr/>
              </p14:nvContentPartPr>
              <p14:xfrm>
                <a:off x="6692831" y="4219591"/>
                <a:ext cx="38520" cy="2700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510A2391-AC43-0EE6-0822-7DC5A890570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685271" y="4212031"/>
                  <a:ext cx="536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7CA45692-A238-3B90-A068-61C837F77C99}"/>
                    </a:ext>
                  </a:extLst>
                </p14:cNvPr>
                <p14:cNvContentPartPr/>
                <p14:nvPr/>
              </p14:nvContentPartPr>
              <p14:xfrm>
                <a:off x="6735671" y="4164871"/>
                <a:ext cx="19080" cy="16920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7CA45692-A238-3B90-A068-61C837F77C9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728111" y="4157311"/>
                  <a:ext cx="342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ADB1AE83-7319-F4D1-EB78-68800764E4AB}"/>
                    </a:ext>
                  </a:extLst>
                </p14:cNvPr>
                <p14:cNvContentPartPr/>
                <p14:nvPr/>
              </p14:nvContentPartPr>
              <p14:xfrm>
                <a:off x="6488351" y="4034551"/>
                <a:ext cx="441000" cy="35748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ADB1AE83-7319-F4D1-EB78-68800764E4A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480791" y="4026991"/>
                  <a:ext cx="456120" cy="37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0" name="Gruppo 339">
            <a:extLst>
              <a:ext uri="{FF2B5EF4-FFF2-40B4-BE49-F238E27FC236}">
                <a16:creationId xmlns:a16="http://schemas.microsoft.com/office/drawing/2014/main" id="{5629B685-1235-8449-78EE-1F3330B9F76B}"/>
              </a:ext>
            </a:extLst>
          </p:cNvPr>
          <p:cNvGrpSpPr/>
          <p:nvPr/>
        </p:nvGrpSpPr>
        <p:grpSpPr>
          <a:xfrm>
            <a:off x="7255037" y="5066653"/>
            <a:ext cx="423000" cy="233280"/>
            <a:chOff x="7255037" y="5066653"/>
            <a:chExt cx="423000" cy="23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A1C26783-AED5-5337-8CBE-44F81CB861AD}"/>
                    </a:ext>
                  </a:extLst>
                </p14:cNvPr>
                <p14:cNvContentPartPr/>
                <p14:nvPr/>
              </p14:nvContentPartPr>
              <p14:xfrm>
                <a:off x="7255037" y="5066653"/>
                <a:ext cx="112320" cy="23328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A1C26783-AED5-5337-8CBE-44F81CB861A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247477" y="5059093"/>
                  <a:ext cx="12744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7E2A2D4C-E8D3-AA10-57C8-E1C5F8F34D2A}"/>
                    </a:ext>
                  </a:extLst>
                </p14:cNvPr>
                <p14:cNvContentPartPr/>
                <p14:nvPr/>
              </p14:nvContentPartPr>
              <p14:xfrm>
                <a:off x="7325237" y="5190133"/>
                <a:ext cx="59040" cy="1152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7E2A2D4C-E8D3-AA10-57C8-E1C5F8F34D2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318037" y="5182573"/>
                  <a:ext cx="741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94456050-6E00-9215-8689-2B2C3C665FDB}"/>
                    </a:ext>
                  </a:extLst>
                </p14:cNvPr>
                <p14:cNvContentPartPr/>
                <p14:nvPr/>
              </p14:nvContentPartPr>
              <p14:xfrm>
                <a:off x="7427837" y="5098333"/>
                <a:ext cx="117000" cy="16344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94456050-6E00-9215-8689-2B2C3C665FD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420277" y="5090773"/>
                  <a:ext cx="1321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7253F983-CAAD-8E42-7D5C-B51C2A7EC63C}"/>
                    </a:ext>
                  </a:extLst>
                </p14:cNvPr>
                <p14:cNvContentPartPr/>
                <p14:nvPr/>
              </p14:nvContentPartPr>
              <p14:xfrm>
                <a:off x="7583357" y="5097253"/>
                <a:ext cx="94680" cy="14760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7253F983-CAAD-8E42-7D5C-B51C2A7EC63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575797" y="5089693"/>
                  <a:ext cx="10980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3" name="Gruppo 412">
            <a:extLst>
              <a:ext uri="{FF2B5EF4-FFF2-40B4-BE49-F238E27FC236}">
                <a16:creationId xmlns:a16="http://schemas.microsoft.com/office/drawing/2014/main" id="{F3D75268-3158-D519-6CE8-671455D69344}"/>
              </a:ext>
            </a:extLst>
          </p:cNvPr>
          <p:cNvGrpSpPr/>
          <p:nvPr/>
        </p:nvGrpSpPr>
        <p:grpSpPr>
          <a:xfrm>
            <a:off x="7769837" y="5060893"/>
            <a:ext cx="139680" cy="186840"/>
            <a:chOff x="7769837" y="5060893"/>
            <a:chExt cx="139680" cy="18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E8FEAA8A-F5A7-A9E4-7491-6DB41CA525B4}"/>
                    </a:ext>
                  </a:extLst>
                </p14:cNvPr>
                <p14:cNvContentPartPr/>
                <p14:nvPr/>
              </p14:nvContentPartPr>
              <p14:xfrm>
                <a:off x="7769837" y="5092573"/>
                <a:ext cx="2880" cy="15120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E8FEAA8A-F5A7-A9E4-7491-6DB41CA525B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762277" y="5085013"/>
                  <a:ext cx="180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B598B1B1-F0C2-ECAB-CBDD-A8CCA540A468}"/>
                    </a:ext>
                  </a:extLst>
                </p14:cNvPr>
                <p14:cNvContentPartPr/>
                <p14:nvPr/>
              </p14:nvContentPartPr>
              <p14:xfrm>
                <a:off x="7798997" y="5060893"/>
                <a:ext cx="110520" cy="18684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B598B1B1-F0C2-ECAB-CBDD-A8CCA540A46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791437" y="5053333"/>
                  <a:ext cx="125640" cy="20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3" name="Gruppo 422">
            <a:extLst>
              <a:ext uri="{FF2B5EF4-FFF2-40B4-BE49-F238E27FC236}">
                <a16:creationId xmlns:a16="http://schemas.microsoft.com/office/drawing/2014/main" id="{2E91ADA4-5083-40C7-1A8F-9D033061FD69}"/>
              </a:ext>
            </a:extLst>
          </p:cNvPr>
          <p:cNvGrpSpPr/>
          <p:nvPr/>
        </p:nvGrpSpPr>
        <p:grpSpPr>
          <a:xfrm>
            <a:off x="7936517" y="5080333"/>
            <a:ext cx="187920" cy="173160"/>
            <a:chOff x="7936517" y="5080333"/>
            <a:chExt cx="187920" cy="17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76500C5C-4252-A418-50B0-C691FC94D0F8}"/>
                    </a:ext>
                  </a:extLst>
                </p14:cNvPr>
                <p14:cNvContentPartPr/>
                <p14:nvPr/>
              </p14:nvContentPartPr>
              <p14:xfrm>
                <a:off x="7936517" y="5082853"/>
                <a:ext cx="106920" cy="17064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76500C5C-4252-A418-50B0-C691FC94D0F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928957" y="5075293"/>
                  <a:ext cx="1220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9FBB1FF4-988F-042F-BFF4-6D721D98A68F}"/>
                    </a:ext>
                  </a:extLst>
                </p14:cNvPr>
                <p14:cNvContentPartPr/>
                <p14:nvPr/>
              </p14:nvContentPartPr>
              <p14:xfrm>
                <a:off x="7978637" y="5167453"/>
                <a:ext cx="52920" cy="1872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9FBB1FF4-988F-042F-BFF4-6D721D98A68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971077" y="5159893"/>
                  <a:ext cx="680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18C7A712-0455-85EF-3308-383E645CFF98}"/>
                    </a:ext>
                  </a:extLst>
                </p14:cNvPr>
                <p14:cNvContentPartPr/>
                <p14:nvPr/>
              </p14:nvContentPartPr>
              <p14:xfrm>
                <a:off x="7996277" y="5080333"/>
                <a:ext cx="128160" cy="3384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18C7A712-0455-85EF-3308-383E645CFF9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988717" y="5072773"/>
                  <a:ext cx="14328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0" name="Gruppo 429">
            <a:extLst>
              <a:ext uri="{FF2B5EF4-FFF2-40B4-BE49-F238E27FC236}">
                <a16:creationId xmlns:a16="http://schemas.microsoft.com/office/drawing/2014/main" id="{D8E695EE-73B8-6232-5E2F-47F15B1D407C}"/>
              </a:ext>
            </a:extLst>
          </p:cNvPr>
          <p:cNvGrpSpPr/>
          <p:nvPr/>
        </p:nvGrpSpPr>
        <p:grpSpPr>
          <a:xfrm>
            <a:off x="4721248" y="5912476"/>
            <a:ext cx="270720" cy="307080"/>
            <a:chOff x="4721248" y="5912476"/>
            <a:chExt cx="270720" cy="30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10938BB9-7F71-40E8-AFCC-BB13C18B2024}"/>
                    </a:ext>
                  </a:extLst>
                </p14:cNvPr>
                <p14:cNvContentPartPr/>
                <p14:nvPr/>
              </p14:nvContentPartPr>
              <p14:xfrm>
                <a:off x="4721248" y="5912476"/>
                <a:ext cx="99360" cy="11988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10938BB9-7F71-40E8-AFCC-BB13C18B202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713688" y="5904916"/>
                  <a:ext cx="1144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C18E944A-0690-8D2E-894A-E55C10DA4735}"/>
                    </a:ext>
                  </a:extLst>
                </p14:cNvPr>
                <p14:cNvContentPartPr/>
                <p14:nvPr/>
              </p14:nvContentPartPr>
              <p14:xfrm>
                <a:off x="4895848" y="5913196"/>
                <a:ext cx="96120" cy="10980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C18E944A-0690-8D2E-894A-E55C10DA473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888288" y="5905636"/>
                  <a:ext cx="1112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9C64BD1F-9102-A540-FD0E-C11D3C5A35F7}"/>
                    </a:ext>
                  </a:extLst>
                </p14:cNvPr>
                <p14:cNvContentPartPr/>
                <p14:nvPr/>
              </p14:nvContentPartPr>
              <p14:xfrm>
                <a:off x="4807648" y="6107956"/>
                <a:ext cx="79560" cy="11160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9C64BD1F-9102-A540-FD0E-C11D3C5A35F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800088" y="6100396"/>
                  <a:ext cx="9468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0" name="Gruppo 449">
            <a:extLst>
              <a:ext uri="{FF2B5EF4-FFF2-40B4-BE49-F238E27FC236}">
                <a16:creationId xmlns:a16="http://schemas.microsoft.com/office/drawing/2014/main" id="{49D859A7-D2BE-971C-61AC-1117FE67BE64}"/>
              </a:ext>
            </a:extLst>
          </p:cNvPr>
          <p:cNvGrpSpPr/>
          <p:nvPr/>
        </p:nvGrpSpPr>
        <p:grpSpPr>
          <a:xfrm>
            <a:off x="5383140" y="6045750"/>
            <a:ext cx="516010" cy="195185"/>
            <a:chOff x="5383140" y="6045750"/>
            <a:chExt cx="516010" cy="19518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F1682302-1837-FF54-D636-AFEA9971D139}"/>
                    </a:ext>
                  </a:extLst>
                </p14:cNvPr>
                <p14:cNvContentPartPr/>
                <p14:nvPr/>
              </p14:nvContentPartPr>
              <p14:xfrm>
                <a:off x="5383140" y="6087935"/>
                <a:ext cx="5760" cy="15300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F1682302-1837-FF54-D636-AFEA9971D13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375580" y="6080375"/>
                  <a:ext cx="205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EE76FADF-C92B-0273-26C4-26CE243CA6FA}"/>
                    </a:ext>
                  </a:extLst>
                </p14:cNvPr>
                <p14:cNvContentPartPr/>
                <p14:nvPr/>
              </p14:nvContentPartPr>
              <p14:xfrm>
                <a:off x="5388540" y="6070655"/>
                <a:ext cx="55080" cy="48600"/>
              </p14:xfrm>
            </p:contentPart>
          </mc:Choice>
          <mc:Fallback xmlns=""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EE76FADF-C92B-0273-26C4-26CE243CA6F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381340" y="6063095"/>
                  <a:ext cx="702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D2ABDA0A-66AC-0E9A-8B3B-6A0B00A58D8C}"/>
                    </a:ext>
                  </a:extLst>
                </p14:cNvPr>
                <p14:cNvContentPartPr/>
                <p14:nvPr/>
              </p14:nvContentPartPr>
              <p14:xfrm>
                <a:off x="5479980" y="6077135"/>
                <a:ext cx="91800" cy="5004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D2ABDA0A-66AC-0E9A-8B3B-6A0B00A58D8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472420" y="6069575"/>
                  <a:ext cx="1069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838A677D-59AF-74D0-3A4E-196688B4AA9D}"/>
                    </a:ext>
                  </a:extLst>
                </p14:cNvPr>
                <p14:cNvContentPartPr/>
                <p14:nvPr/>
              </p14:nvContentPartPr>
              <p14:xfrm>
                <a:off x="5616060" y="6068855"/>
                <a:ext cx="72720" cy="7128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838A677D-59AF-74D0-3A4E-196688B4AA9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608860" y="6061295"/>
                  <a:ext cx="878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DAEDCDB5-E40F-0532-B00F-238B2BEE3596}"/>
                    </a:ext>
                  </a:extLst>
                </p14:cNvPr>
                <p14:cNvContentPartPr/>
                <p14:nvPr/>
              </p14:nvContentPartPr>
              <p14:xfrm>
                <a:off x="5719510" y="6069150"/>
                <a:ext cx="51480" cy="5940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DAEDCDB5-E40F-0532-B00F-238B2BEE359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711950" y="6061590"/>
                  <a:ext cx="666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59693865-4BD8-BFEE-BBAA-E06288946B28}"/>
                    </a:ext>
                  </a:extLst>
                </p14:cNvPr>
                <p14:cNvContentPartPr/>
                <p14:nvPr/>
              </p14:nvContentPartPr>
              <p14:xfrm>
                <a:off x="5787550" y="6045750"/>
                <a:ext cx="80280" cy="9072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59693865-4BD8-BFEE-BBAA-E06288946B2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779990" y="6038550"/>
                  <a:ext cx="954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5893B415-3FFF-76F5-5F3E-9C3B8AC44577}"/>
                    </a:ext>
                  </a:extLst>
                </p14:cNvPr>
                <p14:cNvContentPartPr/>
                <p14:nvPr/>
              </p14:nvContentPartPr>
              <p14:xfrm>
                <a:off x="5823550" y="6086070"/>
                <a:ext cx="75600" cy="1692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5893B415-3FFF-76F5-5F3E-9C3B8AC4457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815990" y="6078510"/>
                  <a:ext cx="90720" cy="3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451" name="Input penna 450">
                <a:extLst>
                  <a:ext uri="{FF2B5EF4-FFF2-40B4-BE49-F238E27FC236}">
                    <a16:creationId xmlns:a16="http://schemas.microsoft.com/office/drawing/2014/main" id="{868E82D8-67C2-18FB-99B6-143A0A6FDE19}"/>
                  </a:ext>
                </a:extLst>
              </p14:cNvPr>
              <p14:cNvContentPartPr/>
              <p14:nvPr/>
            </p14:nvContentPartPr>
            <p14:xfrm>
              <a:off x="4684150" y="6052230"/>
              <a:ext cx="340200" cy="239040"/>
            </p14:xfrm>
          </p:contentPart>
        </mc:Choice>
        <mc:Fallback xmlns="">
          <p:pic>
            <p:nvPicPr>
              <p:cNvPr id="451" name="Input penna 450">
                <a:extLst>
                  <a:ext uri="{FF2B5EF4-FFF2-40B4-BE49-F238E27FC236}">
                    <a16:creationId xmlns:a16="http://schemas.microsoft.com/office/drawing/2014/main" id="{868E82D8-67C2-18FB-99B6-143A0A6FDE19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4676590" y="6044670"/>
                <a:ext cx="355320" cy="25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63" name="Gruppo 462">
            <a:extLst>
              <a:ext uri="{FF2B5EF4-FFF2-40B4-BE49-F238E27FC236}">
                <a16:creationId xmlns:a16="http://schemas.microsoft.com/office/drawing/2014/main" id="{C02DBCC6-8914-6A9D-2DCA-D6A3D0F8EC04}"/>
              </a:ext>
            </a:extLst>
          </p:cNvPr>
          <p:cNvGrpSpPr/>
          <p:nvPr/>
        </p:nvGrpSpPr>
        <p:grpSpPr>
          <a:xfrm>
            <a:off x="7404471" y="5950380"/>
            <a:ext cx="485640" cy="347040"/>
            <a:chOff x="7404471" y="5950380"/>
            <a:chExt cx="485640" cy="34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C0C24B23-D9D8-E72A-F93F-5E44B7612475}"/>
                    </a:ext>
                  </a:extLst>
                </p14:cNvPr>
                <p14:cNvContentPartPr/>
                <p14:nvPr/>
              </p14:nvContentPartPr>
              <p14:xfrm>
                <a:off x="7421751" y="6063060"/>
                <a:ext cx="12600" cy="234360"/>
              </p14:xfrm>
            </p:contentPart>
          </mc:Choice>
          <mc:Fallback xmlns=""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C0C24B23-D9D8-E72A-F93F-5E44B761247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414191" y="6055500"/>
                  <a:ext cx="273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BC654816-2EEB-2A56-F82E-AE04F43A5557}"/>
                    </a:ext>
                  </a:extLst>
                </p14:cNvPr>
                <p14:cNvContentPartPr/>
                <p14:nvPr/>
              </p14:nvContentPartPr>
              <p14:xfrm>
                <a:off x="7404471" y="6046500"/>
                <a:ext cx="112320" cy="91800"/>
              </p14:xfrm>
            </p:contentPart>
          </mc:Choice>
          <mc:Fallback xmlns=""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BC654816-2EEB-2A56-F82E-AE04F43A555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396911" y="6038940"/>
                  <a:ext cx="1274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83AF18F8-306C-9EC4-CFFA-7E9D8D686CFC}"/>
                    </a:ext>
                  </a:extLst>
                </p14:cNvPr>
                <p14:cNvContentPartPr/>
                <p14:nvPr/>
              </p14:nvContentPartPr>
              <p14:xfrm>
                <a:off x="7538751" y="6071340"/>
                <a:ext cx="75240" cy="8856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83AF18F8-306C-9EC4-CFFA-7E9D8D686CF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531191" y="6063780"/>
                  <a:ext cx="900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3237D907-5838-D72C-23CF-05BF830EA448}"/>
                    </a:ext>
                  </a:extLst>
                </p14:cNvPr>
                <p14:cNvContentPartPr/>
                <p14:nvPr/>
              </p14:nvContentPartPr>
              <p14:xfrm>
                <a:off x="7636311" y="5975940"/>
                <a:ext cx="42480" cy="21276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3237D907-5838-D72C-23CF-05BF830EA44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629111" y="5968380"/>
                  <a:ext cx="576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4AF83CBF-8EDA-D3CD-DD2C-6B99E5AC4460}"/>
                    </a:ext>
                  </a:extLst>
                </p14:cNvPr>
                <p14:cNvContentPartPr/>
                <p14:nvPr/>
              </p14:nvContentPartPr>
              <p14:xfrm>
                <a:off x="7696791" y="5950380"/>
                <a:ext cx="34920" cy="226080"/>
              </p14:xfrm>
            </p:contentPart>
          </mc:Choice>
          <mc:Fallback xmlns=""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4AF83CBF-8EDA-D3CD-DD2C-6B99E5AC446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689231" y="5942820"/>
                  <a:ext cx="500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A2671F57-E9D2-E108-74AE-A7F61C6FDC9A}"/>
                    </a:ext>
                  </a:extLst>
                </p14:cNvPr>
                <p14:cNvContentPartPr/>
                <p14:nvPr/>
              </p14:nvContentPartPr>
              <p14:xfrm>
                <a:off x="7760871" y="6070620"/>
                <a:ext cx="129240" cy="74880"/>
              </p14:xfrm>
            </p:contentPart>
          </mc:Choice>
          <mc:Fallback xmlns=""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A2671F57-E9D2-E108-74AE-A7F61C6FDC9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753311" y="6063060"/>
                  <a:ext cx="144360" cy="90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1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2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1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44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3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4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44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4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7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6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74" name="Screenshot 2024-10-22 alle 11.44.09.png" descr="Screenshot 2024-10-22 alle 11.44.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354" y="211142"/>
            <a:ext cx="4937927" cy="614886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7880B5E-9809-ADBE-283B-EF3A4C5EBA68}"/>
                  </a:ext>
                </a:extLst>
              </p14:cNvPr>
              <p14:cNvContentPartPr/>
              <p14:nvPr/>
            </p14:nvContentPartPr>
            <p14:xfrm>
              <a:off x="8763345" y="480150"/>
              <a:ext cx="170640" cy="39348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7880B5E-9809-ADBE-283B-EF3A4C5EBA6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55785" y="472590"/>
                <a:ext cx="185760" cy="4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1078CD25-9139-04A8-8AB1-B3C281A09253}"/>
                  </a:ext>
                </a:extLst>
              </p14:cNvPr>
              <p14:cNvContentPartPr/>
              <p14:nvPr/>
            </p14:nvContentPartPr>
            <p14:xfrm>
              <a:off x="8730225" y="1363590"/>
              <a:ext cx="286920" cy="28332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1078CD25-9139-04A8-8AB1-B3C281A0925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665" y="1356030"/>
                <a:ext cx="30204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630525B8-04BD-F160-1E22-1C5CDAC5AC50}"/>
                  </a:ext>
                </a:extLst>
              </p14:cNvPr>
              <p14:cNvContentPartPr/>
              <p14:nvPr/>
            </p14:nvContentPartPr>
            <p14:xfrm>
              <a:off x="8696025" y="2262870"/>
              <a:ext cx="140400" cy="3711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630525B8-04BD-F160-1E22-1C5CDAC5AC5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88465" y="2255310"/>
                <a:ext cx="155520" cy="38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45E4D13D-E1C1-6E3B-13A0-31F3B34C6711}"/>
              </a:ext>
            </a:extLst>
          </p:cNvPr>
          <p:cNvGrpSpPr/>
          <p:nvPr/>
        </p:nvGrpSpPr>
        <p:grpSpPr>
          <a:xfrm>
            <a:off x="8662905" y="3157110"/>
            <a:ext cx="330840" cy="327240"/>
            <a:chOff x="8662905" y="3157110"/>
            <a:chExt cx="330840" cy="32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2C09941-11D3-086F-AF6D-CD6393F78A5C}"/>
                    </a:ext>
                  </a:extLst>
                </p14:cNvPr>
                <p14:cNvContentPartPr/>
                <p14:nvPr/>
              </p14:nvContentPartPr>
              <p14:xfrm>
                <a:off x="8662905" y="3166830"/>
                <a:ext cx="330840" cy="1710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2C09941-11D3-086F-AF6D-CD6393F78A5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655345" y="3159270"/>
                  <a:ext cx="3459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3C2647B-D633-5695-B435-6A38430E6A49}"/>
                    </a:ext>
                  </a:extLst>
                </p14:cNvPr>
                <p14:cNvContentPartPr/>
                <p14:nvPr/>
              </p14:nvContentPartPr>
              <p14:xfrm>
                <a:off x="8887545" y="3157110"/>
                <a:ext cx="27000" cy="3272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3C2647B-D633-5695-B435-6A38430E6A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879985" y="3149550"/>
                  <a:ext cx="42120" cy="34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6407EB68-D8A4-037B-E445-7300D92DFCD5}"/>
              </a:ext>
            </a:extLst>
          </p:cNvPr>
          <p:cNvGrpSpPr/>
          <p:nvPr/>
        </p:nvGrpSpPr>
        <p:grpSpPr>
          <a:xfrm>
            <a:off x="8791785" y="4041990"/>
            <a:ext cx="237960" cy="317520"/>
            <a:chOff x="8791785" y="4041990"/>
            <a:chExt cx="237960" cy="31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4E94352-1125-AD28-A64B-90A362422F07}"/>
                    </a:ext>
                  </a:extLst>
                </p14:cNvPr>
                <p14:cNvContentPartPr/>
                <p14:nvPr/>
              </p14:nvContentPartPr>
              <p14:xfrm>
                <a:off x="8829585" y="4041990"/>
                <a:ext cx="200160" cy="50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4E94352-1125-AD28-A64B-90A362422F0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822025" y="4034430"/>
                  <a:ext cx="215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76C6D87-13AA-11F0-B409-7B8E84416881}"/>
                    </a:ext>
                  </a:extLst>
                </p14:cNvPr>
                <p14:cNvContentPartPr/>
                <p14:nvPr/>
              </p14:nvContentPartPr>
              <p14:xfrm>
                <a:off x="8791785" y="4065030"/>
                <a:ext cx="151560" cy="2944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76C6D87-13AA-11F0-B409-7B8E8441688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784225" y="4057470"/>
                  <a:ext cx="166320" cy="30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F549B0E3-E5E2-F9A3-E995-0899D32E1967}"/>
                  </a:ext>
                </a:extLst>
              </p14:cNvPr>
              <p14:cNvContentPartPr/>
              <p14:nvPr/>
            </p14:nvContentPartPr>
            <p14:xfrm>
              <a:off x="8718705" y="4975110"/>
              <a:ext cx="239400" cy="35352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F549B0E3-E5E2-F9A3-E995-0899D32E196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711145" y="4967550"/>
                <a:ext cx="254520" cy="36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10ADB551-E06E-6326-7E18-96F529FDC6E1}"/>
              </a:ext>
            </a:extLst>
          </p:cNvPr>
          <p:cNvGrpSpPr/>
          <p:nvPr/>
        </p:nvGrpSpPr>
        <p:grpSpPr>
          <a:xfrm>
            <a:off x="8695305" y="5667390"/>
            <a:ext cx="374400" cy="405720"/>
            <a:chOff x="8695305" y="5667390"/>
            <a:chExt cx="374400" cy="40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AB2CB64-1280-0E05-33F9-D05FD786C07D}"/>
                    </a:ext>
                  </a:extLst>
                </p14:cNvPr>
                <p14:cNvContentPartPr/>
                <p14:nvPr/>
              </p14:nvContentPartPr>
              <p14:xfrm>
                <a:off x="8710065" y="5667390"/>
                <a:ext cx="174600" cy="4057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AB2CB64-1280-0E05-33F9-D05FD786C07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702505" y="5659830"/>
                  <a:ext cx="18936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A4B39AA-4E7B-1C08-27BF-6FDCCE14235C}"/>
                    </a:ext>
                  </a:extLst>
                </p14:cNvPr>
                <p14:cNvContentPartPr/>
                <p14:nvPr/>
              </p14:nvContentPartPr>
              <p14:xfrm>
                <a:off x="8695305" y="5919750"/>
                <a:ext cx="374400" cy="129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A4B39AA-4E7B-1C08-27BF-6FDCCE14235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687745" y="5912190"/>
                  <a:ext cx="389520" cy="2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4602CA40-0DEB-70A0-0BAA-76421F19AC95}"/>
                  </a:ext>
                </a:extLst>
              </p14:cNvPr>
              <p14:cNvContentPartPr/>
              <p14:nvPr/>
            </p14:nvContentPartPr>
            <p14:xfrm>
              <a:off x="3689613" y="4409627"/>
              <a:ext cx="684720" cy="4320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4602CA40-0DEB-70A0-0BAA-76421F19AC9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682053" y="4402067"/>
                <a:ext cx="69984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D1B3BFE4-6E00-7D26-7B11-099653B29FCD}"/>
                  </a:ext>
                </a:extLst>
              </p14:cNvPr>
              <p14:cNvContentPartPr/>
              <p14:nvPr/>
            </p14:nvContentPartPr>
            <p14:xfrm>
              <a:off x="4438773" y="4093187"/>
              <a:ext cx="2953440" cy="113256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D1B3BFE4-6E00-7D26-7B11-099653B29FC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431213" y="4085627"/>
                <a:ext cx="2968560" cy="11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6B857839-75A6-8F45-7384-AB8FF37CA737}"/>
                  </a:ext>
                </a:extLst>
              </p14:cNvPr>
              <p14:cNvContentPartPr/>
              <p14:nvPr/>
            </p14:nvContentPartPr>
            <p14:xfrm>
              <a:off x="4385479" y="4294624"/>
              <a:ext cx="2628720" cy="83700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6B857839-75A6-8F45-7384-AB8FF37CA73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377919" y="4287064"/>
                <a:ext cx="2643840" cy="85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ECA36F25-44F7-CB56-F129-F841976BC001}"/>
              </a:ext>
            </a:extLst>
          </p:cNvPr>
          <p:cNvGrpSpPr/>
          <p:nvPr/>
        </p:nvGrpSpPr>
        <p:grpSpPr>
          <a:xfrm>
            <a:off x="3416738" y="862625"/>
            <a:ext cx="4036019" cy="5198045"/>
            <a:chOff x="3416738" y="862625"/>
            <a:chExt cx="4036019" cy="519804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6F2D5E2-5281-9626-89EB-80D738FE6C3C}"/>
                    </a:ext>
                  </a:extLst>
                </p14:cNvPr>
                <p14:cNvContentPartPr/>
                <p14:nvPr/>
              </p14:nvContentPartPr>
              <p14:xfrm>
                <a:off x="3482978" y="1105625"/>
                <a:ext cx="908280" cy="6145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6F2D5E2-5281-9626-89EB-80D738FE6C3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475418" y="1098065"/>
                  <a:ext cx="923400" cy="62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65BC8EB-A4EF-4220-074A-45B0A0F5186D}"/>
                    </a:ext>
                  </a:extLst>
                </p14:cNvPr>
                <p14:cNvContentPartPr/>
                <p14:nvPr/>
              </p14:nvContentPartPr>
              <p14:xfrm>
                <a:off x="4271018" y="1373105"/>
                <a:ext cx="3042000" cy="19832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65BC8EB-A4EF-4220-074A-45B0A0F5186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263458" y="1365545"/>
                  <a:ext cx="3057120" cy="19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B66FD63-08B4-BC25-0E40-1155863950E0}"/>
                    </a:ext>
                  </a:extLst>
                </p14:cNvPr>
                <p14:cNvContentPartPr/>
                <p14:nvPr/>
              </p14:nvContentPartPr>
              <p14:xfrm>
                <a:off x="3417818" y="1975745"/>
                <a:ext cx="972000" cy="7088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B66FD63-08B4-BC25-0E40-1155863950E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10258" y="1968185"/>
                  <a:ext cx="987120" cy="72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24F9FEC-3C12-D9A9-12D1-34AB27FEC08F}"/>
                    </a:ext>
                  </a:extLst>
                </p14:cNvPr>
                <p14:cNvContentPartPr/>
                <p14:nvPr/>
              </p14:nvContentPartPr>
              <p14:xfrm>
                <a:off x="4234658" y="862625"/>
                <a:ext cx="3025080" cy="13939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24F9FEC-3C12-D9A9-12D1-34AB27FEC08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227458" y="855425"/>
                  <a:ext cx="3040200" cy="140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FFE2AE7-4ED5-0229-57AA-7E421A3AE7D6}"/>
                    </a:ext>
                  </a:extLst>
                </p14:cNvPr>
                <p14:cNvContentPartPr/>
                <p14:nvPr/>
              </p14:nvContentPartPr>
              <p14:xfrm>
                <a:off x="3416738" y="2815760"/>
                <a:ext cx="1720800" cy="7012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FFE2AE7-4ED5-0229-57AA-7E421A3AE7D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09538" y="2808200"/>
                  <a:ext cx="1735920" cy="71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9E72AE4-7320-45DC-465E-ACF7B3517B95}"/>
                    </a:ext>
                  </a:extLst>
                </p14:cNvPr>
                <p14:cNvContentPartPr/>
                <p14:nvPr/>
              </p14:nvContentPartPr>
              <p14:xfrm>
                <a:off x="4970138" y="1548560"/>
                <a:ext cx="2382840" cy="16066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9E72AE4-7320-45DC-465E-ACF7B3517B9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62578" y="1541000"/>
                  <a:ext cx="2397600" cy="162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85044A8-310E-B6D0-3777-32BCB5C69470}"/>
                    </a:ext>
                  </a:extLst>
                </p14:cNvPr>
                <p14:cNvContentPartPr/>
                <p14:nvPr/>
              </p14:nvContentPartPr>
              <p14:xfrm>
                <a:off x="4502557" y="2589910"/>
                <a:ext cx="2950200" cy="34707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85044A8-310E-B6D0-3777-32BCB5C6947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94997" y="2582350"/>
                  <a:ext cx="2965320" cy="348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B36C1299-76C6-D2A3-A1CE-FA33BAA03FCC}"/>
              </a:ext>
            </a:extLst>
          </p:cNvPr>
          <p:cNvGrpSpPr/>
          <p:nvPr/>
        </p:nvGrpSpPr>
        <p:grpSpPr>
          <a:xfrm>
            <a:off x="9682555" y="2193071"/>
            <a:ext cx="785880" cy="297000"/>
            <a:chOff x="9682555" y="2193071"/>
            <a:chExt cx="785880" cy="29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4D76134-C65D-4C38-BBE9-1CC94046FBE0}"/>
                    </a:ext>
                  </a:extLst>
                </p14:cNvPr>
                <p14:cNvContentPartPr/>
                <p14:nvPr/>
              </p14:nvContentPartPr>
              <p14:xfrm>
                <a:off x="9785875" y="2193071"/>
                <a:ext cx="5760" cy="892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4D76134-C65D-4C38-BBE9-1CC94046FBE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778315" y="2185511"/>
                  <a:ext cx="208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78EE959-9ACA-C49F-118E-D78A969155D1}"/>
                    </a:ext>
                  </a:extLst>
                </p14:cNvPr>
                <p14:cNvContentPartPr/>
                <p14:nvPr/>
              </p14:nvContentPartPr>
              <p14:xfrm>
                <a:off x="9682555" y="2260031"/>
                <a:ext cx="185040" cy="237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78EE959-9ACA-C49F-118E-D78A969155D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675355" y="2252471"/>
                  <a:ext cx="2001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48F7653-620C-6CDD-85E6-ED8ACEB4FFF1}"/>
                    </a:ext>
                  </a:extLst>
                </p14:cNvPr>
                <p14:cNvContentPartPr/>
                <p14:nvPr/>
              </p14:nvContentPartPr>
              <p14:xfrm>
                <a:off x="9735475" y="2277671"/>
                <a:ext cx="47160" cy="766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48F7653-620C-6CDD-85E6-ED8ACEB4FFF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727915" y="2270111"/>
                  <a:ext cx="619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BDEA279-0C8D-837E-BB4E-5AE7356B4315}"/>
                    </a:ext>
                  </a:extLst>
                </p14:cNvPr>
                <p14:cNvContentPartPr/>
                <p14:nvPr/>
              </p14:nvContentPartPr>
              <p14:xfrm>
                <a:off x="9783355" y="2271911"/>
                <a:ext cx="34200" cy="1029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BDEA279-0C8D-837E-BB4E-5AE7356B431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775795" y="2264351"/>
                  <a:ext cx="493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787B3F8-FF8E-5346-8077-8BBA6782A03C}"/>
                    </a:ext>
                  </a:extLst>
                </p14:cNvPr>
                <p14:cNvContentPartPr/>
                <p14:nvPr/>
              </p14:nvContentPartPr>
              <p14:xfrm>
                <a:off x="9881995" y="2255711"/>
                <a:ext cx="20880" cy="918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787B3F8-FF8E-5346-8077-8BBA6782A03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874435" y="2248151"/>
                  <a:ext cx="360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D3F93BD-6219-D7A2-4F11-25005561FD81}"/>
                    </a:ext>
                  </a:extLst>
                </p14:cNvPr>
                <p14:cNvContentPartPr/>
                <p14:nvPr/>
              </p14:nvContentPartPr>
              <p14:xfrm>
                <a:off x="9877675" y="2334551"/>
                <a:ext cx="45000" cy="97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D3F93BD-6219-D7A2-4F11-25005561FD8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870115" y="2326991"/>
                  <a:ext cx="601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7EB94CD-B5D5-C731-6C46-64E66053C16B}"/>
                    </a:ext>
                  </a:extLst>
                </p14:cNvPr>
                <p14:cNvContentPartPr/>
                <p14:nvPr/>
              </p14:nvContentPartPr>
              <p14:xfrm>
                <a:off x="9800275" y="2420231"/>
                <a:ext cx="37800" cy="698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7EB94CD-B5D5-C731-6C46-64E66053C16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792715" y="2412671"/>
                  <a:ext cx="52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F03C86B-A4E9-3C3C-1B80-FC5627DB6793}"/>
                    </a:ext>
                  </a:extLst>
                </p14:cNvPr>
                <p14:cNvContentPartPr/>
                <p14:nvPr/>
              </p14:nvContentPartPr>
              <p14:xfrm>
                <a:off x="10095835" y="2243599"/>
                <a:ext cx="7560" cy="5832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F03C86B-A4E9-3C3C-1B80-FC5627DB679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088275" y="2236039"/>
                  <a:ext cx="226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9E0A07F-27AE-BA9D-1D6E-39846101B854}"/>
                    </a:ext>
                  </a:extLst>
                </p14:cNvPr>
                <p14:cNvContentPartPr/>
                <p14:nvPr/>
              </p14:nvContentPartPr>
              <p14:xfrm>
                <a:off x="10012675" y="2273839"/>
                <a:ext cx="134280" cy="205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9E0A07F-27AE-BA9D-1D6E-39846101B85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005475" y="2266279"/>
                  <a:ext cx="1494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029E1BF2-756B-7202-F985-4C7DABEB4A5E}"/>
                    </a:ext>
                  </a:extLst>
                </p14:cNvPr>
                <p14:cNvContentPartPr/>
                <p14:nvPr/>
              </p14:nvContentPartPr>
              <p14:xfrm>
                <a:off x="10052275" y="2288959"/>
                <a:ext cx="67680" cy="6336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029E1BF2-756B-7202-F985-4C7DABEB4A5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044715" y="2281399"/>
                  <a:ext cx="828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50CDA73-5098-A50D-8096-163B8065107E}"/>
                    </a:ext>
                  </a:extLst>
                </p14:cNvPr>
                <p14:cNvContentPartPr/>
                <p14:nvPr/>
              </p14:nvContentPartPr>
              <p14:xfrm>
                <a:off x="10089715" y="2293999"/>
                <a:ext cx="16200" cy="6588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50CDA73-5098-A50D-8096-163B8065107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082155" y="2286439"/>
                  <a:ext cx="313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3EC63A3-8B52-9648-6DD5-11B0ED9F7503}"/>
                    </a:ext>
                  </a:extLst>
                </p14:cNvPr>
                <p14:cNvContentPartPr/>
                <p14:nvPr/>
              </p14:nvContentPartPr>
              <p14:xfrm>
                <a:off x="10166035" y="2290759"/>
                <a:ext cx="9360" cy="7236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3EC63A3-8B52-9648-6DD5-11B0ED9F750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158475" y="2283199"/>
                  <a:ext cx="244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EF857853-6735-B1AB-6528-7235B9D105CB}"/>
                    </a:ext>
                  </a:extLst>
                </p14:cNvPr>
                <p14:cNvContentPartPr/>
                <p14:nvPr/>
              </p14:nvContentPartPr>
              <p14:xfrm>
                <a:off x="10177555" y="2334319"/>
                <a:ext cx="55440" cy="108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EF857853-6735-B1AB-6528-7235B9D105C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169995" y="2326759"/>
                  <a:ext cx="705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3EF9322-60E2-7A00-3582-429D1D55F028}"/>
                    </a:ext>
                  </a:extLst>
                </p14:cNvPr>
                <p14:cNvContentPartPr/>
                <p14:nvPr/>
              </p14:nvContentPartPr>
              <p14:xfrm>
                <a:off x="10255315" y="2276719"/>
                <a:ext cx="62280" cy="1180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3EF9322-60E2-7A00-3582-429D1D55F02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247755" y="2269159"/>
                  <a:ext cx="77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FB0879E-8178-8469-3C83-BCEE06D793D2}"/>
                    </a:ext>
                  </a:extLst>
                </p14:cNvPr>
                <p14:cNvContentPartPr/>
                <p14:nvPr/>
              </p14:nvContentPartPr>
              <p14:xfrm>
                <a:off x="10374475" y="2289679"/>
                <a:ext cx="17280" cy="10368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FB0879E-8178-8469-3C83-BCEE06D793D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366915" y="2282119"/>
                  <a:ext cx="324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19D425D-683D-A13D-C18D-CE07AB16102B}"/>
                    </a:ext>
                  </a:extLst>
                </p14:cNvPr>
                <p14:cNvContentPartPr/>
                <p14:nvPr/>
              </p14:nvContentPartPr>
              <p14:xfrm>
                <a:off x="10371595" y="2360239"/>
                <a:ext cx="96840" cy="1188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19D425D-683D-A13D-C18D-CE07AB16102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364035" y="2352679"/>
                  <a:ext cx="11160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9" name="Gruppo 478">
            <a:extLst>
              <a:ext uri="{FF2B5EF4-FFF2-40B4-BE49-F238E27FC236}">
                <a16:creationId xmlns:a16="http://schemas.microsoft.com/office/drawing/2014/main" id="{FAA4BA44-2A21-EBFC-63D8-00D2B3C00E24}"/>
              </a:ext>
            </a:extLst>
          </p:cNvPr>
          <p:cNvGrpSpPr/>
          <p:nvPr/>
        </p:nvGrpSpPr>
        <p:grpSpPr>
          <a:xfrm>
            <a:off x="9728635" y="2672719"/>
            <a:ext cx="1078560" cy="141840"/>
            <a:chOff x="9728635" y="2672719"/>
            <a:chExt cx="1078560" cy="14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AB02B38B-6CC1-AF85-3C0B-CB74AA6D8EBF}"/>
                    </a:ext>
                  </a:extLst>
                </p14:cNvPr>
                <p14:cNvContentPartPr/>
                <p14:nvPr/>
              </p14:nvContentPartPr>
              <p14:xfrm>
                <a:off x="9728635" y="2692519"/>
                <a:ext cx="77760" cy="1220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AB02B38B-6CC1-AF85-3C0B-CB74AA6D8EB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721075" y="2684959"/>
                  <a:ext cx="928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00F2F0BE-A998-6AAA-88CD-3A05CA4F5AE8}"/>
                    </a:ext>
                  </a:extLst>
                </p14:cNvPr>
                <p14:cNvContentPartPr/>
                <p14:nvPr/>
              </p14:nvContentPartPr>
              <p14:xfrm>
                <a:off x="9849235" y="2711239"/>
                <a:ext cx="11160" cy="8532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00F2F0BE-A998-6AAA-88CD-3A05CA4F5AE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841675" y="2703679"/>
                  <a:ext cx="262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F8ED78F-D1A9-FF03-FE51-09B67384210C}"/>
                    </a:ext>
                  </a:extLst>
                </p14:cNvPr>
                <p14:cNvContentPartPr/>
                <p14:nvPr/>
              </p14:nvContentPartPr>
              <p14:xfrm>
                <a:off x="9914755" y="2722759"/>
                <a:ext cx="54720" cy="5472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F8ED78F-D1A9-FF03-FE51-09B67384210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907195" y="2715199"/>
                  <a:ext cx="698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1E625B9-CC52-E638-3B4A-18B0F130798D}"/>
                    </a:ext>
                  </a:extLst>
                </p14:cNvPr>
                <p14:cNvContentPartPr/>
                <p14:nvPr/>
              </p14:nvContentPartPr>
              <p14:xfrm>
                <a:off x="9978475" y="2718079"/>
                <a:ext cx="29880" cy="853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1E625B9-CC52-E638-3B4A-18B0F130798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970915" y="2710879"/>
                  <a:ext cx="450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AB1BF43-6E4F-4318-D010-9069A8A2412C}"/>
                    </a:ext>
                  </a:extLst>
                </p14:cNvPr>
                <p14:cNvContentPartPr/>
                <p14:nvPr/>
              </p14:nvContentPartPr>
              <p14:xfrm>
                <a:off x="10000795" y="2710519"/>
                <a:ext cx="86400" cy="676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AB1BF43-6E4F-4318-D010-9069A8A2412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993235" y="2703319"/>
                  <a:ext cx="1015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B51F1CE-F785-E2E5-799F-2105214C70F7}"/>
                    </a:ext>
                  </a:extLst>
                </p14:cNvPr>
                <p14:cNvContentPartPr/>
                <p14:nvPr/>
              </p14:nvContentPartPr>
              <p14:xfrm>
                <a:off x="10223635" y="2672719"/>
                <a:ext cx="66240" cy="1170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B51F1CE-F785-E2E5-799F-2105214C70F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216075" y="2665159"/>
                  <a:ext cx="813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FF5CAF9-4202-215E-BAFC-0BF98B2A580D}"/>
                    </a:ext>
                  </a:extLst>
                </p14:cNvPr>
                <p14:cNvContentPartPr/>
                <p14:nvPr/>
              </p14:nvContentPartPr>
              <p14:xfrm>
                <a:off x="10343515" y="2700079"/>
                <a:ext cx="22320" cy="878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FF5CAF9-4202-215E-BAFC-0BF98B2A580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335955" y="2692519"/>
                  <a:ext cx="370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62AA288C-2342-DBA1-F567-79EC699902D3}"/>
                    </a:ext>
                  </a:extLst>
                </p14:cNvPr>
                <p14:cNvContentPartPr/>
                <p14:nvPr/>
              </p14:nvContentPartPr>
              <p14:xfrm>
                <a:off x="10402195" y="2711959"/>
                <a:ext cx="110520" cy="58320"/>
              </p14:xfrm>
            </p:contentPart>
          </mc:Choice>
          <mc:Fallback xmlns=""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62AA288C-2342-DBA1-F567-79EC699902D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394635" y="2704399"/>
                  <a:ext cx="1256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853F53F2-78DB-921D-1301-6951C5F72F6A}"/>
                    </a:ext>
                  </a:extLst>
                </p14:cNvPr>
                <p14:cNvContentPartPr/>
                <p14:nvPr/>
              </p14:nvContentPartPr>
              <p14:xfrm>
                <a:off x="10561675" y="2717719"/>
                <a:ext cx="68760" cy="91080"/>
              </p14:xfrm>
            </p:contentPart>
          </mc:Choice>
          <mc:Fallback xmlns=""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853F53F2-78DB-921D-1301-6951C5F72F6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554115" y="2710159"/>
                  <a:ext cx="838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0EC25D4F-9EF5-0309-43B1-1BCF65CEC3A2}"/>
                    </a:ext>
                  </a:extLst>
                </p14:cNvPr>
                <p14:cNvContentPartPr/>
                <p14:nvPr/>
              </p14:nvContentPartPr>
              <p14:xfrm>
                <a:off x="10674355" y="2720239"/>
                <a:ext cx="132840" cy="9432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0EC25D4F-9EF5-0309-43B1-1BCF65CEC3A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666795" y="2712679"/>
                  <a:ext cx="14796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5" name="Gruppo 494">
            <a:extLst>
              <a:ext uri="{FF2B5EF4-FFF2-40B4-BE49-F238E27FC236}">
                <a16:creationId xmlns:a16="http://schemas.microsoft.com/office/drawing/2014/main" id="{57D2D521-90F0-A641-44BA-7AAD8F790BC9}"/>
              </a:ext>
            </a:extLst>
          </p:cNvPr>
          <p:cNvGrpSpPr/>
          <p:nvPr/>
        </p:nvGrpSpPr>
        <p:grpSpPr>
          <a:xfrm>
            <a:off x="9746985" y="3115337"/>
            <a:ext cx="867240" cy="279360"/>
            <a:chOff x="9746985" y="3115337"/>
            <a:chExt cx="867240" cy="27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668144A6-5168-A7BE-F47E-1964A86895CA}"/>
                    </a:ext>
                  </a:extLst>
                </p14:cNvPr>
                <p14:cNvContentPartPr/>
                <p14:nvPr/>
              </p14:nvContentPartPr>
              <p14:xfrm>
                <a:off x="9746985" y="3115337"/>
                <a:ext cx="183960" cy="23400"/>
              </p14:xfrm>
            </p:contentPart>
          </mc:Choice>
          <mc:Fallback xmlns=""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668144A6-5168-A7BE-F47E-1964A86895C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739425" y="3107777"/>
                  <a:ext cx="1990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27182B86-A53B-8DBA-0B25-89025FDCFDB7}"/>
                    </a:ext>
                  </a:extLst>
                </p14:cNvPr>
                <p14:cNvContentPartPr/>
                <p14:nvPr/>
              </p14:nvContentPartPr>
              <p14:xfrm>
                <a:off x="9791625" y="3139817"/>
                <a:ext cx="42840" cy="77400"/>
              </p14:xfrm>
            </p:contentPart>
          </mc:Choice>
          <mc:Fallback xmlns=""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27182B86-A53B-8DBA-0B25-89025FDCFDB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784065" y="3132257"/>
                  <a:ext cx="579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75BEF986-19F1-6C35-B108-C468121F7FB8}"/>
                    </a:ext>
                  </a:extLst>
                </p14:cNvPr>
                <p14:cNvContentPartPr/>
                <p14:nvPr/>
              </p14:nvContentPartPr>
              <p14:xfrm>
                <a:off x="9848145" y="3135137"/>
                <a:ext cx="33480" cy="100800"/>
              </p14:xfrm>
            </p:contentPart>
          </mc:Choice>
          <mc:Fallback xmlns=""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75BEF986-19F1-6C35-B108-C468121F7FB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840585" y="3127577"/>
                  <a:ext cx="482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202B48FD-34A3-3859-6EA0-51040F79C0EF}"/>
                    </a:ext>
                  </a:extLst>
                </p14:cNvPr>
                <p14:cNvContentPartPr/>
                <p14:nvPr/>
              </p14:nvContentPartPr>
              <p14:xfrm>
                <a:off x="9943185" y="3159977"/>
                <a:ext cx="17280" cy="107280"/>
              </p14:xfrm>
            </p:contentPart>
          </mc:Choice>
          <mc:Fallback xmlns=""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202B48FD-34A3-3859-6EA0-51040F79C0E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935625" y="3152417"/>
                  <a:ext cx="324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3FF9A236-DC87-3DCE-8E55-995944EFB631}"/>
                    </a:ext>
                  </a:extLst>
                </p14:cNvPr>
                <p14:cNvContentPartPr/>
                <p14:nvPr/>
              </p14:nvContentPartPr>
              <p14:xfrm>
                <a:off x="9959025" y="3216497"/>
                <a:ext cx="36000" cy="14040"/>
              </p14:xfrm>
            </p:contentPart>
          </mc:Choice>
          <mc:Fallback xmlns=""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3FF9A236-DC87-3DCE-8E55-995944EFB63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951465" y="3209297"/>
                  <a:ext cx="511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BE024B0D-5463-5D47-F367-DE94B5726773}"/>
                    </a:ext>
                  </a:extLst>
                </p14:cNvPr>
                <p14:cNvContentPartPr/>
                <p14:nvPr/>
              </p14:nvContentPartPr>
              <p14:xfrm>
                <a:off x="9837705" y="3331337"/>
                <a:ext cx="78120" cy="63360"/>
              </p14:xfrm>
            </p:contentPart>
          </mc:Choice>
          <mc:Fallback xmlns=""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BE024B0D-5463-5D47-F367-DE94B572677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830145" y="3323777"/>
                  <a:ext cx="928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55750C10-C54E-0808-5643-D2F8D50A9828}"/>
                    </a:ext>
                  </a:extLst>
                </p14:cNvPr>
                <p14:cNvContentPartPr/>
                <p14:nvPr/>
              </p14:nvContentPartPr>
              <p14:xfrm>
                <a:off x="10060905" y="3163937"/>
                <a:ext cx="160560" cy="17280"/>
              </p14:xfrm>
            </p:contentPart>
          </mc:Choice>
          <mc:Fallback xmlns=""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55750C10-C54E-0808-5643-D2F8D50A982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0053345" y="3156737"/>
                  <a:ext cx="1756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325664B5-927D-BDD0-1A7D-31E8F2286C05}"/>
                    </a:ext>
                  </a:extLst>
                </p14:cNvPr>
                <p14:cNvContentPartPr/>
                <p14:nvPr/>
              </p14:nvContentPartPr>
              <p14:xfrm>
                <a:off x="10103385" y="3186257"/>
                <a:ext cx="48960" cy="74520"/>
              </p14:xfrm>
            </p:contentPart>
          </mc:Choice>
          <mc:Fallback xmlns=""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325664B5-927D-BDD0-1A7D-31E8F2286C0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095825" y="3178697"/>
                  <a:ext cx="640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14A1A716-405F-BC76-37CD-9267403946E8}"/>
                    </a:ext>
                  </a:extLst>
                </p14:cNvPr>
                <p14:cNvContentPartPr/>
                <p14:nvPr/>
              </p14:nvContentPartPr>
              <p14:xfrm>
                <a:off x="10149825" y="3193097"/>
                <a:ext cx="34200" cy="76320"/>
              </p14:xfrm>
            </p:contentPart>
          </mc:Choice>
          <mc:Fallback xmlns=""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14A1A716-405F-BC76-37CD-9267403946E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142265" y="3185537"/>
                  <a:ext cx="493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29582D94-4AA5-1681-DC0F-DFEADE12CB6C}"/>
                    </a:ext>
                  </a:extLst>
                </p14:cNvPr>
                <p14:cNvContentPartPr/>
                <p14:nvPr/>
              </p14:nvContentPartPr>
              <p14:xfrm>
                <a:off x="10248465" y="3179417"/>
                <a:ext cx="6120" cy="10044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29582D94-4AA5-1681-DC0F-DFEADE12CB6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241265" y="3172217"/>
                  <a:ext cx="212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0D601AB9-A0B3-A990-6874-0F0994E1EEDD}"/>
                    </a:ext>
                  </a:extLst>
                </p14:cNvPr>
                <p14:cNvContentPartPr/>
                <p14:nvPr/>
              </p14:nvContentPartPr>
              <p14:xfrm>
                <a:off x="10262145" y="3211817"/>
                <a:ext cx="52200" cy="1440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0D601AB9-A0B3-A990-6874-0F0994E1EED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254585" y="3204617"/>
                  <a:ext cx="673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24F080E6-E8DC-9252-B65A-736FE8F46682}"/>
                    </a:ext>
                  </a:extLst>
                </p14:cNvPr>
                <p14:cNvContentPartPr/>
                <p14:nvPr/>
              </p14:nvContentPartPr>
              <p14:xfrm>
                <a:off x="10378065" y="3141977"/>
                <a:ext cx="69480" cy="14220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24F080E6-E8DC-9252-B65A-736FE8F4668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370505" y="3134417"/>
                  <a:ext cx="846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BDDDB3F2-0342-4B7B-0301-C0A026BD3BF0}"/>
                    </a:ext>
                  </a:extLst>
                </p14:cNvPr>
                <p14:cNvContentPartPr/>
                <p14:nvPr/>
              </p14:nvContentPartPr>
              <p14:xfrm>
                <a:off x="10499385" y="3165377"/>
                <a:ext cx="21600" cy="12672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BDDDB3F2-0342-4B7B-0301-C0A026BD3BF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491825" y="3157817"/>
                  <a:ext cx="367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3A66D464-931B-2CBB-B127-3F91AB0B5D9E}"/>
                    </a:ext>
                  </a:extLst>
                </p14:cNvPr>
                <p14:cNvContentPartPr/>
                <p14:nvPr/>
              </p14:nvContentPartPr>
              <p14:xfrm>
                <a:off x="10510185" y="3201017"/>
                <a:ext cx="104040" cy="4392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3A66D464-931B-2CBB-B127-3F91AB0B5D9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502625" y="3193817"/>
                  <a:ext cx="11916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44B88F75-C279-04E2-EDAB-52A337063894}"/>
              </a:ext>
            </a:extLst>
          </p:cNvPr>
          <p:cNvGrpSpPr/>
          <p:nvPr/>
        </p:nvGrpSpPr>
        <p:grpSpPr>
          <a:xfrm>
            <a:off x="10154959" y="3932526"/>
            <a:ext cx="571320" cy="387360"/>
            <a:chOff x="10154959" y="3932526"/>
            <a:chExt cx="571320" cy="38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2FCC5988-76FB-0CBF-FE75-10A742E6DCD1}"/>
                    </a:ext>
                  </a:extLst>
                </p14:cNvPr>
                <p14:cNvContentPartPr/>
                <p14:nvPr/>
              </p14:nvContentPartPr>
              <p14:xfrm>
                <a:off x="10179799" y="3932526"/>
                <a:ext cx="9360" cy="226080"/>
              </p14:xfrm>
            </p:contentPart>
          </mc:Choice>
          <mc:Fallback xmlns=""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2FCC5988-76FB-0CBF-FE75-10A742E6DCD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172239" y="3924966"/>
                  <a:ext cx="2448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1A0BC8C0-1350-A03E-A15B-54ADEA260050}"/>
                    </a:ext>
                  </a:extLst>
                </p14:cNvPr>
                <p14:cNvContentPartPr/>
                <p14:nvPr/>
              </p14:nvContentPartPr>
              <p14:xfrm>
                <a:off x="10154959" y="3960606"/>
                <a:ext cx="184680" cy="202320"/>
              </p14:xfrm>
            </p:contentPart>
          </mc:Choice>
          <mc:Fallback xmlns=""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1A0BC8C0-1350-A03E-A15B-54ADEA26005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147399" y="3953046"/>
                  <a:ext cx="19980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BADF8E0B-2AF7-4899-AE24-70A3C02D66B4}"/>
                    </a:ext>
                  </a:extLst>
                </p14:cNvPr>
                <p14:cNvContentPartPr/>
                <p14:nvPr/>
              </p14:nvContentPartPr>
              <p14:xfrm>
                <a:off x="10257559" y="4215846"/>
                <a:ext cx="6120" cy="99720"/>
              </p14:xfrm>
            </p:contentPart>
          </mc:Choice>
          <mc:Fallback xmlns=""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BADF8E0B-2AF7-4899-AE24-70A3C02D66B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0249999" y="4208286"/>
                  <a:ext cx="212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786A6EA0-9033-32D9-B6C4-953DDDD8EA7D}"/>
                    </a:ext>
                  </a:extLst>
                </p14:cNvPr>
                <p14:cNvContentPartPr/>
                <p14:nvPr/>
              </p14:nvContentPartPr>
              <p14:xfrm>
                <a:off x="10162519" y="4309446"/>
                <a:ext cx="215640" cy="10440"/>
              </p14:xfrm>
            </p:contentPart>
          </mc:Choice>
          <mc:Fallback xmlns=""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786A6EA0-9033-32D9-B6C4-953DDDD8EA7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0154959" y="4302246"/>
                  <a:ext cx="230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6A183808-C0CC-4CD8-D547-09B3225CBB35}"/>
                    </a:ext>
                  </a:extLst>
                </p14:cNvPr>
                <p14:cNvContentPartPr/>
                <p14:nvPr/>
              </p14:nvContentPartPr>
              <p14:xfrm>
                <a:off x="10469959" y="4018566"/>
                <a:ext cx="153000" cy="23940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6A183808-C0CC-4CD8-D547-09B3225CBB3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0462399" y="4011006"/>
                  <a:ext cx="1681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F3C2B6F0-F626-BC3F-8225-C096CEF68E95}"/>
                    </a:ext>
                  </a:extLst>
                </p14:cNvPr>
                <p14:cNvContentPartPr/>
                <p14:nvPr/>
              </p14:nvContentPartPr>
              <p14:xfrm>
                <a:off x="10683799" y="4061766"/>
                <a:ext cx="42480" cy="18324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F3C2B6F0-F626-BC3F-8225-C096CEF68E9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0676239" y="4054206"/>
                  <a:ext cx="57600" cy="198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7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9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7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9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0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9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0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0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0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3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2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37" name="Screenshot 2024-10-22 alle 11.44.31.png" descr="Screenshot 2024-10-22 alle 11.44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74" y="372174"/>
            <a:ext cx="4773852" cy="61136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4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5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4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5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7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7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7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00" name="Screenshot 2024-10-22 alle 11.44.49.png" descr="Screenshot 2024-10-22 alle 11.44.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639" y="173357"/>
            <a:ext cx="5052721" cy="62713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07722-56A5-B9D0-99E3-5B596DAFD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Box 3">
            <a:extLst>
              <a:ext uri="{FF2B5EF4-FFF2-40B4-BE49-F238E27FC236}">
                <a16:creationId xmlns:a16="http://schemas.microsoft.com/office/drawing/2014/main" id="{0B207A3D-24FF-0CFB-E518-637921CDA01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40" name="TextBox 5">
            <a:extLst>
              <a:ext uri="{FF2B5EF4-FFF2-40B4-BE49-F238E27FC236}">
                <a16:creationId xmlns:a16="http://schemas.microsoft.com/office/drawing/2014/main" id="{03F82256-982B-746F-E815-ED6620C0E06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54" name="그룹 12">
            <a:extLst>
              <a:ext uri="{FF2B5EF4-FFF2-40B4-BE49-F238E27FC236}">
                <a16:creationId xmlns:a16="http://schemas.microsoft.com/office/drawing/2014/main" id="{67005E6A-01B2-76A7-06CB-6FFFC49C2EA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41" name="직사각형 13">
              <a:extLst>
                <a:ext uri="{FF2B5EF4-FFF2-40B4-BE49-F238E27FC236}">
                  <a16:creationId xmlns:a16="http://schemas.microsoft.com/office/drawing/2014/main" id="{75493CE9-0BAB-D3C4-C9AB-B822628CC8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14">
              <a:extLst>
                <a:ext uri="{FF2B5EF4-FFF2-40B4-BE49-F238E27FC236}">
                  <a16:creationId xmlns:a16="http://schemas.microsoft.com/office/drawing/2014/main" id="{DD9EE4A5-6C76-8604-1803-AC0CC850358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15">
              <a:extLst>
                <a:ext uri="{FF2B5EF4-FFF2-40B4-BE49-F238E27FC236}">
                  <a16:creationId xmlns:a16="http://schemas.microsoft.com/office/drawing/2014/main" id="{41E66831-44CE-CAF0-02FA-ED41953E1E9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16">
              <a:extLst>
                <a:ext uri="{FF2B5EF4-FFF2-40B4-BE49-F238E27FC236}">
                  <a16:creationId xmlns:a16="http://schemas.microsoft.com/office/drawing/2014/main" id="{78521726-41D6-E98D-7748-6F8C152F3E4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17">
              <a:extLst>
                <a:ext uri="{FF2B5EF4-FFF2-40B4-BE49-F238E27FC236}">
                  <a16:creationId xmlns:a16="http://schemas.microsoft.com/office/drawing/2014/main" id="{3C812119-3F52-9495-D231-7E97D58ECC1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18">
              <a:extLst>
                <a:ext uri="{FF2B5EF4-FFF2-40B4-BE49-F238E27FC236}">
                  <a16:creationId xmlns:a16="http://schemas.microsoft.com/office/drawing/2014/main" id="{671E007D-DCE0-0DC1-BFFC-9BC7F2A1969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19">
              <a:extLst>
                <a:ext uri="{FF2B5EF4-FFF2-40B4-BE49-F238E27FC236}">
                  <a16:creationId xmlns:a16="http://schemas.microsoft.com/office/drawing/2014/main" id="{479B1C0E-87EC-18E8-4389-761D18BAFD6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8" name="직사각형 20">
              <a:extLst>
                <a:ext uri="{FF2B5EF4-FFF2-40B4-BE49-F238E27FC236}">
                  <a16:creationId xmlns:a16="http://schemas.microsoft.com/office/drawing/2014/main" id="{E7A29AE8-49B5-A164-A125-93811B770DE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9" name="직사각형 21">
              <a:extLst>
                <a:ext uri="{FF2B5EF4-FFF2-40B4-BE49-F238E27FC236}">
                  <a16:creationId xmlns:a16="http://schemas.microsoft.com/office/drawing/2014/main" id="{EC7AE070-DD16-EA36-CFBE-F577275AE7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직사각형 22">
              <a:extLst>
                <a:ext uri="{FF2B5EF4-FFF2-40B4-BE49-F238E27FC236}">
                  <a16:creationId xmlns:a16="http://schemas.microsoft.com/office/drawing/2014/main" id="{47AE65E5-A1A3-7118-433E-4933998E177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23">
              <a:extLst>
                <a:ext uri="{FF2B5EF4-FFF2-40B4-BE49-F238E27FC236}">
                  <a16:creationId xmlns:a16="http://schemas.microsoft.com/office/drawing/2014/main" id="{CBE30E46-2663-092F-E86F-7BA64BF321F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2" name="직사각형 24">
              <a:extLst>
                <a:ext uri="{FF2B5EF4-FFF2-40B4-BE49-F238E27FC236}">
                  <a16:creationId xmlns:a16="http://schemas.microsoft.com/office/drawing/2014/main" id="{02E678B1-EA70-951D-E985-122C36FC2DA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직사각형 25">
              <a:extLst>
                <a:ext uri="{FF2B5EF4-FFF2-40B4-BE49-F238E27FC236}">
                  <a16:creationId xmlns:a16="http://schemas.microsoft.com/office/drawing/2014/main" id="{7328E4B7-FAED-7BD7-ACDD-61CF90AF87E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55" name="그림 42" descr="그림 42">
            <a:extLst>
              <a:ext uri="{FF2B5EF4-FFF2-40B4-BE49-F238E27FC236}">
                <a16:creationId xmlns:a16="http://schemas.microsoft.com/office/drawing/2014/main" id="{A6D117A0-7AFB-3512-FD69-5E27CE0A4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9" name="그룹 44">
            <a:extLst>
              <a:ext uri="{FF2B5EF4-FFF2-40B4-BE49-F238E27FC236}">
                <a16:creationId xmlns:a16="http://schemas.microsoft.com/office/drawing/2014/main" id="{7317AB30-34E1-395B-8AFB-F664D731B23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6" name="직사각형 45">
              <a:extLst>
                <a:ext uri="{FF2B5EF4-FFF2-40B4-BE49-F238E27FC236}">
                  <a16:creationId xmlns:a16="http://schemas.microsoft.com/office/drawing/2014/main" id="{C6513368-B5E0-77C9-E39B-9BE5C7CCFF3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46">
              <a:extLst>
                <a:ext uri="{FF2B5EF4-FFF2-40B4-BE49-F238E27FC236}">
                  <a16:creationId xmlns:a16="http://schemas.microsoft.com/office/drawing/2014/main" id="{0621929C-E38C-3A3F-4809-225F3F68C61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47">
              <a:extLst>
                <a:ext uri="{FF2B5EF4-FFF2-40B4-BE49-F238E27FC236}">
                  <a16:creationId xmlns:a16="http://schemas.microsoft.com/office/drawing/2014/main" id="{F4203134-8BFB-3A7A-8C93-266C3D880A9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48">
              <a:extLst>
                <a:ext uri="{FF2B5EF4-FFF2-40B4-BE49-F238E27FC236}">
                  <a16:creationId xmlns:a16="http://schemas.microsoft.com/office/drawing/2014/main" id="{5F86C182-B000-8143-BA98-26D3B69C995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49">
              <a:extLst>
                <a:ext uri="{FF2B5EF4-FFF2-40B4-BE49-F238E27FC236}">
                  <a16:creationId xmlns:a16="http://schemas.microsoft.com/office/drawing/2014/main" id="{1C7D5466-F8AF-DD85-80FB-F2A8A704656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0">
              <a:extLst>
                <a:ext uri="{FF2B5EF4-FFF2-40B4-BE49-F238E27FC236}">
                  <a16:creationId xmlns:a16="http://schemas.microsoft.com/office/drawing/2014/main" id="{74F5BA87-A83B-3BC8-FD0B-09563D4C23F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1">
              <a:extLst>
                <a:ext uri="{FF2B5EF4-FFF2-40B4-BE49-F238E27FC236}">
                  <a16:creationId xmlns:a16="http://schemas.microsoft.com/office/drawing/2014/main" id="{43619DEA-914C-DAC5-DB42-D4E5838401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직사각형 52">
              <a:extLst>
                <a:ext uri="{FF2B5EF4-FFF2-40B4-BE49-F238E27FC236}">
                  <a16:creationId xmlns:a16="http://schemas.microsoft.com/office/drawing/2014/main" id="{1B550198-AF07-DE19-D357-64A72B855D9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4" name="직사각형 53">
              <a:extLst>
                <a:ext uri="{FF2B5EF4-FFF2-40B4-BE49-F238E27FC236}">
                  <a16:creationId xmlns:a16="http://schemas.microsoft.com/office/drawing/2014/main" id="{5481C5A8-06EF-12CE-8F2E-15FE4E095A9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5" name="직사각형 54">
              <a:extLst>
                <a:ext uri="{FF2B5EF4-FFF2-40B4-BE49-F238E27FC236}">
                  <a16:creationId xmlns:a16="http://schemas.microsoft.com/office/drawing/2014/main" id="{B6990BB9-4765-868B-11D2-5D313AFD313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직사각형 55">
              <a:extLst>
                <a:ext uri="{FF2B5EF4-FFF2-40B4-BE49-F238E27FC236}">
                  <a16:creationId xmlns:a16="http://schemas.microsoft.com/office/drawing/2014/main" id="{3918D0D6-F5A3-9263-D5D2-23F8FA17A7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7" name="직사각형 56">
              <a:extLst>
                <a:ext uri="{FF2B5EF4-FFF2-40B4-BE49-F238E27FC236}">
                  <a16:creationId xmlns:a16="http://schemas.microsoft.com/office/drawing/2014/main" id="{0D709B6D-23A0-CC92-678A-4BC221E1124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8" name="직사각형 57">
              <a:extLst>
                <a:ext uri="{FF2B5EF4-FFF2-40B4-BE49-F238E27FC236}">
                  <a16:creationId xmlns:a16="http://schemas.microsoft.com/office/drawing/2014/main" id="{4CB38CB3-56B2-4CDC-5B4C-1E739D71D0D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70" name="Testo">
            <a:extLst>
              <a:ext uri="{FF2B5EF4-FFF2-40B4-BE49-F238E27FC236}">
                <a16:creationId xmlns:a16="http://schemas.microsoft.com/office/drawing/2014/main" id="{F4A53402-31A9-BB87-FE91-E4F27D07795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71" name="그림 5" descr="그림 5">
            <a:extLst>
              <a:ext uri="{FF2B5EF4-FFF2-40B4-BE49-F238E27FC236}">
                <a16:creationId xmlns:a16="http://schemas.microsoft.com/office/drawing/2014/main" id="{4C47022F-3EEF-0F70-65E4-48FF5A6D6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5" name="그룹 28">
            <a:extLst>
              <a:ext uri="{FF2B5EF4-FFF2-40B4-BE49-F238E27FC236}">
                <a16:creationId xmlns:a16="http://schemas.microsoft.com/office/drawing/2014/main" id="{EC2D41E1-E992-2113-A0E1-0158D571213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72" name="직사각형 29">
              <a:extLst>
                <a:ext uri="{FF2B5EF4-FFF2-40B4-BE49-F238E27FC236}">
                  <a16:creationId xmlns:a16="http://schemas.microsoft.com/office/drawing/2014/main" id="{667A4488-9370-919B-1C39-1E26438CBF1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0">
              <a:extLst>
                <a:ext uri="{FF2B5EF4-FFF2-40B4-BE49-F238E27FC236}">
                  <a16:creationId xmlns:a16="http://schemas.microsoft.com/office/drawing/2014/main" id="{EE840C07-8CF2-83B3-BD81-79C63A3E990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1">
              <a:extLst>
                <a:ext uri="{FF2B5EF4-FFF2-40B4-BE49-F238E27FC236}">
                  <a16:creationId xmlns:a16="http://schemas.microsoft.com/office/drawing/2014/main" id="{5DFE6017-E5F1-6510-E698-8277D2C00AA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2">
              <a:extLst>
                <a:ext uri="{FF2B5EF4-FFF2-40B4-BE49-F238E27FC236}">
                  <a16:creationId xmlns:a16="http://schemas.microsoft.com/office/drawing/2014/main" id="{92A06655-E17A-A235-D7FB-CC108DC323A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3">
              <a:extLst>
                <a:ext uri="{FF2B5EF4-FFF2-40B4-BE49-F238E27FC236}">
                  <a16:creationId xmlns:a16="http://schemas.microsoft.com/office/drawing/2014/main" id="{DDE19505-D947-EAD0-272C-1FBA4773C1B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34">
              <a:extLst>
                <a:ext uri="{FF2B5EF4-FFF2-40B4-BE49-F238E27FC236}">
                  <a16:creationId xmlns:a16="http://schemas.microsoft.com/office/drawing/2014/main" id="{B2C226AA-504F-E148-0D21-28402CD57DF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35">
              <a:extLst>
                <a:ext uri="{FF2B5EF4-FFF2-40B4-BE49-F238E27FC236}">
                  <a16:creationId xmlns:a16="http://schemas.microsoft.com/office/drawing/2014/main" id="{3CA10911-DC30-0337-0B69-65902F959CD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9" name="직사각형 36">
              <a:extLst>
                <a:ext uri="{FF2B5EF4-FFF2-40B4-BE49-F238E27FC236}">
                  <a16:creationId xmlns:a16="http://schemas.microsoft.com/office/drawing/2014/main" id="{6B4667A6-7EF9-67F7-6643-C1CE5D9F15A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0" name="직사각형 37">
              <a:extLst>
                <a:ext uri="{FF2B5EF4-FFF2-40B4-BE49-F238E27FC236}">
                  <a16:creationId xmlns:a16="http://schemas.microsoft.com/office/drawing/2014/main" id="{0A13DCD5-BCFE-B28F-E209-58824C21DBD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38">
              <a:extLst>
                <a:ext uri="{FF2B5EF4-FFF2-40B4-BE49-F238E27FC236}">
                  <a16:creationId xmlns:a16="http://schemas.microsoft.com/office/drawing/2014/main" id="{6C6E3168-8E4D-39B3-D496-E2AEF2B5D85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39">
              <a:extLst>
                <a:ext uri="{FF2B5EF4-FFF2-40B4-BE49-F238E27FC236}">
                  <a16:creationId xmlns:a16="http://schemas.microsoft.com/office/drawing/2014/main" id="{11CDFF8F-5D1A-4B5E-D669-7A495619B08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3" name="직사각형 40">
              <a:extLst>
                <a:ext uri="{FF2B5EF4-FFF2-40B4-BE49-F238E27FC236}">
                  <a16:creationId xmlns:a16="http://schemas.microsoft.com/office/drawing/2014/main" id="{08DD298D-A195-A424-C1A8-D499C5B5400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4" name="직사각형 41">
              <a:extLst>
                <a:ext uri="{FF2B5EF4-FFF2-40B4-BE49-F238E27FC236}">
                  <a16:creationId xmlns:a16="http://schemas.microsoft.com/office/drawing/2014/main" id="{127F0AE4-9923-7AE3-3A5C-ACD4F25247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9" name="그룹 43">
            <a:extLst>
              <a:ext uri="{FF2B5EF4-FFF2-40B4-BE49-F238E27FC236}">
                <a16:creationId xmlns:a16="http://schemas.microsoft.com/office/drawing/2014/main" id="{E1B2487B-7EF2-9489-7097-DE7F3A45494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6" name="직사각형 44">
              <a:extLst>
                <a:ext uri="{FF2B5EF4-FFF2-40B4-BE49-F238E27FC236}">
                  <a16:creationId xmlns:a16="http://schemas.microsoft.com/office/drawing/2014/main" id="{FF307876-AA66-C0E6-D384-177815D6641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45">
              <a:extLst>
                <a:ext uri="{FF2B5EF4-FFF2-40B4-BE49-F238E27FC236}">
                  <a16:creationId xmlns:a16="http://schemas.microsoft.com/office/drawing/2014/main" id="{5668ACD4-342D-3B62-DFFB-41ECE0559A0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46">
              <a:extLst>
                <a:ext uri="{FF2B5EF4-FFF2-40B4-BE49-F238E27FC236}">
                  <a16:creationId xmlns:a16="http://schemas.microsoft.com/office/drawing/2014/main" id="{88FB1758-A2B6-4697-BCF5-CE778146383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47">
              <a:extLst>
                <a:ext uri="{FF2B5EF4-FFF2-40B4-BE49-F238E27FC236}">
                  <a16:creationId xmlns:a16="http://schemas.microsoft.com/office/drawing/2014/main" id="{E2933FD1-99A4-5AB2-F333-D52AA9B0EB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48">
              <a:extLst>
                <a:ext uri="{FF2B5EF4-FFF2-40B4-BE49-F238E27FC236}">
                  <a16:creationId xmlns:a16="http://schemas.microsoft.com/office/drawing/2014/main" id="{74C8619B-2526-9616-36C9-60D061E26E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49">
              <a:extLst>
                <a:ext uri="{FF2B5EF4-FFF2-40B4-BE49-F238E27FC236}">
                  <a16:creationId xmlns:a16="http://schemas.microsoft.com/office/drawing/2014/main" id="{F3798D15-D7D7-17D3-42CB-33AFEBCD9B7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0">
              <a:extLst>
                <a:ext uri="{FF2B5EF4-FFF2-40B4-BE49-F238E27FC236}">
                  <a16:creationId xmlns:a16="http://schemas.microsoft.com/office/drawing/2014/main" id="{6A5A459C-A95E-6048-6A7D-17AD291595C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3" name="직사각형 51">
              <a:extLst>
                <a:ext uri="{FF2B5EF4-FFF2-40B4-BE49-F238E27FC236}">
                  <a16:creationId xmlns:a16="http://schemas.microsoft.com/office/drawing/2014/main" id="{9900AFF3-4A0E-A46C-5815-33F10BA7932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4" name="직사각형 52">
              <a:extLst>
                <a:ext uri="{FF2B5EF4-FFF2-40B4-BE49-F238E27FC236}">
                  <a16:creationId xmlns:a16="http://schemas.microsoft.com/office/drawing/2014/main" id="{7A2AD8A4-2A0E-7E8E-8BB1-56CF55A8DDA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5" name="직사각형 53">
              <a:extLst>
                <a:ext uri="{FF2B5EF4-FFF2-40B4-BE49-F238E27FC236}">
                  <a16:creationId xmlns:a16="http://schemas.microsoft.com/office/drawing/2014/main" id="{2F116018-BB1A-DFBB-C891-13E65DDB96B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직사각형 54">
              <a:extLst>
                <a:ext uri="{FF2B5EF4-FFF2-40B4-BE49-F238E27FC236}">
                  <a16:creationId xmlns:a16="http://schemas.microsoft.com/office/drawing/2014/main" id="{4B2DA23C-37C3-51A2-47BE-2D219CA259C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7" name="직사각형 55">
              <a:extLst>
                <a:ext uri="{FF2B5EF4-FFF2-40B4-BE49-F238E27FC236}">
                  <a16:creationId xmlns:a16="http://schemas.microsoft.com/office/drawing/2014/main" id="{6F557E1C-2E0F-0138-C368-2149E703EF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8" name="직사각형 56">
              <a:extLst>
                <a:ext uri="{FF2B5EF4-FFF2-40B4-BE49-F238E27FC236}">
                  <a16:creationId xmlns:a16="http://schemas.microsoft.com/office/drawing/2014/main" id="{C573686D-18B2-BE2A-46D5-06A1EFEE38C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51A37DAE-9519-33DE-F004-5F19B1DDC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297" y="1266593"/>
            <a:ext cx="6889750" cy="4570085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49F0F859-6A9D-E80F-8335-39873A37F9B3}"/>
              </a:ext>
            </a:extLst>
          </p:cNvPr>
          <p:cNvGrpSpPr/>
          <p:nvPr/>
        </p:nvGrpSpPr>
        <p:grpSpPr>
          <a:xfrm>
            <a:off x="4784883" y="1980550"/>
            <a:ext cx="697680" cy="182880"/>
            <a:chOff x="4784883" y="1980550"/>
            <a:chExt cx="69768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D5C04D9-660C-0DB0-0452-03502073F88E}"/>
                    </a:ext>
                  </a:extLst>
                </p14:cNvPr>
                <p14:cNvContentPartPr/>
                <p14:nvPr/>
              </p14:nvContentPartPr>
              <p14:xfrm>
                <a:off x="4784883" y="1980550"/>
                <a:ext cx="9000" cy="1746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D5C04D9-660C-0DB0-0452-03502073F88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77323" y="1972990"/>
                  <a:ext cx="241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DBDF24A-94B5-2652-25ED-9ECFA203079E}"/>
                    </a:ext>
                  </a:extLst>
                </p14:cNvPr>
                <p14:cNvContentPartPr/>
                <p14:nvPr/>
              </p14:nvContentPartPr>
              <p14:xfrm>
                <a:off x="4785963" y="1993510"/>
                <a:ext cx="100440" cy="1497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DBDF24A-94B5-2652-25ED-9ECFA20307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78403" y="1985950"/>
                  <a:ext cx="1155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84924EC-E672-6126-4EAF-FE2B12CF8C19}"/>
                    </a:ext>
                  </a:extLst>
                </p14:cNvPr>
                <p14:cNvContentPartPr/>
                <p14:nvPr/>
              </p14:nvContentPartPr>
              <p14:xfrm>
                <a:off x="4918443" y="2006830"/>
                <a:ext cx="88920" cy="1566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84924EC-E672-6126-4EAF-FE2B12CF8C1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10883" y="1999270"/>
                  <a:ext cx="1040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CBF6666-98E3-0D0E-5F63-D599507F9EE4}"/>
                    </a:ext>
                  </a:extLst>
                </p14:cNvPr>
                <p14:cNvContentPartPr/>
                <p14:nvPr/>
              </p14:nvContentPartPr>
              <p14:xfrm>
                <a:off x="4962723" y="2118790"/>
                <a:ext cx="53280" cy="93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CBF6666-98E3-0D0E-5F63-D599507F9EE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55163" y="2111230"/>
                  <a:ext cx="680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3DAA9E9-EA3B-D0E0-8CC9-EBF038D4BB87}"/>
                    </a:ext>
                  </a:extLst>
                </p14:cNvPr>
                <p14:cNvContentPartPr/>
                <p14:nvPr/>
              </p14:nvContentPartPr>
              <p14:xfrm>
                <a:off x="5067843" y="2039590"/>
                <a:ext cx="76320" cy="802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3DAA9E9-EA3B-D0E0-8CC9-EBF038D4BB8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060283" y="2032030"/>
                  <a:ext cx="914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9965DB4-F933-AC2C-D734-6DE36C532C98}"/>
                    </a:ext>
                  </a:extLst>
                </p14:cNvPr>
                <p14:cNvContentPartPr/>
                <p14:nvPr/>
              </p14:nvContentPartPr>
              <p14:xfrm>
                <a:off x="5164683" y="2020870"/>
                <a:ext cx="40680" cy="1224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9965DB4-F933-AC2C-D734-6DE36C532C9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157123" y="2013310"/>
                  <a:ext cx="558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14E8527-5146-4A2D-354B-6B03C1B68E34}"/>
                    </a:ext>
                  </a:extLst>
                </p14:cNvPr>
                <p14:cNvContentPartPr/>
                <p14:nvPr/>
              </p14:nvContentPartPr>
              <p14:xfrm>
                <a:off x="5164683" y="2125990"/>
                <a:ext cx="360" cy="3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14E8527-5146-4A2D-354B-6B03C1B68E3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57123" y="21184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8579914-FC2E-E8E5-DE9D-C4C6AE8A34E2}"/>
                    </a:ext>
                  </a:extLst>
                </p14:cNvPr>
                <p14:cNvContentPartPr/>
                <p14:nvPr/>
              </p14:nvContentPartPr>
              <p14:xfrm>
                <a:off x="5164683" y="2125990"/>
                <a:ext cx="360" cy="3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8579914-FC2E-E8E5-DE9D-C4C6AE8A34E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57123" y="21184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DE4D06E-10E0-2CE7-AB4C-6E52CD33B39E}"/>
                    </a:ext>
                  </a:extLst>
                </p14:cNvPr>
                <p14:cNvContentPartPr/>
                <p14:nvPr/>
              </p14:nvContentPartPr>
              <p14:xfrm>
                <a:off x="5304363" y="2006470"/>
                <a:ext cx="81360" cy="112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DE4D06E-10E0-2CE7-AB4C-6E52CD33B39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96803" y="1998910"/>
                  <a:ext cx="964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E9D517E-4CD6-F6E1-84FD-6277298E5EE4}"/>
                    </a:ext>
                  </a:extLst>
                </p14:cNvPr>
                <p14:cNvContentPartPr/>
                <p14:nvPr/>
              </p14:nvContentPartPr>
              <p14:xfrm>
                <a:off x="5410923" y="2001070"/>
                <a:ext cx="71640" cy="1227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E9D517E-4CD6-F6E1-84FD-6277298E5EE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403363" y="1993510"/>
                  <a:ext cx="867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D971B57-88EE-0A3A-67C1-F84940A7CE0C}"/>
                    </a:ext>
                  </a:extLst>
                </p14:cNvPr>
                <p14:cNvContentPartPr/>
                <p14:nvPr/>
              </p14:nvContentPartPr>
              <p14:xfrm>
                <a:off x="5417403" y="2103310"/>
                <a:ext cx="51840" cy="122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D971B57-88EE-0A3A-67C1-F84940A7CE0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409843" y="2095750"/>
                  <a:ext cx="6696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57577465-E6D1-ABE9-883E-4D375F451125}"/>
              </a:ext>
            </a:extLst>
          </p:cNvPr>
          <p:cNvGrpSpPr/>
          <p:nvPr/>
        </p:nvGrpSpPr>
        <p:grpSpPr>
          <a:xfrm>
            <a:off x="4557723" y="2381590"/>
            <a:ext cx="757080" cy="157680"/>
            <a:chOff x="4557723" y="2381590"/>
            <a:chExt cx="757080" cy="15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93E19A3-C208-E4A5-11B7-35CD1655D9B6}"/>
                    </a:ext>
                  </a:extLst>
                </p14:cNvPr>
                <p14:cNvContentPartPr/>
                <p14:nvPr/>
              </p14:nvContentPartPr>
              <p14:xfrm>
                <a:off x="4585083" y="2388430"/>
                <a:ext cx="21600" cy="1324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93E19A3-C208-E4A5-11B7-35CD1655D9B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77523" y="2380870"/>
                  <a:ext cx="367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535A562-BD9C-76E7-D7C7-67A93E316F6B}"/>
                    </a:ext>
                  </a:extLst>
                </p14:cNvPr>
                <p14:cNvContentPartPr/>
                <p14:nvPr/>
              </p14:nvContentPartPr>
              <p14:xfrm>
                <a:off x="4557723" y="2381590"/>
                <a:ext cx="120600" cy="151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535A562-BD9C-76E7-D7C7-67A93E316F6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550163" y="2374030"/>
                  <a:ext cx="135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9201D38-E76F-C565-48D7-6822019D04F7}"/>
                    </a:ext>
                  </a:extLst>
                </p14:cNvPr>
                <p14:cNvContentPartPr/>
                <p14:nvPr/>
              </p14:nvContentPartPr>
              <p14:xfrm>
                <a:off x="4683003" y="2389870"/>
                <a:ext cx="63720" cy="108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9201D38-E76F-C565-48D7-6822019D04F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75443" y="2382310"/>
                  <a:ext cx="788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2E29C0F-F86B-3F6F-89D3-952283E68BDB}"/>
                    </a:ext>
                  </a:extLst>
                </p14:cNvPr>
                <p14:cNvContentPartPr/>
                <p14:nvPr/>
              </p14:nvContentPartPr>
              <p14:xfrm>
                <a:off x="4721523" y="2408230"/>
                <a:ext cx="8640" cy="788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2E29C0F-F86B-3F6F-89D3-952283E68BD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713963" y="2400670"/>
                  <a:ext cx="237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7E99B2E-A36A-3E16-FE01-F4F8E81AB77B}"/>
                    </a:ext>
                  </a:extLst>
                </p14:cNvPr>
                <p14:cNvContentPartPr/>
                <p14:nvPr/>
              </p14:nvContentPartPr>
              <p14:xfrm>
                <a:off x="4726563" y="2408590"/>
                <a:ext cx="89280" cy="1227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7E99B2E-A36A-3E16-FE01-F4F8E81AB77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719003" y="2401030"/>
                  <a:ext cx="1044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E3EA7A9-56A6-87F1-E36C-A55076AD4A41}"/>
                    </a:ext>
                  </a:extLst>
                </p14:cNvPr>
                <p14:cNvContentPartPr/>
                <p14:nvPr/>
              </p14:nvContentPartPr>
              <p14:xfrm>
                <a:off x="4762563" y="2487790"/>
                <a:ext cx="44280" cy="162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E3EA7A9-56A6-87F1-E36C-A55076AD4A4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755363" y="2480230"/>
                  <a:ext cx="594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C96F17E-966A-2239-F2D9-1C7CC7EFCD05}"/>
                    </a:ext>
                  </a:extLst>
                </p14:cNvPr>
                <p14:cNvContentPartPr/>
                <p14:nvPr/>
              </p14:nvContentPartPr>
              <p14:xfrm>
                <a:off x="4854363" y="2413630"/>
                <a:ext cx="97560" cy="1130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C96F17E-966A-2239-F2D9-1C7CC7EFCD0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846803" y="2406070"/>
                  <a:ext cx="1126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6F82776-857D-2F08-DBD1-5F54A92FBB25}"/>
                    </a:ext>
                  </a:extLst>
                </p14:cNvPr>
                <p14:cNvContentPartPr/>
                <p14:nvPr/>
              </p14:nvContentPartPr>
              <p14:xfrm>
                <a:off x="5024283" y="2389510"/>
                <a:ext cx="94320" cy="1357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6F82776-857D-2F08-DBD1-5F54A92FBB2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016723" y="2381950"/>
                  <a:ext cx="1094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3E1F606-F03C-6816-90D8-D25CDC909BFB}"/>
                    </a:ext>
                  </a:extLst>
                </p14:cNvPr>
                <p14:cNvContentPartPr/>
                <p14:nvPr/>
              </p14:nvContentPartPr>
              <p14:xfrm>
                <a:off x="5137323" y="2419750"/>
                <a:ext cx="8640" cy="828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3E1F606-F03C-6816-90D8-D25CDC909BF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129763" y="2412190"/>
                  <a:ext cx="23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33E00FFA-D798-8D6D-7511-F84864BE96DD}"/>
                    </a:ext>
                  </a:extLst>
                </p14:cNvPr>
                <p14:cNvContentPartPr/>
                <p14:nvPr/>
              </p14:nvContentPartPr>
              <p14:xfrm>
                <a:off x="5139483" y="2479150"/>
                <a:ext cx="47520" cy="90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33E00FFA-D798-8D6D-7511-F84864BE96D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31923" y="2471590"/>
                  <a:ext cx="626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51C54AD7-69C7-767E-8852-0AEF4ABAE129}"/>
                    </a:ext>
                  </a:extLst>
                </p14:cNvPr>
                <p14:cNvContentPartPr/>
                <p14:nvPr/>
              </p14:nvContentPartPr>
              <p14:xfrm>
                <a:off x="5216883" y="2397070"/>
                <a:ext cx="21600" cy="1324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51C54AD7-69C7-767E-8852-0AEF4ABAE12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209323" y="2389510"/>
                  <a:ext cx="367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039ADCE-D53F-CAA5-AAF3-15860BB249B0}"/>
                    </a:ext>
                  </a:extLst>
                </p14:cNvPr>
                <p14:cNvContentPartPr/>
                <p14:nvPr/>
              </p14:nvContentPartPr>
              <p14:xfrm>
                <a:off x="5309403" y="2436310"/>
                <a:ext cx="5400" cy="1029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039ADCE-D53F-CAA5-AAF3-15860BB249B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301843" y="2428750"/>
                  <a:ext cx="20520" cy="11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CDA07FCE-0797-1B9A-D220-E603B1A18BFD}"/>
                  </a:ext>
                </a:extLst>
              </p14:cNvPr>
              <p14:cNvContentPartPr/>
              <p14:nvPr/>
            </p14:nvContentPartPr>
            <p14:xfrm>
              <a:off x="5617040" y="2434618"/>
              <a:ext cx="65160" cy="1188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CDA07FCE-0797-1B9A-D220-E603B1A18BF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609480" y="2427058"/>
                <a:ext cx="8028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6824E899-87F3-99C2-46BC-1361A7C62563}"/>
                  </a:ext>
                </a:extLst>
              </p14:cNvPr>
              <p14:cNvContentPartPr/>
              <p14:nvPr/>
            </p14:nvContentPartPr>
            <p14:xfrm>
              <a:off x="5622080" y="2521018"/>
              <a:ext cx="75240" cy="72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6824E899-87F3-99C2-46BC-1361A7C6256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614520" y="2513458"/>
                <a:ext cx="90360" cy="1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uppo 40">
            <a:extLst>
              <a:ext uri="{FF2B5EF4-FFF2-40B4-BE49-F238E27FC236}">
                <a16:creationId xmlns:a16="http://schemas.microsoft.com/office/drawing/2014/main" id="{778A65A3-5540-99D9-C056-5EF9CFCDDB84}"/>
              </a:ext>
            </a:extLst>
          </p:cNvPr>
          <p:cNvGrpSpPr/>
          <p:nvPr/>
        </p:nvGrpSpPr>
        <p:grpSpPr>
          <a:xfrm>
            <a:off x="6013760" y="2309338"/>
            <a:ext cx="742680" cy="258840"/>
            <a:chOff x="6013760" y="2309338"/>
            <a:chExt cx="742680" cy="25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B418B4A-CE97-2F48-4F68-6F8511F27865}"/>
                    </a:ext>
                  </a:extLst>
                </p14:cNvPr>
                <p14:cNvContentPartPr/>
                <p14:nvPr/>
              </p14:nvContentPartPr>
              <p14:xfrm>
                <a:off x="6013760" y="2394658"/>
                <a:ext cx="147960" cy="1735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B418B4A-CE97-2F48-4F68-6F8511F2786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006200" y="2387098"/>
                  <a:ext cx="1630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48909CB-C6A6-5485-BDB7-C067D384B653}"/>
                    </a:ext>
                  </a:extLst>
                </p14:cNvPr>
                <p14:cNvContentPartPr/>
                <p14:nvPr/>
              </p14:nvContentPartPr>
              <p14:xfrm>
                <a:off x="6086480" y="2467018"/>
                <a:ext cx="46080" cy="108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48909CB-C6A6-5485-BDB7-C067D384B65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078920" y="2459458"/>
                  <a:ext cx="612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672B148-3634-E53D-D85B-39329D6316A8}"/>
                    </a:ext>
                  </a:extLst>
                </p14:cNvPr>
                <p14:cNvContentPartPr/>
                <p14:nvPr/>
              </p14:nvContentPartPr>
              <p14:xfrm>
                <a:off x="6175040" y="2438938"/>
                <a:ext cx="47160" cy="759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672B148-3634-E53D-D85B-39329D6316A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167480" y="2431378"/>
                  <a:ext cx="622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D604E7C-E35E-F315-EF8E-64F7BBCAC734}"/>
                    </a:ext>
                  </a:extLst>
                </p14:cNvPr>
                <p14:cNvContentPartPr/>
                <p14:nvPr/>
              </p14:nvContentPartPr>
              <p14:xfrm>
                <a:off x="6260720" y="2432098"/>
                <a:ext cx="64800" cy="770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D604E7C-E35E-F315-EF8E-64F7BBCAC73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253160" y="2424898"/>
                  <a:ext cx="79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7F1444C-7D07-9250-4607-D8B54D7FB15B}"/>
                    </a:ext>
                  </a:extLst>
                </p14:cNvPr>
                <p14:cNvContentPartPr/>
                <p14:nvPr/>
              </p14:nvContentPartPr>
              <p14:xfrm>
                <a:off x="6361880" y="2436778"/>
                <a:ext cx="32760" cy="932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7F1444C-7D07-9250-4607-D8B54D7FB15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354320" y="2429218"/>
                  <a:ext cx="478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66D8FC2-E6F5-C7DC-9853-2D6A887BCC32}"/>
                    </a:ext>
                  </a:extLst>
                </p14:cNvPr>
                <p14:cNvContentPartPr/>
                <p14:nvPr/>
              </p14:nvContentPartPr>
              <p14:xfrm>
                <a:off x="6444320" y="2416618"/>
                <a:ext cx="60120" cy="856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66D8FC2-E6F5-C7DC-9853-2D6A887BCC3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436760" y="2409418"/>
                  <a:ext cx="752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9AC7E88-8D34-C87F-79DB-E1D670CBBE93}"/>
                    </a:ext>
                  </a:extLst>
                </p14:cNvPr>
                <p14:cNvContentPartPr/>
                <p14:nvPr/>
              </p14:nvContentPartPr>
              <p14:xfrm>
                <a:off x="6578600" y="2309338"/>
                <a:ext cx="33840" cy="1771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9AC7E88-8D34-C87F-79DB-E1D670CBBE9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571040" y="2301778"/>
                  <a:ext cx="489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F28D114-311F-732A-ABA9-D772D1DDD5F9}"/>
                    </a:ext>
                  </a:extLst>
                </p14:cNvPr>
                <p14:cNvContentPartPr/>
                <p14:nvPr/>
              </p14:nvContentPartPr>
              <p14:xfrm>
                <a:off x="6653120" y="2399338"/>
                <a:ext cx="103320" cy="928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F28D114-311F-732A-ABA9-D772D1DDD5F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645560" y="2392138"/>
                  <a:ext cx="11808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FDA518B7-CBAD-0F3E-4E9F-501CF867B2B4}"/>
              </a:ext>
            </a:extLst>
          </p:cNvPr>
          <p:cNvGrpSpPr/>
          <p:nvPr/>
        </p:nvGrpSpPr>
        <p:grpSpPr>
          <a:xfrm>
            <a:off x="4724960" y="2780218"/>
            <a:ext cx="462240" cy="146880"/>
            <a:chOff x="4724960" y="2780218"/>
            <a:chExt cx="462240" cy="14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CE24D33-8DDD-DE2F-44BF-0CD85C90797E}"/>
                    </a:ext>
                  </a:extLst>
                </p14:cNvPr>
                <p14:cNvContentPartPr/>
                <p14:nvPr/>
              </p14:nvContentPartPr>
              <p14:xfrm>
                <a:off x="4724960" y="2784898"/>
                <a:ext cx="109800" cy="1231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CE24D33-8DDD-DE2F-44BF-0CD85C90797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717400" y="2777338"/>
                  <a:ext cx="1249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D4F115D-FE2D-7C7C-BEFC-3981BF62BDC3}"/>
                    </a:ext>
                  </a:extLst>
                </p14:cNvPr>
                <p14:cNvContentPartPr/>
                <p14:nvPr/>
              </p14:nvContentPartPr>
              <p14:xfrm>
                <a:off x="4884080" y="2780218"/>
                <a:ext cx="47520" cy="1184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D4F115D-FE2D-7C7C-BEFC-3981BF62BDC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876520" y="2772658"/>
                  <a:ext cx="626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AE635C8-2011-381F-D7EF-FA0CB12A64DD}"/>
                    </a:ext>
                  </a:extLst>
                </p14:cNvPr>
                <p14:cNvContentPartPr/>
                <p14:nvPr/>
              </p14:nvContentPartPr>
              <p14:xfrm>
                <a:off x="4963280" y="2820178"/>
                <a:ext cx="52200" cy="1069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AE635C8-2011-381F-D7EF-FA0CB12A64D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955720" y="2812618"/>
                  <a:ext cx="673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A1E7C882-E61B-161A-52B8-21A0F6586659}"/>
                    </a:ext>
                  </a:extLst>
                </p14:cNvPr>
                <p14:cNvContentPartPr/>
                <p14:nvPr/>
              </p14:nvContentPartPr>
              <p14:xfrm>
                <a:off x="5078120" y="2817658"/>
                <a:ext cx="109080" cy="8964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A1E7C882-E61B-161A-52B8-21A0F658665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070560" y="2810098"/>
                  <a:ext cx="12420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2E60B277-1DCD-4899-8472-0C6B0068A9D6}"/>
              </a:ext>
            </a:extLst>
          </p:cNvPr>
          <p:cNvGrpSpPr/>
          <p:nvPr/>
        </p:nvGrpSpPr>
        <p:grpSpPr>
          <a:xfrm>
            <a:off x="5193320" y="2795698"/>
            <a:ext cx="146880" cy="127440"/>
            <a:chOff x="5193320" y="2795698"/>
            <a:chExt cx="146880" cy="12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D1E4EFC3-3520-C07C-5ADE-CD1EAEBE02EA}"/>
                    </a:ext>
                  </a:extLst>
                </p14:cNvPr>
                <p14:cNvContentPartPr/>
                <p14:nvPr/>
              </p14:nvContentPartPr>
              <p14:xfrm>
                <a:off x="5193320" y="2795698"/>
                <a:ext cx="77760" cy="1234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D1E4EFC3-3520-C07C-5ADE-CD1EAEBE02E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185760" y="2788138"/>
                  <a:ext cx="928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CEF732E-F543-7F49-36EE-045BCC239E02}"/>
                    </a:ext>
                  </a:extLst>
                </p14:cNvPr>
                <p14:cNvContentPartPr/>
                <p14:nvPr/>
              </p14:nvContentPartPr>
              <p14:xfrm>
                <a:off x="5335160" y="2823418"/>
                <a:ext cx="5040" cy="997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CEF732E-F543-7F49-36EE-045BCC239E0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327600" y="2815858"/>
                  <a:ext cx="20160" cy="11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4FE78E0E-3B23-1409-50EE-38A74972BF90}"/>
              </a:ext>
            </a:extLst>
          </p:cNvPr>
          <p:cNvGrpSpPr/>
          <p:nvPr/>
        </p:nvGrpSpPr>
        <p:grpSpPr>
          <a:xfrm>
            <a:off x="5537480" y="2797138"/>
            <a:ext cx="75600" cy="89280"/>
            <a:chOff x="5537480" y="2797138"/>
            <a:chExt cx="75600" cy="8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BE78740-CDCA-8587-6FA8-A70EC5BA38CE}"/>
                    </a:ext>
                  </a:extLst>
                </p14:cNvPr>
                <p14:cNvContentPartPr/>
                <p14:nvPr/>
              </p14:nvContentPartPr>
              <p14:xfrm>
                <a:off x="5537480" y="2797138"/>
                <a:ext cx="70200" cy="136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BE78740-CDCA-8587-6FA8-A70EC5BA38C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529920" y="2789578"/>
                  <a:ext cx="853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CD1C400-D1BF-F228-CFFE-731B448EA84C}"/>
                    </a:ext>
                  </a:extLst>
                </p14:cNvPr>
                <p14:cNvContentPartPr/>
                <p14:nvPr/>
              </p14:nvContentPartPr>
              <p14:xfrm>
                <a:off x="5542880" y="2857618"/>
                <a:ext cx="70200" cy="2880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CD1C400-D1BF-F228-CFFE-731B448EA84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535320" y="2850058"/>
                  <a:ext cx="8532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2" name="Gruppo 511">
            <a:extLst>
              <a:ext uri="{FF2B5EF4-FFF2-40B4-BE49-F238E27FC236}">
                <a16:creationId xmlns:a16="http://schemas.microsoft.com/office/drawing/2014/main" id="{8B977117-20D5-A4E8-108F-AFE6E9E7AC20}"/>
              </a:ext>
            </a:extLst>
          </p:cNvPr>
          <p:cNvGrpSpPr/>
          <p:nvPr/>
        </p:nvGrpSpPr>
        <p:grpSpPr>
          <a:xfrm>
            <a:off x="5884520" y="2767618"/>
            <a:ext cx="573840" cy="130320"/>
            <a:chOff x="5884520" y="2767618"/>
            <a:chExt cx="573840" cy="13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992CA78D-7D3E-E0F0-E8C3-593AC53DA940}"/>
                    </a:ext>
                  </a:extLst>
                </p14:cNvPr>
                <p14:cNvContentPartPr/>
                <p14:nvPr/>
              </p14:nvContentPartPr>
              <p14:xfrm>
                <a:off x="5884520" y="2767618"/>
                <a:ext cx="102600" cy="10044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992CA78D-7D3E-E0F0-E8C3-593AC53DA94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876960" y="2760058"/>
                  <a:ext cx="1177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FE3EC8E-B579-1D72-0D7C-4FC8C399FCC0}"/>
                    </a:ext>
                  </a:extLst>
                </p14:cNvPr>
                <p14:cNvContentPartPr/>
                <p14:nvPr/>
              </p14:nvContentPartPr>
              <p14:xfrm>
                <a:off x="6009080" y="2810098"/>
                <a:ext cx="47520" cy="770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FE3EC8E-B579-1D72-0D7C-4FC8C399FCC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001520" y="2802538"/>
                  <a:ext cx="626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8185C963-6D1F-5553-55FE-659E12939AF8}"/>
                    </a:ext>
                  </a:extLst>
                </p14:cNvPr>
                <p14:cNvContentPartPr/>
                <p14:nvPr/>
              </p14:nvContentPartPr>
              <p14:xfrm>
                <a:off x="6086120" y="2792098"/>
                <a:ext cx="42480" cy="6048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8185C963-6D1F-5553-55FE-659E12939AF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078560" y="2784538"/>
                  <a:ext cx="576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AC6D7FC-2A8F-61EE-0470-E8214D7A341E}"/>
                    </a:ext>
                  </a:extLst>
                </p14:cNvPr>
                <p14:cNvContentPartPr/>
                <p14:nvPr/>
              </p14:nvContentPartPr>
              <p14:xfrm>
                <a:off x="6160640" y="2782018"/>
                <a:ext cx="44280" cy="741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AC6D7FC-2A8F-61EE-0470-E8214D7A341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153080" y="2774458"/>
                  <a:ext cx="594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11368C0-B93F-E64F-32F6-396AFEB19CEC}"/>
                    </a:ext>
                  </a:extLst>
                </p14:cNvPr>
                <p14:cNvContentPartPr/>
                <p14:nvPr/>
              </p14:nvContentPartPr>
              <p14:xfrm>
                <a:off x="6262520" y="2790298"/>
                <a:ext cx="64080" cy="1076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11368C0-B93F-E64F-32F6-396AFEB19CE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254960" y="2782738"/>
                  <a:ext cx="792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BEFD57B-55AE-CD82-736C-4EB122148577}"/>
                    </a:ext>
                  </a:extLst>
                </p14:cNvPr>
                <p14:cNvContentPartPr/>
                <p14:nvPr/>
              </p14:nvContentPartPr>
              <p14:xfrm>
                <a:off x="6335960" y="2793898"/>
                <a:ext cx="18360" cy="702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BEFD57B-55AE-CD82-736C-4EB12214857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328400" y="2786698"/>
                  <a:ext cx="334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B2DD828-81FF-1CEF-584B-5993E8F30AC3}"/>
                    </a:ext>
                  </a:extLst>
                </p14:cNvPr>
                <p14:cNvContentPartPr/>
                <p14:nvPr/>
              </p14:nvContentPartPr>
              <p14:xfrm>
                <a:off x="6387800" y="2832778"/>
                <a:ext cx="70560" cy="612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B2DD828-81FF-1CEF-584B-5993E8F30AC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380240" y="2825218"/>
                  <a:ext cx="8568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7" name="Gruppo 526">
            <a:extLst>
              <a:ext uri="{FF2B5EF4-FFF2-40B4-BE49-F238E27FC236}">
                <a16:creationId xmlns:a16="http://schemas.microsoft.com/office/drawing/2014/main" id="{7A832FFE-B98D-9EE5-1E90-EFFA91DE923A}"/>
              </a:ext>
            </a:extLst>
          </p:cNvPr>
          <p:cNvGrpSpPr/>
          <p:nvPr/>
        </p:nvGrpSpPr>
        <p:grpSpPr>
          <a:xfrm>
            <a:off x="4615160" y="3183244"/>
            <a:ext cx="564580" cy="101520"/>
            <a:chOff x="4615160" y="3183244"/>
            <a:chExt cx="564580" cy="10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9E9A4449-580A-27FC-EBCC-E98424BA282D}"/>
                    </a:ext>
                  </a:extLst>
                </p14:cNvPr>
                <p14:cNvContentPartPr/>
                <p14:nvPr/>
              </p14:nvContentPartPr>
              <p14:xfrm>
                <a:off x="4615160" y="3214924"/>
                <a:ext cx="63000" cy="69840"/>
              </p14:xfrm>
            </p:contentPart>
          </mc:Choice>
          <mc:Fallback xmlns=""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9E9A4449-580A-27FC-EBCC-E98424BA282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607600" y="3207364"/>
                  <a:ext cx="781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00FFE3F8-D532-E909-2F00-F7A78BBD468C}"/>
                    </a:ext>
                  </a:extLst>
                </p14:cNvPr>
                <p14:cNvContentPartPr/>
                <p14:nvPr/>
              </p14:nvContentPartPr>
              <p14:xfrm>
                <a:off x="4727480" y="3195844"/>
                <a:ext cx="14760" cy="84600"/>
              </p14:xfrm>
            </p:contentPart>
          </mc:Choice>
          <mc:Fallback xmlns=""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00FFE3F8-D532-E909-2F00-F7A78BBD468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719920" y="3188284"/>
                  <a:ext cx="298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6E15A757-3732-10C1-26F7-B3A87010945F}"/>
                    </a:ext>
                  </a:extLst>
                </p14:cNvPr>
                <p14:cNvContentPartPr/>
                <p14:nvPr/>
              </p14:nvContentPartPr>
              <p14:xfrm>
                <a:off x="4736840" y="3183244"/>
                <a:ext cx="69840" cy="86040"/>
              </p14:xfrm>
            </p:contentPart>
          </mc:Choice>
          <mc:Fallback xmlns=""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6E15A757-3732-10C1-26F7-B3A87010945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729280" y="3175684"/>
                  <a:ext cx="849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CDAF9E8E-E843-4AAF-A68F-07A149A8DF48}"/>
                    </a:ext>
                  </a:extLst>
                </p14:cNvPr>
                <p14:cNvContentPartPr/>
                <p14:nvPr/>
              </p14:nvContentPartPr>
              <p14:xfrm>
                <a:off x="4847100" y="3194213"/>
                <a:ext cx="61920" cy="73800"/>
              </p14:xfrm>
            </p:contentPart>
          </mc:Choice>
          <mc:Fallback xmlns=""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CDAF9E8E-E843-4AAF-A68F-07A149A8DF4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839540" y="3186653"/>
                  <a:ext cx="770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BFCFC909-3D1A-7785-E83C-BF5B4B4E9975}"/>
                    </a:ext>
                  </a:extLst>
                </p14:cNvPr>
                <p14:cNvContentPartPr/>
                <p14:nvPr/>
              </p14:nvContentPartPr>
              <p14:xfrm>
                <a:off x="4941420" y="3197453"/>
                <a:ext cx="19440" cy="83160"/>
              </p14:xfrm>
            </p:contentPart>
          </mc:Choice>
          <mc:Fallback xmlns=""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BFCFC909-3D1A-7785-E83C-BF5B4B4E997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33860" y="3189893"/>
                  <a:ext cx="345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BAA60973-24D1-59CB-6DD2-491FB359B14D}"/>
                    </a:ext>
                  </a:extLst>
                </p14:cNvPr>
                <p14:cNvContentPartPr/>
                <p14:nvPr/>
              </p14:nvContentPartPr>
              <p14:xfrm>
                <a:off x="4958700" y="3205013"/>
                <a:ext cx="75600" cy="71640"/>
              </p14:xfrm>
            </p:contentPart>
          </mc:Choice>
          <mc:Fallback xmlns=""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BAA60973-24D1-59CB-6DD2-491FB359B14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951140" y="3197453"/>
                  <a:ext cx="907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83E107A6-1CEF-652D-D392-00A149C161B0}"/>
                    </a:ext>
                  </a:extLst>
                </p14:cNvPr>
                <p14:cNvContentPartPr/>
                <p14:nvPr/>
              </p14:nvContentPartPr>
              <p14:xfrm>
                <a:off x="5121780" y="3219773"/>
                <a:ext cx="56520" cy="14400"/>
              </p14:xfrm>
            </p:contentPart>
          </mc:Choice>
          <mc:Fallback xmlns=""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83E107A6-1CEF-652D-D392-00A149C161B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114220" y="3212213"/>
                  <a:ext cx="71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E7C83772-60E0-C1BA-E96D-39598144B29F}"/>
                    </a:ext>
                  </a:extLst>
                </p14:cNvPr>
                <p14:cNvContentPartPr/>
                <p14:nvPr/>
              </p14:nvContentPartPr>
              <p14:xfrm>
                <a:off x="5128620" y="3266933"/>
                <a:ext cx="51120" cy="5760"/>
              </p14:xfrm>
            </p:contentPart>
          </mc:Choice>
          <mc:Fallback xmlns=""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E7C83772-60E0-C1BA-E96D-39598144B29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121060" y="3259373"/>
                  <a:ext cx="6588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7" name="Gruppo 536">
            <a:extLst>
              <a:ext uri="{FF2B5EF4-FFF2-40B4-BE49-F238E27FC236}">
                <a16:creationId xmlns:a16="http://schemas.microsoft.com/office/drawing/2014/main" id="{D0C2DC72-D9B4-4A8F-1772-253D3371A9FD}"/>
              </a:ext>
            </a:extLst>
          </p:cNvPr>
          <p:cNvGrpSpPr/>
          <p:nvPr/>
        </p:nvGrpSpPr>
        <p:grpSpPr>
          <a:xfrm>
            <a:off x="5422740" y="3169733"/>
            <a:ext cx="567720" cy="126360"/>
            <a:chOff x="5422740" y="3169733"/>
            <a:chExt cx="567720" cy="12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82372689-ED1A-CB79-89C4-7DED6B537900}"/>
                    </a:ext>
                  </a:extLst>
                </p14:cNvPr>
                <p14:cNvContentPartPr/>
                <p14:nvPr/>
              </p14:nvContentPartPr>
              <p14:xfrm>
                <a:off x="5422740" y="3169733"/>
                <a:ext cx="72720" cy="109080"/>
              </p14:xfrm>
            </p:contentPart>
          </mc:Choice>
          <mc:Fallback xmlns=""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82372689-ED1A-CB79-89C4-7DED6B53790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415180" y="3162173"/>
                  <a:ext cx="878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02C28E3C-D222-5808-E37C-C1316FCF7C54}"/>
                    </a:ext>
                  </a:extLst>
                </p14:cNvPr>
                <p14:cNvContentPartPr/>
                <p14:nvPr/>
              </p14:nvContentPartPr>
              <p14:xfrm>
                <a:off x="5531460" y="3210053"/>
                <a:ext cx="16560" cy="86040"/>
              </p14:xfrm>
            </p:contentPart>
          </mc:Choice>
          <mc:Fallback xmlns=""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02C28E3C-D222-5808-E37C-C1316FCF7C5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523900" y="3202493"/>
                  <a:ext cx="316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C0F93072-D7DE-0349-5752-18BDB9DA4058}"/>
                    </a:ext>
                  </a:extLst>
                </p14:cNvPr>
                <p14:cNvContentPartPr/>
                <p14:nvPr/>
              </p14:nvContentPartPr>
              <p14:xfrm>
                <a:off x="5598060" y="3206093"/>
                <a:ext cx="68760" cy="64800"/>
              </p14:xfrm>
            </p:contentPart>
          </mc:Choice>
          <mc:Fallback xmlns=""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C0F93072-D7DE-0349-5752-18BDB9DA405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590500" y="3198533"/>
                  <a:ext cx="835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95C179F8-E89D-FD6F-CCA8-21D66EBCB7DB}"/>
                    </a:ext>
                  </a:extLst>
                </p14:cNvPr>
                <p14:cNvContentPartPr/>
                <p14:nvPr/>
              </p14:nvContentPartPr>
              <p14:xfrm>
                <a:off x="5686620" y="3206453"/>
                <a:ext cx="60840" cy="7092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95C179F8-E89D-FD6F-CCA8-21D66EBCB7D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679060" y="3198893"/>
                  <a:ext cx="759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A6D762B9-82CC-5409-A008-55918875C330}"/>
                    </a:ext>
                  </a:extLst>
                </p14:cNvPr>
                <p14:cNvContentPartPr/>
                <p14:nvPr/>
              </p14:nvContentPartPr>
              <p14:xfrm>
                <a:off x="5780580" y="3210053"/>
                <a:ext cx="73080" cy="8028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A6D762B9-82CC-5409-A008-55918875C33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773020" y="3202493"/>
                  <a:ext cx="882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C0C75BF0-4008-85A0-0717-3DD816BCFC7E}"/>
                    </a:ext>
                  </a:extLst>
                </p14:cNvPr>
                <p14:cNvContentPartPr/>
                <p14:nvPr/>
              </p14:nvContentPartPr>
              <p14:xfrm>
                <a:off x="5909100" y="3211493"/>
                <a:ext cx="81360" cy="7092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C0C75BF0-4008-85A0-0717-3DD816BCFC7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901540" y="3203933"/>
                  <a:ext cx="96480" cy="8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608" name="Input penna 607">
                <a:extLst>
                  <a:ext uri="{FF2B5EF4-FFF2-40B4-BE49-F238E27FC236}">
                    <a16:creationId xmlns:a16="http://schemas.microsoft.com/office/drawing/2014/main" id="{8C8C958A-F731-CA2F-42FF-02889449D2C1}"/>
                  </a:ext>
                </a:extLst>
              </p14:cNvPr>
              <p14:cNvContentPartPr/>
              <p14:nvPr/>
            </p14:nvContentPartPr>
            <p14:xfrm>
              <a:off x="4513035" y="3188121"/>
              <a:ext cx="72360" cy="92160"/>
            </p14:xfrm>
          </p:contentPart>
        </mc:Choice>
        <mc:Fallback xmlns="">
          <p:pic>
            <p:nvPicPr>
              <p:cNvPr id="608" name="Input penna 607">
                <a:extLst>
                  <a:ext uri="{FF2B5EF4-FFF2-40B4-BE49-F238E27FC236}">
                    <a16:creationId xmlns:a16="http://schemas.microsoft.com/office/drawing/2014/main" id="{8C8C958A-F731-CA2F-42FF-02889449D2C1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4505475" y="3180561"/>
                <a:ext cx="87480" cy="10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6" name="Gruppo 615">
            <a:extLst>
              <a:ext uri="{FF2B5EF4-FFF2-40B4-BE49-F238E27FC236}">
                <a16:creationId xmlns:a16="http://schemas.microsoft.com/office/drawing/2014/main" id="{E1BBACF7-8AA8-764D-C2D3-58032BE94680}"/>
              </a:ext>
            </a:extLst>
          </p:cNvPr>
          <p:cNvGrpSpPr/>
          <p:nvPr/>
        </p:nvGrpSpPr>
        <p:grpSpPr>
          <a:xfrm>
            <a:off x="4681780" y="3554056"/>
            <a:ext cx="303840" cy="185760"/>
            <a:chOff x="4681780" y="3554056"/>
            <a:chExt cx="303840" cy="18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C2E34A44-7BF0-EFE5-1746-103802606F1D}"/>
                    </a:ext>
                  </a:extLst>
                </p14:cNvPr>
                <p14:cNvContentPartPr/>
                <p14:nvPr/>
              </p14:nvContentPartPr>
              <p14:xfrm>
                <a:off x="4684660" y="3605536"/>
                <a:ext cx="5760" cy="113040"/>
              </p14:xfrm>
            </p:contentPart>
          </mc:Choice>
          <mc:Fallback xmlns=""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C2E34A44-7BF0-EFE5-1746-103802606F1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677100" y="3597976"/>
                  <a:ext cx="208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D9F2E703-6B62-3A8C-8F6F-17426DEEEC1D}"/>
                    </a:ext>
                  </a:extLst>
                </p14:cNvPr>
                <p14:cNvContentPartPr/>
                <p14:nvPr/>
              </p14:nvContentPartPr>
              <p14:xfrm>
                <a:off x="4681780" y="3554056"/>
                <a:ext cx="67320" cy="18576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D9F2E703-6B62-3A8C-8F6F-17426DEEEC1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674220" y="3546496"/>
                  <a:ext cx="820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33576A91-2FA1-4573-4FDB-78B6B8BC3945}"/>
                    </a:ext>
                  </a:extLst>
                </p14:cNvPr>
                <p14:cNvContentPartPr/>
                <p14:nvPr/>
              </p14:nvContentPartPr>
              <p14:xfrm>
                <a:off x="4790860" y="3596536"/>
                <a:ext cx="54000" cy="8748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33576A91-2FA1-4573-4FDB-78B6B8BC394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783660" y="3588976"/>
                  <a:ext cx="691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552848E6-AB89-E1DF-12FC-111FF4E7CF25}"/>
                    </a:ext>
                  </a:extLst>
                </p14:cNvPr>
                <p14:cNvContentPartPr/>
                <p14:nvPr/>
              </p14:nvContentPartPr>
              <p14:xfrm>
                <a:off x="4903180" y="3570256"/>
                <a:ext cx="82440" cy="111960"/>
              </p14:xfrm>
            </p:contentPart>
          </mc:Choice>
          <mc:Fallback xmlns=""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552848E6-AB89-E1DF-12FC-111FF4E7CF2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895620" y="3562696"/>
                  <a:ext cx="9756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7" name="Gruppo 626">
            <a:extLst>
              <a:ext uri="{FF2B5EF4-FFF2-40B4-BE49-F238E27FC236}">
                <a16:creationId xmlns:a16="http://schemas.microsoft.com/office/drawing/2014/main" id="{236CB2FC-9D18-AC2B-2B2B-E8664CE00F13}"/>
              </a:ext>
            </a:extLst>
          </p:cNvPr>
          <p:cNvGrpSpPr/>
          <p:nvPr/>
        </p:nvGrpSpPr>
        <p:grpSpPr>
          <a:xfrm>
            <a:off x="5106220" y="3572416"/>
            <a:ext cx="351000" cy="119520"/>
            <a:chOff x="5106220" y="3572416"/>
            <a:chExt cx="351000" cy="11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709F18A5-CA83-A4FD-28CA-7910CFBB4331}"/>
                    </a:ext>
                  </a:extLst>
                </p14:cNvPr>
                <p14:cNvContentPartPr/>
                <p14:nvPr/>
              </p14:nvContentPartPr>
              <p14:xfrm>
                <a:off x="5106220" y="3572416"/>
                <a:ext cx="70200" cy="9108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709F18A5-CA83-A4FD-28CA-7910CFBB433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099020" y="3564856"/>
                  <a:ext cx="853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BFD1D5A9-ED26-A12A-70DE-62979B8E397E}"/>
                    </a:ext>
                  </a:extLst>
                </p14:cNvPr>
                <p14:cNvContentPartPr/>
                <p14:nvPr/>
              </p14:nvContentPartPr>
              <p14:xfrm>
                <a:off x="5197660" y="3599776"/>
                <a:ext cx="59400" cy="5688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BFD1D5A9-ED26-A12A-70DE-62979B8E397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190460" y="3592216"/>
                  <a:ext cx="74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DB3FCC98-378D-C18B-E4E9-923535FF7D6A}"/>
                    </a:ext>
                  </a:extLst>
                </p14:cNvPr>
                <p14:cNvContentPartPr/>
                <p14:nvPr/>
              </p14:nvContentPartPr>
              <p14:xfrm>
                <a:off x="5268580" y="3596896"/>
                <a:ext cx="83520" cy="6120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DB3FCC98-378D-C18B-E4E9-923535FF7D6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261020" y="3589336"/>
                  <a:ext cx="986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D2F6BB64-99EC-7278-2FDE-ADC0AFB039AC}"/>
                    </a:ext>
                  </a:extLst>
                </p14:cNvPr>
                <p14:cNvContentPartPr/>
                <p14:nvPr/>
              </p14:nvContentPartPr>
              <p14:xfrm>
                <a:off x="5380180" y="3583576"/>
                <a:ext cx="77040" cy="108360"/>
              </p14:xfrm>
            </p:contentPart>
          </mc:Choice>
          <mc:Fallback xmlns=""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D2F6BB64-99EC-7278-2FDE-ADC0AFB039A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372980" y="3576016"/>
                  <a:ext cx="9216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1" name="Gruppo 630">
            <a:extLst>
              <a:ext uri="{FF2B5EF4-FFF2-40B4-BE49-F238E27FC236}">
                <a16:creationId xmlns:a16="http://schemas.microsoft.com/office/drawing/2014/main" id="{04C86E08-2F75-714F-5FD2-8E4B1C3DBE50}"/>
              </a:ext>
            </a:extLst>
          </p:cNvPr>
          <p:cNvGrpSpPr/>
          <p:nvPr/>
        </p:nvGrpSpPr>
        <p:grpSpPr>
          <a:xfrm>
            <a:off x="5519140" y="3529216"/>
            <a:ext cx="171000" cy="172800"/>
            <a:chOff x="5519140" y="3529216"/>
            <a:chExt cx="171000" cy="17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223FA0FC-00E6-1BA4-7B4B-125D12834F33}"/>
                    </a:ext>
                  </a:extLst>
                </p14:cNvPr>
                <p14:cNvContentPartPr/>
                <p14:nvPr/>
              </p14:nvContentPartPr>
              <p14:xfrm>
                <a:off x="5519140" y="3529216"/>
                <a:ext cx="124200" cy="17280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223FA0FC-00E6-1BA4-7B4B-125D12834F3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511580" y="3521656"/>
                  <a:ext cx="139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1424AFE4-8A8A-456E-66CD-176CD9D76A35}"/>
                    </a:ext>
                  </a:extLst>
                </p14:cNvPr>
                <p14:cNvContentPartPr/>
                <p14:nvPr/>
              </p14:nvContentPartPr>
              <p14:xfrm>
                <a:off x="5574220" y="3619216"/>
                <a:ext cx="115920" cy="15120"/>
              </p14:xfrm>
            </p:contentPart>
          </mc:Choice>
          <mc:Fallback xmlns=""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1424AFE4-8A8A-456E-66CD-176CD9D76A3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566660" y="3611656"/>
                  <a:ext cx="13104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5" name="Gruppo 634">
            <a:extLst>
              <a:ext uri="{FF2B5EF4-FFF2-40B4-BE49-F238E27FC236}">
                <a16:creationId xmlns:a16="http://schemas.microsoft.com/office/drawing/2014/main" id="{B544D84A-CD30-604A-FA87-EE7384AF90C0}"/>
              </a:ext>
            </a:extLst>
          </p:cNvPr>
          <p:cNvGrpSpPr/>
          <p:nvPr/>
        </p:nvGrpSpPr>
        <p:grpSpPr>
          <a:xfrm>
            <a:off x="6001757" y="3606106"/>
            <a:ext cx="98280" cy="87120"/>
            <a:chOff x="6001757" y="3606106"/>
            <a:chExt cx="98280" cy="8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536D59E5-3DFE-0098-9BE8-FE0A9F40D85A}"/>
                    </a:ext>
                  </a:extLst>
                </p14:cNvPr>
                <p14:cNvContentPartPr/>
                <p14:nvPr/>
              </p14:nvContentPartPr>
              <p14:xfrm>
                <a:off x="6006797" y="3606106"/>
                <a:ext cx="77760" cy="24840"/>
              </p14:xfrm>
            </p:contentPart>
          </mc:Choice>
          <mc:Fallback xmlns=""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536D59E5-3DFE-0098-9BE8-FE0A9F40D85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999237" y="3598546"/>
                  <a:ext cx="928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E065CED9-9EB4-8D2F-6979-2D7B0D7C40AC}"/>
                    </a:ext>
                  </a:extLst>
                </p14:cNvPr>
                <p14:cNvContentPartPr/>
                <p14:nvPr/>
              </p14:nvContentPartPr>
              <p14:xfrm>
                <a:off x="6001757" y="3672346"/>
                <a:ext cx="98280" cy="20880"/>
              </p14:xfrm>
            </p:contentPart>
          </mc:Choice>
          <mc:Fallback xmlns=""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E065CED9-9EB4-8D2F-6979-2D7B0D7C40A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994197" y="3664786"/>
                  <a:ext cx="11304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3" name="Gruppo 642">
            <a:extLst>
              <a:ext uri="{FF2B5EF4-FFF2-40B4-BE49-F238E27FC236}">
                <a16:creationId xmlns:a16="http://schemas.microsoft.com/office/drawing/2014/main" id="{A0E48C3C-3831-25C4-8D9C-38B61DC031BB}"/>
              </a:ext>
            </a:extLst>
          </p:cNvPr>
          <p:cNvGrpSpPr/>
          <p:nvPr/>
        </p:nvGrpSpPr>
        <p:grpSpPr>
          <a:xfrm>
            <a:off x="6401357" y="3515386"/>
            <a:ext cx="584280" cy="199440"/>
            <a:chOff x="6401357" y="3515386"/>
            <a:chExt cx="584280" cy="19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D9A84F7B-D37C-F577-4668-F64D2B7E640C}"/>
                    </a:ext>
                  </a:extLst>
                </p14:cNvPr>
                <p14:cNvContentPartPr/>
                <p14:nvPr/>
              </p14:nvContentPartPr>
              <p14:xfrm>
                <a:off x="6401357" y="3538786"/>
                <a:ext cx="13320" cy="176040"/>
              </p14:xfrm>
            </p:contentPart>
          </mc:Choice>
          <mc:Fallback xmlns=""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D9A84F7B-D37C-F577-4668-F64D2B7E640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393797" y="3531226"/>
                  <a:ext cx="284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836B1936-7114-ED48-E60E-028D3533E3E5}"/>
                    </a:ext>
                  </a:extLst>
                </p14:cNvPr>
                <p14:cNvContentPartPr/>
                <p14:nvPr/>
              </p14:nvContentPartPr>
              <p14:xfrm>
                <a:off x="6404237" y="3515386"/>
                <a:ext cx="92160" cy="107640"/>
              </p14:xfrm>
            </p:contentPart>
          </mc:Choice>
          <mc:Fallback xmlns=""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836B1936-7114-ED48-E60E-028D3533E3E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396677" y="3507826"/>
                  <a:ext cx="1072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78678371-BD83-8497-CFD1-B0DDD876295C}"/>
                    </a:ext>
                  </a:extLst>
                </p14:cNvPr>
                <p14:cNvContentPartPr/>
                <p14:nvPr/>
              </p14:nvContentPartPr>
              <p14:xfrm>
                <a:off x="6522677" y="3553186"/>
                <a:ext cx="106200" cy="10188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78678371-BD83-8497-CFD1-B0DDD876295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515117" y="3545626"/>
                  <a:ext cx="1213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2EDA797C-29F0-A969-3C15-872642D14D4E}"/>
                    </a:ext>
                  </a:extLst>
                </p14:cNvPr>
                <p14:cNvContentPartPr/>
                <p14:nvPr/>
              </p14:nvContentPartPr>
              <p14:xfrm>
                <a:off x="6636437" y="3543466"/>
                <a:ext cx="74880" cy="11268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2EDA797C-29F0-A969-3C15-872642D14D4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628877" y="3536266"/>
                  <a:ext cx="900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4B83F761-640E-0BB5-0F32-27FA4BCD728A}"/>
                    </a:ext>
                  </a:extLst>
                </p14:cNvPr>
                <p14:cNvContentPartPr/>
                <p14:nvPr/>
              </p14:nvContentPartPr>
              <p14:xfrm>
                <a:off x="6729317" y="3569746"/>
                <a:ext cx="60120" cy="87480"/>
              </p14:xfrm>
            </p:contentPart>
          </mc:Choice>
          <mc:Fallback xmlns=""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4B83F761-640E-0BB5-0F32-27FA4BCD728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721757" y="3562186"/>
                  <a:ext cx="752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96C4B53D-A18D-B60F-B20D-63E0BEFDBD99}"/>
                    </a:ext>
                  </a:extLst>
                </p14:cNvPr>
                <p14:cNvContentPartPr/>
                <p14:nvPr/>
              </p14:nvContentPartPr>
              <p14:xfrm>
                <a:off x="6812117" y="3575506"/>
                <a:ext cx="173520" cy="85320"/>
              </p14:xfrm>
            </p:contentPart>
          </mc:Choice>
          <mc:Fallback xmlns=""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96C4B53D-A18D-B60F-B20D-63E0BEFDBD9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804557" y="3567946"/>
                  <a:ext cx="18864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6" name="Gruppo 655">
            <a:extLst>
              <a:ext uri="{FF2B5EF4-FFF2-40B4-BE49-F238E27FC236}">
                <a16:creationId xmlns:a16="http://schemas.microsoft.com/office/drawing/2014/main" id="{6B0F5C33-3B90-691C-B82F-B9384B9DAF9B}"/>
              </a:ext>
            </a:extLst>
          </p:cNvPr>
          <p:cNvGrpSpPr/>
          <p:nvPr/>
        </p:nvGrpSpPr>
        <p:grpSpPr>
          <a:xfrm>
            <a:off x="7068158" y="3322107"/>
            <a:ext cx="673200" cy="381600"/>
            <a:chOff x="7068158" y="3322107"/>
            <a:chExt cx="673200" cy="38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8EC787E5-72DF-0E8F-845B-B189FC27B29A}"/>
                    </a:ext>
                  </a:extLst>
                </p14:cNvPr>
                <p14:cNvContentPartPr/>
                <p14:nvPr/>
              </p14:nvContentPartPr>
              <p14:xfrm>
                <a:off x="7068158" y="3366387"/>
                <a:ext cx="190800" cy="337320"/>
              </p14:xfrm>
            </p:contentPart>
          </mc:Choice>
          <mc:Fallback xmlns=""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8EC787E5-72DF-0E8F-845B-B189FC27B29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060598" y="3358827"/>
                  <a:ext cx="20592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376F9C9B-145E-FDF2-6DF4-7FC11F9D6F51}"/>
                    </a:ext>
                  </a:extLst>
                </p14:cNvPr>
                <p14:cNvContentPartPr/>
                <p14:nvPr/>
              </p14:nvContentPartPr>
              <p14:xfrm>
                <a:off x="7240238" y="3416067"/>
                <a:ext cx="78840" cy="249480"/>
              </p14:xfrm>
            </p:contentPart>
          </mc:Choice>
          <mc:Fallback xmlns=""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376F9C9B-145E-FDF2-6DF4-7FC11F9D6F5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232678" y="3408507"/>
                  <a:ext cx="939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B7611FBD-46E9-66A7-EBA1-CB2E9D9BDED3}"/>
                    </a:ext>
                  </a:extLst>
                </p14:cNvPr>
                <p14:cNvContentPartPr/>
                <p14:nvPr/>
              </p14:nvContentPartPr>
              <p14:xfrm>
                <a:off x="7236278" y="3528027"/>
                <a:ext cx="54000" cy="5040"/>
              </p14:xfrm>
            </p:contentPart>
          </mc:Choice>
          <mc:Fallback xmlns=""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B7611FBD-46E9-66A7-EBA1-CB2E9D9BDED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228718" y="3520467"/>
                  <a:ext cx="691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73645AA6-3176-A5AC-F565-B2682D54C9C1}"/>
                    </a:ext>
                  </a:extLst>
                </p14:cNvPr>
                <p14:cNvContentPartPr/>
                <p14:nvPr/>
              </p14:nvContentPartPr>
              <p14:xfrm>
                <a:off x="7302158" y="3566187"/>
                <a:ext cx="38880" cy="6840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73645AA6-3176-A5AC-F565-B2682D54C9C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294598" y="3558627"/>
                  <a:ext cx="536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CDEF1884-9901-90B8-7FE3-095F3FA2AD60}"/>
                    </a:ext>
                  </a:extLst>
                </p14:cNvPr>
                <p14:cNvContentPartPr/>
                <p14:nvPr/>
              </p14:nvContentPartPr>
              <p14:xfrm>
                <a:off x="7364438" y="3560067"/>
                <a:ext cx="40680" cy="51480"/>
              </p14:xfrm>
            </p:contentPart>
          </mc:Choice>
          <mc:Fallback xmlns=""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CDEF1884-9901-90B8-7FE3-095F3FA2AD6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356878" y="3552507"/>
                  <a:ext cx="558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4AE00D78-269B-408B-E650-FF632E72B37F}"/>
                    </a:ext>
                  </a:extLst>
                </p14:cNvPr>
                <p14:cNvContentPartPr/>
                <p14:nvPr/>
              </p14:nvContentPartPr>
              <p14:xfrm>
                <a:off x="7420958" y="3430467"/>
                <a:ext cx="35640" cy="168840"/>
              </p14:xfrm>
            </p:contentPart>
          </mc:Choice>
          <mc:Fallback xmlns=""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4AE00D78-269B-408B-E650-FF632E72B37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413398" y="3422907"/>
                  <a:ext cx="507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D0096477-7888-C1D0-EDC8-9B89E1E2227F}"/>
                    </a:ext>
                  </a:extLst>
                </p14:cNvPr>
                <p14:cNvContentPartPr/>
                <p14:nvPr/>
              </p14:nvContentPartPr>
              <p14:xfrm>
                <a:off x="7420958" y="3547827"/>
                <a:ext cx="33840" cy="19080"/>
              </p14:xfrm>
            </p:contentPart>
          </mc:Choice>
          <mc:Fallback xmlns=""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D0096477-7888-C1D0-EDC8-9B89E1E2227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413398" y="3540267"/>
                  <a:ext cx="489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F9171EF0-F824-0D81-F240-5AFED5AF2E63}"/>
                    </a:ext>
                  </a:extLst>
                </p14:cNvPr>
                <p14:cNvContentPartPr/>
                <p14:nvPr/>
              </p14:nvContentPartPr>
              <p14:xfrm>
                <a:off x="7467758" y="3421107"/>
                <a:ext cx="32760" cy="180000"/>
              </p14:xfrm>
            </p:contentPart>
          </mc:Choice>
          <mc:Fallback xmlns=""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F9171EF0-F824-0D81-F240-5AFED5AF2E6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460198" y="3413547"/>
                  <a:ext cx="478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27CABD1A-CA4E-2B14-A4FB-6A0D2BACF99A}"/>
                    </a:ext>
                  </a:extLst>
                </p14:cNvPr>
                <p14:cNvContentPartPr/>
                <p14:nvPr/>
              </p14:nvContentPartPr>
              <p14:xfrm>
                <a:off x="7465598" y="3546027"/>
                <a:ext cx="34920" cy="13320"/>
              </p14:xfrm>
            </p:contentPart>
          </mc:Choice>
          <mc:Fallback xmlns=""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27CABD1A-CA4E-2B14-A4FB-6A0D2BACF99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458038" y="3538467"/>
                  <a:ext cx="496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84C8227A-BABC-D7EE-8395-BE7ED7D4C11B}"/>
                    </a:ext>
                  </a:extLst>
                </p14:cNvPr>
                <p14:cNvContentPartPr/>
                <p14:nvPr/>
              </p14:nvContentPartPr>
              <p14:xfrm>
                <a:off x="7530758" y="3528027"/>
                <a:ext cx="61200" cy="88200"/>
              </p14:xfrm>
            </p:contentPart>
          </mc:Choice>
          <mc:Fallback xmlns=""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84C8227A-BABC-D7EE-8395-BE7ED7D4C11B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523198" y="3520467"/>
                  <a:ext cx="763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2E669073-A534-EC4C-F91E-8DD9E1DB1C33}"/>
                    </a:ext>
                  </a:extLst>
                </p14:cNvPr>
                <p14:cNvContentPartPr/>
                <p14:nvPr/>
              </p14:nvContentPartPr>
              <p14:xfrm>
                <a:off x="7686278" y="3322107"/>
                <a:ext cx="55080" cy="381240"/>
              </p14:xfrm>
            </p:contentPart>
          </mc:Choice>
          <mc:Fallback xmlns=""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2E669073-A534-EC4C-F91E-8DD9E1DB1C3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678718" y="3314547"/>
                  <a:ext cx="70200" cy="39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0" name="Gruppo 659">
            <a:extLst>
              <a:ext uri="{FF2B5EF4-FFF2-40B4-BE49-F238E27FC236}">
                <a16:creationId xmlns:a16="http://schemas.microsoft.com/office/drawing/2014/main" id="{5360B995-DA8B-08E7-3E99-FF42055F1E2B}"/>
              </a:ext>
            </a:extLst>
          </p:cNvPr>
          <p:cNvGrpSpPr/>
          <p:nvPr/>
        </p:nvGrpSpPr>
        <p:grpSpPr>
          <a:xfrm>
            <a:off x="4461052" y="4001549"/>
            <a:ext cx="199800" cy="102960"/>
            <a:chOff x="4461052" y="4001549"/>
            <a:chExt cx="199800" cy="10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69FA8A7E-8BC1-CBAE-147C-69BF2ADBA7D8}"/>
                    </a:ext>
                  </a:extLst>
                </p14:cNvPr>
                <p14:cNvContentPartPr/>
                <p14:nvPr/>
              </p14:nvContentPartPr>
              <p14:xfrm>
                <a:off x="4461052" y="4001549"/>
                <a:ext cx="57600" cy="102960"/>
              </p14:xfrm>
            </p:contentPart>
          </mc:Choice>
          <mc:Fallback xmlns=""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69FA8A7E-8BC1-CBAE-147C-69BF2ADBA7D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453492" y="3993989"/>
                  <a:ext cx="723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24DA00E0-72BA-2014-3F65-F8AB77FBC518}"/>
                    </a:ext>
                  </a:extLst>
                </p14:cNvPr>
                <p14:cNvContentPartPr/>
                <p14:nvPr/>
              </p14:nvContentPartPr>
              <p14:xfrm>
                <a:off x="4575892" y="4005869"/>
                <a:ext cx="84960" cy="75600"/>
              </p14:xfrm>
            </p:contentPart>
          </mc:Choice>
          <mc:Fallback xmlns=""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24DA00E0-72BA-2014-3F65-F8AB77FBC51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568332" y="3998309"/>
                  <a:ext cx="9972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6" name="Gruppo 665">
            <a:extLst>
              <a:ext uri="{FF2B5EF4-FFF2-40B4-BE49-F238E27FC236}">
                <a16:creationId xmlns:a16="http://schemas.microsoft.com/office/drawing/2014/main" id="{A508B72A-3FB6-C8BE-D396-AAD921DF070C}"/>
              </a:ext>
            </a:extLst>
          </p:cNvPr>
          <p:cNvGrpSpPr/>
          <p:nvPr/>
        </p:nvGrpSpPr>
        <p:grpSpPr>
          <a:xfrm>
            <a:off x="4814932" y="3893909"/>
            <a:ext cx="249480" cy="220680"/>
            <a:chOff x="4814932" y="3893909"/>
            <a:chExt cx="249480" cy="22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8CBD382C-30A9-0C77-6F78-CC369E696621}"/>
                    </a:ext>
                  </a:extLst>
                </p14:cNvPr>
                <p14:cNvContentPartPr/>
                <p14:nvPr/>
              </p14:nvContentPartPr>
              <p14:xfrm>
                <a:off x="4831852" y="3893909"/>
                <a:ext cx="12960" cy="175320"/>
              </p14:xfrm>
            </p:contentPart>
          </mc:Choice>
          <mc:Fallback xmlns=""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8CBD382C-30A9-0C77-6F78-CC369E69662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824292" y="3886349"/>
                  <a:ext cx="280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5E3ADCED-6740-923A-AA6D-AF30DAB2DF5B}"/>
                    </a:ext>
                  </a:extLst>
                </p14:cNvPr>
                <p14:cNvContentPartPr/>
                <p14:nvPr/>
              </p14:nvContentPartPr>
              <p14:xfrm>
                <a:off x="4814932" y="3978869"/>
                <a:ext cx="83160" cy="113040"/>
              </p14:xfrm>
            </p:contentPart>
          </mc:Choice>
          <mc:Fallback xmlns=""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5E3ADCED-6740-923A-AA6D-AF30DAB2DF5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807372" y="3971309"/>
                  <a:ext cx="982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E2DB6E7F-F012-23C9-3D49-C863B65F3C9C}"/>
                    </a:ext>
                  </a:extLst>
                </p14:cNvPr>
                <p14:cNvContentPartPr/>
                <p14:nvPr/>
              </p14:nvContentPartPr>
              <p14:xfrm>
                <a:off x="4916812" y="4005509"/>
                <a:ext cx="56880" cy="51120"/>
              </p14:xfrm>
            </p:contentPart>
          </mc:Choice>
          <mc:Fallback xmlns=""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E2DB6E7F-F012-23C9-3D49-C863B65F3C9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909252" y="3998309"/>
                  <a:ext cx="720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950C531A-15FC-A9CD-99B5-BDD0AEE278ED}"/>
                    </a:ext>
                  </a:extLst>
                </p14:cNvPr>
                <p14:cNvContentPartPr/>
                <p14:nvPr/>
              </p14:nvContentPartPr>
              <p14:xfrm>
                <a:off x="5000692" y="3975989"/>
                <a:ext cx="63720" cy="138600"/>
              </p14:xfrm>
            </p:contentPart>
          </mc:Choice>
          <mc:Fallback xmlns=""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950C531A-15FC-A9CD-99B5-BDD0AEE278ED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993132" y="3968429"/>
                  <a:ext cx="78840" cy="15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667" name="Input penna 666">
                <a:extLst>
                  <a:ext uri="{FF2B5EF4-FFF2-40B4-BE49-F238E27FC236}">
                    <a16:creationId xmlns:a16="http://schemas.microsoft.com/office/drawing/2014/main" id="{227480EB-2B7B-8BAD-CAA9-D1C61E35C25F}"/>
                  </a:ext>
                </a:extLst>
              </p14:cNvPr>
              <p14:cNvContentPartPr/>
              <p14:nvPr/>
            </p14:nvContentPartPr>
            <p14:xfrm>
              <a:off x="5385016" y="3932789"/>
              <a:ext cx="98280" cy="18360"/>
            </p14:xfrm>
          </p:contentPart>
        </mc:Choice>
        <mc:Fallback xmlns="">
          <p:pic>
            <p:nvPicPr>
              <p:cNvPr id="667" name="Input penna 666">
                <a:extLst>
                  <a:ext uri="{FF2B5EF4-FFF2-40B4-BE49-F238E27FC236}">
                    <a16:creationId xmlns:a16="http://schemas.microsoft.com/office/drawing/2014/main" id="{227480EB-2B7B-8BAD-CAA9-D1C61E35C25F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5377456" y="3925229"/>
                <a:ext cx="11304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668" name="Input penna 667">
                <a:extLst>
                  <a:ext uri="{FF2B5EF4-FFF2-40B4-BE49-F238E27FC236}">
                    <a16:creationId xmlns:a16="http://schemas.microsoft.com/office/drawing/2014/main" id="{21A8083D-EF69-0966-13B5-044ED8DDBF0B}"/>
                  </a:ext>
                </a:extLst>
              </p14:cNvPr>
              <p14:cNvContentPartPr/>
              <p14:nvPr/>
            </p14:nvContentPartPr>
            <p14:xfrm>
              <a:off x="5369536" y="4033229"/>
              <a:ext cx="87120" cy="4320"/>
            </p14:xfrm>
          </p:contentPart>
        </mc:Choice>
        <mc:Fallback xmlns="">
          <p:pic>
            <p:nvPicPr>
              <p:cNvPr id="668" name="Input penna 667">
                <a:extLst>
                  <a:ext uri="{FF2B5EF4-FFF2-40B4-BE49-F238E27FC236}">
                    <a16:creationId xmlns:a16="http://schemas.microsoft.com/office/drawing/2014/main" id="{21A8083D-EF69-0966-13B5-044ED8DDBF0B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5361976" y="4025669"/>
                <a:ext cx="102240" cy="1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682" name="Gruppo 681">
            <a:extLst>
              <a:ext uri="{FF2B5EF4-FFF2-40B4-BE49-F238E27FC236}">
                <a16:creationId xmlns:a16="http://schemas.microsoft.com/office/drawing/2014/main" id="{89E2E5C1-E43F-85BD-1A93-E1F2BFC3F0AB}"/>
              </a:ext>
            </a:extLst>
          </p:cNvPr>
          <p:cNvGrpSpPr/>
          <p:nvPr/>
        </p:nvGrpSpPr>
        <p:grpSpPr>
          <a:xfrm>
            <a:off x="5820976" y="3943229"/>
            <a:ext cx="694440" cy="137520"/>
            <a:chOff x="5820976" y="3943229"/>
            <a:chExt cx="694440" cy="13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E79DA836-3990-A9EC-E9A9-4341A970A1C1}"/>
                    </a:ext>
                  </a:extLst>
                </p14:cNvPr>
                <p14:cNvContentPartPr/>
                <p14:nvPr/>
              </p14:nvContentPartPr>
              <p14:xfrm>
                <a:off x="5820976" y="3949349"/>
                <a:ext cx="84600" cy="95040"/>
              </p14:xfrm>
            </p:contentPart>
          </mc:Choice>
          <mc:Fallback xmlns=""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E79DA836-3990-A9EC-E9A9-4341A970A1C1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813416" y="3941789"/>
                  <a:ext cx="993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9BC5AAFA-4C5B-0C83-E33F-1B276688E6BA}"/>
                    </a:ext>
                  </a:extLst>
                </p14:cNvPr>
                <p14:cNvContentPartPr/>
                <p14:nvPr/>
              </p14:nvContentPartPr>
              <p14:xfrm>
                <a:off x="5902336" y="3970949"/>
                <a:ext cx="43920" cy="66960"/>
              </p14:xfrm>
            </p:contentPart>
          </mc:Choice>
          <mc:Fallback xmlns=""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9BC5AAFA-4C5B-0C83-E33F-1B276688E6B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894776" y="3963389"/>
                  <a:ext cx="586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90E9D304-6BF2-ECDE-A6DE-C5A7A04BFB2C}"/>
                    </a:ext>
                  </a:extLst>
                </p14:cNvPr>
                <p14:cNvContentPartPr/>
                <p14:nvPr/>
              </p14:nvContentPartPr>
              <p14:xfrm>
                <a:off x="5969656" y="3952229"/>
                <a:ext cx="68400" cy="87120"/>
              </p14:xfrm>
            </p:contentPart>
          </mc:Choice>
          <mc:Fallback xmlns=""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90E9D304-6BF2-ECDE-A6DE-C5A7A04BFB2C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962096" y="3944669"/>
                  <a:ext cx="835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4A5C7C88-73BF-AF4E-BC86-D1A19E2813FF}"/>
                    </a:ext>
                  </a:extLst>
                </p14:cNvPr>
                <p14:cNvContentPartPr/>
                <p14:nvPr/>
              </p14:nvContentPartPr>
              <p14:xfrm>
                <a:off x="6087736" y="3943229"/>
                <a:ext cx="85680" cy="137520"/>
              </p14:xfrm>
            </p:contentPart>
          </mc:Choice>
          <mc:Fallback xmlns=""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4A5C7C88-73BF-AF4E-BC86-D1A19E2813FF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080176" y="3935669"/>
                  <a:ext cx="1008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E368D43D-3214-4BF0-7340-079F8215378D}"/>
                    </a:ext>
                  </a:extLst>
                </p14:cNvPr>
                <p14:cNvContentPartPr/>
                <p14:nvPr/>
              </p14:nvContentPartPr>
              <p14:xfrm>
                <a:off x="6225976" y="3966629"/>
                <a:ext cx="62280" cy="86760"/>
              </p14:xfrm>
            </p:contentPart>
          </mc:Choice>
          <mc:Fallback xmlns=""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E368D43D-3214-4BF0-7340-079F8215378D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218416" y="3959429"/>
                  <a:ext cx="774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6F704E97-7F3B-79AA-3786-4E98203DFFB0}"/>
                    </a:ext>
                  </a:extLst>
                </p14:cNvPr>
                <p14:cNvContentPartPr/>
                <p14:nvPr/>
              </p14:nvContentPartPr>
              <p14:xfrm>
                <a:off x="6288616" y="3968429"/>
                <a:ext cx="33480" cy="78840"/>
              </p14:xfrm>
            </p:contentPart>
          </mc:Choice>
          <mc:Fallback xmlns=""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6F704E97-7F3B-79AA-3786-4E98203DFFB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281056" y="3960869"/>
                  <a:ext cx="486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FAFA6F2B-758F-5006-498B-A1564F618115}"/>
                    </a:ext>
                  </a:extLst>
                </p14:cNvPr>
                <p14:cNvContentPartPr/>
                <p14:nvPr/>
              </p14:nvContentPartPr>
              <p14:xfrm>
                <a:off x="6363136" y="3970229"/>
                <a:ext cx="24120" cy="63360"/>
              </p14:xfrm>
            </p:contentPart>
          </mc:Choice>
          <mc:Fallback xmlns=""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FAFA6F2B-758F-5006-498B-A1564F618115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355576" y="3962669"/>
                  <a:ext cx="392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749CB69E-2B92-4098-F92A-29203BA7876C}"/>
                    </a:ext>
                  </a:extLst>
                </p14:cNvPr>
                <p14:cNvContentPartPr/>
                <p14:nvPr/>
              </p14:nvContentPartPr>
              <p14:xfrm>
                <a:off x="6422176" y="3975989"/>
                <a:ext cx="93240" cy="58680"/>
              </p14:xfrm>
            </p:contentPart>
          </mc:Choice>
          <mc:Fallback xmlns=""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749CB69E-2B92-4098-F92A-29203BA7876C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414616" y="3968429"/>
                  <a:ext cx="10836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8" name="Gruppo 687">
            <a:extLst>
              <a:ext uri="{FF2B5EF4-FFF2-40B4-BE49-F238E27FC236}">
                <a16:creationId xmlns:a16="http://schemas.microsoft.com/office/drawing/2014/main" id="{5A892C8B-AC2C-7D16-0046-7839B85FA74B}"/>
              </a:ext>
            </a:extLst>
          </p:cNvPr>
          <p:cNvGrpSpPr/>
          <p:nvPr/>
        </p:nvGrpSpPr>
        <p:grpSpPr>
          <a:xfrm>
            <a:off x="4529630" y="4323485"/>
            <a:ext cx="198000" cy="104400"/>
            <a:chOff x="4529630" y="4323485"/>
            <a:chExt cx="198000" cy="10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46D8B051-B5F5-29CB-402F-5E115AD56276}"/>
                    </a:ext>
                  </a:extLst>
                </p14:cNvPr>
                <p14:cNvContentPartPr/>
                <p14:nvPr/>
              </p14:nvContentPartPr>
              <p14:xfrm>
                <a:off x="4638710" y="4341845"/>
                <a:ext cx="88920" cy="86040"/>
              </p14:xfrm>
            </p:contentPart>
          </mc:Choice>
          <mc:Fallback xmlns=""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46D8B051-B5F5-29CB-402F-5E115AD56276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631150" y="4334285"/>
                  <a:ext cx="1040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BC43E64C-1983-9A03-F9E2-86312B11A169}"/>
                    </a:ext>
                  </a:extLst>
                </p14:cNvPr>
                <p14:cNvContentPartPr/>
                <p14:nvPr/>
              </p14:nvContentPartPr>
              <p14:xfrm>
                <a:off x="4529990" y="4323485"/>
                <a:ext cx="12960" cy="79560"/>
              </p14:xfrm>
            </p:contentPart>
          </mc:Choice>
          <mc:Fallback xmlns=""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BC43E64C-1983-9A03-F9E2-86312B11A16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522430" y="4315925"/>
                  <a:ext cx="280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9B03ABF9-2ADE-F1E4-1F67-12FB9984D7D2}"/>
                    </a:ext>
                  </a:extLst>
                </p14:cNvPr>
                <p14:cNvContentPartPr/>
                <p14:nvPr/>
              </p14:nvContentPartPr>
              <p14:xfrm>
                <a:off x="4529630" y="4328165"/>
                <a:ext cx="45360" cy="82080"/>
              </p14:xfrm>
            </p:contentPart>
          </mc:Choice>
          <mc:Fallback xmlns=""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9B03ABF9-2ADE-F1E4-1F67-12FB9984D7D2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522070" y="4320605"/>
                  <a:ext cx="60120" cy="9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6">
            <p14:nvContentPartPr>
              <p14:cNvPr id="689" name="Input penna 688">
                <a:extLst>
                  <a:ext uri="{FF2B5EF4-FFF2-40B4-BE49-F238E27FC236}">
                    <a16:creationId xmlns:a16="http://schemas.microsoft.com/office/drawing/2014/main" id="{0015E5D5-F388-5306-5337-CD77F96B1C4D}"/>
                  </a:ext>
                </a:extLst>
              </p14:cNvPr>
              <p14:cNvContentPartPr/>
              <p14:nvPr/>
            </p14:nvContentPartPr>
            <p14:xfrm>
              <a:off x="4752110" y="4327805"/>
              <a:ext cx="60840" cy="119160"/>
            </p14:xfrm>
          </p:contentPart>
        </mc:Choice>
        <mc:Fallback xmlns="">
          <p:pic>
            <p:nvPicPr>
              <p:cNvPr id="689" name="Input penna 688">
                <a:extLst>
                  <a:ext uri="{FF2B5EF4-FFF2-40B4-BE49-F238E27FC236}">
                    <a16:creationId xmlns:a16="http://schemas.microsoft.com/office/drawing/2014/main" id="{0015E5D5-F388-5306-5337-CD77F96B1C4D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4744550" y="4320245"/>
                <a:ext cx="7596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8">
            <p14:nvContentPartPr>
              <p14:cNvPr id="690" name="Input penna 689">
                <a:extLst>
                  <a:ext uri="{FF2B5EF4-FFF2-40B4-BE49-F238E27FC236}">
                    <a16:creationId xmlns:a16="http://schemas.microsoft.com/office/drawing/2014/main" id="{125F2A7E-C5CD-2EAD-FFFC-EC8C92C50A27}"/>
                  </a:ext>
                </a:extLst>
              </p14:cNvPr>
              <p14:cNvContentPartPr/>
              <p14:nvPr/>
            </p14:nvContentPartPr>
            <p14:xfrm>
              <a:off x="4859390" y="4322045"/>
              <a:ext cx="74520" cy="121320"/>
            </p14:xfrm>
          </p:contentPart>
        </mc:Choice>
        <mc:Fallback xmlns="">
          <p:pic>
            <p:nvPicPr>
              <p:cNvPr id="690" name="Input penna 689">
                <a:extLst>
                  <a:ext uri="{FF2B5EF4-FFF2-40B4-BE49-F238E27FC236}">
                    <a16:creationId xmlns:a16="http://schemas.microsoft.com/office/drawing/2014/main" id="{125F2A7E-C5CD-2EAD-FFFC-EC8C92C50A27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4851830" y="4314845"/>
                <a:ext cx="8964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0">
            <p14:nvContentPartPr>
              <p14:cNvPr id="699" name="Input penna 698">
                <a:extLst>
                  <a:ext uri="{FF2B5EF4-FFF2-40B4-BE49-F238E27FC236}">
                    <a16:creationId xmlns:a16="http://schemas.microsoft.com/office/drawing/2014/main" id="{6BF4A08B-7E16-7AEA-D6FD-D3FC827C4883}"/>
                  </a:ext>
                </a:extLst>
              </p14:cNvPr>
              <p14:cNvContentPartPr/>
              <p14:nvPr/>
            </p14:nvContentPartPr>
            <p14:xfrm>
              <a:off x="4967660" y="4335005"/>
              <a:ext cx="90000" cy="111600"/>
            </p14:xfrm>
          </p:contentPart>
        </mc:Choice>
        <mc:Fallback xmlns="">
          <p:pic>
            <p:nvPicPr>
              <p:cNvPr id="699" name="Input penna 698">
                <a:extLst>
                  <a:ext uri="{FF2B5EF4-FFF2-40B4-BE49-F238E27FC236}">
                    <a16:creationId xmlns:a16="http://schemas.microsoft.com/office/drawing/2014/main" id="{6BF4A08B-7E16-7AEA-D6FD-D3FC827C4883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4960100" y="4327445"/>
                <a:ext cx="105120" cy="12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705" name="Gruppo 704">
            <a:extLst>
              <a:ext uri="{FF2B5EF4-FFF2-40B4-BE49-F238E27FC236}">
                <a16:creationId xmlns:a16="http://schemas.microsoft.com/office/drawing/2014/main" id="{BA05B2F9-7F0B-9B42-A53C-560F1F43C3BA}"/>
              </a:ext>
            </a:extLst>
          </p:cNvPr>
          <p:cNvGrpSpPr/>
          <p:nvPr/>
        </p:nvGrpSpPr>
        <p:grpSpPr>
          <a:xfrm>
            <a:off x="5085380" y="4323485"/>
            <a:ext cx="276120" cy="127080"/>
            <a:chOff x="5085380" y="4323485"/>
            <a:chExt cx="276120" cy="12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3F07403A-CFFC-B2AC-15F8-E0B3DD862A16}"/>
                    </a:ext>
                  </a:extLst>
                </p14:cNvPr>
                <p14:cNvContentPartPr/>
                <p14:nvPr/>
              </p14:nvContentPartPr>
              <p14:xfrm>
                <a:off x="5085380" y="4323485"/>
                <a:ext cx="38880" cy="127080"/>
              </p14:xfrm>
            </p:contentPart>
          </mc:Choice>
          <mc:Fallback xmlns=""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3F07403A-CFFC-B2AC-15F8-E0B3DD862A16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077820" y="4315925"/>
                  <a:ext cx="540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42A47398-5BBC-61F7-C410-843D9AAF7C30}"/>
                    </a:ext>
                  </a:extLst>
                </p14:cNvPr>
                <p14:cNvContentPartPr/>
                <p14:nvPr/>
              </p14:nvContentPartPr>
              <p14:xfrm>
                <a:off x="5102300" y="4338965"/>
                <a:ext cx="78840" cy="81360"/>
              </p14:xfrm>
            </p:contentPart>
          </mc:Choice>
          <mc:Fallback xmlns=""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42A47398-5BBC-61F7-C410-843D9AAF7C30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094740" y="4331765"/>
                  <a:ext cx="936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B8474A7F-2D4F-4F55-7C81-606CCFD39DA1}"/>
                    </a:ext>
                  </a:extLst>
                </p14:cNvPr>
                <p14:cNvContentPartPr/>
                <p14:nvPr/>
              </p14:nvContentPartPr>
              <p14:xfrm>
                <a:off x="5280500" y="4339325"/>
                <a:ext cx="81000" cy="5400"/>
              </p14:xfrm>
            </p:contentPart>
          </mc:Choice>
          <mc:Fallback xmlns=""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B8474A7F-2D4F-4F55-7C81-606CCFD39DA1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272940" y="4331765"/>
                  <a:ext cx="961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06FBF01D-15F4-8821-626D-6E030F8A7F6C}"/>
                    </a:ext>
                  </a:extLst>
                </p14:cNvPr>
                <p14:cNvContentPartPr/>
                <p14:nvPr/>
              </p14:nvContentPartPr>
              <p14:xfrm>
                <a:off x="5273300" y="4399805"/>
                <a:ext cx="70200" cy="21600"/>
              </p14:xfrm>
            </p:contentPart>
          </mc:Choice>
          <mc:Fallback xmlns=""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06FBF01D-15F4-8821-626D-6E030F8A7F6C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265740" y="4392245"/>
                  <a:ext cx="8496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3" name="Gruppo 712">
            <a:extLst>
              <a:ext uri="{FF2B5EF4-FFF2-40B4-BE49-F238E27FC236}">
                <a16:creationId xmlns:a16="http://schemas.microsoft.com/office/drawing/2014/main" id="{8D66C2EF-43F2-67BA-B713-D167BA7AE510}"/>
              </a:ext>
            </a:extLst>
          </p:cNvPr>
          <p:cNvGrpSpPr/>
          <p:nvPr/>
        </p:nvGrpSpPr>
        <p:grpSpPr>
          <a:xfrm>
            <a:off x="5613870" y="4242250"/>
            <a:ext cx="561960" cy="188640"/>
            <a:chOff x="5613870" y="4242250"/>
            <a:chExt cx="561960" cy="18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D5CBEB0B-55C1-A611-74A0-8EDF6077FE8D}"/>
                    </a:ext>
                  </a:extLst>
                </p14:cNvPr>
                <p14:cNvContentPartPr/>
                <p14:nvPr/>
              </p14:nvContentPartPr>
              <p14:xfrm>
                <a:off x="5613870" y="4330090"/>
                <a:ext cx="122400" cy="9684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D5CBEB0B-55C1-A611-74A0-8EDF6077FE8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606310" y="4322530"/>
                  <a:ext cx="137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5A71E706-7428-8FF9-A675-18EB4D84BFDB}"/>
                    </a:ext>
                  </a:extLst>
                </p14:cNvPr>
                <p14:cNvContentPartPr/>
                <p14:nvPr/>
              </p14:nvContentPartPr>
              <p14:xfrm>
                <a:off x="5770470" y="4325410"/>
                <a:ext cx="54000" cy="9648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5A71E706-7428-8FF9-A675-18EB4D84BFD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762910" y="4317850"/>
                  <a:ext cx="691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69F6BA0D-D6F4-F567-FDFE-148B32463951}"/>
                    </a:ext>
                  </a:extLst>
                </p14:cNvPr>
                <p14:cNvContentPartPr/>
                <p14:nvPr/>
              </p14:nvContentPartPr>
              <p14:xfrm>
                <a:off x="5858670" y="4242250"/>
                <a:ext cx="50400" cy="188640"/>
              </p14:xfrm>
            </p:contentPart>
          </mc:Choice>
          <mc:Fallback xmlns=""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69F6BA0D-D6F4-F567-FDFE-148B32463951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851470" y="4234690"/>
                  <a:ext cx="655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4A5EB97F-3AAA-56C9-AF69-9951744ECB31}"/>
                    </a:ext>
                  </a:extLst>
                </p14:cNvPr>
                <p14:cNvContentPartPr/>
                <p14:nvPr/>
              </p14:nvContentPartPr>
              <p14:xfrm>
                <a:off x="5910510" y="4324690"/>
                <a:ext cx="72000" cy="98640"/>
              </p14:xfrm>
            </p:contentPart>
          </mc:Choice>
          <mc:Fallback xmlns=""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4A5EB97F-3AAA-56C9-AF69-9951744ECB3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902950" y="4317130"/>
                  <a:ext cx="871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80CBA98F-9D73-2EAA-93A5-74B5EE70AE3C}"/>
                    </a:ext>
                  </a:extLst>
                </p14:cNvPr>
                <p14:cNvContentPartPr/>
                <p14:nvPr/>
              </p14:nvContentPartPr>
              <p14:xfrm>
                <a:off x="6030030" y="4316050"/>
                <a:ext cx="47520" cy="90720"/>
              </p14:xfrm>
            </p:contentPart>
          </mc:Choice>
          <mc:Fallback xmlns=""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80CBA98F-9D73-2EAA-93A5-74B5EE70AE3C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022830" y="4308490"/>
                  <a:ext cx="622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E3A1A7E6-BF01-925D-B2FA-BED2FD871FA6}"/>
                    </a:ext>
                  </a:extLst>
                </p14:cNvPr>
                <p14:cNvContentPartPr/>
                <p14:nvPr/>
              </p14:nvContentPartPr>
              <p14:xfrm>
                <a:off x="6104190" y="4324690"/>
                <a:ext cx="71640" cy="106200"/>
              </p14:xfrm>
            </p:contentPart>
          </mc:Choice>
          <mc:Fallback xmlns=""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E3A1A7E6-BF01-925D-B2FA-BED2FD871FA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096630" y="4317130"/>
                  <a:ext cx="8676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0" name="Gruppo 719">
            <a:extLst>
              <a:ext uri="{FF2B5EF4-FFF2-40B4-BE49-F238E27FC236}">
                <a16:creationId xmlns:a16="http://schemas.microsoft.com/office/drawing/2014/main" id="{3B62A120-D804-753B-ABBF-BCF75D18CF23}"/>
              </a:ext>
            </a:extLst>
          </p:cNvPr>
          <p:cNvGrpSpPr/>
          <p:nvPr/>
        </p:nvGrpSpPr>
        <p:grpSpPr>
          <a:xfrm>
            <a:off x="516865" y="4341995"/>
            <a:ext cx="609120" cy="495000"/>
            <a:chOff x="516865" y="4341995"/>
            <a:chExt cx="609120" cy="49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65B3400B-3A25-B60B-FA5F-EFAC1A571DFB}"/>
                    </a:ext>
                  </a:extLst>
                </p14:cNvPr>
                <p14:cNvContentPartPr/>
                <p14:nvPr/>
              </p14:nvContentPartPr>
              <p14:xfrm>
                <a:off x="681025" y="4509395"/>
                <a:ext cx="108000" cy="145800"/>
              </p14:xfrm>
            </p:contentPart>
          </mc:Choice>
          <mc:Fallback xmlns=""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65B3400B-3A25-B60B-FA5F-EFAC1A571DF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73465" y="4501835"/>
                  <a:ext cx="12312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21B9902C-C466-1A21-C1A8-3AEED3363D09}"/>
                    </a:ext>
                  </a:extLst>
                </p14:cNvPr>
                <p14:cNvContentPartPr/>
                <p14:nvPr/>
              </p14:nvContentPartPr>
              <p14:xfrm>
                <a:off x="803065" y="4514435"/>
                <a:ext cx="19440" cy="155160"/>
              </p14:xfrm>
            </p:contentPart>
          </mc:Choice>
          <mc:Fallback xmlns=""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21B9902C-C466-1A21-C1A8-3AEED3363D09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95505" y="4506875"/>
                  <a:ext cx="345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6D58F7A5-B4D0-5ED5-080C-FC42306BE7FD}"/>
                    </a:ext>
                  </a:extLst>
                </p14:cNvPr>
                <p14:cNvContentPartPr/>
                <p14:nvPr/>
              </p14:nvContentPartPr>
              <p14:xfrm>
                <a:off x="807745" y="4610915"/>
                <a:ext cx="41760" cy="5040"/>
              </p14:xfrm>
            </p:contentPart>
          </mc:Choice>
          <mc:Fallback xmlns=""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6D58F7A5-B4D0-5ED5-080C-FC42306BE7F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800545" y="4603355"/>
                  <a:ext cx="568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C2A17D99-CEF0-569E-5B32-7F7F563DF0A6}"/>
                    </a:ext>
                  </a:extLst>
                </p14:cNvPr>
                <p14:cNvContentPartPr/>
                <p14:nvPr/>
              </p14:nvContentPartPr>
              <p14:xfrm>
                <a:off x="875785" y="4501475"/>
                <a:ext cx="29160" cy="154800"/>
              </p14:xfrm>
            </p:contentPart>
          </mc:Choice>
          <mc:Fallback xmlns=""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C2A17D99-CEF0-569E-5B32-7F7F563DF0A6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868225" y="4493915"/>
                  <a:ext cx="442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4D3EB87E-E428-D6D1-8F7B-0F384084B77C}"/>
                    </a:ext>
                  </a:extLst>
                </p14:cNvPr>
                <p14:cNvContentPartPr/>
                <p14:nvPr/>
              </p14:nvContentPartPr>
              <p14:xfrm>
                <a:off x="516865" y="4341995"/>
                <a:ext cx="609120" cy="495000"/>
              </p14:xfrm>
            </p:contentPart>
          </mc:Choice>
          <mc:Fallback xmlns=""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4D3EB87E-E428-D6D1-8F7B-0F384084B77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09305" y="4334435"/>
                  <a:ext cx="624240" cy="51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0" name="Gruppo 729">
            <a:extLst>
              <a:ext uri="{FF2B5EF4-FFF2-40B4-BE49-F238E27FC236}">
                <a16:creationId xmlns:a16="http://schemas.microsoft.com/office/drawing/2014/main" id="{5D7E291B-58A5-2A6F-1B84-D648560D1FB1}"/>
              </a:ext>
            </a:extLst>
          </p:cNvPr>
          <p:cNvGrpSpPr/>
          <p:nvPr/>
        </p:nvGrpSpPr>
        <p:grpSpPr>
          <a:xfrm>
            <a:off x="1287625" y="4479515"/>
            <a:ext cx="453600" cy="297720"/>
            <a:chOff x="1287625" y="4479515"/>
            <a:chExt cx="453600" cy="29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705DD9A3-1BD1-A0F1-08AC-61D81FBF501A}"/>
                    </a:ext>
                  </a:extLst>
                </p14:cNvPr>
                <p14:cNvContentPartPr/>
                <p14:nvPr/>
              </p14:nvContentPartPr>
              <p14:xfrm>
                <a:off x="1359265" y="4576355"/>
                <a:ext cx="99000" cy="153720"/>
              </p14:xfrm>
            </p:contentPart>
          </mc:Choice>
          <mc:Fallback xmlns=""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705DD9A3-1BD1-A0F1-08AC-61D81FBF501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351705" y="4568795"/>
                  <a:ext cx="1141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00064260-0DD8-DA95-2756-D8D12C73E541}"/>
                    </a:ext>
                  </a:extLst>
                </p14:cNvPr>
                <p14:cNvContentPartPr/>
                <p14:nvPr/>
              </p14:nvContentPartPr>
              <p14:xfrm>
                <a:off x="1456105" y="4576355"/>
                <a:ext cx="148320" cy="200880"/>
              </p14:xfrm>
            </p:contentPart>
          </mc:Choice>
          <mc:Fallback xmlns=""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00064260-0DD8-DA95-2756-D8D12C73E541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448545" y="4568795"/>
                  <a:ext cx="1634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228117EF-ACCA-51D4-39EF-1A4126D54884}"/>
                    </a:ext>
                  </a:extLst>
                </p14:cNvPr>
                <p14:cNvContentPartPr/>
                <p14:nvPr/>
              </p14:nvContentPartPr>
              <p14:xfrm>
                <a:off x="1287625" y="4567715"/>
                <a:ext cx="453600" cy="10440"/>
              </p14:xfrm>
            </p:contentPart>
          </mc:Choice>
          <mc:Fallback xmlns=""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228117EF-ACCA-51D4-39EF-1A4126D54884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280065" y="4560155"/>
                  <a:ext cx="4687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A6FEAA87-1F55-3063-468E-9272B6FFCBA7}"/>
                    </a:ext>
                  </a:extLst>
                </p14:cNvPr>
                <p14:cNvContentPartPr/>
                <p14:nvPr/>
              </p14:nvContentPartPr>
              <p14:xfrm>
                <a:off x="1460065" y="4479515"/>
                <a:ext cx="12960" cy="89640"/>
              </p14:xfrm>
            </p:contentPart>
          </mc:Choice>
          <mc:Fallback xmlns=""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A6FEAA87-1F55-3063-468E-9272B6FFCBA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452505" y="4471955"/>
                  <a:ext cx="2808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4" name="Gruppo 733">
            <a:extLst>
              <a:ext uri="{FF2B5EF4-FFF2-40B4-BE49-F238E27FC236}">
                <a16:creationId xmlns:a16="http://schemas.microsoft.com/office/drawing/2014/main" id="{6DE64175-8D45-29DE-2266-AE22104365A6}"/>
              </a:ext>
            </a:extLst>
          </p:cNvPr>
          <p:cNvGrpSpPr/>
          <p:nvPr/>
        </p:nvGrpSpPr>
        <p:grpSpPr>
          <a:xfrm>
            <a:off x="1387840" y="4111660"/>
            <a:ext cx="231840" cy="235440"/>
            <a:chOff x="1387840" y="4111660"/>
            <a:chExt cx="231840" cy="23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2AC51293-5330-C7FC-1281-0EF779D0A0E5}"/>
                    </a:ext>
                  </a:extLst>
                </p14:cNvPr>
                <p14:cNvContentPartPr/>
                <p14:nvPr/>
              </p14:nvContentPartPr>
              <p14:xfrm>
                <a:off x="1445080" y="4189780"/>
                <a:ext cx="49320" cy="116640"/>
              </p14:xfrm>
            </p:contentPart>
          </mc:Choice>
          <mc:Fallback xmlns=""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2AC51293-5330-C7FC-1281-0EF779D0A0E5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437520" y="4182220"/>
                  <a:ext cx="640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1742140F-1E2A-F9A6-E4C0-0EEF962597B1}"/>
                    </a:ext>
                  </a:extLst>
                </p14:cNvPr>
                <p14:cNvContentPartPr/>
                <p14:nvPr/>
              </p14:nvContentPartPr>
              <p14:xfrm>
                <a:off x="1387840" y="4111660"/>
                <a:ext cx="231840" cy="235440"/>
              </p14:xfrm>
            </p:contentPart>
          </mc:Choice>
          <mc:Fallback xmlns=""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1742140F-1E2A-F9A6-E4C0-0EEF962597B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380280" y="4104100"/>
                  <a:ext cx="246960" cy="25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8" name="Gruppo 737">
            <a:extLst>
              <a:ext uri="{FF2B5EF4-FFF2-40B4-BE49-F238E27FC236}">
                <a16:creationId xmlns:a16="http://schemas.microsoft.com/office/drawing/2014/main" id="{2CA6E336-F6F1-7D94-F0A3-570B3F1D384A}"/>
              </a:ext>
            </a:extLst>
          </p:cNvPr>
          <p:cNvGrpSpPr/>
          <p:nvPr/>
        </p:nvGrpSpPr>
        <p:grpSpPr>
          <a:xfrm>
            <a:off x="2165520" y="4044535"/>
            <a:ext cx="281520" cy="299160"/>
            <a:chOff x="2165520" y="4044535"/>
            <a:chExt cx="281520" cy="29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FFE9AD02-C656-705C-8DDE-D65FF7A25377}"/>
                    </a:ext>
                  </a:extLst>
                </p14:cNvPr>
                <p14:cNvContentPartPr/>
                <p14:nvPr/>
              </p14:nvContentPartPr>
              <p14:xfrm>
                <a:off x="2238240" y="4180975"/>
                <a:ext cx="117360" cy="104760"/>
              </p14:xfrm>
            </p:contentPart>
          </mc:Choice>
          <mc:Fallback xmlns=""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FFE9AD02-C656-705C-8DDE-D65FF7A25377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230680" y="4173415"/>
                  <a:ext cx="1321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557A8322-33E2-76F5-5181-9BE98845D340}"/>
                    </a:ext>
                  </a:extLst>
                </p14:cNvPr>
                <p14:cNvContentPartPr/>
                <p14:nvPr/>
              </p14:nvContentPartPr>
              <p14:xfrm>
                <a:off x="2165520" y="4044535"/>
                <a:ext cx="281520" cy="299160"/>
              </p14:xfrm>
            </p:contentPart>
          </mc:Choice>
          <mc:Fallback xmlns=""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557A8322-33E2-76F5-5181-9BE98845D340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157960" y="4036975"/>
                  <a:ext cx="296640" cy="31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8" name="Gruppo 747">
            <a:extLst>
              <a:ext uri="{FF2B5EF4-FFF2-40B4-BE49-F238E27FC236}">
                <a16:creationId xmlns:a16="http://schemas.microsoft.com/office/drawing/2014/main" id="{084BB657-C98E-30AB-C2CD-FB6FBEB69A53}"/>
              </a:ext>
            </a:extLst>
          </p:cNvPr>
          <p:cNvGrpSpPr/>
          <p:nvPr/>
        </p:nvGrpSpPr>
        <p:grpSpPr>
          <a:xfrm>
            <a:off x="2196840" y="4495255"/>
            <a:ext cx="348120" cy="253440"/>
            <a:chOff x="2196840" y="4495255"/>
            <a:chExt cx="348120" cy="25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B3CD74D7-E0C5-E509-4AF4-28F83C671AD0}"/>
                    </a:ext>
                  </a:extLst>
                </p14:cNvPr>
                <p14:cNvContentPartPr/>
                <p14:nvPr/>
              </p14:nvContentPartPr>
              <p14:xfrm>
                <a:off x="2244720" y="4601455"/>
                <a:ext cx="104040" cy="147240"/>
              </p14:xfrm>
            </p:contentPart>
          </mc:Choice>
          <mc:Fallback xmlns=""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B3CD74D7-E0C5-E509-4AF4-28F83C671AD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237160" y="4593895"/>
                  <a:ext cx="1191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8DF783FE-BC93-7A4D-AF43-855F7E261610}"/>
                    </a:ext>
                  </a:extLst>
                </p14:cNvPr>
                <p14:cNvContentPartPr/>
                <p14:nvPr/>
              </p14:nvContentPartPr>
              <p14:xfrm>
                <a:off x="2348040" y="4598935"/>
                <a:ext cx="132120" cy="115200"/>
              </p14:xfrm>
            </p:contentPart>
          </mc:Choice>
          <mc:Fallback xmlns=""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8DF783FE-BC93-7A4D-AF43-855F7E26161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340480" y="4591375"/>
                  <a:ext cx="1472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68ABB445-5E56-DC14-65D6-40BBE4C22618}"/>
                    </a:ext>
                  </a:extLst>
                </p14:cNvPr>
                <p14:cNvContentPartPr/>
                <p14:nvPr/>
              </p14:nvContentPartPr>
              <p14:xfrm>
                <a:off x="2196840" y="4575175"/>
                <a:ext cx="348120" cy="16560"/>
              </p14:xfrm>
            </p:contentPart>
          </mc:Choice>
          <mc:Fallback xmlns=""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68ABB445-5E56-DC14-65D6-40BBE4C22618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189640" y="4567615"/>
                  <a:ext cx="3628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746" name="Input penna 745">
                  <a:extLst>
                    <a:ext uri="{FF2B5EF4-FFF2-40B4-BE49-F238E27FC236}">
                      <a16:creationId xmlns:a16="http://schemas.microsoft.com/office/drawing/2014/main" id="{029FDB8A-29A0-2C51-5774-4746A4A216BB}"/>
                    </a:ext>
                  </a:extLst>
                </p14:cNvPr>
                <p14:cNvContentPartPr/>
                <p14:nvPr/>
              </p14:nvContentPartPr>
              <p14:xfrm>
                <a:off x="2289720" y="4495255"/>
                <a:ext cx="138240" cy="10080"/>
              </p14:xfrm>
            </p:contentPart>
          </mc:Choice>
          <mc:Fallback xmlns="">
            <p:pic>
              <p:nvPicPr>
                <p:cNvPr id="746" name="Input penna 745">
                  <a:extLst>
                    <a:ext uri="{FF2B5EF4-FFF2-40B4-BE49-F238E27FC236}">
                      <a16:creationId xmlns:a16="http://schemas.microsoft.com/office/drawing/2014/main" id="{029FDB8A-29A0-2C51-5774-4746A4A216BB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2282160" y="4487695"/>
                  <a:ext cx="15336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8" name="Gruppo 767">
            <a:extLst>
              <a:ext uri="{FF2B5EF4-FFF2-40B4-BE49-F238E27FC236}">
                <a16:creationId xmlns:a16="http://schemas.microsoft.com/office/drawing/2014/main" id="{EB7FB584-DF56-0533-95C7-59B3A8FFD759}"/>
              </a:ext>
            </a:extLst>
          </p:cNvPr>
          <p:cNvGrpSpPr/>
          <p:nvPr/>
        </p:nvGrpSpPr>
        <p:grpSpPr>
          <a:xfrm>
            <a:off x="4566600" y="4728055"/>
            <a:ext cx="339480" cy="117360"/>
            <a:chOff x="4566600" y="4728055"/>
            <a:chExt cx="339480" cy="11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593FEE5F-5A38-976E-FB90-BCD76E5C78AA}"/>
                    </a:ext>
                  </a:extLst>
                </p14:cNvPr>
                <p14:cNvContentPartPr/>
                <p14:nvPr/>
              </p14:nvContentPartPr>
              <p14:xfrm>
                <a:off x="4566600" y="4732015"/>
                <a:ext cx="93600" cy="86760"/>
              </p14:xfrm>
            </p:contentPart>
          </mc:Choice>
          <mc:Fallback xmlns=""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593FEE5F-5A38-976E-FB90-BCD76E5C78AA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559040" y="4724815"/>
                  <a:ext cx="1087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A67C4E5B-A631-C4D7-BC9E-EA6C54A42A0F}"/>
                    </a:ext>
                  </a:extLst>
                </p14:cNvPr>
                <p14:cNvContentPartPr/>
                <p14:nvPr/>
              </p14:nvContentPartPr>
              <p14:xfrm>
                <a:off x="4668120" y="4752535"/>
                <a:ext cx="69840" cy="92880"/>
              </p14:xfrm>
            </p:contentPart>
          </mc:Choice>
          <mc:Fallback xmlns=""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A67C4E5B-A631-C4D7-BC9E-EA6C54A42A0F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660560" y="4744975"/>
                  <a:ext cx="84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1D91C502-1DCE-92C6-376C-40045B1E73B5}"/>
                    </a:ext>
                  </a:extLst>
                </p14:cNvPr>
                <p14:cNvContentPartPr/>
                <p14:nvPr/>
              </p14:nvContentPartPr>
              <p14:xfrm>
                <a:off x="4798440" y="4747135"/>
                <a:ext cx="43920" cy="75600"/>
              </p14:xfrm>
            </p:contentPart>
          </mc:Choice>
          <mc:Fallback xmlns=""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1D91C502-1DCE-92C6-376C-40045B1E73B5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4790880" y="4739575"/>
                  <a:ext cx="590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752" name="Input penna 751">
                  <a:extLst>
                    <a:ext uri="{FF2B5EF4-FFF2-40B4-BE49-F238E27FC236}">
                      <a16:creationId xmlns:a16="http://schemas.microsoft.com/office/drawing/2014/main" id="{10A847AC-2AE3-A6C4-F803-B7A2AA7C2FE2}"/>
                    </a:ext>
                  </a:extLst>
                </p14:cNvPr>
                <p14:cNvContentPartPr/>
                <p14:nvPr/>
              </p14:nvContentPartPr>
              <p14:xfrm>
                <a:off x="4896360" y="4728055"/>
                <a:ext cx="9720" cy="81000"/>
              </p14:xfrm>
            </p:contentPart>
          </mc:Choice>
          <mc:Fallback xmlns="">
            <p:pic>
              <p:nvPicPr>
                <p:cNvPr id="752" name="Input penna 751">
                  <a:extLst>
                    <a:ext uri="{FF2B5EF4-FFF2-40B4-BE49-F238E27FC236}">
                      <a16:creationId xmlns:a16="http://schemas.microsoft.com/office/drawing/2014/main" id="{10A847AC-2AE3-A6C4-F803-B7A2AA7C2FE2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4888800" y="4720495"/>
                  <a:ext cx="2448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6" name="Gruppo 765">
            <a:extLst>
              <a:ext uri="{FF2B5EF4-FFF2-40B4-BE49-F238E27FC236}">
                <a16:creationId xmlns:a16="http://schemas.microsoft.com/office/drawing/2014/main" id="{4EE4C48C-C79B-66AC-1974-EF27BBF33842}"/>
              </a:ext>
            </a:extLst>
          </p:cNvPr>
          <p:cNvGrpSpPr/>
          <p:nvPr/>
        </p:nvGrpSpPr>
        <p:grpSpPr>
          <a:xfrm>
            <a:off x="5060160" y="4745335"/>
            <a:ext cx="73080" cy="56520"/>
            <a:chOff x="5060160" y="4745335"/>
            <a:chExt cx="73080" cy="5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6A72F8A3-2E44-AEFE-723B-9044C371D7C0}"/>
                    </a:ext>
                  </a:extLst>
                </p14:cNvPr>
                <p14:cNvContentPartPr/>
                <p14:nvPr/>
              </p14:nvContentPartPr>
              <p14:xfrm>
                <a:off x="5064120" y="4745335"/>
                <a:ext cx="69120" cy="3240"/>
              </p14:xfrm>
            </p:contentPart>
          </mc:Choice>
          <mc:Fallback xmlns=""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6A72F8A3-2E44-AEFE-723B-9044C371D7C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056560" y="4737775"/>
                  <a:ext cx="842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3CA778A0-D05F-7132-2D94-802D65B7B879}"/>
                    </a:ext>
                  </a:extLst>
                </p14:cNvPr>
                <p14:cNvContentPartPr/>
                <p14:nvPr/>
              </p14:nvContentPartPr>
              <p14:xfrm>
                <a:off x="5060160" y="4788895"/>
                <a:ext cx="72360" cy="12960"/>
              </p14:xfrm>
            </p:contentPart>
          </mc:Choice>
          <mc:Fallback xmlns=""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3CA778A0-D05F-7132-2D94-802D65B7B879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5052600" y="4781335"/>
                  <a:ext cx="8712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4" name="Gruppo 763">
            <a:extLst>
              <a:ext uri="{FF2B5EF4-FFF2-40B4-BE49-F238E27FC236}">
                <a16:creationId xmlns:a16="http://schemas.microsoft.com/office/drawing/2014/main" id="{41089E1C-F1F7-A7C2-EAF0-06B529ACFECA}"/>
              </a:ext>
            </a:extLst>
          </p:cNvPr>
          <p:cNvGrpSpPr/>
          <p:nvPr/>
        </p:nvGrpSpPr>
        <p:grpSpPr>
          <a:xfrm>
            <a:off x="5467495" y="4703575"/>
            <a:ext cx="534960" cy="130680"/>
            <a:chOff x="5467495" y="4703575"/>
            <a:chExt cx="534960" cy="13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702F7988-8C5F-7BDB-10BF-330713FAE0D5}"/>
                    </a:ext>
                  </a:extLst>
                </p14:cNvPr>
                <p14:cNvContentPartPr/>
                <p14:nvPr/>
              </p14:nvContentPartPr>
              <p14:xfrm>
                <a:off x="5467495" y="4752895"/>
                <a:ext cx="69120" cy="81360"/>
              </p14:xfrm>
            </p:contentPart>
          </mc:Choice>
          <mc:Fallback xmlns=""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702F7988-8C5F-7BDB-10BF-330713FAE0D5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5459935" y="4745335"/>
                  <a:ext cx="842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B739DC36-6A9B-3128-118C-7014BCDBA280}"/>
                    </a:ext>
                  </a:extLst>
                </p14:cNvPr>
                <p14:cNvContentPartPr/>
                <p14:nvPr/>
              </p14:nvContentPartPr>
              <p14:xfrm>
                <a:off x="5562175" y="4765135"/>
                <a:ext cx="6840" cy="63360"/>
              </p14:xfrm>
            </p:contentPart>
          </mc:Choice>
          <mc:Fallback xmlns=""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B739DC36-6A9B-3128-118C-7014BCDBA28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5554615" y="4757575"/>
                  <a:ext cx="219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757" name="Input penna 756">
                  <a:extLst>
                    <a:ext uri="{FF2B5EF4-FFF2-40B4-BE49-F238E27FC236}">
                      <a16:creationId xmlns:a16="http://schemas.microsoft.com/office/drawing/2014/main" id="{9A9A27D2-B415-05A1-0DCB-1EF1F7689722}"/>
                    </a:ext>
                  </a:extLst>
                </p14:cNvPr>
                <p14:cNvContentPartPr/>
                <p14:nvPr/>
              </p14:nvContentPartPr>
              <p14:xfrm>
                <a:off x="5620855" y="4703575"/>
                <a:ext cx="9720" cy="106920"/>
              </p14:xfrm>
            </p:contentPart>
          </mc:Choice>
          <mc:Fallback xmlns="">
            <p:pic>
              <p:nvPicPr>
                <p:cNvPr id="757" name="Input penna 756">
                  <a:extLst>
                    <a:ext uri="{FF2B5EF4-FFF2-40B4-BE49-F238E27FC236}">
                      <a16:creationId xmlns:a16="http://schemas.microsoft.com/office/drawing/2014/main" id="{9A9A27D2-B415-05A1-0DCB-1EF1F7689722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5613295" y="4696015"/>
                  <a:ext cx="244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758" name="Input penna 757">
                  <a:extLst>
                    <a:ext uri="{FF2B5EF4-FFF2-40B4-BE49-F238E27FC236}">
                      <a16:creationId xmlns:a16="http://schemas.microsoft.com/office/drawing/2014/main" id="{E8D9AEFB-CAC3-88F0-9A65-CD077E6820CF}"/>
                    </a:ext>
                  </a:extLst>
                </p14:cNvPr>
                <p14:cNvContentPartPr/>
                <p14:nvPr/>
              </p14:nvContentPartPr>
              <p14:xfrm>
                <a:off x="5657215" y="4742815"/>
                <a:ext cx="12240" cy="79920"/>
              </p14:xfrm>
            </p:contentPart>
          </mc:Choice>
          <mc:Fallback xmlns="">
            <p:pic>
              <p:nvPicPr>
                <p:cNvPr id="758" name="Input penna 757">
                  <a:extLst>
                    <a:ext uri="{FF2B5EF4-FFF2-40B4-BE49-F238E27FC236}">
                      <a16:creationId xmlns:a16="http://schemas.microsoft.com/office/drawing/2014/main" id="{E8D9AEFB-CAC3-88F0-9A65-CD077E6820CF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5649655" y="4735255"/>
                  <a:ext cx="273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759" name="Input penna 758">
                  <a:extLst>
                    <a:ext uri="{FF2B5EF4-FFF2-40B4-BE49-F238E27FC236}">
                      <a16:creationId xmlns:a16="http://schemas.microsoft.com/office/drawing/2014/main" id="{A1085AFA-D429-195A-7421-CF193A3F72E2}"/>
                    </a:ext>
                  </a:extLst>
                </p14:cNvPr>
                <p14:cNvContentPartPr/>
                <p14:nvPr/>
              </p14:nvContentPartPr>
              <p14:xfrm>
                <a:off x="5706535" y="4754695"/>
                <a:ext cx="32760" cy="56160"/>
              </p14:xfrm>
            </p:contentPart>
          </mc:Choice>
          <mc:Fallback xmlns="">
            <p:pic>
              <p:nvPicPr>
                <p:cNvPr id="759" name="Input penna 758">
                  <a:extLst>
                    <a:ext uri="{FF2B5EF4-FFF2-40B4-BE49-F238E27FC236}">
                      <a16:creationId xmlns:a16="http://schemas.microsoft.com/office/drawing/2014/main" id="{A1085AFA-D429-195A-7421-CF193A3F72E2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698975" y="4747135"/>
                  <a:ext cx="475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FD273286-B70A-2D00-94C3-27D3D439D88A}"/>
                    </a:ext>
                  </a:extLst>
                </p14:cNvPr>
                <p14:cNvContentPartPr/>
                <p14:nvPr/>
              </p14:nvContentPartPr>
              <p14:xfrm>
                <a:off x="5779975" y="4748935"/>
                <a:ext cx="32760" cy="71640"/>
              </p14:xfrm>
            </p:contentPart>
          </mc:Choice>
          <mc:Fallback xmlns=""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FD273286-B70A-2D00-94C3-27D3D439D88A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5772415" y="4741375"/>
                  <a:ext cx="478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761" name="Input penna 760">
                  <a:extLst>
                    <a:ext uri="{FF2B5EF4-FFF2-40B4-BE49-F238E27FC236}">
                      <a16:creationId xmlns:a16="http://schemas.microsoft.com/office/drawing/2014/main" id="{60A22047-D904-54F8-A6F1-4B32FDADC55E}"/>
                    </a:ext>
                  </a:extLst>
                </p14:cNvPr>
                <p14:cNvContentPartPr/>
                <p14:nvPr/>
              </p14:nvContentPartPr>
              <p14:xfrm>
                <a:off x="5843695" y="4751455"/>
                <a:ext cx="9000" cy="53640"/>
              </p14:xfrm>
            </p:contentPart>
          </mc:Choice>
          <mc:Fallback xmlns="">
            <p:pic>
              <p:nvPicPr>
                <p:cNvPr id="761" name="Input penna 760">
                  <a:extLst>
                    <a:ext uri="{FF2B5EF4-FFF2-40B4-BE49-F238E27FC236}">
                      <a16:creationId xmlns:a16="http://schemas.microsoft.com/office/drawing/2014/main" id="{60A22047-D904-54F8-A6F1-4B32FDADC55E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5836135" y="4743895"/>
                  <a:ext cx="241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04F9FB52-C363-5862-DACC-05DC88EEC2A5}"/>
                    </a:ext>
                  </a:extLst>
                </p14:cNvPr>
                <p14:cNvContentPartPr/>
                <p14:nvPr/>
              </p14:nvContentPartPr>
              <p14:xfrm>
                <a:off x="5876455" y="4752535"/>
                <a:ext cx="126000" cy="59040"/>
              </p14:xfrm>
            </p:contentPart>
          </mc:Choice>
          <mc:Fallback xmlns=""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04F9FB52-C363-5862-DACC-05DC88EEC2A5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5868895" y="4744975"/>
                  <a:ext cx="14076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3" name="Gruppo 772">
            <a:extLst>
              <a:ext uri="{FF2B5EF4-FFF2-40B4-BE49-F238E27FC236}">
                <a16:creationId xmlns:a16="http://schemas.microsoft.com/office/drawing/2014/main" id="{ED321310-1D3D-DE59-FAD6-9DE736210ED5}"/>
              </a:ext>
            </a:extLst>
          </p:cNvPr>
          <p:cNvGrpSpPr/>
          <p:nvPr/>
        </p:nvGrpSpPr>
        <p:grpSpPr>
          <a:xfrm>
            <a:off x="4960975" y="5106415"/>
            <a:ext cx="223560" cy="151560"/>
            <a:chOff x="4960975" y="5106415"/>
            <a:chExt cx="223560" cy="15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8156BEB9-35BD-8790-3BE4-AED748F6AD49}"/>
                    </a:ext>
                  </a:extLst>
                </p14:cNvPr>
                <p14:cNvContentPartPr/>
                <p14:nvPr/>
              </p14:nvContentPartPr>
              <p14:xfrm>
                <a:off x="4960975" y="5122615"/>
                <a:ext cx="16200" cy="135360"/>
              </p14:xfrm>
            </p:contentPart>
          </mc:Choice>
          <mc:Fallback xmlns=""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8156BEB9-35BD-8790-3BE4-AED748F6AD49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4953415" y="5115055"/>
                  <a:ext cx="309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D8D26AD6-25A4-4FED-82D6-F98171AB0185}"/>
                    </a:ext>
                  </a:extLst>
                </p14:cNvPr>
                <p14:cNvContentPartPr/>
                <p14:nvPr/>
              </p14:nvContentPartPr>
              <p14:xfrm>
                <a:off x="4966375" y="5106415"/>
                <a:ext cx="66960" cy="58320"/>
              </p14:xfrm>
            </p:contentPart>
          </mc:Choice>
          <mc:Fallback xmlns=""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D8D26AD6-25A4-4FED-82D6-F98171AB0185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4958815" y="5098855"/>
                  <a:ext cx="820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4FC3A983-8ED6-28CE-872D-58F89AD1851C}"/>
                    </a:ext>
                  </a:extLst>
                </p14:cNvPr>
                <p14:cNvContentPartPr/>
                <p14:nvPr/>
              </p14:nvContentPartPr>
              <p14:xfrm>
                <a:off x="5054575" y="5113975"/>
                <a:ext cx="129960" cy="56160"/>
              </p14:xfrm>
            </p:contentPart>
          </mc:Choice>
          <mc:Fallback xmlns=""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4FC3A983-8ED6-28CE-872D-58F89AD1851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5047015" y="5106415"/>
                  <a:ext cx="145080" cy="7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0">
            <p14:nvContentPartPr>
              <p14:cNvPr id="774" name="Input penna 773">
                <a:extLst>
                  <a:ext uri="{FF2B5EF4-FFF2-40B4-BE49-F238E27FC236}">
                    <a16:creationId xmlns:a16="http://schemas.microsoft.com/office/drawing/2014/main" id="{AFB7C460-63AB-70C8-E4BE-7B8EDD12511B}"/>
                  </a:ext>
                </a:extLst>
              </p14:cNvPr>
              <p14:cNvContentPartPr/>
              <p14:nvPr/>
            </p14:nvContentPartPr>
            <p14:xfrm>
              <a:off x="5251070" y="5103175"/>
              <a:ext cx="20880" cy="84240"/>
            </p14:xfrm>
          </p:contentPart>
        </mc:Choice>
        <mc:Fallback xmlns="">
          <p:pic>
            <p:nvPicPr>
              <p:cNvPr id="774" name="Input penna 773">
                <a:extLst>
                  <a:ext uri="{FF2B5EF4-FFF2-40B4-BE49-F238E27FC236}">
                    <a16:creationId xmlns:a16="http://schemas.microsoft.com/office/drawing/2014/main" id="{AFB7C460-63AB-70C8-E4BE-7B8EDD12511B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5243510" y="5095615"/>
                <a:ext cx="36000" cy="9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781" name="Gruppo 780">
            <a:extLst>
              <a:ext uri="{FF2B5EF4-FFF2-40B4-BE49-F238E27FC236}">
                <a16:creationId xmlns:a16="http://schemas.microsoft.com/office/drawing/2014/main" id="{CE0B163D-51D1-35A3-31CF-CD05D3DE6657}"/>
              </a:ext>
            </a:extLst>
          </p:cNvPr>
          <p:cNvGrpSpPr/>
          <p:nvPr/>
        </p:nvGrpSpPr>
        <p:grpSpPr>
          <a:xfrm>
            <a:off x="5316950" y="5093455"/>
            <a:ext cx="104040" cy="98280"/>
            <a:chOff x="5316950" y="5093455"/>
            <a:chExt cx="104040" cy="9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775" name="Input penna 774">
                  <a:extLst>
                    <a:ext uri="{FF2B5EF4-FFF2-40B4-BE49-F238E27FC236}">
                      <a16:creationId xmlns:a16="http://schemas.microsoft.com/office/drawing/2014/main" id="{7F53A2D8-2ADA-B27C-6564-630ED3AD3A5B}"/>
                    </a:ext>
                  </a:extLst>
                </p14:cNvPr>
                <p14:cNvContentPartPr/>
                <p14:nvPr/>
              </p14:nvContentPartPr>
              <p14:xfrm>
                <a:off x="5316950" y="5093455"/>
                <a:ext cx="22680" cy="98280"/>
              </p14:xfrm>
            </p:contentPart>
          </mc:Choice>
          <mc:Fallback xmlns="">
            <p:pic>
              <p:nvPicPr>
                <p:cNvPr id="775" name="Input penna 774">
                  <a:extLst>
                    <a:ext uri="{FF2B5EF4-FFF2-40B4-BE49-F238E27FC236}">
                      <a16:creationId xmlns:a16="http://schemas.microsoft.com/office/drawing/2014/main" id="{7F53A2D8-2ADA-B27C-6564-630ED3AD3A5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5309390" y="5085895"/>
                  <a:ext cx="378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776" name="Input penna 775">
                  <a:extLst>
                    <a:ext uri="{FF2B5EF4-FFF2-40B4-BE49-F238E27FC236}">
                      <a16:creationId xmlns:a16="http://schemas.microsoft.com/office/drawing/2014/main" id="{6BC48DC5-95A6-73FC-CA02-F0AD6822ABD3}"/>
                    </a:ext>
                  </a:extLst>
                </p14:cNvPr>
                <p14:cNvContentPartPr/>
                <p14:nvPr/>
              </p14:nvContentPartPr>
              <p14:xfrm>
                <a:off x="5341070" y="5094535"/>
                <a:ext cx="79920" cy="84600"/>
              </p14:xfrm>
            </p:contentPart>
          </mc:Choice>
          <mc:Fallback xmlns="">
            <p:pic>
              <p:nvPicPr>
                <p:cNvPr id="776" name="Input penna 775">
                  <a:extLst>
                    <a:ext uri="{FF2B5EF4-FFF2-40B4-BE49-F238E27FC236}">
                      <a16:creationId xmlns:a16="http://schemas.microsoft.com/office/drawing/2014/main" id="{6BC48DC5-95A6-73FC-CA02-F0AD6822ABD3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5333510" y="5086975"/>
                  <a:ext cx="9504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0" name="Gruppo 799">
            <a:extLst>
              <a:ext uri="{FF2B5EF4-FFF2-40B4-BE49-F238E27FC236}">
                <a16:creationId xmlns:a16="http://schemas.microsoft.com/office/drawing/2014/main" id="{3ED5C200-0268-1C25-9699-CFA08EF79700}"/>
              </a:ext>
            </a:extLst>
          </p:cNvPr>
          <p:cNvGrpSpPr/>
          <p:nvPr/>
        </p:nvGrpSpPr>
        <p:grpSpPr>
          <a:xfrm>
            <a:off x="530430" y="5533707"/>
            <a:ext cx="519480" cy="200880"/>
            <a:chOff x="530430" y="5533707"/>
            <a:chExt cx="519480" cy="20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F72CB631-B80A-496A-A904-BD28D87CAB10}"/>
                    </a:ext>
                  </a:extLst>
                </p14:cNvPr>
                <p14:cNvContentPartPr/>
                <p14:nvPr/>
              </p14:nvContentPartPr>
              <p14:xfrm>
                <a:off x="530430" y="5533707"/>
                <a:ext cx="226440" cy="200880"/>
              </p14:xfrm>
            </p:contentPart>
          </mc:Choice>
          <mc:Fallback xmlns=""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F72CB631-B80A-496A-A904-BD28D87CAB1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522870" y="5526147"/>
                  <a:ext cx="2415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34C048EE-4C9B-4A14-0C94-18BA11BDC2E3}"/>
                    </a:ext>
                  </a:extLst>
                </p14:cNvPr>
                <p14:cNvContentPartPr/>
                <p14:nvPr/>
              </p14:nvContentPartPr>
              <p14:xfrm>
                <a:off x="936510" y="5539107"/>
                <a:ext cx="67680" cy="28080"/>
              </p14:xfrm>
            </p:contentPart>
          </mc:Choice>
          <mc:Fallback xmlns=""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34C048EE-4C9B-4A14-0C94-18BA11BDC2E3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928950" y="5531547"/>
                  <a:ext cx="828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256C9422-F528-4C53-2E51-817B53848F0F}"/>
                    </a:ext>
                  </a:extLst>
                </p14:cNvPr>
                <p14:cNvContentPartPr/>
                <p14:nvPr/>
              </p14:nvContentPartPr>
              <p14:xfrm>
                <a:off x="923910" y="5607507"/>
                <a:ext cx="126000" cy="21960"/>
              </p14:xfrm>
            </p:contentPart>
          </mc:Choice>
          <mc:Fallback xmlns=""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256C9422-F528-4C53-2E51-817B53848F0F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916350" y="5599947"/>
                  <a:ext cx="14112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8" name="Gruppo 797">
            <a:extLst>
              <a:ext uri="{FF2B5EF4-FFF2-40B4-BE49-F238E27FC236}">
                <a16:creationId xmlns:a16="http://schemas.microsoft.com/office/drawing/2014/main" id="{F4E0639C-6995-C802-3E27-E8EACFBA5DD5}"/>
              </a:ext>
            </a:extLst>
          </p:cNvPr>
          <p:cNvGrpSpPr/>
          <p:nvPr/>
        </p:nvGrpSpPr>
        <p:grpSpPr>
          <a:xfrm>
            <a:off x="1289310" y="5389707"/>
            <a:ext cx="521280" cy="443880"/>
            <a:chOff x="1289310" y="5389707"/>
            <a:chExt cx="521280" cy="44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981E442A-911C-D376-2C76-2F3CE168C734}"/>
                    </a:ext>
                  </a:extLst>
                </p14:cNvPr>
                <p14:cNvContentPartPr/>
                <p14:nvPr/>
              </p14:nvContentPartPr>
              <p14:xfrm>
                <a:off x="1289310" y="5521467"/>
                <a:ext cx="166680" cy="165960"/>
              </p14:xfrm>
            </p:contentPart>
          </mc:Choice>
          <mc:Fallback xmlns=""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981E442A-911C-D376-2C76-2F3CE168C734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281750" y="5513907"/>
                  <a:ext cx="18144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845E5718-5AA5-EDD5-A18B-C1C83A3BA2E3}"/>
                    </a:ext>
                  </a:extLst>
                </p14:cNvPr>
                <p14:cNvContentPartPr/>
                <p14:nvPr/>
              </p14:nvContentPartPr>
              <p14:xfrm>
                <a:off x="1456710" y="5389707"/>
                <a:ext cx="119520" cy="443880"/>
              </p14:xfrm>
            </p:contentPart>
          </mc:Choice>
          <mc:Fallback xmlns=""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845E5718-5AA5-EDD5-A18B-C1C83A3BA2E3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449150" y="5382147"/>
                  <a:ext cx="13464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6A9D473B-2F95-A728-A93C-2FEC6136BECB}"/>
                    </a:ext>
                  </a:extLst>
                </p14:cNvPr>
                <p14:cNvContentPartPr/>
                <p14:nvPr/>
              </p14:nvContentPartPr>
              <p14:xfrm>
                <a:off x="1623750" y="5525067"/>
                <a:ext cx="186840" cy="218160"/>
              </p14:xfrm>
            </p:contentPart>
          </mc:Choice>
          <mc:Fallback xmlns=""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6A9D473B-2F95-A728-A93C-2FEC6136BECB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616190" y="5517507"/>
                  <a:ext cx="201960" cy="23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3" name="Gruppo 812">
            <a:extLst>
              <a:ext uri="{FF2B5EF4-FFF2-40B4-BE49-F238E27FC236}">
                <a16:creationId xmlns:a16="http://schemas.microsoft.com/office/drawing/2014/main" id="{CAA7DD6A-F73D-29A7-363F-3294D018ED94}"/>
              </a:ext>
            </a:extLst>
          </p:cNvPr>
          <p:cNvGrpSpPr/>
          <p:nvPr/>
        </p:nvGrpSpPr>
        <p:grpSpPr>
          <a:xfrm>
            <a:off x="603150" y="6222736"/>
            <a:ext cx="456480" cy="195120"/>
            <a:chOff x="603150" y="6222736"/>
            <a:chExt cx="456480" cy="19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801" name="Input penna 800">
                  <a:extLst>
                    <a:ext uri="{FF2B5EF4-FFF2-40B4-BE49-F238E27FC236}">
                      <a16:creationId xmlns:a16="http://schemas.microsoft.com/office/drawing/2014/main" id="{A4DA9BFD-F7E6-4E9D-990B-BDA3D8F62EF1}"/>
                    </a:ext>
                  </a:extLst>
                </p14:cNvPr>
                <p14:cNvContentPartPr/>
                <p14:nvPr/>
              </p14:nvContentPartPr>
              <p14:xfrm>
                <a:off x="603150" y="6222736"/>
                <a:ext cx="169200" cy="195120"/>
              </p14:xfrm>
            </p:contentPart>
          </mc:Choice>
          <mc:Fallback xmlns="">
            <p:pic>
              <p:nvPicPr>
                <p:cNvPr id="801" name="Input penna 800">
                  <a:extLst>
                    <a:ext uri="{FF2B5EF4-FFF2-40B4-BE49-F238E27FC236}">
                      <a16:creationId xmlns:a16="http://schemas.microsoft.com/office/drawing/2014/main" id="{A4DA9BFD-F7E6-4E9D-990B-BDA3D8F62EF1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595950" y="6215176"/>
                  <a:ext cx="1843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803" name="Input penna 802">
                  <a:extLst>
                    <a:ext uri="{FF2B5EF4-FFF2-40B4-BE49-F238E27FC236}">
                      <a16:creationId xmlns:a16="http://schemas.microsoft.com/office/drawing/2014/main" id="{59D5945F-EBC9-145A-4546-7646A8A3E6EE}"/>
                    </a:ext>
                  </a:extLst>
                </p14:cNvPr>
                <p14:cNvContentPartPr/>
                <p14:nvPr/>
              </p14:nvContentPartPr>
              <p14:xfrm>
                <a:off x="851550" y="6256216"/>
                <a:ext cx="99360" cy="11520"/>
              </p14:xfrm>
            </p:contentPart>
          </mc:Choice>
          <mc:Fallback xmlns="">
            <p:pic>
              <p:nvPicPr>
                <p:cNvPr id="803" name="Input penna 802">
                  <a:extLst>
                    <a:ext uri="{FF2B5EF4-FFF2-40B4-BE49-F238E27FC236}">
                      <a16:creationId xmlns:a16="http://schemas.microsoft.com/office/drawing/2014/main" id="{59D5945F-EBC9-145A-4546-7646A8A3E6EE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843990" y="6248656"/>
                  <a:ext cx="1144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804" name="Input penna 803">
                  <a:extLst>
                    <a:ext uri="{FF2B5EF4-FFF2-40B4-BE49-F238E27FC236}">
                      <a16:creationId xmlns:a16="http://schemas.microsoft.com/office/drawing/2014/main" id="{87DECF53-E102-BF18-DB96-F9EBC2A970A6}"/>
                    </a:ext>
                  </a:extLst>
                </p14:cNvPr>
                <p14:cNvContentPartPr/>
                <p14:nvPr/>
              </p14:nvContentPartPr>
              <p14:xfrm>
                <a:off x="886830" y="6312736"/>
                <a:ext cx="172800" cy="24480"/>
              </p14:xfrm>
            </p:contentPart>
          </mc:Choice>
          <mc:Fallback xmlns="">
            <p:pic>
              <p:nvPicPr>
                <p:cNvPr id="804" name="Input penna 803">
                  <a:extLst>
                    <a:ext uri="{FF2B5EF4-FFF2-40B4-BE49-F238E27FC236}">
                      <a16:creationId xmlns:a16="http://schemas.microsoft.com/office/drawing/2014/main" id="{87DECF53-E102-BF18-DB96-F9EBC2A970A6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879270" y="6305176"/>
                  <a:ext cx="187920" cy="3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4">
            <p14:nvContentPartPr>
              <p14:cNvPr id="805" name="Input penna 804">
                <a:extLst>
                  <a:ext uri="{FF2B5EF4-FFF2-40B4-BE49-F238E27FC236}">
                    <a16:creationId xmlns:a16="http://schemas.microsoft.com/office/drawing/2014/main" id="{4775268F-4F1B-11B3-26A5-04658471B741}"/>
                  </a:ext>
                </a:extLst>
              </p14:cNvPr>
              <p14:cNvContentPartPr/>
              <p14:nvPr/>
            </p14:nvContentPartPr>
            <p14:xfrm>
              <a:off x="1295430" y="6163696"/>
              <a:ext cx="199080" cy="185040"/>
            </p14:xfrm>
          </p:contentPart>
        </mc:Choice>
        <mc:Fallback xmlns="">
          <p:pic>
            <p:nvPicPr>
              <p:cNvPr id="805" name="Input penna 804">
                <a:extLst>
                  <a:ext uri="{FF2B5EF4-FFF2-40B4-BE49-F238E27FC236}">
                    <a16:creationId xmlns:a16="http://schemas.microsoft.com/office/drawing/2014/main" id="{4775268F-4F1B-11B3-26A5-04658471B741}"/>
                  </a:ext>
                </a:extLst>
              </p:cNvPr>
              <p:cNvPicPr/>
              <p:nvPr/>
            </p:nvPicPr>
            <p:blipFill>
              <a:blip r:embed="rId345"/>
              <a:stretch>
                <a:fillRect/>
              </a:stretch>
            </p:blipFill>
            <p:spPr>
              <a:xfrm>
                <a:off x="1287870" y="6156136"/>
                <a:ext cx="21420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6">
            <p14:nvContentPartPr>
              <p14:cNvPr id="806" name="Input penna 805">
                <a:extLst>
                  <a:ext uri="{FF2B5EF4-FFF2-40B4-BE49-F238E27FC236}">
                    <a16:creationId xmlns:a16="http://schemas.microsoft.com/office/drawing/2014/main" id="{5A2036A2-7504-473D-2460-82498778EDA1}"/>
                  </a:ext>
                </a:extLst>
              </p14:cNvPr>
              <p14:cNvContentPartPr/>
              <p14:nvPr/>
            </p14:nvContentPartPr>
            <p14:xfrm>
              <a:off x="1672350" y="6353056"/>
              <a:ext cx="18360" cy="2880"/>
            </p14:xfrm>
          </p:contentPart>
        </mc:Choice>
        <mc:Fallback xmlns="">
          <p:pic>
            <p:nvPicPr>
              <p:cNvPr id="806" name="Input penna 805">
                <a:extLst>
                  <a:ext uri="{FF2B5EF4-FFF2-40B4-BE49-F238E27FC236}">
                    <a16:creationId xmlns:a16="http://schemas.microsoft.com/office/drawing/2014/main" id="{5A2036A2-7504-473D-2460-82498778EDA1}"/>
                  </a:ext>
                </a:extLst>
              </p:cNvPr>
              <p:cNvPicPr/>
              <p:nvPr/>
            </p:nvPicPr>
            <p:blipFill>
              <a:blip r:embed="rId347"/>
              <a:stretch>
                <a:fillRect/>
              </a:stretch>
            </p:blipFill>
            <p:spPr>
              <a:xfrm>
                <a:off x="1664790" y="6345496"/>
                <a:ext cx="3312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11" name="Gruppo 810">
            <a:extLst>
              <a:ext uri="{FF2B5EF4-FFF2-40B4-BE49-F238E27FC236}">
                <a16:creationId xmlns:a16="http://schemas.microsoft.com/office/drawing/2014/main" id="{7C851031-0701-0C29-8B9F-A1BEE1C95C4C}"/>
              </a:ext>
            </a:extLst>
          </p:cNvPr>
          <p:cNvGrpSpPr/>
          <p:nvPr/>
        </p:nvGrpSpPr>
        <p:grpSpPr>
          <a:xfrm>
            <a:off x="1905630" y="6153976"/>
            <a:ext cx="197280" cy="219600"/>
            <a:chOff x="1905630" y="6153976"/>
            <a:chExt cx="197280" cy="21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0CBCE164-2B10-ED7E-5DE0-DF1BC0EB569C}"/>
                    </a:ext>
                  </a:extLst>
                </p14:cNvPr>
                <p14:cNvContentPartPr/>
                <p14:nvPr/>
              </p14:nvContentPartPr>
              <p14:xfrm>
                <a:off x="1905630" y="6163336"/>
                <a:ext cx="156960" cy="210240"/>
              </p14:xfrm>
            </p:contentPart>
          </mc:Choice>
          <mc:Fallback xmlns=""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0CBCE164-2B10-ED7E-5DE0-DF1BC0EB569C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898070" y="6155776"/>
                  <a:ext cx="1720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F5826D68-7762-08B3-D8F7-856747CAFFF1}"/>
                    </a:ext>
                  </a:extLst>
                </p14:cNvPr>
                <p14:cNvContentPartPr/>
                <p14:nvPr/>
              </p14:nvContentPartPr>
              <p14:xfrm>
                <a:off x="1913550" y="6153976"/>
                <a:ext cx="189360" cy="211680"/>
              </p14:xfrm>
            </p:contentPart>
          </mc:Choice>
          <mc:Fallback xmlns=""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F5826D68-7762-08B3-D8F7-856747CAFFF1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905990" y="6146416"/>
                  <a:ext cx="204480" cy="22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1" name="Gruppo 820">
            <a:extLst>
              <a:ext uri="{FF2B5EF4-FFF2-40B4-BE49-F238E27FC236}">
                <a16:creationId xmlns:a16="http://schemas.microsoft.com/office/drawing/2014/main" id="{66E3CEEB-FCAE-136E-0ECD-FE8263B3912C}"/>
              </a:ext>
            </a:extLst>
          </p:cNvPr>
          <p:cNvGrpSpPr/>
          <p:nvPr/>
        </p:nvGrpSpPr>
        <p:grpSpPr>
          <a:xfrm>
            <a:off x="1152150" y="5170862"/>
            <a:ext cx="336798" cy="253754"/>
            <a:chOff x="1152150" y="5170862"/>
            <a:chExt cx="336798" cy="25375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1C70A4B5-5178-3BFC-FA78-F6A16AB8A2B4}"/>
                    </a:ext>
                  </a:extLst>
                </p14:cNvPr>
                <p14:cNvContentPartPr/>
                <p14:nvPr/>
              </p14:nvContentPartPr>
              <p14:xfrm>
                <a:off x="1152150" y="5229136"/>
                <a:ext cx="314280" cy="195480"/>
              </p14:xfrm>
            </p:contentPart>
          </mc:Choice>
          <mc:Fallback xmlns=""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1C70A4B5-5178-3BFC-FA78-F6A16AB8A2B4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144590" y="5221576"/>
                  <a:ext cx="3294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9D4AE2F4-8FC0-1DBC-D8E7-3830BDF2276A}"/>
                    </a:ext>
                  </a:extLst>
                </p14:cNvPr>
                <p14:cNvContentPartPr/>
                <p14:nvPr/>
              </p14:nvContentPartPr>
              <p14:xfrm>
                <a:off x="1184190" y="5182696"/>
                <a:ext cx="112680" cy="67320"/>
              </p14:xfrm>
            </p:contentPart>
          </mc:Choice>
          <mc:Fallback xmlns=""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9D4AE2F4-8FC0-1DBC-D8E7-3830BDF2276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176630" y="5175136"/>
                  <a:ext cx="1278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B9DE7780-55EB-44BC-5D1F-66065307D526}"/>
                    </a:ext>
                  </a:extLst>
                </p14:cNvPr>
                <p14:cNvContentPartPr/>
                <p14:nvPr/>
              </p14:nvContentPartPr>
              <p14:xfrm>
                <a:off x="1306068" y="5187422"/>
                <a:ext cx="71640" cy="70200"/>
              </p14:xfrm>
            </p:contentPart>
          </mc:Choice>
          <mc:Fallback xmlns=""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B9DE7780-55EB-44BC-5D1F-66065307D526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298508" y="5179862"/>
                  <a:ext cx="867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62243236-4C03-CBCB-6C7E-F00187AD7199}"/>
                    </a:ext>
                  </a:extLst>
                </p14:cNvPr>
                <p14:cNvContentPartPr/>
                <p14:nvPr/>
              </p14:nvContentPartPr>
              <p14:xfrm>
                <a:off x="1435308" y="5170862"/>
                <a:ext cx="53640" cy="50040"/>
              </p14:xfrm>
            </p:contentPart>
          </mc:Choice>
          <mc:Fallback xmlns=""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62243236-4C03-CBCB-6C7E-F00187AD719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427748" y="5163302"/>
                  <a:ext cx="6840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3" name="Gruppo 832">
            <a:extLst>
              <a:ext uri="{FF2B5EF4-FFF2-40B4-BE49-F238E27FC236}">
                <a16:creationId xmlns:a16="http://schemas.microsoft.com/office/drawing/2014/main" id="{FE95DFB3-6CED-0031-3F41-12AA605089B0}"/>
              </a:ext>
            </a:extLst>
          </p:cNvPr>
          <p:cNvGrpSpPr/>
          <p:nvPr/>
        </p:nvGrpSpPr>
        <p:grpSpPr>
          <a:xfrm>
            <a:off x="317113" y="346510"/>
            <a:ext cx="772200" cy="403560"/>
            <a:chOff x="317113" y="346510"/>
            <a:chExt cx="772200" cy="40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822" name="Input penna 821">
                  <a:extLst>
                    <a:ext uri="{FF2B5EF4-FFF2-40B4-BE49-F238E27FC236}">
                      <a16:creationId xmlns:a16="http://schemas.microsoft.com/office/drawing/2014/main" id="{3A6B9A6F-463F-E8C4-006D-393FB9973066}"/>
                    </a:ext>
                  </a:extLst>
                </p14:cNvPr>
                <p14:cNvContentPartPr/>
                <p14:nvPr/>
              </p14:nvContentPartPr>
              <p14:xfrm>
                <a:off x="317113" y="346510"/>
                <a:ext cx="445680" cy="403560"/>
              </p14:xfrm>
            </p:contentPart>
          </mc:Choice>
          <mc:Fallback xmlns="">
            <p:pic>
              <p:nvPicPr>
                <p:cNvPr id="822" name="Input penna 821">
                  <a:extLst>
                    <a:ext uri="{FF2B5EF4-FFF2-40B4-BE49-F238E27FC236}">
                      <a16:creationId xmlns:a16="http://schemas.microsoft.com/office/drawing/2014/main" id="{3A6B9A6F-463F-E8C4-006D-393FB9973066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09553" y="338950"/>
                  <a:ext cx="46080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823" name="Input penna 822">
                  <a:extLst>
                    <a:ext uri="{FF2B5EF4-FFF2-40B4-BE49-F238E27FC236}">
                      <a16:creationId xmlns:a16="http://schemas.microsoft.com/office/drawing/2014/main" id="{A54B2461-51B2-0B21-FE3E-AA14A8828337}"/>
                    </a:ext>
                  </a:extLst>
                </p14:cNvPr>
                <p14:cNvContentPartPr/>
                <p14:nvPr/>
              </p14:nvContentPartPr>
              <p14:xfrm>
                <a:off x="893473" y="442990"/>
                <a:ext cx="174960" cy="9360"/>
              </p14:xfrm>
            </p:contentPart>
          </mc:Choice>
          <mc:Fallback xmlns="">
            <p:pic>
              <p:nvPicPr>
                <p:cNvPr id="823" name="Input penna 822">
                  <a:extLst>
                    <a:ext uri="{FF2B5EF4-FFF2-40B4-BE49-F238E27FC236}">
                      <a16:creationId xmlns:a16="http://schemas.microsoft.com/office/drawing/2014/main" id="{A54B2461-51B2-0B21-FE3E-AA14A8828337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85913" y="435430"/>
                  <a:ext cx="1900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824" name="Input penna 823">
                  <a:extLst>
                    <a:ext uri="{FF2B5EF4-FFF2-40B4-BE49-F238E27FC236}">
                      <a16:creationId xmlns:a16="http://schemas.microsoft.com/office/drawing/2014/main" id="{3E5DE85F-7BAE-7F9E-4068-FF2F2C207DC5}"/>
                    </a:ext>
                  </a:extLst>
                </p14:cNvPr>
                <p14:cNvContentPartPr/>
                <p14:nvPr/>
              </p14:nvContentPartPr>
              <p14:xfrm>
                <a:off x="877633" y="593110"/>
                <a:ext cx="211680" cy="36000"/>
              </p14:xfrm>
            </p:contentPart>
          </mc:Choice>
          <mc:Fallback xmlns="">
            <p:pic>
              <p:nvPicPr>
                <p:cNvPr id="824" name="Input penna 823">
                  <a:extLst>
                    <a:ext uri="{FF2B5EF4-FFF2-40B4-BE49-F238E27FC236}">
                      <a16:creationId xmlns:a16="http://schemas.microsoft.com/office/drawing/2014/main" id="{3E5DE85F-7BAE-7F9E-4068-FF2F2C207DC5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70073" y="585550"/>
                  <a:ext cx="22680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2" name="Gruppo 841">
            <a:extLst>
              <a:ext uri="{FF2B5EF4-FFF2-40B4-BE49-F238E27FC236}">
                <a16:creationId xmlns:a16="http://schemas.microsoft.com/office/drawing/2014/main" id="{E7B43CB9-8F7E-D20A-13FF-84605AC2FFCC}"/>
              </a:ext>
            </a:extLst>
          </p:cNvPr>
          <p:cNvGrpSpPr/>
          <p:nvPr/>
        </p:nvGrpSpPr>
        <p:grpSpPr>
          <a:xfrm>
            <a:off x="1508353" y="41590"/>
            <a:ext cx="995760" cy="760680"/>
            <a:chOff x="1508353" y="41590"/>
            <a:chExt cx="995760" cy="76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825" name="Input penna 824">
                  <a:extLst>
                    <a:ext uri="{FF2B5EF4-FFF2-40B4-BE49-F238E27FC236}">
                      <a16:creationId xmlns:a16="http://schemas.microsoft.com/office/drawing/2014/main" id="{CD905BBC-E929-C697-DB86-7E6D56C06AB6}"/>
                    </a:ext>
                  </a:extLst>
                </p14:cNvPr>
                <p14:cNvContentPartPr/>
                <p14:nvPr/>
              </p14:nvContentPartPr>
              <p14:xfrm>
                <a:off x="1658113" y="344710"/>
                <a:ext cx="306720" cy="318600"/>
              </p14:xfrm>
            </p:contentPart>
          </mc:Choice>
          <mc:Fallback xmlns="">
            <p:pic>
              <p:nvPicPr>
                <p:cNvPr id="825" name="Input penna 824">
                  <a:extLst>
                    <a:ext uri="{FF2B5EF4-FFF2-40B4-BE49-F238E27FC236}">
                      <a16:creationId xmlns:a16="http://schemas.microsoft.com/office/drawing/2014/main" id="{CD905BBC-E929-C697-DB86-7E6D56C06AB6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650553" y="337150"/>
                  <a:ext cx="32184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826" name="Input penna 825">
                  <a:extLst>
                    <a:ext uri="{FF2B5EF4-FFF2-40B4-BE49-F238E27FC236}">
                      <a16:creationId xmlns:a16="http://schemas.microsoft.com/office/drawing/2014/main" id="{6ED39EF9-9791-AD05-F431-3509832789F6}"/>
                    </a:ext>
                  </a:extLst>
                </p14:cNvPr>
                <p14:cNvContentPartPr/>
                <p14:nvPr/>
              </p14:nvContentPartPr>
              <p14:xfrm>
                <a:off x="2037193" y="187030"/>
                <a:ext cx="209160" cy="615240"/>
              </p14:xfrm>
            </p:contentPart>
          </mc:Choice>
          <mc:Fallback xmlns="">
            <p:pic>
              <p:nvPicPr>
                <p:cNvPr id="826" name="Input penna 825">
                  <a:extLst>
                    <a:ext uri="{FF2B5EF4-FFF2-40B4-BE49-F238E27FC236}">
                      <a16:creationId xmlns:a16="http://schemas.microsoft.com/office/drawing/2014/main" id="{6ED39EF9-9791-AD05-F431-3509832789F6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2029633" y="179470"/>
                  <a:ext cx="224280" cy="63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827" name="Input penna 826">
                  <a:extLst>
                    <a:ext uri="{FF2B5EF4-FFF2-40B4-BE49-F238E27FC236}">
                      <a16:creationId xmlns:a16="http://schemas.microsoft.com/office/drawing/2014/main" id="{E291C015-1FE8-6874-BFD6-D1778BE8F2F8}"/>
                    </a:ext>
                  </a:extLst>
                </p14:cNvPr>
                <p14:cNvContentPartPr/>
                <p14:nvPr/>
              </p14:nvContentPartPr>
              <p14:xfrm>
                <a:off x="2309713" y="397630"/>
                <a:ext cx="18000" cy="300960"/>
              </p14:xfrm>
            </p:contentPart>
          </mc:Choice>
          <mc:Fallback xmlns="">
            <p:pic>
              <p:nvPicPr>
                <p:cNvPr id="827" name="Input penna 826">
                  <a:extLst>
                    <a:ext uri="{FF2B5EF4-FFF2-40B4-BE49-F238E27FC236}">
                      <a16:creationId xmlns:a16="http://schemas.microsoft.com/office/drawing/2014/main" id="{E291C015-1FE8-6874-BFD6-D1778BE8F2F8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2302153" y="390070"/>
                  <a:ext cx="3276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828" name="Input penna 827">
                  <a:extLst>
                    <a:ext uri="{FF2B5EF4-FFF2-40B4-BE49-F238E27FC236}">
                      <a16:creationId xmlns:a16="http://schemas.microsoft.com/office/drawing/2014/main" id="{1471961C-7590-5EBB-0C04-B0DACD54C3C5}"/>
                    </a:ext>
                  </a:extLst>
                </p14:cNvPr>
                <p14:cNvContentPartPr/>
                <p14:nvPr/>
              </p14:nvContentPartPr>
              <p14:xfrm>
                <a:off x="2317633" y="548470"/>
                <a:ext cx="115560" cy="81360"/>
              </p14:xfrm>
            </p:contentPart>
          </mc:Choice>
          <mc:Fallback xmlns="">
            <p:pic>
              <p:nvPicPr>
                <p:cNvPr id="828" name="Input penna 827">
                  <a:extLst>
                    <a:ext uri="{FF2B5EF4-FFF2-40B4-BE49-F238E27FC236}">
                      <a16:creationId xmlns:a16="http://schemas.microsoft.com/office/drawing/2014/main" id="{1471961C-7590-5EBB-0C04-B0DACD54C3C5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2310073" y="540910"/>
                  <a:ext cx="1303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829" name="Input penna 828">
                  <a:extLst>
                    <a:ext uri="{FF2B5EF4-FFF2-40B4-BE49-F238E27FC236}">
                      <a16:creationId xmlns:a16="http://schemas.microsoft.com/office/drawing/2014/main" id="{D759553E-50A9-0B51-E203-503D978EFB27}"/>
                    </a:ext>
                  </a:extLst>
                </p14:cNvPr>
                <p14:cNvContentPartPr/>
                <p14:nvPr/>
              </p14:nvContentPartPr>
              <p14:xfrm>
                <a:off x="2320513" y="418870"/>
                <a:ext cx="183600" cy="131400"/>
              </p14:xfrm>
            </p:contentPart>
          </mc:Choice>
          <mc:Fallback xmlns="">
            <p:pic>
              <p:nvPicPr>
                <p:cNvPr id="829" name="Input penna 828">
                  <a:extLst>
                    <a:ext uri="{FF2B5EF4-FFF2-40B4-BE49-F238E27FC236}">
                      <a16:creationId xmlns:a16="http://schemas.microsoft.com/office/drawing/2014/main" id="{D759553E-50A9-0B51-E203-503D978EFB27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2312953" y="411310"/>
                  <a:ext cx="1987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E8A7D259-09DE-375E-4EDC-AA11CE911EAC}"/>
                    </a:ext>
                  </a:extLst>
                </p14:cNvPr>
                <p14:cNvContentPartPr/>
                <p14:nvPr/>
              </p14:nvContentPartPr>
              <p14:xfrm>
                <a:off x="1634713" y="106390"/>
                <a:ext cx="297000" cy="176760"/>
              </p14:xfrm>
            </p:contentPart>
          </mc:Choice>
          <mc:Fallback xmlns=""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E8A7D259-09DE-375E-4EDC-AA11CE911EAC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627153" y="98830"/>
                  <a:ext cx="3121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12143D29-2864-CE13-0992-72D0155AF6CB}"/>
                    </a:ext>
                  </a:extLst>
                </p14:cNvPr>
                <p14:cNvContentPartPr/>
                <p14:nvPr/>
              </p14:nvContentPartPr>
              <p14:xfrm>
                <a:off x="1668193" y="41590"/>
                <a:ext cx="72000" cy="74880"/>
              </p14:xfrm>
            </p:contentPart>
          </mc:Choice>
          <mc:Fallback xmlns=""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12143D29-2864-CE13-0992-72D0155AF6CB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660633" y="34030"/>
                  <a:ext cx="871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25995CEE-D35D-8072-D945-478068602231}"/>
                    </a:ext>
                  </a:extLst>
                </p14:cNvPr>
                <p14:cNvContentPartPr/>
                <p14:nvPr/>
              </p14:nvContentPartPr>
              <p14:xfrm>
                <a:off x="1778353" y="68950"/>
                <a:ext cx="73080" cy="101520"/>
              </p14:xfrm>
            </p:contentPart>
          </mc:Choice>
          <mc:Fallback xmlns=""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25995CEE-D35D-8072-D945-478068602231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770793" y="61390"/>
                  <a:ext cx="882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3AFA2552-8FDB-5074-8619-025109DF2BF2}"/>
                    </a:ext>
                  </a:extLst>
                </p14:cNvPr>
                <p14:cNvContentPartPr/>
                <p14:nvPr/>
              </p14:nvContentPartPr>
              <p14:xfrm>
                <a:off x="1900753" y="48790"/>
                <a:ext cx="64080" cy="76680"/>
              </p14:xfrm>
            </p:contentPart>
          </mc:Choice>
          <mc:Fallback xmlns=""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3AFA2552-8FDB-5074-8619-025109DF2BF2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893193" y="41230"/>
                  <a:ext cx="792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FC627156-FA9A-FA7B-FA0E-98732F887688}"/>
                    </a:ext>
                  </a:extLst>
                </p14:cNvPr>
                <p14:cNvContentPartPr/>
                <p14:nvPr/>
              </p14:nvContentPartPr>
              <p14:xfrm>
                <a:off x="1508353" y="743950"/>
                <a:ext cx="580320" cy="21960"/>
              </p14:xfrm>
            </p:contentPart>
          </mc:Choice>
          <mc:Fallback xmlns=""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FC627156-FA9A-FA7B-FA0E-98732F887688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500793" y="736390"/>
                  <a:ext cx="59544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9" name="Gruppo 848">
            <a:extLst>
              <a:ext uri="{FF2B5EF4-FFF2-40B4-BE49-F238E27FC236}">
                <a16:creationId xmlns:a16="http://schemas.microsoft.com/office/drawing/2014/main" id="{30927422-3872-A219-7EE8-32A631234538}"/>
              </a:ext>
            </a:extLst>
          </p:cNvPr>
          <p:cNvGrpSpPr/>
          <p:nvPr/>
        </p:nvGrpSpPr>
        <p:grpSpPr>
          <a:xfrm>
            <a:off x="5734520" y="5053760"/>
            <a:ext cx="661320" cy="199080"/>
            <a:chOff x="5734520" y="5053760"/>
            <a:chExt cx="661320" cy="19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843" name="Input penna 842">
                  <a:extLst>
                    <a:ext uri="{FF2B5EF4-FFF2-40B4-BE49-F238E27FC236}">
                      <a16:creationId xmlns:a16="http://schemas.microsoft.com/office/drawing/2014/main" id="{88CA07AD-30E6-FD1B-0219-16A4A008126D}"/>
                    </a:ext>
                  </a:extLst>
                </p14:cNvPr>
                <p14:cNvContentPartPr/>
                <p14:nvPr/>
              </p14:nvContentPartPr>
              <p14:xfrm>
                <a:off x="5734520" y="5123240"/>
                <a:ext cx="129960" cy="123840"/>
              </p14:xfrm>
            </p:contentPart>
          </mc:Choice>
          <mc:Fallback xmlns="">
            <p:pic>
              <p:nvPicPr>
                <p:cNvPr id="843" name="Input penna 842">
                  <a:extLst>
                    <a:ext uri="{FF2B5EF4-FFF2-40B4-BE49-F238E27FC236}">
                      <a16:creationId xmlns:a16="http://schemas.microsoft.com/office/drawing/2014/main" id="{88CA07AD-30E6-FD1B-0219-16A4A008126D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5727320" y="5115680"/>
                  <a:ext cx="1450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B76F08EB-99DE-0626-8A4C-8D850926E09A}"/>
                    </a:ext>
                  </a:extLst>
                </p14:cNvPr>
                <p14:cNvContentPartPr/>
                <p14:nvPr/>
              </p14:nvContentPartPr>
              <p14:xfrm>
                <a:off x="5991560" y="5105600"/>
                <a:ext cx="84240" cy="147240"/>
              </p14:xfrm>
            </p:contentPart>
          </mc:Choice>
          <mc:Fallback xmlns=""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B76F08EB-99DE-0626-8A4C-8D850926E09A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5984360" y="5098040"/>
                  <a:ext cx="993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35EC070A-8227-EE51-7C8E-914586D74E62}"/>
                    </a:ext>
                  </a:extLst>
                </p14:cNvPr>
                <p14:cNvContentPartPr/>
                <p14:nvPr/>
              </p14:nvContentPartPr>
              <p14:xfrm>
                <a:off x="6103160" y="5100920"/>
                <a:ext cx="68040" cy="103320"/>
              </p14:xfrm>
            </p:contentPart>
          </mc:Choice>
          <mc:Fallback xmlns=""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35EC070A-8227-EE51-7C8E-914586D74E62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6095600" y="5093360"/>
                  <a:ext cx="831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CED73A7B-3B29-7BB0-A052-ED0A1E470299}"/>
                    </a:ext>
                  </a:extLst>
                </p14:cNvPr>
                <p14:cNvContentPartPr/>
                <p14:nvPr/>
              </p14:nvContentPartPr>
              <p14:xfrm>
                <a:off x="6197480" y="5145200"/>
                <a:ext cx="76320" cy="63000"/>
              </p14:xfrm>
            </p:contentPart>
          </mc:Choice>
          <mc:Fallback xmlns=""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CED73A7B-3B29-7BB0-A052-ED0A1E470299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6189920" y="5137640"/>
                  <a:ext cx="914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847" name="Input penna 846">
                  <a:extLst>
                    <a:ext uri="{FF2B5EF4-FFF2-40B4-BE49-F238E27FC236}">
                      <a16:creationId xmlns:a16="http://schemas.microsoft.com/office/drawing/2014/main" id="{4A2FCF3E-1D64-0D81-0B9F-87E3BA2C0078}"/>
                    </a:ext>
                  </a:extLst>
                </p14:cNvPr>
                <p14:cNvContentPartPr/>
                <p14:nvPr/>
              </p14:nvContentPartPr>
              <p14:xfrm>
                <a:off x="6276320" y="5053760"/>
                <a:ext cx="119520" cy="185400"/>
              </p14:xfrm>
            </p:contentPart>
          </mc:Choice>
          <mc:Fallback xmlns="">
            <p:pic>
              <p:nvPicPr>
                <p:cNvPr id="847" name="Input penna 846">
                  <a:extLst>
                    <a:ext uri="{FF2B5EF4-FFF2-40B4-BE49-F238E27FC236}">
                      <a16:creationId xmlns:a16="http://schemas.microsoft.com/office/drawing/2014/main" id="{4A2FCF3E-1D64-0D81-0B9F-87E3BA2C0078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6268760" y="5046200"/>
                  <a:ext cx="134640" cy="20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5" name="Gruppo 864">
            <a:extLst>
              <a:ext uri="{FF2B5EF4-FFF2-40B4-BE49-F238E27FC236}">
                <a16:creationId xmlns:a16="http://schemas.microsoft.com/office/drawing/2014/main" id="{FD33DA40-7C18-1E00-DB93-16D83FC3E87F}"/>
              </a:ext>
            </a:extLst>
          </p:cNvPr>
          <p:cNvGrpSpPr/>
          <p:nvPr/>
        </p:nvGrpSpPr>
        <p:grpSpPr>
          <a:xfrm>
            <a:off x="6643090" y="4938760"/>
            <a:ext cx="1153435" cy="387945"/>
            <a:chOff x="6643090" y="4938760"/>
            <a:chExt cx="1153435" cy="38794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320EFEC0-AA65-EFE6-CDA2-7A6D6914D531}"/>
                    </a:ext>
                  </a:extLst>
                </p14:cNvPr>
                <p14:cNvContentPartPr/>
                <p14:nvPr/>
              </p14:nvContentPartPr>
              <p14:xfrm>
                <a:off x="6643090" y="5101705"/>
                <a:ext cx="76680" cy="33120"/>
              </p14:xfrm>
            </p:contentPart>
          </mc:Choice>
          <mc:Fallback xmlns=""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320EFEC0-AA65-EFE6-CDA2-7A6D6914D531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6635530" y="5094145"/>
                  <a:ext cx="914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851" name="Input penna 850">
                  <a:extLst>
                    <a:ext uri="{FF2B5EF4-FFF2-40B4-BE49-F238E27FC236}">
                      <a16:creationId xmlns:a16="http://schemas.microsoft.com/office/drawing/2014/main" id="{2078C0D8-2ACD-3B5B-BC31-5F8B959797FA}"/>
                    </a:ext>
                  </a:extLst>
                </p14:cNvPr>
                <p14:cNvContentPartPr/>
                <p14:nvPr/>
              </p14:nvContentPartPr>
              <p14:xfrm>
                <a:off x="6660730" y="5180905"/>
                <a:ext cx="67680" cy="13320"/>
              </p14:xfrm>
            </p:contentPart>
          </mc:Choice>
          <mc:Fallback xmlns="">
            <p:pic>
              <p:nvPicPr>
                <p:cNvPr id="851" name="Input penna 850">
                  <a:extLst>
                    <a:ext uri="{FF2B5EF4-FFF2-40B4-BE49-F238E27FC236}">
                      <a16:creationId xmlns:a16="http://schemas.microsoft.com/office/drawing/2014/main" id="{2078C0D8-2ACD-3B5B-BC31-5F8B959797FA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6653170" y="5173345"/>
                  <a:ext cx="828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57F29C62-8D19-005F-A4DD-A1343EA6F174}"/>
                    </a:ext>
                  </a:extLst>
                </p14:cNvPr>
                <p14:cNvContentPartPr/>
                <p14:nvPr/>
              </p14:nvContentPartPr>
              <p14:xfrm>
                <a:off x="6985740" y="5075425"/>
                <a:ext cx="121320" cy="110160"/>
              </p14:xfrm>
            </p:contentPart>
          </mc:Choice>
          <mc:Fallback xmlns=""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57F29C62-8D19-005F-A4DD-A1343EA6F174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6978180" y="5067865"/>
                  <a:ext cx="1364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1BA61CCE-2F4C-ECDF-A2EA-A1C475CDA107}"/>
                    </a:ext>
                  </a:extLst>
                </p14:cNvPr>
                <p14:cNvContentPartPr/>
                <p14:nvPr/>
              </p14:nvContentPartPr>
              <p14:xfrm>
                <a:off x="7121100" y="5090545"/>
                <a:ext cx="41760" cy="85680"/>
              </p14:xfrm>
            </p:contentPart>
          </mc:Choice>
          <mc:Fallback xmlns=""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1BA61CCE-2F4C-ECDF-A2EA-A1C475CDA107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7113540" y="5082985"/>
                  <a:ext cx="568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A032C201-935B-C164-FCF4-FFD4B2C1777D}"/>
                    </a:ext>
                  </a:extLst>
                </p14:cNvPr>
                <p14:cNvContentPartPr/>
                <p14:nvPr/>
              </p14:nvContentPartPr>
              <p14:xfrm>
                <a:off x="7199940" y="5084425"/>
                <a:ext cx="45000" cy="78840"/>
              </p14:xfrm>
            </p:contentPart>
          </mc:Choice>
          <mc:Fallback xmlns=""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A032C201-935B-C164-FCF4-FFD4B2C1777D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7192380" y="5076865"/>
                  <a:ext cx="601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857" name="Input penna 856">
                  <a:extLst>
                    <a:ext uri="{FF2B5EF4-FFF2-40B4-BE49-F238E27FC236}">
                      <a16:creationId xmlns:a16="http://schemas.microsoft.com/office/drawing/2014/main" id="{1B996850-B70C-5942-AF37-34583528CB32}"/>
                    </a:ext>
                  </a:extLst>
                </p14:cNvPr>
                <p14:cNvContentPartPr/>
                <p14:nvPr/>
              </p14:nvContentPartPr>
              <p14:xfrm>
                <a:off x="7266540" y="5089825"/>
                <a:ext cx="34920" cy="64800"/>
              </p14:xfrm>
            </p:contentPart>
          </mc:Choice>
          <mc:Fallback xmlns="">
            <p:pic>
              <p:nvPicPr>
                <p:cNvPr id="857" name="Input penna 856">
                  <a:extLst>
                    <a:ext uri="{FF2B5EF4-FFF2-40B4-BE49-F238E27FC236}">
                      <a16:creationId xmlns:a16="http://schemas.microsoft.com/office/drawing/2014/main" id="{1B996850-B70C-5942-AF37-34583528CB32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7258980" y="5082265"/>
                  <a:ext cx="500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9599A365-61C9-F4D6-FB29-1CB4F7C90132}"/>
                    </a:ext>
                  </a:extLst>
                </p14:cNvPr>
                <p14:cNvContentPartPr/>
                <p14:nvPr/>
              </p14:nvContentPartPr>
              <p14:xfrm>
                <a:off x="7341780" y="5055985"/>
                <a:ext cx="45360" cy="85320"/>
              </p14:xfrm>
            </p:contentPart>
          </mc:Choice>
          <mc:Fallback xmlns=""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9599A365-61C9-F4D6-FB29-1CB4F7C90132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7334580" y="5048425"/>
                  <a:ext cx="604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859" name="Input penna 858">
                  <a:extLst>
                    <a:ext uri="{FF2B5EF4-FFF2-40B4-BE49-F238E27FC236}">
                      <a16:creationId xmlns:a16="http://schemas.microsoft.com/office/drawing/2014/main" id="{BE51429E-F115-1688-9968-1C57B36001F3}"/>
                    </a:ext>
                  </a:extLst>
                </p14:cNvPr>
                <p14:cNvContentPartPr/>
                <p14:nvPr/>
              </p14:nvContentPartPr>
              <p14:xfrm>
                <a:off x="7391820" y="5070025"/>
                <a:ext cx="100080" cy="113040"/>
              </p14:xfrm>
            </p:contentPart>
          </mc:Choice>
          <mc:Fallback xmlns="">
            <p:pic>
              <p:nvPicPr>
                <p:cNvPr id="859" name="Input penna 858">
                  <a:extLst>
                    <a:ext uri="{FF2B5EF4-FFF2-40B4-BE49-F238E27FC236}">
                      <a16:creationId xmlns:a16="http://schemas.microsoft.com/office/drawing/2014/main" id="{BE51429E-F115-1688-9968-1C57B36001F3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384260" y="5062465"/>
                  <a:ext cx="1152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860" name="Input penna 859">
                  <a:extLst>
                    <a:ext uri="{FF2B5EF4-FFF2-40B4-BE49-F238E27FC236}">
                      <a16:creationId xmlns:a16="http://schemas.microsoft.com/office/drawing/2014/main" id="{9F7A5B83-6984-E5B7-487C-93598187878B}"/>
                    </a:ext>
                  </a:extLst>
                </p14:cNvPr>
                <p14:cNvContentPartPr/>
                <p14:nvPr/>
              </p14:nvContentPartPr>
              <p14:xfrm>
                <a:off x="6839580" y="5246785"/>
                <a:ext cx="930240" cy="79920"/>
              </p14:xfrm>
            </p:contentPart>
          </mc:Choice>
          <mc:Fallback xmlns="">
            <p:pic>
              <p:nvPicPr>
                <p:cNvPr id="860" name="Input penna 859">
                  <a:extLst>
                    <a:ext uri="{FF2B5EF4-FFF2-40B4-BE49-F238E27FC236}">
                      <a16:creationId xmlns:a16="http://schemas.microsoft.com/office/drawing/2014/main" id="{9F7A5B83-6984-E5B7-487C-93598187878B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6832020" y="5239225"/>
                  <a:ext cx="9453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863" name="Input penna 862">
                  <a:extLst>
                    <a:ext uri="{FF2B5EF4-FFF2-40B4-BE49-F238E27FC236}">
                      <a16:creationId xmlns:a16="http://schemas.microsoft.com/office/drawing/2014/main" id="{68D10C94-D87C-5A11-6F1D-DADB60737656}"/>
                    </a:ext>
                  </a:extLst>
                </p14:cNvPr>
                <p14:cNvContentPartPr/>
                <p14:nvPr/>
              </p14:nvContentPartPr>
              <p14:xfrm>
                <a:off x="6830645" y="4938760"/>
                <a:ext cx="965880" cy="350280"/>
              </p14:xfrm>
            </p:contentPart>
          </mc:Choice>
          <mc:Fallback xmlns="">
            <p:pic>
              <p:nvPicPr>
                <p:cNvPr id="863" name="Input penna 862">
                  <a:extLst>
                    <a:ext uri="{FF2B5EF4-FFF2-40B4-BE49-F238E27FC236}">
                      <a16:creationId xmlns:a16="http://schemas.microsoft.com/office/drawing/2014/main" id="{68D10C94-D87C-5A11-6F1D-DADB60737656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6823085" y="4931200"/>
                  <a:ext cx="981000" cy="36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7" name="Gruppo 876">
            <a:extLst>
              <a:ext uri="{FF2B5EF4-FFF2-40B4-BE49-F238E27FC236}">
                <a16:creationId xmlns:a16="http://schemas.microsoft.com/office/drawing/2014/main" id="{0ABA6283-2451-F415-C8AE-3C870A14F2A6}"/>
              </a:ext>
            </a:extLst>
          </p:cNvPr>
          <p:cNvGrpSpPr/>
          <p:nvPr/>
        </p:nvGrpSpPr>
        <p:grpSpPr>
          <a:xfrm>
            <a:off x="4072460" y="5938915"/>
            <a:ext cx="200880" cy="145440"/>
            <a:chOff x="4072460" y="5938915"/>
            <a:chExt cx="200880" cy="14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871" name="Input penna 870">
                  <a:extLst>
                    <a:ext uri="{FF2B5EF4-FFF2-40B4-BE49-F238E27FC236}">
                      <a16:creationId xmlns:a16="http://schemas.microsoft.com/office/drawing/2014/main" id="{DB303CFD-B002-962E-DE51-4A0B4E978D19}"/>
                    </a:ext>
                  </a:extLst>
                </p14:cNvPr>
                <p14:cNvContentPartPr/>
                <p14:nvPr/>
              </p14:nvContentPartPr>
              <p14:xfrm>
                <a:off x="4072460" y="5938915"/>
                <a:ext cx="166320" cy="21960"/>
              </p14:xfrm>
            </p:contentPart>
          </mc:Choice>
          <mc:Fallback xmlns="">
            <p:pic>
              <p:nvPicPr>
                <p:cNvPr id="871" name="Input penna 870">
                  <a:extLst>
                    <a:ext uri="{FF2B5EF4-FFF2-40B4-BE49-F238E27FC236}">
                      <a16:creationId xmlns:a16="http://schemas.microsoft.com/office/drawing/2014/main" id="{DB303CFD-B002-962E-DE51-4A0B4E978D19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064900" y="5931355"/>
                  <a:ext cx="1814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872" name="Input penna 871">
                  <a:extLst>
                    <a:ext uri="{FF2B5EF4-FFF2-40B4-BE49-F238E27FC236}">
                      <a16:creationId xmlns:a16="http://schemas.microsoft.com/office/drawing/2014/main" id="{304A4524-F030-4C5E-6320-26389DCFA59F}"/>
                    </a:ext>
                  </a:extLst>
                </p14:cNvPr>
                <p14:cNvContentPartPr/>
                <p14:nvPr/>
              </p14:nvContentPartPr>
              <p14:xfrm>
                <a:off x="4078940" y="5950075"/>
                <a:ext cx="194400" cy="134280"/>
              </p14:xfrm>
            </p:contentPart>
          </mc:Choice>
          <mc:Fallback xmlns="">
            <p:pic>
              <p:nvPicPr>
                <p:cNvPr id="872" name="Input penna 871">
                  <a:extLst>
                    <a:ext uri="{FF2B5EF4-FFF2-40B4-BE49-F238E27FC236}">
                      <a16:creationId xmlns:a16="http://schemas.microsoft.com/office/drawing/2014/main" id="{304A4524-F030-4C5E-6320-26389DCFA59F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071380" y="5942515"/>
                  <a:ext cx="2095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875" name="Input penna 874">
                  <a:extLst>
                    <a:ext uri="{FF2B5EF4-FFF2-40B4-BE49-F238E27FC236}">
                      <a16:creationId xmlns:a16="http://schemas.microsoft.com/office/drawing/2014/main" id="{C1B23E46-7C1A-C7E6-FDCF-9FC2C745D17B}"/>
                    </a:ext>
                  </a:extLst>
                </p14:cNvPr>
                <p14:cNvContentPartPr/>
                <p14:nvPr/>
              </p14:nvContentPartPr>
              <p14:xfrm>
                <a:off x="4076420" y="6013435"/>
                <a:ext cx="168120" cy="15840"/>
              </p14:xfrm>
            </p:contentPart>
          </mc:Choice>
          <mc:Fallback xmlns="">
            <p:pic>
              <p:nvPicPr>
                <p:cNvPr id="875" name="Input penna 874">
                  <a:extLst>
                    <a:ext uri="{FF2B5EF4-FFF2-40B4-BE49-F238E27FC236}">
                      <a16:creationId xmlns:a16="http://schemas.microsoft.com/office/drawing/2014/main" id="{C1B23E46-7C1A-C7E6-FDCF-9FC2C745D17B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4068860" y="6005875"/>
                  <a:ext cx="18324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3" name="Gruppo 882">
            <a:extLst>
              <a:ext uri="{FF2B5EF4-FFF2-40B4-BE49-F238E27FC236}">
                <a16:creationId xmlns:a16="http://schemas.microsoft.com/office/drawing/2014/main" id="{17B3CA10-1F71-D6F5-CB30-BF90FF6E8A23}"/>
              </a:ext>
            </a:extLst>
          </p:cNvPr>
          <p:cNvGrpSpPr/>
          <p:nvPr/>
        </p:nvGrpSpPr>
        <p:grpSpPr>
          <a:xfrm>
            <a:off x="4431740" y="5964835"/>
            <a:ext cx="274320" cy="92520"/>
            <a:chOff x="4431740" y="5964835"/>
            <a:chExt cx="274320" cy="9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878" name="Input penna 877">
                  <a:extLst>
                    <a:ext uri="{FF2B5EF4-FFF2-40B4-BE49-F238E27FC236}">
                      <a16:creationId xmlns:a16="http://schemas.microsoft.com/office/drawing/2014/main" id="{6D45F897-697D-67B9-B0DE-723F18E22E45}"/>
                    </a:ext>
                  </a:extLst>
                </p14:cNvPr>
                <p14:cNvContentPartPr/>
                <p14:nvPr/>
              </p14:nvContentPartPr>
              <p14:xfrm>
                <a:off x="4431740" y="5994715"/>
                <a:ext cx="57240" cy="7560"/>
              </p14:xfrm>
            </p:contentPart>
          </mc:Choice>
          <mc:Fallback xmlns="">
            <p:pic>
              <p:nvPicPr>
                <p:cNvPr id="878" name="Input penna 877">
                  <a:extLst>
                    <a:ext uri="{FF2B5EF4-FFF2-40B4-BE49-F238E27FC236}">
                      <a16:creationId xmlns:a16="http://schemas.microsoft.com/office/drawing/2014/main" id="{6D45F897-697D-67B9-B0DE-723F18E22E45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4424180" y="5987155"/>
                  <a:ext cx="723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879" name="Input penna 878">
                  <a:extLst>
                    <a:ext uri="{FF2B5EF4-FFF2-40B4-BE49-F238E27FC236}">
                      <a16:creationId xmlns:a16="http://schemas.microsoft.com/office/drawing/2014/main" id="{5203220E-DB2C-7334-9D4A-CF60188BF0E7}"/>
                    </a:ext>
                  </a:extLst>
                </p14:cNvPr>
                <p14:cNvContentPartPr/>
                <p14:nvPr/>
              </p14:nvContentPartPr>
              <p14:xfrm>
                <a:off x="4445420" y="6028915"/>
                <a:ext cx="92520" cy="12240"/>
              </p14:xfrm>
            </p:contentPart>
          </mc:Choice>
          <mc:Fallback xmlns="">
            <p:pic>
              <p:nvPicPr>
                <p:cNvPr id="879" name="Input penna 878">
                  <a:extLst>
                    <a:ext uri="{FF2B5EF4-FFF2-40B4-BE49-F238E27FC236}">
                      <a16:creationId xmlns:a16="http://schemas.microsoft.com/office/drawing/2014/main" id="{5203220E-DB2C-7334-9D4A-CF60188BF0E7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4437860" y="6021355"/>
                  <a:ext cx="1076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880" name="Input penna 879">
                  <a:extLst>
                    <a:ext uri="{FF2B5EF4-FFF2-40B4-BE49-F238E27FC236}">
                      <a16:creationId xmlns:a16="http://schemas.microsoft.com/office/drawing/2014/main" id="{A1A8B844-D293-E2CB-E325-19DAF6E1111F}"/>
                    </a:ext>
                  </a:extLst>
                </p14:cNvPr>
                <p14:cNvContentPartPr/>
                <p14:nvPr/>
              </p14:nvContentPartPr>
              <p14:xfrm>
                <a:off x="4622540" y="5970595"/>
                <a:ext cx="83520" cy="2880"/>
              </p14:xfrm>
            </p:contentPart>
          </mc:Choice>
          <mc:Fallback xmlns="">
            <p:pic>
              <p:nvPicPr>
                <p:cNvPr id="880" name="Input penna 879">
                  <a:extLst>
                    <a:ext uri="{FF2B5EF4-FFF2-40B4-BE49-F238E27FC236}">
                      <a16:creationId xmlns:a16="http://schemas.microsoft.com/office/drawing/2014/main" id="{A1A8B844-D293-E2CB-E325-19DAF6E1111F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4614980" y="5963035"/>
                  <a:ext cx="986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881" name="Input penna 880">
                  <a:extLst>
                    <a:ext uri="{FF2B5EF4-FFF2-40B4-BE49-F238E27FC236}">
                      <a16:creationId xmlns:a16="http://schemas.microsoft.com/office/drawing/2014/main" id="{3FFCBAC9-CA68-FA1D-C74C-0D4C86BA44E7}"/>
                    </a:ext>
                  </a:extLst>
                </p14:cNvPr>
                <p14:cNvContentPartPr/>
                <p14:nvPr/>
              </p14:nvContentPartPr>
              <p14:xfrm>
                <a:off x="4654220" y="5964835"/>
                <a:ext cx="16200" cy="92520"/>
              </p14:xfrm>
            </p:contentPart>
          </mc:Choice>
          <mc:Fallback xmlns="">
            <p:pic>
              <p:nvPicPr>
                <p:cNvPr id="881" name="Input penna 880">
                  <a:extLst>
                    <a:ext uri="{FF2B5EF4-FFF2-40B4-BE49-F238E27FC236}">
                      <a16:creationId xmlns:a16="http://schemas.microsoft.com/office/drawing/2014/main" id="{3FFCBAC9-CA68-FA1D-C74C-0D4C86BA44E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4646660" y="5957275"/>
                  <a:ext cx="3132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5" name="Gruppo 894">
            <a:extLst>
              <a:ext uri="{FF2B5EF4-FFF2-40B4-BE49-F238E27FC236}">
                <a16:creationId xmlns:a16="http://schemas.microsoft.com/office/drawing/2014/main" id="{2E03D5E2-DACD-2227-D38D-B729F840E2EF}"/>
              </a:ext>
            </a:extLst>
          </p:cNvPr>
          <p:cNvGrpSpPr/>
          <p:nvPr/>
        </p:nvGrpSpPr>
        <p:grpSpPr>
          <a:xfrm>
            <a:off x="4510220" y="5469835"/>
            <a:ext cx="683280" cy="190080"/>
            <a:chOff x="4510220" y="5469835"/>
            <a:chExt cx="683280" cy="19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866" name="Input penna 865">
                  <a:extLst>
                    <a:ext uri="{FF2B5EF4-FFF2-40B4-BE49-F238E27FC236}">
                      <a16:creationId xmlns:a16="http://schemas.microsoft.com/office/drawing/2014/main" id="{D642F141-BA2E-EB45-E112-28F634F93056}"/>
                    </a:ext>
                  </a:extLst>
                </p14:cNvPr>
                <p14:cNvContentPartPr/>
                <p14:nvPr/>
              </p14:nvContentPartPr>
              <p14:xfrm>
                <a:off x="4510220" y="5522755"/>
                <a:ext cx="115560" cy="129240"/>
              </p14:xfrm>
            </p:contentPart>
          </mc:Choice>
          <mc:Fallback xmlns="">
            <p:pic>
              <p:nvPicPr>
                <p:cNvPr id="866" name="Input penna 865">
                  <a:extLst>
                    <a:ext uri="{FF2B5EF4-FFF2-40B4-BE49-F238E27FC236}">
                      <a16:creationId xmlns:a16="http://schemas.microsoft.com/office/drawing/2014/main" id="{D642F141-BA2E-EB45-E112-28F634F93056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4502660" y="5515195"/>
                  <a:ext cx="1306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867" name="Input penna 866">
                  <a:extLst>
                    <a:ext uri="{FF2B5EF4-FFF2-40B4-BE49-F238E27FC236}">
                      <a16:creationId xmlns:a16="http://schemas.microsoft.com/office/drawing/2014/main" id="{ED339B49-D5D6-4290-4063-557812E680C8}"/>
                    </a:ext>
                  </a:extLst>
                </p14:cNvPr>
                <p14:cNvContentPartPr/>
                <p14:nvPr/>
              </p14:nvContentPartPr>
              <p14:xfrm>
                <a:off x="4588700" y="5526715"/>
                <a:ext cx="99000" cy="133200"/>
              </p14:xfrm>
            </p:contentPart>
          </mc:Choice>
          <mc:Fallback xmlns="">
            <p:pic>
              <p:nvPicPr>
                <p:cNvPr id="867" name="Input penna 866">
                  <a:extLst>
                    <a:ext uri="{FF2B5EF4-FFF2-40B4-BE49-F238E27FC236}">
                      <a16:creationId xmlns:a16="http://schemas.microsoft.com/office/drawing/2014/main" id="{ED339B49-D5D6-4290-4063-557812E680C8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4581140" y="5519155"/>
                  <a:ext cx="1141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868" name="Input penna 867">
                  <a:extLst>
                    <a:ext uri="{FF2B5EF4-FFF2-40B4-BE49-F238E27FC236}">
                      <a16:creationId xmlns:a16="http://schemas.microsoft.com/office/drawing/2014/main" id="{3FD36939-25E2-CEDB-F22E-B961BFB23BC2}"/>
                    </a:ext>
                  </a:extLst>
                </p14:cNvPr>
                <p14:cNvContentPartPr/>
                <p14:nvPr/>
              </p14:nvContentPartPr>
              <p14:xfrm>
                <a:off x="4601660" y="5605555"/>
                <a:ext cx="101160" cy="2880"/>
              </p14:xfrm>
            </p:contentPart>
          </mc:Choice>
          <mc:Fallback xmlns="">
            <p:pic>
              <p:nvPicPr>
                <p:cNvPr id="868" name="Input penna 867">
                  <a:extLst>
                    <a:ext uri="{FF2B5EF4-FFF2-40B4-BE49-F238E27FC236}">
                      <a16:creationId xmlns:a16="http://schemas.microsoft.com/office/drawing/2014/main" id="{3FD36939-25E2-CEDB-F22E-B961BFB23BC2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4594100" y="5597995"/>
                  <a:ext cx="1162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884" name="Input penna 883">
                  <a:extLst>
                    <a:ext uri="{FF2B5EF4-FFF2-40B4-BE49-F238E27FC236}">
                      <a16:creationId xmlns:a16="http://schemas.microsoft.com/office/drawing/2014/main" id="{B1B7A3DD-A2AD-7BC2-CCAC-697288545D7C}"/>
                    </a:ext>
                  </a:extLst>
                </p14:cNvPr>
                <p14:cNvContentPartPr/>
                <p14:nvPr/>
              </p14:nvContentPartPr>
              <p14:xfrm>
                <a:off x="4751060" y="5542915"/>
                <a:ext cx="79560" cy="10800"/>
              </p14:xfrm>
            </p:contentPart>
          </mc:Choice>
          <mc:Fallback xmlns="">
            <p:pic>
              <p:nvPicPr>
                <p:cNvPr id="884" name="Input penna 883">
                  <a:extLst>
                    <a:ext uri="{FF2B5EF4-FFF2-40B4-BE49-F238E27FC236}">
                      <a16:creationId xmlns:a16="http://schemas.microsoft.com/office/drawing/2014/main" id="{B1B7A3DD-A2AD-7BC2-CCAC-697288545D7C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4743500" y="5535355"/>
                  <a:ext cx="946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885" name="Input penna 884">
                  <a:extLst>
                    <a:ext uri="{FF2B5EF4-FFF2-40B4-BE49-F238E27FC236}">
                      <a16:creationId xmlns:a16="http://schemas.microsoft.com/office/drawing/2014/main" id="{27A4F109-7A0F-CA15-65DF-DBB03A3A1BA3}"/>
                    </a:ext>
                  </a:extLst>
                </p14:cNvPr>
                <p14:cNvContentPartPr/>
                <p14:nvPr/>
              </p14:nvContentPartPr>
              <p14:xfrm>
                <a:off x="4774820" y="5549395"/>
                <a:ext cx="24480" cy="87840"/>
              </p14:xfrm>
            </p:contentPart>
          </mc:Choice>
          <mc:Fallback xmlns="">
            <p:pic>
              <p:nvPicPr>
                <p:cNvPr id="885" name="Input penna 884">
                  <a:extLst>
                    <a:ext uri="{FF2B5EF4-FFF2-40B4-BE49-F238E27FC236}">
                      <a16:creationId xmlns:a16="http://schemas.microsoft.com/office/drawing/2014/main" id="{27A4F109-7A0F-CA15-65DF-DBB03A3A1BA3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4767260" y="5541835"/>
                  <a:ext cx="392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886" name="Input penna 885">
                  <a:extLst>
                    <a:ext uri="{FF2B5EF4-FFF2-40B4-BE49-F238E27FC236}">
                      <a16:creationId xmlns:a16="http://schemas.microsoft.com/office/drawing/2014/main" id="{9CB3EED4-9E58-CE51-EAC1-C35E9E1C4087}"/>
                    </a:ext>
                  </a:extLst>
                </p14:cNvPr>
                <p14:cNvContentPartPr/>
                <p14:nvPr/>
              </p14:nvContentPartPr>
              <p14:xfrm>
                <a:off x="4855460" y="5527795"/>
                <a:ext cx="66600" cy="120600"/>
              </p14:xfrm>
            </p:contentPart>
          </mc:Choice>
          <mc:Fallback xmlns="">
            <p:pic>
              <p:nvPicPr>
                <p:cNvPr id="886" name="Input penna 885">
                  <a:extLst>
                    <a:ext uri="{FF2B5EF4-FFF2-40B4-BE49-F238E27FC236}">
                      <a16:creationId xmlns:a16="http://schemas.microsoft.com/office/drawing/2014/main" id="{9CB3EED4-9E58-CE51-EAC1-C35E9E1C4087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4847900" y="5520235"/>
                  <a:ext cx="81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887" name="Input penna 886">
                  <a:extLst>
                    <a:ext uri="{FF2B5EF4-FFF2-40B4-BE49-F238E27FC236}">
                      <a16:creationId xmlns:a16="http://schemas.microsoft.com/office/drawing/2014/main" id="{FA17BF8A-0D6E-6C8B-B54B-F61DDCD566C9}"/>
                    </a:ext>
                  </a:extLst>
                </p14:cNvPr>
                <p14:cNvContentPartPr/>
                <p14:nvPr/>
              </p14:nvContentPartPr>
              <p14:xfrm>
                <a:off x="4868420" y="5588995"/>
                <a:ext cx="70200" cy="19440"/>
              </p14:xfrm>
            </p:contentPart>
          </mc:Choice>
          <mc:Fallback xmlns="">
            <p:pic>
              <p:nvPicPr>
                <p:cNvPr id="887" name="Input penna 886">
                  <a:extLst>
                    <a:ext uri="{FF2B5EF4-FFF2-40B4-BE49-F238E27FC236}">
                      <a16:creationId xmlns:a16="http://schemas.microsoft.com/office/drawing/2014/main" id="{FA17BF8A-0D6E-6C8B-B54B-F61DDCD566C9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4860860" y="5581435"/>
                  <a:ext cx="853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890" name="Input penna 889">
                  <a:extLst>
                    <a:ext uri="{FF2B5EF4-FFF2-40B4-BE49-F238E27FC236}">
                      <a16:creationId xmlns:a16="http://schemas.microsoft.com/office/drawing/2014/main" id="{08DAE205-5369-66A8-4533-B2074BAFA21E}"/>
                    </a:ext>
                  </a:extLst>
                </p14:cNvPr>
                <p14:cNvContentPartPr/>
                <p14:nvPr/>
              </p14:nvContentPartPr>
              <p14:xfrm>
                <a:off x="4976780" y="5469835"/>
                <a:ext cx="107640" cy="150120"/>
              </p14:xfrm>
            </p:contentPart>
          </mc:Choice>
          <mc:Fallback xmlns="">
            <p:pic>
              <p:nvPicPr>
                <p:cNvPr id="890" name="Input penna 889">
                  <a:extLst>
                    <a:ext uri="{FF2B5EF4-FFF2-40B4-BE49-F238E27FC236}">
                      <a16:creationId xmlns:a16="http://schemas.microsoft.com/office/drawing/2014/main" id="{08DAE205-5369-66A8-4533-B2074BAFA21E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969220" y="5462275"/>
                  <a:ext cx="1227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893" name="Input penna 892">
                  <a:extLst>
                    <a:ext uri="{FF2B5EF4-FFF2-40B4-BE49-F238E27FC236}">
                      <a16:creationId xmlns:a16="http://schemas.microsoft.com/office/drawing/2014/main" id="{66ABD7B3-2182-8B71-2DA7-A23115D5BEFC}"/>
                    </a:ext>
                  </a:extLst>
                </p14:cNvPr>
                <p14:cNvContentPartPr/>
                <p14:nvPr/>
              </p14:nvContentPartPr>
              <p14:xfrm>
                <a:off x="5109620" y="5525635"/>
                <a:ext cx="83880" cy="91800"/>
              </p14:xfrm>
            </p:contentPart>
          </mc:Choice>
          <mc:Fallback xmlns="">
            <p:pic>
              <p:nvPicPr>
                <p:cNvPr id="893" name="Input penna 892">
                  <a:extLst>
                    <a:ext uri="{FF2B5EF4-FFF2-40B4-BE49-F238E27FC236}">
                      <a16:creationId xmlns:a16="http://schemas.microsoft.com/office/drawing/2014/main" id="{66ABD7B3-2182-8B71-2DA7-A23115D5BEFC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5102060" y="5518075"/>
                  <a:ext cx="9900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9" name="Gruppo 898">
            <a:extLst>
              <a:ext uri="{FF2B5EF4-FFF2-40B4-BE49-F238E27FC236}">
                <a16:creationId xmlns:a16="http://schemas.microsoft.com/office/drawing/2014/main" id="{31BC991B-F91E-3F83-D851-66996F712661}"/>
              </a:ext>
            </a:extLst>
          </p:cNvPr>
          <p:cNvGrpSpPr/>
          <p:nvPr/>
        </p:nvGrpSpPr>
        <p:grpSpPr>
          <a:xfrm>
            <a:off x="5638980" y="5530020"/>
            <a:ext cx="76680" cy="72360"/>
            <a:chOff x="5638980" y="5530020"/>
            <a:chExt cx="76680" cy="7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18DA9C50-74A7-59AE-57DA-D736E45EFAFE}"/>
                    </a:ext>
                  </a:extLst>
                </p14:cNvPr>
                <p14:cNvContentPartPr/>
                <p14:nvPr/>
              </p14:nvContentPartPr>
              <p14:xfrm>
                <a:off x="5638980" y="5530020"/>
                <a:ext cx="76680" cy="17640"/>
              </p14:xfrm>
            </p:contentPart>
          </mc:Choice>
          <mc:Fallback xmlns=""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18DA9C50-74A7-59AE-57DA-D736E45EFAFE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5631780" y="5522460"/>
                  <a:ext cx="914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0467446F-C41B-0994-A00A-470EED222EEF}"/>
                    </a:ext>
                  </a:extLst>
                </p14:cNvPr>
                <p14:cNvContentPartPr/>
                <p14:nvPr/>
              </p14:nvContentPartPr>
              <p14:xfrm>
                <a:off x="5640780" y="5594100"/>
                <a:ext cx="60120" cy="8280"/>
              </p14:xfrm>
            </p:contentPart>
          </mc:Choice>
          <mc:Fallback xmlns=""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0467446F-C41B-0994-A00A-470EED222EEF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5633220" y="5586540"/>
                  <a:ext cx="7524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0" name="Gruppo 909">
            <a:extLst>
              <a:ext uri="{FF2B5EF4-FFF2-40B4-BE49-F238E27FC236}">
                <a16:creationId xmlns:a16="http://schemas.microsoft.com/office/drawing/2014/main" id="{EF529253-FD50-C62E-CCF8-64688015D76F}"/>
              </a:ext>
            </a:extLst>
          </p:cNvPr>
          <p:cNvGrpSpPr/>
          <p:nvPr/>
        </p:nvGrpSpPr>
        <p:grpSpPr>
          <a:xfrm>
            <a:off x="5918700" y="5450460"/>
            <a:ext cx="644040" cy="159480"/>
            <a:chOff x="5918700" y="5450460"/>
            <a:chExt cx="644040" cy="15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900" name="Input penna 899">
                  <a:extLst>
                    <a:ext uri="{FF2B5EF4-FFF2-40B4-BE49-F238E27FC236}">
                      <a16:creationId xmlns:a16="http://schemas.microsoft.com/office/drawing/2014/main" id="{33BCCD7C-5A22-DACB-4E46-748E740D5E71}"/>
                    </a:ext>
                  </a:extLst>
                </p14:cNvPr>
                <p14:cNvContentPartPr/>
                <p14:nvPr/>
              </p14:nvContentPartPr>
              <p14:xfrm>
                <a:off x="5918700" y="5518860"/>
                <a:ext cx="88560" cy="84240"/>
              </p14:xfrm>
            </p:contentPart>
          </mc:Choice>
          <mc:Fallback xmlns="">
            <p:pic>
              <p:nvPicPr>
                <p:cNvPr id="900" name="Input penna 899">
                  <a:extLst>
                    <a:ext uri="{FF2B5EF4-FFF2-40B4-BE49-F238E27FC236}">
                      <a16:creationId xmlns:a16="http://schemas.microsoft.com/office/drawing/2014/main" id="{33BCCD7C-5A22-DACB-4E46-748E740D5E71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5911140" y="5511300"/>
                  <a:ext cx="1036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DC78AAEE-4F43-D044-4E2C-70AB4744B5C8}"/>
                    </a:ext>
                  </a:extLst>
                </p14:cNvPr>
                <p14:cNvContentPartPr/>
                <p14:nvPr/>
              </p14:nvContentPartPr>
              <p14:xfrm>
                <a:off x="6040740" y="5541180"/>
                <a:ext cx="55800" cy="50400"/>
              </p14:xfrm>
            </p:contentPart>
          </mc:Choice>
          <mc:Fallback xmlns=""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DC78AAEE-4F43-D044-4E2C-70AB4744B5C8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6033180" y="5533620"/>
                  <a:ext cx="705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B42B3F58-D741-9D53-0464-72F2A77CFAB9}"/>
                    </a:ext>
                  </a:extLst>
                </p14:cNvPr>
                <p14:cNvContentPartPr/>
                <p14:nvPr/>
              </p14:nvContentPartPr>
              <p14:xfrm>
                <a:off x="6119580" y="5550540"/>
                <a:ext cx="55800" cy="59400"/>
              </p14:xfrm>
            </p:contentPart>
          </mc:Choice>
          <mc:Fallback xmlns=""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B42B3F58-D741-9D53-0464-72F2A77CFAB9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6112020" y="5542980"/>
                  <a:ext cx="705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903" name="Input penna 902">
                  <a:extLst>
                    <a:ext uri="{FF2B5EF4-FFF2-40B4-BE49-F238E27FC236}">
                      <a16:creationId xmlns:a16="http://schemas.microsoft.com/office/drawing/2014/main" id="{75BEFE4D-B97D-582F-2EDD-009BA9C3F265}"/>
                    </a:ext>
                  </a:extLst>
                </p14:cNvPr>
                <p14:cNvContentPartPr/>
                <p14:nvPr/>
              </p14:nvContentPartPr>
              <p14:xfrm>
                <a:off x="6196620" y="5544060"/>
                <a:ext cx="27720" cy="39240"/>
              </p14:xfrm>
            </p:contentPart>
          </mc:Choice>
          <mc:Fallback xmlns="">
            <p:pic>
              <p:nvPicPr>
                <p:cNvPr id="903" name="Input penna 902">
                  <a:extLst>
                    <a:ext uri="{FF2B5EF4-FFF2-40B4-BE49-F238E27FC236}">
                      <a16:creationId xmlns:a16="http://schemas.microsoft.com/office/drawing/2014/main" id="{75BEFE4D-B97D-582F-2EDD-009BA9C3F265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6189060" y="5536500"/>
                  <a:ext cx="428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904" name="Input penna 903">
                  <a:extLst>
                    <a:ext uri="{FF2B5EF4-FFF2-40B4-BE49-F238E27FC236}">
                      <a16:creationId xmlns:a16="http://schemas.microsoft.com/office/drawing/2014/main" id="{8D16F1A5-4066-55F4-9E05-F4C9F97F6C72}"/>
                    </a:ext>
                  </a:extLst>
                </p14:cNvPr>
                <p14:cNvContentPartPr/>
                <p14:nvPr/>
              </p14:nvContentPartPr>
              <p14:xfrm>
                <a:off x="6257100" y="5536140"/>
                <a:ext cx="57960" cy="48240"/>
              </p14:xfrm>
            </p:contentPart>
          </mc:Choice>
          <mc:Fallback xmlns="">
            <p:pic>
              <p:nvPicPr>
                <p:cNvPr id="904" name="Input penna 903">
                  <a:extLst>
                    <a:ext uri="{FF2B5EF4-FFF2-40B4-BE49-F238E27FC236}">
                      <a16:creationId xmlns:a16="http://schemas.microsoft.com/office/drawing/2014/main" id="{8D16F1A5-4066-55F4-9E05-F4C9F97F6C72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6249540" y="5528580"/>
                  <a:ext cx="730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8FDA7D60-95F2-0561-804F-6E752FFF4C5C}"/>
                    </a:ext>
                  </a:extLst>
                </p14:cNvPr>
                <p14:cNvContentPartPr/>
                <p14:nvPr/>
              </p14:nvContentPartPr>
              <p14:xfrm>
                <a:off x="6343140" y="5532540"/>
                <a:ext cx="30600" cy="57240"/>
              </p14:xfrm>
            </p:contentPart>
          </mc:Choice>
          <mc:Fallback xmlns=""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8FDA7D60-95F2-0561-804F-6E752FFF4C5C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6335580" y="5524980"/>
                  <a:ext cx="45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906" name="Input penna 905">
                  <a:extLst>
                    <a:ext uri="{FF2B5EF4-FFF2-40B4-BE49-F238E27FC236}">
                      <a16:creationId xmlns:a16="http://schemas.microsoft.com/office/drawing/2014/main" id="{6587B731-C15D-8AEB-172D-408C8D9C052D}"/>
                    </a:ext>
                  </a:extLst>
                </p14:cNvPr>
                <p14:cNvContentPartPr/>
                <p14:nvPr/>
              </p14:nvContentPartPr>
              <p14:xfrm>
                <a:off x="6393180" y="5458020"/>
                <a:ext cx="28080" cy="133560"/>
              </p14:xfrm>
            </p:contentPart>
          </mc:Choice>
          <mc:Fallback xmlns="">
            <p:pic>
              <p:nvPicPr>
                <p:cNvPr id="906" name="Input penna 905">
                  <a:extLst>
                    <a:ext uri="{FF2B5EF4-FFF2-40B4-BE49-F238E27FC236}">
                      <a16:creationId xmlns:a16="http://schemas.microsoft.com/office/drawing/2014/main" id="{6587B731-C15D-8AEB-172D-408C8D9C052D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6385620" y="5450460"/>
                  <a:ext cx="432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907" name="Input penna 906">
                  <a:extLst>
                    <a:ext uri="{FF2B5EF4-FFF2-40B4-BE49-F238E27FC236}">
                      <a16:creationId xmlns:a16="http://schemas.microsoft.com/office/drawing/2014/main" id="{57DBC32F-7F50-CB52-97A1-B874EE23D0AF}"/>
                    </a:ext>
                  </a:extLst>
                </p14:cNvPr>
                <p14:cNvContentPartPr/>
                <p14:nvPr/>
              </p14:nvContentPartPr>
              <p14:xfrm>
                <a:off x="6448980" y="5450460"/>
                <a:ext cx="19440" cy="120960"/>
              </p14:xfrm>
            </p:contentPart>
          </mc:Choice>
          <mc:Fallback xmlns="">
            <p:pic>
              <p:nvPicPr>
                <p:cNvPr id="907" name="Input penna 906">
                  <a:extLst>
                    <a:ext uri="{FF2B5EF4-FFF2-40B4-BE49-F238E27FC236}">
                      <a16:creationId xmlns:a16="http://schemas.microsoft.com/office/drawing/2014/main" id="{57DBC32F-7F50-CB52-97A1-B874EE23D0AF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6441420" y="5442900"/>
                  <a:ext cx="345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C708A226-E8E6-EFDA-135F-2E33F402F967}"/>
                    </a:ext>
                  </a:extLst>
                </p14:cNvPr>
                <p14:cNvContentPartPr/>
                <p14:nvPr/>
              </p14:nvContentPartPr>
              <p14:xfrm>
                <a:off x="6499740" y="5542980"/>
                <a:ext cx="63000" cy="54720"/>
              </p14:xfrm>
            </p:contentPart>
          </mc:Choice>
          <mc:Fallback xmlns=""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C708A226-E8E6-EFDA-135F-2E33F402F967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6492180" y="5535780"/>
                  <a:ext cx="78120" cy="69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6526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01046-91F4-5898-954C-BCC4DFEE6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Box 3">
            <a:extLst>
              <a:ext uri="{FF2B5EF4-FFF2-40B4-BE49-F238E27FC236}">
                <a16:creationId xmlns:a16="http://schemas.microsoft.com/office/drawing/2014/main" id="{58B03AB4-AFB0-A128-3041-D256F3852C7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40" name="TextBox 5">
            <a:extLst>
              <a:ext uri="{FF2B5EF4-FFF2-40B4-BE49-F238E27FC236}">
                <a16:creationId xmlns:a16="http://schemas.microsoft.com/office/drawing/2014/main" id="{20A06595-405D-B545-79DB-F6877D18C3E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54" name="그룹 12">
            <a:extLst>
              <a:ext uri="{FF2B5EF4-FFF2-40B4-BE49-F238E27FC236}">
                <a16:creationId xmlns:a16="http://schemas.microsoft.com/office/drawing/2014/main" id="{02119EA0-29B0-DB8F-AE7D-A5171AAAFED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41" name="직사각형 13">
              <a:extLst>
                <a:ext uri="{FF2B5EF4-FFF2-40B4-BE49-F238E27FC236}">
                  <a16:creationId xmlns:a16="http://schemas.microsoft.com/office/drawing/2014/main" id="{F69FBE63-FD09-0B33-B8CA-CEAC620DE6D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14">
              <a:extLst>
                <a:ext uri="{FF2B5EF4-FFF2-40B4-BE49-F238E27FC236}">
                  <a16:creationId xmlns:a16="http://schemas.microsoft.com/office/drawing/2014/main" id="{46A6D140-95F7-E16D-6FF8-57D6EE9925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15">
              <a:extLst>
                <a:ext uri="{FF2B5EF4-FFF2-40B4-BE49-F238E27FC236}">
                  <a16:creationId xmlns:a16="http://schemas.microsoft.com/office/drawing/2014/main" id="{41ECCC8B-5661-8083-728A-73F94CFC38C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16">
              <a:extLst>
                <a:ext uri="{FF2B5EF4-FFF2-40B4-BE49-F238E27FC236}">
                  <a16:creationId xmlns:a16="http://schemas.microsoft.com/office/drawing/2014/main" id="{2E7EB164-8750-1D19-E329-B99E097D46F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17">
              <a:extLst>
                <a:ext uri="{FF2B5EF4-FFF2-40B4-BE49-F238E27FC236}">
                  <a16:creationId xmlns:a16="http://schemas.microsoft.com/office/drawing/2014/main" id="{CD98AE0F-4A36-D2E7-693B-009B1D62B5E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18">
              <a:extLst>
                <a:ext uri="{FF2B5EF4-FFF2-40B4-BE49-F238E27FC236}">
                  <a16:creationId xmlns:a16="http://schemas.microsoft.com/office/drawing/2014/main" id="{A9A2B5B1-F174-9686-4192-64EB2378CCC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19">
              <a:extLst>
                <a:ext uri="{FF2B5EF4-FFF2-40B4-BE49-F238E27FC236}">
                  <a16:creationId xmlns:a16="http://schemas.microsoft.com/office/drawing/2014/main" id="{24FDBE67-808C-827B-140D-23E291B4A6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8" name="직사각형 20">
              <a:extLst>
                <a:ext uri="{FF2B5EF4-FFF2-40B4-BE49-F238E27FC236}">
                  <a16:creationId xmlns:a16="http://schemas.microsoft.com/office/drawing/2014/main" id="{05F1C25F-B853-2C08-64C6-8D045E46278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9" name="직사각형 21">
              <a:extLst>
                <a:ext uri="{FF2B5EF4-FFF2-40B4-BE49-F238E27FC236}">
                  <a16:creationId xmlns:a16="http://schemas.microsoft.com/office/drawing/2014/main" id="{632C043D-71AC-773C-F3BE-E328D8A9305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직사각형 22">
              <a:extLst>
                <a:ext uri="{FF2B5EF4-FFF2-40B4-BE49-F238E27FC236}">
                  <a16:creationId xmlns:a16="http://schemas.microsoft.com/office/drawing/2014/main" id="{C5C4466B-A1FA-9754-8E2B-55B7090856A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23">
              <a:extLst>
                <a:ext uri="{FF2B5EF4-FFF2-40B4-BE49-F238E27FC236}">
                  <a16:creationId xmlns:a16="http://schemas.microsoft.com/office/drawing/2014/main" id="{6C3B7EB2-3B57-ACF8-4691-5A09BB6DA61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2" name="직사각형 24">
              <a:extLst>
                <a:ext uri="{FF2B5EF4-FFF2-40B4-BE49-F238E27FC236}">
                  <a16:creationId xmlns:a16="http://schemas.microsoft.com/office/drawing/2014/main" id="{9E161F54-8EDB-2700-A7FE-E6B3F1012E0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직사각형 25">
              <a:extLst>
                <a:ext uri="{FF2B5EF4-FFF2-40B4-BE49-F238E27FC236}">
                  <a16:creationId xmlns:a16="http://schemas.microsoft.com/office/drawing/2014/main" id="{EBB88B1C-8241-923F-0A39-4945AC18C1C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55" name="그림 42" descr="그림 42">
            <a:extLst>
              <a:ext uri="{FF2B5EF4-FFF2-40B4-BE49-F238E27FC236}">
                <a16:creationId xmlns:a16="http://schemas.microsoft.com/office/drawing/2014/main" id="{6F98489F-16C3-DD9D-4F89-CC63369F0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9" name="그룹 44">
            <a:extLst>
              <a:ext uri="{FF2B5EF4-FFF2-40B4-BE49-F238E27FC236}">
                <a16:creationId xmlns:a16="http://schemas.microsoft.com/office/drawing/2014/main" id="{EE618B2D-BB65-4145-A203-2F445BFFC5D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6" name="직사각형 45">
              <a:extLst>
                <a:ext uri="{FF2B5EF4-FFF2-40B4-BE49-F238E27FC236}">
                  <a16:creationId xmlns:a16="http://schemas.microsoft.com/office/drawing/2014/main" id="{BA21237F-ABB4-6E14-87BB-4EB26EB8969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46">
              <a:extLst>
                <a:ext uri="{FF2B5EF4-FFF2-40B4-BE49-F238E27FC236}">
                  <a16:creationId xmlns:a16="http://schemas.microsoft.com/office/drawing/2014/main" id="{3F0BA38E-D774-62C6-1848-AC8E8A6738C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47">
              <a:extLst>
                <a:ext uri="{FF2B5EF4-FFF2-40B4-BE49-F238E27FC236}">
                  <a16:creationId xmlns:a16="http://schemas.microsoft.com/office/drawing/2014/main" id="{22FC4EF5-D3FA-5048-A7C8-5B0983324C9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48">
              <a:extLst>
                <a:ext uri="{FF2B5EF4-FFF2-40B4-BE49-F238E27FC236}">
                  <a16:creationId xmlns:a16="http://schemas.microsoft.com/office/drawing/2014/main" id="{ADC7DF03-546D-1464-98BD-49F9195AEE4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49">
              <a:extLst>
                <a:ext uri="{FF2B5EF4-FFF2-40B4-BE49-F238E27FC236}">
                  <a16:creationId xmlns:a16="http://schemas.microsoft.com/office/drawing/2014/main" id="{46633F43-0080-E9FB-C4FD-0D53A1F5C36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0">
              <a:extLst>
                <a:ext uri="{FF2B5EF4-FFF2-40B4-BE49-F238E27FC236}">
                  <a16:creationId xmlns:a16="http://schemas.microsoft.com/office/drawing/2014/main" id="{D0314CD3-5930-55EA-AAFD-9773D7F6210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1">
              <a:extLst>
                <a:ext uri="{FF2B5EF4-FFF2-40B4-BE49-F238E27FC236}">
                  <a16:creationId xmlns:a16="http://schemas.microsoft.com/office/drawing/2014/main" id="{67710422-9322-0B7D-469E-36D3649C55B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직사각형 52">
              <a:extLst>
                <a:ext uri="{FF2B5EF4-FFF2-40B4-BE49-F238E27FC236}">
                  <a16:creationId xmlns:a16="http://schemas.microsoft.com/office/drawing/2014/main" id="{64BC32F6-7FFD-C0A2-9BF1-0EE20707707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4" name="직사각형 53">
              <a:extLst>
                <a:ext uri="{FF2B5EF4-FFF2-40B4-BE49-F238E27FC236}">
                  <a16:creationId xmlns:a16="http://schemas.microsoft.com/office/drawing/2014/main" id="{845E4015-9248-E872-FA35-2A814F0F869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5" name="직사각형 54">
              <a:extLst>
                <a:ext uri="{FF2B5EF4-FFF2-40B4-BE49-F238E27FC236}">
                  <a16:creationId xmlns:a16="http://schemas.microsoft.com/office/drawing/2014/main" id="{B69D4AAD-85ED-6E5A-AEB6-44F7933012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직사각형 55">
              <a:extLst>
                <a:ext uri="{FF2B5EF4-FFF2-40B4-BE49-F238E27FC236}">
                  <a16:creationId xmlns:a16="http://schemas.microsoft.com/office/drawing/2014/main" id="{2115FBB0-6C7A-4F91-8D5F-614B27DB26D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7" name="직사각형 56">
              <a:extLst>
                <a:ext uri="{FF2B5EF4-FFF2-40B4-BE49-F238E27FC236}">
                  <a16:creationId xmlns:a16="http://schemas.microsoft.com/office/drawing/2014/main" id="{5E8DE1E9-ACC3-5AD3-B181-18E444A846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8" name="직사각형 57">
              <a:extLst>
                <a:ext uri="{FF2B5EF4-FFF2-40B4-BE49-F238E27FC236}">
                  <a16:creationId xmlns:a16="http://schemas.microsoft.com/office/drawing/2014/main" id="{4FF1ED68-2BCC-5743-DB14-1E896B94392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70" name="Testo">
            <a:extLst>
              <a:ext uri="{FF2B5EF4-FFF2-40B4-BE49-F238E27FC236}">
                <a16:creationId xmlns:a16="http://schemas.microsoft.com/office/drawing/2014/main" id="{29D978FC-2AFA-CF24-A447-4F5D1DECAD8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71" name="그림 5" descr="그림 5">
            <a:extLst>
              <a:ext uri="{FF2B5EF4-FFF2-40B4-BE49-F238E27FC236}">
                <a16:creationId xmlns:a16="http://schemas.microsoft.com/office/drawing/2014/main" id="{1C758465-ECDD-B457-4BC4-F9F19406E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5" name="그룹 28">
            <a:extLst>
              <a:ext uri="{FF2B5EF4-FFF2-40B4-BE49-F238E27FC236}">
                <a16:creationId xmlns:a16="http://schemas.microsoft.com/office/drawing/2014/main" id="{7A41D78C-EE62-23D5-C92C-E6AFB032A36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72" name="직사각형 29">
              <a:extLst>
                <a:ext uri="{FF2B5EF4-FFF2-40B4-BE49-F238E27FC236}">
                  <a16:creationId xmlns:a16="http://schemas.microsoft.com/office/drawing/2014/main" id="{16F69C91-CB90-8182-F734-927A1C7110D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0">
              <a:extLst>
                <a:ext uri="{FF2B5EF4-FFF2-40B4-BE49-F238E27FC236}">
                  <a16:creationId xmlns:a16="http://schemas.microsoft.com/office/drawing/2014/main" id="{74324BAA-B0A1-8C73-5869-0622EFC7340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1">
              <a:extLst>
                <a:ext uri="{FF2B5EF4-FFF2-40B4-BE49-F238E27FC236}">
                  <a16:creationId xmlns:a16="http://schemas.microsoft.com/office/drawing/2014/main" id="{7F5D6E3C-BE05-2FFD-FA2D-5B81D5DB0E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2">
              <a:extLst>
                <a:ext uri="{FF2B5EF4-FFF2-40B4-BE49-F238E27FC236}">
                  <a16:creationId xmlns:a16="http://schemas.microsoft.com/office/drawing/2014/main" id="{F24185CC-B416-9B26-4842-99C997176F7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3">
              <a:extLst>
                <a:ext uri="{FF2B5EF4-FFF2-40B4-BE49-F238E27FC236}">
                  <a16:creationId xmlns:a16="http://schemas.microsoft.com/office/drawing/2014/main" id="{15DBF603-699D-2663-AAE3-E14A2F383F6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34">
              <a:extLst>
                <a:ext uri="{FF2B5EF4-FFF2-40B4-BE49-F238E27FC236}">
                  <a16:creationId xmlns:a16="http://schemas.microsoft.com/office/drawing/2014/main" id="{FEACFDB7-2011-CCED-0E28-D4BA9CD498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35">
              <a:extLst>
                <a:ext uri="{FF2B5EF4-FFF2-40B4-BE49-F238E27FC236}">
                  <a16:creationId xmlns:a16="http://schemas.microsoft.com/office/drawing/2014/main" id="{38CE4A50-A117-8F1E-F9C2-E74BA5DC9BB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9" name="직사각형 36">
              <a:extLst>
                <a:ext uri="{FF2B5EF4-FFF2-40B4-BE49-F238E27FC236}">
                  <a16:creationId xmlns:a16="http://schemas.microsoft.com/office/drawing/2014/main" id="{943A9FB5-B4B4-A153-407B-47D600E172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0" name="직사각형 37">
              <a:extLst>
                <a:ext uri="{FF2B5EF4-FFF2-40B4-BE49-F238E27FC236}">
                  <a16:creationId xmlns:a16="http://schemas.microsoft.com/office/drawing/2014/main" id="{F7584E33-85CF-3906-C275-F8E0CBEECEE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38">
              <a:extLst>
                <a:ext uri="{FF2B5EF4-FFF2-40B4-BE49-F238E27FC236}">
                  <a16:creationId xmlns:a16="http://schemas.microsoft.com/office/drawing/2014/main" id="{E2D4F1C8-5C8F-107B-E23A-DC188DC30AB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39">
              <a:extLst>
                <a:ext uri="{FF2B5EF4-FFF2-40B4-BE49-F238E27FC236}">
                  <a16:creationId xmlns:a16="http://schemas.microsoft.com/office/drawing/2014/main" id="{8A32C5D2-FF2B-31ED-1D11-41AEB2EE8B1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3" name="직사각형 40">
              <a:extLst>
                <a:ext uri="{FF2B5EF4-FFF2-40B4-BE49-F238E27FC236}">
                  <a16:creationId xmlns:a16="http://schemas.microsoft.com/office/drawing/2014/main" id="{613FA08C-703E-595A-8E87-59506BBF11E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4" name="직사각형 41">
              <a:extLst>
                <a:ext uri="{FF2B5EF4-FFF2-40B4-BE49-F238E27FC236}">
                  <a16:creationId xmlns:a16="http://schemas.microsoft.com/office/drawing/2014/main" id="{8EC22498-7EB2-5EC9-A3B5-B41A6C3A0F8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9" name="그룹 43">
            <a:extLst>
              <a:ext uri="{FF2B5EF4-FFF2-40B4-BE49-F238E27FC236}">
                <a16:creationId xmlns:a16="http://schemas.microsoft.com/office/drawing/2014/main" id="{DB96557B-AD8E-387D-A24C-ECE6D58F2EC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6" name="직사각형 44">
              <a:extLst>
                <a:ext uri="{FF2B5EF4-FFF2-40B4-BE49-F238E27FC236}">
                  <a16:creationId xmlns:a16="http://schemas.microsoft.com/office/drawing/2014/main" id="{733E318C-8640-D116-2593-F355EFCC7AA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45">
              <a:extLst>
                <a:ext uri="{FF2B5EF4-FFF2-40B4-BE49-F238E27FC236}">
                  <a16:creationId xmlns:a16="http://schemas.microsoft.com/office/drawing/2014/main" id="{33DCEA6C-26C6-E40A-D163-0FC96CD137F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46">
              <a:extLst>
                <a:ext uri="{FF2B5EF4-FFF2-40B4-BE49-F238E27FC236}">
                  <a16:creationId xmlns:a16="http://schemas.microsoft.com/office/drawing/2014/main" id="{A003C737-92B0-913B-2308-1100538FF80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47">
              <a:extLst>
                <a:ext uri="{FF2B5EF4-FFF2-40B4-BE49-F238E27FC236}">
                  <a16:creationId xmlns:a16="http://schemas.microsoft.com/office/drawing/2014/main" id="{2259560E-FCD6-2F91-D5DA-8ACBC665BA7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48">
              <a:extLst>
                <a:ext uri="{FF2B5EF4-FFF2-40B4-BE49-F238E27FC236}">
                  <a16:creationId xmlns:a16="http://schemas.microsoft.com/office/drawing/2014/main" id="{20641196-48E3-22FD-7AA6-08874881DC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49">
              <a:extLst>
                <a:ext uri="{FF2B5EF4-FFF2-40B4-BE49-F238E27FC236}">
                  <a16:creationId xmlns:a16="http://schemas.microsoft.com/office/drawing/2014/main" id="{F11BA7A1-C624-90FD-D81F-28E3914F66E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0">
              <a:extLst>
                <a:ext uri="{FF2B5EF4-FFF2-40B4-BE49-F238E27FC236}">
                  <a16:creationId xmlns:a16="http://schemas.microsoft.com/office/drawing/2014/main" id="{FEF7EC6F-C615-EB39-8868-3435FF76260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3" name="직사각형 51">
              <a:extLst>
                <a:ext uri="{FF2B5EF4-FFF2-40B4-BE49-F238E27FC236}">
                  <a16:creationId xmlns:a16="http://schemas.microsoft.com/office/drawing/2014/main" id="{9E4CF2EA-742B-FB66-7508-80E7782990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4" name="직사각형 52">
              <a:extLst>
                <a:ext uri="{FF2B5EF4-FFF2-40B4-BE49-F238E27FC236}">
                  <a16:creationId xmlns:a16="http://schemas.microsoft.com/office/drawing/2014/main" id="{1BD8AAEC-91A9-E703-9EA3-3143DBAC69F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5" name="직사각형 53">
              <a:extLst>
                <a:ext uri="{FF2B5EF4-FFF2-40B4-BE49-F238E27FC236}">
                  <a16:creationId xmlns:a16="http://schemas.microsoft.com/office/drawing/2014/main" id="{44DB50A5-57FD-0077-616E-03D2FEA49BF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직사각형 54">
              <a:extLst>
                <a:ext uri="{FF2B5EF4-FFF2-40B4-BE49-F238E27FC236}">
                  <a16:creationId xmlns:a16="http://schemas.microsoft.com/office/drawing/2014/main" id="{4AB76D82-2C9B-5201-1B1D-03EE48412A1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7" name="직사각형 55">
              <a:extLst>
                <a:ext uri="{FF2B5EF4-FFF2-40B4-BE49-F238E27FC236}">
                  <a16:creationId xmlns:a16="http://schemas.microsoft.com/office/drawing/2014/main" id="{89022D7B-56B5-803E-6702-B973A930560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8" name="직사각형 56">
              <a:extLst>
                <a:ext uri="{FF2B5EF4-FFF2-40B4-BE49-F238E27FC236}">
                  <a16:creationId xmlns:a16="http://schemas.microsoft.com/office/drawing/2014/main" id="{F5BE1F8E-1009-AC0B-2719-91E22C0805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" name="Immagine 3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639055DA-7EA7-708A-875E-BED0FD5B8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938" y="1029712"/>
            <a:ext cx="6337300" cy="457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AB3F4-90A3-18B0-0EC3-6070AE6A6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Box 3">
            <a:extLst>
              <a:ext uri="{FF2B5EF4-FFF2-40B4-BE49-F238E27FC236}">
                <a16:creationId xmlns:a16="http://schemas.microsoft.com/office/drawing/2014/main" id="{12408022-DE75-DE62-B32F-B2E171D9E52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40" name="TextBox 5">
            <a:extLst>
              <a:ext uri="{FF2B5EF4-FFF2-40B4-BE49-F238E27FC236}">
                <a16:creationId xmlns:a16="http://schemas.microsoft.com/office/drawing/2014/main" id="{F07BECFC-CF27-DAA1-8918-6D12B53CF74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54" name="그룹 12">
            <a:extLst>
              <a:ext uri="{FF2B5EF4-FFF2-40B4-BE49-F238E27FC236}">
                <a16:creationId xmlns:a16="http://schemas.microsoft.com/office/drawing/2014/main" id="{BC7A40DA-4EE6-2CD4-630C-A61551F9C74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41" name="직사각형 13">
              <a:extLst>
                <a:ext uri="{FF2B5EF4-FFF2-40B4-BE49-F238E27FC236}">
                  <a16:creationId xmlns:a16="http://schemas.microsoft.com/office/drawing/2014/main" id="{C3DA286F-B5DC-B4BB-241D-87A8D867C0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14">
              <a:extLst>
                <a:ext uri="{FF2B5EF4-FFF2-40B4-BE49-F238E27FC236}">
                  <a16:creationId xmlns:a16="http://schemas.microsoft.com/office/drawing/2014/main" id="{40408098-B1C6-8700-1C82-BF2D742E6D3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15">
              <a:extLst>
                <a:ext uri="{FF2B5EF4-FFF2-40B4-BE49-F238E27FC236}">
                  <a16:creationId xmlns:a16="http://schemas.microsoft.com/office/drawing/2014/main" id="{1113288E-58CD-836E-761F-85D62F3AF7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16">
              <a:extLst>
                <a:ext uri="{FF2B5EF4-FFF2-40B4-BE49-F238E27FC236}">
                  <a16:creationId xmlns:a16="http://schemas.microsoft.com/office/drawing/2014/main" id="{FBEC3F11-10DF-29C9-AFE0-601411C5871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17">
              <a:extLst>
                <a:ext uri="{FF2B5EF4-FFF2-40B4-BE49-F238E27FC236}">
                  <a16:creationId xmlns:a16="http://schemas.microsoft.com/office/drawing/2014/main" id="{5727FD25-620C-38CD-F719-2F04F427258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18">
              <a:extLst>
                <a:ext uri="{FF2B5EF4-FFF2-40B4-BE49-F238E27FC236}">
                  <a16:creationId xmlns:a16="http://schemas.microsoft.com/office/drawing/2014/main" id="{3F474E0E-288E-3E48-B5F0-AFE7AF5942F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19">
              <a:extLst>
                <a:ext uri="{FF2B5EF4-FFF2-40B4-BE49-F238E27FC236}">
                  <a16:creationId xmlns:a16="http://schemas.microsoft.com/office/drawing/2014/main" id="{F9EDEAD3-24AA-610B-1366-F64C64F83CA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8" name="직사각형 20">
              <a:extLst>
                <a:ext uri="{FF2B5EF4-FFF2-40B4-BE49-F238E27FC236}">
                  <a16:creationId xmlns:a16="http://schemas.microsoft.com/office/drawing/2014/main" id="{E53FF7DC-D738-8007-7F0D-EE4B540BE53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9" name="직사각형 21">
              <a:extLst>
                <a:ext uri="{FF2B5EF4-FFF2-40B4-BE49-F238E27FC236}">
                  <a16:creationId xmlns:a16="http://schemas.microsoft.com/office/drawing/2014/main" id="{73853026-2302-563D-CCDE-43E2AD358A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직사각형 22">
              <a:extLst>
                <a:ext uri="{FF2B5EF4-FFF2-40B4-BE49-F238E27FC236}">
                  <a16:creationId xmlns:a16="http://schemas.microsoft.com/office/drawing/2014/main" id="{A9FC431B-3C7D-2167-387B-52421EC67B2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23">
              <a:extLst>
                <a:ext uri="{FF2B5EF4-FFF2-40B4-BE49-F238E27FC236}">
                  <a16:creationId xmlns:a16="http://schemas.microsoft.com/office/drawing/2014/main" id="{552049E7-1D54-4132-880E-7C207F00CB9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2" name="직사각형 24">
              <a:extLst>
                <a:ext uri="{FF2B5EF4-FFF2-40B4-BE49-F238E27FC236}">
                  <a16:creationId xmlns:a16="http://schemas.microsoft.com/office/drawing/2014/main" id="{DD53DBB9-0DE0-A249-7EF0-03ECBAD2B03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직사각형 25">
              <a:extLst>
                <a:ext uri="{FF2B5EF4-FFF2-40B4-BE49-F238E27FC236}">
                  <a16:creationId xmlns:a16="http://schemas.microsoft.com/office/drawing/2014/main" id="{090A6774-F2E3-DB5E-9478-FD473B19373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55" name="그림 42" descr="그림 42">
            <a:extLst>
              <a:ext uri="{FF2B5EF4-FFF2-40B4-BE49-F238E27FC236}">
                <a16:creationId xmlns:a16="http://schemas.microsoft.com/office/drawing/2014/main" id="{C2C23BC7-EDE6-3F46-45C2-38FD53B0C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9" name="그룹 44">
            <a:extLst>
              <a:ext uri="{FF2B5EF4-FFF2-40B4-BE49-F238E27FC236}">
                <a16:creationId xmlns:a16="http://schemas.microsoft.com/office/drawing/2014/main" id="{844D6F29-3D97-8ED1-AE34-302CDCE9906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6" name="직사각형 45">
              <a:extLst>
                <a:ext uri="{FF2B5EF4-FFF2-40B4-BE49-F238E27FC236}">
                  <a16:creationId xmlns:a16="http://schemas.microsoft.com/office/drawing/2014/main" id="{1CA0ABC0-AD1F-FFE4-8179-A5315E9F9E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46">
              <a:extLst>
                <a:ext uri="{FF2B5EF4-FFF2-40B4-BE49-F238E27FC236}">
                  <a16:creationId xmlns:a16="http://schemas.microsoft.com/office/drawing/2014/main" id="{EDD91F0D-8A2A-BA5D-70C4-CF358AE7081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47">
              <a:extLst>
                <a:ext uri="{FF2B5EF4-FFF2-40B4-BE49-F238E27FC236}">
                  <a16:creationId xmlns:a16="http://schemas.microsoft.com/office/drawing/2014/main" id="{DB9E6801-1059-1FBE-E87C-95F7E514B80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48">
              <a:extLst>
                <a:ext uri="{FF2B5EF4-FFF2-40B4-BE49-F238E27FC236}">
                  <a16:creationId xmlns:a16="http://schemas.microsoft.com/office/drawing/2014/main" id="{5BEAFC61-63D5-0BB6-DB4D-EC2624589AD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49">
              <a:extLst>
                <a:ext uri="{FF2B5EF4-FFF2-40B4-BE49-F238E27FC236}">
                  <a16:creationId xmlns:a16="http://schemas.microsoft.com/office/drawing/2014/main" id="{46F75F30-1345-B357-DA41-769137B1480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0">
              <a:extLst>
                <a:ext uri="{FF2B5EF4-FFF2-40B4-BE49-F238E27FC236}">
                  <a16:creationId xmlns:a16="http://schemas.microsoft.com/office/drawing/2014/main" id="{92BF2E9F-9FE5-12A7-F03F-2F301E50355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1">
              <a:extLst>
                <a:ext uri="{FF2B5EF4-FFF2-40B4-BE49-F238E27FC236}">
                  <a16:creationId xmlns:a16="http://schemas.microsoft.com/office/drawing/2014/main" id="{87803F58-AA76-5642-6804-F7DD43D7096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직사각형 52">
              <a:extLst>
                <a:ext uri="{FF2B5EF4-FFF2-40B4-BE49-F238E27FC236}">
                  <a16:creationId xmlns:a16="http://schemas.microsoft.com/office/drawing/2014/main" id="{DE9C9731-2C74-55F7-4C87-992C9F5A6DC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4" name="직사각형 53">
              <a:extLst>
                <a:ext uri="{FF2B5EF4-FFF2-40B4-BE49-F238E27FC236}">
                  <a16:creationId xmlns:a16="http://schemas.microsoft.com/office/drawing/2014/main" id="{A4DFE8FF-D279-020E-FF15-DA8875B40D1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5" name="직사각형 54">
              <a:extLst>
                <a:ext uri="{FF2B5EF4-FFF2-40B4-BE49-F238E27FC236}">
                  <a16:creationId xmlns:a16="http://schemas.microsoft.com/office/drawing/2014/main" id="{29DB1EB9-F29B-F1F8-5575-2F330B9C5D5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직사각형 55">
              <a:extLst>
                <a:ext uri="{FF2B5EF4-FFF2-40B4-BE49-F238E27FC236}">
                  <a16:creationId xmlns:a16="http://schemas.microsoft.com/office/drawing/2014/main" id="{A9371D8A-AF77-0E8C-C98F-146FE8610B9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7" name="직사각형 56">
              <a:extLst>
                <a:ext uri="{FF2B5EF4-FFF2-40B4-BE49-F238E27FC236}">
                  <a16:creationId xmlns:a16="http://schemas.microsoft.com/office/drawing/2014/main" id="{66C46425-152A-D75E-845F-32A8AF20E6E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8" name="직사각형 57">
              <a:extLst>
                <a:ext uri="{FF2B5EF4-FFF2-40B4-BE49-F238E27FC236}">
                  <a16:creationId xmlns:a16="http://schemas.microsoft.com/office/drawing/2014/main" id="{CC6E4547-B635-38B4-5508-8AE246DD50C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70" name="Testo">
            <a:extLst>
              <a:ext uri="{FF2B5EF4-FFF2-40B4-BE49-F238E27FC236}">
                <a16:creationId xmlns:a16="http://schemas.microsoft.com/office/drawing/2014/main" id="{2F440126-9752-92BE-3FDA-FD9FECFF310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71" name="그림 5" descr="그림 5">
            <a:extLst>
              <a:ext uri="{FF2B5EF4-FFF2-40B4-BE49-F238E27FC236}">
                <a16:creationId xmlns:a16="http://schemas.microsoft.com/office/drawing/2014/main" id="{D2330F06-5A5F-4B3F-28EE-4790164D4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5" name="그룹 28">
            <a:extLst>
              <a:ext uri="{FF2B5EF4-FFF2-40B4-BE49-F238E27FC236}">
                <a16:creationId xmlns:a16="http://schemas.microsoft.com/office/drawing/2014/main" id="{52B2750B-86C4-17EA-5972-9F762FF85F1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72" name="직사각형 29">
              <a:extLst>
                <a:ext uri="{FF2B5EF4-FFF2-40B4-BE49-F238E27FC236}">
                  <a16:creationId xmlns:a16="http://schemas.microsoft.com/office/drawing/2014/main" id="{AED517E0-C873-60D1-1DEF-915C50B0A43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0">
              <a:extLst>
                <a:ext uri="{FF2B5EF4-FFF2-40B4-BE49-F238E27FC236}">
                  <a16:creationId xmlns:a16="http://schemas.microsoft.com/office/drawing/2014/main" id="{6B6C14AD-C61D-AB9F-CA85-25F8DADEDD2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1">
              <a:extLst>
                <a:ext uri="{FF2B5EF4-FFF2-40B4-BE49-F238E27FC236}">
                  <a16:creationId xmlns:a16="http://schemas.microsoft.com/office/drawing/2014/main" id="{A6D5EAFC-B6DF-A0A2-82C3-8F4749FD8B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2">
              <a:extLst>
                <a:ext uri="{FF2B5EF4-FFF2-40B4-BE49-F238E27FC236}">
                  <a16:creationId xmlns:a16="http://schemas.microsoft.com/office/drawing/2014/main" id="{19636511-FF43-9ED1-CD17-C129C1AF732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3">
              <a:extLst>
                <a:ext uri="{FF2B5EF4-FFF2-40B4-BE49-F238E27FC236}">
                  <a16:creationId xmlns:a16="http://schemas.microsoft.com/office/drawing/2014/main" id="{EA2DD571-D27C-E81A-3AF4-8037D0F4511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34">
              <a:extLst>
                <a:ext uri="{FF2B5EF4-FFF2-40B4-BE49-F238E27FC236}">
                  <a16:creationId xmlns:a16="http://schemas.microsoft.com/office/drawing/2014/main" id="{26DF04F3-FD86-778C-2042-E60D7E5E8B3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35">
              <a:extLst>
                <a:ext uri="{FF2B5EF4-FFF2-40B4-BE49-F238E27FC236}">
                  <a16:creationId xmlns:a16="http://schemas.microsoft.com/office/drawing/2014/main" id="{4562AD1E-7FB7-4E76-13E9-20555C897A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9" name="직사각형 36">
              <a:extLst>
                <a:ext uri="{FF2B5EF4-FFF2-40B4-BE49-F238E27FC236}">
                  <a16:creationId xmlns:a16="http://schemas.microsoft.com/office/drawing/2014/main" id="{F6B7BF50-0472-7F4C-C455-75C8A8DFE7B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0" name="직사각형 37">
              <a:extLst>
                <a:ext uri="{FF2B5EF4-FFF2-40B4-BE49-F238E27FC236}">
                  <a16:creationId xmlns:a16="http://schemas.microsoft.com/office/drawing/2014/main" id="{896E9B8A-2084-32AF-07C1-AE94866A569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38">
              <a:extLst>
                <a:ext uri="{FF2B5EF4-FFF2-40B4-BE49-F238E27FC236}">
                  <a16:creationId xmlns:a16="http://schemas.microsoft.com/office/drawing/2014/main" id="{DF50DF43-9F1C-9AC9-3379-0B8ADFC19EC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39">
              <a:extLst>
                <a:ext uri="{FF2B5EF4-FFF2-40B4-BE49-F238E27FC236}">
                  <a16:creationId xmlns:a16="http://schemas.microsoft.com/office/drawing/2014/main" id="{EF9DA299-042A-55D6-E5B7-72CCE77608D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3" name="직사각형 40">
              <a:extLst>
                <a:ext uri="{FF2B5EF4-FFF2-40B4-BE49-F238E27FC236}">
                  <a16:creationId xmlns:a16="http://schemas.microsoft.com/office/drawing/2014/main" id="{1415D0E3-5CD5-0FCA-3EC3-6C041D21230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4" name="직사각형 41">
              <a:extLst>
                <a:ext uri="{FF2B5EF4-FFF2-40B4-BE49-F238E27FC236}">
                  <a16:creationId xmlns:a16="http://schemas.microsoft.com/office/drawing/2014/main" id="{5ABADDE6-2E7C-C9EC-1BE2-5059CF483B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9" name="그룹 43">
            <a:extLst>
              <a:ext uri="{FF2B5EF4-FFF2-40B4-BE49-F238E27FC236}">
                <a16:creationId xmlns:a16="http://schemas.microsoft.com/office/drawing/2014/main" id="{1D72DDC6-C7CC-2FFF-6808-881BA0CE66F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6" name="직사각형 44">
              <a:extLst>
                <a:ext uri="{FF2B5EF4-FFF2-40B4-BE49-F238E27FC236}">
                  <a16:creationId xmlns:a16="http://schemas.microsoft.com/office/drawing/2014/main" id="{D709A126-16B7-C256-C5AE-1A21F195644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45">
              <a:extLst>
                <a:ext uri="{FF2B5EF4-FFF2-40B4-BE49-F238E27FC236}">
                  <a16:creationId xmlns:a16="http://schemas.microsoft.com/office/drawing/2014/main" id="{4C94CFCC-9FA7-6DCB-E698-7A7046BEF81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46">
              <a:extLst>
                <a:ext uri="{FF2B5EF4-FFF2-40B4-BE49-F238E27FC236}">
                  <a16:creationId xmlns:a16="http://schemas.microsoft.com/office/drawing/2014/main" id="{8995D0EF-819B-D9C3-9790-D1CDCCF514C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47">
              <a:extLst>
                <a:ext uri="{FF2B5EF4-FFF2-40B4-BE49-F238E27FC236}">
                  <a16:creationId xmlns:a16="http://schemas.microsoft.com/office/drawing/2014/main" id="{3132EFA3-7ACF-95B9-01CA-A0299D212DC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48">
              <a:extLst>
                <a:ext uri="{FF2B5EF4-FFF2-40B4-BE49-F238E27FC236}">
                  <a16:creationId xmlns:a16="http://schemas.microsoft.com/office/drawing/2014/main" id="{F843ED31-7891-3E0A-4814-1B1472C4137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49">
              <a:extLst>
                <a:ext uri="{FF2B5EF4-FFF2-40B4-BE49-F238E27FC236}">
                  <a16:creationId xmlns:a16="http://schemas.microsoft.com/office/drawing/2014/main" id="{89E09A25-4A3E-A605-0B69-ACBDAA7BBCF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0">
              <a:extLst>
                <a:ext uri="{FF2B5EF4-FFF2-40B4-BE49-F238E27FC236}">
                  <a16:creationId xmlns:a16="http://schemas.microsoft.com/office/drawing/2014/main" id="{BB3E939C-3EAF-9C67-E9B2-DFF8D43871B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3" name="직사각형 51">
              <a:extLst>
                <a:ext uri="{FF2B5EF4-FFF2-40B4-BE49-F238E27FC236}">
                  <a16:creationId xmlns:a16="http://schemas.microsoft.com/office/drawing/2014/main" id="{1FCA13B9-7D3C-B9EA-A6EB-97922B500A1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4" name="직사각형 52">
              <a:extLst>
                <a:ext uri="{FF2B5EF4-FFF2-40B4-BE49-F238E27FC236}">
                  <a16:creationId xmlns:a16="http://schemas.microsoft.com/office/drawing/2014/main" id="{9D0F5E42-6A00-7B91-7BAC-0433CB414E0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5" name="직사각형 53">
              <a:extLst>
                <a:ext uri="{FF2B5EF4-FFF2-40B4-BE49-F238E27FC236}">
                  <a16:creationId xmlns:a16="http://schemas.microsoft.com/office/drawing/2014/main" id="{8102AD65-19E3-DC21-1696-86146337F19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직사각형 54">
              <a:extLst>
                <a:ext uri="{FF2B5EF4-FFF2-40B4-BE49-F238E27FC236}">
                  <a16:creationId xmlns:a16="http://schemas.microsoft.com/office/drawing/2014/main" id="{82437062-E756-D278-4ADA-4DDAF5B8F2F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7" name="직사각형 55">
              <a:extLst>
                <a:ext uri="{FF2B5EF4-FFF2-40B4-BE49-F238E27FC236}">
                  <a16:creationId xmlns:a16="http://schemas.microsoft.com/office/drawing/2014/main" id="{035650CF-52CB-EDC8-0138-B60F2296789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8" name="직사각형 56">
              <a:extLst>
                <a:ext uri="{FF2B5EF4-FFF2-40B4-BE49-F238E27FC236}">
                  <a16:creationId xmlns:a16="http://schemas.microsoft.com/office/drawing/2014/main" id="{15BC8987-95D0-7F4F-A248-7DEF91DB473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81B4B009-6B1C-421E-7179-AB13899AC4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091" y="821194"/>
            <a:ext cx="5851712" cy="521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2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0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0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3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3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3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3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6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63" name="Capitolo 5…"/>
          <p:cNvSpPr txBox="1"/>
          <p:nvPr/>
        </p:nvSpPr>
        <p:spPr>
          <a:xfrm>
            <a:off x="2270919" y="471657"/>
            <a:ext cx="7650162" cy="209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5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Irregolarità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664" name="Screenshot 2024-10-22 alle 11.13.11.png" descr="Screenshot 2024-10-22 alle 11.13.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67" y="1985741"/>
            <a:ext cx="7048501" cy="335280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D8151397-13D4-9FF0-6777-9546D216402F}"/>
                  </a:ext>
                </a:extLst>
              </p14:cNvPr>
              <p14:cNvContentPartPr/>
              <p14:nvPr/>
            </p14:nvContentPartPr>
            <p14:xfrm>
              <a:off x="2449684" y="2098126"/>
              <a:ext cx="691560" cy="62280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D8151397-13D4-9FF0-6777-9546D216402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42124" y="2090566"/>
                <a:ext cx="706680" cy="63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EFB2C3B5-3622-800E-314A-33F224D7D51A}"/>
              </a:ext>
            </a:extLst>
          </p:cNvPr>
          <p:cNvGrpSpPr/>
          <p:nvPr/>
        </p:nvGrpSpPr>
        <p:grpSpPr>
          <a:xfrm>
            <a:off x="529629" y="3789154"/>
            <a:ext cx="1235520" cy="1243800"/>
            <a:chOff x="529629" y="3789154"/>
            <a:chExt cx="1235520" cy="124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8A6A842-CE40-27AC-5063-B9AAF3872EF0}"/>
                    </a:ext>
                  </a:extLst>
                </p14:cNvPr>
                <p14:cNvContentPartPr/>
                <p14:nvPr/>
              </p14:nvContentPartPr>
              <p14:xfrm>
                <a:off x="529629" y="3789154"/>
                <a:ext cx="520560" cy="4867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8A6A842-CE40-27AC-5063-B9AAF3872EF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2069" y="3781594"/>
                  <a:ext cx="535680" cy="50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BE1BCDA-3FFE-D361-1CD9-D59090EF5BDB}"/>
                    </a:ext>
                  </a:extLst>
                </p14:cNvPr>
                <p14:cNvContentPartPr/>
                <p14:nvPr/>
              </p14:nvContentPartPr>
              <p14:xfrm>
                <a:off x="1273749" y="3818674"/>
                <a:ext cx="491400" cy="5317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BE1BCDA-3FFE-D361-1CD9-D59090EF5BD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66189" y="3811114"/>
                  <a:ext cx="506520" cy="54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3DC234E-F4C2-AF65-58C0-11D94986F91E}"/>
                    </a:ext>
                  </a:extLst>
                </p14:cNvPr>
                <p14:cNvContentPartPr/>
                <p14:nvPr/>
              </p14:nvContentPartPr>
              <p14:xfrm>
                <a:off x="812949" y="4483954"/>
                <a:ext cx="601560" cy="549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3DC234E-F4C2-AF65-58C0-11D94986F91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5389" y="4476394"/>
                  <a:ext cx="616680" cy="56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46669F03-4194-AEC3-8B45-51C232B09C52}"/>
              </a:ext>
            </a:extLst>
          </p:cNvPr>
          <p:cNvGrpSpPr/>
          <p:nvPr/>
        </p:nvGrpSpPr>
        <p:grpSpPr>
          <a:xfrm>
            <a:off x="7064297" y="3246600"/>
            <a:ext cx="1402989" cy="759960"/>
            <a:chOff x="7064297" y="3246600"/>
            <a:chExt cx="1402989" cy="75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268CE16-9490-2C65-1D53-A44F0B4D6C34}"/>
                    </a:ext>
                  </a:extLst>
                </p14:cNvPr>
                <p14:cNvContentPartPr/>
                <p14:nvPr/>
              </p14:nvContentPartPr>
              <p14:xfrm>
                <a:off x="7064297" y="3286560"/>
                <a:ext cx="615240" cy="442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268CE16-9490-2C65-1D53-A44F0B4D6C3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056737" y="3279000"/>
                  <a:ext cx="6303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58BB4DB-72A2-AD9E-0E48-857B06147C68}"/>
                    </a:ext>
                  </a:extLst>
                </p14:cNvPr>
                <p14:cNvContentPartPr/>
                <p14:nvPr/>
              </p14:nvContentPartPr>
              <p14:xfrm>
                <a:off x="7235297" y="3246600"/>
                <a:ext cx="174600" cy="2487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58BB4DB-72A2-AD9E-0E48-857B06147C6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27737" y="3239040"/>
                  <a:ext cx="1897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F32EE36-E1F7-2C14-C6E8-18E2A4CACF0E}"/>
                    </a:ext>
                  </a:extLst>
                </p14:cNvPr>
                <p14:cNvContentPartPr/>
                <p14:nvPr/>
              </p14:nvContentPartPr>
              <p14:xfrm>
                <a:off x="7383617" y="3297000"/>
                <a:ext cx="165600" cy="2307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F32EE36-E1F7-2C14-C6E8-18E2A4CACF0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376057" y="3289440"/>
                  <a:ext cx="18036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53D6D41-ACBB-35F8-710F-A1836C5D52CF}"/>
                    </a:ext>
                  </a:extLst>
                </p14:cNvPr>
                <p14:cNvContentPartPr/>
                <p14:nvPr/>
              </p14:nvContentPartPr>
              <p14:xfrm>
                <a:off x="7656497" y="3298800"/>
                <a:ext cx="28800" cy="2178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53D6D41-ACBB-35F8-710F-A1836C5D52C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48937" y="3291240"/>
                  <a:ext cx="439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975EBDE-2B52-BC20-7AF3-02C7695F2E9F}"/>
                    </a:ext>
                  </a:extLst>
                </p14:cNvPr>
                <p14:cNvContentPartPr/>
                <p14:nvPr/>
              </p14:nvContentPartPr>
              <p14:xfrm>
                <a:off x="7664777" y="3441000"/>
                <a:ext cx="108000" cy="3384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975EBDE-2B52-BC20-7AF3-02C7695F2E9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657217" y="3433440"/>
                  <a:ext cx="1231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F77E8457-09C8-EE89-2EDF-00CE7924722A}"/>
                    </a:ext>
                  </a:extLst>
                </p14:cNvPr>
                <p14:cNvContentPartPr/>
                <p14:nvPr/>
              </p14:nvContentPartPr>
              <p14:xfrm>
                <a:off x="7317737" y="3691560"/>
                <a:ext cx="307800" cy="3150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F77E8457-09C8-EE89-2EDF-00CE7924722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310177" y="3684000"/>
                  <a:ext cx="32292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45287CF-3E84-BC4F-5FF7-13AAADC320F3}"/>
                    </a:ext>
                  </a:extLst>
                </p14:cNvPr>
                <p14:cNvContentPartPr/>
                <p14:nvPr/>
              </p14:nvContentPartPr>
              <p14:xfrm>
                <a:off x="8250566" y="3340354"/>
                <a:ext cx="216720" cy="3290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45287CF-3E84-BC4F-5FF7-13AAADC320F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243006" y="3332794"/>
                  <a:ext cx="231840" cy="34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85045E8D-CFF1-139D-0B55-D1103507509E}"/>
              </a:ext>
            </a:extLst>
          </p:cNvPr>
          <p:cNvGrpSpPr/>
          <p:nvPr/>
        </p:nvGrpSpPr>
        <p:grpSpPr>
          <a:xfrm>
            <a:off x="8716406" y="4046674"/>
            <a:ext cx="793800" cy="539280"/>
            <a:chOff x="8716406" y="4046674"/>
            <a:chExt cx="793800" cy="53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AAAD9B0-81B1-C033-D082-67E3BD07A384}"/>
                    </a:ext>
                  </a:extLst>
                </p14:cNvPr>
                <p14:cNvContentPartPr/>
                <p14:nvPr/>
              </p14:nvContentPartPr>
              <p14:xfrm>
                <a:off x="8716406" y="4128034"/>
                <a:ext cx="315360" cy="3229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AAAD9B0-81B1-C033-D082-67E3BD07A38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708846" y="4120474"/>
                  <a:ext cx="33048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B4293D3-37FD-8AC6-3BC3-8E84FD51C269}"/>
                    </a:ext>
                  </a:extLst>
                </p14:cNvPr>
                <p14:cNvContentPartPr/>
                <p14:nvPr/>
              </p14:nvContentPartPr>
              <p14:xfrm>
                <a:off x="9068126" y="4046674"/>
                <a:ext cx="180720" cy="5392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B4293D3-37FD-8AC6-3BC3-8E84FD51C26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060566" y="4039114"/>
                  <a:ext cx="195840" cy="55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84E26D6-325F-7E29-D85D-7A377D024FF5}"/>
                    </a:ext>
                  </a:extLst>
                </p14:cNvPr>
                <p14:cNvContentPartPr/>
                <p14:nvPr/>
              </p14:nvContentPartPr>
              <p14:xfrm>
                <a:off x="9304286" y="4265554"/>
                <a:ext cx="17280" cy="1861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84E26D6-325F-7E29-D85D-7A377D024FF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296726" y="4257994"/>
                  <a:ext cx="3240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3E4CA13-CB6C-0CDD-3C6F-0F9D7065770C}"/>
                    </a:ext>
                  </a:extLst>
                </p14:cNvPr>
                <p14:cNvContentPartPr/>
                <p14:nvPr/>
              </p14:nvContentPartPr>
              <p14:xfrm>
                <a:off x="9334526" y="4267354"/>
                <a:ext cx="175680" cy="1922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3E4CA13-CB6C-0CDD-3C6F-0F9D7065770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326966" y="4259794"/>
                  <a:ext cx="190800" cy="20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1DC254B1-534F-2C17-A554-0F1ADB1B24A3}"/>
                  </a:ext>
                </a:extLst>
              </p14:cNvPr>
              <p14:cNvContentPartPr/>
              <p14:nvPr/>
            </p14:nvContentPartPr>
            <p14:xfrm>
              <a:off x="4672166" y="2608474"/>
              <a:ext cx="381960" cy="4932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1DC254B1-534F-2C17-A554-0F1ADB1B24A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664606" y="2600914"/>
                <a:ext cx="39708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28227344-581E-FD96-952A-6EDCBA3C24C9}"/>
                  </a:ext>
                </a:extLst>
              </p14:cNvPr>
              <p14:cNvContentPartPr/>
              <p14:nvPr/>
            </p14:nvContentPartPr>
            <p14:xfrm>
              <a:off x="8662406" y="2554114"/>
              <a:ext cx="496440" cy="7560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28227344-581E-FD96-952A-6EDCBA3C24C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654846" y="2546554"/>
                <a:ext cx="511560" cy="907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po 49">
            <a:extLst>
              <a:ext uri="{FF2B5EF4-FFF2-40B4-BE49-F238E27FC236}">
                <a16:creationId xmlns:a16="http://schemas.microsoft.com/office/drawing/2014/main" id="{2BCF9A6F-7733-DF3E-4046-B975CD7BBD91}"/>
              </a:ext>
            </a:extLst>
          </p:cNvPr>
          <p:cNvGrpSpPr/>
          <p:nvPr/>
        </p:nvGrpSpPr>
        <p:grpSpPr>
          <a:xfrm>
            <a:off x="8464234" y="3328577"/>
            <a:ext cx="159480" cy="201960"/>
            <a:chOff x="8464234" y="3328577"/>
            <a:chExt cx="159480" cy="20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1569A46-D57C-6E43-6F55-4C378A73A9D2}"/>
                    </a:ext>
                  </a:extLst>
                </p14:cNvPr>
                <p14:cNvContentPartPr/>
                <p14:nvPr/>
              </p14:nvContentPartPr>
              <p14:xfrm>
                <a:off x="8464234" y="3425777"/>
                <a:ext cx="64440" cy="2052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1569A46-D57C-6E43-6F55-4C378A73A9D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456674" y="3418217"/>
                  <a:ext cx="795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DB429C30-4117-2674-F225-6BFEC53C2FCB}"/>
                    </a:ext>
                  </a:extLst>
                </p14:cNvPr>
                <p14:cNvContentPartPr/>
                <p14:nvPr/>
              </p14:nvContentPartPr>
              <p14:xfrm>
                <a:off x="8475394" y="3502097"/>
                <a:ext cx="94680" cy="1188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DB429C30-4117-2674-F225-6BFEC53C2FC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467834" y="3494537"/>
                  <a:ext cx="1098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AE23D6F-554B-193B-6269-65C045F4C747}"/>
                    </a:ext>
                  </a:extLst>
                </p14:cNvPr>
                <p14:cNvContentPartPr/>
                <p14:nvPr/>
              </p14:nvContentPartPr>
              <p14:xfrm>
                <a:off x="8603914" y="3328577"/>
                <a:ext cx="19800" cy="20196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AE23D6F-554B-193B-6269-65C045F4C74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596714" y="3321017"/>
                  <a:ext cx="34920" cy="21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B735B5CB-3241-92C7-D8EB-CED386D4D66D}"/>
                  </a:ext>
                </a:extLst>
              </p14:cNvPr>
              <p14:cNvContentPartPr/>
              <p14:nvPr/>
            </p14:nvContentPartPr>
            <p14:xfrm>
              <a:off x="8340394" y="3722057"/>
              <a:ext cx="188280" cy="244080"/>
            </p14:xfrm>
          </p:contentPart>
        </mc:Choice>
        <mc:Fallback xmlns=""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B735B5CB-3241-92C7-D8EB-CED386D4D66D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332834" y="3714497"/>
                <a:ext cx="203400" cy="25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31EC91AA-8946-9E01-F290-08F1DB81E5FD}"/>
                  </a:ext>
                </a:extLst>
              </p14:cNvPr>
              <p14:cNvContentPartPr/>
              <p14:nvPr/>
            </p14:nvContentPartPr>
            <p14:xfrm>
              <a:off x="8530834" y="2168297"/>
              <a:ext cx="665280" cy="415080"/>
            </p14:xfrm>
          </p:contentPart>
        </mc:Choice>
        <mc:Fallback xmlns=""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31EC91AA-8946-9E01-F290-08F1DB81E5F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523274" y="2160737"/>
                <a:ext cx="680400" cy="42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588" name="Gruppo 587">
            <a:extLst>
              <a:ext uri="{FF2B5EF4-FFF2-40B4-BE49-F238E27FC236}">
                <a16:creationId xmlns:a16="http://schemas.microsoft.com/office/drawing/2014/main" id="{7A554749-9E96-391C-7178-1A25D9284816}"/>
              </a:ext>
            </a:extLst>
          </p:cNvPr>
          <p:cNvGrpSpPr/>
          <p:nvPr/>
        </p:nvGrpSpPr>
        <p:grpSpPr>
          <a:xfrm>
            <a:off x="69189" y="-146160"/>
            <a:ext cx="8400428" cy="1944171"/>
            <a:chOff x="69189" y="-146160"/>
            <a:chExt cx="8400428" cy="194417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FDA868F-EFBA-ABC2-4672-8E938208F32A}"/>
                    </a:ext>
                  </a:extLst>
                </p14:cNvPr>
                <p14:cNvContentPartPr/>
                <p14:nvPr/>
              </p14:nvContentPartPr>
              <p14:xfrm>
                <a:off x="4698617" y="1624491"/>
                <a:ext cx="3223800" cy="1483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FDA868F-EFBA-ABC2-4672-8E938208F32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691057" y="1616931"/>
                  <a:ext cx="32389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6EA91C8-E241-BBBC-E80F-7690F08CCC21}"/>
                    </a:ext>
                  </a:extLst>
                </p14:cNvPr>
                <p14:cNvContentPartPr/>
                <p14:nvPr/>
              </p14:nvContentPartPr>
              <p14:xfrm>
                <a:off x="4772057" y="957051"/>
                <a:ext cx="3060720" cy="84096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6EA91C8-E241-BBBC-E80F-7690F08CCC2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764857" y="949491"/>
                  <a:ext cx="3075840" cy="85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EBF2C60-DA0F-3E65-E1F6-74F1946E0C97}"/>
                    </a:ext>
                  </a:extLst>
                </p14:cNvPr>
                <p14:cNvContentPartPr/>
                <p14:nvPr/>
              </p14:nvContentPartPr>
              <p14:xfrm>
                <a:off x="4270217" y="1080171"/>
                <a:ext cx="30960" cy="3531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EBF2C60-DA0F-3E65-E1F6-74F1946E0C9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262657" y="1072611"/>
                  <a:ext cx="4608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4602F51-C456-FD40-0D32-2274A49E9B5D}"/>
                    </a:ext>
                  </a:extLst>
                </p14:cNvPr>
                <p14:cNvContentPartPr/>
                <p14:nvPr/>
              </p14:nvContentPartPr>
              <p14:xfrm>
                <a:off x="4211537" y="1511811"/>
                <a:ext cx="28440" cy="259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4602F51-C456-FD40-0D32-2274A49E9B5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203977" y="1504251"/>
                  <a:ext cx="435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1D776AF-C5BC-B328-3C71-0A5DC40AAF4C}"/>
                    </a:ext>
                  </a:extLst>
                </p14:cNvPr>
                <p14:cNvContentPartPr/>
                <p14:nvPr/>
              </p14:nvContentPartPr>
              <p14:xfrm>
                <a:off x="3720497" y="828171"/>
                <a:ext cx="1069920" cy="8449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1D776AF-C5BC-B328-3C71-0A5DC40AAF4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12937" y="820611"/>
                  <a:ext cx="1085040" cy="86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B69359D-2CAB-D624-27B7-66CB1DF07F07}"/>
                    </a:ext>
                  </a:extLst>
                </p14:cNvPr>
                <p14:cNvContentPartPr/>
                <p14:nvPr/>
              </p14:nvContentPartPr>
              <p14:xfrm>
                <a:off x="7817657" y="812691"/>
                <a:ext cx="651960" cy="6901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B69359D-2CAB-D624-27B7-66CB1DF07F0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810097" y="805131"/>
                  <a:ext cx="666720" cy="70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2A64E563-995C-71E9-3965-B98B60143F70}"/>
                    </a:ext>
                  </a:extLst>
                </p14:cNvPr>
                <p14:cNvContentPartPr/>
                <p14:nvPr/>
              </p14:nvContentPartPr>
              <p14:xfrm>
                <a:off x="418749" y="391680"/>
                <a:ext cx="25920" cy="40176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2A64E563-995C-71E9-3965-B98B60143F7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11189" y="384120"/>
                  <a:ext cx="4104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ACC39321-F53B-1E77-14E2-466936815CD7}"/>
                    </a:ext>
                  </a:extLst>
                </p14:cNvPr>
                <p14:cNvContentPartPr/>
                <p14:nvPr/>
              </p14:nvContentPartPr>
              <p14:xfrm>
                <a:off x="424869" y="354600"/>
                <a:ext cx="164520" cy="1508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ACC39321-F53B-1E77-14E2-466936815CD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17309" y="347040"/>
                  <a:ext cx="1796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420E78DB-3E65-ED2D-F0B3-BA94A7813A04}"/>
                    </a:ext>
                  </a:extLst>
                </p14:cNvPr>
                <p14:cNvContentPartPr/>
                <p14:nvPr/>
              </p14:nvContentPartPr>
              <p14:xfrm>
                <a:off x="657069" y="364680"/>
                <a:ext cx="171360" cy="1746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420E78DB-3E65-ED2D-F0B3-BA94A7813A0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49509" y="357120"/>
                  <a:ext cx="1864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EFCF61DB-6E55-C12E-8DC0-69AE7711555A}"/>
                    </a:ext>
                  </a:extLst>
                </p14:cNvPr>
                <p14:cNvContentPartPr/>
                <p14:nvPr/>
              </p14:nvContentPartPr>
              <p14:xfrm>
                <a:off x="878829" y="430200"/>
                <a:ext cx="108000" cy="1036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EFCF61DB-6E55-C12E-8DC0-69AE7711555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71269" y="422640"/>
                  <a:ext cx="1231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EC3AB7A-3376-3DF3-D139-7B05E62FFFC0}"/>
                    </a:ext>
                  </a:extLst>
                </p14:cNvPr>
                <p14:cNvContentPartPr/>
                <p14:nvPr/>
              </p14:nvContentPartPr>
              <p14:xfrm>
                <a:off x="1725189" y="168120"/>
                <a:ext cx="140760" cy="4219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EC3AB7A-3376-3DF3-D139-7B05E62FFFC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717629" y="160560"/>
                  <a:ext cx="15588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EFB54298-FC10-E011-5550-998338DC3239}"/>
                    </a:ext>
                  </a:extLst>
                </p14:cNvPr>
                <p14:cNvContentPartPr/>
                <p14:nvPr/>
              </p14:nvContentPartPr>
              <p14:xfrm>
                <a:off x="1730949" y="385920"/>
                <a:ext cx="158040" cy="3600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EFB54298-FC10-E011-5550-998338DC323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723389" y="378360"/>
                  <a:ext cx="1728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F2521BE-E886-B6DC-8794-4B0AAB5A0370}"/>
                    </a:ext>
                  </a:extLst>
                </p14:cNvPr>
                <p14:cNvContentPartPr/>
                <p14:nvPr/>
              </p14:nvContentPartPr>
              <p14:xfrm>
                <a:off x="1893669" y="443520"/>
                <a:ext cx="177120" cy="12708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F2521BE-E886-B6DC-8794-4B0AAB5A037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886109" y="435960"/>
                  <a:ext cx="1922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757B206-A7AF-06DE-4A8D-6AA2E61DD170}"/>
                    </a:ext>
                  </a:extLst>
                </p14:cNvPr>
                <p14:cNvContentPartPr/>
                <p14:nvPr/>
              </p14:nvContentPartPr>
              <p14:xfrm>
                <a:off x="2103909" y="438120"/>
                <a:ext cx="71280" cy="1047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757B206-A7AF-06DE-4A8D-6AA2E61DD17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096349" y="430560"/>
                  <a:ext cx="864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B55B62F-9FBD-0F50-C2B0-E36DDC1F4333}"/>
                    </a:ext>
                  </a:extLst>
                </p14:cNvPr>
                <p14:cNvContentPartPr/>
                <p14:nvPr/>
              </p14:nvContentPartPr>
              <p14:xfrm>
                <a:off x="2227029" y="487080"/>
                <a:ext cx="20520" cy="896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B55B62F-9FBD-0F50-C2B0-E36DDC1F433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219469" y="479520"/>
                  <a:ext cx="356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8B4C42F-6C98-8E7B-7D43-9234B33C2295}"/>
                    </a:ext>
                  </a:extLst>
                </p14:cNvPr>
                <p14:cNvContentPartPr/>
                <p14:nvPr/>
              </p14:nvContentPartPr>
              <p14:xfrm>
                <a:off x="2335029" y="234000"/>
                <a:ext cx="46440" cy="3474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8B4C42F-6C98-8E7B-7D43-9234B33C229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327469" y="226440"/>
                  <a:ext cx="6156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14B6001-D52E-8C65-663A-C90CDAE49A55}"/>
                    </a:ext>
                  </a:extLst>
                </p14:cNvPr>
                <p14:cNvContentPartPr/>
                <p14:nvPr/>
              </p14:nvContentPartPr>
              <p14:xfrm>
                <a:off x="2420709" y="454680"/>
                <a:ext cx="21240" cy="1432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14B6001-D52E-8C65-663A-C90CDAE49A5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413149" y="447120"/>
                  <a:ext cx="363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D61CDC8-E5FE-AE3F-B462-165456FB4283}"/>
                    </a:ext>
                  </a:extLst>
                </p14:cNvPr>
                <p14:cNvContentPartPr/>
                <p14:nvPr/>
              </p14:nvContentPartPr>
              <p14:xfrm>
                <a:off x="2516109" y="280440"/>
                <a:ext cx="36720" cy="2721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D61CDC8-E5FE-AE3F-B462-165456FB428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508549" y="272880"/>
                  <a:ext cx="5148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E55B7F8F-6113-B815-7E14-ADA852A87029}"/>
                    </a:ext>
                  </a:extLst>
                </p14:cNvPr>
                <p14:cNvContentPartPr/>
                <p14:nvPr/>
              </p14:nvContentPartPr>
              <p14:xfrm>
                <a:off x="2508189" y="482760"/>
                <a:ext cx="66960" cy="30240"/>
              </p14:xfrm>
            </p:contentPart>
          </mc:Choice>
          <mc:Fallback xmlns=""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E55B7F8F-6113-B815-7E14-ADA852A8702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500989" y="475200"/>
                  <a:ext cx="820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C8BCFFBD-23F4-9227-86C4-9843AFB63B7D}"/>
                    </a:ext>
                  </a:extLst>
                </p14:cNvPr>
                <p14:cNvContentPartPr/>
                <p14:nvPr/>
              </p14:nvContentPartPr>
              <p14:xfrm>
                <a:off x="2628789" y="436320"/>
                <a:ext cx="113040" cy="145080"/>
              </p14:xfrm>
            </p:contentPart>
          </mc:Choice>
          <mc:Fallback xmlns=""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C8BCFFBD-23F4-9227-86C4-9843AFB63B7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621229" y="428760"/>
                  <a:ext cx="1281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7F4FE64F-64F2-49EB-114D-8BEA233E93D7}"/>
                    </a:ext>
                  </a:extLst>
                </p14:cNvPr>
                <p14:cNvContentPartPr/>
                <p14:nvPr/>
              </p14:nvContentPartPr>
              <p14:xfrm>
                <a:off x="2792949" y="389880"/>
                <a:ext cx="65160" cy="170280"/>
              </p14:xfrm>
            </p:contentPart>
          </mc:Choice>
          <mc:Fallback xmlns=""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7F4FE64F-64F2-49EB-114D-8BEA233E93D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785389" y="382320"/>
                  <a:ext cx="802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B333F2D7-CC6D-9364-5525-643FA2E38E76}"/>
                    </a:ext>
                  </a:extLst>
                </p14:cNvPr>
                <p14:cNvContentPartPr/>
                <p14:nvPr/>
              </p14:nvContentPartPr>
              <p14:xfrm>
                <a:off x="2948109" y="386640"/>
                <a:ext cx="114840" cy="163440"/>
              </p14:xfrm>
            </p:contentPart>
          </mc:Choice>
          <mc:Fallback xmlns=""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B333F2D7-CC6D-9364-5525-643FA2E38E7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940549" y="379080"/>
                  <a:ext cx="1299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AD927DC3-13DB-D7A1-A6C8-4B69612CF741}"/>
                    </a:ext>
                  </a:extLst>
                </p14:cNvPr>
                <p14:cNvContentPartPr/>
                <p14:nvPr/>
              </p14:nvContentPartPr>
              <p14:xfrm>
                <a:off x="236229" y="604440"/>
                <a:ext cx="3955320" cy="282960"/>
              </p14:xfrm>
            </p:contentPart>
          </mc:Choice>
          <mc:Fallback xmlns=""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AD927DC3-13DB-D7A1-A6C8-4B69612CF74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28669" y="596880"/>
                  <a:ext cx="397044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A680F9F3-7B41-61C9-4DB4-FABF5A49D58C}"/>
                    </a:ext>
                  </a:extLst>
                </p14:cNvPr>
                <p14:cNvContentPartPr/>
                <p14:nvPr/>
              </p14:nvContentPartPr>
              <p14:xfrm>
                <a:off x="69189" y="-146160"/>
                <a:ext cx="3480480" cy="1029600"/>
              </p14:xfrm>
            </p:contentPart>
          </mc:Choice>
          <mc:Fallback xmlns=""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A680F9F3-7B41-61C9-4DB4-FABF5A49D58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1629" y="-153720"/>
                  <a:ext cx="3495600" cy="10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89878A59-75C7-CD12-D38E-787D5F3EF487}"/>
                    </a:ext>
                  </a:extLst>
                </p14:cNvPr>
                <p14:cNvContentPartPr/>
                <p14:nvPr/>
              </p14:nvContentPartPr>
              <p14:xfrm>
                <a:off x="1623309" y="564549"/>
                <a:ext cx="1955880" cy="212040"/>
              </p14:xfrm>
            </p:contentPart>
          </mc:Choice>
          <mc:Fallback xmlns=""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89878A59-75C7-CD12-D38E-787D5F3EF48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615749" y="556989"/>
                  <a:ext cx="1971000" cy="22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1" name="Gruppo 590">
            <a:extLst>
              <a:ext uri="{FF2B5EF4-FFF2-40B4-BE49-F238E27FC236}">
                <a16:creationId xmlns:a16="http://schemas.microsoft.com/office/drawing/2014/main" id="{46036BDD-237F-3C62-7A87-AC8F734CE644}"/>
              </a:ext>
            </a:extLst>
          </p:cNvPr>
          <p:cNvGrpSpPr/>
          <p:nvPr/>
        </p:nvGrpSpPr>
        <p:grpSpPr>
          <a:xfrm>
            <a:off x="889629" y="5363074"/>
            <a:ext cx="1165418" cy="931467"/>
            <a:chOff x="889629" y="5363074"/>
            <a:chExt cx="1165418" cy="93146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EE21D0E-E8C9-FC16-1128-64DA006AB544}"/>
                    </a:ext>
                  </a:extLst>
                </p14:cNvPr>
                <p14:cNvContentPartPr/>
                <p14:nvPr/>
              </p14:nvContentPartPr>
              <p14:xfrm>
                <a:off x="889629" y="5363074"/>
                <a:ext cx="335880" cy="4726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EE21D0E-E8C9-FC16-1128-64DA006AB54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82069" y="5355514"/>
                  <a:ext cx="35100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B6E7A1C-1904-5BA1-48C3-10F9301FA5DF}"/>
                    </a:ext>
                  </a:extLst>
                </p14:cNvPr>
                <p14:cNvContentPartPr/>
                <p14:nvPr/>
              </p14:nvContentPartPr>
              <p14:xfrm>
                <a:off x="1323789" y="5799394"/>
                <a:ext cx="243360" cy="2862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B6E7A1C-1904-5BA1-48C3-10F9301FA5D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316229" y="5791834"/>
                  <a:ext cx="2584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6A4443E5-8903-8057-C8BA-7F29FCC23D65}"/>
                    </a:ext>
                  </a:extLst>
                </p14:cNvPr>
                <p14:cNvContentPartPr/>
                <p14:nvPr/>
              </p14:nvContentPartPr>
              <p14:xfrm>
                <a:off x="1082687" y="5534941"/>
                <a:ext cx="972360" cy="759600"/>
              </p14:xfrm>
            </p:contentPart>
          </mc:Choice>
          <mc:Fallback xmlns=""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6A4443E5-8903-8057-C8BA-7F29FCC23D6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75127" y="5527381"/>
                  <a:ext cx="987120" cy="774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592" name="Input penna 591">
                <a:extLst>
                  <a:ext uri="{FF2B5EF4-FFF2-40B4-BE49-F238E27FC236}">
                    <a16:creationId xmlns:a16="http://schemas.microsoft.com/office/drawing/2014/main" id="{3EC5A2A4-FCF9-C893-35B3-544AF2249DE8}"/>
                  </a:ext>
                </a:extLst>
              </p14:cNvPr>
              <p14:cNvContentPartPr/>
              <p14:nvPr/>
            </p14:nvContentPartPr>
            <p14:xfrm>
              <a:off x="268962" y="5901480"/>
              <a:ext cx="59040" cy="201960"/>
            </p14:xfrm>
          </p:contentPart>
        </mc:Choice>
        <mc:Fallback xmlns="">
          <p:pic>
            <p:nvPicPr>
              <p:cNvPr id="592" name="Input penna 591">
                <a:extLst>
                  <a:ext uri="{FF2B5EF4-FFF2-40B4-BE49-F238E27FC236}">
                    <a16:creationId xmlns:a16="http://schemas.microsoft.com/office/drawing/2014/main" id="{3EC5A2A4-FCF9-C893-35B3-544AF2249DE8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261402" y="5893920"/>
                <a:ext cx="7416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593" name="Input penna 592">
                <a:extLst>
                  <a:ext uri="{FF2B5EF4-FFF2-40B4-BE49-F238E27FC236}">
                    <a16:creationId xmlns:a16="http://schemas.microsoft.com/office/drawing/2014/main" id="{AE185AE7-8C0E-5088-C7F7-BD541568BC6B}"/>
                  </a:ext>
                </a:extLst>
              </p14:cNvPr>
              <p14:cNvContentPartPr/>
              <p14:nvPr/>
            </p14:nvContentPartPr>
            <p14:xfrm>
              <a:off x="136482" y="5653800"/>
              <a:ext cx="359280" cy="607680"/>
            </p14:xfrm>
          </p:contentPart>
        </mc:Choice>
        <mc:Fallback xmlns="">
          <p:pic>
            <p:nvPicPr>
              <p:cNvPr id="593" name="Input penna 592">
                <a:extLst>
                  <a:ext uri="{FF2B5EF4-FFF2-40B4-BE49-F238E27FC236}">
                    <a16:creationId xmlns:a16="http://schemas.microsoft.com/office/drawing/2014/main" id="{AE185AE7-8C0E-5088-C7F7-BD541568BC6B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128922" y="5646240"/>
                <a:ext cx="374400" cy="622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8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8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7" name="Screenshot 2024-10-22 alle 11.13.26.png" descr="Screenshot 2024-10-22 alle 11.13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076" y="1338143"/>
            <a:ext cx="8881848" cy="349845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E207DD9B-2000-87ED-3D99-4FB006B06581}"/>
              </a:ext>
            </a:extLst>
          </p:cNvPr>
          <p:cNvGrpSpPr/>
          <p:nvPr/>
        </p:nvGrpSpPr>
        <p:grpSpPr>
          <a:xfrm>
            <a:off x="164327" y="5231101"/>
            <a:ext cx="614160" cy="663120"/>
            <a:chOff x="164327" y="5231101"/>
            <a:chExt cx="614160" cy="66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348720A-9C5F-328C-98DD-0FFE40B20CE9}"/>
                    </a:ext>
                  </a:extLst>
                </p14:cNvPr>
                <p14:cNvContentPartPr/>
                <p14:nvPr/>
              </p14:nvContentPartPr>
              <p14:xfrm>
                <a:off x="374207" y="5443141"/>
                <a:ext cx="253440" cy="2613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348720A-9C5F-328C-98DD-0FFE40B20CE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6647" y="5435581"/>
                  <a:ext cx="2682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5637725-44CF-06EA-0DD6-95EB100A2BF7}"/>
                    </a:ext>
                  </a:extLst>
                </p14:cNvPr>
                <p14:cNvContentPartPr/>
                <p14:nvPr/>
              </p14:nvContentPartPr>
              <p14:xfrm>
                <a:off x="164327" y="5231101"/>
                <a:ext cx="614160" cy="6631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5637725-44CF-06EA-0DD6-95EB100A2BF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6767" y="5223541"/>
                  <a:ext cx="629280" cy="67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BCBA864-914E-F0EA-3F63-3A064758851E}"/>
                  </a:ext>
                </a:extLst>
              </p14:cNvPr>
              <p14:cNvContentPartPr/>
              <p14:nvPr/>
            </p14:nvContentPartPr>
            <p14:xfrm>
              <a:off x="7407527" y="2023141"/>
              <a:ext cx="867240" cy="4968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BCBA864-914E-F0EA-3F63-3A064758851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99967" y="2015581"/>
                <a:ext cx="882360" cy="6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89F4E58A-A3F8-8B9B-1A5C-AF446AB9997B}"/>
              </a:ext>
            </a:extLst>
          </p:cNvPr>
          <p:cNvGrpSpPr/>
          <p:nvPr/>
        </p:nvGrpSpPr>
        <p:grpSpPr>
          <a:xfrm>
            <a:off x="1173300" y="5373997"/>
            <a:ext cx="734040" cy="246960"/>
            <a:chOff x="1173300" y="5373997"/>
            <a:chExt cx="734040" cy="24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663FAD9-9A43-AFD7-3B01-ABEEA724D816}"/>
                    </a:ext>
                  </a:extLst>
                </p14:cNvPr>
                <p14:cNvContentPartPr/>
                <p14:nvPr/>
              </p14:nvContentPartPr>
              <p14:xfrm>
                <a:off x="1173300" y="5373997"/>
                <a:ext cx="160560" cy="1792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663FAD9-9A43-AFD7-3B01-ABEEA724D81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65740" y="5366437"/>
                  <a:ext cx="1753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FAE4AE7-6223-5C73-9047-C8449E0EF5C8}"/>
                    </a:ext>
                  </a:extLst>
                </p14:cNvPr>
                <p14:cNvContentPartPr/>
                <p14:nvPr/>
              </p14:nvContentPartPr>
              <p14:xfrm>
                <a:off x="1384260" y="5431237"/>
                <a:ext cx="106920" cy="1062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FAE4AE7-6223-5C73-9047-C8449E0EF5C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77060" y="5423677"/>
                  <a:ext cx="1220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7AFC015E-3D94-D076-F2D4-9A81CBE88E55}"/>
                    </a:ext>
                  </a:extLst>
                </p14:cNvPr>
                <p14:cNvContentPartPr/>
                <p14:nvPr/>
              </p14:nvContentPartPr>
              <p14:xfrm>
                <a:off x="1526820" y="5406037"/>
                <a:ext cx="97560" cy="2149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7AFC015E-3D94-D076-F2D4-9A81CBE88E5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519260" y="5398477"/>
                  <a:ext cx="11268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0B24DE7-2C01-2FF1-A384-449FD06FF7D4}"/>
                    </a:ext>
                  </a:extLst>
                </p14:cNvPr>
                <p14:cNvContentPartPr/>
                <p14:nvPr/>
              </p14:nvContentPartPr>
              <p14:xfrm>
                <a:off x="1776300" y="5450317"/>
                <a:ext cx="131040" cy="1548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0B24DE7-2C01-2FF1-A384-449FD06FF7D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68740" y="5442757"/>
                  <a:ext cx="146160" cy="16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FECCED07-0EA5-41C4-3ADB-75E22F0BA59A}"/>
              </a:ext>
            </a:extLst>
          </p:cNvPr>
          <p:cNvGrpSpPr/>
          <p:nvPr/>
        </p:nvGrpSpPr>
        <p:grpSpPr>
          <a:xfrm>
            <a:off x="2720220" y="5280397"/>
            <a:ext cx="3685320" cy="865800"/>
            <a:chOff x="2720220" y="5280397"/>
            <a:chExt cx="3685320" cy="86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4868B84-5F72-F226-BABE-8C1CFF88A02B}"/>
                    </a:ext>
                  </a:extLst>
                </p14:cNvPr>
                <p14:cNvContentPartPr/>
                <p14:nvPr/>
              </p14:nvContentPartPr>
              <p14:xfrm>
                <a:off x="2779620" y="5627797"/>
                <a:ext cx="104760" cy="1278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4868B84-5F72-F226-BABE-8C1CFF88A02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772060" y="5620237"/>
                  <a:ext cx="1198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CA157FAD-1BC5-561E-5CEE-5C3D345FCECC}"/>
                    </a:ext>
                  </a:extLst>
                </p14:cNvPr>
                <p14:cNvContentPartPr/>
                <p14:nvPr/>
              </p14:nvContentPartPr>
              <p14:xfrm>
                <a:off x="2720220" y="5506117"/>
                <a:ext cx="301680" cy="3884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CA157FAD-1BC5-561E-5CEE-5C3D345FCEC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712660" y="5498557"/>
                  <a:ext cx="31644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67713A2-8588-F2A5-DFEF-2344676BDF83}"/>
                    </a:ext>
                  </a:extLst>
                </p14:cNvPr>
                <p14:cNvContentPartPr/>
                <p14:nvPr/>
              </p14:nvContentPartPr>
              <p14:xfrm>
                <a:off x="3179220" y="5533117"/>
                <a:ext cx="208080" cy="3258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67713A2-8588-F2A5-DFEF-2344676BDF8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172020" y="5525557"/>
                  <a:ext cx="22284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ED64057-D6CF-60D0-8EB1-030B6873EA7B}"/>
                    </a:ext>
                  </a:extLst>
                </p14:cNvPr>
                <p14:cNvContentPartPr/>
                <p14:nvPr/>
              </p14:nvContentPartPr>
              <p14:xfrm>
                <a:off x="3731100" y="5628157"/>
                <a:ext cx="180000" cy="4680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ED64057-D6CF-60D0-8EB1-030B6873EA7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723540" y="5620597"/>
                  <a:ext cx="1951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52D03F8-3F26-0C58-48B7-497339F0D574}"/>
                    </a:ext>
                  </a:extLst>
                </p14:cNvPr>
                <p14:cNvContentPartPr/>
                <p14:nvPr/>
              </p14:nvContentPartPr>
              <p14:xfrm>
                <a:off x="3865740" y="5616637"/>
                <a:ext cx="60120" cy="1710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52D03F8-3F26-0C58-48B7-497339F0D57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858180" y="5609077"/>
                  <a:ext cx="752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196FF82-0F0B-18C5-16D9-3D8413375175}"/>
                    </a:ext>
                  </a:extLst>
                </p14:cNvPr>
                <p14:cNvContentPartPr/>
                <p14:nvPr/>
              </p14:nvContentPartPr>
              <p14:xfrm>
                <a:off x="4377300" y="5606917"/>
                <a:ext cx="187560" cy="2232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196FF82-0F0B-18C5-16D9-3D841337517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369740" y="5599357"/>
                  <a:ext cx="2026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39D352B-47B1-9DB5-3993-5515DEC138CE}"/>
                    </a:ext>
                  </a:extLst>
                </p14:cNvPr>
                <p14:cNvContentPartPr/>
                <p14:nvPr/>
              </p14:nvContentPartPr>
              <p14:xfrm>
                <a:off x="4108380" y="5597557"/>
                <a:ext cx="126000" cy="1267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39D352B-47B1-9DB5-3993-5515DEC138C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00820" y="5589997"/>
                  <a:ext cx="1411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D3FFF09-542E-0F20-8B19-3BAD22B28BDE}"/>
                    </a:ext>
                  </a:extLst>
                </p14:cNvPr>
                <p14:cNvContentPartPr/>
                <p14:nvPr/>
              </p14:nvContentPartPr>
              <p14:xfrm>
                <a:off x="3978780" y="5478397"/>
                <a:ext cx="322200" cy="3416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D3FFF09-542E-0F20-8B19-3BAD22B28BD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971220" y="5470837"/>
                  <a:ext cx="33696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6582423-EC59-30B2-66EB-83448B1798BA}"/>
                    </a:ext>
                  </a:extLst>
                </p14:cNvPr>
                <p14:cNvContentPartPr/>
                <p14:nvPr/>
              </p14:nvContentPartPr>
              <p14:xfrm>
                <a:off x="3848820" y="5280397"/>
                <a:ext cx="1189080" cy="8658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6582423-EC59-30B2-66EB-83448B1798B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41260" y="5272837"/>
                  <a:ext cx="1204200" cy="88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ADF20B3-8062-8E4B-3A83-97FFDDDF6C69}"/>
                    </a:ext>
                  </a:extLst>
                </p14:cNvPr>
                <p14:cNvContentPartPr/>
                <p14:nvPr/>
              </p14:nvContentPartPr>
              <p14:xfrm>
                <a:off x="5120700" y="5626357"/>
                <a:ext cx="364680" cy="208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ADF20B3-8062-8E4B-3A83-97FFDDDF6C6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113140" y="5619157"/>
                  <a:ext cx="3798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8611574-7FE4-42F9-5D69-EEC8352510CD}"/>
                    </a:ext>
                  </a:extLst>
                </p14:cNvPr>
                <p14:cNvContentPartPr/>
                <p14:nvPr/>
              </p14:nvContentPartPr>
              <p14:xfrm>
                <a:off x="5445780" y="5525197"/>
                <a:ext cx="86760" cy="1861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8611574-7FE4-42F9-5D69-EEC8352510C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438220" y="5517637"/>
                  <a:ext cx="1015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F47F3F1-10D1-A923-5B69-1CE072ACD42F}"/>
                    </a:ext>
                  </a:extLst>
                </p14:cNvPr>
                <p14:cNvContentPartPr/>
                <p14:nvPr/>
              </p14:nvContentPartPr>
              <p14:xfrm>
                <a:off x="5934660" y="5506477"/>
                <a:ext cx="216000" cy="3189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F47F3F1-10D1-A923-5B69-1CE072ACD42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927100" y="5498917"/>
                  <a:ext cx="23112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FFDCA27-C9D7-E2D4-8E1A-2EE1F60491BD}"/>
                    </a:ext>
                  </a:extLst>
                </p14:cNvPr>
                <p14:cNvContentPartPr/>
                <p14:nvPr/>
              </p14:nvContentPartPr>
              <p14:xfrm>
                <a:off x="5742420" y="5309557"/>
                <a:ext cx="642600" cy="7099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FFDCA27-C9D7-E2D4-8E1A-2EE1F60491B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734860" y="5301997"/>
                  <a:ext cx="657720" cy="72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8AF0336-85F2-D93B-F50F-C6D10CC30A44}"/>
                    </a:ext>
                  </a:extLst>
                </p14:cNvPr>
                <p14:cNvContentPartPr/>
                <p14:nvPr/>
              </p14:nvContentPartPr>
              <p14:xfrm>
                <a:off x="5707140" y="5982397"/>
                <a:ext cx="698400" cy="1443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8AF0336-85F2-D93B-F50F-C6D10CC30A4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699940" y="5974837"/>
                  <a:ext cx="71352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1" name="Gruppo 640">
            <a:extLst>
              <a:ext uri="{FF2B5EF4-FFF2-40B4-BE49-F238E27FC236}">
                <a16:creationId xmlns:a16="http://schemas.microsoft.com/office/drawing/2014/main" id="{334D0709-9D42-C524-0A81-E6CEF7E9B825}"/>
              </a:ext>
            </a:extLst>
          </p:cNvPr>
          <p:cNvGrpSpPr/>
          <p:nvPr/>
        </p:nvGrpSpPr>
        <p:grpSpPr>
          <a:xfrm>
            <a:off x="5070407" y="1349280"/>
            <a:ext cx="3200809" cy="833701"/>
            <a:chOff x="5070407" y="1349280"/>
            <a:chExt cx="3200809" cy="83370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7736548-AF1D-66AD-22C2-4124DCDF4FCD}"/>
                    </a:ext>
                  </a:extLst>
                </p14:cNvPr>
                <p14:cNvContentPartPr/>
                <p14:nvPr/>
              </p14:nvContentPartPr>
              <p14:xfrm>
                <a:off x="5070407" y="2121421"/>
                <a:ext cx="1364400" cy="615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7736548-AF1D-66AD-22C2-4124DCDF4FC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62847" y="2113861"/>
                  <a:ext cx="13795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A8C1142-5B22-CB65-9EA4-40657A828B73}"/>
                    </a:ext>
                  </a:extLst>
                </p14:cNvPr>
                <p14:cNvContentPartPr/>
                <p14:nvPr/>
              </p14:nvContentPartPr>
              <p14:xfrm>
                <a:off x="6681407" y="1401421"/>
                <a:ext cx="619560" cy="6991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A8C1142-5B22-CB65-9EA4-40657A828B7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673847" y="1393861"/>
                  <a:ext cx="634680" cy="71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4047C5C-CBA7-BB4A-1334-0969715D00CA}"/>
                    </a:ext>
                  </a:extLst>
                </p14:cNvPr>
                <p14:cNvContentPartPr/>
                <p14:nvPr/>
              </p14:nvContentPartPr>
              <p14:xfrm>
                <a:off x="6686087" y="1992181"/>
                <a:ext cx="731160" cy="568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4047C5C-CBA7-BB4A-1334-0969715D00C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678527" y="1984621"/>
                  <a:ext cx="7462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B4F45E8-D27D-CF39-277A-08EF7F6814E9}"/>
                    </a:ext>
                  </a:extLst>
                </p14:cNvPr>
                <p14:cNvContentPartPr/>
                <p14:nvPr/>
              </p14:nvContentPartPr>
              <p14:xfrm>
                <a:off x="7285176" y="1349280"/>
                <a:ext cx="986040" cy="6487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B4F45E8-D27D-CF39-277A-08EF7F6814E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77616" y="1341720"/>
                  <a:ext cx="1001160" cy="66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642" name="Input penna 641">
                <a:extLst>
                  <a:ext uri="{FF2B5EF4-FFF2-40B4-BE49-F238E27FC236}">
                    <a16:creationId xmlns:a16="http://schemas.microsoft.com/office/drawing/2014/main" id="{52877786-1893-E7D4-3B6E-B2037A241968}"/>
                  </a:ext>
                </a:extLst>
              </p14:cNvPr>
              <p14:cNvContentPartPr/>
              <p14:nvPr/>
            </p14:nvContentPartPr>
            <p14:xfrm>
              <a:off x="9628776" y="2066760"/>
              <a:ext cx="507960" cy="127440"/>
            </p14:xfrm>
          </p:contentPart>
        </mc:Choice>
        <mc:Fallback xmlns="">
          <p:pic>
            <p:nvPicPr>
              <p:cNvPr id="642" name="Input penna 641">
                <a:extLst>
                  <a:ext uri="{FF2B5EF4-FFF2-40B4-BE49-F238E27FC236}">
                    <a16:creationId xmlns:a16="http://schemas.microsoft.com/office/drawing/2014/main" id="{52877786-1893-E7D4-3B6E-B2037A241968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621216" y="2059200"/>
                <a:ext cx="523080" cy="142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3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4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3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4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4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6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6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6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7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90" name="Screenshot 2024-10-22 alle 11.13.46.png" descr="Screenshot 2024-10-22 alle 11.13.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399" y="1442631"/>
            <a:ext cx="8377202" cy="328947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438B7D50-DAB0-1DB2-B551-A8F992833E76}"/>
              </a:ext>
            </a:extLst>
          </p:cNvPr>
          <p:cNvGrpSpPr/>
          <p:nvPr/>
        </p:nvGrpSpPr>
        <p:grpSpPr>
          <a:xfrm>
            <a:off x="3310200" y="681192"/>
            <a:ext cx="603720" cy="424440"/>
            <a:chOff x="3310200" y="681192"/>
            <a:chExt cx="603720" cy="42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CC318AF-4C1B-22F8-41B3-2324CECC7D48}"/>
                    </a:ext>
                  </a:extLst>
                </p14:cNvPr>
                <p14:cNvContentPartPr/>
                <p14:nvPr/>
              </p14:nvContentPartPr>
              <p14:xfrm>
                <a:off x="3310200" y="817272"/>
                <a:ext cx="11880" cy="2883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CC318AF-4C1B-22F8-41B3-2324CECC7D4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02640" y="809712"/>
                  <a:ext cx="270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B3B24DC-6D36-6B28-88AC-28CF29B4B61D}"/>
                    </a:ext>
                  </a:extLst>
                </p14:cNvPr>
                <p14:cNvContentPartPr/>
                <p14:nvPr/>
              </p14:nvContentPartPr>
              <p14:xfrm>
                <a:off x="3325320" y="758232"/>
                <a:ext cx="123480" cy="1558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B3B24DC-6D36-6B28-88AC-28CF29B4B61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17760" y="750672"/>
                  <a:ext cx="1382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82648CD-79A2-9D4A-BA8D-E29FDE63941F}"/>
                    </a:ext>
                  </a:extLst>
                </p14:cNvPr>
                <p14:cNvContentPartPr/>
                <p14:nvPr/>
              </p14:nvContentPartPr>
              <p14:xfrm>
                <a:off x="3543840" y="774072"/>
                <a:ext cx="51480" cy="1382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82648CD-79A2-9D4A-BA8D-E29FDE63941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36280" y="766512"/>
                  <a:ext cx="666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0B6140D-4386-32CF-37F7-908F718E891E}"/>
                    </a:ext>
                  </a:extLst>
                </p14:cNvPr>
                <p14:cNvContentPartPr/>
                <p14:nvPr/>
              </p14:nvContentPartPr>
              <p14:xfrm>
                <a:off x="3667680" y="799632"/>
                <a:ext cx="127800" cy="1263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0B6140D-4386-32CF-37F7-908F718E891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60120" y="792072"/>
                  <a:ext cx="1429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CB7EF1C-8AE9-FDD7-0226-480FFB7A2BCE}"/>
                    </a:ext>
                  </a:extLst>
                </p14:cNvPr>
                <p14:cNvContentPartPr/>
                <p14:nvPr/>
              </p14:nvContentPartPr>
              <p14:xfrm>
                <a:off x="3823200" y="681192"/>
                <a:ext cx="90720" cy="6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CB7EF1C-8AE9-FDD7-0226-480FFB7A2BC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15640" y="673632"/>
                  <a:ext cx="10548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D5E3941F-7D60-F074-A0DA-A8EBA5813016}"/>
              </a:ext>
            </a:extLst>
          </p:cNvPr>
          <p:cNvGrpSpPr/>
          <p:nvPr/>
        </p:nvGrpSpPr>
        <p:grpSpPr>
          <a:xfrm>
            <a:off x="4489560" y="293112"/>
            <a:ext cx="1460880" cy="618480"/>
            <a:chOff x="4489560" y="293112"/>
            <a:chExt cx="1460880" cy="61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A674C4F-D85C-FE2C-1F59-47BEF2F98779}"/>
                    </a:ext>
                  </a:extLst>
                </p14:cNvPr>
                <p14:cNvContentPartPr/>
                <p14:nvPr/>
              </p14:nvContentPartPr>
              <p14:xfrm>
                <a:off x="4489560" y="293112"/>
                <a:ext cx="247320" cy="6184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A674C4F-D85C-FE2C-1F59-47BEF2F9877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482000" y="285552"/>
                  <a:ext cx="26244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AFD812E-0410-B58C-4CAE-20A24D128641}"/>
                    </a:ext>
                  </a:extLst>
                </p14:cNvPr>
                <p14:cNvContentPartPr/>
                <p14:nvPr/>
              </p14:nvContentPartPr>
              <p14:xfrm>
                <a:off x="4557960" y="567072"/>
                <a:ext cx="85320" cy="68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AFD812E-0410-B58C-4CAE-20A24D12864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50400" y="559512"/>
                  <a:ext cx="1004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65FE996-EDA7-D62C-87A0-D923B34EB0B2}"/>
                    </a:ext>
                  </a:extLst>
                </p14:cNvPr>
                <p14:cNvContentPartPr/>
                <p14:nvPr/>
              </p14:nvContentPartPr>
              <p14:xfrm>
                <a:off x="4692600" y="631512"/>
                <a:ext cx="133920" cy="1357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65FE996-EDA7-D62C-87A0-D923B34EB0B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85040" y="623952"/>
                  <a:ext cx="1490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B82EB7D-0B89-7CCC-56F1-0E3C2136673E}"/>
                    </a:ext>
                  </a:extLst>
                </p14:cNvPr>
                <p14:cNvContentPartPr/>
                <p14:nvPr/>
              </p14:nvContentPartPr>
              <p14:xfrm>
                <a:off x="4836600" y="590832"/>
                <a:ext cx="171000" cy="1818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B82EB7D-0B89-7CCC-56F1-0E3C2136673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29040" y="583272"/>
                  <a:ext cx="1861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C6E6E06-D889-06CA-3F43-86294DCA02C3}"/>
                    </a:ext>
                  </a:extLst>
                </p14:cNvPr>
                <p14:cNvContentPartPr/>
                <p14:nvPr/>
              </p14:nvContentPartPr>
              <p14:xfrm>
                <a:off x="5020560" y="629712"/>
                <a:ext cx="131400" cy="1753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C6E6E06-D889-06CA-3F43-86294DCA02C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13000" y="622152"/>
                  <a:ext cx="14652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2C13857-13C8-3ECE-A917-1EFD97350103}"/>
                    </a:ext>
                  </a:extLst>
                </p14:cNvPr>
                <p14:cNvContentPartPr/>
                <p14:nvPr/>
              </p14:nvContentPartPr>
              <p14:xfrm>
                <a:off x="5234760" y="691272"/>
                <a:ext cx="102240" cy="720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2C13857-13C8-3ECE-A917-1EFD9735010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227200" y="683712"/>
                  <a:ext cx="1170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7895CBF5-E310-78DA-0850-1CB2164D623E}"/>
                    </a:ext>
                  </a:extLst>
                </p14:cNvPr>
                <p14:cNvContentPartPr/>
                <p14:nvPr/>
              </p14:nvContentPartPr>
              <p14:xfrm>
                <a:off x="5353920" y="648072"/>
                <a:ext cx="111600" cy="1465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7895CBF5-E310-78DA-0850-1CB2164D623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346360" y="640512"/>
                  <a:ext cx="1267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83BE3CA-B240-D466-93F0-AA9667DC9A0E}"/>
                    </a:ext>
                  </a:extLst>
                </p14:cNvPr>
                <p14:cNvContentPartPr/>
                <p14:nvPr/>
              </p14:nvContentPartPr>
              <p14:xfrm>
                <a:off x="5485680" y="679392"/>
                <a:ext cx="79920" cy="1152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83BE3CA-B240-D466-93F0-AA9667DC9A0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478120" y="671832"/>
                  <a:ext cx="950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CCA1257-9CF1-2F8A-6CC4-7542FF595285}"/>
                    </a:ext>
                  </a:extLst>
                </p14:cNvPr>
                <p14:cNvContentPartPr/>
                <p14:nvPr/>
              </p14:nvContentPartPr>
              <p14:xfrm>
                <a:off x="5655600" y="394992"/>
                <a:ext cx="79920" cy="3362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CCA1257-9CF1-2F8A-6CC4-7542FF59528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648040" y="387432"/>
                  <a:ext cx="9504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A21EF61-90EE-6107-7917-B3A5CAF494E5}"/>
                    </a:ext>
                  </a:extLst>
                </p14:cNvPr>
                <p14:cNvContentPartPr/>
                <p14:nvPr/>
              </p14:nvContentPartPr>
              <p14:xfrm>
                <a:off x="5661000" y="596232"/>
                <a:ext cx="56880" cy="435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A21EF61-90EE-6107-7917-B3A5CAF494E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653440" y="589032"/>
                  <a:ext cx="720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E5F6451-9208-55B3-728D-8FC8F5E3B6F2}"/>
                    </a:ext>
                  </a:extLst>
                </p14:cNvPr>
                <p14:cNvContentPartPr/>
                <p14:nvPr/>
              </p14:nvContentPartPr>
              <p14:xfrm>
                <a:off x="5756040" y="531792"/>
                <a:ext cx="194400" cy="2469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E5F6451-9208-55B3-728D-8FC8F5E3B6F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48480" y="524232"/>
                  <a:ext cx="209520" cy="262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014F2BC4-6B0F-2F2A-FB66-CBD0607749A0}"/>
                  </a:ext>
                </a:extLst>
              </p14:cNvPr>
              <p14:cNvContentPartPr/>
              <p14:nvPr/>
            </p14:nvContentPartPr>
            <p14:xfrm>
              <a:off x="4181289" y="2080592"/>
              <a:ext cx="376200" cy="1980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014F2BC4-6B0F-2F2A-FB66-CBD0607749A0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174089" y="2073032"/>
                <a:ext cx="391320" cy="3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77A843FF-3C29-C5B1-7FF1-13DFA171612B}"/>
              </a:ext>
            </a:extLst>
          </p:cNvPr>
          <p:cNvGrpSpPr/>
          <p:nvPr/>
        </p:nvGrpSpPr>
        <p:grpSpPr>
          <a:xfrm>
            <a:off x="4238529" y="1409192"/>
            <a:ext cx="220320" cy="176400"/>
            <a:chOff x="4238529" y="1409192"/>
            <a:chExt cx="220320" cy="17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2287904-8A05-D3E6-9778-ED628BBA8966}"/>
                    </a:ext>
                  </a:extLst>
                </p14:cNvPr>
                <p14:cNvContentPartPr/>
                <p14:nvPr/>
              </p14:nvContentPartPr>
              <p14:xfrm>
                <a:off x="4238529" y="1416032"/>
                <a:ext cx="220320" cy="172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2287904-8A05-D3E6-9778-ED628BBA896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30969" y="1408832"/>
                  <a:ext cx="2354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102E3CD-3EA8-9824-8471-D8946863839A}"/>
                    </a:ext>
                  </a:extLst>
                </p14:cNvPr>
                <p14:cNvContentPartPr/>
                <p14:nvPr/>
              </p14:nvContentPartPr>
              <p14:xfrm>
                <a:off x="4389009" y="1409192"/>
                <a:ext cx="15480" cy="1764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102E3CD-3EA8-9824-8471-D8946863839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381449" y="1401632"/>
                  <a:ext cx="30600" cy="19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209421D7-297A-9FFF-FFBF-E6DBEA176C26}"/>
                  </a:ext>
                </a:extLst>
              </p14:cNvPr>
              <p14:cNvContentPartPr/>
              <p14:nvPr/>
            </p14:nvContentPartPr>
            <p14:xfrm>
              <a:off x="6756369" y="1403072"/>
              <a:ext cx="582120" cy="67212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209421D7-297A-9FFF-FFBF-E6DBEA176C2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748809" y="1395512"/>
                <a:ext cx="597240" cy="68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uppo 50">
            <a:extLst>
              <a:ext uri="{FF2B5EF4-FFF2-40B4-BE49-F238E27FC236}">
                <a16:creationId xmlns:a16="http://schemas.microsoft.com/office/drawing/2014/main" id="{30BA7FA3-8FC3-72CE-28CE-548717A72191}"/>
              </a:ext>
            </a:extLst>
          </p:cNvPr>
          <p:cNvGrpSpPr/>
          <p:nvPr/>
        </p:nvGrpSpPr>
        <p:grpSpPr>
          <a:xfrm>
            <a:off x="8373171" y="1346594"/>
            <a:ext cx="1096560" cy="335520"/>
            <a:chOff x="8373171" y="1346594"/>
            <a:chExt cx="1096560" cy="33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0128A0A-A1E3-0872-0D6A-C65D781C0D25}"/>
                    </a:ext>
                  </a:extLst>
                </p14:cNvPr>
                <p14:cNvContentPartPr/>
                <p14:nvPr/>
              </p14:nvContentPartPr>
              <p14:xfrm>
                <a:off x="8373171" y="1346594"/>
                <a:ext cx="136440" cy="586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0128A0A-A1E3-0872-0D6A-C65D781C0D2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365611" y="1339034"/>
                  <a:ext cx="1515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529DE88-37B0-351C-865A-646F1BE98814}"/>
                    </a:ext>
                  </a:extLst>
                </p14:cNvPr>
                <p14:cNvContentPartPr/>
                <p14:nvPr/>
              </p14:nvContentPartPr>
              <p14:xfrm>
                <a:off x="8415651" y="1388354"/>
                <a:ext cx="35280" cy="2638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529DE88-37B0-351C-865A-646F1BE9881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408091" y="1380794"/>
                  <a:ext cx="504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41CB070-3B2F-A6D7-970C-D98D7589E730}"/>
                    </a:ext>
                  </a:extLst>
                </p14:cNvPr>
                <p14:cNvContentPartPr/>
                <p14:nvPr/>
              </p14:nvContentPartPr>
              <p14:xfrm>
                <a:off x="8509971" y="1469714"/>
                <a:ext cx="115920" cy="1710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41CB070-3B2F-A6D7-970C-D98D7589E73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502411" y="1462154"/>
                  <a:ext cx="1310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8C59070-7EA1-3B4E-8EA2-3A92C2C5BA84}"/>
                    </a:ext>
                  </a:extLst>
                </p14:cNvPr>
                <p14:cNvContentPartPr/>
                <p14:nvPr/>
              </p14:nvContentPartPr>
              <p14:xfrm>
                <a:off x="8604651" y="1516874"/>
                <a:ext cx="113400" cy="1177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8C59070-7EA1-3B4E-8EA2-3A92C2C5BA8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597091" y="1509314"/>
                  <a:ext cx="1285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6E837D8-CB22-0D55-269C-C7166D96D42F}"/>
                    </a:ext>
                  </a:extLst>
                </p14:cNvPr>
                <p14:cNvContentPartPr/>
                <p14:nvPr/>
              </p14:nvContentPartPr>
              <p14:xfrm>
                <a:off x="8779611" y="1540274"/>
                <a:ext cx="70200" cy="1119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6E837D8-CB22-0D55-269C-C7166D96D42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772051" y="1532714"/>
                  <a:ext cx="853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4DD82B1-9DCB-5F83-92DA-DF804F551588}"/>
                    </a:ext>
                  </a:extLst>
                </p14:cNvPr>
                <p14:cNvContentPartPr/>
                <p14:nvPr/>
              </p14:nvContentPartPr>
              <p14:xfrm>
                <a:off x="8894451" y="1460714"/>
                <a:ext cx="51480" cy="2214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4DD82B1-9DCB-5F83-92DA-DF804F55158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886891" y="1453154"/>
                  <a:ext cx="6660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CF4F6C0-4480-01EC-CCD1-6818257B3714}"/>
                    </a:ext>
                  </a:extLst>
                </p14:cNvPr>
                <p14:cNvContentPartPr/>
                <p14:nvPr/>
              </p14:nvContentPartPr>
              <p14:xfrm>
                <a:off x="8923251" y="1541354"/>
                <a:ext cx="48960" cy="756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CF4F6C0-4480-01EC-CCD1-6818257B371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915691" y="1533794"/>
                  <a:ext cx="637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1A3A097-7CEA-8C88-99C6-972D375B222C}"/>
                    </a:ext>
                  </a:extLst>
                </p14:cNvPr>
                <p14:cNvContentPartPr/>
                <p14:nvPr/>
              </p14:nvContentPartPr>
              <p14:xfrm>
                <a:off x="8990931" y="1564394"/>
                <a:ext cx="58680" cy="9144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1A3A097-7CEA-8C88-99C6-972D375B222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983371" y="1556834"/>
                  <a:ext cx="738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8EAADD10-5C25-52D5-3A9C-EDF216E1C10D}"/>
                    </a:ext>
                  </a:extLst>
                </p14:cNvPr>
                <p14:cNvContentPartPr/>
                <p14:nvPr/>
              </p14:nvContentPartPr>
              <p14:xfrm>
                <a:off x="9103611" y="1556474"/>
                <a:ext cx="57240" cy="8712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8EAADD10-5C25-52D5-3A9C-EDF216E1C10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096051" y="1548914"/>
                  <a:ext cx="723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7FEAA4F-C4BC-BFF3-A70E-079D0E5D5302}"/>
                    </a:ext>
                  </a:extLst>
                </p14:cNvPr>
                <p14:cNvContentPartPr/>
                <p14:nvPr/>
              </p14:nvContentPartPr>
              <p14:xfrm>
                <a:off x="9208371" y="1521914"/>
                <a:ext cx="106560" cy="10836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7FEAA4F-C4BC-BFF3-A70E-079D0E5D530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200811" y="1514354"/>
                  <a:ext cx="1216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1BD189C-B933-8294-67CD-86338ADC3CD4}"/>
                    </a:ext>
                  </a:extLst>
                </p14:cNvPr>
                <p14:cNvContentPartPr/>
                <p14:nvPr/>
              </p14:nvContentPartPr>
              <p14:xfrm>
                <a:off x="9397011" y="1552874"/>
                <a:ext cx="72720" cy="7812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1BD189C-B933-8294-67CD-86338ADC3CD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389451" y="1545314"/>
                  <a:ext cx="87840" cy="9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B17A2B85-7643-88BD-B47D-69062F43795E}"/>
                  </a:ext>
                </a:extLst>
              </p14:cNvPr>
              <p14:cNvContentPartPr/>
              <p14:nvPr/>
            </p14:nvContentPartPr>
            <p14:xfrm>
              <a:off x="9512571" y="2016554"/>
              <a:ext cx="757800" cy="20520"/>
            </p14:xfrm>
          </p:contentPart>
        </mc:Choice>
        <mc:Fallback xmlns=""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B17A2B85-7643-88BD-B47D-69062F43795E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505011" y="2008994"/>
                <a:ext cx="77292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18" name="Gruppo 717">
            <a:extLst>
              <a:ext uri="{FF2B5EF4-FFF2-40B4-BE49-F238E27FC236}">
                <a16:creationId xmlns:a16="http://schemas.microsoft.com/office/drawing/2014/main" id="{B2ECE266-A980-8FCC-4B12-20462AE2D10D}"/>
              </a:ext>
            </a:extLst>
          </p:cNvPr>
          <p:cNvGrpSpPr/>
          <p:nvPr/>
        </p:nvGrpSpPr>
        <p:grpSpPr>
          <a:xfrm>
            <a:off x="6497128" y="2442794"/>
            <a:ext cx="5262840" cy="893160"/>
            <a:chOff x="6497128" y="2442794"/>
            <a:chExt cx="5262840" cy="89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E981836-E1E2-6DC3-C2B5-78F2CFADB7D8}"/>
                    </a:ext>
                  </a:extLst>
                </p14:cNvPr>
                <p14:cNvContentPartPr/>
                <p14:nvPr/>
              </p14:nvContentPartPr>
              <p14:xfrm>
                <a:off x="6973408" y="2863274"/>
                <a:ext cx="228240" cy="676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E981836-E1E2-6DC3-C2B5-78F2CFADB7D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965848" y="2855714"/>
                  <a:ext cx="243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11C6AB14-21C3-29D5-097B-E31DCCE44232}"/>
                    </a:ext>
                  </a:extLst>
                </p14:cNvPr>
                <p14:cNvContentPartPr/>
                <p14:nvPr/>
              </p14:nvContentPartPr>
              <p14:xfrm>
                <a:off x="6983488" y="2900354"/>
                <a:ext cx="111600" cy="22428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11C6AB14-21C3-29D5-097B-E31DCCE4423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975928" y="2892794"/>
                  <a:ext cx="12672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5C277304-1174-76B6-0575-C51D64CE70CE}"/>
                    </a:ext>
                  </a:extLst>
                </p14:cNvPr>
                <p14:cNvContentPartPr/>
                <p14:nvPr/>
              </p14:nvContentPartPr>
              <p14:xfrm>
                <a:off x="6980968" y="2995754"/>
                <a:ext cx="199440" cy="4104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5C277304-1174-76B6-0575-C51D64CE70C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973408" y="2988194"/>
                  <a:ext cx="2145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0236D1D9-7515-3143-8E73-A119FAB9A63D}"/>
                    </a:ext>
                  </a:extLst>
                </p14:cNvPr>
                <p14:cNvContentPartPr/>
                <p14:nvPr/>
              </p14:nvContentPartPr>
              <p14:xfrm>
                <a:off x="7571368" y="2863274"/>
                <a:ext cx="325080" cy="986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0236D1D9-7515-3143-8E73-A119FAB9A63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563808" y="2855714"/>
                  <a:ext cx="3402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A4CA88B6-33E3-6441-F8C9-974E5C25D238}"/>
                    </a:ext>
                  </a:extLst>
                </p14:cNvPr>
                <p14:cNvContentPartPr/>
                <p14:nvPr/>
              </p14:nvContentPartPr>
              <p14:xfrm>
                <a:off x="7718968" y="2897474"/>
                <a:ext cx="28440" cy="2595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A4CA88B6-33E3-6441-F8C9-974E5C25D23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711408" y="2890274"/>
                  <a:ext cx="4356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8C599BE-4F06-A55A-EC27-69139128C4EF}"/>
                    </a:ext>
                  </a:extLst>
                </p14:cNvPr>
                <p14:cNvContentPartPr/>
                <p14:nvPr/>
              </p14:nvContentPartPr>
              <p14:xfrm>
                <a:off x="8021008" y="2848154"/>
                <a:ext cx="286920" cy="3420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8C599BE-4F06-A55A-EC27-69139128C4E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013448" y="2840594"/>
                  <a:ext cx="30204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23F69D5-6A80-FBE8-98C5-1DD42D6ECB6E}"/>
                    </a:ext>
                  </a:extLst>
                </p14:cNvPr>
                <p14:cNvContentPartPr/>
                <p14:nvPr/>
              </p14:nvContentPartPr>
              <p14:xfrm>
                <a:off x="8000488" y="2870474"/>
                <a:ext cx="474120" cy="2894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23F69D5-6A80-FBE8-98C5-1DD42D6ECB6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992928" y="2862914"/>
                  <a:ext cx="48888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CE36697-923F-E162-4599-B569664DE587}"/>
                    </a:ext>
                  </a:extLst>
                </p14:cNvPr>
                <p14:cNvContentPartPr/>
                <p14:nvPr/>
              </p14:nvContentPartPr>
              <p14:xfrm>
                <a:off x="9084448" y="2886314"/>
                <a:ext cx="199440" cy="2530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CE36697-923F-E162-4599-B569664DE58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076888" y="2878754"/>
                  <a:ext cx="21456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4A632286-6F99-4504-77BC-1CD89C8E877F}"/>
                    </a:ext>
                  </a:extLst>
                </p14:cNvPr>
                <p14:cNvContentPartPr/>
                <p14:nvPr/>
              </p14:nvContentPartPr>
              <p14:xfrm>
                <a:off x="9285328" y="2882714"/>
                <a:ext cx="57240" cy="259560"/>
              </p14:xfrm>
            </p:contentPart>
          </mc:Choice>
          <mc:Fallback xmlns=""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4A632286-6F99-4504-77BC-1CD89C8E877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277768" y="2875154"/>
                  <a:ext cx="7236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2FD8E6A2-063C-87FD-F94C-6AF6E7625360}"/>
                    </a:ext>
                  </a:extLst>
                </p14:cNvPr>
                <p14:cNvContentPartPr/>
                <p14:nvPr/>
              </p14:nvContentPartPr>
              <p14:xfrm>
                <a:off x="9294688" y="3028514"/>
                <a:ext cx="120240" cy="44640"/>
              </p14:xfrm>
            </p:contentPart>
          </mc:Choice>
          <mc:Fallback xmlns=""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2FD8E6A2-063C-87FD-F94C-6AF6E762536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287128" y="3020954"/>
                  <a:ext cx="1353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5DE3DB2F-486F-A91D-F96B-F15A7668E052}"/>
                    </a:ext>
                  </a:extLst>
                </p14:cNvPr>
                <p14:cNvContentPartPr/>
                <p14:nvPr/>
              </p14:nvContentPartPr>
              <p14:xfrm>
                <a:off x="9419248" y="2902154"/>
                <a:ext cx="39240" cy="19872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5DE3DB2F-486F-A91D-F96B-F15A7668E05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411688" y="2894594"/>
                  <a:ext cx="540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5B0D301F-44DD-35B1-8972-A2F62AC0DB2B}"/>
                    </a:ext>
                  </a:extLst>
                </p14:cNvPr>
                <p14:cNvContentPartPr/>
                <p14:nvPr/>
              </p14:nvContentPartPr>
              <p14:xfrm>
                <a:off x="9699688" y="2501114"/>
                <a:ext cx="747000" cy="60372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5B0D301F-44DD-35B1-8972-A2F62AC0DB2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692128" y="2493554"/>
                  <a:ext cx="762120" cy="61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3722BB23-651C-965B-8FE3-9FE9C5FF19EF}"/>
                    </a:ext>
                  </a:extLst>
                </p14:cNvPr>
                <p14:cNvContentPartPr/>
                <p14:nvPr/>
              </p14:nvContentPartPr>
              <p14:xfrm>
                <a:off x="6497128" y="3078194"/>
                <a:ext cx="5262840" cy="250560"/>
              </p14:xfrm>
            </p:contentPart>
          </mc:Choice>
          <mc:Fallback xmlns=""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3722BB23-651C-965B-8FE3-9FE9C5FF19E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489568" y="3070634"/>
                  <a:ext cx="52779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096302A3-9086-E5A7-FC15-421BBDB2FCAC}"/>
                    </a:ext>
                  </a:extLst>
                </p14:cNvPr>
                <p14:cNvContentPartPr/>
                <p14:nvPr/>
              </p14:nvContentPartPr>
              <p14:xfrm>
                <a:off x="6610168" y="2442794"/>
                <a:ext cx="3972960" cy="893160"/>
              </p14:xfrm>
            </p:contentPart>
          </mc:Choice>
          <mc:Fallback xmlns=""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096302A3-9086-E5A7-FC15-421BBDB2FCA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602608" y="2435234"/>
                  <a:ext cx="3988080" cy="90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1" name="Gruppo 790">
            <a:extLst>
              <a:ext uri="{FF2B5EF4-FFF2-40B4-BE49-F238E27FC236}">
                <a16:creationId xmlns:a16="http://schemas.microsoft.com/office/drawing/2014/main" id="{F326C5C2-51BE-5435-54AD-5DF25FF384FE}"/>
              </a:ext>
            </a:extLst>
          </p:cNvPr>
          <p:cNvGrpSpPr/>
          <p:nvPr/>
        </p:nvGrpSpPr>
        <p:grpSpPr>
          <a:xfrm>
            <a:off x="6755608" y="3581474"/>
            <a:ext cx="1114920" cy="277560"/>
            <a:chOff x="6755608" y="3581474"/>
            <a:chExt cx="1114920" cy="27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55488EA9-E673-9A95-C3CF-141213C07483}"/>
                    </a:ext>
                  </a:extLst>
                </p14:cNvPr>
                <p14:cNvContentPartPr/>
                <p14:nvPr/>
              </p14:nvContentPartPr>
              <p14:xfrm>
                <a:off x="6755608" y="3581474"/>
                <a:ext cx="47160" cy="272880"/>
              </p14:xfrm>
            </p:contentPart>
          </mc:Choice>
          <mc:Fallback xmlns=""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55488EA9-E673-9A95-C3CF-141213C0748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748048" y="3573914"/>
                  <a:ext cx="622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EBBA608C-13EE-6530-D49E-75F759DBDDED}"/>
                    </a:ext>
                  </a:extLst>
                </p14:cNvPr>
                <p14:cNvContentPartPr/>
                <p14:nvPr/>
              </p14:nvContentPartPr>
              <p14:xfrm>
                <a:off x="6896008" y="3628634"/>
                <a:ext cx="42840" cy="225000"/>
              </p14:xfrm>
            </p:contentPart>
          </mc:Choice>
          <mc:Fallback xmlns=""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EBBA608C-13EE-6530-D49E-75F759DBDDE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888448" y="3621074"/>
                  <a:ext cx="579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2014E603-D863-7E9D-DA83-50285DA99020}"/>
                    </a:ext>
                  </a:extLst>
                </p14:cNvPr>
                <p14:cNvContentPartPr/>
                <p14:nvPr/>
              </p14:nvContentPartPr>
              <p14:xfrm>
                <a:off x="6947848" y="3638354"/>
                <a:ext cx="110160" cy="149040"/>
              </p14:xfrm>
            </p:contentPart>
          </mc:Choice>
          <mc:Fallback xmlns=""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2014E603-D863-7E9D-DA83-50285DA9902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940288" y="3630794"/>
                  <a:ext cx="1252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C590A5DE-FCB1-433D-C502-F3CA87A1530E}"/>
                    </a:ext>
                  </a:extLst>
                </p14:cNvPr>
                <p14:cNvContentPartPr/>
                <p14:nvPr/>
              </p14:nvContentPartPr>
              <p14:xfrm>
                <a:off x="7109488" y="3596594"/>
                <a:ext cx="142200" cy="240120"/>
              </p14:xfrm>
            </p:contentPart>
          </mc:Choice>
          <mc:Fallback xmlns=""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C590A5DE-FCB1-433D-C502-F3CA87A1530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101928" y="3589034"/>
                  <a:ext cx="15732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757C6B66-4E6E-735D-0A18-BED1658E4374}"/>
                    </a:ext>
                  </a:extLst>
                </p14:cNvPr>
                <p14:cNvContentPartPr/>
                <p14:nvPr/>
              </p14:nvContentPartPr>
              <p14:xfrm>
                <a:off x="7272568" y="3648794"/>
                <a:ext cx="34560" cy="160560"/>
              </p14:xfrm>
            </p:contentPart>
          </mc:Choice>
          <mc:Fallback xmlns=""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757C6B66-4E6E-735D-0A18-BED1658E4374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265008" y="3641234"/>
                  <a:ext cx="493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E83E0B1B-A075-890B-60DB-660A1389C3ED}"/>
                    </a:ext>
                  </a:extLst>
                </p14:cNvPr>
                <p14:cNvContentPartPr/>
                <p14:nvPr/>
              </p14:nvContentPartPr>
              <p14:xfrm>
                <a:off x="7386688" y="3654194"/>
                <a:ext cx="105120" cy="175680"/>
              </p14:xfrm>
            </p:contentPart>
          </mc:Choice>
          <mc:Fallback xmlns=""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E83E0B1B-A075-890B-60DB-660A1389C3E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379128" y="3646634"/>
                  <a:ext cx="1198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9E2B4456-31B7-1BF9-C2DA-81124EFA66BA}"/>
                    </a:ext>
                  </a:extLst>
                </p14:cNvPr>
                <p14:cNvContentPartPr/>
                <p14:nvPr/>
              </p14:nvContentPartPr>
              <p14:xfrm>
                <a:off x="7510528" y="3679034"/>
                <a:ext cx="149040" cy="180000"/>
              </p14:xfrm>
            </p:contentPart>
          </mc:Choice>
          <mc:Fallback xmlns=""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9E2B4456-31B7-1BF9-C2DA-81124EFA66B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503328" y="3671474"/>
                  <a:ext cx="1641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5470756D-74D3-2F3E-73A2-15C85CDD8E26}"/>
                    </a:ext>
                  </a:extLst>
                </p14:cNvPr>
                <p14:cNvContentPartPr/>
                <p14:nvPr/>
              </p14:nvContentPartPr>
              <p14:xfrm>
                <a:off x="7754968" y="3628634"/>
                <a:ext cx="115560" cy="195480"/>
              </p14:xfrm>
            </p:contentPart>
          </mc:Choice>
          <mc:Fallback xmlns=""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5470756D-74D3-2F3E-73A2-15C85CDD8E2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747408" y="3621074"/>
                  <a:ext cx="130680" cy="21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727" name="Input penna 726">
                <a:extLst>
                  <a:ext uri="{FF2B5EF4-FFF2-40B4-BE49-F238E27FC236}">
                    <a16:creationId xmlns:a16="http://schemas.microsoft.com/office/drawing/2014/main" id="{518E6FD1-87EB-BFCA-6E5E-177114657BD5}"/>
                  </a:ext>
                </a:extLst>
              </p14:cNvPr>
              <p14:cNvContentPartPr/>
              <p14:nvPr/>
            </p14:nvContentPartPr>
            <p14:xfrm>
              <a:off x="6397768" y="4079714"/>
              <a:ext cx="2435760" cy="70920"/>
            </p14:xfrm>
          </p:contentPart>
        </mc:Choice>
        <mc:Fallback xmlns="">
          <p:pic>
            <p:nvPicPr>
              <p:cNvPr id="727" name="Input penna 726">
                <a:extLst>
                  <a:ext uri="{FF2B5EF4-FFF2-40B4-BE49-F238E27FC236}">
                    <a16:creationId xmlns:a16="http://schemas.microsoft.com/office/drawing/2014/main" id="{518E6FD1-87EB-BFCA-6E5E-177114657BD5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6390208" y="4072154"/>
                <a:ext cx="2450880" cy="8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94" name="Gruppo 793">
            <a:extLst>
              <a:ext uri="{FF2B5EF4-FFF2-40B4-BE49-F238E27FC236}">
                <a16:creationId xmlns:a16="http://schemas.microsoft.com/office/drawing/2014/main" id="{E1A683EE-32BF-D504-D417-BA3AA2CD4DFE}"/>
              </a:ext>
            </a:extLst>
          </p:cNvPr>
          <p:cNvGrpSpPr/>
          <p:nvPr/>
        </p:nvGrpSpPr>
        <p:grpSpPr>
          <a:xfrm>
            <a:off x="103960" y="526620"/>
            <a:ext cx="2474360" cy="1662252"/>
            <a:chOff x="103960" y="526620"/>
            <a:chExt cx="2474360" cy="166225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0930590-AB71-233F-4753-03E451295D01}"/>
                    </a:ext>
                  </a:extLst>
                </p14:cNvPr>
                <p14:cNvContentPartPr/>
                <p14:nvPr/>
              </p14:nvContentPartPr>
              <p14:xfrm>
                <a:off x="653040" y="978192"/>
                <a:ext cx="260280" cy="6224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0930590-AB71-233F-4753-03E451295D0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45480" y="970632"/>
                  <a:ext cx="275400" cy="63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E2C5507-352D-2D6F-C183-148E277DC64F}"/>
                    </a:ext>
                  </a:extLst>
                </p14:cNvPr>
                <p14:cNvContentPartPr/>
                <p14:nvPr/>
              </p14:nvContentPartPr>
              <p14:xfrm>
                <a:off x="899640" y="1041912"/>
                <a:ext cx="260280" cy="6242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E2C5507-352D-2D6F-C183-148E277DC64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92080" y="1034352"/>
                  <a:ext cx="275400" cy="63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F642337-AD79-1A3F-C661-33F23D9131C7}"/>
                    </a:ext>
                  </a:extLst>
                </p14:cNvPr>
                <p14:cNvContentPartPr/>
                <p14:nvPr/>
              </p14:nvContentPartPr>
              <p14:xfrm>
                <a:off x="1706400" y="952632"/>
                <a:ext cx="469080" cy="4384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F642337-AD79-1A3F-C661-33F23D9131C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698840" y="945072"/>
                  <a:ext cx="48420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4CA0601-FBAB-23E4-9DCC-2E1ABBA0DF44}"/>
                    </a:ext>
                  </a:extLst>
                </p14:cNvPr>
                <p14:cNvContentPartPr/>
                <p14:nvPr/>
              </p14:nvContentPartPr>
              <p14:xfrm>
                <a:off x="1594080" y="577872"/>
                <a:ext cx="984240" cy="8780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4CA0601-FBAB-23E4-9DCC-2E1ABBA0DF4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586520" y="570312"/>
                  <a:ext cx="999360" cy="89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2B64208-5D5C-815D-3207-16877DF46C9B}"/>
                    </a:ext>
                  </a:extLst>
                </p14:cNvPr>
                <p14:cNvContentPartPr/>
                <p14:nvPr/>
              </p14:nvContentPartPr>
              <p14:xfrm>
                <a:off x="1723680" y="2132352"/>
                <a:ext cx="528120" cy="565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2B64208-5D5C-815D-3207-16877DF46C9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716480" y="2124792"/>
                  <a:ext cx="5432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E8F0816-4A26-9ACA-120D-08AEE2DE56DA}"/>
                    </a:ext>
                  </a:extLst>
                </p14:cNvPr>
                <p14:cNvContentPartPr/>
                <p14:nvPr/>
              </p14:nvContentPartPr>
              <p14:xfrm>
                <a:off x="1698480" y="1396152"/>
                <a:ext cx="849960" cy="7714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E8F0816-4A26-9ACA-120D-08AEE2DE56D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690920" y="1388592"/>
                  <a:ext cx="865080" cy="78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3DAFDDA8-3AC4-92FE-0C04-519810CDF025}"/>
                    </a:ext>
                  </a:extLst>
                </p14:cNvPr>
                <p14:cNvContentPartPr/>
                <p14:nvPr/>
              </p14:nvContentPartPr>
              <p14:xfrm>
                <a:off x="103960" y="526620"/>
                <a:ext cx="1477440" cy="1546560"/>
              </p14:xfrm>
            </p:contentPart>
          </mc:Choice>
          <mc:Fallback xmlns=""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3DAFDDA8-3AC4-92FE-0C04-519810CDF02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6400" y="519420"/>
                  <a:ext cx="1492560" cy="1561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9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9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2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2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2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2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5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53" name="Screenshot 2024-10-22 alle 11.14.04.png" descr="Screenshot 2024-10-22 alle 11.14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25" y="996513"/>
            <a:ext cx="9365785" cy="41817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46C21273-0440-1EED-F35E-6DAD8771902B}"/>
              </a:ext>
            </a:extLst>
          </p:cNvPr>
          <p:cNvGrpSpPr/>
          <p:nvPr/>
        </p:nvGrpSpPr>
        <p:grpSpPr>
          <a:xfrm>
            <a:off x="1578905" y="553002"/>
            <a:ext cx="498960" cy="359640"/>
            <a:chOff x="1578905" y="553002"/>
            <a:chExt cx="498960" cy="35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42597BD-F59F-031E-B6C8-876738452EFB}"/>
                    </a:ext>
                  </a:extLst>
                </p14:cNvPr>
                <p14:cNvContentPartPr/>
                <p14:nvPr/>
              </p14:nvContentPartPr>
              <p14:xfrm>
                <a:off x="1604105" y="560202"/>
                <a:ext cx="44640" cy="3524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42597BD-F59F-031E-B6C8-876738452EF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96545" y="552642"/>
                  <a:ext cx="5976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1A5E959-0D04-71E4-50A8-1C55232E39A1}"/>
                    </a:ext>
                  </a:extLst>
                </p14:cNvPr>
                <p14:cNvContentPartPr/>
                <p14:nvPr/>
              </p14:nvContentPartPr>
              <p14:xfrm>
                <a:off x="1578905" y="560562"/>
                <a:ext cx="180000" cy="2034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1A5E959-0D04-71E4-50A8-1C55232E39A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71345" y="553002"/>
                  <a:ext cx="1951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A4B3713-3B43-98B0-D08E-826FC0346414}"/>
                    </a:ext>
                  </a:extLst>
                </p14:cNvPr>
                <p14:cNvContentPartPr/>
                <p14:nvPr/>
              </p14:nvContentPartPr>
              <p14:xfrm>
                <a:off x="1793465" y="617442"/>
                <a:ext cx="31680" cy="17640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A4B3713-3B43-98B0-D08E-826FC034641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85905" y="609882"/>
                  <a:ext cx="468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B705C39-3BF2-01E4-FD41-DB8C846EC6A9}"/>
                    </a:ext>
                  </a:extLst>
                </p14:cNvPr>
                <p14:cNvContentPartPr/>
                <p14:nvPr/>
              </p14:nvContentPartPr>
              <p14:xfrm>
                <a:off x="1910105" y="664602"/>
                <a:ext cx="93960" cy="975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B705C39-3BF2-01E4-FD41-DB8C846EC6A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02545" y="657042"/>
                  <a:ext cx="1090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260A618-751C-5240-FAC2-85C5231F08B5}"/>
                    </a:ext>
                  </a:extLst>
                </p14:cNvPr>
                <p14:cNvContentPartPr/>
                <p14:nvPr/>
              </p14:nvContentPartPr>
              <p14:xfrm>
                <a:off x="2037545" y="553002"/>
                <a:ext cx="40320" cy="331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260A618-751C-5240-FAC2-85C5231F08B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29985" y="545442"/>
                  <a:ext cx="5544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583FF689-4D2B-FAF9-B237-2F8C0F3C20BE}"/>
              </a:ext>
            </a:extLst>
          </p:cNvPr>
          <p:cNvGrpSpPr/>
          <p:nvPr/>
        </p:nvGrpSpPr>
        <p:grpSpPr>
          <a:xfrm>
            <a:off x="2631905" y="399282"/>
            <a:ext cx="1167120" cy="461160"/>
            <a:chOff x="2631905" y="399282"/>
            <a:chExt cx="1167120" cy="46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9D3DAFB-21BD-41BE-7199-A9138F79A2C0}"/>
                    </a:ext>
                  </a:extLst>
                </p14:cNvPr>
                <p14:cNvContentPartPr/>
                <p14:nvPr/>
              </p14:nvContentPartPr>
              <p14:xfrm>
                <a:off x="2631905" y="399282"/>
                <a:ext cx="97200" cy="4377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9D3DAFB-21BD-41BE-7199-A9138F79A2C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24705" y="391722"/>
                  <a:ext cx="11232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8D201E9-7193-2B0D-49D6-80DB9D1203E1}"/>
                    </a:ext>
                  </a:extLst>
                </p14:cNvPr>
                <p14:cNvContentPartPr/>
                <p14:nvPr/>
              </p14:nvContentPartPr>
              <p14:xfrm>
                <a:off x="2694185" y="602682"/>
                <a:ext cx="69120" cy="39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8D201E9-7193-2B0D-49D6-80DB9D1203E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86625" y="595122"/>
                  <a:ext cx="842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943CCF0-303C-EC60-DECB-B5A72F7E9E88}"/>
                    </a:ext>
                  </a:extLst>
                </p14:cNvPr>
                <p14:cNvContentPartPr/>
                <p14:nvPr/>
              </p14:nvContentPartPr>
              <p14:xfrm>
                <a:off x="2819825" y="637962"/>
                <a:ext cx="117000" cy="1137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943CCF0-303C-EC60-DECB-B5A72F7E9E8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812265" y="630402"/>
                  <a:ext cx="1317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F71E799-A6D3-B3F5-A55E-906BF1800E9B}"/>
                    </a:ext>
                  </a:extLst>
                </p14:cNvPr>
                <p14:cNvContentPartPr/>
                <p14:nvPr/>
              </p14:nvContentPartPr>
              <p14:xfrm>
                <a:off x="2972105" y="624642"/>
                <a:ext cx="102240" cy="1206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F71E799-A6D3-B3F5-A55E-906BF1800E9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64545" y="617082"/>
                  <a:ext cx="1173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B89270C-1634-FC6C-C9ED-473EC6CFC01A}"/>
                    </a:ext>
                  </a:extLst>
                </p14:cNvPr>
                <p14:cNvContentPartPr/>
                <p14:nvPr/>
              </p14:nvContentPartPr>
              <p14:xfrm>
                <a:off x="3100625" y="642282"/>
                <a:ext cx="87120" cy="2181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B89270C-1634-FC6C-C9ED-473EC6CFC01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093065" y="634722"/>
                  <a:ext cx="1022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D003B3A-9CF3-C39B-8CB9-37660B3BFE6A}"/>
                    </a:ext>
                  </a:extLst>
                </p14:cNvPr>
                <p14:cNvContentPartPr/>
                <p14:nvPr/>
              </p14:nvContentPartPr>
              <p14:xfrm>
                <a:off x="3223745" y="680442"/>
                <a:ext cx="78480" cy="1321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D003B3A-9CF3-C39B-8CB9-37660B3BFE6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16185" y="672882"/>
                  <a:ext cx="936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BF685F5-F88C-93B7-4D78-94554DF1C051}"/>
                    </a:ext>
                  </a:extLst>
                </p14:cNvPr>
                <p14:cNvContentPartPr/>
                <p14:nvPr/>
              </p14:nvContentPartPr>
              <p14:xfrm>
                <a:off x="3339305" y="671082"/>
                <a:ext cx="68400" cy="1364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BF685F5-F88C-93B7-4D78-94554DF1C05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331745" y="663522"/>
                  <a:ext cx="835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05824D9-4D48-ED27-BD83-CEE7C6109B37}"/>
                    </a:ext>
                  </a:extLst>
                </p14:cNvPr>
                <p14:cNvContentPartPr/>
                <p14:nvPr/>
              </p14:nvContentPartPr>
              <p14:xfrm>
                <a:off x="3450545" y="722922"/>
                <a:ext cx="49680" cy="684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05824D9-4D48-ED27-BD83-CEE7C6109B3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42985" y="715362"/>
                  <a:ext cx="648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D1B402B-C2EA-CBD5-9382-5BA8D906A9C9}"/>
                    </a:ext>
                  </a:extLst>
                </p14:cNvPr>
                <p14:cNvContentPartPr/>
                <p14:nvPr/>
              </p14:nvContentPartPr>
              <p14:xfrm>
                <a:off x="3570785" y="524562"/>
                <a:ext cx="35280" cy="1940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D1B402B-C2EA-CBD5-9382-5BA8D906A9C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563225" y="517002"/>
                  <a:ext cx="504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7329984-900E-32BA-E484-BE3876A43456}"/>
                    </a:ext>
                  </a:extLst>
                </p14:cNvPr>
                <p14:cNvContentPartPr/>
                <p14:nvPr/>
              </p14:nvContentPartPr>
              <p14:xfrm>
                <a:off x="3583385" y="694482"/>
                <a:ext cx="360" cy="3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7329984-900E-32BA-E484-BE3876A4345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75825" y="68692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D9A2C8B-6217-E7FE-2E1B-97E767FF0746}"/>
                    </a:ext>
                  </a:extLst>
                </p14:cNvPr>
                <p14:cNvContentPartPr/>
                <p14:nvPr/>
              </p14:nvContentPartPr>
              <p14:xfrm>
                <a:off x="3671945" y="622122"/>
                <a:ext cx="127080" cy="1929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D9A2C8B-6217-E7FE-2E1B-97E767FF074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664385" y="614922"/>
                  <a:ext cx="142200" cy="20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86BBB2D4-9885-0375-498E-607FAFF46FC6}"/>
                  </a:ext>
                </a:extLst>
              </p14:cNvPr>
              <p14:cNvContentPartPr/>
              <p14:nvPr/>
            </p14:nvContentPartPr>
            <p14:xfrm>
              <a:off x="1246265" y="1184442"/>
              <a:ext cx="912240" cy="66132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86BBB2D4-9885-0375-498E-607FAFF46FC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238705" y="1177242"/>
                <a:ext cx="927360" cy="67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E76B74F4-9049-B7DE-58B1-F2C81D8E32B7}"/>
                  </a:ext>
                </a:extLst>
              </p14:cNvPr>
              <p14:cNvContentPartPr/>
              <p14:nvPr/>
            </p14:nvContentPartPr>
            <p14:xfrm>
              <a:off x="3884566" y="1298132"/>
              <a:ext cx="545760" cy="477360"/>
            </p14:xfrm>
          </p:contentPart>
        </mc:Choice>
        <mc:Fallback xmlns=""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E76B74F4-9049-B7DE-58B1-F2C81D8E32B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877006" y="1290572"/>
                <a:ext cx="560880" cy="49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1407A98F-0FAD-C37A-4886-BCAA83C5F7A5}"/>
                  </a:ext>
                </a:extLst>
              </p14:cNvPr>
              <p14:cNvContentPartPr/>
              <p14:nvPr/>
            </p14:nvContentPartPr>
            <p14:xfrm>
              <a:off x="6838338" y="1813306"/>
              <a:ext cx="476640" cy="100440"/>
            </p14:xfrm>
          </p:contentPart>
        </mc:Choice>
        <mc:Fallback xmlns=""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1407A98F-0FAD-C37A-4886-BCAA83C5F7A5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830778" y="1805746"/>
                <a:ext cx="49176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86890F45-3EF7-D059-17DF-95BB5AD50E3B}"/>
                  </a:ext>
                </a:extLst>
              </p14:cNvPr>
              <p14:cNvContentPartPr/>
              <p14:nvPr/>
            </p14:nvContentPartPr>
            <p14:xfrm>
              <a:off x="9794492" y="1765994"/>
              <a:ext cx="593640" cy="117000"/>
            </p14:xfrm>
          </p:contentPart>
        </mc:Choice>
        <mc:Fallback xmlns=""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86890F45-3EF7-D059-17DF-95BB5AD50E3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786932" y="1758434"/>
                <a:ext cx="60876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A02948B2-2D4D-AD9E-0942-C32C2C213697}"/>
                  </a:ext>
                </a:extLst>
              </p14:cNvPr>
              <p14:cNvContentPartPr/>
              <p14:nvPr/>
            </p14:nvContentPartPr>
            <p14:xfrm>
              <a:off x="3308165" y="2596237"/>
              <a:ext cx="265680" cy="32400"/>
            </p14:xfrm>
          </p:contentPart>
        </mc:Choice>
        <mc:Fallback xmlns=""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A02948B2-2D4D-AD9E-0942-C32C2C213697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300605" y="2588677"/>
                <a:ext cx="28080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AC79BB7D-73C9-AA12-7C1F-23CE5749BCA8}"/>
                  </a:ext>
                </a:extLst>
              </p14:cNvPr>
              <p14:cNvContentPartPr/>
              <p14:nvPr/>
            </p14:nvContentPartPr>
            <p14:xfrm>
              <a:off x="3901445" y="2001517"/>
              <a:ext cx="547920" cy="534960"/>
            </p14:xfrm>
          </p:contentPart>
        </mc:Choice>
        <mc:Fallback xmlns=""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AC79BB7D-73C9-AA12-7C1F-23CE5749BCA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893885" y="1993957"/>
                <a:ext cx="563040" cy="550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2AA811B7-D822-09D5-77FF-F32AB0AE135B}"/>
              </a:ext>
            </a:extLst>
          </p:cNvPr>
          <p:cNvGrpSpPr/>
          <p:nvPr/>
        </p:nvGrpSpPr>
        <p:grpSpPr>
          <a:xfrm>
            <a:off x="2121922" y="2894312"/>
            <a:ext cx="1023120" cy="334440"/>
            <a:chOff x="2121922" y="2894312"/>
            <a:chExt cx="1023120" cy="33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6926B7B-6201-1725-1FB5-B7D1DFA6689B}"/>
                    </a:ext>
                  </a:extLst>
                </p14:cNvPr>
                <p14:cNvContentPartPr/>
                <p14:nvPr/>
              </p14:nvContentPartPr>
              <p14:xfrm>
                <a:off x="2121922" y="2982152"/>
                <a:ext cx="189000" cy="2466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6926B7B-6201-1725-1FB5-B7D1DFA6689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114362" y="2974592"/>
                  <a:ext cx="2037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D08260E-2E12-D0BF-18C3-F942B71A1800}"/>
                    </a:ext>
                  </a:extLst>
                </p14:cNvPr>
                <p14:cNvContentPartPr/>
                <p14:nvPr/>
              </p14:nvContentPartPr>
              <p14:xfrm>
                <a:off x="2351602" y="3055232"/>
                <a:ext cx="83520" cy="846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D08260E-2E12-D0BF-18C3-F942B71A180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344042" y="3047672"/>
                  <a:ext cx="982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48DA376C-3FDA-CBAA-DA1E-E28C795D799A}"/>
                    </a:ext>
                  </a:extLst>
                </p14:cNvPr>
                <p14:cNvContentPartPr/>
                <p14:nvPr/>
              </p14:nvContentPartPr>
              <p14:xfrm>
                <a:off x="2508922" y="3040472"/>
                <a:ext cx="74160" cy="12708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48DA376C-3FDA-CBAA-DA1E-E28C795D799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501362" y="3032912"/>
                  <a:ext cx="892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18716D1-1C9F-DCBC-3DAD-164105716D71}"/>
                    </a:ext>
                  </a:extLst>
                </p14:cNvPr>
                <p14:cNvContentPartPr/>
                <p14:nvPr/>
              </p14:nvContentPartPr>
              <p14:xfrm>
                <a:off x="2659402" y="2894312"/>
                <a:ext cx="37440" cy="2714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18716D1-1C9F-DCBC-3DAD-164105716D7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651842" y="2886752"/>
                  <a:ext cx="5256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3A63B3D-6338-C3AA-B8F6-7FDE534D9817}"/>
                    </a:ext>
                  </a:extLst>
                </p14:cNvPr>
                <p14:cNvContentPartPr/>
                <p14:nvPr/>
              </p14:nvContentPartPr>
              <p14:xfrm>
                <a:off x="2686762" y="3030752"/>
                <a:ext cx="70920" cy="172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3A63B3D-6338-C3AA-B8F6-7FDE534D981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679202" y="3023192"/>
                  <a:ext cx="86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08BB741-E632-54D2-8EAB-BC8C1FF6B5E5}"/>
                    </a:ext>
                  </a:extLst>
                </p14:cNvPr>
                <p14:cNvContentPartPr/>
                <p14:nvPr/>
              </p14:nvContentPartPr>
              <p14:xfrm>
                <a:off x="2767402" y="2999072"/>
                <a:ext cx="96480" cy="1472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08BB741-E632-54D2-8EAB-BC8C1FF6B5E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759842" y="2991512"/>
                  <a:ext cx="1116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59CA2C1-36AA-AC38-9087-F77A9B4FE4D1}"/>
                    </a:ext>
                  </a:extLst>
                </p14:cNvPr>
                <p14:cNvContentPartPr/>
                <p14:nvPr/>
              </p14:nvContentPartPr>
              <p14:xfrm>
                <a:off x="2903842" y="2907992"/>
                <a:ext cx="34560" cy="2772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59CA2C1-36AA-AC38-9087-F77A9B4FE4D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896282" y="2900432"/>
                  <a:ext cx="4968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69F0E55-D238-5E3F-F484-7EF186840FC8}"/>
                    </a:ext>
                  </a:extLst>
                </p14:cNvPr>
                <p14:cNvContentPartPr/>
                <p14:nvPr/>
              </p14:nvContentPartPr>
              <p14:xfrm>
                <a:off x="2917162" y="3049112"/>
                <a:ext cx="64080" cy="457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69F0E55-D238-5E3F-F484-7EF186840FC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909602" y="3041552"/>
                  <a:ext cx="792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712DF5F-3AAA-6ABF-ED71-41CF492AA1F4}"/>
                    </a:ext>
                  </a:extLst>
                </p14:cNvPr>
                <p14:cNvContentPartPr/>
                <p14:nvPr/>
              </p14:nvContentPartPr>
              <p14:xfrm>
                <a:off x="2990962" y="2914472"/>
                <a:ext cx="41400" cy="2667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712DF5F-3AAA-6ABF-ED71-41CF492AA1F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983402" y="2906912"/>
                  <a:ext cx="565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30A0464-ECA3-E798-1C43-E4C67EA5BDF7}"/>
                    </a:ext>
                  </a:extLst>
                </p14:cNvPr>
                <p14:cNvContentPartPr/>
                <p14:nvPr/>
              </p14:nvContentPartPr>
              <p14:xfrm>
                <a:off x="3012562" y="3062792"/>
                <a:ext cx="65520" cy="43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30A0464-ECA3-E798-1C43-E4C67EA5BDF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005002" y="3055232"/>
                  <a:ext cx="806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202E775-92AA-2494-9061-3857DAE8EA26}"/>
                    </a:ext>
                  </a:extLst>
                </p14:cNvPr>
                <p14:cNvContentPartPr/>
                <p14:nvPr/>
              </p14:nvContentPartPr>
              <p14:xfrm>
                <a:off x="3126682" y="3037232"/>
                <a:ext cx="18360" cy="1342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202E775-92AA-2494-9061-3857DAE8EA2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119122" y="3029672"/>
                  <a:ext cx="3312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5" name="Gruppo 774">
            <a:extLst>
              <a:ext uri="{FF2B5EF4-FFF2-40B4-BE49-F238E27FC236}">
                <a16:creationId xmlns:a16="http://schemas.microsoft.com/office/drawing/2014/main" id="{EC264097-BA2A-2201-A754-3809B1180551}"/>
              </a:ext>
            </a:extLst>
          </p:cNvPr>
          <p:cNvGrpSpPr/>
          <p:nvPr/>
        </p:nvGrpSpPr>
        <p:grpSpPr>
          <a:xfrm>
            <a:off x="191659" y="5614516"/>
            <a:ext cx="486720" cy="543240"/>
            <a:chOff x="191659" y="5614516"/>
            <a:chExt cx="486720" cy="54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C0312E4D-178B-9045-B3CA-6D1A93DAB643}"/>
                    </a:ext>
                  </a:extLst>
                </p14:cNvPr>
                <p14:cNvContentPartPr/>
                <p14:nvPr/>
              </p14:nvContentPartPr>
              <p14:xfrm>
                <a:off x="291019" y="5719636"/>
                <a:ext cx="167400" cy="3430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C0312E4D-178B-9045-B3CA-6D1A93DAB64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83459" y="5712076"/>
                  <a:ext cx="18252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89CC0C8-02DA-2B5D-860E-6E95FB18F753}"/>
                    </a:ext>
                  </a:extLst>
                </p14:cNvPr>
                <p14:cNvContentPartPr/>
                <p14:nvPr/>
              </p14:nvContentPartPr>
              <p14:xfrm>
                <a:off x="191659" y="5614516"/>
                <a:ext cx="486720" cy="5432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89CC0C8-02DA-2B5D-860E-6E95FB18F75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84099" y="5606956"/>
                  <a:ext cx="501480" cy="55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3" name="Gruppo 772">
            <a:extLst>
              <a:ext uri="{FF2B5EF4-FFF2-40B4-BE49-F238E27FC236}">
                <a16:creationId xmlns:a16="http://schemas.microsoft.com/office/drawing/2014/main" id="{43F3E9A7-8940-DC74-9350-395A6716AE76}"/>
              </a:ext>
            </a:extLst>
          </p:cNvPr>
          <p:cNvGrpSpPr/>
          <p:nvPr/>
        </p:nvGrpSpPr>
        <p:grpSpPr>
          <a:xfrm>
            <a:off x="1169779" y="5614516"/>
            <a:ext cx="636480" cy="493200"/>
            <a:chOff x="1169779" y="5614516"/>
            <a:chExt cx="636480" cy="49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79E522BF-4FE1-8076-692B-60877AE5E03C}"/>
                    </a:ext>
                  </a:extLst>
                </p14:cNvPr>
                <p14:cNvContentPartPr/>
                <p14:nvPr/>
              </p14:nvContentPartPr>
              <p14:xfrm>
                <a:off x="1169779" y="5614516"/>
                <a:ext cx="123480" cy="49320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79E522BF-4FE1-8076-692B-60877AE5E03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62219" y="5606956"/>
                  <a:ext cx="138600" cy="50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DD6A38AD-8790-380B-21BC-5A96FA5CA7F7}"/>
                    </a:ext>
                  </a:extLst>
                </p14:cNvPr>
                <p14:cNvContentPartPr/>
                <p14:nvPr/>
              </p14:nvContentPartPr>
              <p14:xfrm>
                <a:off x="1332139" y="5672476"/>
                <a:ext cx="101160" cy="2491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DD6A38AD-8790-380B-21BC-5A96FA5CA7F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324579" y="5664916"/>
                  <a:ext cx="1162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064BCA3-E1E8-5A1F-7636-D6FE44E4AC4A}"/>
                    </a:ext>
                  </a:extLst>
                </p14:cNvPr>
                <p14:cNvContentPartPr/>
                <p14:nvPr/>
              </p14:nvContentPartPr>
              <p14:xfrm>
                <a:off x="1475779" y="5694436"/>
                <a:ext cx="24480" cy="19656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064BCA3-E1E8-5A1F-7636-D6FE44E4AC4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468219" y="5686876"/>
                  <a:ext cx="396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EC0666A6-A31E-FAC8-A208-73AE2E9CF341}"/>
                    </a:ext>
                  </a:extLst>
                </p14:cNvPr>
                <p14:cNvContentPartPr/>
                <p14:nvPr/>
              </p14:nvContentPartPr>
              <p14:xfrm>
                <a:off x="1525459" y="5728276"/>
                <a:ext cx="91800" cy="16632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EC0666A6-A31E-FAC8-A208-73AE2E9CF34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517899" y="5720716"/>
                  <a:ext cx="1069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102FC7B-9D71-21F1-A6E5-123577ADF2BF}"/>
                    </a:ext>
                  </a:extLst>
                </p14:cNvPr>
                <p14:cNvContentPartPr/>
                <p14:nvPr/>
              </p14:nvContentPartPr>
              <p14:xfrm>
                <a:off x="1674139" y="5741956"/>
                <a:ext cx="132120" cy="1407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102FC7B-9D71-21F1-A6E5-123577ADF2B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666579" y="5734396"/>
                  <a:ext cx="147240" cy="15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1" name="Gruppo 770">
            <a:extLst>
              <a:ext uri="{FF2B5EF4-FFF2-40B4-BE49-F238E27FC236}">
                <a16:creationId xmlns:a16="http://schemas.microsoft.com/office/drawing/2014/main" id="{DF9A3338-EC02-2F97-C3BF-434DAD1D6B57}"/>
              </a:ext>
            </a:extLst>
          </p:cNvPr>
          <p:cNvGrpSpPr/>
          <p:nvPr/>
        </p:nvGrpSpPr>
        <p:grpSpPr>
          <a:xfrm>
            <a:off x="2319979" y="5715316"/>
            <a:ext cx="732960" cy="268920"/>
            <a:chOff x="2319979" y="5715316"/>
            <a:chExt cx="732960" cy="26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04510A2-3B56-7B44-1E92-A9AB73E03F65}"/>
                    </a:ext>
                  </a:extLst>
                </p14:cNvPr>
                <p14:cNvContentPartPr/>
                <p14:nvPr/>
              </p14:nvContentPartPr>
              <p14:xfrm>
                <a:off x="2319979" y="5776516"/>
                <a:ext cx="104040" cy="1771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04510A2-3B56-7B44-1E92-A9AB73E03F6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312419" y="5768956"/>
                  <a:ext cx="1191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DAE9BD6-B9CC-3461-1B9A-3A498C7D0DE7}"/>
                    </a:ext>
                  </a:extLst>
                </p14:cNvPr>
                <p14:cNvContentPartPr/>
                <p14:nvPr/>
              </p14:nvContentPartPr>
              <p14:xfrm>
                <a:off x="2521219" y="5791996"/>
                <a:ext cx="106560" cy="1328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DAE9BD6-B9CC-3461-1B9A-3A498C7D0DE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513659" y="5784436"/>
                  <a:ext cx="1216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143ED2D-CFEF-A057-DF1E-650A5360518E}"/>
                    </a:ext>
                  </a:extLst>
                </p14:cNvPr>
                <p14:cNvContentPartPr/>
                <p14:nvPr/>
              </p14:nvContentPartPr>
              <p14:xfrm>
                <a:off x="2640019" y="5798476"/>
                <a:ext cx="115200" cy="1533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143ED2D-CFEF-A057-DF1E-650A5360518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632459" y="5790916"/>
                  <a:ext cx="1303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8DFE465-16F9-84B9-E0E6-32E5E405FC16}"/>
                    </a:ext>
                  </a:extLst>
                </p14:cNvPr>
                <p14:cNvContentPartPr/>
                <p14:nvPr/>
              </p14:nvContentPartPr>
              <p14:xfrm>
                <a:off x="2768179" y="5715316"/>
                <a:ext cx="69480" cy="2689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8DFE465-16F9-84B9-E0E6-32E5E405FC1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760619" y="5707756"/>
                  <a:ext cx="846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9B096DA3-7B35-A5E4-B930-35F2317CC097}"/>
                    </a:ext>
                  </a:extLst>
                </p14:cNvPr>
                <p14:cNvContentPartPr/>
                <p14:nvPr/>
              </p14:nvContentPartPr>
              <p14:xfrm>
                <a:off x="2897419" y="5829796"/>
                <a:ext cx="8280" cy="70560"/>
              </p14:xfrm>
            </p:contentPart>
          </mc:Choice>
          <mc:Fallback xmlns=""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9B096DA3-7B35-A5E4-B930-35F2317CC09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889859" y="5822236"/>
                  <a:ext cx="230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C1A02FD6-17CB-D07C-AFFE-999067899AC9}"/>
                    </a:ext>
                  </a:extLst>
                </p14:cNvPr>
                <p14:cNvContentPartPr/>
                <p14:nvPr/>
              </p14:nvContentPartPr>
              <p14:xfrm>
                <a:off x="2971939" y="5779756"/>
                <a:ext cx="81000" cy="138960"/>
              </p14:xfrm>
            </p:contentPart>
          </mc:Choice>
          <mc:Fallback xmlns=""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C1A02FD6-17CB-D07C-AFFE-999067899AC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964379" y="5772196"/>
                  <a:ext cx="96120" cy="15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776" name="Input penna 775">
                <a:extLst>
                  <a:ext uri="{FF2B5EF4-FFF2-40B4-BE49-F238E27FC236}">
                    <a16:creationId xmlns:a16="http://schemas.microsoft.com/office/drawing/2014/main" id="{3B20B8DE-3DEF-6DD1-FC00-7B2480872617}"/>
                  </a:ext>
                </a:extLst>
              </p14:cNvPr>
              <p14:cNvContentPartPr/>
              <p14:nvPr/>
            </p14:nvContentPartPr>
            <p14:xfrm>
              <a:off x="3730206" y="5640783"/>
              <a:ext cx="172440" cy="347400"/>
            </p14:xfrm>
          </p:contentPart>
        </mc:Choice>
        <mc:Fallback xmlns="">
          <p:pic>
            <p:nvPicPr>
              <p:cNvPr id="776" name="Input penna 775">
                <a:extLst>
                  <a:ext uri="{FF2B5EF4-FFF2-40B4-BE49-F238E27FC236}">
                    <a16:creationId xmlns:a16="http://schemas.microsoft.com/office/drawing/2014/main" id="{3B20B8DE-3DEF-6DD1-FC00-7B2480872617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3722646" y="5633223"/>
                <a:ext cx="187560" cy="3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777" name="Input penna 776">
                <a:extLst>
                  <a:ext uri="{FF2B5EF4-FFF2-40B4-BE49-F238E27FC236}">
                    <a16:creationId xmlns:a16="http://schemas.microsoft.com/office/drawing/2014/main" id="{262E00FA-393E-AFB1-33AA-54EBC72A78AE}"/>
                  </a:ext>
                </a:extLst>
              </p14:cNvPr>
              <p14:cNvContentPartPr/>
              <p14:nvPr/>
            </p14:nvContentPartPr>
            <p14:xfrm>
              <a:off x="3937926" y="5882703"/>
              <a:ext cx="18360" cy="83520"/>
            </p14:xfrm>
          </p:contentPart>
        </mc:Choice>
        <mc:Fallback xmlns="">
          <p:pic>
            <p:nvPicPr>
              <p:cNvPr id="777" name="Input penna 776">
                <a:extLst>
                  <a:ext uri="{FF2B5EF4-FFF2-40B4-BE49-F238E27FC236}">
                    <a16:creationId xmlns:a16="http://schemas.microsoft.com/office/drawing/2014/main" id="{262E00FA-393E-AFB1-33AA-54EBC72A78AE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930366" y="5875143"/>
                <a:ext cx="3312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778" name="Input penna 777">
                <a:extLst>
                  <a:ext uri="{FF2B5EF4-FFF2-40B4-BE49-F238E27FC236}">
                    <a16:creationId xmlns:a16="http://schemas.microsoft.com/office/drawing/2014/main" id="{63A189FB-394B-5466-40BD-021A7E5880B7}"/>
                  </a:ext>
                </a:extLst>
              </p14:cNvPr>
              <p14:cNvContentPartPr/>
              <p14:nvPr/>
            </p14:nvContentPartPr>
            <p14:xfrm>
              <a:off x="4050246" y="5816463"/>
              <a:ext cx="66960" cy="134280"/>
            </p14:xfrm>
          </p:contentPart>
        </mc:Choice>
        <mc:Fallback xmlns="">
          <p:pic>
            <p:nvPicPr>
              <p:cNvPr id="778" name="Input penna 777">
                <a:extLst>
                  <a:ext uri="{FF2B5EF4-FFF2-40B4-BE49-F238E27FC236}">
                    <a16:creationId xmlns:a16="http://schemas.microsoft.com/office/drawing/2014/main" id="{63A189FB-394B-5466-40BD-021A7E5880B7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4042686" y="5808903"/>
                <a:ext cx="8208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779" name="Input penna 778">
                <a:extLst>
                  <a:ext uri="{FF2B5EF4-FFF2-40B4-BE49-F238E27FC236}">
                    <a16:creationId xmlns:a16="http://schemas.microsoft.com/office/drawing/2014/main" id="{43CC817B-0827-884C-C8DC-E69AADC077C1}"/>
                  </a:ext>
                </a:extLst>
              </p14:cNvPr>
              <p14:cNvContentPartPr/>
              <p14:nvPr/>
            </p14:nvContentPartPr>
            <p14:xfrm>
              <a:off x="4160406" y="5804583"/>
              <a:ext cx="82440" cy="159120"/>
            </p14:xfrm>
          </p:contentPart>
        </mc:Choice>
        <mc:Fallback xmlns="">
          <p:pic>
            <p:nvPicPr>
              <p:cNvPr id="779" name="Input penna 778">
                <a:extLst>
                  <a:ext uri="{FF2B5EF4-FFF2-40B4-BE49-F238E27FC236}">
                    <a16:creationId xmlns:a16="http://schemas.microsoft.com/office/drawing/2014/main" id="{43CC817B-0827-884C-C8DC-E69AADC077C1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152846" y="5797023"/>
                <a:ext cx="9756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780" name="Input penna 779">
                <a:extLst>
                  <a:ext uri="{FF2B5EF4-FFF2-40B4-BE49-F238E27FC236}">
                    <a16:creationId xmlns:a16="http://schemas.microsoft.com/office/drawing/2014/main" id="{C11879AE-FD69-0D35-B305-3EBFED34C36D}"/>
                  </a:ext>
                </a:extLst>
              </p14:cNvPr>
              <p14:cNvContentPartPr/>
              <p14:nvPr/>
            </p14:nvContentPartPr>
            <p14:xfrm>
              <a:off x="4302246" y="5851383"/>
              <a:ext cx="52920" cy="130680"/>
            </p14:xfrm>
          </p:contentPart>
        </mc:Choice>
        <mc:Fallback xmlns="">
          <p:pic>
            <p:nvPicPr>
              <p:cNvPr id="780" name="Input penna 779">
                <a:extLst>
                  <a:ext uri="{FF2B5EF4-FFF2-40B4-BE49-F238E27FC236}">
                    <a16:creationId xmlns:a16="http://schemas.microsoft.com/office/drawing/2014/main" id="{C11879AE-FD69-0D35-B305-3EBFED34C36D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4294686" y="5843823"/>
                <a:ext cx="6804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781" name="Input penna 780">
                <a:extLst>
                  <a:ext uri="{FF2B5EF4-FFF2-40B4-BE49-F238E27FC236}">
                    <a16:creationId xmlns:a16="http://schemas.microsoft.com/office/drawing/2014/main" id="{5290EFC6-6CAA-CFDE-920D-556CE0C40986}"/>
                  </a:ext>
                </a:extLst>
              </p14:cNvPr>
              <p14:cNvContentPartPr/>
              <p14:nvPr/>
            </p14:nvContentPartPr>
            <p14:xfrm>
              <a:off x="4406286" y="5685783"/>
              <a:ext cx="23760" cy="219240"/>
            </p14:xfrm>
          </p:contentPart>
        </mc:Choice>
        <mc:Fallback xmlns="">
          <p:pic>
            <p:nvPicPr>
              <p:cNvPr id="781" name="Input penna 780">
                <a:extLst>
                  <a:ext uri="{FF2B5EF4-FFF2-40B4-BE49-F238E27FC236}">
                    <a16:creationId xmlns:a16="http://schemas.microsoft.com/office/drawing/2014/main" id="{5290EFC6-6CAA-CFDE-920D-556CE0C40986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4398726" y="5678223"/>
                <a:ext cx="3888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782" name="Input penna 781">
                <a:extLst>
                  <a:ext uri="{FF2B5EF4-FFF2-40B4-BE49-F238E27FC236}">
                    <a16:creationId xmlns:a16="http://schemas.microsoft.com/office/drawing/2014/main" id="{5947A213-61F6-A38A-AB89-6D566AE980A5}"/>
                  </a:ext>
                </a:extLst>
              </p14:cNvPr>
              <p14:cNvContentPartPr/>
              <p14:nvPr/>
            </p14:nvContentPartPr>
            <p14:xfrm>
              <a:off x="4414206" y="5834463"/>
              <a:ext cx="39960" cy="29520"/>
            </p14:xfrm>
          </p:contentPart>
        </mc:Choice>
        <mc:Fallback xmlns="">
          <p:pic>
            <p:nvPicPr>
              <p:cNvPr id="782" name="Input penna 781">
                <a:extLst>
                  <a:ext uri="{FF2B5EF4-FFF2-40B4-BE49-F238E27FC236}">
                    <a16:creationId xmlns:a16="http://schemas.microsoft.com/office/drawing/2014/main" id="{5947A213-61F6-A38A-AB89-6D566AE980A5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4406646" y="5826903"/>
                <a:ext cx="5508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783" name="Input penna 782">
                <a:extLst>
                  <a:ext uri="{FF2B5EF4-FFF2-40B4-BE49-F238E27FC236}">
                    <a16:creationId xmlns:a16="http://schemas.microsoft.com/office/drawing/2014/main" id="{361E65E7-F51D-757A-5BED-E20502D75271}"/>
                  </a:ext>
                </a:extLst>
              </p14:cNvPr>
              <p14:cNvContentPartPr/>
              <p14:nvPr/>
            </p14:nvContentPartPr>
            <p14:xfrm>
              <a:off x="4486926" y="5808543"/>
              <a:ext cx="64800" cy="105120"/>
            </p14:xfrm>
          </p:contentPart>
        </mc:Choice>
        <mc:Fallback xmlns="">
          <p:pic>
            <p:nvPicPr>
              <p:cNvPr id="783" name="Input penna 782">
                <a:extLst>
                  <a:ext uri="{FF2B5EF4-FFF2-40B4-BE49-F238E27FC236}">
                    <a16:creationId xmlns:a16="http://schemas.microsoft.com/office/drawing/2014/main" id="{361E65E7-F51D-757A-5BED-E20502D75271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4479366" y="5800983"/>
                <a:ext cx="7992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784" name="Input penna 783">
                <a:extLst>
                  <a:ext uri="{FF2B5EF4-FFF2-40B4-BE49-F238E27FC236}">
                    <a16:creationId xmlns:a16="http://schemas.microsoft.com/office/drawing/2014/main" id="{EE455151-E441-CECC-B42B-AE48AE5B7914}"/>
                  </a:ext>
                </a:extLst>
              </p14:cNvPr>
              <p14:cNvContentPartPr/>
              <p14:nvPr/>
            </p14:nvContentPartPr>
            <p14:xfrm>
              <a:off x="4597806" y="5822223"/>
              <a:ext cx="57600" cy="107640"/>
            </p14:xfrm>
          </p:contentPart>
        </mc:Choice>
        <mc:Fallback xmlns="">
          <p:pic>
            <p:nvPicPr>
              <p:cNvPr id="784" name="Input penna 783">
                <a:extLst>
                  <a:ext uri="{FF2B5EF4-FFF2-40B4-BE49-F238E27FC236}">
                    <a16:creationId xmlns:a16="http://schemas.microsoft.com/office/drawing/2014/main" id="{EE455151-E441-CECC-B42B-AE48AE5B7914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4590246" y="5814663"/>
                <a:ext cx="7272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785" name="Input penna 784">
                <a:extLst>
                  <a:ext uri="{FF2B5EF4-FFF2-40B4-BE49-F238E27FC236}">
                    <a16:creationId xmlns:a16="http://schemas.microsoft.com/office/drawing/2014/main" id="{A03B19ED-8921-CD6C-4AE9-BBE75922EA52}"/>
                  </a:ext>
                </a:extLst>
              </p14:cNvPr>
              <p14:cNvContentPartPr/>
              <p14:nvPr/>
            </p14:nvContentPartPr>
            <p14:xfrm>
              <a:off x="4740006" y="5704503"/>
              <a:ext cx="74160" cy="229680"/>
            </p14:xfrm>
          </p:contentPart>
        </mc:Choice>
        <mc:Fallback xmlns="">
          <p:pic>
            <p:nvPicPr>
              <p:cNvPr id="785" name="Input penna 784">
                <a:extLst>
                  <a:ext uri="{FF2B5EF4-FFF2-40B4-BE49-F238E27FC236}">
                    <a16:creationId xmlns:a16="http://schemas.microsoft.com/office/drawing/2014/main" id="{A03B19ED-8921-CD6C-4AE9-BBE75922EA52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4732446" y="5696943"/>
                <a:ext cx="8928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786" name="Input penna 785">
                <a:extLst>
                  <a:ext uri="{FF2B5EF4-FFF2-40B4-BE49-F238E27FC236}">
                    <a16:creationId xmlns:a16="http://schemas.microsoft.com/office/drawing/2014/main" id="{BE3F74C2-F964-1060-ABC2-2B502994848E}"/>
                  </a:ext>
                </a:extLst>
              </p14:cNvPr>
              <p14:cNvContentPartPr/>
              <p14:nvPr/>
            </p14:nvContentPartPr>
            <p14:xfrm>
              <a:off x="4836126" y="5857863"/>
              <a:ext cx="122760" cy="92160"/>
            </p14:xfrm>
          </p:contentPart>
        </mc:Choice>
        <mc:Fallback xmlns="">
          <p:pic>
            <p:nvPicPr>
              <p:cNvPr id="786" name="Input penna 785">
                <a:extLst>
                  <a:ext uri="{FF2B5EF4-FFF2-40B4-BE49-F238E27FC236}">
                    <a16:creationId xmlns:a16="http://schemas.microsoft.com/office/drawing/2014/main" id="{BE3F74C2-F964-1060-ABC2-2B502994848E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4828566" y="5850663"/>
                <a:ext cx="137880" cy="10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858" name="Gruppo 857">
            <a:extLst>
              <a:ext uri="{FF2B5EF4-FFF2-40B4-BE49-F238E27FC236}">
                <a16:creationId xmlns:a16="http://schemas.microsoft.com/office/drawing/2014/main" id="{1B4085C1-89AE-081E-92ED-AF4C5CCBCBD1}"/>
              </a:ext>
            </a:extLst>
          </p:cNvPr>
          <p:cNvGrpSpPr/>
          <p:nvPr/>
        </p:nvGrpSpPr>
        <p:grpSpPr>
          <a:xfrm>
            <a:off x="5455213" y="5399223"/>
            <a:ext cx="774000" cy="730080"/>
            <a:chOff x="5455213" y="5399223"/>
            <a:chExt cx="774000" cy="73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C202D3B8-F150-3297-9738-0C306B566CB1}"/>
                    </a:ext>
                  </a:extLst>
                </p14:cNvPr>
                <p14:cNvContentPartPr/>
                <p14:nvPr/>
              </p14:nvContentPartPr>
              <p14:xfrm>
                <a:off x="5654653" y="5672103"/>
                <a:ext cx="210600" cy="315000"/>
              </p14:xfrm>
            </p:contentPart>
          </mc:Choice>
          <mc:Fallback xmlns=""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C202D3B8-F150-3297-9738-0C306B566CB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647093" y="5664543"/>
                  <a:ext cx="22572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F828672C-9D55-08AB-A399-C84B9C64510B}"/>
                    </a:ext>
                  </a:extLst>
                </p14:cNvPr>
                <p14:cNvContentPartPr/>
                <p14:nvPr/>
              </p14:nvContentPartPr>
              <p14:xfrm>
                <a:off x="5455213" y="5399223"/>
                <a:ext cx="774000" cy="730080"/>
              </p14:xfrm>
            </p:contentPart>
          </mc:Choice>
          <mc:Fallback xmlns=""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F828672C-9D55-08AB-A399-C84B9C64510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447653" y="5391663"/>
                  <a:ext cx="789120" cy="74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859" name="Input penna 858">
                <a:extLst>
                  <a:ext uri="{FF2B5EF4-FFF2-40B4-BE49-F238E27FC236}">
                    <a16:creationId xmlns:a16="http://schemas.microsoft.com/office/drawing/2014/main" id="{5E4366D6-E306-EC42-0425-A2097F471C7F}"/>
                  </a:ext>
                </a:extLst>
              </p14:cNvPr>
              <p14:cNvContentPartPr/>
              <p14:nvPr/>
            </p14:nvContentPartPr>
            <p14:xfrm>
              <a:off x="862120" y="1100460"/>
              <a:ext cx="3670200" cy="231840"/>
            </p14:xfrm>
          </p:contentPart>
        </mc:Choice>
        <mc:Fallback xmlns="">
          <p:pic>
            <p:nvPicPr>
              <p:cNvPr id="859" name="Input penna 858">
                <a:extLst>
                  <a:ext uri="{FF2B5EF4-FFF2-40B4-BE49-F238E27FC236}">
                    <a16:creationId xmlns:a16="http://schemas.microsoft.com/office/drawing/2014/main" id="{5E4366D6-E306-EC42-0425-A2097F471C7F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854560" y="1092900"/>
                <a:ext cx="3685320" cy="246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5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7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7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8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7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8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0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1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0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16" name="Screenshot 2024-10-22 alle 11.15.48.png" descr="Screenshot 2024-10-22 alle 11.15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484" y="1186797"/>
            <a:ext cx="8945667" cy="38011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C184BCAE-E0BB-2E0D-938C-5E9FE49FFE26}"/>
              </a:ext>
            </a:extLst>
          </p:cNvPr>
          <p:cNvGrpSpPr/>
          <p:nvPr/>
        </p:nvGrpSpPr>
        <p:grpSpPr>
          <a:xfrm>
            <a:off x="8222091" y="3133682"/>
            <a:ext cx="682200" cy="680040"/>
            <a:chOff x="8222091" y="3133682"/>
            <a:chExt cx="682200" cy="68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285BF2F-792B-B03C-28E2-52D99FB7E0DC}"/>
                    </a:ext>
                  </a:extLst>
                </p14:cNvPr>
                <p14:cNvContentPartPr/>
                <p14:nvPr/>
              </p14:nvContentPartPr>
              <p14:xfrm>
                <a:off x="8241891" y="3133682"/>
                <a:ext cx="11160" cy="6220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285BF2F-792B-B03C-28E2-52D99FB7E0D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234331" y="3126122"/>
                  <a:ext cx="26280" cy="63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1AE17AE-BB10-1748-E81F-8B6879F75350}"/>
                    </a:ext>
                  </a:extLst>
                </p14:cNvPr>
                <p14:cNvContentPartPr/>
                <p14:nvPr/>
              </p14:nvContentPartPr>
              <p14:xfrm>
                <a:off x="8222091" y="3454802"/>
                <a:ext cx="136440" cy="781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1AE17AE-BB10-1748-E81F-8B6879F7535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214531" y="3447242"/>
                  <a:ext cx="1515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7C7EAA0-A6F4-5334-7485-CC1DAA516457}"/>
                    </a:ext>
                  </a:extLst>
                </p14:cNvPr>
                <p14:cNvContentPartPr/>
                <p14:nvPr/>
              </p14:nvContentPartPr>
              <p14:xfrm>
                <a:off x="8350251" y="3189842"/>
                <a:ext cx="104040" cy="5310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7C7EAA0-A6F4-5334-7485-CC1DAA51645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342691" y="3182282"/>
                  <a:ext cx="119160" cy="54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58BE342-E06E-D528-F734-ED0CDADDA68B}"/>
                    </a:ext>
                  </a:extLst>
                </p14:cNvPr>
                <p14:cNvContentPartPr/>
                <p14:nvPr/>
              </p14:nvContentPartPr>
              <p14:xfrm>
                <a:off x="8426211" y="3246362"/>
                <a:ext cx="154800" cy="4399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58BE342-E06E-D528-F734-ED0CDADDA68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418651" y="3238802"/>
                  <a:ext cx="16992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57C58C8-8C19-6745-1809-B864BA14DE49}"/>
                    </a:ext>
                  </a:extLst>
                </p14:cNvPr>
                <p14:cNvContentPartPr/>
                <p14:nvPr/>
              </p14:nvContentPartPr>
              <p14:xfrm>
                <a:off x="8423331" y="3534722"/>
                <a:ext cx="141120" cy="324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57C58C8-8C19-6745-1809-B864BA14DE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415771" y="3527162"/>
                  <a:ext cx="1562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0731AED-0886-AE07-B203-4E3709375C1F}"/>
                    </a:ext>
                  </a:extLst>
                </p14:cNvPr>
                <p14:cNvContentPartPr/>
                <p14:nvPr/>
              </p14:nvContentPartPr>
              <p14:xfrm>
                <a:off x="8673171" y="3241682"/>
                <a:ext cx="231120" cy="5720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0731AED-0886-AE07-B203-4E3709375C1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665611" y="3234122"/>
                  <a:ext cx="246240" cy="58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F6579B5D-FDCF-F937-19A4-BDD9393A054F}"/>
                  </a:ext>
                </a:extLst>
              </p14:cNvPr>
              <p14:cNvContentPartPr/>
              <p14:nvPr/>
            </p14:nvContentPartPr>
            <p14:xfrm>
              <a:off x="9216411" y="3113522"/>
              <a:ext cx="174600" cy="42048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F6579B5D-FDCF-F937-19A4-BDD9393A054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208851" y="3105962"/>
                <a:ext cx="189720" cy="4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4429BB0B-5E22-0D56-0AAB-6990BA8E0846}"/>
                  </a:ext>
                </a:extLst>
              </p14:cNvPr>
              <p14:cNvContentPartPr/>
              <p14:nvPr/>
            </p14:nvContentPartPr>
            <p14:xfrm>
              <a:off x="9294891" y="3755402"/>
              <a:ext cx="360" cy="36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4429BB0B-5E22-0D56-0AAB-6990BA8E084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287331" y="3747842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o 29">
            <a:extLst>
              <a:ext uri="{FF2B5EF4-FFF2-40B4-BE49-F238E27FC236}">
                <a16:creationId xmlns:a16="http://schemas.microsoft.com/office/drawing/2014/main" id="{3A4664EB-7BB5-3FC2-9F50-297350AA1B00}"/>
              </a:ext>
            </a:extLst>
          </p:cNvPr>
          <p:cNvGrpSpPr/>
          <p:nvPr/>
        </p:nvGrpSpPr>
        <p:grpSpPr>
          <a:xfrm>
            <a:off x="481188" y="3107461"/>
            <a:ext cx="1397520" cy="571320"/>
            <a:chOff x="481188" y="3107461"/>
            <a:chExt cx="1397520" cy="57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17FD236-B89D-C798-E26C-2C80D9B95AE3}"/>
                    </a:ext>
                  </a:extLst>
                </p14:cNvPr>
                <p14:cNvContentPartPr/>
                <p14:nvPr/>
              </p14:nvContentPartPr>
              <p14:xfrm>
                <a:off x="481188" y="3144181"/>
                <a:ext cx="343080" cy="2538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17FD236-B89D-C798-E26C-2C80D9B95AE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3628" y="3136621"/>
                  <a:ext cx="3582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7E227D3-91C1-8AAE-4BDA-DE1F0E281A9C}"/>
                    </a:ext>
                  </a:extLst>
                </p14:cNvPr>
                <p14:cNvContentPartPr/>
                <p14:nvPr/>
              </p14:nvContentPartPr>
              <p14:xfrm>
                <a:off x="936228" y="3110341"/>
                <a:ext cx="128520" cy="2674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7E227D3-91C1-8AAE-4BDA-DE1F0E281A9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28668" y="3102781"/>
                  <a:ext cx="14364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AC634C2-81D1-9705-D080-53F6BB1AF063}"/>
                    </a:ext>
                  </a:extLst>
                </p14:cNvPr>
                <p14:cNvContentPartPr/>
                <p14:nvPr/>
              </p14:nvContentPartPr>
              <p14:xfrm>
                <a:off x="966828" y="3265141"/>
                <a:ext cx="142200" cy="604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AC634C2-81D1-9705-D080-53F6BB1AF06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59268" y="3257581"/>
                  <a:ext cx="1569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7D1C6D3-DDAF-2395-DD5D-8E3D9921E618}"/>
                    </a:ext>
                  </a:extLst>
                </p14:cNvPr>
                <p14:cNvContentPartPr/>
                <p14:nvPr/>
              </p14:nvContentPartPr>
              <p14:xfrm>
                <a:off x="1099308" y="3220141"/>
                <a:ext cx="77040" cy="493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7D1C6D3-DDAF-2395-DD5D-8E3D9921E61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91748" y="3212581"/>
                  <a:ext cx="921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6B7352A-409F-51E5-A8E0-E6FFE51A0D33}"/>
                    </a:ext>
                  </a:extLst>
                </p14:cNvPr>
                <p14:cNvContentPartPr/>
                <p14:nvPr/>
              </p14:nvContentPartPr>
              <p14:xfrm>
                <a:off x="1166268" y="3125461"/>
                <a:ext cx="53640" cy="3340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6B7352A-409F-51E5-A8E0-E6FFE51A0D3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58708" y="3117901"/>
                  <a:ext cx="6876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17969F0-95A7-774D-CA84-2D0A64B9610B}"/>
                    </a:ext>
                  </a:extLst>
                </p14:cNvPr>
                <p14:cNvContentPartPr/>
                <p14:nvPr/>
              </p14:nvContentPartPr>
              <p14:xfrm>
                <a:off x="1273548" y="3107461"/>
                <a:ext cx="16560" cy="2887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17969F0-95A7-774D-CA84-2D0A64B9610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265988" y="3099901"/>
                  <a:ext cx="3132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86595B1-CD04-D36A-F400-DC7C7D6A440B}"/>
                    </a:ext>
                  </a:extLst>
                </p14:cNvPr>
                <p14:cNvContentPartPr/>
                <p14:nvPr/>
              </p14:nvContentPartPr>
              <p14:xfrm>
                <a:off x="1433748" y="3127981"/>
                <a:ext cx="150840" cy="20232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86595B1-CD04-D36A-F400-DC7C7D6A440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26188" y="3120421"/>
                  <a:ext cx="16560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77B9E45-81C3-8392-2951-694D5B3E335C}"/>
                    </a:ext>
                  </a:extLst>
                </p14:cNvPr>
                <p14:cNvContentPartPr/>
                <p14:nvPr/>
              </p14:nvContentPartPr>
              <p14:xfrm>
                <a:off x="1452108" y="3303661"/>
                <a:ext cx="56160" cy="1382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E77B9E45-81C3-8392-2951-694D5B3E335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44548" y="3296101"/>
                  <a:ext cx="712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9F57637-C0FF-F648-E834-257193DD5DCD}"/>
                    </a:ext>
                  </a:extLst>
                </p14:cNvPr>
                <p14:cNvContentPartPr/>
                <p14:nvPr/>
              </p14:nvContentPartPr>
              <p14:xfrm>
                <a:off x="1521588" y="3296101"/>
                <a:ext cx="26640" cy="13464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9F57637-C0FF-F648-E834-257193DD5DC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14028" y="3288901"/>
                  <a:ext cx="417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B980609-E240-DC76-31D4-91BAF1CEDB92}"/>
                    </a:ext>
                  </a:extLst>
                </p14:cNvPr>
                <p14:cNvContentPartPr/>
                <p14:nvPr/>
              </p14:nvContentPartPr>
              <p14:xfrm>
                <a:off x="1307748" y="3381781"/>
                <a:ext cx="319680" cy="8964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B980609-E240-DC76-31D4-91BAF1CEDB9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300188" y="3374221"/>
                  <a:ext cx="3348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B3708B3-2120-00D5-2D11-01A2304C464D}"/>
                    </a:ext>
                  </a:extLst>
                </p14:cNvPr>
                <p14:cNvContentPartPr/>
                <p14:nvPr/>
              </p14:nvContentPartPr>
              <p14:xfrm>
                <a:off x="502068" y="3457381"/>
                <a:ext cx="1376640" cy="2214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B3708B3-2120-00D5-2D11-01A2304C464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4508" y="3449821"/>
                  <a:ext cx="1391400" cy="23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65DD78FF-C078-4F35-BE17-71FE43C57046}"/>
                  </a:ext>
                </a:extLst>
              </p14:cNvPr>
              <p14:cNvContentPartPr/>
              <p14:nvPr/>
            </p14:nvContentPartPr>
            <p14:xfrm>
              <a:off x="3920224" y="1199579"/>
              <a:ext cx="746280" cy="68040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65DD78FF-C078-4F35-BE17-71FE43C5704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912664" y="1192019"/>
                <a:ext cx="761400" cy="69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4F049A82-4C71-CEC6-46C3-AAB7F188CCC9}"/>
                  </a:ext>
                </a:extLst>
              </p14:cNvPr>
              <p14:cNvContentPartPr/>
              <p14:nvPr/>
            </p14:nvContentPartPr>
            <p14:xfrm>
              <a:off x="6620584" y="1867379"/>
              <a:ext cx="909000" cy="14868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4F049A82-4C71-CEC6-46C3-AAB7F188CCC9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613024" y="1859819"/>
                <a:ext cx="923760" cy="16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99B9F8A5-E194-EFF5-A5B0-98A9A5F1BEBF}"/>
              </a:ext>
            </a:extLst>
          </p:cNvPr>
          <p:cNvGrpSpPr/>
          <p:nvPr/>
        </p:nvGrpSpPr>
        <p:grpSpPr>
          <a:xfrm>
            <a:off x="175548" y="5629717"/>
            <a:ext cx="420840" cy="567360"/>
            <a:chOff x="175548" y="5629717"/>
            <a:chExt cx="420840" cy="56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B2B30F9-3927-0874-0F82-83C0E3F29200}"/>
                    </a:ext>
                  </a:extLst>
                </p14:cNvPr>
                <p14:cNvContentPartPr/>
                <p14:nvPr/>
              </p14:nvContentPartPr>
              <p14:xfrm>
                <a:off x="325308" y="5811157"/>
                <a:ext cx="111240" cy="2005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B2B30F9-3927-0874-0F82-83C0E3F2920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17748" y="5803597"/>
                  <a:ext cx="1263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30AF092-045B-B14D-48DE-DD61A1CE8E9D}"/>
                    </a:ext>
                  </a:extLst>
                </p14:cNvPr>
                <p14:cNvContentPartPr/>
                <p14:nvPr/>
              </p14:nvContentPartPr>
              <p14:xfrm>
                <a:off x="175548" y="5629717"/>
                <a:ext cx="420840" cy="5673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30AF092-045B-B14D-48DE-DD61A1CE8E9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67988" y="5622157"/>
                  <a:ext cx="435600" cy="58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8" name="Gruppo 917">
            <a:extLst>
              <a:ext uri="{FF2B5EF4-FFF2-40B4-BE49-F238E27FC236}">
                <a16:creationId xmlns:a16="http://schemas.microsoft.com/office/drawing/2014/main" id="{FF158E8F-69C7-ACAA-94EB-C11447A6E645}"/>
              </a:ext>
            </a:extLst>
          </p:cNvPr>
          <p:cNvGrpSpPr/>
          <p:nvPr/>
        </p:nvGrpSpPr>
        <p:grpSpPr>
          <a:xfrm>
            <a:off x="880068" y="5606317"/>
            <a:ext cx="891000" cy="375120"/>
            <a:chOff x="880068" y="5606317"/>
            <a:chExt cx="891000" cy="37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7ED8243-43CB-3638-CBCE-54197A374F01}"/>
                    </a:ext>
                  </a:extLst>
                </p14:cNvPr>
                <p14:cNvContentPartPr/>
                <p14:nvPr/>
              </p14:nvContentPartPr>
              <p14:xfrm>
                <a:off x="880068" y="5767957"/>
                <a:ext cx="183600" cy="2134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7ED8243-43CB-3638-CBCE-54197A374F0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72508" y="5760397"/>
                  <a:ext cx="1987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BAD7010-15A7-ACAB-992B-2CD9B739D8EE}"/>
                    </a:ext>
                  </a:extLst>
                </p14:cNvPr>
                <p14:cNvContentPartPr/>
                <p14:nvPr/>
              </p14:nvContentPartPr>
              <p14:xfrm>
                <a:off x="1132788" y="5801797"/>
                <a:ext cx="138600" cy="1026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BAD7010-15A7-ACAB-992B-2CD9B739D8E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25228" y="5794237"/>
                  <a:ext cx="1533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1ABD03F-645E-F13A-CA68-A3E600943048}"/>
                    </a:ext>
                  </a:extLst>
                </p14:cNvPr>
                <p14:cNvContentPartPr/>
                <p14:nvPr/>
              </p14:nvContentPartPr>
              <p14:xfrm>
                <a:off x="1304148" y="5803597"/>
                <a:ext cx="146520" cy="1299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1ABD03F-645E-F13A-CA68-A3E60094304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296588" y="5796037"/>
                  <a:ext cx="1616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F4113F8-9F1C-414B-CB50-362CF3D0D3BF}"/>
                    </a:ext>
                  </a:extLst>
                </p14:cNvPr>
                <p14:cNvContentPartPr/>
                <p14:nvPr/>
              </p14:nvContentPartPr>
              <p14:xfrm>
                <a:off x="1503588" y="5606317"/>
                <a:ext cx="74520" cy="3495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F4113F8-9F1C-414B-CB50-362CF3D0D3B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496028" y="5598757"/>
                  <a:ext cx="8928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2DB7618-BC92-A8DC-249A-7C7963D4CC39}"/>
                    </a:ext>
                  </a:extLst>
                </p14:cNvPr>
                <p14:cNvContentPartPr/>
                <p14:nvPr/>
              </p14:nvContentPartPr>
              <p14:xfrm>
                <a:off x="1594668" y="5811877"/>
                <a:ext cx="16560" cy="1195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2DB7618-BC92-A8DC-249A-7C7963D4CC3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587108" y="5804317"/>
                  <a:ext cx="31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A120368-09A6-231B-F247-72B253F7CB44}"/>
                    </a:ext>
                  </a:extLst>
                </p14:cNvPr>
                <p14:cNvContentPartPr/>
                <p14:nvPr/>
              </p14:nvContentPartPr>
              <p14:xfrm>
                <a:off x="1658028" y="5828797"/>
                <a:ext cx="113040" cy="745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A120368-09A6-231B-F247-72B253F7CB4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650468" y="5821237"/>
                  <a:ext cx="128160" cy="8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AA460D51-0FAC-0E2D-4CC2-EC8FEE155400}"/>
              </a:ext>
            </a:extLst>
          </p:cNvPr>
          <p:cNvGrpSpPr/>
          <p:nvPr/>
        </p:nvGrpSpPr>
        <p:grpSpPr>
          <a:xfrm>
            <a:off x="2296308" y="5521717"/>
            <a:ext cx="212040" cy="344880"/>
            <a:chOff x="2296308" y="5521717"/>
            <a:chExt cx="212040" cy="34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0F1290F-0C88-8E48-8B60-828CC76D251A}"/>
                    </a:ext>
                  </a:extLst>
                </p14:cNvPr>
                <p14:cNvContentPartPr/>
                <p14:nvPr/>
              </p14:nvContentPartPr>
              <p14:xfrm>
                <a:off x="2296308" y="5521717"/>
                <a:ext cx="45720" cy="3448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0F1290F-0C88-8E48-8B60-828CC76D251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288748" y="5514157"/>
                  <a:ext cx="6048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8B215D7-B24E-B99B-668A-607EBC5ADA5D}"/>
                    </a:ext>
                  </a:extLst>
                </p14:cNvPr>
                <p14:cNvContentPartPr/>
                <p14:nvPr/>
              </p14:nvContentPartPr>
              <p14:xfrm>
                <a:off x="2393508" y="5751757"/>
                <a:ext cx="114840" cy="8316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8B215D7-B24E-B99B-668A-607EBC5ADA5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385948" y="5744557"/>
                  <a:ext cx="12996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6C34CCB2-80D2-3240-3371-77AC45DBF422}"/>
              </a:ext>
            </a:extLst>
          </p:cNvPr>
          <p:cNvGrpSpPr/>
          <p:nvPr/>
        </p:nvGrpSpPr>
        <p:grpSpPr>
          <a:xfrm>
            <a:off x="2963388" y="5725837"/>
            <a:ext cx="695520" cy="380160"/>
            <a:chOff x="2963388" y="5725837"/>
            <a:chExt cx="695520" cy="38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E336828-2B3C-95CB-0C67-0B238D05B4E6}"/>
                    </a:ext>
                  </a:extLst>
                </p14:cNvPr>
                <p14:cNvContentPartPr/>
                <p14:nvPr/>
              </p14:nvContentPartPr>
              <p14:xfrm>
                <a:off x="2963388" y="5725837"/>
                <a:ext cx="137520" cy="38016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E336828-2B3C-95CB-0C67-0B238D05B4E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955828" y="5718277"/>
                  <a:ext cx="15264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A9F3797-DE20-C1FA-85B5-52626E8DACAB}"/>
                    </a:ext>
                  </a:extLst>
                </p14:cNvPr>
                <p14:cNvContentPartPr/>
                <p14:nvPr/>
              </p14:nvContentPartPr>
              <p14:xfrm>
                <a:off x="3170388" y="5727637"/>
                <a:ext cx="87840" cy="1778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A9F3797-DE20-C1FA-85B5-52626E8DACA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162828" y="5720077"/>
                  <a:ext cx="1029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E4BC8AD-0A8B-3217-408F-454F8C09A579}"/>
                    </a:ext>
                  </a:extLst>
                </p14:cNvPr>
                <p14:cNvContentPartPr/>
                <p14:nvPr/>
              </p14:nvContentPartPr>
              <p14:xfrm>
                <a:off x="3292068" y="5800717"/>
                <a:ext cx="39240" cy="1213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E4BC8AD-0A8B-3217-408F-454F8C09A57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284508" y="5793157"/>
                  <a:ext cx="543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2FB1A24-5871-B7AD-9091-13AB91451454}"/>
                    </a:ext>
                  </a:extLst>
                </p14:cNvPr>
                <p14:cNvContentPartPr/>
                <p14:nvPr/>
              </p14:nvContentPartPr>
              <p14:xfrm>
                <a:off x="3339228" y="5837437"/>
                <a:ext cx="103320" cy="12060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2FB1A24-5871-B7AD-9091-13AB9145145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331668" y="5829877"/>
                  <a:ext cx="1184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4A12EA1-EB44-1BAA-C6EA-63FD2C62CBCA}"/>
                    </a:ext>
                  </a:extLst>
                </p14:cNvPr>
                <p14:cNvContentPartPr/>
                <p14:nvPr/>
              </p14:nvContentPartPr>
              <p14:xfrm>
                <a:off x="3491508" y="5814757"/>
                <a:ext cx="167400" cy="10656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4A12EA1-EB44-1BAA-C6EA-63FD2C62CBC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483948" y="5807197"/>
                  <a:ext cx="18252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36B36543-DFD6-A1D2-2AA7-DD68015F1219}"/>
              </a:ext>
            </a:extLst>
          </p:cNvPr>
          <p:cNvGrpSpPr/>
          <p:nvPr/>
        </p:nvGrpSpPr>
        <p:grpSpPr>
          <a:xfrm>
            <a:off x="5281788" y="5513077"/>
            <a:ext cx="268200" cy="669600"/>
            <a:chOff x="5281788" y="5513077"/>
            <a:chExt cx="268200" cy="66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71EE1FA-C733-496D-0A64-0DBCE8D37F0D}"/>
                    </a:ext>
                  </a:extLst>
                </p14:cNvPr>
                <p14:cNvContentPartPr/>
                <p14:nvPr/>
              </p14:nvContentPartPr>
              <p14:xfrm>
                <a:off x="5281788" y="5513077"/>
                <a:ext cx="39240" cy="60732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71EE1FA-C733-496D-0A64-0DBCE8D37F0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274228" y="5505517"/>
                  <a:ext cx="54360" cy="62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CEB4382-0C95-385E-D810-770F07DE9918}"/>
                    </a:ext>
                  </a:extLst>
                </p14:cNvPr>
                <p14:cNvContentPartPr/>
                <p14:nvPr/>
              </p14:nvContentPartPr>
              <p14:xfrm>
                <a:off x="5310588" y="5540797"/>
                <a:ext cx="239400" cy="64188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CEB4382-0C95-385E-D810-770F07DE991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303388" y="5533237"/>
                  <a:ext cx="254520" cy="65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A82D76A7-0869-CB84-16D4-92F33A4C893C}"/>
              </a:ext>
            </a:extLst>
          </p:cNvPr>
          <p:cNvGrpSpPr/>
          <p:nvPr/>
        </p:nvGrpSpPr>
        <p:grpSpPr>
          <a:xfrm>
            <a:off x="5904588" y="5593357"/>
            <a:ext cx="631080" cy="433080"/>
            <a:chOff x="5904588" y="5593357"/>
            <a:chExt cx="631080" cy="433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3246D046-3C83-4777-7D71-4BD6CED11649}"/>
                    </a:ext>
                  </a:extLst>
                </p14:cNvPr>
                <p14:cNvContentPartPr/>
                <p14:nvPr/>
              </p14:nvContentPartPr>
              <p14:xfrm>
                <a:off x="5904588" y="5595157"/>
                <a:ext cx="293760" cy="774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3246D046-3C83-4777-7D71-4BD6CED1164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897028" y="5587597"/>
                  <a:ext cx="3088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C9C2464-60F1-0387-D59D-437465896982}"/>
                    </a:ext>
                  </a:extLst>
                </p14:cNvPr>
                <p14:cNvContentPartPr/>
                <p14:nvPr/>
              </p14:nvContentPartPr>
              <p14:xfrm>
                <a:off x="5934108" y="5816557"/>
                <a:ext cx="210600" cy="4140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C9C2464-60F1-0387-D59D-43746589698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26908" y="5808997"/>
                  <a:ext cx="2257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56AA4727-A689-FC00-4872-B18C4C04B37B}"/>
                    </a:ext>
                  </a:extLst>
                </p14:cNvPr>
                <p14:cNvContentPartPr/>
                <p14:nvPr/>
              </p14:nvContentPartPr>
              <p14:xfrm>
                <a:off x="6241188" y="5603077"/>
                <a:ext cx="77040" cy="36828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56AA4727-A689-FC00-4872-B18C4C04B37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233628" y="5595517"/>
                  <a:ext cx="9216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E132E7FA-68B5-486E-B9A7-C3494DD8ABBA}"/>
                    </a:ext>
                  </a:extLst>
                </p14:cNvPr>
                <p14:cNvContentPartPr/>
                <p14:nvPr/>
              </p14:nvContentPartPr>
              <p14:xfrm>
                <a:off x="6286188" y="5593357"/>
                <a:ext cx="249480" cy="4330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E132E7FA-68B5-486E-B9A7-C3494DD8ABB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278628" y="5585797"/>
                  <a:ext cx="264600" cy="44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6" name="Gruppo 945">
            <a:extLst>
              <a:ext uri="{FF2B5EF4-FFF2-40B4-BE49-F238E27FC236}">
                <a16:creationId xmlns:a16="http://schemas.microsoft.com/office/drawing/2014/main" id="{8DF08B9D-E023-68E5-9176-F11FF5AC0D4D}"/>
              </a:ext>
            </a:extLst>
          </p:cNvPr>
          <p:cNvGrpSpPr/>
          <p:nvPr/>
        </p:nvGrpSpPr>
        <p:grpSpPr>
          <a:xfrm>
            <a:off x="157600" y="217380"/>
            <a:ext cx="1967040" cy="1410480"/>
            <a:chOff x="157600" y="217380"/>
            <a:chExt cx="1967040" cy="141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57EB548-0EEB-CD5B-D8D0-F713B3760445}"/>
                    </a:ext>
                  </a:extLst>
                </p14:cNvPr>
                <p14:cNvContentPartPr/>
                <p14:nvPr/>
              </p14:nvContentPartPr>
              <p14:xfrm>
                <a:off x="836978" y="650945"/>
                <a:ext cx="213480" cy="82980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57EB548-0EEB-CD5B-D8D0-F713B376044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29418" y="643385"/>
                  <a:ext cx="228600" cy="84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84D0E0C-CE22-2D12-BCE1-9661E55D4FE5}"/>
                    </a:ext>
                  </a:extLst>
                </p14:cNvPr>
                <p14:cNvContentPartPr/>
                <p14:nvPr/>
              </p14:nvContentPartPr>
              <p14:xfrm>
                <a:off x="960818" y="721865"/>
                <a:ext cx="280800" cy="8730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84D0E0C-CE22-2D12-BCE1-9661E55D4FE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53258" y="714305"/>
                  <a:ext cx="295920" cy="88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944" name="Input penna 943">
                  <a:extLst>
                    <a:ext uri="{FF2B5EF4-FFF2-40B4-BE49-F238E27FC236}">
                      <a16:creationId xmlns:a16="http://schemas.microsoft.com/office/drawing/2014/main" id="{8F9D8426-D896-308F-8F84-CF19317DC002}"/>
                    </a:ext>
                  </a:extLst>
                </p14:cNvPr>
                <p14:cNvContentPartPr/>
                <p14:nvPr/>
              </p14:nvContentPartPr>
              <p14:xfrm>
                <a:off x="157600" y="217380"/>
                <a:ext cx="1967040" cy="1410480"/>
              </p14:xfrm>
            </p:contentPart>
          </mc:Choice>
          <mc:Fallback xmlns="">
            <p:pic>
              <p:nvPicPr>
                <p:cNvPr id="944" name="Input penna 943">
                  <a:extLst>
                    <a:ext uri="{FF2B5EF4-FFF2-40B4-BE49-F238E27FC236}">
                      <a16:creationId xmlns:a16="http://schemas.microsoft.com/office/drawing/2014/main" id="{8F9D8426-D896-308F-8F84-CF19317DC00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50040" y="209820"/>
                  <a:ext cx="1982160" cy="1425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3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2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3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3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5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5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6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9" name="Screenshot 2024-10-22 alle 11.16.02.png" descr="Screenshot 2024-10-22 alle 11.16.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849" y="1146325"/>
            <a:ext cx="8902302" cy="38820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B810247A-0A76-CD63-F17F-B2D12A9678FC}"/>
              </a:ext>
            </a:extLst>
          </p:cNvPr>
          <p:cNvGrpSpPr/>
          <p:nvPr/>
        </p:nvGrpSpPr>
        <p:grpSpPr>
          <a:xfrm>
            <a:off x="117920" y="5241000"/>
            <a:ext cx="1031040" cy="1010880"/>
            <a:chOff x="117920" y="5241000"/>
            <a:chExt cx="1031040" cy="101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DC9035A-3ED7-9EDB-3AFB-B9107029ACF4}"/>
                    </a:ext>
                  </a:extLst>
                </p14:cNvPr>
                <p14:cNvContentPartPr/>
                <p14:nvPr/>
              </p14:nvContentPartPr>
              <p14:xfrm>
                <a:off x="363800" y="5444760"/>
                <a:ext cx="212760" cy="5788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DC9035A-3ED7-9EDB-3AFB-B9107029ACF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6240" y="5437200"/>
                  <a:ext cx="227520" cy="59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A7139E3-2C24-1577-81EB-49D85F7992A3}"/>
                    </a:ext>
                  </a:extLst>
                </p14:cNvPr>
                <p14:cNvContentPartPr/>
                <p14:nvPr/>
              </p14:nvContentPartPr>
              <p14:xfrm>
                <a:off x="117920" y="5241000"/>
                <a:ext cx="1031040" cy="10108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A7139E3-2C24-1577-81EB-49D85F7992A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0360" y="5233440"/>
                  <a:ext cx="1046160" cy="10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1D910B4A-1AAE-FFEF-8882-D9AEB7FF136E}"/>
              </a:ext>
            </a:extLst>
          </p:cNvPr>
          <p:cNvGrpSpPr/>
          <p:nvPr/>
        </p:nvGrpSpPr>
        <p:grpSpPr>
          <a:xfrm>
            <a:off x="1710920" y="5251800"/>
            <a:ext cx="1739880" cy="1040040"/>
            <a:chOff x="1710920" y="5251800"/>
            <a:chExt cx="1739880" cy="104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6D092BF-CB0A-2057-643E-9D68EB6E4698}"/>
                    </a:ext>
                  </a:extLst>
                </p14:cNvPr>
                <p14:cNvContentPartPr/>
                <p14:nvPr/>
              </p14:nvContentPartPr>
              <p14:xfrm>
                <a:off x="1710920" y="5609640"/>
                <a:ext cx="171360" cy="1476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6D092BF-CB0A-2057-643E-9D68EB6E469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03360" y="5602080"/>
                  <a:ext cx="1864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EBBE55C-0480-3F13-32D1-02E8032CF74E}"/>
                    </a:ext>
                  </a:extLst>
                </p14:cNvPr>
                <p14:cNvContentPartPr/>
                <p14:nvPr/>
              </p14:nvContentPartPr>
              <p14:xfrm>
                <a:off x="1925120" y="5654280"/>
                <a:ext cx="6840" cy="1375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EBBE55C-0480-3F13-32D1-02E8032CF74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17560" y="5647080"/>
                  <a:ext cx="219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37EC816-2A1C-D047-A9D7-11674A97BEFD}"/>
                    </a:ext>
                  </a:extLst>
                </p14:cNvPr>
                <p14:cNvContentPartPr/>
                <p14:nvPr/>
              </p14:nvContentPartPr>
              <p14:xfrm>
                <a:off x="2008640" y="5682000"/>
                <a:ext cx="233280" cy="1443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37EC816-2A1C-D047-A9D7-11674A97BEF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01080" y="5674440"/>
                  <a:ext cx="2484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95EE6A0-9221-E5DB-403A-6FD84742B395}"/>
                    </a:ext>
                  </a:extLst>
                </p14:cNvPr>
                <p14:cNvContentPartPr/>
                <p14:nvPr/>
              </p14:nvContentPartPr>
              <p14:xfrm>
                <a:off x="2732960" y="5633040"/>
                <a:ext cx="373680" cy="3517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95EE6A0-9221-E5DB-403A-6FD84742B39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25400" y="5625480"/>
                  <a:ext cx="38880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2972333-0E37-5D74-47F6-F5EFDDA32FD0}"/>
                    </a:ext>
                  </a:extLst>
                </p14:cNvPr>
                <p14:cNvContentPartPr/>
                <p14:nvPr/>
              </p14:nvContentPartPr>
              <p14:xfrm>
                <a:off x="2523800" y="5251800"/>
                <a:ext cx="927000" cy="10400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2972333-0E37-5D74-47F6-F5EFDDA32FD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516240" y="5244240"/>
                  <a:ext cx="942120" cy="10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94694259-A280-1786-0372-51BBC7784D8F}"/>
              </a:ext>
            </a:extLst>
          </p:cNvPr>
          <p:cNvGrpSpPr/>
          <p:nvPr/>
        </p:nvGrpSpPr>
        <p:grpSpPr>
          <a:xfrm>
            <a:off x="3841040" y="5865960"/>
            <a:ext cx="1539360" cy="600120"/>
            <a:chOff x="3841040" y="5865960"/>
            <a:chExt cx="1539360" cy="60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BF54B54-BC74-DB5A-5F1F-ED236B431529}"/>
                    </a:ext>
                  </a:extLst>
                </p14:cNvPr>
                <p14:cNvContentPartPr/>
                <p14:nvPr/>
              </p14:nvContentPartPr>
              <p14:xfrm>
                <a:off x="3841040" y="6079080"/>
                <a:ext cx="306000" cy="3870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BF54B54-BC74-DB5A-5F1F-ED236B43152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33480" y="6071520"/>
                  <a:ext cx="32112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25155F1-C65E-D0FF-EB3C-D445F07CC75A}"/>
                    </a:ext>
                  </a:extLst>
                </p14:cNvPr>
                <p14:cNvContentPartPr/>
                <p14:nvPr/>
              </p14:nvContentPartPr>
              <p14:xfrm>
                <a:off x="4177280" y="6188160"/>
                <a:ext cx="116280" cy="2440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25155F1-C65E-D0FF-EB3C-D445F07CC75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169720" y="6180600"/>
                  <a:ext cx="13140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B323CCC-ED58-8779-17E0-FAAB33A6B50D}"/>
                    </a:ext>
                  </a:extLst>
                </p14:cNvPr>
                <p14:cNvContentPartPr/>
                <p14:nvPr/>
              </p14:nvContentPartPr>
              <p14:xfrm>
                <a:off x="4376720" y="5874600"/>
                <a:ext cx="58320" cy="5216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B323CCC-ED58-8779-17E0-FAAB33A6B50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369160" y="5867040"/>
                  <a:ext cx="73440" cy="53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C195890-6429-023C-0EB9-0130A189FB7A}"/>
                    </a:ext>
                  </a:extLst>
                </p14:cNvPr>
                <p14:cNvContentPartPr/>
                <p14:nvPr/>
              </p14:nvContentPartPr>
              <p14:xfrm>
                <a:off x="4371680" y="6238200"/>
                <a:ext cx="50400" cy="115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C195890-6429-023C-0EB9-0130A189FB7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364480" y="6230640"/>
                  <a:ext cx="655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6E49188-55C6-0806-0817-C950D69E716E}"/>
                    </a:ext>
                  </a:extLst>
                </p14:cNvPr>
                <p14:cNvContentPartPr/>
                <p14:nvPr/>
              </p14:nvContentPartPr>
              <p14:xfrm>
                <a:off x="4471040" y="6165840"/>
                <a:ext cx="66240" cy="2314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6E49188-55C6-0806-0817-C950D69E716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463480" y="6158280"/>
                  <a:ext cx="813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F5C2FFE-A638-8170-A622-96770EFF6AFF}"/>
                    </a:ext>
                  </a:extLst>
                </p14:cNvPr>
                <p14:cNvContentPartPr/>
                <p14:nvPr/>
              </p14:nvContentPartPr>
              <p14:xfrm>
                <a:off x="4577240" y="6233160"/>
                <a:ext cx="63360" cy="1148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F5C2FFE-A638-8170-A622-96770EFF6AF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569680" y="6225600"/>
                  <a:ext cx="781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5228191-6AFA-78DC-2337-7792351E61F0}"/>
                    </a:ext>
                  </a:extLst>
                </p14:cNvPr>
                <p14:cNvContentPartPr/>
                <p14:nvPr/>
              </p14:nvContentPartPr>
              <p14:xfrm>
                <a:off x="4755080" y="6177000"/>
                <a:ext cx="89640" cy="1364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5228191-6AFA-78DC-2337-7792351E61F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747520" y="6169440"/>
                  <a:ext cx="1047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4E531BF-CD23-026A-A267-AF42B9048E24}"/>
                    </a:ext>
                  </a:extLst>
                </p14:cNvPr>
                <p14:cNvContentPartPr/>
                <p14:nvPr/>
              </p14:nvContentPartPr>
              <p14:xfrm>
                <a:off x="4889720" y="5865960"/>
                <a:ext cx="198000" cy="4921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4E531BF-CD23-026A-A267-AF42B9048E2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82160" y="5858400"/>
                  <a:ext cx="213120" cy="50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54D9CCD-ACF1-19F7-91CF-1656F2455792}"/>
                    </a:ext>
                  </a:extLst>
                </p14:cNvPr>
                <p14:cNvContentPartPr/>
                <p14:nvPr/>
              </p14:nvContentPartPr>
              <p14:xfrm>
                <a:off x="5151440" y="6037320"/>
                <a:ext cx="228960" cy="2739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54D9CCD-ACF1-19F7-91CF-1656F245579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43880" y="6029760"/>
                  <a:ext cx="244080" cy="28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A530BDB7-7BCA-A7E5-2DB2-AC3DA2E0C028}"/>
                  </a:ext>
                </a:extLst>
              </p14:cNvPr>
              <p14:cNvContentPartPr/>
              <p14:nvPr/>
            </p14:nvContentPartPr>
            <p14:xfrm>
              <a:off x="6038800" y="967240"/>
              <a:ext cx="166320" cy="1369080"/>
            </p14:xfrm>
          </p:contentPart>
        </mc:Choice>
        <mc:Fallback xmlns=""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A530BDB7-7BCA-A7E5-2DB2-AC3DA2E0C02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031240" y="959680"/>
                <a:ext cx="181440" cy="138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BEDDB28E-16CB-4819-FDB7-E72E0768EECD}"/>
              </a:ext>
            </a:extLst>
          </p:cNvPr>
          <p:cNvGrpSpPr/>
          <p:nvPr/>
        </p:nvGrpSpPr>
        <p:grpSpPr>
          <a:xfrm>
            <a:off x="312680" y="3064240"/>
            <a:ext cx="705240" cy="1485720"/>
            <a:chOff x="312680" y="3064240"/>
            <a:chExt cx="705240" cy="148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75A8106-52F3-4F52-5E4B-B168CE23FF29}"/>
                    </a:ext>
                  </a:extLst>
                </p14:cNvPr>
                <p14:cNvContentPartPr/>
                <p14:nvPr/>
              </p14:nvContentPartPr>
              <p14:xfrm>
                <a:off x="656840" y="3064240"/>
                <a:ext cx="361080" cy="3488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75A8106-52F3-4F52-5E4B-B168CE23FF2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9280" y="3056680"/>
                  <a:ext cx="37620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9E55672-85C8-C8DF-97A6-1BBBE3AAA09C}"/>
                    </a:ext>
                  </a:extLst>
                </p14:cNvPr>
                <p14:cNvContentPartPr/>
                <p14:nvPr/>
              </p14:nvContentPartPr>
              <p14:xfrm>
                <a:off x="606440" y="3597040"/>
                <a:ext cx="230400" cy="2260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9E55672-85C8-C8DF-97A6-1BBBE3AAA09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99240" y="3589480"/>
                  <a:ext cx="24516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BE56A06-F6E2-9C63-9B93-E28F77880278}"/>
                    </a:ext>
                  </a:extLst>
                </p14:cNvPr>
                <p14:cNvContentPartPr/>
                <p14:nvPr/>
              </p14:nvContentPartPr>
              <p14:xfrm>
                <a:off x="547760" y="3990160"/>
                <a:ext cx="231120" cy="3549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BE56A06-F6E2-9C63-9B93-E28F7788027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40200" y="3982600"/>
                  <a:ext cx="24624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1BC3589-C76F-20B2-A6C9-02DD5328B391}"/>
                    </a:ext>
                  </a:extLst>
                </p14:cNvPr>
                <p14:cNvContentPartPr/>
                <p14:nvPr/>
              </p14:nvContentPartPr>
              <p14:xfrm>
                <a:off x="312680" y="3883960"/>
                <a:ext cx="680400" cy="6660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1BC3589-C76F-20B2-A6C9-02DD5328B39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05120" y="3876400"/>
                  <a:ext cx="695520" cy="68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F59A8165-294B-A63D-F51E-C431FC8904F8}"/>
                  </a:ext>
                </a:extLst>
              </p14:cNvPr>
              <p14:cNvContentPartPr/>
              <p14:nvPr/>
            </p14:nvContentPartPr>
            <p14:xfrm>
              <a:off x="8896520" y="988480"/>
              <a:ext cx="223560" cy="141120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F59A8165-294B-A63D-F51E-C431FC8904F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888960" y="980920"/>
                <a:ext cx="238680" cy="142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267FE74B-2892-AD63-40BD-601FFDE5897A}"/>
              </a:ext>
            </a:extLst>
          </p:cNvPr>
          <p:cNvGrpSpPr/>
          <p:nvPr/>
        </p:nvGrpSpPr>
        <p:grpSpPr>
          <a:xfrm>
            <a:off x="8546960" y="3158200"/>
            <a:ext cx="2031120" cy="647640"/>
            <a:chOff x="8546960" y="3158200"/>
            <a:chExt cx="2031120" cy="64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11D8E7F-6B99-B014-339B-D637DDD070CD}"/>
                    </a:ext>
                  </a:extLst>
                </p14:cNvPr>
                <p14:cNvContentPartPr/>
                <p14:nvPr/>
              </p14:nvContentPartPr>
              <p14:xfrm>
                <a:off x="8546960" y="3308320"/>
                <a:ext cx="286200" cy="3441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11D8E7F-6B99-B014-339B-D637DDD070C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539400" y="3300760"/>
                  <a:ext cx="30132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B88217D-D378-7CA1-AAB8-A4198E0C254C}"/>
                    </a:ext>
                  </a:extLst>
                </p14:cNvPr>
                <p14:cNvContentPartPr/>
                <p14:nvPr/>
              </p14:nvContentPartPr>
              <p14:xfrm>
                <a:off x="9022520" y="3355480"/>
                <a:ext cx="147600" cy="331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B88217D-D378-7CA1-AAB8-A4198E0C254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014960" y="3347920"/>
                  <a:ext cx="1627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8576038-371F-EF20-4EBC-4C1F4B530EE7}"/>
                    </a:ext>
                  </a:extLst>
                </p14:cNvPr>
                <p14:cNvContentPartPr/>
                <p14:nvPr/>
              </p14:nvContentPartPr>
              <p14:xfrm>
                <a:off x="8973200" y="3534400"/>
                <a:ext cx="198000" cy="604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8576038-371F-EF20-4EBC-4C1F4B530EE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965640" y="3526840"/>
                  <a:ext cx="2127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5D3397B-0CAD-8267-B428-F597E4D0FA9B}"/>
                    </a:ext>
                  </a:extLst>
                </p14:cNvPr>
                <p14:cNvContentPartPr/>
                <p14:nvPr/>
              </p14:nvContentPartPr>
              <p14:xfrm>
                <a:off x="9324920" y="3356560"/>
                <a:ext cx="282240" cy="2581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5D3397B-0CAD-8267-B428-F597E4D0FA9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317360" y="3349000"/>
                  <a:ext cx="2973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9765C9F-9B5E-5B8C-D8AB-5E28AC74544F}"/>
                    </a:ext>
                  </a:extLst>
                </p14:cNvPr>
                <p14:cNvContentPartPr/>
                <p14:nvPr/>
              </p14:nvContentPartPr>
              <p14:xfrm>
                <a:off x="9790040" y="3231280"/>
                <a:ext cx="212040" cy="4683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9765C9F-9B5E-5B8C-D8AB-5E28AC74544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782840" y="3223720"/>
                  <a:ext cx="227160" cy="48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ECB57DB-86FA-A126-5FC4-066F219702B8}"/>
                    </a:ext>
                  </a:extLst>
                </p14:cNvPr>
                <p14:cNvContentPartPr/>
                <p14:nvPr/>
              </p14:nvContentPartPr>
              <p14:xfrm>
                <a:off x="9992360" y="3447640"/>
                <a:ext cx="201600" cy="2203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ECB57DB-86FA-A126-5FC4-066F219702B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984800" y="3440080"/>
                  <a:ext cx="2167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3DC9C96-FC88-EA44-2D2B-F218B97627FF}"/>
                    </a:ext>
                  </a:extLst>
                </p14:cNvPr>
                <p14:cNvContentPartPr/>
                <p14:nvPr/>
              </p14:nvContentPartPr>
              <p14:xfrm>
                <a:off x="10182800" y="3454480"/>
                <a:ext cx="223560" cy="2343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3DC9C96-FC88-EA44-2D2B-F218B97627F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175240" y="3447280"/>
                  <a:ext cx="2383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FB3CB5F-80FF-24EC-AEA3-545C41833FDE}"/>
                    </a:ext>
                  </a:extLst>
                </p14:cNvPr>
                <p14:cNvContentPartPr/>
                <p14:nvPr/>
              </p14:nvContentPartPr>
              <p14:xfrm>
                <a:off x="10474760" y="3158200"/>
                <a:ext cx="103320" cy="6476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FB3CB5F-80FF-24EC-AEA3-545C41833FD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467200" y="3150640"/>
                  <a:ext cx="118080" cy="66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015CC057-A86E-F4EA-033B-A8809465FC28}"/>
              </a:ext>
            </a:extLst>
          </p:cNvPr>
          <p:cNvGrpSpPr/>
          <p:nvPr/>
        </p:nvGrpSpPr>
        <p:grpSpPr>
          <a:xfrm>
            <a:off x="7441040" y="3077560"/>
            <a:ext cx="618120" cy="1184400"/>
            <a:chOff x="7441040" y="3077560"/>
            <a:chExt cx="618120" cy="118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526B66A-74FB-B0F4-12DA-1774B46E89CF}"/>
                    </a:ext>
                  </a:extLst>
                </p14:cNvPr>
                <p14:cNvContentPartPr/>
                <p14:nvPr/>
              </p14:nvContentPartPr>
              <p14:xfrm>
                <a:off x="7745960" y="3354400"/>
                <a:ext cx="85680" cy="1620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526B66A-74FB-B0F4-12DA-1774B46E89C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738400" y="3346840"/>
                  <a:ext cx="1008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74DC78FE-FE32-B15F-595E-FA76F0A2346A}"/>
                    </a:ext>
                  </a:extLst>
                </p14:cNvPr>
                <p14:cNvContentPartPr/>
                <p14:nvPr/>
              </p14:nvContentPartPr>
              <p14:xfrm>
                <a:off x="7690160" y="3077560"/>
                <a:ext cx="321120" cy="55620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74DC78FE-FE32-B15F-595E-FA76F0A2346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682600" y="3070360"/>
                  <a:ext cx="336240" cy="57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C086ABA0-BBC9-0489-215E-DF066AAF8025}"/>
                    </a:ext>
                  </a:extLst>
                </p14:cNvPr>
                <p14:cNvContentPartPr/>
                <p14:nvPr/>
              </p14:nvContentPartPr>
              <p14:xfrm>
                <a:off x="7657760" y="3942280"/>
                <a:ext cx="224280" cy="25200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C086ABA0-BBC9-0489-215E-DF066AAF802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650200" y="3934720"/>
                  <a:ext cx="2394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827B47DF-9520-31AF-B684-6B9267459FF1}"/>
                    </a:ext>
                  </a:extLst>
                </p14:cNvPr>
                <p14:cNvContentPartPr/>
                <p14:nvPr/>
              </p14:nvContentPartPr>
              <p14:xfrm>
                <a:off x="7441040" y="3652120"/>
                <a:ext cx="618120" cy="6098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827B47DF-9520-31AF-B684-6B9267459FF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433480" y="3644560"/>
                  <a:ext cx="632880" cy="62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1CAE1145-5ECF-807F-AB26-D13165A684E4}"/>
                  </a:ext>
                </a:extLst>
              </p14:cNvPr>
              <p14:cNvContentPartPr/>
              <p14:nvPr/>
            </p14:nvContentPartPr>
            <p14:xfrm>
              <a:off x="9323120" y="1214560"/>
              <a:ext cx="1196640" cy="993240"/>
            </p14:xfrm>
          </p:contentPart>
        </mc:Choice>
        <mc:Fallback xmlns=""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1CAE1145-5ECF-807F-AB26-D13165A684E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15560" y="1207000"/>
                <a:ext cx="1211760" cy="100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896" name="Gruppo 895">
            <a:extLst>
              <a:ext uri="{FF2B5EF4-FFF2-40B4-BE49-F238E27FC236}">
                <a16:creationId xmlns:a16="http://schemas.microsoft.com/office/drawing/2014/main" id="{99C33369-A1D1-9857-0AAB-CA23449D0C4E}"/>
              </a:ext>
            </a:extLst>
          </p:cNvPr>
          <p:cNvGrpSpPr/>
          <p:nvPr/>
        </p:nvGrpSpPr>
        <p:grpSpPr>
          <a:xfrm>
            <a:off x="8550920" y="3938320"/>
            <a:ext cx="1785240" cy="512640"/>
            <a:chOff x="8550920" y="3938320"/>
            <a:chExt cx="1785240" cy="51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822389E4-2162-868A-F876-69DEFDEA635E}"/>
                    </a:ext>
                  </a:extLst>
                </p14:cNvPr>
                <p14:cNvContentPartPr/>
                <p14:nvPr/>
              </p14:nvContentPartPr>
              <p14:xfrm>
                <a:off x="8550920" y="3938320"/>
                <a:ext cx="224280" cy="33156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822389E4-2162-868A-F876-69DEFDEA635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543360" y="3930760"/>
                  <a:ext cx="23940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53CB453-C15C-9568-F5FB-DD00390FB858}"/>
                    </a:ext>
                  </a:extLst>
                </p14:cNvPr>
                <p14:cNvContentPartPr/>
                <p14:nvPr/>
              </p14:nvContentPartPr>
              <p14:xfrm>
                <a:off x="8999840" y="4030120"/>
                <a:ext cx="149760" cy="2196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53CB453-C15C-9568-F5FB-DD00390FB85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992280" y="4022920"/>
                  <a:ext cx="1648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28FFB0FA-54EA-7E40-5989-B1747B7C21C5}"/>
                    </a:ext>
                  </a:extLst>
                </p14:cNvPr>
                <p14:cNvContentPartPr/>
                <p14:nvPr/>
              </p14:nvContentPartPr>
              <p14:xfrm>
                <a:off x="9010640" y="4137760"/>
                <a:ext cx="232200" cy="608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28FFB0FA-54EA-7E40-5989-B1747B7C21C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003080" y="4130200"/>
                  <a:ext cx="2473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A1ED64FA-015E-E9F5-59C8-D494BA146159}"/>
                    </a:ext>
                  </a:extLst>
                </p14:cNvPr>
                <p14:cNvContentPartPr/>
                <p14:nvPr/>
              </p14:nvContentPartPr>
              <p14:xfrm>
                <a:off x="9378920" y="3995560"/>
                <a:ext cx="260640" cy="23868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A1ED64FA-015E-E9F5-59C8-D494BA14615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371720" y="3988000"/>
                  <a:ext cx="27576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7427583-104C-03DC-F53C-25D5F76B51B2}"/>
                    </a:ext>
                  </a:extLst>
                </p14:cNvPr>
                <p14:cNvContentPartPr/>
                <p14:nvPr/>
              </p14:nvContentPartPr>
              <p14:xfrm>
                <a:off x="9895880" y="4007440"/>
                <a:ext cx="196920" cy="3207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7427583-104C-03DC-F53C-25D5F76B51B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888320" y="3999880"/>
                  <a:ext cx="21204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5747EF2-B79A-B60B-C74F-2724740A445C}"/>
                    </a:ext>
                  </a:extLst>
                </p14:cNvPr>
                <p14:cNvContentPartPr/>
                <p14:nvPr/>
              </p14:nvContentPartPr>
              <p14:xfrm>
                <a:off x="10027640" y="4161160"/>
                <a:ext cx="38520" cy="1904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5747EF2-B79A-B60B-C74F-2724740A445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020080" y="4153600"/>
                  <a:ext cx="536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AE2138B-A937-4A6D-F31C-9649072819D9}"/>
                    </a:ext>
                  </a:extLst>
                </p14:cNvPr>
                <p14:cNvContentPartPr/>
                <p14:nvPr/>
              </p14:nvContentPartPr>
              <p14:xfrm>
                <a:off x="10076600" y="4157920"/>
                <a:ext cx="97560" cy="1792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AE2138B-A937-4A6D-F31C-9649072819D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069040" y="4150720"/>
                  <a:ext cx="1126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344801A-60F0-8EA5-7670-B8869FF18931}"/>
                    </a:ext>
                  </a:extLst>
                </p14:cNvPr>
                <p14:cNvContentPartPr/>
                <p14:nvPr/>
              </p14:nvContentPartPr>
              <p14:xfrm>
                <a:off x="10279280" y="4057840"/>
                <a:ext cx="56880" cy="39312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344801A-60F0-8EA5-7670-B8869FF1893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271720" y="4050280"/>
                  <a:ext cx="72000" cy="40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0" name="Gruppo 979">
            <a:extLst>
              <a:ext uri="{FF2B5EF4-FFF2-40B4-BE49-F238E27FC236}">
                <a16:creationId xmlns:a16="http://schemas.microsoft.com/office/drawing/2014/main" id="{54E9E530-07B6-5753-2934-C11EDAC87D41}"/>
              </a:ext>
            </a:extLst>
          </p:cNvPr>
          <p:cNvGrpSpPr/>
          <p:nvPr/>
        </p:nvGrpSpPr>
        <p:grpSpPr>
          <a:xfrm>
            <a:off x="2783000" y="3119320"/>
            <a:ext cx="1802160" cy="472680"/>
            <a:chOff x="2783000" y="3119320"/>
            <a:chExt cx="1802160" cy="47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8B3E5D31-E113-6B0A-C7F9-B81A61F6ED6F}"/>
                    </a:ext>
                  </a:extLst>
                </p14:cNvPr>
                <p14:cNvContentPartPr/>
                <p14:nvPr/>
              </p14:nvContentPartPr>
              <p14:xfrm>
                <a:off x="2783000" y="3214360"/>
                <a:ext cx="34920" cy="259200"/>
              </p14:xfrm>
            </p:contentPart>
          </mc:Choice>
          <mc:Fallback xmlns=""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8B3E5D31-E113-6B0A-C7F9-B81A61F6ED6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775440" y="3206800"/>
                  <a:ext cx="500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906" name="Input penna 905">
                  <a:extLst>
                    <a:ext uri="{FF2B5EF4-FFF2-40B4-BE49-F238E27FC236}">
                      <a16:creationId xmlns:a16="http://schemas.microsoft.com/office/drawing/2014/main" id="{29B6ED95-CE7B-ACEB-AFF9-683712AAC5AC}"/>
                    </a:ext>
                  </a:extLst>
                </p14:cNvPr>
                <p14:cNvContentPartPr/>
                <p14:nvPr/>
              </p14:nvContentPartPr>
              <p14:xfrm>
                <a:off x="2887040" y="3228760"/>
                <a:ext cx="116280" cy="182160"/>
              </p14:xfrm>
            </p:contentPart>
          </mc:Choice>
          <mc:Fallback xmlns="">
            <p:pic>
              <p:nvPicPr>
                <p:cNvPr id="906" name="Input penna 905">
                  <a:extLst>
                    <a:ext uri="{FF2B5EF4-FFF2-40B4-BE49-F238E27FC236}">
                      <a16:creationId xmlns:a16="http://schemas.microsoft.com/office/drawing/2014/main" id="{29B6ED95-CE7B-ACEB-AFF9-683712AAC5A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879480" y="3221200"/>
                  <a:ext cx="1314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907" name="Input penna 906">
                  <a:extLst>
                    <a:ext uri="{FF2B5EF4-FFF2-40B4-BE49-F238E27FC236}">
                      <a16:creationId xmlns:a16="http://schemas.microsoft.com/office/drawing/2014/main" id="{3CBB6178-D30E-A5AB-549C-D7FF5508D17C}"/>
                    </a:ext>
                  </a:extLst>
                </p14:cNvPr>
                <p14:cNvContentPartPr/>
                <p14:nvPr/>
              </p14:nvContentPartPr>
              <p14:xfrm>
                <a:off x="3078920" y="3119320"/>
                <a:ext cx="127080" cy="340920"/>
              </p14:xfrm>
            </p:contentPart>
          </mc:Choice>
          <mc:Fallback xmlns="">
            <p:pic>
              <p:nvPicPr>
                <p:cNvPr id="907" name="Input penna 906">
                  <a:extLst>
                    <a:ext uri="{FF2B5EF4-FFF2-40B4-BE49-F238E27FC236}">
                      <a16:creationId xmlns:a16="http://schemas.microsoft.com/office/drawing/2014/main" id="{3CBB6178-D30E-A5AB-549C-D7FF5508D17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071360" y="3111760"/>
                  <a:ext cx="14220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95D548F2-6F8F-46E6-2C61-9D949D804676}"/>
                    </a:ext>
                  </a:extLst>
                </p14:cNvPr>
                <p14:cNvContentPartPr/>
                <p14:nvPr/>
              </p14:nvContentPartPr>
              <p14:xfrm>
                <a:off x="3270440" y="3291040"/>
                <a:ext cx="6120" cy="112680"/>
              </p14:xfrm>
            </p:contentPart>
          </mc:Choice>
          <mc:Fallback xmlns=""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95D548F2-6F8F-46E6-2C61-9D949D80467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262880" y="3283480"/>
                  <a:ext cx="212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909" name="Input penna 908">
                  <a:extLst>
                    <a:ext uri="{FF2B5EF4-FFF2-40B4-BE49-F238E27FC236}">
                      <a16:creationId xmlns:a16="http://schemas.microsoft.com/office/drawing/2014/main" id="{FD69B5D2-EA67-E595-8CA5-357AF87403C4}"/>
                    </a:ext>
                  </a:extLst>
                </p14:cNvPr>
                <p14:cNvContentPartPr/>
                <p14:nvPr/>
              </p14:nvContentPartPr>
              <p14:xfrm>
                <a:off x="3322280" y="3293200"/>
                <a:ext cx="119160" cy="298800"/>
              </p14:xfrm>
            </p:contentPart>
          </mc:Choice>
          <mc:Fallback xmlns="">
            <p:pic>
              <p:nvPicPr>
                <p:cNvPr id="909" name="Input penna 908">
                  <a:extLst>
                    <a:ext uri="{FF2B5EF4-FFF2-40B4-BE49-F238E27FC236}">
                      <a16:creationId xmlns:a16="http://schemas.microsoft.com/office/drawing/2014/main" id="{FD69B5D2-EA67-E595-8CA5-357AF87403C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315080" y="3285640"/>
                  <a:ext cx="13428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910" name="Input penna 909">
                  <a:extLst>
                    <a:ext uri="{FF2B5EF4-FFF2-40B4-BE49-F238E27FC236}">
                      <a16:creationId xmlns:a16="http://schemas.microsoft.com/office/drawing/2014/main" id="{9AF15778-8751-6EA9-E4E7-EEFBD6E484F1}"/>
                    </a:ext>
                  </a:extLst>
                </p14:cNvPr>
                <p14:cNvContentPartPr/>
                <p14:nvPr/>
              </p14:nvContentPartPr>
              <p14:xfrm>
                <a:off x="3479600" y="3245680"/>
                <a:ext cx="119160" cy="237240"/>
              </p14:xfrm>
            </p:contentPart>
          </mc:Choice>
          <mc:Fallback xmlns="">
            <p:pic>
              <p:nvPicPr>
                <p:cNvPr id="910" name="Input penna 909">
                  <a:extLst>
                    <a:ext uri="{FF2B5EF4-FFF2-40B4-BE49-F238E27FC236}">
                      <a16:creationId xmlns:a16="http://schemas.microsoft.com/office/drawing/2014/main" id="{9AF15778-8751-6EA9-E4E7-EEFBD6E484F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472040" y="3238120"/>
                  <a:ext cx="1342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C1B6C685-4EB6-BC59-D981-2954240B4239}"/>
                    </a:ext>
                  </a:extLst>
                </p14:cNvPr>
                <p14:cNvContentPartPr/>
                <p14:nvPr/>
              </p14:nvContentPartPr>
              <p14:xfrm>
                <a:off x="3653480" y="3339280"/>
                <a:ext cx="69120" cy="72000"/>
              </p14:xfrm>
            </p:contentPart>
          </mc:Choice>
          <mc:Fallback xmlns=""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C1B6C685-4EB6-BC59-D981-2954240B423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645920" y="3331720"/>
                  <a:ext cx="842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912" name="Input penna 911">
                  <a:extLst>
                    <a:ext uri="{FF2B5EF4-FFF2-40B4-BE49-F238E27FC236}">
                      <a16:creationId xmlns:a16="http://schemas.microsoft.com/office/drawing/2014/main" id="{B0E9CA0E-FCBC-0A00-EB42-B00E1149A069}"/>
                    </a:ext>
                  </a:extLst>
                </p14:cNvPr>
                <p14:cNvContentPartPr/>
                <p14:nvPr/>
              </p14:nvContentPartPr>
              <p14:xfrm>
                <a:off x="3776240" y="3126520"/>
                <a:ext cx="90720" cy="309960"/>
              </p14:xfrm>
            </p:contentPart>
          </mc:Choice>
          <mc:Fallback xmlns="">
            <p:pic>
              <p:nvPicPr>
                <p:cNvPr id="912" name="Input penna 911">
                  <a:extLst>
                    <a:ext uri="{FF2B5EF4-FFF2-40B4-BE49-F238E27FC236}">
                      <a16:creationId xmlns:a16="http://schemas.microsoft.com/office/drawing/2014/main" id="{B0E9CA0E-FCBC-0A00-EB42-B00E1149A06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769040" y="3118960"/>
                  <a:ext cx="10584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913" name="Input penna 912">
                  <a:extLst>
                    <a:ext uri="{FF2B5EF4-FFF2-40B4-BE49-F238E27FC236}">
                      <a16:creationId xmlns:a16="http://schemas.microsoft.com/office/drawing/2014/main" id="{7FAF295F-92DF-ECEA-8767-752EC78C4A0B}"/>
                    </a:ext>
                  </a:extLst>
                </p14:cNvPr>
                <p14:cNvContentPartPr/>
                <p14:nvPr/>
              </p14:nvContentPartPr>
              <p14:xfrm>
                <a:off x="3972800" y="3260440"/>
                <a:ext cx="72000" cy="181440"/>
              </p14:xfrm>
            </p:contentPart>
          </mc:Choice>
          <mc:Fallback xmlns="">
            <p:pic>
              <p:nvPicPr>
                <p:cNvPr id="913" name="Input penna 912">
                  <a:extLst>
                    <a:ext uri="{FF2B5EF4-FFF2-40B4-BE49-F238E27FC236}">
                      <a16:creationId xmlns:a16="http://schemas.microsoft.com/office/drawing/2014/main" id="{7FAF295F-92DF-ECEA-8767-752EC78C4A0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965240" y="3252880"/>
                  <a:ext cx="871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201DBB6F-9731-B0FA-1334-A78B81237E3E}"/>
                    </a:ext>
                  </a:extLst>
                </p14:cNvPr>
                <p14:cNvContentPartPr/>
                <p14:nvPr/>
              </p14:nvContentPartPr>
              <p14:xfrm>
                <a:off x="4125080" y="3288880"/>
                <a:ext cx="94680" cy="145440"/>
              </p14:xfrm>
            </p:contentPart>
          </mc:Choice>
          <mc:Fallback xmlns=""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201DBB6F-9731-B0FA-1334-A78B81237E3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117520" y="3281680"/>
                  <a:ext cx="1098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915" name="Input penna 914">
                  <a:extLst>
                    <a:ext uri="{FF2B5EF4-FFF2-40B4-BE49-F238E27FC236}">
                      <a16:creationId xmlns:a16="http://schemas.microsoft.com/office/drawing/2014/main" id="{3A3B0EA8-02ED-E901-02F9-78B92499E978}"/>
                    </a:ext>
                  </a:extLst>
                </p14:cNvPr>
                <p14:cNvContentPartPr/>
                <p14:nvPr/>
              </p14:nvContentPartPr>
              <p14:xfrm>
                <a:off x="4297160" y="3311560"/>
                <a:ext cx="75960" cy="150480"/>
              </p14:xfrm>
            </p:contentPart>
          </mc:Choice>
          <mc:Fallback xmlns="">
            <p:pic>
              <p:nvPicPr>
                <p:cNvPr id="915" name="Input penna 914">
                  <a:extLst>
                    <a:ext uri="{FF2B5EF4-FFF2-40B4-BE49-F238E27FC236}">
                      <a16:creationId xmlns:a16="http://schemas.microsoft.com/office/drawing/2014/main" id="{3A3B0EA8-02ED-E901-02F9-78B92499E97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289600" y="3304000"/>
                  <a:ext cx="910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916" name="Input penna 915">
                  <a:extLst>
                    <a:ext uri="{FF2B5EF4-FFF2-40B4-BE49-F238E27FC236}">
                      <a16:creationId xmlns:a16="http://schemas.microsoft.com/office/drawing/2014/main" id="{33897313-D24A-9826-4F82-D9E66056EB70}"/>
                    </a:ext>
                  </a:extLst>
                </p14:cNvPr>
                <p14:cNvContentPartPr/>
                <p14:nvPr/>
              </p14:nvContentPartPr>
              <p14:xfrm>
                <a:off x="4466000" y="3324880"/>
                <a:ext cx="119160" cy="123120"/>
              </p14:xfrm>
            </p:contentPart>
          </mc:Choice>
          <mc:Fallback xmlns="">
            <p:pic>
              <p:nvPicPr>
                <p:cNvPr id="916" name="Input penna 915">
                  <a:extLst>
                    <a:ext uri="{FF2B5EF4-FFF2-40B4-BE49-F238E27FC236}">
                      <a16:creationId xmlns:a16="http://schemas.microsoft.com/office/drawing/2014/main" id="{33897313-D24A-9826-4F82-D9E66056EB7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458800" y="3317320"/>
                  <a:ext cx="13428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0" name="Gruppo 989">
            <a:extLst>
              <a:ext uri="{FF2B5EF4-FFF2-40B4-BE49-F238E27FC236}">
                <a16:creationId xmlns:a16="http://schemas.microsoft.com/office/drawing/2014/main" id="{FA3180DE-05B9-9921-2816-95F5328A1E69}"/>
              </a:ext>
            </a:extLst>
          </p:cNvPr>
          <p:cNvGrpSpPr/>
          <p:nvPr/>
        </p:nvGrpSpPr>
        <p:grpSpPr>
          <a:xfrm>
            <a:off x="989200" y="8940"/>
            <a:ext cx="2571480" cy="1626120"/>
            <a:chOff x="989200" y="8940"/>
            <a:chExt cx="2571480" cy="162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B094CEEF-ABFD-F0F3-ABA0-9316356FE93F}"/>
                    </a:ext>
                  </a:extLst>
                </p14:cNvPr>
                <p14:cNvContentPartPr/>
                <p14:nvPr/>
              </p14:nvContentPartPr>
              <p14:xfrm>
                <a:off x="1814240" y="550000"/>
                <a:ext cx="172440" cy="357120"/>
              </p14:xfrm>
            </p:contentPart>
          </mc:Choice>
          <mc:Fallback xmlns=""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B094CEEF-ABFD-F0F3-ABA0-9316356FE93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806680" y="542440"/>
                  <a:ext cx="18756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98" name="Input penna 897">
                  <a:extLst>
                    <a:ext uri="{FF2B5EF4-FFF2-40B4-BE49-F238E27FC236}">
                      <a16:creationId xmlns:a16="http://schemas.microsoft.com/office/drawing/2014/main" id="{E6EFC76F-48E1-EA20-BA25-2F6144F8699F}"/>
                    </a:ext>
                  </a:extLst>
                </p14:cNvPr>
                <p14:cNvContentPartPr/>
                <p14:nvPr/>
              </p14:nvContentPartPr>
              <p14:xfrm>
                <a:off x="2035280" y="658360"/>
                <a:ext cx="145800" cy="165600"/>
              </p14:xfrm>
            </p:contentPart>
          </mc:Choice>
          <mc:Fallback xmlns="">
            <p:pic>
              <p:nvPicPr>
                <p:cNvPr id="898" name="Input penna 897">
                  <a:extLst>
                    <a:ext uri="{FF2B5EF4-FFF2-40B4-BE49-F238E27FC236}">
                      <a16:creationId xmlns:a16="http://schemas.microsoft.com/office/drawing/2014/main" id="{E6EFC76F-48E1-EA20-BA25-2F6144F8699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027720" y="650800"/>
                  <a:ext cx="1609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99" name="Input penna 898">
                  <a:extLst>
                    <a:ext uri="{FF2B5EF4-FFF2-40B4-BE49-F238E27FC236}">
                      <a16:creationId xmlns:a16="http://schemas.microsoft.com/office/drawing/2014/main" id="{A887992A-1D1F-DC55-13B3-B9C92780553D}"/>
                    </a:ext>
                  </a:extLst>
                </p14:cNvPr>
                <p14:cNvContentPartPr/>
                <p14:nvPr/>
              </p14:nvContentPartPr>
              <p14:xfrm>
                <a:off x="2235800" y="655120"/>
                <a:ext cx="70920" cy="108720"/>
              </p14:xfrm>
            </p:contentPart>
          </mc:Choice>
          <mc:Fallback xmlns="">
            <p:pic>
              <p:nvPicPr>
                <p:cNvPr id="899" name="Input penna 898">
                  <a:extLst>
                    <a:ext uri="{FF2B5EF4-FFF2-40B4-BE49-F238E27FC236}">
                      <a16:creationId xmlns:a16="http://schemas.microsoft.com/office/drawing/2014/main" id="{A887992A-1D1F-DC55-13B3-B9C92780553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228240" y="647920"/>
                  <a:ext cx="860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900" name="Input penna 899">
                  <a:extLst>
                    <a:ext uri="{FF2B5EF4-FFF2-40B4-BE49-F238E27FC236}">
                      <a16:creationId xmlns:a16="http://schemas.microsoft.com/office/drawing/2014/main" id="{E97EA7EF-67DB-0B9C-C7F3-B865A0920E13}"/>
                    </a:ext>
                  </a:extLst>
                </p14:cNvPr>
                <p14:cNvContentPartPr/>
                <p14:nvPr/>
              </p14:nvContentPartPr>
              <p14:xfrm>
                <a:off x="2371160" y="613360"/>
                <a:ext cx="106560" cy="174960"/>
              </p14:xfrm>
            </p:contentPart>
          </mc:Choice>
          <mc:Fallback xmlns="">
            <p:pic>
              <p:nvPicPr>
                <p:cNvPr id="900" name="Input penna 899">
                  <a:extLst>
                    <a:ext uri="{FF2B5EF4-FFF2-40B4-BE49-F238E27FC236}">
                      <a16:creationId xmlns:a16="http://schemas.microsoft.com/office/drawing/2014/main" id="{E97EA7EF-67DB-0B9C-C7F3-B865A0920E1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363600" y="605800"/>
                  <a:ext cx="1216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8FB212F3-78C8-C6D5-F1A7-9B774455B2AF}"/>
                    </a:ext>
                  </a:extLst>
                </p14:cNvPr>
                <p14:cNvContentPartPr/>
                <p14:nvPr/>
              </p14:nvContentPartPr>
              <p14:xfrm>
                <a:off x="1528400" y="356680"/>
                <a:ext cx="340200" cy="613440"/>
              </p14:xfrm>
            </p:contentPart>
          </mc:Choice>
          <mc:Fallback xmlns=""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8FB212F3-78C8-C6D5-F1A7-9B774455B2A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520840" y="349120"/>
                  <a:ext cx="355320" cy="62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46C05414-7273-8A5E-A7CA-18FCE5BEA7E6}"/>
                    </a:ext>
                  </a:extLst>
                </p14:cNvPr>
                <p14:cNvContentPartPr/>
                <p14:nvPr/>
              </p14:nvContentPartPr>
              <p14:xfrm>
                <a:off x="2581400" y="183880"/>
                <a:ext cx="129600" cy="855000"/>
              </p14:xfrm>
            </p:contentPart>
          </mc:Choice>
          <mc:Fallback xmlns=""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46C05414-7273-8A5E-A7CA-18FCE5BEA7E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574200" y="176320"/>
                  <a:ext cx="144720" cy="87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987" name="Input penna 986">
                  <a:extLst>
                    <a:ext uri="{FF2B5EF4-FFF2-40B4-BE49-F238E27FC236}">
                      <a16:creationId xmlns:a16="http://schemas.microsoft.com/office/drawing/2014/main" id="{29668F7C-4EB9-9E07-829C-DE90018D24AA}"/>
                    </a:ext>
                  </a:extLst>
                </p14:cNvPr>
                <p14:cNvContentPartPr/>
                <p14:nvPr/>
              </p14:nvContentPartPr>
              <p14:xfrm>
                <a:off x="1012240" y="1116660"/>
                <a:ext cx="2531160" cy="201240"/>
              </p14:xfrm>
            </p:contentPart>
          </mc:Choice>
          <mc:Fallback xmlns="">
            <p:pic>
              <p:nvPicPr>
                <p:cNvPr id="987" name="Input penna 986">
                  <a:extLst>
                    <a:ext uri="{FF2B5EF4-FFF2-40B4-BE49-F238E27FC236}">
                      <a16:creationId xmlns:a16="http://schemas.microsoft.com/office/drawing/2014/main" id="{29668F7C-4EB9-9E07-829C-DE90018D24A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04680" y="1109100"/>
                  <a:ext cx="25462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988" name="Input penna 987">
                  <a:extLst>
                    <a:ext uri="{FF2B5EF4-FFF2-40B4-BE49-F238E27FC236}">
                      <a16:creationId xmlns:a16="http://schemas.microsoft.com/office/drawing/2014/main" id="{4CCB1989-D20D-B2F0-A899-FBCA9D811149}"/>
                    </a:ext>
                  </a:extLst>
                </p14:cNvPr>
                <p14:cNvContentPartPr/>
                <p14:nvPr/>
              </p14:nvContentPartPr>
              <p14:xfrm>
                <a:off x="989200" y="8940"/>
                <a:ext cx="2571480" cy="1626120"/>
              </p14:xfrm>
            </p:contentPart>
          </mc:Choice>
          <mc:Fallback xmlns="">
            <p:pic>
              <p:nvPicPr>
                <p:cNvPr id="988" name="Input penna 987">
                  <a:extLst>
                    <a:ext uri="{FF2B5EF4-FFF2-40B4-BE49-F238E27FC236}">
                      <a16:creationId xmlns:a16="http://schemas.microsoft.com/office/drawing/2014/main" id="{4CCB1989-D20D-B2F0-A899-FBCA9D81114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81640" y="1380"/>
                  <a:ext cx="2586240" cy="16412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42" name="Screenshot 2024-10-22 alle 11.16.20.png" descr="Screenshot 2024-10-22 alle 11.16.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1632567"/>
            <a:ext cx="8711464" cy="334158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40508C40-0F33-5B36-B838-3E698D8B52B8}"/>
              </a:ext>
            </a:extLst>
          </p:cNvPr>
          <p:cNvGrpSpPr/>
          <p:nvPr/>
        </p:nvGrpSpPr>
        <p:grpSpPr>
          <a:xfrm>
            <a:off x="1601560" y="1197560"/>
            <a:ext cx="439920" cy="286560"/>
            <a:chOff x="1601560" y="1197560"/>
            <a:chExt cx="439920" cy="28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2B8CF93-BD24-87B2-D0F8-7794AC0DC71C}"/>
                    </a:ext>
                  </a:extLst>
                </p14:cNvPr>
                <p14:cNvContentPartPr/>
                <p14:nvPr/>
              </p14:nvContentPartPr>
              <p14:xfrm>
                <a:off x="1601560" y="1197560"/>
                <a:ext cx="109800" cy="2865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2B8CF93-BD24-87B2-D0F8-7794AC0DC71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94000" y="1190000"/>
                  <a:ext cx="12456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81328EB-0C1A-8D69-6613-6C77EA29EA81}"/>
                    </a:ext>
                  </a:extLst>
                </p14:cNvPr>
                <p14:cNvContentPartPr/>
                <p14:nvPr/>
              </p14:nvContentPartPr>
              <p14:xfrm>
                <a:off x="1786960" y="1281800"/>
                <a:ext cx="103680" cy="1512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81328EB-0C1A-8D69-6613-6C77EA29EA8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779400" y="1274240"/>
                  <a:ext cx="1184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814DA3B-B646-0032-E426-5C4DFB0AA803}"/>
                    </a:ext>
                  </a:extLst>
                </p14:cNvPr>
                <p14:cNvContentPartPr/>
                <p14:nvPr/>
              </p14:nvContentPartPr>
              <p14:xfrm>
                <a:off x="1977400" y="1265240"/>
                <a:ext cx="64080" cy="1292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814DA3B-B646-0032-E426-5C4DFB0AA80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69840" y="1257680"/>
                  <a:ext cx="79200" cy="14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DFE94F63-A3AD-1DBA-0762-5B3A99D0A0BC}"/>
                  </a:ext>
                </a:extLst>
              </p14:cNvPr>
              <p14:cNvContentPartPr/>
              <p14:nvPr/>
            </p14:nvContentPartPr>
            <p14:xfrm>
              <a:off x="2164600" y="1234640"/>
              <a:ext cx="126360" cy="20052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DFE94F63-A3AD-1DBA-0762-5B3A99D0A0B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57040" y="1227080"/>
                <a:ext cx="141480" cy="21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DB042B15-3F17-E4B5-2B0B-8B2DE6640640}"/>
              </a:ext>
            </a:extLst>
          </p:cNvPr>
          <p:cNvGrpSpPr/>
          <p:nvPr/>
        </p:nvGrpSpPr>
        <p:grpSpPr>
          <a:xfrm>
            <a:off x="181721" y="5364439"/>
            <a:ext cx="693720" cy="786240"/>
            <a:chOff x="181721" y="5364439"/>
            <a:chExt cx="693720" cy="78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0DD8F3C-BF87-749D-CC9C-CA4F6E98EDAC}"/>
                    </a:ext>
                  </a:extLst>
                </p14:cNvPr>
                <p14:cNvContentPartPr/>
                <p14:nvPr/>
              </p14:nvContentPartPr>
              <p14:xfrm>
                <a:off x="320681" y="5678359"/>
                <a:ext cx="222480" cy="2797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0DD8F3C-BF87-749D-CC9C-CA4F6E98EDA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3121" y="5670799"/>
                  <a:ext cx="23760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0F635A2-E1D7-C98A-62A2-29FF9FB02C61}"/>
                    </a:ext>
                  </a:extLst>
                </p14:cNvPr>
                <p14:cNvContentPartPr/>
                <p14:nvPr/>
              </p14:nvContentPartPr>
              <p14:xfrm>
                <a:off x="181721" y="5364439"/>
                <a:ext cx="693720" cy="7862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0F635A2-E1D7-C98A-62A2-29FF9FB02C6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4161" y="5356879"/>
                  <a:ext cx="708840" cy="80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56AFBEEA-6A27-9F73-9025-1A81BF3E1C68}"/>
              </a:ext>
            </a:extLst>
          </p:cNvPr>
          <p:cNvGrpSpPr/>
          <p:nvPr/>
        </p:nvGrpSpPr>
        <p:grpSpPr>
          <a:xfrm>
            <a:off x="1208801" y="5654959"/>
            <a:ext cx="479520" cy="301320"/>
            <a:chOff x="1208801" y="5654959"/>
            <a:chExt cx="479520" cy="30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D22E5FA-2B1A-161E-48BB-CF16C6A0155F}"/>
                    </a:ext>
                  </a:extLst>
                </p14:cNvPr>
                <p14:cNvContentPartPr/>
                <p14:nvPr/>
              </p14:nvContentPartPr>
              <p14:xfrm>
                <a:off x="1208801" y="5654959"/>
                <a:ext cx="108000" cy="3013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D22E5FA-2B1A-161E-48BB-CF16C6A0155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201241" y="5647399"/>
                  <a:ext cx="12312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6BA6AEC-F06F-A219-6B75-D079CD422C01}"/>
                    </a:ext>
                  </a:extLst>
                </p14:cNvPr>
                <p14:cNvContentPartPr/>
                <p14:nvPr/>
              </p14:nvContentPartPr>
              <p14:xfrm>
                <a:off x="1391681" y="5743519"/>
                <a:ext cx="10080" cy="1116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6BA6AEC-F06F-A219-6B75-D079CD422C0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384121" y="5735959"/>
                  <a:ext cx="252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73779D4-0CB6-72D9-9228-7A6C23A40AF0}"/>
                    </a:ext>
                  </a:extLst>
                </p14:cNvPr>
                <p14:cNvContentPartPr/>
                <p14:nvPr/>
              </p14:nvContentPartPr>
              <p14:xfrm>
                <a:off x="1502921" y="5738119"/>
                <a:ext cx="185400" cy="1036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73779D4-0CB6-72D9-9228-7A6C23A40AF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95361" y="5730559"/>
                  <a:ext cx="20052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F348FD8C-3883-DC5B-A2A0-F6379EFA2DA8}"/>
              </a:ext>
            </a:extLst>
          </p:cNvPr>
          <p:cNvGrpSpPr/>
          <p:nvPr/>
        </p:nvGrpSpPr>
        <p:grpSpPr>
          <a:xfrm>
            <a:off x="1992881" y="5392159"/>
            <a:ext cx="549000" cy="728640"/>
            <a:chOff x="1992881" y="5392159"/>
            <a:chExt cx="549000" cy="72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19D96D2-3E1D-992B-4116-F0821FC34916}"/>
                    </a:ext>
                  </a:extLst>
                </p14:cNvPr>
                <p14:cNvContentPartPr/>
                <p14:nvPr/>
              </p14:nvContentPartPr>
              <p14:xfrm>
                <a:off x="2086481" y="5642719"/>
                <a:ext cx="318960" cy="2912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19D96D2-3E1D-992B-4116-F0821FC3491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78921" y="5635159"/>
                  <a:ext cx="33408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5E7588F-47AE-D15A-C412-18009F880775}"/>
                    </a:ext>
                  </a:extLst>
                </p14:cNvPr>
                <p14:cNvContentPartPr/>
                <p14:nvPr/>
              </p14:nvContentPartPr>
              <p14:xfrm>
                <a:off x="1992881" y="5392159"/>
                <a:ext cx="549000" cy="7286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5E7588F-47AE-D15A-C412-18009F88077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985321" y="5384599"/>
                  <a:ext cx="563760" cy="74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525F3078-80FC-9CAE-44C0-D05AE4451F26}"/>
              </a:ext>
            </a:extLst>
          </p:cNvPr>
          <p:cNvGrpSpPr/>
          <p:nvPr/>
        </p:nvGrpSpPr>
        <p:grpSpPr>
          <a:xfrm>
            <a:off x="2856161" y="5496559"/>
            <a:ext cx="1684800" cy="717480"/>
            <a:chOff x="2856161" y="5496559"/>
            <a:chExt cx="1684800" cy="71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E289B4F-AA1F-D5CE-8071-59EA7A5C3819}"/>
                    </a:ext>
                  </a:extLst>
                </p14:cNvPr>
                <p14:cNvContentPartPr/>
                <p14:nvPr/>
              </p14:nvContentPartPr>
              <p14:xfrm>
                <a:off x="2856161" y="5749279"/>
                <a:ext cx="312480" cy="3416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E289B4F-AA1F-D5CE-8071-59EA7A5C381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848601" y="5741719"/>
                  <a:ext cx="32760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FFF5139-DC38-00B9-3C57-61502CF93B30}"/>
                    </a:ext>
                  </a:extLst>
                </p14:cNvPr>
                <p14:cNvContentPartPr/>
                <p14:nvPr/>
              </p14:nvContentPartPr>
              <p14:xfrm>
                <a:off x="3180521" y="5866999"/>
                <a:ext cx="183600" cy="1922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FFF5139-DC38-00B9-3C57-61502CF93B3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172961" y="5859439"/>
                  <a:ext cx="1987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0B812CF-4162-0BC5-F4CD-08AD18FFD597}"/>
                    </a:ext>
                  </a:extLst>
                </p14:cNvPr>
                <p14:cNvContentPartPr/>
                <p14:nvPr/>
              </p14:nvContentPartPr>
              <p14:xfrm>
                <a:off x="3451241" y="5625799"/>
                <a:ext cx="63000" cy="4964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0B812CF-4162-0BC5-F4CD-08AD18FFD59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443681" y="5618239"/>
                  <a:ext cx="78120" cy="51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5FF2A80-DAF6-36E2-C741-0D585105BF06}"/>
                    </a:ext>
                  </a:extLst>
                </p14:cNvPr>
                <p14:cNvContentPartPr/>
                <p14:nvPr/>
              </p14:nvContentPartPr>
              <p14:xfrm>
                <a:off x="3464201" y="5887159"/>
                <a:ext cx="58680" cy="810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5FF2A80-DAF6-36E2-C741-0D585105BF0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56641" y="5879599"/>
                  <a:ext cx="738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A776DDF-CB74-D853-4B22-FF2BD64FE031}"/>
                    </a:ext>
                  </a:extLst>
                </p14:cNvPr>
                <p14:cNvContentPartPr/>
                <p14:nvPr/>
              </p14:nvContentPartPr>
              <p14:xfrm>
                <a:off x="3604601" y="5807239"/>
                <a:ext cx="100800" cy="2494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A776DDF-CB74-D853-4B22-FF2BD64FE03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597041" y="5800039"/>
                  <a:ext cx="11592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3CFF8DB-03EB-5A88-7DCF-34D1A967487B}"/>
                    </a:ext>
                  </a:extLst>
                </p14:cNvPr>
                <p14:cNvContentPartPr/>
                <p14:nvPr/>
              </p14:nvContentPartPr>
              <p14:xfrm>
                <a:off x="3728441" y="5841079"/>
                <a:ext cx="95400" cy="1688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3CFF8DB-03EB-5A88-7DCF-34D1A967487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720881" y="5833519"/>
                  <a:ext cx="1101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5BEA182-FC17-6BBF-D16E-C9DA86F4D0C8}"/>
                    </a:ext>
                  </a:extLst>
                </p14:cNvPr>
                <p14:cNvContentPartPr/>
                <p14:nvPr/>
              </p14:nvContentPartPr>
              <p14:xfrm>
                <a:off x="3916001" y="5874919"/>
                <a:ext cx="77040" cy="1080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5BEA182-FC17-6BBF-D16E-C9DA86F4D0C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908441" y="5867359"/>
                  <a:ext cx="921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CEC1C66-8724-C4AF-8D5F-79A02EEFD2E7}"/>
                    </a:ext>
                  </a:extLst>
                </p14:cNvPr>
                <p14:cNvContentPartPr/>
                <p14:nvPr/>
              </p14:nvContentPartPr>
              <p14:xfrm>
                <a:off x="4087721" y="5496559"/>
                <a:ext cx="216000" cy="5648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CEC1C66-8724-C4AF-8D5F-79A02EEFD2E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080161" y="5489359"/>
                  <a:ext cx="231120" cy="57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12717CB-7D61-AC3B-C419-DB1927020405}"/>
                    </a:ext>
                  </a:extLst>
                </p14:cNvPr>
                <p14:cNvContentPartPr/>
                <p14:nvPr/>
              </p14:nvContentPartPr>
              <p14:xfrm>
                <a:off x="4507121" y="5902999"/>
                <a:ext cx="33840" cy="3110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12717CB-7D61-AC3B-C419-DB192702040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99561" y="5895439"/>
                  <a:ext cx="48960" cy="32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3514EA5C-FA49-71AA-238D-20EF4FAA8FDB}"/>
              </a:ext>
            </a:extLst>
          </p:cNvPr>
          <p:cNvGrpSpPr/>
          <p:nvPr/>
        </p:nvGrpSpPr>
        <p:grpSpPr>
          <a:xfrm>
            <a:off x="3901241" y="1628359"/>
            <a:ext cx="3319920" cy="691920"/>
            <a:chOff x="3901241" y="1628359"/>
            <a:chExt cx="3319920" cy="69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2BCA24F-B13B-C330-EA40-809BAC11B7AB}"/>
                    </a:ext>
                  </a:extLst>
                </p14:cNvPr>
                <p14:cNvContentPartPr/>
                <p14:nvPr/>
              </p14:nvContentPartPr>
              <p14:xfrm>
                <a:off x="3901241" y="1643119"/>
                <a:ext cx="707760" cy="6253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2BCA24F-B13B-C330-EA40-809BAC11B7A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893681" y="1635559"/>
                  <a:ext cx="722520" cy="64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16719EA-4E37-E29C-393F-B3E108445F03}"/>
                    </a:ext>
                  </a:extLst>
                </p14:cNvPr>
                <p14:cNvContentPartPr/>
                <p14:nvPr/>
              </p14:nvContentPartPr>
              <p14:xfrm>
                <a:off x="5155121" y="2229559"/>
                <a:ext cx="1413720" cy="907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16719EA-4E37-E29C-393F-B3E108445F0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147561" y="2221999"/>
                  <a:ext cx="14288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4275A5E-FED9-F95B-78C1-34C59F7A5A69}"/>
                    </a:ext>
                  </a:extLst>
                </p14:cNvPr>
                <p14:cNvContentPartPr/>
                <p14:nvPr/>
              </p14:nvContentPartPr>
              <p14:xfrm>
                <a:off x="6672521" y="1628359"/>
                <a:ext cx="548640" cy="6685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4275A5E-FED9-F95B-78C1-34C59F7A5A6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664961" y="1620799"/>
                  <a:ext cx="563760" cy="68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3040EB25-B8C3-E134-0A2D-E9A277834BB6}"/>
              </a:ext>
            </a:extLst>
          </p:cNvPr>
          <p:cNvGrpSpPr/>
          <p:nvPr/>
        </p:nvGrpSpPr>
        <p:grpSpPr>
          <a:xfrm>
            <a:off x="5145401" y="511639"/>
            <a:ext cx="352080" cy="413640"/>
            <a:chOff x="5145401" y="511639"/>
            <a:chExt cx="352080" cy="41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1530526-92D0-EDE6-F1D0-5C2CDB49B077}"/>
                    </a:ext>
                  </a:extLst>
                </p14:cNvPr>
                <p14:cNvContentPartPr/>
                <p14:nvPr/>
              </p14:nvContentPartPr>
              <p14:xfrm>
                <a:off x="5145401" y="511639"/>
                <a:ext cx="352080" cy="4136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1530526-92D0-EDE6-F1D0-5C2CDB49B07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137841" y="504079"/>
                  <a:ext cx="367200" cy="42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202E3D2-7FCC-EB33-CED5-C7F345EE014C}"/>
                    </a:ext>
                  </a:extLst>
                </p14:cNvPr>
                <p14:cNvContentPartPr/>
                <p14:nvPr/>
              </p14:nvContentPartPr>
              <p14:xfrm>
                <a:off x="5183201" y="745279"/>
                <a:ext cx="289440" cy="385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202E3D2-7FCC-EB33-CED5-C7F345EE014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175641" y="737719"/>
                  <a:ext cx="30456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CBCDB535-BC48-4103-9223-1D9F6CF31879}"/>
              </a:ext>
            </a:extLst>
          </p:cNvPr>
          <p:cNvGrpSpPr/>
          <p:nvPr/>
        </p:nvGrpSpPr>
        <p:grpSpPr>
          <a:xfrm>
            <a:off x="6018041" y="532159"/>
            <a:ext cx="1208160" cy="448200"/>
            <a:chOff x="6018041" y="532159"/>
            <a:chExt cx="1208160" cy="44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6ABB8A1-7480-DE30-C50D-09FF2AE3AE84}"/>
                    </a:ext>
                  </a:extLst>
                </p14:cNvPr>
                <p14:cNvContentPartPr/>
                <p14:nvPr/>
              </p14:nvContentPartPr>
              <p14:xfrm>
                <a:off x="6018041" y="636559"/>
                <a:ext cx="233280" cy="507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6ABB8A1-7480-DE30-C50D-09FF2AE3AE8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010481" y="628999"/>
                  <a:ext cx="2484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7F8D7DD-40D5-73E9-454C-F78E3575C393}"/>
                    </a:ext>
                  </a:extLst>
                </p14:cNvPr>
                <p14:cNvContentPartPr/>
                <p14:nvPr/>
              </p14:nvContentPartPr>
              <p14:xfrm>
                <a:off x="6299561" y="577159"/>
                <a:ext cx="110520" cy="1890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7F8D7DD-40D5-73E9-454C-F78E3575C39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92001" y="569599"/>
                  <a:ext cx="1252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E8A5371-9B4D-48E3-E8E0-37E30E5EE716}"/>
                    </a:ext>
                  </a:extLst>
                </p14:cNvPr>
                <p14:cNvContentPartPr/>
                <p14:nvPr/>
              </p14:nvContentPartPr>
              <p14:xfrm>
                <a:off x="6843161" y="532159"/>
                <a:ext cx="383040" cy="4482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E8A5371-9B4D-48E3-E8E0-37E30E5EE71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835601" y="524599"/>
                  <a:ext cx="398160" cy="46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4" name="Gruppo 963">
            <a:extLst>
              <a:ext uri="{FF2B5EF4-FFF2-40B4-BE49-F238E27FC236}">
                <a16:creationId xmlns:a16="http://schemas.microsoft.com/office/drawing/2014/main" id="{AA4F0F63-5E88-596C-E9D1-C587ECA9F53C}"/>
              </a:ext>
            </a:extLst>
          </p:cNvPr>
          <p:cNvGrpSpPr/>
          <p:nvPr/>
        </p:nvGrpSpPr>
        <p:grpSpPr>
          <a:xfrm>
            <a:off x="8828561" y="2543119"/>
            <a:ext cx="1771920" cy="1594800"/>
            <a:chOff x="8828561" y="2543119"/>
            <a:chExt cx="1771920" cy="159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8596F27-F8E1-C977-3780-2E531ADB3F4F}"/>
                    </a:ext>
                  </a:extLst>
                </p14:cNvPr>
                <p14:cNvContentPartPr/>
                <p14:nvPr/>
              </p14:nvContentPartPr>
              <p14:xfrm>
                <a:off x="8828561" y="2896639"/>
                <a:ext cx="304560" cy="4154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8596F27-F8E1-C977-3780-2E531ADB3F4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821001" y="2889079"/>
                  <a:ext cx="31968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2D8FB649-F59F-DC25-5F95-B0F053A63D27}"/>
                    </a:ext>
                  </a:extLst>
                </p14:cNvPr>
                <p14:cNvContentPartPr/>
                <p14:nvPr/>
              </p14:nvContentPartPr>
              <p14:xfrm>
                <a:off x="8876801" y="3032359"/>
                <a:ext cx="356400" cy="5436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2D8FB649-F59F-DC25-5F95-B0F053A63D2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869601" y="3024799"/>
                  <a:ext cx="3711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67FD76E-4010-CE51-7E48-8474B0414D71}"/>
                    </a:ext>
                  </a:extLst>
                </p14:cNvPr>
                <p14:cNvContentPartPr/>
                <p14:nvPr/>
              </p14:nvContentPartPr>
              <p14:xfrm>
                <a:off x="9393401" y="2969719"/>
                <a:ext cx="239760" cy="5436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67FD76E-4010-CE51-7E48-8474B0414D7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385841" y="2962159"/>
                  <a:ext cx="2548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608AE231-F0FA-6FA9-7CE5-425A7B19EC2B}"/>
                    </a:ext>
                  </a:extLst>
                </p14:cNvPr>
                <p14:cNvContentPartPr/>
                <p14:nvPr/>
              </p14:nvContentPartPr>
              <p14:xfrm>
                <a:off x="9403121" y="3142519"/>
                <a:ext cx="276480" cy="5976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608AE231-F0FA-6FA9-7CE5-425A7B19EC2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395561" y="3134959"/>
                  <a:ext cx="2916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B5429D18-47DF-0912-08A6-D6E7B87B25F0}"/>
                    </a:ext>
                  </a:extLst>
                </p14:cNvPr>
                <p14:cNvContentPartPr/>
                <p14:nvPr/>
              </p14:nvContentPartPr>
              <p14:xfrm>
                <a:off x="9964001" y="2801239"/>
                <a:ext cx="9000" cy="3697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B5429D18-47DF-0912-08A6-D6E7B87B25F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956441" y="2793679"/>
                  <a:ext cx="2412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E325CD52-8420-05B5-9DC1-0F42DD4652B4}"/>
                    </a:ext>
                  </a:extLst>
                </p14:cNvPr>
                <p14:cNvContentPartPr/>
                <p14:nvPr/>
              </p14:nvContentPartPr>
              <p14:xfrm>
                <a:off x="9962921" y="2805199"/>
                <a:ext cx="326160" cy="44100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E325CD52-8420-05B5-9DC1-0F42DD4652B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955361" y="2797639"/>
                  <a:ext cx="34128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F0551A06-F0A8-1AE8-CEE6-D4C89E50BAC0}"/>
                    </a:ext>
                  </a:extLst>
                </p14:cNvPr>
                <p14:cNvContentPartPr/>
                <p14:nvPr/>
              </p14:nvContentPartPr>
              <p14:xfrm>
                <a:off x="8948081" y="3619159"/>
                <a:ext cx="275400" cy="4359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F0551A06-F0A8-1AE8-CEE6-D4C89E50BAC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940521" y="3611599"/>
                  <a:ext cx="29052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2E97917-6789-7655-9885-CD25947C445A}"/>
                    </a:ext>
                  </a:extLst>
                </p14:cNvPr>
                <p14:cNvContentPartPr/>
                <p14:nvPr/>
              </p14:nvContentPartPr>
              <p14:xfrm>
                <a:off x="9439841" y="3751639"/>
                <a:ext cx="102960" cy="298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2E97917-6789-7655-9885-CD25947C445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432281" y="3744079"/>
                  <a:ext cx="117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15CC28E-96BC-5B1E-96DC-AB4F19D9A51D}"/>
                    </a:ext>
                  </a:extLst>
                </p14:cNvPr>
                <p14:cNvContentPartPr/>
                <p14:nvPr/>
              </p14:nvContentPartPr>
              <p14:xfrm>
                <a:off x="9450641" y="3843799"/>
                <a:ext cx="263520" cy="565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15CC28E-96BC-5B1E-96DC-AB4F19D9A51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443081" y="3836239"/>
                  <a:ext cx="2786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A4D86A3-0C37-20B2-0A45-A95C4B79757C}"/>
                    </a:ext>
                  </a:extLst>
                </p14:cNvPr>
                <p14:cNvContentPartPr/>
                <p14:nvPr/>
              </p14:nvContentPartPr>
              <p14:xfrm>
                <a:off x="9955361" y="3631759"/>
                <a:ext cx="16560" cy="3369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A4D86A3-0C37-20B2-0A45-A95C4B79757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947801" y="3624199"/>
                  <a:ext cx="3168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F9100D9-DCB5-FFDC-FFF0-5C94B8B7BAD1}"/>
                    </a:ext>
                  </a:extLst>
                </p14:cNvPr>
                <p14:cNvContentPartPr/>
                <p14:nvPr/>
              </p14:nvContentPartPr>
              <p14:xfrm>
                <a:off x="9965081" y="3618799"/>
                <a:ext cx="302400" cy="3200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F9100D9-DCB5-FFDC-FFF0-5C94B8B7BAD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957521" y="3611239"/>
                  <a:ext cx="3175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961" name="Input penna 960">
                  <a:extLst>
                    <a:ext uri="{FF2B5EF4-FFF2-40B4-BE49-F238E27FC236}">
                      <a16:creationId xmlns:a16="http://schemas.microsoft.com/office/drawing/2014/main" id="{B868A267-7D04-E732-2676-3A0692BB7165}"/>
                    </a:ext>
                  </a:extLst>
                </p14:cNvPr>
                <p14:cNvContentPartPr/>
                <p14:nvPr/>
              </p14:nvContentPartPr>
              <p14:xfrm>
                <a:off x="9775721" y="2543119"/>
                <a:ext cx="824760" cy="840960"/>
              </p14:xfrm>
            </p:contentPart>
          </mc:Choice>
          <mc:Fallback xmlns="">
            <p:pic>
              <p:nvPicPr>
                <p:cNvPr id="961" name="Input penna 960">
                  <a:extLst>
                    <a:ext uri="{FF2B5EF4-FFF2-40B4-BE49-F238E27FC236}">
                      <a16:creationId xmlns:a16="http://schemas.microsoft.com/office/drawing/2014/main" id="{B868A267-7D04-E732-2676-3A0692BB716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768161" y="2535559"/>
                  <a:ext cx="839880" cy="85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962" name="Input penna 961">
                  <a:extLst>
                    <a:ext uri="{FF2B5EF4-FFF2-40B4-BE49-F238E27FC236}">
                      <a16:creationId xmlns:a16="http://schemas.microsoft.com/office/drawing/2014/main" id="{85C00302-8A48-97E4-5A5D-DCA830AC6704}"/>
                    </a:ext>
                  </a:extLst>
                </p14:cNvPr>
                <p14:cNvContentPartPr/>
                <p14:nvPr/>
              </p14:nvContentPartPr>
              <p14:xfrm>
                <a:off x="9776441" y="3474439"/>
                <a:ext cx="712080" cy="663480"/>
              </p14:xfrm>
            </p:contentPart>
          </mc:Choice>
          <mc:Fallback xmlns="">
            <p:pic>
              <p:nvPicPr>
                <p:cNvPr id="962" name="Input penna 961">
                  <a:extLst>
                    <a:ext uri="{FF2B5EF4-FFF2-40B4-BE49-F238E27FC236}">
                      <a16:creationId xmlns:a16="http://schemas.microsoft.com/office/drawing/2014/main" id="{85C00302-8A48-97E4-5A5D-DCA830AC670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768881" y="3466879"/>
                  <a:ext cx="727200" cy="67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0" name="Gruppo 969">
            <a:extLst>
              <a:ext uri="{FF2B5EF4-FFF2-40B4-BE49-F238E27FC236}">
                <a16:creationId xmlns:a16="http://schemas.microsoft.com/office/drawing/2014/main" id="{78B4ED91-92A5-A21B-892F-32662D61009A}"/>
              </a:ext>
            </a:extLst>
          </p:cNvPr>
          <p:cNvGrpSpPr/>
          <p:nvPr/>
        </p:nvGrpSpPr>
        <p:grpSpPr>
          <a:xfrm>
            <a:off x="8642801" y="4380559"/>
            <a:ext cx="2225880" cy="1112040"/>
            <a:chOff x="8642801" y="4380559"/>
            <a:chExt cx="2225880" cy="11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65" name="Input penna 964">
                  <a:extLst>
                    <a:ext uri="{FF2B5EF4-FFF2-40B4-BE49-F238E27FC236}">
                      <a16:creationId xmlns:a16="http://schemas.microsoft.com/office/drawing/2014/main" id="{7824FC44-827B-531B-0F2D-F3A48BE5E8F3}"/>
                    </a:ext>
                  </a:extLst>
                </p14:cNvPr>
                <p14:cNvContentPartPr/>
                <p14:nvPr/>
              </p14:nvContentPartPr>
              <p14:xfrm>
                <a:off x="9187481" y="4886359"/>
                <a:ext cx="33120" cy="437040"/>
              </p14:xfrm>
            </p:contentPart>
          </mc:Choice>
          <mc:Fallback xmlns="">
            <p:pic>
              <p:nvPicPr>
                <p:cNvPr id="965" name="Input penna 964">
                  <a:extLst>
                    <a:ext uri="{FF2B5EF4-FFF2-40B4-BE49-F238E27FC236}">
                      <a16:creationId xmlns:a16="http://schemas.microsoft.com/office/drawing/2014/main" id="{7824FC44-827B-531B-0F2D-F3A48BE5E8F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179921" y="4878799"/>
                  <a:ext cx="4824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966" name="Input penna 965">
                  <a:extLst>
                    <a:ext uri="{FF2B5EF4-FFF2-40B4-BE49-F238E27FC236}">
                      <a16:creationId xmlns:a16="http://schemas.microsoft.com/office/drawing/2014/main" id="{254936D9-1108-23A9-F8D4-D60C3BC84784}"/>
                    </a:ext>
                  </a:extLst>
                </p14:cNvPr>
                <p14:cNvContentPartPr/>
                <p14:nvPr/>
              </p14:nvContentPartPr>
              <p14:xfrm>
                <a:off x="9182081" y="4877359"/>
                <a:ext cx="277560" cy="402120"/>
              </p14:xfrm>
            </p:contentPart>
          </mc:Choice>
          <mc:Fallback xmlns="">
            <p:pic>
              <p:nvPicPr>
                <p:cNvPr id="966" name="Input penna 965">
                  <a:extLst>
                    <a:ext uri="{FF2B5EF4-FFF2-40B4-BE49-F238E27FC236}">
                      <a16:creationId xmlns:a16="http://schemas.microsoft.com/office/drawing/2014/main" id="{254936D9-1108-23A9-F8D4-D60C3BC8478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174521" y="4869799"/>
                  <a:ext cx="292680" cy="41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967" name="Input penna 966">
                  <a:extLst>
                    <a:ext uri="{FF2B5EF4-FFF2-40B4-BE49-F238E27FC236}">
                      <a16:creationId xmlns:a16="http://schemas.microsoft.com/office/drawing/2014/main" id="{66A3A88C-BD72-BF8A-EBFE-F4DB92ACCF48}"/>
                    </a:ext>
                  </a:extLst>
                </p14:cNvPr>
                <p14:cNvContentPartPr/>
                <p14:nvPr/>
              </p14:nvContentPartPr>
              <p14:xfrm>
                <a:off x="9628481" y="4821199"/>
                <a:ext cx="470520" cy="453600"/>
              </p14:xfrm>
            </p:contentPart>
          </mc:Choice>
          <mc:Fallback xmlns="">
            <p:pic>
              <p:nvPicPr>
                <p:cNvPr id="967" name="Input penna 966">
                  <a:extLst>
                    <a:ext uri="{FF2B5EF4-FFF2-40B4-BE49-F238E27FC236}">
                      <a16:creationId xmlns:a16="http://schemas.microsoft.com/office/drawing/2014/main" id="{66A3A88C-BD72-BF8A-EBFE-F4DB92ACCF4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621281" y="4813639"/>
                  <a:ext cx="48564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968" name="Input penna 967">
                  <a:extLst>
                    <a:ext uri="{FF2B5EF4-FFF2-40B4-BE49-F238E27FC236}">
                      <a16:creationId xmlns:a16="http://schemas.microsoft.com/office/drawing/2014/main" id="{E46F77F6-D320-D3FA-96BE-AFE002B0828D}"/>
                    </a:ext>
                  </a:extLst>
                </p14:cNvPr>
                <p14:cNvContentPartPr/>
                <p14:nvPr/>
              </p14:nvContentPartPr>
              <p14:xfrm>
                <a:off x="8642801" y="4380559"/>
                <a:ext cx="2225880" cy="1112040"/>
              </p14:xfrm>
            </p:contentPart>
          </mc:Choice>
          <mc:Fallback xmlns="">
            <p:pic>
              <p:nvPicPr>
                <p:cNvPr id="968" name="Input penna 967">
                  <a:extLst>
                    <a:ext uri="{FF2B5EF4-FFF2-40B4-BE49-F238E27FC236}">
                      <a16:creationId xmlns:a16="http://schemas.microsoft.com/office/drawing/2014/main" id="{E46F77F6-D320-D3FA-96BE-AFE002B0828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635601" y="4372999"/>
                  <a:ext cx="2241000" cy="1127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05" name="Screenshot 2024-10-22 alle 11.16.38.png" descr="Screenshot 2024-10-22 alle 11.16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996" y="1205866"/>
            <a:ext cx="9844008" cy="419498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29794D1-958A-D574-D861-63FD37972384}"/>
                  </a:ext>
                </a:extLst>
              </p14:cNvPr>
              <p14:cNvContentPartPr/>
              <p14:nvPr/>
            </p14:nvContentPartPr>
            <p14:xfrm>
              <a:off x="881561" y="638719"/>
              <a:ext cx="457560" cy="5889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29794D1-958A-D574-D861-63FD379723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4001" y="631159"/>
                <a:ext cx="472680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C65E341C-BFAA-6D6D-A450-8CCA10229FD8}"/>
                  </a:ext>
                </a:extLst>
              </p14:cNvPr>
              <p14:cNvContentPartPr/>
              <p14:nvPr/>
            </p14:nvContentPartPr>
            <p14:xfrm>
              <a:off x="613721" y="298519"/>
              <a:ext cx="1352520" cy="97452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C65E341C-BFAA-6D6D-A450-8CCA10229FD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6161" y="290959"/>
                <a:ext cx="1367640" cy="98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3DD1435C-A79C-595E-844C-7441F27DE1BB}"/>
              </a:ext>
            </a:extLst>
          </p:cNvPr>
          <p:cNvGrpSpPr/>
          <p:nvPr/>
        </p:nvGrpSpPr>
        <p:grpSpPr>
          <a:xfrm>
            <a:off x="31601" y="5318359"/>
            <a:ext cx="1366560" cy="1106280"/>
            <a:chOff x="31601" y="5318359"/>
            <a:chExt cx="1366560" cy="110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B9EFEB0-30EE-C277-092C-4DA5331F4A0D}"/>
                    </a:ext>
                  </a:extLst>
                </p14:cNvPr>
                <p14:cNvContentPartPr/>
                <p14:nvPr/>
              </p14:nvContentPartPr>
              <p14:xfrm>
                <a:off x="405641" y="5744599"/>
                <a:ext cx="540720" cy="4255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B9EFEB0-30EE-C277-092C-4DA5331F4A0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8081" y="5737039"/>
                  <a:ext cx="55584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7AED2A0-FE0E-A067-5224-0E2EF357437C}"/>
                    </a:ext>
                  </a:extLst>
                </p14:cNvPr>
                <p14:cNvContentPartPr/>
                <p14:nvPr/>
              </p14:nvContentPartPr>
              <p14:xfrm>
                <a:off x="31601" y="5318359"/>
                <a:ext cx="1366560" cy="11062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7AED2A0-FE0E-A067-5224-0E2EF357437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041" y="5310799"/>
                  <a:ext cx="1381320" cy="112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A616633D-3EE7-D650-70BC-41C5F5A9D4B9}"/>
                  </a:ext>
                </a:extLst>
              </p14:cNvPr>
              <p14:cNvContentPartPr/>
              <p14:nvPr/>
            </p14:nvContentPartPr>
            <p14:xfrm>
              <a:off x="7118201" y="1783159"/>
              <a:ext cx="3751560" cy="22392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A616633D-3EE7-D650-70BC-41C5F5A9D4B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110641" y="1775599"/>
                <a:ext cx="3766320" cy="23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600BFB59-1BE4-30C8-A0D0-32E1822FC02A}"/>
              </a:ext>
            </a:extLst>
          </p:cNvPr>
          <p:cNvGrpSpPr/>
          <p:nvPr/>
        </p:nvGrpSpPr>
        <p:grpSpPr>
          <a:xfrm>
            <a:off x="8080121" y="2362399"/>
            <a:ext cx="2345040" cy="857520"/>
            <a:chOff x="8080121" y="2362399"/>
            <a:chExt cx="2345040" cy="85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14A3C81-5611-2690-9869-58005E67406A}"/>
                    </a:ext>
                  </a:extLst>
                </p14:cNvPr>
                <p14:cNvContentPartPr/>
                <p14:nvPr/>
              </p14:nvContentPartPr>
              <p14:xfrm>
                <a:off x="8080121" y="2576959"/>
                <a:ext cx="354240" cy="4165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14A3C81-5611-2690-9869-58005E67406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072561" y="2569399"/>
                  <a:ext cx="36900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E30F5DF-C548-67E9-6569-BF4C94FDD407}"/>
                    </a:ext>
                  </a:extLst>
                </p14:cNvPr>
                <p14:cNvContentPartPr/>
                <p14:nvPr/>
              </p14:nvContentPartPr>
              <p14:xfrm>
                <a:off x="8612921" y="2609359"/>
                <a:ext cx="176040" cy="374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E30F5DF-C548-67E9-6569-BF4C94FDD40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605361" y="2601799"/>
                  <a:ext cx="1911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DB302DA-E058-C32F-7DA6-1F9B13B503BD}"/>
                    </a:ext>
                  </a:extLst>
                </p14:cNvPr>
                <p14:cNvContentPartPr/>
                <p14:nvPr/>
              </p14:nvContentPartPr>
              <p14:xfrm>
                <a:off x="8606081" y="2826079"/>
                <a:ext cx="290520" cy="374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DB302DA-E058-C32F-7DA6-1F9B13B503B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598881" y="2818519"/>
                  <a:ext cx="3056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9FC5CF3-D264-B5A8-92F1-35B4A04B044D}"/>
                    </a:ext>
                  </a:extLst>
                </p14:cNvPr>
                <p14:cNvContentPartPr/>
                <p14:nvPr/>
              </p14:nvContentPartPr>
              <p14:xfrm>
                <a:off x="9089561" y="2642839"/>
                <a:ext cx="301320" cy="2754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9FC5CF3-D264-B5A8-92F1-35B4A04B044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082001" y="2635279"/>
                  <a:ext cx="3164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C781ECC-2A49-981F-44E7-E93E1CEDEECA}"/>
                    </a:ext>
                  </a:extLst>
                </p14:cNvPr>
                <p14:cNvContentPartPr/>
                <p14:nvPr/>
              </p14:nvContentPartPr>
              <p14:xfrm>
                <a:off x="9571601" y="2448799"/>
                <a:ext cx="289440" cy="5576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C781ECC-2A49-981F-44E7-E93E1CEDEEC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564041" y="2441239"/>
                  <a:ext cx="304560" cy="57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262890D-FD2C-F71A-8818-DBA638A6C263}"/>
                    </a:ext>
                  </a:extLst>
                </p14:cNvPr>
                <p14:cNvContentPartPr/>
                <p14:nvPr/>
              </p14:nvContentPartPr>
              <p14:xfrm>
                <a:off x="9890561" y="2650759"/>
                <a:ext cx="69480" cy="3135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262890D-FD2C-F71A-8818-DBA638A6C26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883001" y="2643199"/>
                  <a:ext cx="8460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0125E98-CE8F-B410-699E-7D3231801AA2}"/>
                    </a:ext>
                  </a:extLst>
                </p14:cNvPr>
                <p14:cNvContentPartPr/>
                <p14:nvPr/>
              </p14:nvContentPartPr>
              <p14:xfrm>
                <a:off x="9930521" y="2669839"/>
                <a:ext cx="253800" cy="2725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0125E98-CE8F-B410-699E-7D3231801AA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922961" y="2662279"/>
                  <a:ext cx="2689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21D33CE-E385-AFF9-51B3-1C4B45108CB0}"/>
                    </a:ext>
                  </a:extLst>
                </p14:cNvPr>
                <p14:cNvContentPartPr/>
                <p14:nvPr/>
              </p14:nvContentPartPr>
              <p14:xfrm>
                <a:off x="10277921" y="2362399"/>
                <a:ext cx="147240" cy="8575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21D33CE-E385-AFF9-51B3-1C4B45108CB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270361" y="2354839"/>
                  <a:ext cx="162360" cy="87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0752B650-48B1-251E-BD8B-01B35729DFC0}"/>
              </a:ext>
            </a:extLst>
          </p:cNvPr>
          <p:cNvGrpSpPr/>
          <p:nvPr/>
        </p:nvGrpSpPr>
        <p:grpSpPr>
          <a:xfrm>
            <a:off x="4834001" y="2631679"/>
            <a:ext cx="1353600" cy="448200"/>
            <a:chOff x="4834001" y="2631679"/>
            <a:chExt cx="1353600" cy="44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AB4A9C85-FB28-B7A7-8CD8-AF81DE3C5187}"/>
                    </a:ext>
                  </a:extLst>
                </p14:cNvPr>
                <p14:cNvContentPartPr/>
                <p14:nvPr/>
              </p14:nvContentPartPr>
              <p14:xfrm>
                <a:off x="4834001" y="2672359"/>
                <a:ext cx="18720" cy="4075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AB4A9C85-FB28-B7A7-8CD8-AF81DE3C518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826441" y="2664799"/>
                  <a:ext cx="3384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941F9CB-8FD2-920A-8649-AF471C02E3D8}"/>
                    </a:ext>
                  </a:extLst>
                </p14:cNvPr>
                <p14:cNvContentPartPr/>
                <p14:nvPr/>
              </p14:nvContentPartPr>
              <p14:xfrm>
                <a:off x="4867481" y="2687839"/>
                <a:ext cx="278640" cy="2998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941F9CB-8FD2-920A-8649-AF471C02E3D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59921" y="2680279"/>
                  <a:ext cx="29376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9CA639B-A77D-E35F-850D-BBAD6E012D15}"/>
                    </a:ext>
                  </a:extLst>
                </p14:cNvPr>
                <p14:cNvContentPartPr/>
                <p14:nvPr/>
              </p14:nvContentPartPr>
              <p14:xfrm>
                <a:off x="5245841" y="2738599"/>
                <a:ext cx="254880" cy="2887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9CA639B-A77D-E35F-850D-BBAD6E012D1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238281" y="2731039"/>
                  <a:ext cx="27000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2850DAF-8C81-5DEC-E72B-BE6A2C02B16D}"/>
                    </a:ext>
                  </a:extLst>
                </p14:cNvPr>
                <p14:cNvContentPartPr/>
                <p14:nvPr/>
              </p14:nvContentPartPr>
              <p14:xfrm>
                <a:off x="5863961" y="2672359"/>
                <a:ext cx="188640" cy="4032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2850DAF-8C81-5DEC-E72B-BE6A2C02B16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56401" y="2664799"/>
                  <a:ext cx="20376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38E8343-9260-9FBA-AA7E-36140D6F9BFE}"/>
                    </a:ext>
                  </a:extLst>
                </p14:cNvPr>
                <p14:cNvContentPartPr/>
                <p14:nvPr/>
              </p14:nvContentPartPr>
              <p14:xfrm>
                <a:off x="5738681" y="2631679"/>
                <a:ext cx="448920" cy="42012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38E8343-9260-9FBA-AA7E-36140D6F9BF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731121" y="2624119"/>
                  <a:ext cx="464040" cy="43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6333C26D-380E-30AF-98A8-D74A0840129A}"/>
              </a:ext>
            </a:extLst>
          </p:cNvPr>
          <p:cNvGrpSpPr/>
          <p:nvPr/>
        </p:nvGrpSpPr>
        <p:grpSpPr>
          <a:xfrm>
            <a:off x="5859281" y="3277879"/>
            <a:ext cx="1552680" cy="775080"/>
            <a:chOff x="5859281" y="3277879"/>
            <a:chExt cx="1552680" cy="77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F5586A8-CA90-9DE4-8F5D-9E30153BD2C7}"/>
                    </a:ext>
                  </a:extLst>
                </p14:cNvPr>
                <p14:cNvContentPartPr/>
                <p14:nvPr/>
              </p14:nvContentPartPr>
              <p14:xfrm>
                <a:off x="6097961" y="3554359"/>
                <a:ext cx="25200" cy="3348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F5586A8-CA90-9DE4-8F5D-9E30153BD2C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90401" y="3546799"/>
                  <a:ext cx="4032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B07C5DF-D7C4-D06F-97FF-7CD70694DA6D}"/>
                    </a:ext>
                  </a:extLst>
                </p14:cNvPr>
                <p14:cNvContentPartPr/>
                <p14:nvPr/>
              </p14:nvContentPartPr>
              <p14:xfrm>
                <a:off x="6120641" y="3543199"/>
                <a:ext cx="259200" cy="3481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B07C5DF-D7C4-D06F-97FF-7CD70694DA6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13081" y="3535639"/>
                  <a:ext cx="27432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5A47038-D6B8-1194-70BF-DC311E22270F}"/>
                    </a:ext>
                  </a:extLst>
                </p14:cNvPr>
                <p14:cNvContentPartPr/>
                <p14:nvPr/>
              </p14:nvContentPartPr>
              <p14:xfrm>
                <a:off x="6466601" y="3556519"/>
                <a:ext cx="84600" cy="3258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5A47038-D6B8-1194-70BF-DC311E22270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459041" y="3548959"/>
                  <a:ext cx="9972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8B2DD45-B36D-A240-A139-055C53FF1D49}"/>
                    </a:ext>
                  </a:extLst>
                </p14:cNvPr>
                <p14:cNvContentPartPr/>
                <p14:nvPr/>
              </p14:nvContentPartPr>
              <p14:xfrm>
                <a:off x="6497921" y="3562279"/>
                <a:ext cx="271080" cy="2998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8B2DD45-B36D-A240-A139-055C53FF1D4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490361" y="3554719"/>
                  <a:ext cx="28620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FFE55B9-52FB-ADEF-D77B-E035EEE713B0}"/>
                    </a:ext>
                  </a:extLst>
                </p14:cNvPr>
                <p14:cNvContentPartPr/>
                <p14:nvPr/>
              </p14:nvContentPartPr>
              <p14:xfrm>
                <a:off x="5859281" y="3277879"/>
                <a:ext cx="1552680" cy="7750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FFE55B9-52FB-ADEF-D77B-E035EEE713B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851721" y="3270319"/>
                  <a:ext cx="1567800" cy="790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68" name="Screenshot 2024-10-22 alle 11.16.55.png" descr="Screenshot 2024-10-22 alle 11.16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431" y="1011557"/>
            <a:ext cx="8583138" cy="415162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DE37950-695A-7773-FCE9-5E6CDC7F850E}"/>
                  </a:ext>
                </a:extLst>
              </p14:cNvPr>
              <p14:cNvContentPartPr/>
              <p14:nvPr/>
            </p14:nvContentPartPr>
            <p14:xfrm>
              <a:off x="1231841" y="564287"/>
              <a:ext cx="432360" cy="61380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DE37950-695A-7773-FCE9-5E6CDC7F850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24281" y="556727"/>
                <a:ext cx="447480" cy="62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C62B62DF-5713-A94F-C85C-227A1A2D8DC7}"/>
                  </a:ext>
                </a:extLst>
              </p14:cNvPr>
              <p14:cNvContentPartPr/>
              <p14:nvPr/>
            </p14:nvContentPartPr>
            <p14:xfrm>
              <a:off x="6487481" y="1227407"/>
              <a:ext cx="686880" cy="63288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C62B62DF-5713-A94F-C85C-227A1A2D8DC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79921" y="1219847"/>
                <a:ext cx="701640" cy="6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88E5655C-2C74-CE8D-A9C6-B5882C03D00A}"/>
                  </a:ext>
                </a:extLst>
              </p14:cNvPr>
              <p14:cNvContentPartPr/>
              <p14:nvPr/>
            </p14:nvContentPartPr>
            <p14:xfrm>
              <a:off x="538481" y="5049167"/>
              <a:ext cx="372240" cy="261000"/>
            </p14:xfrm>
          </p:contentPart>
        </mc:Choice>
        <mc:Fallback xmlns=""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88E5655C-2C74-CE8D-A9C6-B5882C03D0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0921" y="5041607"/>
                <a:ext cx="38736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C2633052-FA0A-7B1F-D2DE-E05A95891F92}"/>
                  </a:ext>
                </a:extLst>
              </p14:cNvPr>
              <p14:cNvContentPartPr/>
              <p14:nvPr/>
            </p14:nvContentPartPr>
            <p14:xfrm>
              <a:off x="483401" y="5497367"/>
              <a:ext cx="328320" cy="218880"/>
            </p14:xfrm>
          </p:contentPart>
        </mc:Choice>
        <mc:Fallback xmlns=""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C2633052-FA0A-7B1F-D2DE-E05A95891F9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5841" y="5489807"/>
                <a:ext cx="34308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DDDC5AB3-E1DB-791B-6210-1CC07B2A622C}"/>
                  </a:ext>
                </a:extLst>
              </p14:cNvPr>
              <p14:cNvContentPartPr/>
              <p14:nvPr/>
            </p14:nvContentPartPr>
            <p14:xfrm>
              <a:off x="431201" y="5870687"/>
              <a:ext cx="323280" cy="289080"/>
            </p14:xfrm>
          </p:contentPart>
        </mc:Choice>
        <mc:Fallback xmlns=""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DDDC5AB3-E1DB-791B-6210-1CC07B2A622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3641" y="5863127"/>
                <a:ext cx="338400" cy="3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02138F38-0E71-178B-1641-B09DADB647A1}"/>
                  </a:ext>
                </a:extLst>
              </p14:cNvPr>
              <p14:cNvContentPartPr/>
              <p14:nvPr/>
            </p14:nvContentPartPr>
            <p14:xfrm>
              <a:off x="153281" y="5761967"/>
              <a:ext cx="1059480" cy="50976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02138F38-0E71-178B-1641-B09DADB647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5721" y="5754407"/>
                <a:ext cx="1074600" cy="52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1" name="Gruppo 1100">
            <a:extLst>
              <a:ext uri="{FF2B5EF4-FFF2-40B4-BE49-F238E27FC236}">
                <a16:creationId xmlns:a16="http://schemas.microsoft.com/office/drawing/2014/main" id="{4FBC630D-A3C0-F90F-355F-D01AB47A398B}"/>
              </a:ext>
            </a:extLst>
          </p:cNvPr>
          <p:cNvGrpSpPr/>
          <p:nvPr/>
        </p:nvGrpSpPr>
        <p:grpSpPr>
          <a:xfrm>
            <a:off x="1818641" y="5151767"/>
            <a:ext cx="6162840" cy="1301040"/>
            <a:chOff x="1818641" y="5151767"/>
            <a:chExt cx="6162840" cy="130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CF56D35-4B36-1681-E5A9-D3E91F1BC6FE}"/>
                    </a:ext>
                  </a:extLst>
                </p14:cNvPr>
                <p14:cNvContentPartPr/>
                <p14:nvPr/>
              </p14:nvContentPartPr>
              <p14:xfrm>
                <a:off x="1818641" y="5785727"/>
                <a:ext cx="672120" cy="4942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CF56D35-4B36-1681-E5A9-D3E91F1BC6F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811081" y="5778167"/>
                  <a:ext cx="687240" cy="50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C066CDC-BF81-244B-9507-CBA178D3F9CC}"/>
                    </a:ext>
                  </a:extLst>
                </p14:cNvPr>
                <p14:cNvContentPartPr/>
                <p14:nvPr/>
              </p14:nvContentPartPr>
              <p14:xfrm>
                <a:off x="1909001" y="5877887"/>
                <a:ext cx="1208160" cy="644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C066CDC-BF81-244B-9507-CBA178D3F9C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01801" y="5870327"/>
                  <a:ext cx="12232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8196D78-B5EA-B996-9F01-E51A2146AC65}"/>
                    </a:ext>
                  </a:extLst>
                </p14:cNvPr>
                <p14:cNvContentPartPr/>
                <p14:nvPr/>
              </p14:nvContentPartPr>
              <p14:xfrm>
                <a:off x="3769481" y="5630927"/>
                <a:ext cx="377640" cy="4273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8196D78-B5EA-B996-9F01-E51A2146AC6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61921" y="5623367"/>
                  <a:ext cx="39240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294AC12-A327-EFB4-9F5B-0F64B55A2FC1}"/>
                    </a:ext>
                  </a:extLst>
                </p14:cNvPr>
                <p14:cNvContentPartPr/>
                <p14:nvPr/>
              </p14:nvContentPartPr>
              <p14:xfrm>
                <a:off x="4040201" y="5786447"/>
                <a:ext cx="432720" cy="1602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294AC12-A327-EFB4-9F5B-0F64B55A2FC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032641" y="5778887"/>
                  <a:ext cx="4478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20794ED-6BD2-71EF-8936-947B79C6A3DE}"/>
                    </a:ext>
                  </a:extLst>
                </p14:cNvPr>
                <p14:cNvContentPartPr/>
                <p14:nvPr/>
              </p14:nvContentPartPr>
              <p14:xfrm>
                <a:off x="3375281" y="5201087"/>
                <a:ext cx="1683720" cy="10576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20794ED-6BD2-71EF-8936-947B79C6A3D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67721" y="5193527"/>
                  <a:ext cx="1698840" cy="10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F8DB3FE-C391-E295-C4F9-6A3448EA4C77}"/>
                    </a:ext>
                  </a:extLst>
                </p14:cNvPr>
                <p14:cNvContentPartPr/>
                <p14:nvPr/>
              </p14:nvContentPartPr>
              <p14:xfrm>
                <a:off x="5268521" y="5635607"/>
                <a:ext cx="425160" cy="673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F8DB3FE-C391-E295-C4F9-6A3448EA4C7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60961" y="5628047"/>
                  <a:ext cx="4402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20541FA-05D7-BC2C-B804-8CF35377C010}"/>
                    </a:ext>
                  </a:extLst>
                </p14:cNvPr>
                <p14:cNvContentPartPr/>
                <p14:nvPr/>
              </p14:nvContentPartPr>
              <p14:xfrm>
                <a:off x="5378321" y="5908127"/>
                <a:ext cx="366120" cy="194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20541FA-05D7-BC2C-B804-8CF35377C01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71121" y="5900567"/>
                  <a:ext cx="380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411A05C-E26F-DC98-B0E9-23FF7EB60501}"/>
                    </a:ext>
                  </a:extLst>
                </p14:cNvPr>
                <p14:cNvContentPartPr/>
                <p14:nvPr/>
              </p14:nvContentPartPr>
              <p14:xfrm>
                <a:off x="6209921" y="5538767"/>
                <a:ext cx="413280" cy="46836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411A05C-E26F-DC98-B0E9-23FF7EB6050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202361" y="5531567"/>
                  <a:ext cx="428400" cy="48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9129D9E-D2C0-53E4-0F9E-7A10ABA80F7C}"/>
                    </a:ext>
                  </a:extLst>
                </p14:cNvPr>
                <p14:cNvContentPartPr/>
                <p14:nvPr/>
              </p14:nvContentPartPr>
              <p14:xfrm>
                <a:off x="5907881" y="5301167"/>
                <a:ext cx="1266480" cy="11516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9129D9E-D2C0-53E4-0F9E-7A10ABA80F7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900321" y="5293607"/>
                  <a:ext cx="1281600" cy="11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9715D6B-B535-E878-1033-364F905B319B}"/>
                    </a:ext>
                  </a:extLst>
                </p14:cNvPr>
                <p14:cNvContentPartPr/>
                <p14:nvPr/>
              </p14:nvContentPartPr>
              <p14:xfrm>
                <a:off x="5825081" y="5151767"/>
                <a:ext cx="1701000" cy="10238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9715D6B-B535-E878-1033-364F905B319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817521" y="5144207"/>
                  <a:ext cx="1716120" cy="10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095" name="Input penna 1094">
                  <a:extLst>
                    <a:ext uri="{FF2B5EF4-FFF2-40B4-BE49-F238E27FC236}">
                      <a16:creationId xmlns:a16="http://schemas.microsoft.com/office/drawing/2014/main" id="{6DC36D6A-505E-C991-001D-12456D633D68}"/>
                    </a:ext>
                  </a:extLst>
                </p14:cNvPr>
                <p14:cNvContentPartPr/>
                <p14:nvPr/>
              </p14:nvContentPartPr>
              <p14:xfrm>
                <a:off x="7159241" y="5782487"/>
                <a:ext cx="120960" cy="30600"/>
              </p14:xfrm>
            </p:contentPart>
          </mc:Choice>
          <mc:Fallback xmlns="">
            <p:pic>
              <p:nvPicPr>
                <p:cNvPr id="1095" name="Input penna 1094">
                  <a:extLst>
                    <a:ext uri="{FF2B5EF4-FFF2-40B4-BE49-F238E27FC236}">
                      <a16:creationId xmlns:a16="http://schemas.microsoft.com/office/drawing/2014/main" id="{6DC36D6A-505E-C991-001D-12456D633D6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151681" y="5774927"/>
                  <a:ext cx="1360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096" name="Input penna 1095">
                  <a:extLst>
                    <a:ext uri="{FF2B5EF4-FFF2-40B4-BE49-F238E27FC236}">
                      <a16:creationId xmlns:a16="http://schemas.microsoft.com/office/drawing/2014/main" id="{8A165F0B-6FCD-5D84-2FC6-8118C0E1E799}"/>
                    </a:ext>
                  </a:extLst>
                </p14:cNvPr>
                <p14:cNvContentPartPr/>
                <p14:nvPr/>
              </p14:nvContentPartPr>
              <p14:xfrm>
                <a:off x="7163561" y="5955287"/>
                <a:ext cx="227880" cy="28440"/>
              </p14:xfrm>
            </p:contentPart>
          </mc:Choice>
          <mc:Fallback xmlns="">
            <p:pic>
              <p:nvPicPr>
                <p:cNvPr id="1096" name="Input penna 1095">
                  <a:extLst>
                    <a:ext uri="{FF2B5EF4-FFF2-40B4-BE49-F238E27FC236}">
                      <a16:creationId xmlns:a16="http://schemas.microsoft.com/office/drawing/2014/main" id="{8A165F0B-6FCD-5D84-2FC6-8118C0E1E79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156001" y="5947727"/>
                  <a:ext cx="243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097" name="Input penna 1096">
                  <a:extLst>
                    <a:ext uri="{FF2B5EF4-FFF2-40B4-BE49-F238E27FC236}">
                      <a16:creationId xmlns:a16="http://schemas.microsoft.com/office/drawing/2014/main" id="{3402E588-CE3E-2AC2-292E-31D300B0C3BA}"/>
                    </a:ext>
                  </a:extLst>
                </p14:cNvPr>
                <p14:cNvContentPartPr/>
                <p14:nvPr/>
              </p14:nvContentPartPr>
              <p14:xfrm>
                <a:off x="7461281" y="5732087"/>
                <a:ext cx="248400" cy="60840"/>
              </p14:xfrm>
            </p:contentPart>
          </mc:Choice>
          <mc:Fallback xmlns="">
            <p:pic>
              <p:nvPicPr>
                <p:cNvPr id="1097" name="Input penna 1096">
                  <a:extLst>
                    <a:ext uri="{FF2B5EF4-FFF2-40B4-BE49-F238E27FC236}">
                      <a16:creationId xmlns:a16="http://schemas.microsoft.com/office/drawing/2014/main" id="{3402E588-CE3E-2AC2-292E-31D300B0C3B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53721" y="5724527"/>
                  <a:ext cx="2635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098" name="Input penna 1097">
                  <a:extLst>
                    <a:ext uri="{FF2B5EF4-FFF2-40B4-BE49-F238E27FC236}">
                      <a16:creationId xmlns:a16="http://schemas.microsoft.com/office/drawing/2014/main" id="{5799BC35-676E-DD3D-C118-846B5413FCCD}"/>
                    </a:ext>
                  </a:extLst>
                </p14:cNvPr>
                <p14:cNvContentPartPr/>
                <p14:nvPr/>
              </p14:nvContentPartPr>
              <p14:xfrm>
                <a:off x="7544081" y="5765567"/>
                <a:ext cx="60840" cy="266400"/>
              </p14:xfrm>
            </p:contentPart>
          </mc:Choice>
          <mc:Fallback xmlns="">
            <p:pic>
              <p:nvPicPr>
                <p:cNvPr id="1098" name="Input penna 1097">
                  <a:extLst>
                    <a:ext uri="{FF2B5EF4-FFF2-40B4-BE49-F238E27FC236}">
                      <a16:creationId xmlns:a16="http://schemas.microsoft.com/office/drawing/2014/main" id="{5799BC35-676E-DD3D-C118-846B5413FCC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536521" y="5758007"/>
                  <a:ext cx="7596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099" name="Input penna 1098">
                  <a:extLst>
                    <a:ext uri="{FF2B5EF4-FFF2-40B4-BE49-F238E27FC236}">
                      <a16:creationId xmlns:a16="http://schemas.microsoft.com/office/drawing/2014/main" id="{A5F08FB5-8DBB-7140-7874-6AE39181AE07}"/>
                    </a:ext>
                  </a:extLst>
                </p14:cNvPr>
                <p14:cNvContentPartPr/>
                <p14:nvPr/>
              </p14:nvContentPartPr>
              <p14:xfrm>
                <a:off x="7236641" y="5403407"/>
                <a:ext cx="744840" cy="840240"/>
              </p14:xfrm>
            </p:contentPart>
          </mc:Choice>
          <mc:Fallback xmlns="">
            <p:pic>
              <p:nvPicPr>
                <p:cNvPr id="1099" name="Input penna 1098">
                  <a:extLst>
                    <a:ext uri="{FF2B5EF4-FFF2-40B4-BE49-F238E27FC236}">
                      <a16:creationId xmlns:a16="http://schemas.microsoft.com/office/drawing/2014/main" id="{A5F08FB5-8DBB-7140-7874-6AE39181AE0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229081" y="5395847"/>
                  <a:ext cx="759600" cy="85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5" name="Gruppo 1174">
            <a:extLst>
              <a:ext uri="{FF2B5EF4-FFF2-40B4-BE49-F238E27FC236}">
                <a16:creationId xmlns:a16="http://schemas.microsoft.com/office/drawing/2014/main" id="{4AA41301-7253-E8D9-B4AB-12D3F4C969AD}"/>
              </a:ext>
            </a:extLst>
          </p:cNvPr>
          <p:cNvGrpSpPr/>
          <p:nvPr/>
        </p:nvGrpSpPr>
        <p:grpSpPr>
          <a:xfrm>
            <a:off x="5104001" y="2294087"/>
            <a:ext cx="2263680" cy="990720"/>
            <a:chOff x="5104001" y="2294087"/>
            <a:chExt cx="2263680" cy="99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102" name="Input penna 1101">
                  <a:extLst>
                    <a:ext uri="{FF2B5EF4-FFF2-40B4-BE49-F238E27FC236}">
                      <a16:creationId xmlns:a16="http://schemas.microsoft.com/office/drawing/2014/main" id="{5854240D-EB03-C4C5-0627-AD186101BBB3}"/>
                    </a:ext>
                  </a:extLst>
                </p14:cNvPr>
                <p14:cNvContentPartPr/>
                <p14:nvPr/>
              </p14:nvContentPartPr>
              <p14:xfrm>
                <a:off x="5600801" y="2640407"/>
                <a:ext cx="249480" cy="10440"/>
              </p14:xfrm>
            </p:contentPart>
          </mc:Choice>
          <mc:Fallback xmlns="">
            <p:pic>
              <p:nvPicPr>
                <p:cNvPr id="1102" name="Input penna 1101">
                  <a:extLst>
                    <a:ext uri="{FF2B5EF4-FFF2-40B4-BE49-F238E27FC236}">
                      <a16:creationId xmlns:a16="http://schemas.microsoft.com/office/drawing/2014/main" id="{5854240D-EB03-C4C5-0627-AD186101BBB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593241" y="2632847"/>
                  <a:ext cx="2646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103" name="Input penna 1102">
                  <a:extLst>
                    <a:ext uri="{FF2B5EF4-FFF2-40B4-BE49-F238E27FC236}">
                      <a16:creationId xmlns:a16="http://schemas.microsoft.com/office/drawing/2014/main" id="{5D712ECD-D588-C9BF-F3AB-FDA32A15C630}"/>
                    </a:ext>
                  </a:extLst>
                </p14:cNvPr>
                <p14:cNvContentPartPr/>
                <p14:nvPr/>
              </p14:nvContentPartPr>
              <p14:xfrm>
                <a:off x="5729321" y="2644727"/>
                <a:ext cx="57600" cy="272880"/>
              </p14:xfrm>
            </p:contentPart>
          </mc:Choice>
          <mc:Fallback xmlns="">
            <p:pic>
              <p:nvPicPr>
                <p:cNvPr id="1103" name="Input penna 1102">
                  <a:extLst>
                    <a:ext uri="{FF2B5EF4-FFF2-40B4-BE49-F238E27FC236}">
                      <a16:creationId xmlns:a16="http://schemas.microsoft.com/office/drawing/2014/main" id="{5D712ECD-D588-C9BF-F3AB-FDA32A15C63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721761" y="2637167"/>
                  <a:ext cx="727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104" name="Input penna 1103">
                  <a:extLst>
                    <a:ext uri="{FF2B5EF4-FFF2-40B4-BE49-F238E27FC236}">
                      <a16:creationId xmlns:a16="http://schemas.microsoft.com/office/drawing/2014/main" id="{CD2BF98E-7CDD-CE19-8D69-B77196F06A3D}"/>
                    </a:ext>
                  </a:extLst>
                </p14:cNvPr>
                <p14:cNvContentPartPr/>
                <p14:nvPr/>
              </p14:nvContentPartPr>
              <p14:xfrm>
                <a:off x="6235121" y="2676407"/>
                <a:ext cx="47880" cy="243720"/>
              </p14:xfrm>
            </p:contentPart>
          </mc:Choice>
          <mc:Fallback xmlns="">
            <p:pic>
              <p:nvPicPr>
                <p:cNvPr id="1104" name="Input penna 1103">
                  <a:extLst>
                    <a:ext uri="{FF2B5EF4-FFF2-40B4-BE49-F238E27FC236}">
                      <a16:creationId xmlns:a16="http://schemas.microsoft.com/office/drawing/2014/main" id="{CD2BF98E-7CDD-CE19-8D69-B77196F06A3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227561" y="2668847"/>
                  <a:ext cx="6300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105" name="Input penna 1104">
                  <a:extLst>
                    <a:ext uri="{FF2B5EF4-FFF2-40B4-BE49-F238E27FC236}">
                      <a16:creationId xmlns:a16="http://schemas.microsoft.com/office/drawing/2014/main" id="{1A0012EB-B76C-47AB-0D8E-C75245B08D9E}"/>
                    </a:ext>
                  </a:extLst>
                </p14:cNvPr>
                <p14:cNvContentPartPr/>
                <p14:nvPr/>
              </p14:nvContentPartPr>
              <p14:xfrm>
                <a:off x="6236201" y="2728967"/>
                <a:ext cx="319680" cy="281880"/>
              </p14:xfrm>
            </p:contentPart>
          </mc:Choice>
          <mc:Fallback xmlns="">
            <p:pic>
              <p:nvPicPr>
                <p:cNvPr id="1105" name="Input penna 1104">
                  <a:extLst>
                    <a:ext uri="{FF2B5EF4-FFF2-40B4-BE49-F238E27FC236}">
                      <a16:creationId xmlns:a16="http://schemas.microsoft.com/office/drawing/2014/main" id="{1A0012EB-B76C-47AB-0D8E-C75245B08D9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228641" y="2721407"/>
                  <a:ext cx="33480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106" name="Input penna 1105">
                  <a:extLst>
                    <a:ext uri="{FF2B5EF4-FFF2-40B4-BE49-F238E27FC236}">
                      <a16:creationId xmlns:a16="http://schemas.microsoft.com/office/drawing/2014/main" id="{7CAF5364-4116-5EAC-814D-3D195D4699FB}"/>
                    </a:ext>
                  </a:extLst>
                </p14:cNvPr>
                <p14:cNvContentPartPr/>
                <p14:nvPr/>
              </p14:nvContentPartPr>
              <p14:xfrm>
                <a:off x="5104001" y="2294087"/>
                <a:ext cx="1686960" cy="941760"/>
              </p14:xfrm>
            </p:contentPart>
          </mc:Choice>
          <mc:Fallback xmlns="">
            <p:pic>
              <p:nvPicPr>
                <p:cNvPr id="1106" name="Input penna 1105">
                  <a:extLst>
                    <a:ext uri="{FF2B5EF4-FFF2-40B4-BE49-F238E27FC236}">
                      <a16:creationId xmlns:a16="http://schemas.microsoft.com/office/drawing/2014/main" id="{7CAF5364-4116-5EAC-814D-3D195D4699F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096441" y="2286527"/>
                  <a:ext cx="1701720" cy="9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171" name="Input penna 1170">
                  <a:extLst>
                    <a:ext uri="{FF2B5EF4-FFF2-40B4-BE49-F238E27FC236}">
                      <a16:creationId xmlns:a16="http://schemas.microsoft.com/office/drawing/2014/main" id="{2BB26FCD-4956-B0A1-F480-64632948B20B}"/>
                    </a:ext>
                  </a:extLst>
                </p14:cNvPr>
                <p14:cNvContentPartPr/>
                <p14:nvPr/>
              </p14:nvContentPartPr>
              <p14:xfrm>
                <a:off x="7099841" y="2761727"/>
                <a:ext cx="71640" cy="34200"/>
              </p14:xfrm>
            </p:contentPart>
          </mc:Choice>
          <mc:Fallback xmlns="">
            <p:pic>
              <p:nvPicPr>
                <p:cNvPr id="1171" name="Input penna 1170">
                  <a:extLst>
                    <a:ext uri="{FF2B5EF4-FFF2-40B4-BE49-F238E27FC236}">
                      <a16:creationId xmlns:a16="http://schemas.microsoft.com/office/drawing/2014/main" id="{2BB26FCD-4956-B0A1-F480-64632948B20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092281" y="2754167"/>
                  <a:ext cx="86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172" name="Input penna 1171">
                  <a:extLst>
                    <a:ext uri="{FF2B5EF4-FFF2-40B4-BE49-F238E27FC236}">
                      <a16:creationId xmlns:a16="http://schemas.microsoft.com/office/drawing/2014/main" id="{97F3357D-C192-D7E5-1D38-4FA5E2D69480}"/>
                    </a:ext>
                  </a:extLst>
                </p14:cNvPr>
                <p14:cNvContentPartPr/>
                <p14:nvPr/>
              </p14:nvContentPartPr>
              <p14:xfrm>
                <a:off x="7357601" y="2762807"/>
                <a:ext cx="10080" cy="9360"/>
              </p14:xfrm>
            </p:contentPart>
          </mc:Choice>
          <mc:Fallback xmlns="">
            <p:pic>
              <p:nvPicPr>
                <p:cNvPr id="1172" name="Input penna 1171">
                  <a:extLst>
                    <a:ext uri="{FF2B5EF4-FFF2-40B4-BE49-F238E27FC236}">
                      <a16:creationId xmlns:a16="http://schemas.microsoft.com/office/drawing/2014/main" id="{97F3357D-C192-D7E5-1D38-4FA5E2D6948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350041" y="2755247"/>
                  <a:ext cx="252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173" name="Input penna 1172">
                  <a:extLst>
                    <a:ext uri="{FF2B5EF4-FFF2-40B4-BE49-F238E27FC236}">
                      <a16:creationId xmlns:a16="http://schemas.microsoft.com/office/drawing/2014/main" id="{FC7ECD07-BBD5-2489-9EEA-3EC57B40ED21}"/>
                    </a:ext>
                  </a:extLst>
                </p14:cNvPr>
                <p14:cNvContentPartPr/>
                <p14:nvPr/>
              </p14:nvContentPartPr>
              <p14:xfrm>
                <a:off x="7045841" y="2877287"/>
                <a:ext cx="273600" cy="407520"/>
              </p14:xfrm>
            </p:contentPart>
          </mc:Choice>
          <mc:Fallback xmlns="">
            <p:pic>
              <p:nvPicPr>
                <p:cNvPr id="1173" name="Input penna 1172">
                  <a:extLst>
                    <a:ext uri="{FF2B5EF4-FFF2-40B4-BE49-F238E27FC236}">
                      <a16:creationId xmlns:a16="http://schemas.microsoft.com/office/drawing/2014/main" id="{FC7ECD07-BBD5-2489-9EEA-3EC57B40ED2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038281" y="2869727"/>
                  <a:ext cx="288360" cy="42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5" name="Gruppo 1184">
            <a:extLst>
              <a:ext uri="{FF2B5EF4-FFF2-40B4-BE49-F238E27FC236}">
                <a16:creationId xmlns:a16="http://schemas.microsoft.com/office/drawing/2014/main" id="{C90B0E15-F7D0-A0FF-D5E9-E15D9D9D6F77}"/>
              </a:ext>
            </a:extLst>
          </p:cNvPr>
          <p:cNvGrpSpPr/>
          <p:nvPr/>
        </p:nvGrpSpPr>
        <p:grpSpPr>
          <a:xfrm>
            <a:off x="7964921" y="2115167"/>
            <a:ext cx="2871000" cy="1524240"/>
            <a:chOff x="7964921" y="2115167"/>
            <a:chExt cx="2871000" cy="152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BD25A18-3A5D-0DD8-0A4F-AF46FCBC55A7}"/>
                    </a:ext>
                  </a:extLst>
                </p14:cNvPr>
                <p14:cNvContentPartPr/>
                <p14:nvPr/>
              </p14:nvContentPartPr>
              <p14:xfrm>
                <a:off x="7964921" y="2115167"/>
                <a:ext cx="375480" cy="4179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BD25A18-3A5D-0DD8-0A4F-AF46FCBC55A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957361" y="2107607"/>
                  <a:ext cx="39060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B99D5A1-054A-BE8D-A097-C8A14789ED1A}"/>
                    </a:ext>
                  </a:extLst>
                </p14:cNvPr>
                <p14:cNvContentPartPr/>
                <p14:nvPr/>
              </p14:nvContentPartPr>
              <p14:xfrm>
                <a:off x="8128361" y="2304887"/>
                <a:ext cx="321840" cy="2113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B99D5A1-054A-BE8D-A097-C8A14789ED1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121161" y="2297327"/>
                  <a:ext cx="3369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E3C1CE9-0103-45FD-E07C-7C06810370F6}"/>
                    </a:ext>
                  </a:extLst>
                </p14:cNvPr>
                <p14:cNvContentPartPr/>
                <p14:nvPr/>
              </p14:nvContentPartPr>
              <p14:xfrm>
                <a:off x="8819921" y="2205887"/>
                <a:ext cx="374400" cy="378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E3C1CE9-0103-45FD-E07C-7C06810370F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812361" y="2198327"/>
                  <a:ext cx="3895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12DE15F-CE59-A58F-4804-F2EA472D7966}"/>
                    </a:ext>
                  </a:extLst>
                </p14:cNvPr>
                <p14:cNvContentPartPr/>
                <p14:nvPr/>
              </p14:nvContentPartPr>
              <p14:xfrm>
                <a:off x="8909201" y="2366447"/>
                <a:ext cx="349920" cy="352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12DE15F-CE59-A58F-4804-F2EA472D796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901641" y="2358887"/>
                  <a:ext cx="3650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FD0DFBD-6872-DBC6-0AEF-1E0DC6EC5C7B}"/>
                    </a:ext>
                  </a:extLst>
                </p14:cNvPr>
                <p14:cNvContentPartPr/>
                <p14:nvPr/>
              </p14:nvContentPartPr>
              <p14:xfrm>
                <a:off x="9632801" y="2174567"/>
                <a:ext cx="45720" cy="3628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FD0DFBD-6872-DBC6-0AEF-1E0DC6EC5C7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625241" y="2167007"/>
                  <a:ext cx="6084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8B2F26B-C87C-39CC-8C10-6511EA5C20A3}"/>
                    </a:ext>
                  </a:extLst>
                </p14:cNvPr>
                <p14:cNvContentPartPr/>
                <p14:nvPr/>
              </p14:nvContentPartPr>
              <p14:xfrm>
                <a:off x="9685721" y="2169167"/>
                <a:ext cx="321840" cy="2858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8B2F26B-C87C-39CC-8C10-6511EA5C20A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678161" y="2161607"/>
                  <a:ext cx="33696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176" name="Input penna 1175">
                  <a:extLst>
                    <a:ext uri="{FF2B5EF4-FFF2-40B4-BE49-F238E27FC236}">
                      <a16:creationId xmlns:a16="http://schemas.microsoft.com/office/drawing/2014/main" id="{68CB5DB2-412A-1B22-7EAC-B7445DA7472C}"/>
                    </a:ext>
                  </a:extLst>
                </p14:cNvPr>
                <p14:cNvContentPartPr/>
                <p14:nvPr/>
              </p14:nvContentPartPr>
              <p14:xfrm>
                <a:off x="8601041" y="3125327"/>
                <a:ext cx="58680" cy="330120"/>
              </p14:xfrm>
            </p:contentPart>
          </mc:Choice>
          <mc:Fallback xmlns="">
            <p:pic>
              <p:nvPicPr>
                <p:cNvPr id="1176" name="Input penna 1175">
                  <a:extLst>
                    <a:ext uri="{FF2B5EF4-FFF2-40B4-BE49-F238E27FC236}">
                      <a16:creationId xmlns:a16="http://schemas.microsoft.com/office/drawing/2014/main" id="{68CB5DB2-412A-1B22-7EAC-B7445DA7472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593481" y="3117767"/>
                  <a:ext cx="7380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177" name="Input penna 1176">
                  <a:extLst>
                    <a:ext uri="{FF2B5EF4-FFF2-40B4-BE49-F238E27FC236}">
                      <a16:creationId xmlns:a16="http://schemas.microsoft.com/office/drawing/2014/main" id="{127E297A-26F9-174D-FBCC-E9BC8D0C8DB4}"/>
                    </a:ext>
                  </a:extLst>
                </p14:cNvPr>
                <p14:cNvContentPartPr/>
                <p14:nvPr/>
              </p14:nvContentPartPr>
              <p14:xfrm>
                <a:off x="8674481" y="3145487"/>
                <a:ext cx="211680" cy="245160"/>
              </p14:xfrm>
            </p:contentPart>
          </mc:Choice>
          <mc:Fallback xmlns="">
            <p:pic>
              <p:nvPicPr>
                <p:cNvPr id="1177" name="Input penna 1176">
                  <a:extLst>
                    <a:ext uri="{FF2B5EF4-FFF2-40B4-BE49-F238E27FC236}">
                      <a16:creationId xmlns:a16="http://schemas.microsoft.com/office/drawing/2014/main" id="{127E297A-26F9-174D-FBCC-E9BC8D0C8DB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666921" y="3137927"/>
                  <a:ext cx="2268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178" name="Input penna 1177">
                  <a:extLst>
                    <a:ext uri="{FF2B5EF4-FFF2-40B4-BE49-F238E27FC236}">
                      <a16:creationId xmlns:a16="http://schemas.microsoft.com/office/drawing/2014/main" id="{0A76684B-B873-272B-2021-3B75D3316336}"/>
                    </a:ext>
                  </a:extLst>
                </p14:cNvPr>
                <p14:cNvContentPartPr/>
                <p14:nvPr/>
              </p14:nvContentPartPr>
              <p14:xfrm>
                <a:off x="8917121" y="3189047"/>
                <a:ext cx="248400" cy="189000"/>
              </p14:xfrm>
            </p:contentPart>
          </mc:Choice>
          <mc:Fallback xmlns="">
            <p:pic>
              <p:nvPicPr>
                <p:cNvPr id="1178" name="Input penna 1177">
                  <a:extLst>
                    <a:ext uri="{FF2B5EF4-FFF2-40B4-BE49-F238E27FC236}">
                      <a16:creationId xmlns:a16="http://schemas.microsoft.com/office/drawing/2014/main" id="{0A76684B-B873-272B-2021-3B75D331633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909561" y="3181487"/>
                  <a:ext cx="2635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179" name="Input penna 1178">
                  <a:extLst>
                    <a:ext uri="{FF2B5EF4-FFF2-40B4-BE49-F238E27FC236}">
                      <a16:creationId xmlns:a16="http://schemas.microsoft.com/office/drawing/2014/main" id="{53F14C0D-A090-3ED2-8D45-EA1BE2C009BD}"/>
                    </a:ext>
                  </a:extLst>
                </p14:cNvPr>
                <p14:cNvContentPartPr/>
                <p14:nvPr/>
              </p14:nvContentPartPr>
              <p14:xfrm>
                <a:off x="8236361" y="2842007"/>
                <a:ext cx="1531440" cy="797400"/>
              </p14:xfrm>
            </p:contentPart>
          </mc:Choice>
          <mc:Fallback xmlns="">
            <p:pic>
              <p:nvPicPr>
                <p:cNvPr id="1179" name="Input penna 1178">
                  <a:extLst>
                    <a:ext uri="{FF2B5EF4-FFF2-40B4-BE49-F238E27FC236}">
                      <a16:creationId xmlns:a16="http://schemas.microsoft.com/office/drawing/2014/main" id="{53F14C0D-A090-3ED2-8D45-EA1BE2C009B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228801" y="2834447"/>
                  <a:ext cx="1546200" cy="81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180" name="Input penna 1179">
                  <a:extLst>
                    <a:ext uri="{FF2B5EF4-FFF2-40B4-BE49-F238E27FC236}">
                      <a16:creationId xmlns:a16="http://schemas.microsoft.com/office/drawing/2014/main" id="{48A6A864-427E-1164-02FB-4CC63F81D298}"/>
                    </a:ext>
                  </a:extLst>
                </p14:cNvPr>
                <p14:cNvContentPartPr/>
                <p14:nvPr/>
              </p14:nvContentPartPr>
              <p14:xfrm>
                <a:off x="10089281" y="3109487"/>
                <a:ext cx="25200" cy="11520"/>
              </p14:xfrm>
            </p:contentPart>
          </mc:Choice>
          <mc:Fallback xmlns="">
            <p:pic>
              <p:nvPicPr>
                <p:cNvPr id="1180" name="Input penna 1179">
                  <a:extLst>
                    <a:ext uri="{FF2B5EF4-FFF2-40B4-BE49-F238E27FC236}">
                      <a16:creationId xmlns:a16="http://schemas.microsoft.com/office/drawing/2014/main" id="{48A6A864-427E-1164-02FB-4CC63F81D29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081721" y="3101927"/>
                  <a:ext cx="40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181" name="Input penna 1180">
                  <a:extLst>
                    <a:ext uri="{FF2B5EF4-FFF2-40B4-BE49-F238E27FC236}">
                      <a16:creationId xmlns:a16="http://schemas.microsoft.com/office/drawing/2014/main" id="{FEA86C80-9DB0-BC10-2E19-D465BE20029C}"/>
                    </a:ext>
                  </a:extLst>
                </p14:cNvPr>
                <p14:cNvContentPartPr/>
                <p14:nvPr/>
              </p14:nvContentPartPr>
              <p14:xfrm>
                <a:off x="10288721" y="3132887"/>
                <a:ext cx="18720" cy="21600"/>
              </p14:xfrm>
            </p:contentPart>
          </mc:Choice>
          <mc:Fallback xmlns="">
            <p:pic>
              <p:nvPicPr>
                <p:cNvPr id="1181" name="Input penna 1180">
                  <a:extLst>
                    <a:ext uri="{FF2B5EF4-FFF2-40B4-BE49-F238E27FC236}">
                      <a16:creationId xmlns:a16="http://schemas.microsoft.com/office/drawing/2014/main" id="{FEA86C80-9DB0-BC10-2E19-D465BE20029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281161" y="3125327"/>
                  <a:ext cx="33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182" name="Input penna 1181">
                  <a:extLst>
                    <a:ext uri="{FF2B5EF4-FFF2-40B4-BE49-F238E27FC236}">
                      <a16:creationId xmlns:a16="http://schemas.microsoft.com/office/drawing/2014/main" id="{CD36C520-AA00-B044-EAFE-6DB4AA85C511}"/>
                    </a:ext>
                  </a:extLst>
                </p14:cNvPr>
                <p14:cNvContentPartPr/>
                <p14:nvPr/>
              </p14:nvContentPartPr>
              <p14:xfrm>
                <a:off x="10002881" y="3276527"/>
                <a:ext cx="354240" cy="233280"/>
              </p14:xfrm>
            </p:contentPart>
          </mc:Choice>
          <mc:Fallback xmlns="">
            <p:pic>
              <p:nvPicPr>
                <p:cNvPr id="1182" name="Input penna 1181">
                  <a:extLst>
                    <a:ext uri="{FF2B5EF4-FFF2-40B4-BE49-F238E27FC236}">
                      <a16:creationId xmlns:a16="http://schemas.microsoft.com/office/drawing/2014/main" id="{CD36C520-AA00-B044-EAFE-6DB4AA85C51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995321" y="3268967"/>
                  <a:ext cx="3690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183" name="Input penna 1182">
                  <a:extLst>
                    <a:ext uri="{FF2B5EF4-FFF2-40B4-BE49-F238E27FC236}">
                      <a16:creationId xmlns:a16="http://schemas.microsoft.com/office/drawing/2014/main" id="{74376F9E-0D53-FB49-029B-B0C24D3000B4}"/>
                    </a:ext>
                  </a:extLst>
                </p14:cNvPr>
                <p14:cNvContentPartPr/>
                <p14:nvPr/>
              </p14:nvContentPartPr>
              <p14:xfrm>
                <a:off x="9924401" y="2644367"/>
                <a:ext cx="911520" cy="934920"/>
              </p14:xfrm>
            </p:contentPart>
          </mc:Choice>
          <mc:Fallback xmlns="">
            <p:pic>
              <p:nvPicPr>
                <p:cNvPr id="1183" name="Input penna 1182">
                  <a:extLst>
                    <a:ext uri="{FF2B5EF4-FFF2-40B4-BE49-F238E27FC236}">
                      <a16:creationId xmlns:a16="http://schemas.microsoft.com/office/drawing/2014/main" id="{74376F9E-0D53-FB49-029B-B0C24D3000B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916841" y="2636807"/>
                  <a:ext cx="926640" cy="95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8" name="Gruppo 1187">
            <a:extLst>
              <a:ext uri="{FF2B5EF4-FFF2-40B4-BE49-F238E27FC236}">
                <a16:creationId xmlns:a16="http://schemas.microsoft.com/office/drawing/2014/main" id="{E3BB2878-0744-987C-8536-CB43DBF34ED3}"/>
              </a:ext>
            </a:extLst>
          </p:cNvPr>
          <p:cNvGrpSpPr/>
          <p:nvPr/>
        </p:nvGrpSpPr>
        <p:grpSpPr>
          <a:xfrm>
            <a:off x="296201" y="2026247"/>
            <a:ext cx="2366640" cy="2461680"/>
            <a:chOff x="296201" y="2026247"/>
            <a:chExt cx="2366640" cy="246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E69EF8A-9FCD-D6ED-EBE5-11FB509FDA9D}"/>
                    </a:ext>
                  </a:extLst>
                </p14:cNvPr>
                <p14:cNvContentPartPr/>
                <p14:nvPr/>
              </p14:nvContentPartPr>
              <p14:xfrm>
                <a:off x="1149041" y="2998247"/>
                <a:ext cx="514800" cy="4417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E69EF8A-9FCD-D6ED-EBE5-11FB509FDA9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41481" y="2990687"/>
                  <a:ext cx="52992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A8BC4F03-FAA6-1D31-FA03-F61A5B7C1E12}"/>
                    </a:ext>
                  </a:extLst>
                </p14:cNvPr>
                <p14:cNvContentPartPr/>
                <p14:nvPr/>
              </p14:nvContentPartPr>
              <p14:xfrm>
                <a:off x="896321" y="3543647"/>
                <a:ext cx="894240" cy="72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A8BC4F03-FAA6-1D31-FA03-F61A5B7C1E1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89121" y="3536087"/>
                  <a:ext cx="909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8115D68-25E6-3BD2-F2A9-3828D485A53E}"/>
                    </a:ext>
                  </a:extLst>
                </p14:cNvPr>
                <p14:cNvContentPartPr/>
                <p14:nvPr/>
              </p14:nvContentPartPr>
              <p14:xfrm>
                <a:off x="1424801" y="3566327"/>
                <a:ext cx="25200" cy="2383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8115D68-25E6-3BD2-F2A9-3828D485A53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417241" y="3558767"/>
                  <a:ext cx="403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37A5094-72AE-A599-A5F9-6AD78352A682}"/>
                    </a:ext>
                  </a:extLst>
                </p14:cNvPr>
                <p14:cNvContentPartPr/>
                <p14:nvPr/>
              </p14:nvContentPartPr>
              <p14:xfrm>
                <a:off x="1203761" y="4024967"/>
                <a:ext cx="248400" cy="2955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37A5094-72AE-A599-A5F9-6AD78352A68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96201" y="4017767"/>
                  <a:ext cx="26352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0EDB131-C162-DC32-4839-99728804F2BA}"/>
                    </a:ext>
                  </a:extLst>
                </p14:cNvPr>
                <p14:cNvContentPartPr/>
                <p14:nvPr/>
              </p14:nvContentPartPr>
              <p14:xfrm>
                <a:off x="1404281" y="4138367"/>
                <a:ext cx="208440" cy="1688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0EDB131-C162-DC32-4839-99728804F2B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397081" y="4130807"/>
                  <a:ext cx="2235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186" name="Input penna 1185">
                  <a:extLst>
                    <a:ext uri="{FF2B5EF4-FFF2-40B4-BE49-F238E27FC236}">
                      <a16:creationId xmlns:a16="http://schemas.microsoft.com/office/drawing/2014/main" id="{B807EFE2-7356-AA19-7591-F5B3F89680A6}"/>
                    </a:ext>
                  </a:extLst>
                </p14:cNvPr>
                <p14:cNvContentPartPr/>
                <p14:nvPr/>
              </p14:nvContentPartPr>
              <p14:xfrm>
                <a:off x="296201" y="2026247"/>
                <a:ext cx="2366640" cy="2461680"/>
              </p14:xfrm>
            </p:contentPart>
          </mc:Choice>
          <mc:Fallback xmlns="">
            <p:pic>
              <p:nvPicPr>
                <p:cNvPr id="1186" name="Input penna 1185">
                  <a:extLst>
                    <a:ext uri="{FF2B5EF4-FFF2-40B4-BE49-F238E27FC236}">
                      <a16:creationId xmlns:a16="http://schemas.microsoft.com/office/drawing/2014/main" id="{B807EFE2-7356-AA19-7591-F5B3F89680A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88641" y="2019047"/>
                  <a:ext cx="2381760" cy="247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1" name="Gruppo 1190">
            <a:extLst>
              <a:ext uri="{FF2B5EF4-FFF2-40B4-BE49-F238E27FC236}">
                <a16:creationId xmlns:a16="http://schemas.microsoft.com/office/drawing/2014/main" id="{7DCB0B66-714C-6AF7-A231-CC4938CB4EFC}"/>
              </a:ext>
            </a:extLst>
          </p:cNvPr>
          <p:cNvGrpSpPr/>
          <p:nvPr/>
        </p:nvGrpSpPr>
        <p:grpSpPr>
          <a:xfrm>
            <a:off x="8372081" y="5040887"/>
            <a:ext cx="2669400" cy="1359000"/>
            <a:chOff x="8372081" y="5040887"/>
            <a:chExt cx="2669400" cy="135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89DCB2EA-1B13-82B4-BED3-C31302B8B846}"/>
                    </a:ext>
                  </a:extLst>
                </p14:cNvPr>
                <p14:cNvContentPartPr/>
                <p14:nvPr/>
              </p14:nvContentPartPr>
              <p14:xfrm>
                <a:off x="8578721" y="5040887"/>
                <a:ext cx="444240" cy="3348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89DCB2EA-1B13-82B4-BED3-C31302B8B84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571161" y="5033327"/>
                  <a:ext cx="45900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9AA9F1A9-85A7-7B27-7F61-3C5E4936C24D}"/>
                    </a:ext>
                  </a:extLst>
                </p14:cNvPr>
                <p14:cNvContentPartPr/>
                <p14:nvPr/>
              </p14:nvContentPartPr>
              <p14:xfrm>
                <a:off x="8372081" y="5478287"/>
                <a:ext cx="746280" cy="655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9AA9F1A9-85A7-7B27-7F61-3C5E4936C24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364881" y="5470727"/>
                  <a:ext cx="7614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E3ABEA4-D7F0-5390-7D93-C88B5E86EBEE}"/>
                    </a:ext>
                  </a:extLst>
                </p14:cNvPr>
                <p14:cNvContentPartPr/>
                <p14:nvPr/>
              </p14:nvContentPartPr>
              <p14:xfrm>
                <a:off x="8838281" y="5496287"/>
                <a:ext cx="15480" cy="1789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E3ABEA4-D7F0-5390-7D93-C88B5E86EBE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830721" y="5488727"/>
                  <a:ext cx="306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5332E0E8-2278-52E9-04FE-344E663EC65B}"/>
                    </a:ext>
                  </a:extLst>
                </p14:cNvPr>
                <p14:cNvContentPartPr/>
                <p14:nvPr/>
              </p14:nvContentPartPr>
              <p14:xfrm>
                <a:off x="8595641" y="5739647"/>
                <a:ext cx="216000" cy="1969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5332E0E8-2278-52E9-04FE-344E663EC65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588081" y="5732087"/>
                  <a:ext cx="2311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085027FF-113E-8ED1-D5FE-DFE6CB6F5FD2}"/>
                    </a:ext>
                  </a:extLst>
                </p14:cNvPr>
                <p14:cNvContentPartPr/>
                <p14:nvPr/>
              </p14:nvContentPartPr>
              <p14:xfrm>
                <a:off x="8738921" y="5822807"/>
                <a:ext cx="284040" cy="14832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085027FF-113E-8ED1-D5FE-DFE6CB6F5FD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731361" y="5815247"/>
                  <a:ext cx="2991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23EE8E3-89E2-5EDB-1388-052DA2948F59}"/>
                    </a:ext>
                  </a:extLst>
                </p14:cNvPr>
                <p14:cNvContentPartPr/>
                <p14:nvPr/>
              </p14:nvContentPartPr>
              <p14:xfrm>
                <a:off x="9759161" y="5274167"/>
                <a:ext cx="278640" cy="30348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23EE8E3-89E2-5EDB-1388-052DA2948F5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751601" y="5266607"/>
                  <a:ext cx="29376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96347B0-6BA4-B2B3-3962-377D1ECEF30A}"/>
                    </a:ext>
                  </a:extLst>
                </p14:cNvPr>
                <p14:cNvContentPartPr/>
                <p14:nvPr/>
              </p14:nvContentPartPr>
              <p14:xfrm>
                <a:off x="10131041" y="5341487"/>
                <a:ext cx="102960" cy="2282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96347B0-6BA4-B2B3-3962-377D1ECEF30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123481" y="5333927"/>
                  <a:ext cx="1177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9BF390C-828C-C400-5ABA-D0410CD8B1E6}"/>
                    </a:ext>
                  </a:extLst>
                </p14:cNvPr>
                <p14:cNvContentPartPr/>
                <p14:nvPr/>
              </p14:nvContentPartPr>
              <p14:xfrm>
                <a:off x="10615241" y="5216927"/>
                <a:ext cx="313200" cy="33912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9BF390C-828C-C400-5ABA-D0410CD8B1E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607681" y="5209367"/>
                  <a:ext cx="32832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6E7B125-1B34-65DD-3CDC-90A1E52A9CC2}"/>
                    </a:ext>
                  </a:extLst>
                </p14:cNvPr>
                <p14:cNvContentPartPr/>
                <p14:nvPr/>
              </p14:nvContentPartPr>
              <p14:xfrm>
                <a:off x="10554041" y="5253287"/>
                <a:ext cx="487440" cy="2772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6E7B125-1B34-65DD-3CDC-90A1E52A9CC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546481" y="5245727"/>
                  <a:ext cx="50256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088" name="Input penna 1087">
                  <a:extLst>
                    <a:ext uri="{FF2B5EF4-FFF2-40B4-BE49-F238E27FC236}">
                      <a16:creationId xmlns:a16="http://schemas.microsoft.com/office/drawing/2014/main" id="{187217D7-F961-39C8-7309-08BCEBD372C3}"/>
                    </a:ext>
                  </a:extLst>
                </p14:cNvPr>
                <p14:cNvContentPartPr/>
                <p14:nvPr/>
              </p14:nvContentPartPr>
              <p14:xfrm>
                <a:off x="9687881" y="5940527"/>
                <a:ext cx="383040" cy="322560"/>
              </p14:xfrm>
            </p:contentPart>
          </mc:Choice>
          <mc:Fallback xmlns="">
            <p:pic>
              <p:nvPicPr>
                <p:cNvPr id="1088" name="Input penna 1087">
                  <a:extLst>
                    <a:ext uri="{FF2B5EF4-FFF2-40B4-BE49-F238E27FC236}">
                      <a16:creationId xmlns:a16="http://schemas.microsoft.com/office/drawing/2014/main" id="{187217D7-F961-39C8-7309-08BCEBD372C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680321" y="5932967"/>
                  <a:ext cx="39816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089" name="Input penna 1088">
                  <a:extLst>
                    <a:ext uri="{FF2B5EF4-FFF2-40B4-BE49-F238E27FC236}">
                      <a16:creationId xmlns:a16="http://schemas.microsoft.com/office/drawing/2014/main" id="{974FD921-45EB-621D-5561-ED4BE87B1355}"/>
                    </a:ext>
                  </a:extLst>
                </p14:cNvPr>
                <p14:cNvContentPartPr/>
                <p14:nvPr/>
              </p14:nvContentPartPr>
              <p14:xfrm>
                <a:off x="10112681" y="5960687"/>
                <a:ext cx="214920" cy="75600"/>
              </p14:xfrm>
            </p:contentPart>
          </mc:Choice>
          <mc:Fallback xmlns="">
            <p:pic>
              <p:nvPicPr>
                <p:cNvPr id="1089" name="Input penna 1088">
                  <a:extLst>
                    <a:ext uri="{FF2B5EF4-FFF2-40B4-BE49-F238E27FC236}">
                      <a16:creationId xmlns:a16="http://schemas.microsoft.com/office/drawing/2014/main" id="{974FD921-45EB-621D-5561-ED4BE87B135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105481" y="5953127"/>
                  <a:ext cx="2300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090" name="Input penna 1089">
                  <a:extLst>
                    <a:ext uri="{FF2B5EF4-FFF2-40B4-BE49-F238E27FC236}">
                      <a16:creationId xmlns:a16="http://schemas.microsoft.com/office/drawing/2014/main" id="{E8A9DAB9-B4BF-5A32-C35D-200C9ACFA4A3}"/>
                    </a:ext>
                  </a:extLst>
                </p14:cNvPr>
                <p14:cNvContentPartPr/>
                <p14:nvPr/>
              </p14:nvContentPartPr>
              <p14:xfrm>
                <a:off x="10140761" y="5954207"/>
                <a:ext cx="48960" cy="299880"/>
              </p14:xfrm>
            </p:contentPart>
          </mc:Choice>
          <mc:Fallback xmlns="">
            <p:pic>
              <p:nvPicPr>
                <p:cNvPr id="1090" name="Input penna 1089">
                  <a:extLst>
                    <a:ext uri="{FF2B5EF4-FFF2-40B4-BE49-F238E27FC236}">
                      <a16:creationId xmlns:a16="http://schemas.microsoft.com/office/drawing/2014/main" id="{E8A9DAB9-B4BF-5A32-C35D-200C9ACFA4A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133201" y="5946647"/>
                  <a:ext cx="6408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189" name="Input penna 1188">
                  <a:extLst>
                    <a:ext uri="{FF2B5EF4-FFF2-40B4-BE49-F238E27FC236}">
                      <a16:creationId xmlns:a16="http://schemas.microsoft.com/office/drawing/2014/main" id="{2C414268-A894-27A7-F696-BF71DF9C08AE}"/>
                    </a:ext>
                  </a:extLst>
                </p14:cNvPr>
                <p14:cNvContentPartPr/>
                <p14:nvPr/>
              </p14:nvContentPartPr>
              <p14:xfrm>
                <a:off x="9344801" y="5689247"/>
                <a:ext cx="1226520" cy="710640"/>
              </p14:xfrm>
            </p:contentPart>
          </mc:Choice>
          <mc:Fallback xmlns="">
            <p:pic>
              <p:nvPicPr>
                <p:cNvPr id="1189" name="Input penna 1188">
                  <a:extLst>
                    <a:ext uri="{FF2B5EF4-FFF2-40B4-BE49-F238E27FC236}">
                      <a16:creationId xmlns:a16="http://schemas.microsoft.com/office/drawing/2014/main" id="{2C414268-A894-27A7-F696-BF71DF9C08A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337241" y="5681687"/>
                  <a:ext cx="1241640" cy="7254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5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4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5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5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7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8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7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99" name="Nella prossima e ultima lezione. . ."/>
          <p:cNvSpPr txBox="1"/>
          <p:nvPr/>
        </p:nvSpPr>
        <p:spPr>
          <a:xfrm>
            <a:off x="4084406" y="398523"/>
            <a:ext cx="4673713" cy="630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5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rPr lang="it-IT" dirty="0"/>
              <a:t>Nella prossima lezione. . .</a:t>
            </a:r>
            <a:endParaRPr dirty="0"/>
          </a:p>
        </p:txBody>
      </p:sp>
      <p:pic>
        <p:nvPicPr>
          <p:cNvPr id="1300" name="4b453e2ef924c026a765414571f3591d239b6f11443b718e92592a375dc92f2a35050a958fd796b1697bf2b14c4f4654.jpg" descr="4b453e2ef924c026a765414571f3591d239b6f11443b718e92592a375dc92f2a35050a958fd796b1697bf2b14c4f465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386" y="1376972"/>
            <a:ext cx="6625472" cy="49691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327</Words>
  <Application>Microsoft Macintosh PowerPoint</Application>
  <PresentationFormat>Widescreen</PresentationFormat>
  <Paragraphs>84</Paragraphs>
  <Slides>43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47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10</cp:revision>
  <dcterms:modified xsi:type="dcterms:W3CDTF">2025-09-18T07:23:06Z</dcterms:modified>
</cp:coreProperties>
</file>